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4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5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6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7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8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9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10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notesSlides/notesSlide11.xml" ContentType="application/vnd.openxmlformats-officedocument.presentationml.notesSlide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12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notesSlides/notesSlide13.xml" ContentType="application/vnd.openxmlformats-officedocument.presentationml.notesSlide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notesSlides/notesSlide14.xml" ContentType="application/vnd.openxmlformats-officedocument.presentationml.notesSlide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notesSlides/notesSlide15.xml" ContentType="application/vnd.openxmlformats-officedocument.presentationml.notesSlide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notesSlides/notesSlide16.xml" ContentType="application/vnd.openxmlformats-officedocument.presentationml.notesSlide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notesSlides/notesSlide17.xml" ContentType="application/vnd.openxmlformats-officedocument.presentationml.notesSlide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18.xml" ContentType="application/vnd.openxmlformats-officedocument.presentationml.notesSlide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notesSlides/notesSlide19.xml" ContentType="application/vnd.openxmlformats-officedocument.presentationml.notesSlide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0" r:id="rId2"/>
    <p:sldId id="285" r:id="rId3"/>
    <p:sldId id="281" r:id="rId4"/>
    <p:sldId id="282" r:id="rId5"/>
    <p:sldId id="283" r:id="rId6"/>
    <p:sldId id="284" r:id="rId7"/>
    <p:sldId id="278" r:id="rId8"/>
    <p:sldId id="271" r:id="rId9"/>
    <p:sldId id="272" r:id="rId10"/>
    <p:sldId id="258" r:id="rId11"/>
    <p:sldId id="262" r:id="rId12"/>
    <p:sldId id="264" r:id="rId13"/>
    <p:sldId id="266" r:id="rId14"/>
    <p:sldId id="286" r:id="rId15"/>
    <p:sldId id="267" r:id="rId16"/>
    <p:sldId id="268" r:id="rId17"/>
    <p:sldId id="269" r:id="rId18"/>
    <p:sldId id="27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2" autoAdjust="0"/>
    <p:restoredTop sz="93629" autoAdjust="0"/>
  </p:normalViewPr>
  <p:slideViewPr>
    <p:cSldViewPr>
      <p:cViewPr varScale="1">
        <p:scale>
          <a:sx n="86" d="100"/>
          <a:sy n="86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67B2-602F-4142-8AA7-10B6D3A135F1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5FC5-07E2-4367-B23B-4CDFF47D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newaiting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areas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min / task</a:t>
            </a:r>
          </a:p>
          <a:p>
            <a:pPr marL="337002" indent="-33700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360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2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45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9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tags" Target="../tags/tag294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tags" Target="../tags/tag340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76" Type="http://schemas.openxmlformats.org/officeDocument/2006/relationships/tags" Target="../tags/tag377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66" Type="http://schemas.openxmlformats.org/officeDocument/2006/relationships/tags" Target="../tags/tag367.xml"/><Relationship Id="rId74" Type="http://schemas.openxmlformats.org/officeDocument/2006/relationships/tags" Target="../tags/tag375.xml"/><Relationship Id="rId79" Type="http://schemas.openxmlformats.org/officeDocument/2006/relationships/tags" Target="../tags/tag380.xml"/><Relationship Id="rId5" Type="http://schemas.openxmlformats.org/officeDocument/2006/relationships/tags" Target="../tags/tag306.xml"/><Relationship Id="rId61" Type="http://schemas.openxmlformats.org/officeDocument/2006/relationships/tags" Target="../tags/tag362.xml"/><Relationship Id="rId82" Type="http://schemas.openxmlformats.org/officeDocument/2006/relationships/notesSlide" Target="../notesSlides/notesSlide6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81" Type="http://schemas.openxmlformats.org/officeDocument/2006/relationships/slideLayout" Target="../slideLayouts/slideLayout6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77" Type="http://schemas.openxmlformats.org/officeDocument/2006/relationships/tags" Target="../tags/tag378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80" Type="http://schemas.openxmlformats.org/officeDocument/2006/relationships/tags" Target="../tags/tag381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9" Type="http://schemas.openxmlformats.org/officeDocument/2006/relationships/tags" Target="../tags/tag420.xml"/><Relationship Id="rId21" Type="http://schemas.openxmlformats.org/officeDocument/2006/relationships/tags" Target="../tags/tag402.xml"/><Relationship Id="rId34" Type="http://schemas.openxmlformats.org/officeDocument/2006/relationships/tags" Target="../tags/tag415.xml"/><Relationship Id="rId42" Type="http://schemas.openxmlformats.org/officeDocument/2006/relationships/tags" Target="../tags/tag423.xml"/><Relationship Id="rId47" Type="http://schemas.openxmlformats.org/officeDocument/2006/relationships/tags" Target="../tags/tag428.xml"/><Relationship Id="rId50" Type="http://schemas.openxmlformats.org/officeDocument/2006/relationships/tags" Target="../tags/tag431.xml"/><Relationship Id="rId55" Type="http://schemas.openxmlformats.org/officeDocument/2006/relationships/tags" Target="../tags/tag436.xml"/><Relationship Id="rId63" Type="http://schemas.openxmlformats.org/officeDocument/2006/relationships/tags" Target="../tags/tag444.xml"/><Relationship Id="rId68" Type="http://schemas.openxmlformats.org/officeDocument/2006/relationships/tags" Target="../tags/tag449.xml"/><Relationship Id="rId76" Type="http://schemas.openxmlformats.org/officeDocument/2006/relationships/tags" Target="../tags/tag457.xml"/><Relationship Id="rId7" Type="http://schemas.openxmlformats.org/officeDocument/2006/relationships/tags" Target="../tags/tag388.xml"/><Relationship Id="rId71" Type="http://schemas.openxmlformats.org/officeDocument/2006/relationships/tags" Target="../tags/tag452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9" Type="http://schemas.openxmlformats.org/officeDocument/2006/relationships/tags" Target="../tags/tag410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tags" Target="../tags/tag413.xml"/><Relationship Id="rId37" Type="http://schemas.openxmlformats.org/officeDocument/2006/relationships/tags" Target="../tags/tag418.xml"/><Relationship Id="rId40" Type="http://schemas.openxmlformats.org/officeDocument/2006/relationships/tags" Target="../tags/tag421.xml"/><Relationship Id="rId45" Type="http://schemas.openxmlformats.org/officeDocument/2006/relationships/tags" Target="../tags/tag426.xml"/><Relationship Id="rId53" Type="http://schemas.openxmlformats.org/officeDocument/2006/relationships/tags" Target="../tags/tag434.xml"/><Relationship Id="rId58" Type="http://schemas.openxmlformats.org/officeDocument/2006/relationships/tags" Target="../tags/tag439.xml"/><Relationship Id="rId66" Type="http://schemas.openxmlformats.org/officeDocument/2006/relationships/tags" Target="../tags/tag447.xml"/><Relationship Id="rId74" Type="http://schemas.openxmlformats.org/officeDocument/2006/relationships/tags" Target="../tags/tag455.xml"/><Relationship Id="rId79" Type="http://schemas.openxmlformats.org/officeDocument/2006/relationships/tags" Target="../tags/tag460.xml"/><Relationship Id="rId5" Type="http://schemas.openxmlformats.org/officeDocument/2006/relationships/tags" Target="../tags/tag386.xml"/><Relationship Id="rId61" Type="http://schemas.openxmlformats.org/officeDocument/2006/relationships/tags" Target="../tags/tag442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tags" Target="../tags/tag412.xml"/><Relationship Id="rId44" Type="http://schemas.openxmlformats.org/officeDocument/2006/relationships/tags" Target="../tags/tag425.xml"/><Relationship Id="rId52" Type="http://schemas.openxmlformats.org/officeDocument/2006/relationships/tags" Target="../tags/tag433.xml"/><Relationship Id="rId60" Type="http://schemas.openxmlformats.org/officeDocument/2006/relationships/tags" Target="../tags/tag441.xml"/><Relationship Id="rId65" Type="http://schemas.openxmlformats.org/officeDocument/2006/relationships/tags" Target="../tags/tag446.xml"/><Relationship Id="rId73" Type="http://schemas.openxmlformats.org/officeDocument/2006/relationships/tags" Target="../tags/tag454.xml"/><Relationship Id="rId78" Type="http://schemas.openxmlformats.org/officeDocument/2006/relationships/tags" Target="../tags/tag459.xml"/><Relationship Id="rId81" Type="http://schemas.openxmlformats.org/officeDocument/2006/relationships/tags" Target="../tags/tag462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43" Type="http://schemas.openxmlformats.org/officeDocument/2006/relationships/tags" Target="../tags/tag424.xml"/><Relationship Id="rId48" Type="http://schemas.openxmlformats.org/officeDocument/2006/relationships/tags" Target="../tags/tag429.xml"/><Relationship Id="rId56" Type="http://schemas.openxmlformats.org/officeDocument/2006/relationships/tags" Target="../tags/tag437.xml"/><Relationship Id="rId64" Type="http://schemas.openxmlformats.org/officeDocument/2006/relationships/tags" Target="../tags/tag445.xml"/><Relationship Id="rId69" Type="http://schemas.openxmlformats.org/officeDocument/2006/relationships/tags" Target="../tags/tag450.xml"/><Relationship Id="rId77" Type="http://schemas.openxmlformats.org/officeDocument/2006/relationships/tags" Target="../tags/tag458.xml"/><Relationship Id="rId8" Type="http://schemas.openxmlformats.org/officeDocument/2006/relationships/tags" Target="../tags/tag389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80" Type="http://schemas.openxmlformats.org/officeDocument/2006/relationships/tags" Target="../tags/tag461.xml"/><Relationship Id="rId3" Type="http://schemas.openxmlformats.org/officeDocument/2006/relationships/tags" Target="../tags/tag384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46" Type="http://schemas.openxmlformats.org/officeDocument/2006/relationships/tags" Target="../tags/tag427.xml"/><Relationship Id="rId59" Type="http://schemas.openxmlformats.org/officeDocument/2006/relationships/tags" Target="../tags/tag440.xml"/><Relationship Id="rId67" Type="http://schemas.openxmlformats.org/officeDocument/2006/relationships/tags" Target="../tags/tag448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54" Type="http://schemas.openxmlformats.org/officeDocument/2006/relationships/tags" Target="../tags/tag435.xml"/><Relationship Id="rId62" Type="http://schemas.openxmlformats.org/officeDocument/2006/relationships/tags" Target="../tags/tag443.xml"/><Relationship Id="rId70" Type="http://schemas.openxmlformats.org/officeDocument/2006/relationships/tags" Target="../tags/tag451.xml"/><Relationship Id="rId75" Type="http://schemas.openxmlformats.org/officeDocument/2006/relationships/tags" Target="../tags/tag456.xml"/><Relationship Id="rId83" Type="http://schemas.openxmlformats.org/officeDocument/2006/relationships/notesSlide" Target="../notesSlides/notesSlide7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36" Type="http://schemas.openxmlformats.org/officeDocument/2006/relationships/tags" Target="../tags/tag417.xml"/><Relationship Id="rId49" Type="http://schemas.openxmlformats.org/officeDocument/2006/relationships/tags" Target="../tags/tag430.xml"/><Relationship Id="rId57" Type="http://schemas.openxmlformats.org/officeDocument/2006/relationships/tags" Target="../tags/tag4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2.xml"/><Relationship Id="rId1" Type="http://schemas.openxmlformats.org/officeDocument/2006/relationships/tags" Target="../tags/tag4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1.xml"/><Relationship Id="rId1" Type="http://schemas.openxmlformats.org/officeDocument/2006/relationships/tags" Target="../tags/tag4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tags" Target="../tags/tag520.xml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50" Type="http://schemas.openxmlformats.org/officeDocument/2006/relationships/tags" Target="../tags/tag531.xml"/><Relationship Id="rId55" Type="http://schemas.openxmlformats.org/officeDocument/2006/relationships/tags" Target="../tags/tag536.xml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tags" Target="../tags/tag501.xml"/><Relationship Id="rId29" Type="http://schemas.openxmlformats.org/officeDocument/2006/relationships/tags" Target="../tags/tag510.xml"/><Relationship Id="rId41" Type="http://schemas.openxmlformats.org/officeDocument/2006/relationships/tags" Target="../tags/tag522.xml"/><Relationship Id="rId54" Type="http://schemas.openxmlformats.org/officeDocument/2006/relationships/tags" Target="../tags/tag535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53" Type="http://schemas.openxmlformats.org/officeDocument/2006/relationships/tags" Target="../tags/tag534.xml"/><Relationship Id="rId58" Type="http://schemas.openxmlformats.org/officeDocument/2006/relationships/notesSlide" Target="../notesSlides/notesSlide9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tags" Target="../tags/tag530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52" Type="http://schemas.openxmlformats.org/officeDocument/2006/relationships/tags" Target="../tags/tag533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tags" Target="../tags/tag529.xml"/><Relationship Id="rId56" Type="http://schemas.openxmlformats.org/officeDocument/2006/relationships/tags" Target="../tags/tag537.xml"/><Relationship Id="rId8" Type="http://schemas.openxmlformats.org/officeDocument/2006/relationships/tags" Target="../tags/tag489.xml"/><Relationship Id="rId51" Type="http://schemas.openxmlformats.org/officeDocument/2006/relationships/tags" Target="../tags/tag532.xml"/><Relationship Id="rId3" Type="http://schemas.openxmlformats.org/officeDocument/2006/relationships/tags" Target="../tags/tag4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image" Target="../media/image5.png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image" Target="../media/image4.png"/><Relationship Id="rId2" Type="http://schemas.openxmlformats.org/officeDocument/2006/relationships/tags" Target="../tags/tag541.xml"/><Relationship Id="rId16" Type="http://schemas.openxmlformats.org/officeDocument/2006/relationships/image" Target="../media/image3.png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5" Type="http://schemas.openxmlformats.org/officeDocument/2006/relationships/tags" Target="../tags/tag544.xml"/><Relationship Id="rId15" Type="http://schemas.openxmlformats.org/officeDocument/2006/relationships/image" Target="../media/image2.png"/><Relationship Id="rId10" Type="http://schemas.openxmlformats.org/officeDocument/2006/relationships/tags" Target="../tags/tag549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image" Target="../media/image3.png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image" Target="../media/image2.png"/><Relationship Id="rId2" Type="http://schemas.openxmlformats.org/officeDocument/2006/relationships/tags" Target="../tags/tag554.xml"/><Relationship Id="rId16" Type="http://schemas.openxmlformats.org/officeDocument/2006/relationships/image" Target="../media/image5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image" Target="../media/image4.png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tags" Target="../tags/tag591.xml"/><Relationship Id="rId39" Type="http://schemas.openxmlformats.org/officeDocument/2006/relationships/tags" Target="../tags/tag604.xml"/><Relationship Id="rId21" Type="http://schemas.openxmlformats.org/officeDocument/2006/relationships/tags" Target="../tags/tag586.xml"/><Relationship Id="rId34" Type="http://schemas.openxmlformats.org/officeDocument/2006/relationships/tags" Target="../tags/tag599.xml"/><Relationship Id="rId42" Type="http://schemas.openxmlformats.org/officeDocument/2006/relationships/tags" Target="../tags/tag607.xml"/><Relationship Id="rId47" Type="http://schemas.openxmlformats.org/officeDocument/2006/relationships/tags" Target="../tags/tag612.xml"/><Relationship Id="rId50" Type="http://schemas.openxmlformats.org/officeDocument/2006/relationships/tags" Target="../tags/tag615.xml"/><Relationship Id="rId55" Type="http://schemas.openxmlformats.org/officeDocument/2006/relationships/tags" Target="../tags/tag620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tags" Target="../tags/tag590.xml"/><Relationship Id="rId33" Type="http://schemas.openxmlformats.org/officeDocument/2006/relationships/tags" Target="../tags/tag598.xml"/><Relationship Id="rId38" Type="http://schemas.openxmlformats.org/officeDocument/2006/relationships/tags" Target="../tags/tag603.xml"/><Relationship Id="rId46" Type="http://schemas.openxmlformats.org/officeDocument/2006/relationships/tags" Target="../tags/tag611.xml"/><Relationship Id="rId59" Type="http://schemas.openxmlformats.org/officeDocument/2006/relationships/image" Target="../media/image2.png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tags" Target="../tags/tag585.xml"/><Relationship Id="rId29" Type="http://schemas.openxmlformats.org/officeDocument/2006/relationships/tags" Target="../tags/tag594.xml"/><Relationship Id="rId41" Type="http://schemas.openxmlformats.org/officeDocument/2006/relationships/tags" Target="../tags/tag606.xml"/><Relationship Id="rId54" Type="http://schemas.openxmlformats.org/officeDocument/2006/relationships/tags" Target="../tags/tag619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tags" Target="../tags/tag589.xml"/><Relationship Id="rId32" Type="http://schemas.openxmlformats.org/officeDocument/2006/relationships/tags" Target="../tags/tag597.xml"/><Relationship Id="rId37" Type="http://schemas.openxmlformats.org/officeDocument/2006/relationships/tags" Target="../tags/tag602.xml"/><Relationship Id="rId40" Type="http://schemas.openxmlformats.org/officeDocument/2006/relationships/tags" Target="../tags/tag605.xml"/><Relationship Id="rId45" Type="http://schemas.openxmlformats.org/officeDocument/2006/relationships/tags" Target="../tags/tag610.xml"/><Relationship Id="rId53" Type="http://schemas.openxmlformats.org/officeDocument/2006/relationships/tags" Target="../tags/tag618.xml"/><Relationship Id="rId58" Type="http://schemas.openxmlformats.org/officeDocument/2006/relationships/image" Target="../media/image5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tags" Target="../tags/tag601.xml"/><Relationship Id="rId49" Type="http://schemas.openxmlformats.org/officeDocument/2006/relationships/tags" Target="../tags/tag614.xml"/><Relationship Id="rId57" Type="http://schemas.openxmlformats.org/officeDocument/2006/relationships/image" Target="../media/image4.png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31" Type="http://schemas.openxmlformats.org/officeDocument/2006/relationships/tags" Target="../tags/tag596.xml"/><Relationship Id="rId44" Type="http://schemas.openxmlformats.org/officeDocument/2006/relationships/tags" Target="../tags/tag609.xml"/><Relationship Id="rId52" Type="http://schemas.openxmlformats.org/officeDocument/2006/relationships/tags" Target="../tags/tag617.xml"/><Relationship Id="rId60" Type="http://schemas.openxmlformats.org/officeDocument/2006/relationships/image" Target="../media/image3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30" Type="http://schemas.openxmlformats.org/officeDocument/2006/relationships/tags" Target="../tags/tag595.xml"/><Relationship Id="rId35" Type="http://schemas.openxmlformats.org/officeDocument/2006/relationships/tags" Target="../tags/tag600.xml"/><Relationship Id="rId43" Type="http://schemas.openxmlformats.org/officeDocument/2006/relationships/tags" Target="../tags/tag608.xml"/><Relationship Id="rId48" Type="http://schemas.openxmlformats.org/officeDocument/2006/relationships/tags" Target="../tags/tag613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73.xml"/><Relationship Id="rId51" Type="http://schemas.openxmlformats.org/officeDocument/2006/relationships/tags" Target="../tags/tag616.xml"/><Relationship Id="rId3" Type="http://schemas.openxmlformats.org/officeDocument/2006/relationships/tags" Target="../tags/tag56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33.xml"/><Relationship Id="rId18" Type="http://schemas.openxmlformats.org/officeDocument/2006/relationships/tags" Target="../tags/tag638.xml"/><Relationship Id="rId26" Type="http://schemas.openxmlformats.org/officeDocument/2006/relationships/tags" Target="../tags/tag646.xml"/><Relationship Id="rId39" Type="http://schemas.openxmlformats.org/officeDocument/2006/relationships/tags" Target="../tags/tag659.xml"/><Relationship Id="rId21" Type="http://schemas.openxmlformats.org/officeDocument/2006/relationships/tags" Target="../tags/tag641.xml"/><Relationship Id="rId34" Type="http://schemas.openxmlformats.org/officeDocument/2006/relationships/tags" Target="../tags/tag654.xml"/><Relationship Id="rId42" Type="http://schemas.openxmlformats.org/officeDocument/2006/relationships/tags" Target="../tags/tag662.xml"/><Relationship Id="rId47" Type="http://schemas.openxmlformats.org/officeDocument/2006/relationships/tags" Target="../tags/tag667.xml"/><Relationship Id="rId50" Type="http://schemas.openxmlformats.org/officeDocument/2006/relationships/tags" Target="../tags/tag670.xml"/><Relationship Id="rId55" Type="http://schemas.openxmlformats.org/officeDocument/2006/relationships/tags" Target="../tags/tag675.xml"/><Relationship Id="rId63" Type="http://schemas.openxmlformats.org/officeDocument/2006/relationships/tags" Target="../tags/tag683.xml"/><Relationship Id="rId68" Type="http://schemas.openxmlformats.org/officeDocument/2006/relationships/tags" Target="../tags/tag688.xml"/><Relationship Id="rId76" Type="http://schemas.openxmlformats.org/officeDocument/2006/relationships/image" Target="../media/image3.png"/><Relationship Id="rId7" Type="http://schemas.openxmlformats.org/officeDocument/2006/relationships/tags" Target="../tags/tag627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9" Type="http://schemas.openxmlformats.org/officeDocument/2006/relationships/tags" Target="../tags/tag649.xml"/><Relationship Id="rId11" Type="http://schemas.openxmlformats.org/officeDocument/2006/relationships/tags" Target="../tags/tag631.xml"/><Relationship Id="rId24" Type="http://schemas.openxmlformats.org/officeDocument/2006/relationships/tags" Target="../tags/tag644.xml"/><Relationship Id="rId32" Type="http://schemas.openxmlformats.org/officeDocument/2006/relationships/tags" Target="../tags/tag652.xml"/><Relationship Id="rId37" Type="http://schemas.openxmlformats.org/officeDocument/2006/relationships/tags" Target="../tags/tag657.xml"/><Relationship Id="rId40" Type="http://schemas.openxmlformats.org/officeDocument/2006/relationships/tags" Target="../tags/tag660.xml"/><Relationship Id="rId45" Type="http://schemas.openxmlformats.org/officeDocument/2006/relationships/tags" Target="../tags/tag665.xml"/><Relationship Id="rId53" Type="http://schemas.openxmlformats.org/officeDocument/2006/relationships/tags" Target="../tags/tag673.xml"/><Relationship Id="rId58" Type="http://schemas.openxmlformats.org/officeDocument/2006/relationships/tags" Target="../tags/tag678.xml"/><Relationship Id="rId66" Type="http://schemas.openxmlformats.org/officeDocument/2006/relationships/tags" Target="../tags/tag686.xml"/><Relationship Id="rId74" Type="http://schemas.openxmlformats.org/officeDocument/2006/relationships/image" Target="../media/image5.png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tags" Target="../tags/tag643.xml"/><Relationship Id="rId28" Type="http://schemas.openxmlformats.org/officeDocument/2006/relationships/tags" Target="../tags/tag648.xml"/><Relationship Id="rId36" Type="http://schemas.openxmlformats.org/officeDocument/2006/relationships/tags" Target="../tags/tag656.xml"/><Relationship Id="rId49" Type="http://schemas.openxmlformats.org/officeDocument/2006/relationships/tags" Target="../tags/tag669.xml"/><Relationship Id="rId57" Type="http://schemas.openxmlformats.org/officeDocument/2006/relationships/tags" Target="../tags/tag677.xml"/><Relationship Id="rId61" Type="http://schemas.openxmlformats.org/officeDocument/2006/relationships/tags" Target="../tags/tag681.xml"/><Relationship Id="rId10" Type="http://schemas.openxmlformats.org/officeDocument/2006/relationships/tags" Target="../tags/tag630.xml"/><Relationship Id="rId19" Type="http://schemas.openxmlformats.org/officeDocument/2006/relationships/tags" Target="../tags/tag639.xml"/><Relationship Id="rId31" Type="http://schemas.openxmlformats.org/officeDocument/2006/relationships/tags" Target="../tags/tag651.xml"/><Relationship Id="rId44" Type="http://schemas.openxmlformats.org/officeDocument/2006/relationships/tags" Target="../tags/tag664.xml"/><Relationship Id="rId52" Type="http://schemas.openxmlformats.org/officeDocument/2006/relationships/tags" Target="../tags/tag672.xml"/><Relationship Id="rId60" Type="http://schemas.openxmlformats.org/officeDocument/2006/relationships/tags" Target="../tags/tag680.xml"/><Relationship Id="rId65" Type="http://schemas.openxmlformats.org/officeDocument/2006/relationships/tags" Target="../tags/tag685.xml"/><Relationship Id="rId73" Type="http://schemas.openxmlformats.org/officeDocument/2006/relationships/image" Target="../media/image4.png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tags" Target="../tags/tag642.xml"/><Relationship Id="rId27" Type="http://schemas.openxmlformats.org/officeDocument/2006/relationships/tags" Target="../tags/tag647.xml"/><Relationship Id="rId30" Type="http://schemas.openxmlformats.org/officeDocument/2006/relationships/tags" Target="../tags/tag650.xml"/><Relationship Id="rId35" Type="http://schemas.openxmlformats.org/officeDocument/2006/relationships/tags" Target="../tags/tag655.xml"/><Relationship Id="rId43" Type="http://schemas.openxmlformats.org/officeDocument/2006/relationships/tags" Target="../tags/tag663.xml"/><Relationship Id="rId48" Type="http://schemas.openxmlformats.org/officeDocument/2006/relationships/tags" Target="../tags/tag668.xml"/><Relationship Id="rId56" Type="http://schemas.openxmlformats.org/officeDocument/2006/relationships/tags" Target="../tags/tag676.xml"/><Relationship Id="rId64" Type="http://schemas.openxmlformats.org/officeDocument/2006/relationships/tags" Target="../tags/tag684.xml"/><Relationship Id="rId69" Type="http://schemas.openxmlformats.org/officeDocument/2006/relationships/tags" Target="../tags/tag689.xml"/><Relationship Id="rId8" Type="http://schemas.openxmlformats.org/officeDocument/2006/relationships/tags" Target="../tags/tag628.xml"/><Relationship Id="rId51" Type="http://schemas.openxmlformats.org/officeDocument/2006/relationships/tags" Target="../tags/tag671.xml"/><Relationship Id="rId72" Type="http://schemas.openxmlformats.org/officeDocument/2006/relationships/notesSlide" Target="../notesSlides/notesSlide10.xml"/><Relationship Id="rId3" Type="http://schemas.openxmlformats.org/officeDocument/2006/relationships/tags" Target="../tags/tag623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tags" Target="../tags/tag645.xml"/><Relationship Id="rId33" Type="http://schemas.openxmlformats.org/officeDocument/2006/relationships/tags" Target="../tags/tag653.xml"/><Relationship Id="rId38" Type="http://schemas.openxmlformats.org/officeDocument/2006/relationships/tags" Target="../tags/tag658.xml"/><Relationship Id="rId46" Type="http://schemas.openxmlformats.org/officeDocument/2006/relationships/tags" Target="../tags/tag666.xml"/><Relationship Id="rId59" Type="http://schemas.openxmlformats.org/officeDocument/2006/relationships/tags" Target="../tags/tag679.xml"/><Relationship Id="rId67" Type="http://schemas.openxmlformats.org/officeDocument/2006/relationships/tags" Target="../tags/tag687.xml"/><Relationship Id="rId20" Type="http://schemas.openxmlformats.org/officeDocument/2006/relationships/tags" Target="../tags/tag640.xml"/><Relationship Id="rId41" Type="http://schemas.openxmlformats.org/officeDocument/2006/relationships/tags" Target="../tags/tag661.xml"/><Relationship Id="rId54" Type="http://schemas.openxmlformats.org/officeDocument/2006/relationships/tags" Target="../tags/tag674.xml"/><Relationship Id="rId62" Type="http://schemas.openxmlformats.org/officeDocument/2006/relationships/tags" Target="../tags/tag682.xml"/><Relationship Id="rId70" Type="http://schemas.openxmlformats.org/officeDocument/2006/relationships/tags" Target="../tags/tag690.xml"/><Relationship Id="rId75" Type="http://schemas.openxmlformats.org/officeDocument/2006/relationships/image" Target="../media/image2.png"/><Relationship Id="rId1" Type="http://schemas.openxmlformats.org/officeDocument/2006/relationships/tags" Target="../tags/tag621.xml"/><Relationship Id="rId6" Type="http://schemas.openxmlformats.org/officeDocument/2006/relationships/tags" Target="../tags/tag626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716.xml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47" Type="http://schemas.openxmlformats.org/officeDocument/2006/relationships/tags" Target="../tags/tag737.xml"/><Relationship Id="rId63" Type="http://schemas.openxmlformats.org/officeDocument/2006/relationships/tags" Target="../tags/tag753.xml"/><Relationship Id="rId68" Type="http://schemas.openxmlformats.org/officeDocument/2006/relationships/tags" Target="../tags/tag758.xml"/><Relationship Id="rId84" Type="http://schemas.openxmlformats.org/officeDocument/2006/relationships/tags" Target="../tags/tag774.xml"/><Relationship Id="rId89" Type="http://schemas.openxmlformats.org/officeDocument/2006/relationships/tags" Target="../tags/tag779.xml"/><Relationship Id="rId112" Type="http://schemas.openxmlformats.org/officeDocument/2006/relationships/image" Target="../media/image2.png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9" Type="http://schemas.openxmlformats.org/officeDocument/2006/relationships/tags" Target="../tags/tag719.xml"/><Relationship Id="rId107" Type="http://schemas.openxmlformats.org/officeDocument/2006/relationships/tags" Target="../tags/tag797.xml"/><Relationship Id="rId11" Type="http://schemas.openxmlformats.org/officeDocument/2006/relationships/tags" Target="../tags/tag701.xml"/><Relationship Id="rId24" Type="http://schemas.openxmlformats.org/officeDocument/2006/relationships/tags" Target="../tags/tag714.xml"/><Relationship Id="rId32" Type="http://schemas.openxmlformats.org/officeDocument/2006/relationships/tags" Target="../tags/tag722.xml"/><Relationship Id="rId37" Type="http://schemas.openxmlformats.org/officeDocument/2006/relationships/tags" Target="../tags/tag727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53" Type="http://schemas.openxmlformats.org/officeDocument/2006/relationships/tags" Target="../tags/tag743.xml"/><Relationship Id="rId58" Type="http://schemas.openxmlformats.org/officeDocument/2006/relationships/tags" Target="../tags/tag748.xml"/><Relationship Id="rId66" Type="http://schemas.openxmlformats.org/officeDocument/2006/relationships/tags" Target="../tags/tag756.xml"/><Relationship Id="rId74" Type="http://schemas.openxmlformats.org/officeDocument/2006/relationships/tags" Target="../tags/tag764.xml"/><Relationship Id="rId79" Type="http://schemas.openxmlformats.org/officeDocument/2006/relationships/tags" Target="../tags/tag769.xml"/><Relationship Id="rId87" Type="http://schemas.openxmlformats.org/officeDocument/2006/relationships/tags" Target="../tags/tag777.xml"/><Relationship Id="rId102" Type="http://schemas.openxmlformats.org/officeDocument/2006/relationships/tags" Target="../tags/tag792.xml"/><Relationship Id="rId110" Type="http://schemas.openxmlformats.org/officeDocument/2006/relationships/image" Target="../media/image4.png"/><Relationship Id="rId5" Type="http://schemas.openxmlformats.org/officeDocument/2006/relationships/tags" Target="../tags/tag695.xml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90" Type="http://schemas.openxmlformats.org/officeDocument/2006/relationships/tags" Target="../tags/tag780.xml"/><Relationship Id="rId95" Type="http://schemas.openxmlformats.org/officeDocument/2006/relationships/tags" Target="../tags/tag785.xml"/><Relationship Id="rId19" Type="http://schemas.openxmlformats.org/officeDocument/2006/relationships/tags" Target="../tags/tag709.xml"/><Relationship Id="rId14" Type="http://schemas.openxmlformats.org/officeDocument/2006/relationships/tags" Target="../tags/tag704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43" Type="http://schemas.openxmlformats.org/officeDocument/2006/relationships/tags" Target="../tags/tag733.xml"/><Relationship Id="rId48" Type="http://schemas.openxmlformats.org/officeDocument/2006/relationships/tags" Target="../tags/tag738.xml"/><Relationship Id="rId56" Type="http://schemas.openxmlformats.org/officeDocument/2006/relationships/tags" Target="../tags/tag746.xml"/><Relationship Id="rId64" Type="http://schemas.openxmlformats.org/officeDocument/2006/relationships/tags" Target="../tags/tag754.xml"/><Relationship Id="rId69" Type="http://schemas.openxmlformats.org/officeDocument/2006/relationships/tags" Target="../tags/tag759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13" Type="http://schemas.openxmlformats.org/officeDocument/2006/relationships/image" Target="../media/image3.png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80" Type="http://schemas.openxmlformats.org/officeDocument/2006/relationships/tags" Target="../tags/tag770.xml"/><Relationship Id="rId85" Type="http://schemas.openxmlformats.org/officeDocument/2006/relationships/tags" Target="../tags/tag775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3" Type="http://schemas.openxmlformats.org/officeDocument/2006/relationships/tags" Target="../tags/tag693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tags" Target="../tags/tag715.xml"/><Relationship Id="rId33" Type="http://schemas.openxmlformats.org/officeDocument/2006/relationships/tags" Target="../tags/tag723.xml"/><Relationship Id="rId38" Type="http://schemas.openxmlformats.org/officeDocument/2006/relationships/tags" Target="../tags/tag728.xml"/><Relationship Id="rId46" Type="http://schemas.openxmlformats.org/officeDocument/2006/relationships/tags" Target="../tags/tag736.xml"/><Relationship Id="rId59" Type="http://schemas.openxmlformats.org/officeDocument/2006/relationships/tags" Target="../tags/tag749.xml"/><Relationship Id="rId67" Type="http://schemas.openxmlformats.org/officeDocument/2006/relationships/tags" Target="../tags/tag757.xml"/><Relationship Id="rId103" Type="http://schemas.openxmlformats.org/officeDocument/2006/relationships/tags" Target="../tags/tag793.xml"/><Relationship Id="rId108" Type="http://schemas.openxmlformats.org/officeDocument/2006/relationships/tags" Target="../tags/tag798.xml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54" Type="http://schemas.openxmlformats.org/officeDocument/2006/relationships/tags" Target="../tags/tag744.xml"/><Relationship Id="rId62" Type="http://schemas.openxmlformats.org/officeDocument/2006/relationships/tags" Target="../tags/tag752.xml"/><Relationship Id="rId70" Type="http://schemas.openxmlformats.org/officeDocument/2006/relationships/tags" Target="../tags/tag760.xml"/><Relationship Id="rId75" Type="http://schemas.openxmlformats.org/officeDocument/2006/relationships/tags" Target="../tags/tag765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91" Type="http://schemas.openxmlformats.org/officeDocument/2006/relationships/tags" Target="../tags/tag781.xml"/><Relationship Id="rId96" Type="http://schemas.openxmlformats.org/officeDocument/2006/relationships/tags" Target="../tags/tag786.xml"/><Relationship Id="rId111" Type="http://schemas.openxmlformats.org/officeDocument/2006/relationships/image" Target="../media/image5.png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36" Type="http://schemas.openxmlformats.org/officeDocument/2006/relationships/tags" Target="../tags/tag726.xml"/><Relationship Id="rId49" Type="http://schemas.openxmlformats.org/officeDocument/2006/relationships/tags" Target="../tags/tag739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44" Type="http://schemas.openxmlformats.org/officeDocument/2006/relationships/tags" Target="../tags/tag734.xml"/><Relationship Id="rId52" Type="http://schemas.openxmlformats.org/officeDocument/2006/relationships/tags" Target="../tags/tag742.xml"/><Relationship Id="rId60" Type="http://schemas.openxmlformats.org/officeDocument/2006/relationships/tags" Target="../tags/tag750.xml"/><Relationship Id="rId65" Type="http://schemas.openxmlformats.org/officeDocument/2006/relationships/tags" Target="../tags/tag755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81" Type="http://schemas.openxmlformats.org/officeDocument/2006/relationships/tags" Target="../tags/tag771.xml"/><Relationship Id="rId86" Type="http://schemas.openxmlformats.org/officeDocument/2006/relationships/tags" Target="../tags/tag776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724.xml"/><Relationship Id="rId50" Type="http://schemas.openxmlformats.org/officeDocument/2006/relationships/tags" Target="../tags/tag740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04" Type="http://schemas.openxmlformats.org/officeDocument/2006/relationships/tags" Target="../tags/tag794.xml"/><Relationship Id="rId7" Type="http://schemas.openxmlformats.org/officeDocument/2006/relationships/tags" Target="../tags/tag697.xml"/><Relationship Id="rId71" Type="http://schemas.openxmlformats.org/officeDocument/2006/relationships/tags" Target="../tags/tag761.xml"/><Relationship Id="rId92" Type="http://schemas.openxmlformats.org/officeDocument/2006/relationships/tags" Target="../tags/tag78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824.xml"/><Relationship Id="rId117" Type="http://schemas.openxmlformats.org/officeDocument/2006/relationships/tags" Target="../tags/tag915.xml"/><Relationship Id="rId21" Type="http://schemas.openxmlformats.org/officeDocument/2006/relationships/tags" Target="../tags/tag819.xml"/><Relationship Id="rId42" Type="http://schemas.openxmlformats.org/officeDocument/2006/relationships/tags" Target="../tags/tag840.xml"/><Relationship Id="rId47" Type="http://schemas.openxmlformats.org/officeDocument/2006/relationships/tags" Target="../tags/tag845.xml"/><Relationship Id="rId63" Type="http://schemas.openxmlformats.org/officeDocument/2006/relationships/tags" Target="../tags/tag861.xml"/><Relationship Id="rId68" Type="http://schemas.openxmlformats.org/officeDocument/2006/relationships/tags" Target="../tags/tag866.xml"/><Relationship Id="rId84" Type="http://schemas.openxmlformats.org/officeDocument/2006/relationships/tags" Target="../tags/tag882.xml"/><Relationship Id="rId89" Type="http://schemas.openxmlformats.org/officeDocument/2006/relationships/tags" Target="../tags/tag887.xml"/><Relationship Id="rId112" Type="http://schemas.openxmlformats.org/officeDocument/2006/relationships/tags" Target="../tags/tag910.xml"/><Relationship Id="rId16" Type="http://schemas.openxmlformats.org/officeDocument/2006/relationships/tags" Target="../tags/tag814.xml"/><Relationship Id="rId107" Type="http://schemas.openxmlformats.org/officeDocument/2006/relationships/tags" Target="../tags/tag905.xml"/><Relationship Id="rId11" Type="http://schemas.openxmlformats.org/officeDocument/2006/relationships/tags" Target="../tags/tag809.xml"/><Relationship Id="rId32" Type="http://schemas.openxmlformats.org/officeDocument/2006/relationships/tags" Target="../tags/tag830.xml"/><Relationship Id="rId37" Type="http://schemas.openxmlformats.org/officeDocument/2006/relationships/tags" Target="../tags/tag835.xml"/><Relationship Id="rId53" Type="http://schemas.openxmlformats.org/officeDocument/2006/relationships/tags" Target="../tags/tag851.xml"/><Relationship Id="rId58" Type="http://schemas.openxmlformats.org/officeDocument/2006/relationships/tags" Target="../tags/tag856.xml"/><Relationship Id="rId74" Type="http://schemas.openxmlformats.org/officeDocument/2006/relationships/tags" Target="../tags/tag872.xml"/><Relationship Id="rId79" Type="http://schemas.openxmlformats.org/officeDocument/2006/relationships/tags" Target="../tags/tag877.xml"/><Relationship Id="rId102" Type="http://schemas.openxmlformats.org/officeDocument/2006/relationships/tags" Target="../tags/tag900.xml"/><Relationship Id="rId123" Type="http://schemas.openxmlformats.org/officeDocument/2006/relationships/tags" Target="../tags/tag921.xml"/><Relationship Id="rId128" Type="http://schemas.openxmlformats.org/officeDocument/2006/relationships/image" Target="../media/image5.png"/><Relationship Id="rId5" Type="http://schemas.openxmlformats.org/officeDocument/2006/relationships/tags" Target="../tags/tag803.xml"/><Relationship Id="rId90" Type="http://schemas.openxmlformats.org/officeDocument/2006/relationships/tags" Target="../tags/tag888.xml"/><Relationship Id="rId95" Type="http://schemas.openxmlformats.org/officeDocument/2006/relationships/tags" Target="../tags/tag893.xml"/><Relationship Id="rId19" Type="http://schemas.openxmlformats.org/officeDocument/2006/relationships/tags" Target="../tags/tag81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43" Type="http://schemas.openxmlformats.org/officeDocument/2006/relationships/tags" Target="../tags/tag841.xml"/><Relationship Id="rId48" Type="http://schemas.openxmlformats.org/officeDocument/2006/relationships/tags" Target="../tags/tag846.xml"/><Relationship Id="rId56" Type="http://schemas.openxmlformats.org/officeDocument/2006/relationships/tags" Target="../tags/tag854.xml"/><Relationship Id="rId64" Type="http://schemas.openxmlformats.org/officeDocument/2006/relationships/tags" Target="../tags/tag862.xml"/><Relationship Id="rId69" Type="http://schemas.openxmlformats.org/officeDocument/2006/relationships/tags" Target="../tags/tag867.xml"/><Relationship Id="rId77" Type="http://schemas.openxmlformats.org/officeDocument/2006/relationships/tags" Target="../tags/tag875.xml"/><Relationship Id="rId100" Type="http://schemas.openxmlformats.org/officeDocument/2006/relationships/tags" Target="../tags/tag898.xml"/><Relationship Id="rId105" Type="http://schemas.openxmlformats.org/officeDocument/2006/relationships/tags" Target="../tags/tag903.xml"/><Relationship Id="rId113" Type="http://schemas.openxmlformats.org/officeDocument/2006/relationships/tags" Target="../tags/tag911.xml"/><Relationship Id="rId118" Type="http://schemas.openxmlformats.org/officeDocument/2006/relationships/tags" Target="../tags/tag916.xml"/><Relationship Id="rId126" Type="http://schemas.openxmlformats.org/officeDocument/2006/relationships/notesSlide" Target="../notesSlides/notesSlide11.xml"/><Relationship Id="rId8" Type="http://schemas.openxmlformats.org/officeDocument/2006/relationships/tags" Target="../tags/tag806.xml"/><Relationship Id="rId51" Type="http://schemas.openxmlformats.org/officeDocument/2006/relationships/tags" Target="../tags/tag849.xml"/><Relationship Id="rId72" Type="http://schemas.openxmlformats.org/officeDocument/2006/relationships/tags" Target="../tags/tag870.xml"/><Relationship Id="rId80" Type="http://schemas.openxmlformats.org/officeDocument/2006/relationships/tags" Target="../tags/tag878.xml"/><Relationship Id="rId85" Type="http://schemas.openxmlformats.org/officeDocument/2006/relationships/tags" Target="../tags/tag883.xml"/><Relationship Id="rId93" Type="http://schemas.openxmlformats.org/officeDocument/2006/relationships/tags" Target="../tags/tag891.xml"/><Relationship Id="rId98" Type="http://schemas.openxmlformats.org/officeDocument/2006/relationships/tags" Target="../tags/tag896.xml"/><Relationship Id="rId121" Type="http://schemas.openxmlformats.org/officeDocument/2006/relationships/tags" Target="../tags/tag919.xml"/><Relationship Id="rId3" Type="http://schemas.openxmlformats.org/officeDocument/2006/relationships/tags" Target="../tags/tag801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tags" Target="../tags/tag823.xml"/><Relationship Id="rId33" Type="http://schemas.openxmlformats.org/officeDocument/2006/relationships/tags" Target="../tags/tag831.xml"/><Relationship Id="rId38" Type="http://schemas.openxmlformats.org/officeDocument/2006/relationships/tags" Target="../tags/tag836.xml"/><Relationship Id="rId46" Type="http://schemas.openxmlformats.org/officeDocument/2006/relationships/tags" Target="../tags/tag844.xml"/><Relationship Id="rId59" Type="http://schemas.openxmlformats.org/officeDocument/2006/relationships/tags" Target="../tags/tag857.xml"/><Relationship Id="rId67" Type="http://schemas.openxmlformats.org/officeDocument/2006/relationships/tags" Target="../tags/tag865.xml"/><Relationship Id="rId103" Type="http://schemas.openxmlformats.org/officeDocument/2006/relationships/tags" Target="../tags/tag901.xml"/><Relationship Id="rId108" Type="http://schemas.openxmlformats.org/officeDocument/2006/relationships/tags" Target="../tags/tag906.xml"/><Relationship Id="rId116" Type="http://schemas.openxmlformats.org/officeDocument/2006/relationships/tags" Target="../tags/tag914.xml"/><Relationship Id="rId124" Type="http://schemas.openxmlformats.org/officeDocument/2006/relationships/tags" Target="../tags/tag922.xml"/><Relationship Id="rId129" Type="http://schemas.openxmlformats.org/officeDocument/2006/relationships/image" Target="../media/image2.png"/><Relationship Id="rId20" Type="http://schemas.openxmlformats.org/officeDocument/2006/relationships/tags" Target="../tags/tag818.xml"/><Relationship Id="rId41" Type="http://schemas.openxmlformats.org/officeDocument/2006/relationships/tags" Target="../tags/tag839.xml"/><Relationship Id="rId54" Type="http://schemas.openxmlformats.org/officeDocument/2006/relationships/tags" Target="../tags/tag852.xml"/><Relationship Id="rId62" Type="http://schemas.openxmlformats.org/officeDocument/2006/relationships/tags" Target="../tags/tag860.xml"/><Relationship Id="rId70" Type="http://schemas.openxmlformats.org/officeDocument/2006/relationships/tags" Target="../tags/tag868.xml"/><Relationship Id="rId75" Type="http://schemas.openxmlformats.org/officeDocument/2006/relationships/tags" Target="../tags/tag873.xml"/><Relationship Id="rId83" Type="http://schemas.openxmlformats.org/officeDocument/2006/relationships/tags" Target="../tags/tag881.xml"/><Relationship Id="rId88" Type="http://schemas.openxmlformats.org/officeDocument/2006/relationships/tags" Target="../tags/tag886.xml"/><Relationship Id="rId91" Type="http://schemas.openxmlformats.org/officeDocument/2006/relationships/tags" Target="../tags/tag889.xml"/><Relationship Id="rId96" Type="http://schemas.openxmlformats.org/officeDocument/2006/relationships/tags" Target="../tags/tag894.xml"/><Relationship Id="rId111" Type="http://schemas.openxmlformats.org/officeDocument/2006/relationships/tags" Target="../tags/tag909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49" Type="http://schemas.openxmlformats.org/officeDocument/2006/relationships/tags" Target="../tags/tag847.xml"/><Relationship Id="rId57" Type="http://schemas.openxmlformats.org/officeDocument/2006/relationships/tags" Target="../tags/tag855.xml"/><Relationship Id="rId106" Type="http://schemas.openxmlformats.org/officeDocument/2006/relationships/tags" Target="../tags/tag904.xml"/><Relationship Id="rId114" Type="http://schemas.openxmlformats.org/officeDocument/2006/relationships/tags" Target="../tags/tag912.xml"/><Relationship Id="rId119" Type="http://schemas.openxmlformats.org/officeDocument/2006/relationships/tags" Target="../tags/tag917.xml"/><Relationship Id="rId127" Type="http://schemas.openxmlformats.org/officeDocument/2006/relationships/image" Target="../media/image4.png"/><Relationship Id="rId10" Type="http://schemas.openxmlformats.org/officeDocument/2006/relationships/tags" Target="../tags/tag808.xml"/><Relationship Id="rId31" Type="http://schemas.openxmlformats.org/officeDocument/2006/relationships/tags" Target="../tags/tag829.xml"/><Relationship Id="rId44" Type="http://schemas.openxmlformats.org/officeDocument/2006/relationships/tags" Target="../tags/tag842.xml"/><Relationship Id="rId52" Type="http://schemas.openxmlformats.org/officeDocument/2006/relationships/tags" Target="../tags/tag850.xml"/><Relationship Id="rId60" Type="http://schemas.openxmlformats.org/officeDocument/2006/relationships/tags" Target="../tags/tag858.xml"/><Relationship Id="rId65" Type="http://schemas.openxmlformats.org/officeDocument/2006/relationships/tags" Target="../tags/tag863.xml"/><Relationship Id="rId73" Type="http://schemas.openxmlformats.org/officeDocument/2006/relationships/tags" Target="../tags/tag871.xml"/><Relationship Id="rId78" Type="http://schemas.openxmlformats.org/officeDocument/2006/relationships/tags" Target="../tags/tag876.xml"/><Relationship Id="rId81" Type="http://schemas.openxmlformats.org/officeDocument/2006/relationships/tags" Target="../tags/tag879.xml"/><Relationship Id="rId86" Type="http://schemas.openxmlformats.org/officeDocument/2006/relationships/tags" Target="../tags/tag884.xml"/><Relationship Id="rId94" Type="http://schemas.openxmlformats.org/officeDocument/2006/relationships/tags" Target="../tags/tag892.xml"/><Relationship Id="rId99" Type="http://schemas.openxmlformats.org/officeDocument/2006/relationships/tags" Target="../tags/tag897.xml"/><Relationship Id="rId101" Type="http://schemas.openxmlformats.org/officeDocument/2006/relationships/tags" Target="../tags/tag899.xml"/><Relationship Id="rId122" Type="http://schemas.openxmlformats.org/officeDocument/2006/relationships/tags" Target="../tags/tag920.xml"/><Relationship Id="rId130" Type="http://schemas.openxmlformats.org/officeDocument/2006/relationships/image" Target="../media/image3.png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39" Type="http://schemas.openxmlformats.org/officeDocument/2006/relationships/tags" Target="../tags/tag837.xml"/><Relationship Id="rId109" Type="http://schemas.openxmlformats.org/officeDocument/2006/relationships/tags" Target="../tags/tag907.xml"/><Relationship Id="rId34" Type="http://schemas.openxmlformats.org/officeDocument/2006/relationships/tags" Target="../tags/tag832.xml"/><Relationship Id="rId50" Type="http://schemas.openxmlformats.org/officeDocument/2006/relationships/tags" Target="../tags/tag848.xml"/><Relationship Id="rId55" Type="http://schemas.openxmlformats.org/officeDocument/2006/relationships/tags" Target="../tags/tag853.xml"/><Relationship Id="rId76" Type="http://schemas.openxmlformats.org/officeDocument/2006/relationships/tags" Target="../tags/tag874.xml"/><Relationship Id="rId97" Type="http://schemas.openxmlformats.org/officeDocument/2006/relationships/tags" Target="../tags/tag895.xml"/><Relationship Id="rId104" Type="http://schemas.openxmlformats.org/officeDocument/2006/relationships/tags" Target="../tags/tag902.xml"/><Relationship Id="rId120" Type="http://schemas.openxmlformats.org/officeDocument/2006/relationships/tags" Target="../tags/tag918.xml"/><Relationship Id="rId125" Type="http://schemas.openxmlformats.org/officeDocument/2006/relationships/slideLayout" Target="../slideLayouts/slideLayout6.xml"/><Relationship Id="rId7" Type="http://schemas.openxmlformats.org/officeDocument/2006/relationships/tags" Target="../tags/tag805.xml"/><Relationship Id="rId71" Type="http://schemas.openxmlformats.org/officeDocument/2006/relationships/tags" Target="../tags/tag869.xml"/><Relationship Id="rId92" Type="http://schemas.openxmlformats.org/officeDocument/2006/relationships/tags" Target="../tags/tag890.xml"/><Relationship Id="rId2" Type="http://schemas.openxmlformats.org/officeDocument/2006/relationships/tags" Target="../tags/tag800.xml"/><Relationship Id="rId29" Type="http://schemas.openxmlformats.org/officeDocument/2006/relationships/tags" Target="../tags/tag827.xml"/><Relationship Id="rId24" Type="http://schemas.openxmlformats.org/officeDocument/2006/relationships/tags" Target="../tags/tag822.xml"/><Relationship Id="rId40" Type="http://schemas.openxmlformats.org/officeDocument/2006/relationships/tags" Target="../tags/tag838.xml"/><Relationship Id="rId45" Type="http://schemas.openxmlformats.org/officeDocument/2006/relationships/tags" Target="../tags/tag843.xml"/><Relationship Id="rId66" Type="http://schemas.openxmlformats.org/officeDocument/2006/relationships/tags" Target="../tags/tag864.xml"/><Relationship Id="rId87" Type="http://schemas.openxmlformats.org/officeDocument/2006/relationships/tags" Target="../tags/tag885.xml"/><Relationship Id="rId110" Type="http://schemas.openxmlformats.org/officeDocument/2006/relationships/tags" Target="../tags/tag908.xml"/><Relationship Id="rId115" Type="http://schemas.openxmlformats.org/officeDocument/2006/relationships/tags" Target="../tags/tag913.xml"/><Relationship Id="rId61" Type="http://schemas.openxmlformats.org/officeDocument/2006/relationships/tags" Target="../tags/tag859.xml"/><Relationship Id="rId82" Type="http://schemas.openxmlformats.org/officeDocument/2006/relationships/tags" Target="../tags/tag88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26" Type="http://schemas.openxmlformats.org/officeDocument/2006/relationships/tags" Target="../tags/tag948.xml"/><Relationship Id="rId39" Type="http://schemas.openxmlformats.org/officeDocument/2006/relationships/tags" Target="../tags/tag961.xml"/><Relationship Id="rId21" Type="http://schemas.openxmlformats.org/officeDocument/2006/relationships/tags" Target="../tags/tag943.xml"/><Relationship Id="rId34" Type="http://schemas.openxmlformats.org/officeDocument/2006/relationships/tags" Target="../tags/tag956.xml"/><Relationship Id="rId42" Type="http://schemas.openxmlformats.org/officeDocument/2006/relationships/tags" Target="../tags/tag964.xml"/><Relationship Id="rId47" Type="http://schemas.openxmlformats.org/officeDocument/2006/relationships/tags" Target="../tags/tag969.xml"/><Relationship Id="rId50" Type="http://schemas.openxmlformats.org/officeDocument/2006/relationships/tags" Target="../tags/tag972.xml"/><Relationship Id="rId55" Type="http://schemas.openxmlformats.org/officeDocument/2006/relationships/tags" Target="../tags/tag977.xml"/><Relationship Id="rId63" Type="http://schemas.openxmlformats.org/officeDocument/2006/relationships/tags" Target="../tags/tag985.xml"/><Relationship Id="rId68" Type="http://schemas.openxmlformats.org/officeDocument/2006/relationships/tags" Target="../tags/tag990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929.xml"/><Relationship Id="rId71" Type="http://schemas.openxmlformats.org/officeDocument/2006/relationships/tags" Target="../tags/tag993.xml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9" Type="http://schemas.openxmlformats.org/officeDocument/2006/relationships/tags" Target="../tags/tag951.xml"/><Relationship Id="rId11" Type="http://schemas.openxmlformats.org/officeDocument/2006/relationships/tags" Target="../tags/tag933.xml"/><Relationship Id="rId24" Type="http://schemas.openxmlformats.org/officeDocument/2006/relationships/tags" Target="../tags/tag946.xml"/><Relationship Id="rId32" Type="http://schemas.openxmlformats.org/officeDocument/2006/relationships/tags" Target="../tags/tag954.xml"/><Relationship Id="rId37" Type="http://schemas.openxmlformats.org/officeDocument/2006/relationships/tags" Target="../tags/tag959.xml"/><Relationship Id="rId40" Type="http://schemas.openxmlformats.org/officeDocument/2006/relationships/tags" Target="../tags/tag962.xml"/><Relationship Id="rId45" Type="http://schemas.openxmlformats.org/officeDocument/2006/relationships/tags" Target="../tags/tag967.xml"/><Relationship Id="rId53" Type="http://schemas.openxmlformats.org/officeDocument/2006/relationships/tags" Target="../tags/tag975.xml"/><Relationship Id="rId58" Type="http://schemas.openxmlformats.org/officeDocument/2006/relationships/tags" Target="../tags/tag980.xml"/><Relationship Id="rId66" Type="http://schemas.openxmlformats.org/officeDocument/2006/relationships/tags" Target="../tags/tag988.xml"/><Relationship Id="rId74" Type="http://schemas.openxmlformats.org/officeDocument/2006/relationships/tags" Target="../tags/tag996.xml"/><Relationship Id="rId79" Type="http://schemas.openxmlformats.org/officeDocument/2006/relationships/image" Target="../media/image5.png"/><Relationship Id="rId5" Type="http://schemas.openxmlformats.org/officeDocument/2006/relationships/tags" Target="../tags/tag927.xml"/><Relationship Id="rId61" Type="http://schemas.openxmlformats.org/officeDocument/2006/relationships/tags" Target="../tags/tag983.xml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31" Type="http://schemas.openxmlformats.org/officeDocument/2006/relationships/tags" Target="../tags/tag953.xml"/><Relationship Id="rId44" Type="http://schemas.openxmlformats.org/officeDocument/2006/relationships/tags" Target="../tags/tag966.xml"/><Relationship Id="rId52" Type="http://schemas.openxmlformats.org/officeDocument/2006/relationships/tags" Target="../tags/tag974.xml"/><Relationship Id="rId60" Type="http://schemas.openxmlformats.org/officeDocument/2006/relationships/tags" Target="../tags/tag982.xml"/><Relationship Id="rId65" Type="http://schemas.openxmlformats.org/officeDocument/2006/relationships/tags" Target="../tags/tag987.xml"/><Relationship Id="rId73" Type="http://schemas.openxmlformats.org/officeDocument/2006/relationships/tags" Target="../tags/tag995.xml"/><Relationship Id="rId78" Type="http://schemas.openxmlformats.org/officeDocument/2006/relationships/image" Target="../media/image4.png"/><Relationship Id="rId81" Type="http://schemas.openxmlformats.org/officeDocument/2006/relationships/image" Target="../media/image3.png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tags" Target="../tags/tag944.xml"/><Relationship Id="rId27" Type="http://schemas.openxmlformats.org/officeDocument/2006/relationships/tags" Target="../tags/tag949.xml"/><Relationship Id="rId30" Type="http://schemas.openxmlformats.org/officeDocument/2006/relationships/tags" Target="../tags/tag952.xml"/><Relationship Id="rId35" Type="http://schemas.openxmlformats.org/officeDocument/2006/relationships/tags" Target="../tags/tag957.xml"/><Relationship Id="rId43" Type="http://schemas.openxmlformats.org/officeDocument/2006/relationships/tags" Target="../tags/tag965.xml"/><Relationship Id="rId48" Type="http://schemas.openxmlformats.org/officeDocument/2006/relationships/tags" Target="../tags/tag970.xml"/><Relationship Id="rId56" Type="http://schemas.openxmlformats.org/officeDocument/2006/relationships/tags" Target="../tags/tag978.xml"/><Relationship Id="rId64" Type="http://schemas.openxmlformats.org/officeDocument/2006/relationships/tags" Target="../tags/tag986.xml"/><Relationship Id="rId69" Type="http://schemas.openxmlformats.org/officeDocument/2006/relationships/tags" Target="../tags/tag991.xml"/><Relationship Id="rId77" Type="http://schemas.openxmlformats.org/officeDocument/2006/relationships/notesSlide" Target="../notesSlides/notesSlide12.xml"/><Relationship Id="rId8" Type="http://schemas.openxmlformats.org/officeDocument/2006/relationships/tags" Target="../tags/tag930.xml"/><Relationship Id="rId51" Type="http://schemas.openxmlformats.org/officeDocument/2006/relationships/tags" Target="../tags/tag973.xml"/><Relationship Id="rId72" Type="http://schemas.openxmlformats.org/officeDocument/2006/relationships/tags" Target="../tags/tag994.xml"/><Relationship Id="rId80" Type="http://schemas.openxmlformats.org/officeDocument/2006/relationships/image" Target="../media/image2.png"/><Relationship Id="rId3" Type="http://schemas.openxmlformats.org/officeDocument/2006/relationships/tags" Target="../tags/tag925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tags" Target="../tags/tag947.xml"/><Relationship Id="rId33" Type="http://schemas.openxmlformats.org/officeDocument/2006/relationships/tags" Target="../tags/tag955.xml"/><Relationship Id="rId38" Type="http://schemas.openxmlformats.org/officeDocument/2006/relationships/tags" Target="../tags/tag960.xml"/><Relationship Id="rId46" Type="http://schemas.openxmlformats.org/officeDocument/2006/relationships/tags" Target="../tags/tag968.xml"/><Relationship Id="rId59" Type="http://schemas.openxmlformats.org/officeDocument/2006/relationships/tags" Target="../tags/tag981.xml"/><Relationship Id="rId67" Type="http://schemas.openxmlformats.org/officeDocument/2006/relationships/tags" Target="../tags/tag989.xml"/><Relationship Id="rId20" Type="http://schemas.openxmlformats.org/officeDocument/2006/relationships/tags" Target="../tags/tag942.xml"/><Relationship Id="rId41" Type="http://schemas.openxmlformats.org/officeDocument/2006/relationships/tags" Target="../tags/tag963.xml"/><Relationship Id="rId54" Type="http://schemas.openxmlformats.org/officeDocument/2006/relationships/tags" Target="../tags/tag976.xml"/><Relationship Id="rId62" Type="http://schemas.openxmlformats.org/officeDocument/2006/relationships/tags" Target="../tags/tag984.xml"/><Relationship Id="rId70" Type="http://schemas.openxmlformats.org/officeDocument/2006/relationships/tags" Target="../tags/tag992.xml"/><Relationship Id="rId75" Type="http://schemas.openxmlformats.org/officeDocument/2006/relationships/tags" Target="../tags/tag997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5" Type="http://schemas.openxmlformats.org/officeDocument/2006/relationships/tags" Target="../tags/tag937.xml"/><Relationship Id="rId23" Type="http://schemas.openxmlformats.org/officeDocument/2006/relationships/tags" Target="../tags/tag945.xml"/><Relationship Id="rId28" Type="http://schemas.openxmlformats.org/officeDocument/2006/relationships/tags" Target="../tags/tag950.xml"/><Relationship Id="rId36" Type="http://schemas.openxmlformats.org/officeDocument/2006/relationships/tags" Target="../tags/tag958.xml"/><Relationship Id="rId49" Type="http://schemas.openxmlformats.org/officeDocument/2006/relationships/tags" Target="../tags/tag971.xml"/><Relationship Id="rId57" Type="http://schemas.openxmlformats.org/officeDocument/2006/relationships/tags" Target="../tags/tag97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26" Type="http://schemas.openxmlformats.org/officeDocument/2006/relationships/tags" Target="../tags/tag1023.xml"/><Relationship Id="rId39" Type="http://schemas.openxmlformats.org/officeDocument/2006/relationships/tags" Target="../tags/tag1036.xml"/><Relationship Id="rId3" Type="http://schemas.openxmlformats.org/officeDocument/2006/relationships/tags" Target="../tags/tag1000.xml"/><Relationship Id="rId21" Type="http://schemas.openxmlformats.org/officeDocument/2006/relationships/tags" Target="../tags/tag1018.xml"/><Relationship Id="rId34" Type="http://schemas.openxmlformats.org/officeDocument/2006/relationships/tags" Target="../tags/tag1031.xml"/><Relationship Id="rId42" Type="http://schemas.openxmlformats.org/officeDocument/2006/relationships/image" Target="../media/image4.png"/><Relationship Id="rId7" Type="http://schemas.openxmlformats.org/officeDocument/2006/relationships/tags" Target="../tags/tag100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25" Type="http://schemas.openxmlformats.org/officeDocument/2006/relationships/tags" Target="../tags/tag1022.xml"/><Relationship Id="rId33" Type="http://schemas.openxmlformats.org/officeDocument/2006/relationships/tags" Target="../tags/tag1030.xml"/><Relationship Id="rId38" Type="http://schemas.openxmlformats.org/officeDocument/2006/relationships/tags" Target="../tags/tag1035.xml"/><Relationship Id="rId2" Type="http://schemas.openxmlformats.org/officeDocument/2006/relationships/tags" Target="../tags/tag999.xml"/><Relationship Id="rId16" Type="http://schemas.openxmlformats.org/officeDocument/2006/relationships/tags" Target="../tags/tag1013.xml"/><Relationship Id="rId20" Type="http://schemas.openxmlformats.org/officeDocument/2006/relationships/tags" Target="../tags/tag1017.xml"/><Relationship Id="rId29" Type="http://schemas.openxmlformats.org/officeDocument/2006/relationships/tags" Target="../tags/tag1026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tags" Target="../tags/tag1008.xml"/><Relationship Id="rId24" Type="http://schemas.openxmlformats.org/officeDocument/2006/relationships/tags" Target="../tags/tag1021.xml"/><Relationship Id="rId32" Type="http://schemas.openxmlformats.org/officeDocument/2006/relationships/tags" Target="../tags/tag1029.xml"/><Relationship Id="rId37" Type="http://schemas.openxmlformats.org/officeDocument/2006/relationships/tags" Target="../tags/tag1034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5.png"/><Relationship Id="rId5" Type="http://schemas.openxmlformats.org/officeDocument/2006/relationships/tags" Target="../tags/tag1002.xml"/><Relationship Id="rId15" Type="http://schemas.openxmlformats.org/officeDocument/2006/relationships/tags" Target="../tags/tag1012.xml"/><Relationship Id="rId23" Type="http://schemas.openxmlformats.org/officeDocument/2006/relationships/tags" Target="../tags/tag1020.xml"/><Relationship Id="rId28" Type="http://schemas.openxmlformats.org/officeDocument/2006/relationships/tags" Target="../tags/tag1025.xml"/><Relationship Id="rId36" Type="http://schemas.openxmlformats.org/officeDocument/2006/relationships/tags" Target="../tags/tag1033.xml"/><Relationship Id="rId10" Type="http://schemas.openxmlformats.org/officeDocument/2006/relationships/tags" Target="../tags/tag1007.xml"/><Relationship Id="rId19" Type="http://schemas.openxmlformats.org/officeDocument/2006/relationships/tags" Target="../tags/tag1016.xml"/><Relationship Id="rId31" Type="http://schemas.openxmlformats.org/officeDocument/2006/relationships/tags" Target="../tags/tag1028.xml"/><Relationship Id="rId44" Type="http://schemas.openxmlformats.org/officeDocument/2006/relationships/image" Target="../media/image3.png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4" Type="http://schemas.openxmlformats.org/officeDocument/2006/relationships/tags" Target="../tags/tag1011.xml"/><Relationship Id="rId22" Type="http://schemas.openxmlformats.org/officeDocument/2006/relationships/tags" Target="../tags/tag1019.xml"/><Relationship Id="rId27" Type="http://schemas.openxmlformats.org/officeDocument/2006/relationships/tags" Target="../tags/tag1024.xml"/><Relationship Id="rId30" Type="http://schemas.openxmlformats.org/officeDocument/2006/relationships/tags" Target="../tags/tag1027.xml"/><Relationship Id="rId35" Type="http://schemas.openxmlformats.org/officeDocument/2006/relationships/tags" Target="../tags/tag1032.xml"/><Relationship Id="rId4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44.xml"/><Relationship Id="rId13" Type="http://schemas.openxmlformats.org/officeDocument/2006/relationships/tags" Target="../tags/tag1049.xml"/><Relationship Id="rId18" Type="http://schemas.openxmlformats.org/officeDocument/2006/relationships/tags" Target="../tags/tag1054.xml"/><Relationship Id="rId26" Type="http://schemas.openxmlformats.org/officeDocument/2006/relationships/tags" Target="../tags/tag1062.xml"/><Relationship Id="rId39" Type="http://schemas.openxmlformats.org/officeDocument/2006/relationships/tags" Target="../tags/tag1075.xml"/><Relationship Id="rId3" Type="http://schemas.openxmlformats.org/officeDocument/2006/relationships/tags" Target="../tags/tag1039.xml"/><Relationship Id="rId21" Type="http://schemas.openxmlformats.org/officeDocument/2006/relationships/tags" Target="../tags/tag1057.xml"/><Relationship Id="rId34" Type="http://schemas.openxmlformats.org/officeDocument/2006/relationships/tags" Target="../tags/tag1070.xml"/><Relationship Id="rId42" Type="http://schemas.openxmlformats.org/officeDocument/2006/relationships/image" Target="../media/image4.png"/><Relationship Id="rId7" Type="http://schemas.openxmlformats.org/officeDocument/2006/relationships/tags" Target="../tags/tag1043.xml"/><Relationship Id="rId12" Type="http://schemas.openxmlformats.org/officeDocument/2006/relationships/tags" Target="../tags/tag1048.xml"/><Relationship Id="rId17" Type="http://schemas.openxmlformats.org/officeDocument/2006/relationships/tags" Target="../tags/tag1053.xml"/><Relationship Id="rId25" Type="http://schemas.openxmlformats.org/officeDocument/2006/relationships/tags" Target="../tags/tag1061.xml"/><Relationship Id="rId33" Type="http://schemas.openxmlformats.org/officeDocument/2006/relationships/tags" Target="../tags/tag1069.xml"/><Relationship Id="rId38" Type="http://schemas.openxmlformats.org/officeDocument/2006/relationships/tags" Target="../tags/tag1074.xml"/><Relationship Id="rId2" Type="http://schemas.openxmlformats.org/officeDocument/2006/relationships/tags" Target="../tags/tag1038.xml"/><Relationship Id="rId16" Type="http://schemas.openxmlformats.org/officeDocument/2006/relationships/tags" Target="../tags/tag1052.xml"/><Relationship Id="rId20" Type="http://schemas.openxmlformats.org/officeDocument/2006/relationships/tags" Target="../tags/tag1056.xml"/><Relationship Id="rId29" Type="http://schemas.openxmlformats.org/officeDocument/2006/relationships/tags" Target="../tags/tag1065.xml"/><Relationship Id="rId41" Type="http://schemas.openxmlformats.org/officeDocument/2006/relationships/notesSlide" Target="../notesSlides/notesSlide14.xml"/><Relationship Id="rId1" Type="http://schemas.openxmlformats.org/officeDocument/2006/relationships/tags" Target="../tags/tag1037.xml"/><Relationship Id="rId6" Type="http://schemas.openxmlformats.org/officeDocument/2006/relationships/tags" Target="../tags/tag1042.xml"/><Relationship Id="rId11" Type="http://schemas.openxmlformats.org/officeDocument/2006/relationships/tags" Target="../tags/tag1047.xml"/><Relationship Id="rId24" Type="http://schemas.openxmlformats.org/officeDocument/2006/relationships/tags" Target="../tags/tag1060.xml"/><Relationship Id="rId32" Type="http://schemas.openxmlformats.org/officeDocument/2006/relationships/tags" Target="../tags/tag1068.xml"/><Relationship Id="rId37" Type="http://schemas.openxmlformats.org/officeDocument/2006/relationships/tags" Target="../tags/tag1073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5.png"/><Relationship Id="rId5" Type="http://schemas.openxmlformats.org/officeDocument/2006/relationships/tags" Target="../tags/tag1041.xml"/><Relationship Id="rId15" Type="http://schemas.openxmlformats.org/officeDocument/2006/relationships/tags" Target="../tags/tag1051.xml"/><Relationship Id="rId23" Type="http://schemas.openxmlformats.org/officeDocument/2006/relationships/tags" Target="../tags/tag1059.xml"/><Relationship Id="rId28" Type="http://schemas.openxmlformats.org/officeDocument/2006/relationships/tags" Target="../tags/tag1064.xml"/><Relationship Id="rId36" Type="http://schemas.openxmlformats.org/officeDocument/2006/relationships/tags" Target="../tags/tag1072.xml"/><Relationship Id="rId10" Type="http://schemas.openxmlformats.org/officeDocument/2006/relationships/tags" Target="../tags/tag1046.xml"/><Relationship Id="rId19" Type="http://schemas.openxmlformats.org/officeDocument/2006/relationships/tags" Target="../tags/tag1055.xml"/><Relationship Id="rId31" Type="http://schemas.openxmlformats.org/officeDocument/2006/relationships/tags" Target="../tags/tag1067.xml"/><Relationship Id="rId44" Type="http://schemas.openxmlformats.org/officeDocument/2006/relationships/image" Target="../media/image3.png"/><Relationship Id="rId4" Type="http://schemas.openxmlformats.org/officeDocument/2006/relationships/tags" Target="../tags/tag1040.xml"/><Relationship Id="rId9" Type="http://schemas.openxmlformats.org/officeDocument/2006/relationships/tags" Target="../tags/tag1045.xml"/><Relationship Id="rId14" Type="http://schemas.openxmlformats.org/officeDocument/2006/relationships/tags" Target="../tags/tag1050.xml"/><Relationship Id="rId22" Type="http://schemas.openxmlformats.org/officeDocument/2006/relationships/tags" Target="../tags/tag1058.xml"/><Relationship Id="rId27" Type="http://schemas.openxmlformats.org/officeDocument/2006/relationships/tags" Target="../tags/tag1063.xml"/><Relationship Id="rId30" Type="http://schemas.openxmlformats.org/officeDocument/2006/relationships/tags" Target="../tags/tag1066.xml"/><Relationship Id="rId35" Type="http://schemas.openxmlformats.org/officeDocument/2006/relationships/tags" Target="../tags/tag1071.xml"/><Relationship Id="rId4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088.xml"/><Relationship Id="rId18" Type="http://schemas.openxmlformats.org/officeDocument/2006/relationships/tags" Target="../tags/tag1093.xml"/><Relationship Id="rId26" Type="http://schemas.openxmlformats.org/officeDocument/2006/relationships/tags" Target="../tags/tag1101.xml"/><Relationship Id="rId39" Type="http://schemas.openxmlformats.org/officeDocument/2006/relationships/tags" Target="../tags/tag1114.xml"/><Relationship Id="rId21" Type="http://schemas.openxmlformats.org/officeDocument/2006/relationships/tags" Target="../tags/tag1096.xml"/><Relationship Id="rId34" Type="http://schemas.openxmlformats.org/officeDocument/2006/relationships/tags" Target="../tags/tag1109.xml"/><Relationship Id="rId42" Type="http://schemas.openxmlformats.org/officeDocument/2006/relationships/tags" Target="../tags/tag1117.xml"/><Relationship Id="rId47" Type="http://schemas.openxmlformats.org/officeDocument/2006/relationships/tags" Target="../tags/tag1122.xml"/><Relationship Id="rId50" Type="http://schemas.openxmlformats.org/officeDocument/2006/relationships/tags" Target="../tags/tag1125.xml"/><Relationship Id="rId55" Type="http://schemas.openxmlformats.org/officeDocument/2006/relationships/tags" Target="../tags/tag1130.xml"/><Relationship Id="rId63" Type="http://schemas.openxmlformats.org/officeDocument/2006/relationships/tags" Target="../tags/tag1138.xml"/><Relationship Id="rId68" Type="http://schemas.openxmlformats.org/officeDocument/2006/relationships/image" Target="../media/image5.png"/><Relationship Id="rId7" Type="http://schemas.openxmlformats.org/officeDocument/2006/relationships/tags" Target="../tags/tag1082.xml"/><Relationship Id="rId71" Type="http://schemas.openxmlformats.org/officeDocument/2006/relationships/image" Target="../media/image3.png"/><Relationship Id="rId2" Type="http://schemas.openxmlformats.org/officeDocument/2006/relationships/tags" Target="../tags/tag1077.xml"/><Relationship Id="rId16" Type="http://schemas.openxmlformats.org/officeDocument/2006/relationships/tags" Target="../tags/tag1091.xml"/><Relationship Id="rId29" Type="http://schemas.openxmlformats.org/officeDocument/2006/relationships/tags" Target="../tags/tag1104.xml"/><Relationship Id="rId1" Type="http://schemas.openxmlformats.org/officeDocument/2006/relationships/tags" Target="../tags/tag1076.xml"/><Relationship Id="rId6" Type="http://schemas.openxmlformats.org/officeDocument/2006/relationships/tags" Target="../tags/tag1081.xml"/><Relationship Id="rId11" Type="http://schemas.openxmlformats.org/officeDocument/2006/relationships/tags" Target="../tags/tag1086.xml"/><Relationship Id="rId24" Type="http://schemas.openxmlformats.org/officeDocument/2006/relationships/tags" Target="../tags/tag1099.xml"/><Relationship Id="rId32" Type="http://schemas.openxmlformats.org/officeDocument/2006/relationships/tags" Target="../tags/tag1107.xml"/><Relationship Id="rId37" Type="http://schemas.openxmlformats.org/officeDocument/2006/relationships/tags" Target="../tags/tag1112.xml"/><Relationship Id="rId40" Type="http://schemas.openxmlformats.org/officeDocument/2006/relationships/tags" Target="../tags/tag1115.xml"/><Relationship Id="rId45" Type="http://schemas.openxmlformats.org/officeDocument/2006/relationships/tags" Target="../tags/tag1120.xml"/><Relationship Id="rId53" Type="http://schemas.openxmlformats.org/officeDocument/2006/relationships/tags" Target="../tags/tag1128.xml"/><Relationship Id="rId58" Type="http://schemas.openxmlformats.org/officeDocument/2006/relationships/tags" Target="../tags/tag1133.xml"/><Relationship Id="rId66" Type="http://schemas.openxmlformats.org/officeDocument/2006/relationships/slideLayout" Target="../slideLayouts/slideLayout6.xml"/><Relationship Id="rId5" Type="http://schemas.openxmlformats.org/officeDocument/2006/relationships/tags" Target="../tags/tag1080.xml"/><Relationship Id="rId15" Type="http://schemas.openxmlformats.org/officeDocument/2006/relationships/tags" Target="../tags/tag1090.xml"/><Relationship Id="rId23" Type="http://schemas.openxmlformats.org/officeDocument/2006/relationships/tags" Target="../tags/tag1098.xml"/><Relationship Id="rId28" Type="http://schemas.openxmlformats.org/officeDocument/2006/relationships/tags" Target="../tags/tag1103.xml"/><Relationship Id="rId36" Type="http://schemas.openxmlformats.org/officeDocument/2006/relationships/tags" Target="../tags/tag1111.xml"/><Relationship Id="rId49" Type="http://schemas.openxmlformats.org/officeDocument/2006/relationships/tags" Target="../tags/tag1124.xml"/><Relationship Id="rId57" Type="http://schemas.openxmlformats.org/officeDocument/2006/relationships/tags" Target="../tags/tag1132.xml"/><Relationship Id="rId61" Type="http://schemas.openxmlformats.org/officeDocument/2006/relationships/tags" Target="../tags/tag1136.xml"/><Relationship Id="rId10" Type="http://schemas.openxmlformats.org/officeDocument/2006/relationships/tags" Target="../tags/tag1085.xml"/><Relationship Id="rId19" Type="http://schemas.openxmlformats.org/officeDocument/2006/relationships/tags" Target="../tags/tag1094.xml"/><Relationship Id="rId31" Type="http://schemas.openxmlformats.org/officeDocument/2006/relationships/tags" Target="../tags/tag1106.xml"/><Relationship Id="rId44" Type="http://schemas.openxmlformats.org/officeDocument/2006/relationships/tags" Target="../tags/tag1119.xml"/><Relationship Id="rId52" Type="http://schemas.openxmlformats.org/officeDocument/2006/relationships/tags" Target="../tags/tag1127.xml"/><Relationship Id="rId60" Type="http://schemas.openxmlformats.org/officeDocument/2006/relationships/tags" Target="../tags/tag1135.xml"/><Relationship Id="rId65" Type="http://schemas.openxmlformats.org/officeDocument/2006/relationships/tags" Target="../tags/tag1140.xml"/><Relationship Id="rId4" Type="http://schemas.openxmlformats.org/officeDocument/2006/relationships/tags" Target="../tags/tag1079.xml"/><Relationship Id="rId9" Type="http://schemas.openxmlformats.org/officeDocument/2006/relationships/tags" Target="../tags/tag1084.xml"/><Relationship Id="rId14" Type="http://schemas.openxmlformats.org/officeDocument/2006/relationships/tags" Target="../tags/tag1089.xml"/><Relationship Id="rId22" Type="http://schemas.openxmlformats.org/officeDocument/2006/relationships/tags" Target="../tags/tag1097.xml"/><Relationship Id="rId27" Type="http://schemas.openxmlformats.org/officeDocument/2006/relationships/tags" Target="../tags/tag1102.xml"/><Relationship Id="rId30" Type="http://schemas.openxmlformats.org/officeDocument/2006/relationships/tags" Target="../tags/tag1105.xml"/><Relationship Id="rId35" Type="http://schemas.openxmlformats.org/officeDocument/2006/relationships/tags" Target="../tags/tag1110.xml"/><Relationship Id="rId43" Type="http://schemas.openxmlformats.org/officeDocument/2006/relationships/tags" Target="../tags/tag1118.xml"/><Relationship Id="rId48" Type="http://schemas.openxmlformats.org/officeDocument/2006/relationships/tags" Target="../tags/tag1123.xml"/><Relationship Id="rId56" Type="http://schemas.openxmlformats.org/officeDocument/2006/relationships/tags" Target="../tags/tag1131.xml"/><Relationship Id="rId64" Type="http://schemas.openxmlformats.org/officeDocument/2006/relationships/tags" Target="../tags/tag1139.xml"/><Relationship Id="rId69" Type="http://schemas.openxmlformats.org/officeDocument/2006/relationships/image" Target="../media/image4.png"/><Relationship Id="rId8" Type="http://schemas.openxmlformats.org/officeDocument/2006/relationships/tags" Target="../tags/tag1083.xml"/><Relationship Id="rId51" Type="http://schemas.openxmlformats.org/officeDocument/2006/relationships/tags" Target="../tags/tag1126.xml"/><Relationship Id="rId3" Type="http://schemas.openxmlformats.org/officeDocument/2006/relationships/tags" Target="../tags/tag1078.xml"/><Relationship Id="rId12" Type="http://schemas.openxmlformats.org/officeDocument/2006/relationships/tags" Target="../tags/tag1087.xml"/><Relationship Id="rId17" Type="http://schemas.openxmlformats.org/officeDocument/2006/relationships/tags" Target="../tags/tag1092.xml"/><Relationship Id="rId25" Type="http://schemas.openxmlformats.org/officeDocument/2006/relationships/tags" Target="../tags/tag1100.xml"/><Relationship Id="rId33" Type="http://schemas.openxmlformats.org/officeDocument/2006/relationships/tags" Target="../tags/tag1108.xml"/><Relationship Id="rId38" Type="http://schemas.openxmlformats.org/officeDocument/2006/relationships/tags" Target="../tags/tag1113.xml"/><Relationship Id="rId46" Type="http://schemas.openxmlformats.org/officeDocument/2006/relationships/tags" Target="../tags/tag1121.xml"/><Relationship Id="rId59" Type="http://schemas.openxmlformats.org/officeDocument/2006/relationships/tags" Target="../tags/tag1134.xml"/><Relationship Id="rId67" Type="http://schemas.openxmlformats.org/officeDocument/2006/relationships/notesSlide" Target="../notesSlides/notesSlide15.xml"/><Relationship Id="rId20" Type="http://schemas.openxmlformats.org/officeDocument/2006/relationships/tags" Target="../tags/tag1095.xml"/><Relationship Id="rId41" Type="http://schemas.openxmlformats.org/officeDocument/2006/relationships/tags" Target="../tags/tag1116.xml"/><Relationship Id="rId54" Type="http://schemas.openxmlformats.org/officeDocument/2006/relationships/tags" Target="../tags/tag1129.xml"/><Relationship Id="rId62" Type="http://schemas.openxmlformats.org/officeDocument/2006/relationships/tags" Target="../tags/tag1137.xml"/><Relationship Id="rId70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153.xml"/><Relationship Id="rId18" Type="http://schemas.openxmlformats.org/officeDocument/2006/relationships/tags" Target="../tags/tag1158.xml"/><Relationship Id="rId26" Type="http://schemas.openxmlformats.org/officeDocument/2006/relationships/tags" Target="../tags/tag1166.xml"/><Relationship Id="rId39" Type="http://schemas.openxmlformats.org/officeDocument/2006/relationships/tags" Target="../tags/tag1179.xml"/><Relationship Id="rId21" Type="http://schemas.openxmlformats.org/officeDocument/2006/relationships/tags" Target="../tags/tag1161.xml"/><Relationship Id="rId34" Type="http://schemas.openxmlformats.org/officeDocument/2006/relationships/tags" Target="../tags/tag1174.xml"/><Relationship Id="rId42" Type="http://schemas.openxmlformats.org/officeDocument/2006/relationships/tags" Target="../tags/tag1182.xml"/><Relationship Id="rId47" Type="http://schemas.openxmlformats.org/officeDocument/2006/relationships/tags" Target="../tags/tag1187.xml"/><Relationship Id="rId50" Type="http://schemas.openxmlformats.org/officeDocument/2006/relationships/tags" Target="../tags/tag1190.xml"/><Relationship Id="rId55" Type="http://schemas.openxmlformats.org/officeDocument/2006/relationships/tags" Target="../tags/tag1195.xml"/><Relationship Id="rId63" Type="http://schemas.openxmlformats.org/officeDocument/2006/relationships/tags" Target="../tags/tag1203.xml"/><Relationship Id="rId68" Type="http://schemas.openxmlformats.org/officeDocument/2006/relationships/tags" Target="../tags/tag1208.xml"/><Relationship Id="rId76" Type="http://schemas.openxmlformats.org/officeDocument/2006/relationships/image" Target="../media/image4.png"/><Relationship Id="rId7" Type="http://schemas.openxmlformats.org/officeDocument/2006/relationships/tags" Target="../tags/tag1147.xml"/><Relationship Id="rId71" Type="http://schemas.openxmlformats.org/officeDocument/2006/relationships/tags" Target="../tags/tag1211.xml"/><Relationship Id="rId2" Type="http://schemas.openxmlformats.org/officeDocument/2006/relationships/tags" Target="../tags/tag1142.xml"/><Relationship Id="rId16" Type="http://schemas.openxmlformats.org/officeDocument/2006/relationships/tags" Target="../tags/tag1156.xml"/><Relationship Id="rId29" Type="http://schemas.openxmlformats.org/officeDocument/2006/relationships/tags" Target="../tags/tag1169.xml"/><Relationship Id="rId11" Type="http://schemas.openxmlformats.org/officeDocument/2006/relationships/tags" Target="../tags/tag1151.xml"/><Relationship Id="rId24" Type="http://schemas.openxmlformats.org/officeDocument/2006/relationships/tags" Target="../tags/tag1164.xml"/><Relationship Id="rId32" Type="http://schemas.openxmlformats.org/officeDocument/2006/relationships/tags" Target="../tags/tag1172.xml"/><Relationship Id="rId37" Type="http://schemas.openxmlformats.org/officeDocument/2006/relationships/tags" Target="../tags/tag1177.xml"/><Relationship Id="rId40" Type="http://schemas.openxmlformats.org/officeDocument/2006/relationships/tags" Target="../tags/tag1180.xml"/><Relationship Id="rId45" Type="http://schemas.openxmlformats.org/officeDocument/2006/relationships/tags" Target="../tags/tag1185.xml"/><Relationship Id="rId53" Type="http://schemas.openxmlformats.org/officeDocument/2006/relationships/tags" Target="../tags/tag1193.xml"/><Relationship Id="rId58" Type="http://schemas.openxmlformats.org/officeDocument/2006/relationships/tags" Target="../tags/tag1198.xml"/><Relationship Id="rId66" Type="http://schemas.openxmlformats.org/officeDocument/2006/relationships/tags" Target="../tags/tag1206.xml"/><Relationship Id="rId74" Type="http://schemas.openxmlformats.org/officeDocument/2006/relationships/slideLayout" Target="../slideLayouts/slideLayout6.xml"/><Relationship Id="rId79" Type="http://schemas.openxmlformats.org/officeDocument/2006/relationships/image" Target="../media/image5.png"/><Relationship Id="rId5" Type="http://schemas.openxmlformats.org/officeDocument/2006/relationships/tags" Target="../tags/tag1145.xml"/><Relationship Id="rId61" Type="http://schemas.openxmlformats.org/officeDocument/2006/relationships/tags" Target="../tags/tag1201.xml"/><Relationship Id="rId10" Type="http://schemas.openxmlformats.org/officeDocument/2006/relationships/tags" Target="../tags/tag1150.xml"/><Relationship Id="rId19" Type="http://schemas.openxmlformats.org/officeDocument/2006/relationships/tags" Target="../tags/tag1159.xml"/><Relationship Id="rId31" Type="http://schemas.openxmlformats.org/officeDocument/2006/relationships/tags" Target="../tags/tag1171.xml"/><Relationship Id="rId44" Type="http://schemas.openxmlformats.org/officeDocument/2006/relationships/tags" Target="../tags/tag1184.xml"/><Relationship Id="rId52" Type="http://schemas.openxmlformats.org/officeDocument/2006/relationships/tags" Target="../tags/tag1192.xml"/><Relationship Id="rId60" Type="http://schemas.openxmlformats.org/officeDocument/2006/relationships/tags" Target="../tags/tag1200.xml"/><Relationship Id="rId65" Type="http://schemas.openxmlformats.org/officeDocument/2006/relationships/tags" Target="../tags/tag1205.xml"/><Relationship Id="rId73" Type="http://schemas.openxmlformats.org/officeDocument/2006/relationships/tags" Target="../tags/tag1213.xml"/><Relationship Id="rId78" Type="http://schemas.openxmlformats.org/officeDocument/2006/relationships/image" Target="../media/image3.png"/><Relationship Id="rId4" Type="http://schemas.openxmlformats.org/officeDocument/2006/relationships/tags" Target="../tags/tag1144.xml"/><Relationship Id="rId9" Type="http://schemas.openxmlformats.org/officeDocument/2006/relationships/tags" Target="../tags/tag1149.xml"/><Relationship Id="rId14" Type="http://schemas.openxmlformats.org/officeDocument/2006/relationships/tags" Target="../tags/tag1154.xml"/><Relationship Id="rId22" Type="http://schemas.openxmlformats.org/officeDocument/2006/relationships/tags" Target="../tags/tag1162.xml"/><Relationship Id="rId27" Type="http://schemas.openxmlformats.org/officeDocument/2006/relationships/tags" Target="../tags/tag1167.xml"/><Relationship Id="rId30" Type="http://schemas.openxmlformats.org/officeDocument/2006/relationships/tags" Target="../tags/tag1170.xml"/><Relationship Id="rId35" Type="http://schemas.openxmlformats.org/officeDocument/2006/relationships/tags" Target="../tags/tag1175.xml"/><Relationship Id="rId43" Type="http://schemas.openxmlformats.org/officeDocument/2006/relationships/tags" Target="../tags/tag1183.xml"/><Relationship Id="rId48" Type="http://schemas.openxmlformats.org/officeDocument/2006/relationships/tags" Target="../tags/tag1188.xml"/><Relationship Id="rId56" Type="http://schemas.openxmlformats.org/officeDocument/2006/relationships/tags" Target="../tags/tag1196.xml"/><Relationship Id="rId64" Type="http://schemas.openxmlformats.org/officeDocument/2006/relationships/tags" Target="../tags/tag1204.xml"/><Relationship Id="rId69" Type="http://schemas.openxmlformats.org/officeDocument/2006/relationships/tags" Target="../tags/tag1209.xml"/><Relationship Id="rId77" Type="http://schemas.openxmlformats.org/officeDocument/2006/relationships/image" Target="../media/image2.png"/><Relationship Id="rId8" Type="http://schemas.openxmlformats.org/officeDocument/2006/relationships/tags" Target="../tags/tag1148.xml"/><Relationship Id="rId51" Type="http://schemas.openxmlformats.org/officeDocument/2006/relationships/tags" Target="../tags/tag1191.xml"/><Relationship Id="rId72" Type="http://schemas.openxmlformats.org/officeDocument/2006/relationships/tags" Target="../tags/tag1212.xml"/><Relationship Id="rId3" Type="http://schemas.openxmlformats.org/officeDocument/2006/relationships/tags" Target="../tags/tag1143.xml"/><Relationship Id="rId12" Type="http://schemas.openxmlformats.org/officeDocument/2006/relationships/tags" Target="../tags/tag1152.xml"/><Relationship Id="rId17" Type="http://schemas.openxmlformats.org/officeDocument/2006/relationships/tags" Target="../tags/tag1157.xml"/><Relationship Id="rId25" Type="http://schemas.openxmlformats.org/officeDocument/2006/relationships/tags" Target="../tags/tag1165.xml"/><Relationship Id="rId33" Type="http://schemas.openxmlformats.org/officeDocument/2006/relationships/tags" Target="../tags/tag1173.xml"/><Relationship Id="rId38" Type="http://schemas.openxmlformats.org/officeDocument/2006/relationships/tags" Target="../tags/tag1178.xml"/><Relationship Id="rId46" Type="http://schemas.openxmlformats.org/officeDocument/2006/relationships/tags" Target="../tags/tag1186.xml"/><Relationship Id="rId59" Type="http://schemas.openxmlformats.org/officeDocument/2006/relationships/tags" Target="../tags/tag1199.xml"/><Relationship Id="rId67" Type="http://schemas.openxmlformats.org/officeDocument/2006/relationships/tags" Target="../tags/tag1207.xml"/><Relationship Id="rId20" Type="http://schemas.openxmlformats.org/officeDocument/2006/relationships/tags" Target="../tags/tag1160.xml"/><Relationship Id="rId41" Type="http://schemas.openxmlformats.org/officeDocument/2006/relationships/tags" Target="../tags/tag1181.xml"/><Relationship Id="rId54" Type="http://schemas.openxmlformats.org/officeDocument/2006/relationships/tags" Target="../tags/tag1194.xml"/><Relationship Id="rId62" Type="http://schemas.openxmlformats.org/officeDocument/2006/relationships/tags" Target="../tags/tag1202.xml"/><Relationship Id="rId70" Type="http://schemas.openxmlformats.org/officeDocument/2006/relationships/tags" Target="../tags/tag1210.xml"/><Relationship Id="rId75" Type="http://schemas.openxmlformats.org/officeDocument/2006/relationships/notesSlide" Target="../notesSlides/notesSlide16.xml"/><Relationship Id="rId1" Type="http://schemas.openxmlformats.org/officeDocument/2006/relationships/tags" Target="../tags/tag1141.xml"/><Relationship Id="rId6" Type="http://schemas.openxmlformats.org/officeDocument/2006/relationships/tags" Target="../tags/tag1146.xml"/><Relationship Id="rId15" Type="http://schemas.openxmlformats.org/officeDocument/2006/relationships/tags" Target="../tags/tag1155.xml"/><Relationship Id="rId23" Type="http://schemas.openxmlformats.org/officeDocument/2006/relationships/tags" Target="../tags/tag1163.xml"/><Relationship Id="rId28" Type="http://schemas.openxmlformats.org/officeDocument/2006/relationships/tags" Target="../tags/tag1168.xml"/><Relationship Id="rId36" Type="http://schemas.openxmlformats.org/officeDocument/2006/relationships/tags" Target="../tags/tag1176.xml"/><Relationship Id="rId49" Type="http://schemas.openxmlformats.org/officeDocument/2006/relationships/tags" Target="../tags/tag1189.xml"/><Relationship Id="rId57" Type="http://schemas.openxmlformats.org/officeDocument/2006/relationships/tags" Target="../tags/tag11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5.xml"/><Relationship Id="rId1" Type="http://schemas.openxmlformats.org/officeDocument/2006/relationships/tags" Target="../tags/tag121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228.xml"/><Relationship Id="rId18" Type="http://schemas.openxmlformats.org/officeDocument/2006/relationships/tags" Target="../tags/tag1233.xml"/><Relationship Id="rId26" Type="http://schemas.openxmlformats.org/officeDocument/2006/relationships/tags" Target="../tags/tag1241.xml"/><Relationship Id="rId39" Type="http://schemas.openxmlformats.org/officeDocument/2006/relationships/tags" Target="../tags/tag1254.xml"/><Relationship Id="rId21" Type="http://schemas.openxmlformats.org/officeDocument/2006/relationships/tags" Target="../tags/tag1236.xml"/><Relationship Id="rId34" Type="http://schemas.openxmlformats.org/officeDocument/2006/relationships/tags" Target="../tags/tag1249.xml"/><Relationship Id="rId42" Type="http://schemas.openxmlformats.org/officeDocument/2006/relationships/tags" Target="../tags/tag1257.xml"/><Relationship Id="rId47" Type="http://schemas.openxmlformats.org/officeDocument/2006/relationships/tags" Target="../tags/tag1262.xml"/><Relationship Id="rId50" Type="http://schemas.openxmlformats.org/officeDocument/2006/relationships/tags" Target="../tags/tag1265.xml"/><Relationship Id="rId55" Type="http://schemas.openxmlformats.org/officeDocument/2006/relationships/tags" Target="../tags/tag1270.xml"/><Relationship Id="rId63" Type="http://schemas.openxmlformats.org/officeDocument/2006/relationships/tags" Target="../tags/tag1278.xml"/><Relationship Id="rId68" Type="http://schemas.openxmlformats.org/officeDocument/2006/relationships/tags" Target="../tags/tag1283.xml"/><Relationship Id="rId76" Type="http://schemas.openxmlformats.org/officeDocument/2006/relationships/tags" Target="../tags/tag1291.xml"/><Relationship Id="rId84" Type="http://schemas.openxmlformats.org/officeDocument/2006/relationships/tags" Target="../tags/tag1299.xml"/><Relationship Id="rId89" Type="http://schemas.openxmlformats.org/officeDocument/2006/relationships/tags" Target="../tags/tag1304.xml"/><Relationship Id="rId7" Type="http://schemas.openxmlformats.org/officeDocument/2006/relationships/tags" Target="../tags/tag1222.xml"/><Relationship Id="rId71" Type="http://schemas.openxmlformats.org/officeDocument/2006/relationships/tags" Target="../tags/tag1286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217.xml"/><Relationship Id="rId16" Type="http://schemas.openxmlformats.org/officeDocument/2006/relationships/tags" Target="../tags/tag1231.xml"/><Relationship Id="rId29" Type="http://schemas.openxmlformats.org/officeDocument/2006/relationships/tags" Target="../tags/tag1244.xml"/><Relationship Id="rId11" Type="http://schemas.openxmlformats.org/officeDocument/2006/relationships/tags" Target="../tags/tag1226.xml"/><Relationship Id="rId24" Type="http://schemas.openxmlformats.org/officeDocument/2006/relationships/tags" Target="../tags/tag1239.xml"/><Relationship Id="rId32" Type="http://schemas.openxmlformats.org/officeDocument/2006/relationships/tags" Target="../tags/tag1247.xml"/><Relationship Id="rId37" Type="http://schemas.openxmlformats.org/officeDocument/2006/relationships/tags" Target="../tags/tag1252.xml"/><Relationship Id="rId40" Type="http://schemas.openxmlformats.org/officeDocument/2006/relationships/tags" Target="../tags/tag1255.xml"/><Relationship Id="rId45" Type="http://schemas.openxmlformats.org/officeDocument/2006/relationships/tags" Target="../tags/tag1260.xml"/><Relationship Id="rId53" Type="http://schemas.openxmlformats.org/officeDocument/2006/relationships/tags" Target="../tags/tag1268.xml"/><Relationship Id="rId58" Type="http://schemas.openxmlformats.org/officeDocument/2006/relationships/tags" Target="../tags/tag1273.xml"/><Relationship Id="rId66" Type="http://schemas.openxmlformats.org/officeDocument/2006/relationships/tags" Target="../tags/tag1281.xml"/><Relationship Id="rId74" Type="http://schemas.openxmlformats.org/officeDocument/2006/relationships/tags" Target="../tags/tag1289.xml"/><Relationship Id="rId79" Type="http://schemas.openxmlformats.org/officeDocument/2006/relationships/tags" Target="../tags/tag1294.xml"/><Relationship Id="rId87" Type="http://schemas.openxmlformats.org/officeDocument/2006/relationships/tags" Target="../tags/tag1302.xml"/><Relationship Id="rId5" Type="http://schemas.openxmlformats.org/officeDocument/2006/relationships/tags" Target="../tags/tag1220.xml"/><Relationship Id="rId61" Type="http://schemas.openxmlformats.org/officeDocument/2006/relationships/tags" Target="../tags/tag1276.xml"/><Relationship Id="rId82" Type="http://schemas.openxmlformats.org/officeDocument/2006/relationships/tags" Target="../tags/tag1297.xml"/><Relationship Id="rId90" Type="http://schemas.openxmlformats.org/officeDocument/2006/relationships/tags" Target="../tags/tag1305.xml"/><Relationship Id="rId19" Type="http://schemas.openxmlformats.org/officeDocument/2006/relationships/tags" Target="../tags/tag1234.xml"/><Relationship Id="rId14" Type="http://schemas.openxmlformats.org/officeDocument/2006/relationships/tags" Target="../tags/tag1229.xml"/><Relationship Id="rId22" Type="http://schemas.openxmlformats.org/officeDocument/2006/relationships/tags" Target="../tags/tag1237.xml"/><Relationship Id="rId27" Type="http://schemas.openxmlformats.org/officeDocument/2006/relationships/tags" Target="../tags/tag1242.xml"/><Relationship Id="rId30" Type="http://schemas.openxmlformats.org/officeDocument/2006/relationships/tags" Target="../tags/tag1245.xml"/><Relationship Id="rId35" Type="http://schemas.openxmlformats.org/officeDocument/2006/relationships/tags" Target="../tags/tag1250.xml"/><Relationship Id="rId43" Type="http://schemas.openxmlformats.org/officeDocument/2006/relationships/tags" Target="../tags/tag1258.xml"/><Relationship Id="rId48" Type="http://schemas.openxmlformats.org/officeDocument/2006/relationships/tags" Target="../tags/tag1263.xml"/><Relationship Id="rId56" Type="http://schemas.openxmlformats.org/officeDocument/2006/relationships/tags" Target="../tags/tag1271.xml"/><Relationship Id="rId64" Type="http://schemas.openxmlformats.org/officeDocument/2006/relationships/tags" Target="../tags/tag1279.xml"/><Relationship Id="rId69" Type="http://schemas.openxmlformats.org/officeDocument/2006/relationships/tags" Target="../tags/tag1284.xml"/><Relationship Id="rId77" Type="http://schemas.openxmlformats.org/officeDocument/2006/relationships/tags" Target="../tags/tag1292.xml"/><Relationship Id="rId8" Type="http://schemas.openxmlformats.org/officeDocument/2006/relationships/tags" Target="../tags/tag1223.xml"/><Relationship Id="rId51" Type="http://schemas.openxmlformats.org/officeDocument/2006/relationships/tags" Target="../tags/tag1266.xml"/><Relationship Id="rId72" Type="http://schemas.openxmlformats.org/officeDocument/2006/relationships/tags" Target="../tags/tag1287.xml"/><Relationship Id="rId80" Type="http://schemas.openxmlformats.org/officeDocument/2006/relationships/tags" Target="../tags/tag1295.xml"/><Relationship Id="rId85" Type="http://schemas.openxmlformats.org/officeDocument/2006/relationships/tags" Target="../tags/tag1300.xml"/><Relationship Id="rId93" Type="http://schemas.openxmlformats.org/officeDocument/2006/relationships/notesSlide" Target="../notesSlides/notesSlide17.xml"/><Relationship Id="rId3" Type="http://schemas.openxmlformats.org/officeDocument/2006/relationships/tags" Target="../tags/tag1218.xml"/><Relationship Id="rId12" Type="http://schemas.openxmlformats.org/officeDocument/2006/relationships/tags" Target="../tags/tag1227.xml"/><Relationship Id="rId17" Type="http://schemas.openxmlformats.org/officeDocument/2006/relationships/tags" Target="../tags/tag1232.xml"/><Relationship Id="rId25" Type="http://schemas.openxmlformats.org/officeDocument/2006/relationships/tags" Target="../tags/tag1240.xml"/><Relationship Id="rId33" Type="http://schemas.openxmlformats.org/officeDocument/2006/relationships/tags" Target="../tags/tag1248.xml"/><Relationship Id="rId38" Type="http://schemas.openxmlformats.org/officeDocument/2006/relationships/tags" Target="../tags/tag1253.xml"/><Relationship Id="rId46" Type="http://schemas.openxmlformats.org/officeDocument/2006/relationships/tags" Target="../tags/tag1261.xml"/><Relationship Id="rId59" Type="http://schemas.openxmlformats.org/officeDocument/2006/relationships/tags" Target="../tags/tag1274.xml"/><Relationship Id="rId67" Type="http://schemas.openxmlformats.org/officeDocument/2006/relationships/tags" Target="../tags/tag1282.xml"/><Relationship Id="rId20" Type="http://schemas.openxmlformats.org/officeDocument/2006/relationships/tags" Target="../tags/tag1235.xml"/><Relationship Id="rId41" Type="http://schemas.openxmlformats.org/officeDocument/2006/relationships/tags" Target="../tags/tag1256.xml"/><Relationship Id="rId54" Type="http://schemas.openxmlformats.org/officeDocument/2006/relationships/tags" Target="../tags/tag1269.xml"/><Relationship Id="rId62" Type="http://schemas.openxmlformats.org/officeDocument/2006/relationships/tags" Target="../tags/tag1277.xml"/><Relationship Id="rId70" Type="http://schemas.openxmlformats.org/officeDocument/2006/relationships/tags" Target="../tags/tag1285.xml"/><Relationship Id="rId75" Type="http://schemas.openxmlformats.org/officeDocument/2006/relationships/tags" Target="../tags/tag1290.xml"/><Relationship Id="rId83" Type="http://schemas.openxmlformats.org/officeDocument/2006/relationships/tags" Target="../tags/tag1298.xml"/><Relationship Id="rId88" Type="http://schemas.openxmlformats.org/officeDocument/2006/relationships/tags" Target="../tags/tag1303.xml"/><Relationship Id="rId91" Type="http://schemas.openxmlformats.org/officeDocument/2006/relationships/tags" Target="../tags/tag1306.xml"/><Relationship Id="rId1" Type="http://schemas.openxmlformats.org/officeDocument/2006/relationships/tags" Target="../tags/tag1216.xml"/><Relationship Id="rId6" Type="http://schemas.openxmlformats.org/officeDocument/2006/relationships/tags" Target="../tags/tag1221.xml"/><Relationship Id="rId15" Type="http://schemas.openxmlformats.org/officeDocument/2006/relationships/tags" Target="../tags/tag1230.xml"/><Relationship Id="rId23" Type="http://schemas.openxmlformats.org/officeDocument/2006/relationships/tags" Target="../tags/tag1238.xml"/><Relationship Id="rId28" Type="http://schemas.openxmlformats.org/officeDocument/2006/relationships/tags" Target="../tags/tag1243.xml"/><Relationship Id="rId36" Type="http://schemas.openxmlformats.org/officeDocument/2006/relationships/tags" Target="../tags/tag1251.xml"/><Relationship Id="rId49" Type="http://schemas.openxmlformats.org/officeDocument/2006/relationships/tags" Target="../tags/tag1264.xml"/><Relationship Id="rId57" Type="http://schemas.openxmlformats.org/officeDocument/2006/relationships/tags" Target="../tags/tag1272.xml"/><Relationship Id="rId10" Type="http://schemas.openxmlformats.org/officeDocument/2006/relationships/tags" Target="../tags/tag1225.xml"/><Relationship Id="rId31" Type="http://schemas.openxmlformats.org/officeDocument/2006/relationships/tags" Target="../tags/tag1246.xml"/><Relationship Id="rId44" Type="http://schemas.openxmlformats.org/officeDocument/2006/relationships/tags" Target="../tags/tag1259.xml"/><Relationship Id="rId52" Type="http://schemas.openxmlformats.org/officeDocument/2006/relationships/tags" Target="../tags/tag1267.xml"/><Relationship Id="rId60" Type="http://schemas.openxmlformats.org/officeDocument/2006/relationships/tags" Target="../tags/tag1275.xml"/><Relationship Id="rId65" Type="http://schemas.openxmlformats.org/officeDocument/2006/relationships/tags" Target="../tags/tag1280.xml"/><Relationship Id="rId73" Type="http://schemas.openxmlformats.org/officeDocument/2006/relationships/tags" Target="../tags/tag1288.xml"/><Relationship Id="rId78" Type="http://schemas.openxmlformats.org/officeDocument/2006/relationships/tags" Target="../tags/tag1293.xml"/><Relationship Id="rId81" Type="http://schemas.openxmlformats.org/officeDocument/2006/relationships/tags" Target="../tags/tag1296.xml"/><Relationship Id="rId86" Type="http://schemas.openxmlformats.org/officeDocument/2006/relationships/tags" Target="../tags/tag1301.xml"/><Relationship Id="rId4" Type="http://schemas.openxmlformats.org/officeDocument/2006/relationships/tags" Target="../tags/tag1219.xml"/><Relationship Id="rId9" Type="http://schemas.openxmlformats.org/officeDocument/2006/relationships/tags" Target="../tags/tag1224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332.xml"/><Relationship Id="rId21" Type="http://schemas.openxmlformats.org/officeDocument/2006/relationships/tags" Target="../tags/tag1327.xml"/><Relationship Id="rId42" Type="http://schemas.openxmlformats.org/officeDocument/2006/relationships/tags" Target="../tags/tag1348.xml"/><Relationship Id="rId47" Type="http://schemas.openxmlformats.org/officeDocument/2006/relationships/tags" Target="../tags/tag1353.xml"/><Relationship Id="rId63" Type="http://schemas.openxmlformats.org/officeDocument/2006/relationships/tags" Target="../tags/tag1369.xml"/><Relationship Id="rId68" Type="http://schemas.openxmlformats.org/officeDocument/2006/relationships/tags" Target="../tags/tag1374.xml"/><Relationship Id="rId84" Type="http://schemas.openxmlformats.org/officeDocument/2006/relationships/tags" Target="../tags/tag1390.xml"/><Relationship Id="rId89" Type="http://schemas.openxmlformats.org/officeDocument/2006/relationships/tags" Target="../tags/tag1395.xml"/><Relationship Id="rId112" Type="http://schemas.openxmlformats.org/officeDocument/2006/relationships/tags" Target="../tags/tag1418.xml"/><Relationship Id="rId2" Type="http://schemas.openxmlformats.org/officeDocument/2006/relationships/tags" Target="../tags/tag1308.xml"/><Relationship Id="rId16" Type="http://schemas.openxmlformats.org/officeDocument/2006/relationships/tags" Target="../tags/tag1322.xml"/><Relationship Id="rId29" Type="http://schemas.openxmlformats.org/officeDocument/2006/relationships/tags" Target="../tags/tag1335.xml"/><Relationship Id="rId107" Type="http://schemas.openxmlformats.org/officeDocument/2006/relationships/tags" Target="../tags/tag1413.xml"/><Relationship Id="rId11" Type="http://schemas.openxmlformats.org/officeDocument/2006/relationships/tags" Target="../tags/tag1317.xml"/><Relationship Id="rId24" Type="http://schemas.openxmlformats.org/officeDocument/2006/relationships/tags" Target="../tags/tag1330.xml"/><Relationship Id="rId32" Type="http://schemas.openxmlformats.org/officeDocument/2006/relationships/tags" Target="../tags/tag1338.xml"/><Relationship Id="rId37" Type="http://schemas.openxmlformats.org/officeDocument/2006/relationships/tags" Target="../tags/tag1343.xml"/><Relationship Id="rId40" Type="http://schemas.openxmlformats.org/officeDocument/2006/relationships/tags" Target="../tags/tag1346.xml"/><Relationship Id="rId45" Type="http://schemas.openxmlformats.org/officeDocument/2006/relationships/tags" Target="../tags/tag1351.xml"/><Relationship Id="rId53" Type="http://schemas.openxmlformats.org/officeDocument/2006/relationships/tags" Target="../tags/tag1359.xml"/><Relationship Id="rId58" Type="http://schemas.openxmlformats.org/officeDocument/2006/relationships/tags" Target="../tags/tag1364.xml"/><Relationship Id="rId66" Type="http://schemas.openxmlformats.org/officeDocument/2006/relationships/tags" Target="../tags/tag1372.xml"/><Relationship Id="rId74" Type="http://schemas.openxmlformats.org/officeDocument/2006/relationships/tags" Target="../tags/tag1380.xml"/><Relationship Id="rId79" Type="http://schemas.openxmlformats.org/officeDocument/2006/relationships/tags" Target="../tags/tag1385.xml"/><Relationship Id="rId87" Type="http://schemas.openxmlformats.org/officeDocument/2006/relationships/tags" Target="../tags/tag1393.xml"/><Relationship Id="rId102" Type="http://schemas.openxmlformats.org/officeDocument/2006/relationships/tags" Target="../tags/tag1408.xml"/><Relationship Id="rId110" Type="http://schemas.openxmlformats.org/officeDocument/2006/relationships/tags" Target="../tags/tag1416.xml"/><Relationship Id="rId5" Type="http://schemas.openxmlformats.org/officeDocument/2006/relationships/tags" Target="../tags/tag1311.xml"/><Relationship Id="rId61" Type="http://schemas.openxmlformats.org/officeDocument/2006/relationships/tags" Target="../tags/tag1367.xml"/><Relationship Id="rId82" Type="http://schemas.openxmlformats.org/officeDocument/2006/relationships/tags" Target="../tags/tag1388.xml"/><Relationship Id="rId90" Type="http://schemas.openxmlformats.org/officeDocument/2006/relationships/tags" Target="../tags/tag1396.xml"/><Relationship Id="rId95" Type="http://schemas.openxmlformats.org/officeDocument/2006/relationships/tags" Target="../tags/tag1401.xml"/><Relationship Id="rId19" Type="http://schemas.openxmlformats.org/officeDocument/2006/relationships/tags" Target="../tags/tag1325.xml"/><Relationship Id="rId14" Type="http://schemas.openxmlformats.org/officeDocument/2006/relationships/tags" Target="../tags/tag1320.xml"/><Relationship Id="rId22" Type="http://schemas.openxmlformats.org/officeDocument/2006/relationships/tags" Target="../tags/tag1328.xml"/><Relationship Id="rId27" Type="http://schemas.openxmlformats.org/officeDocument/2006/relationships/tags" Target="../tags/tag1333.xml"/><Relationship Id="rId30" Type="http://schemas.openxmlformats.org/officeDocument/2006/relationships/tags" Target="../tags/tag1336.xml"/><Relationship Id="rId35" Type="http://schemas.openxmlformats.org/officeDocument/2006/relationships/tags" Target="../tags/tag1341.xml"/><Relationship Id="rId43" Type="http://schemas.openxmlformats.org/officeDocument/2006/relationships/tags" Target="../tags/tag1349.xml"/><Relationship Id="rId48" Type="http://schemas.openxmlformats.org/officeDocument/2006/relationships/tags" Target="../tags/tag1354.xml"/><Relationship Id="rId56" Type="http://schemas.openxmlformats.org/officeDocument/2006/relationships/tags" Target="../tags/tag1362.xml"/><Relationship Id="rId64" Type="http://schemas.openxmlformats.org/officeDocument/2006/relationships/tags" Target="../tags/tag1370.xml"/><Relationship Id="rId69" Type="http://schemas.openxmlformats.org/officeDocument/2006/relationships/tags" Target="../tags/tag1375.xml"/><Relationship Id="rId77" Type="http://schemas.openxmlformats.org/officeDocument/2006/relationships/tags" Target="../tags/tag1383.xml"/><Relationship Id="rId100" Type="http://schemas.openxmlformats.org/officeDocument/2006/relationships/tags" Target="../tags/tag1406.xml"/><Relationship Id="rId105" Type="http://schemas.openxmlformats.org/officeDocument/2006/relationships/tags" Target="../tags/tag1411.xml"/><Relationship Id="rId113" Type="http://schemas.openxmlformats.org/officeDocument/2006/relationships/slideLayout" Target="../slideLayouts/slideLayout6.xml"/><Relationship Id="rId8" Type="http://schemas.openxmlformats.org/officeDocument/2006/relationships/tags" Target="../tags/tag1314.xml"/><Relationship Id="rId51" Type="http://schemas.openxmlformats.org/officeDocument/2006/relationships/tags" Target="../tags/tag1357.xml"/><Relationship Id="rId72" Type="http://schemas.openxmlformats.org/officeDocument/2006/relationships/tags" Target="../tags/tag1378.xml"/><Relationship Id="rId80" Type="http://schemas.openxmlformats.org/officeDocument/2006/relationships/tags" Target="../tags/tag1386.xml"/><Relationship Id="rId85" Type="http://schemas.openxmlformats.org/officeDocument/2006/relationships/tags" Target="../tags/tag1391.xml"/><Relationship Id="rId93" Type="http://schemas.openxmlformats.org/officeDocument/2006/relationships/tags" Target="../tags/tag1399.xml"/><Relationship Id="rId98" Type="http://schemas.openxmlformats.org/officeDocument/2006/relationships/tags" Target="../tags/tag1404.xml"/><Relationship Id="rId3" Type="http://schemas.openxmlformats.org/officeDocument/2006/relationships/tags" Target="../tags/tag1309.xml"/><Relationship Id="rId12" Type="http://schemas.openxmlformats.org/officeDocument/2006/relationships/tags" Target="../tags/tag1318.xml"/><Relationship Id="rId17" Type="http://schemas.openxmlformats.org/officeDocument/2006/relationships/tags" Target="../tags/tag1323.xml"/><Relationship Id="rId25" Type="http://schemas.openxmlformats.org/officeDocument/2006/relationships/tags" Target="../tags/tag1331.xml"/><Relationship Id="rId33" Type="http://schemas.openxmlformats.org/officeDocument/2006/relationships/tags" Target="../tags/tag1339.xml"/><Relationship Id="rId38" Type="http://schemas.openxmlformats.org/officeDocument/2006/relationships/tags" Target="../tags/tag1344.xml"/><Relationship Id="rId46" Type="http://schemas.openxmlformats.org/officeDocument/2006/relationships/tags" Target="../tags/tag1352.xml"/><Relationship Id="rId59" Type="http://schemas.openxmlformats.org/officeDocument/2006/relationships/tags" Target="../tags/tag1365.xml"/><Relationship Id="rId67" Type="http://schemas.openxmlformats.org/officeDocument/2006/relationships/tags" Target="../tags/tag1373.xml"/><Relationship Id="rId103" Type="http://schemas.openxmlformats.org/officeDocument/2006/relationships/tags" Target="../tags/tag1409.xml"/><Relationship Id="rId108" Type="http://schemas.openxmlformats.org/officeDocument/2006/relationships/tags" Target="../tags/tag1414.xml"/><Relationship Id="rId20" Type="http://schemas.openxmlformats.org/officeDocument/2006/relationships/tags" Target="../tags/tag1326.xml"/><Relationship Id="rId41" Type="http://schemas.openxmlformats.org/officeDocument/2006/relationships/tags" Target="../tags/tag1347.xml"/><Relationship Id="rId54" Type="http://schemas.openxmlformats.org/officeDocument/2006/relationships/tags" Target="../tags/tag1360.xml"/><Relationship Id="rId62" Type="http://schemas.openxmlformats.org/officeDocument/2006/relationships/tags" Target="../tags/tag1368.xml"/><Relationship Id="rId70" Type="http://schemas.openxmlformats.org/officeDocument/2006/relationships/tags" Target="../tags/tag1376.xml"/><Relationship Id="rId75" Type="http://schemas.openxmlformats.org/officeDocument/2006/relationships/tags" Target="../tags/tag1381.xml"/><Relationship Id="rId83" Type="http://schemas.openxmlformats.org/officeDocument/2006/relationships/tags" Target="../tags/tag1389.xml"/><Relationship Id="rId88" Type="http://schemas.openxmlformats.org/officeDocument/2006/relationships/tags" Target="../tags/tag1394.xml"/><Relationship Id="rId91" Type="http://schemas.openxmlformats.org/officeDocument/2006/relationships/tags" Target="../tags/tag1397.xml"/><Relationship Id="rId96" Type="http://schemas.openxmlformats.org/officeDocument/2006/relationships/tags" Target="../tags/tag1402.xml"/><Relationship Id="rId111" Type="http://schemas.openxmlformats.org/officeDocument/2006/relationships/tags" Target="../tags/tag1417.xml"/><Relationship Id="rId1" Type="http://schemas.openxmlformats.org/officeDocument/2006/relationships/tags" Target="../tags/tag1307.xml"/><Relationship Id="rId6" Type="http://schemas.openxmlformats.org/officeDocument/2006/relationships/tags" Target="../tags/tag1312.xml"/><Relationship Id="rId15" Type="http://schemas.openxmlformats.org/officeDocument/2006/relationships/tags" Target="../tags/tag1321.xml"/><Relationship Id="rId23" Type="http://schemas.openxmlformats.org/officeDocument/2006/relationships/tags" Target="../tags/tag1329.xml"/><Relationship Id="rId28" Type="http://schemas.openxmlformats.org/officeDocument/2006/relationships/tags" Target="../tags/tag1334.xml"/><Relationship Id="rId36" Type="http://schemas.openxmlformats.org/officeDocument/2006/relationships/tags" Target="../tags/tag1342.xml"/><Relationship Id="rId49" Type="http://schemas.openxmlformats.org/officeDocument/2006/relationships/tags" Target="../tags/tag1355.xml"/><Relationship Id="rId57" Type="http://schemas.openxmlformats.org/officeDocument/2006/relationships/tags" Target="../tags/tag1363.xml"/><Relationship Id="rId106" Type="http://schemas.openxmlformats.org/officeDocument/2006/relationships/tags" Target="../tags/tag1412.xml"/><Relationship Id="rId114" Type="http://schemas.openxmlformats.org/officeDocument/2006/relationships/notesSlide" Target="../notesSlides/notesSlide18.xml"/><Relationship Id="rId10" Type="http://schemas.openxmlformats.org/officeDocument/2006/relationships/tags" Target="../tags/tag1316.xml"/><Relationship Id="rId31" Type="http://schemas.openxmlformats.org/officeDocument/2006/relationships/tags" Target="../tags/tag1337.xml"/><Relationship Id="rId44" Type="http://schemas.openxmlformats.org/officeDocument/2006/relationships/tags" Target="../tags/tag1350.xml"/><Relationship Id="rId52" Type="http://schemas.openxmlformats.org/officeDocument/2006/relationships/tags" Target="../tags/tag1358.xml"/><Relationship Id="rId60" Type="http://schemas.openxmlformats.org/officeDocument/2006/relationships/tags" Target="../tags/tag1366.xml"/><Relationship Id="rId65" Type="http://schemas.openxmlformats.org/officeDocument/2006/relationships/tags" Target="../tags/tag1371.xml"/><Relationship Id="rId73" Type="http://schemas.openxmlformats.org/officeDocument/2006/relationships/tags" Target="../tags/tag1379.xml"/><Relationship Id="rId78" Type="http://schemas.openxmlformats.org/officeDocument/2006/relationships/tags" Target="../tags/tag1384.xml"/><Relationship Id="rId81" Type="http://schemas.openxmlformats.org/officeDocument/2006/relationships/tags" Target="../tags/tag1387.xml"/><Relationship Id="rId86" Type="http://schemas.openxmlformats.org/officeDocument/2006/relationships/tags" Target="../tags/tag1392.xml"/><Relationship Id="rId94" Type="http://schemas.openxmlformats.org/officeDocument/2006/relationships/tags" Target="../tags/tag1400.xml"/><Relationship Id="rId99" Type="http://schemas.openxmlformats.org/officeDocument/2006/relationships/tags" Target="../tags/tag1405.xml"/><Relationship Id="rId101" Type="http://schemas.openxmlformats.org/officeDocument/2006/relationships/tags" Target="../tags/tag1407.xml"/><Relationship Id="rId4" Type="http://schemas.openxmlformats.org/officeDocument/2006/relationships/tags" Target="../tags/tag1310.xml"/><Relationship Id="rId9" Type="http://schemas.openxmlformats.org/officeDocument/2006/relationships/tags" Target="../tags/tag1315.xml"/><Relationship Id="rId13" Type="http://schemas.openxmlformats.org/officeDocument/2006/relationships/tags" Target="../tags/tag1319.xml"/><Relationship Id="rId18" Type="http://schemas.openxmlformats.org/officeDocument/2006/relationships/tags" Target="../tags/tag1324.xml"/><Relationship Id="rId39" Type="http://schemas.openxmlformats.org/officeDocument/2006/relationships/tags" Target="../tags/tag1345.xml"/><Relationship Id="rId109" Type="http://schemas.openxmlformats.org/officeDocument/2006/relationships/tags" Target="../tags/tag1415.xml"/><Relationship Id="rId34" Type="http://schemas.openxmlformats.org/officeDocument/2006/relationships/tags" Target="../tags/tag1340.xml"/><Relationship Id="rId50" Type="http://schemas.openxmlformats.org/officeDocument/2006/relationships/tags" Target="../tags/tag1356.xml"/><Relationship Id="rId55" Type="http://schemas.openxmlformats.org/officeDocument/2006/relationships/tags" Target="../tags/tag1361.xml"/><Relationship Id="rId76" Type="http://schemas.openxmlformats.org/officeDocument/2006/relationships/tags" Target="../tags/tag1382.xml"/><Relationship Id="rId97" Type="http://schemas.openxmlformats.org/officeDocument/2006/relationships/tags" Target="../tags/tag1403.xml"/><Relationship Id="rId104" Type="http://schemas.openxmlformats.org/officeDocument/2006/relationships/tags" Target="../tags/tag1410.xml"/><Relationship Id="rId7" Type="http://schemas.openxmlformats.org/officeDocument/2006/relationships/tags" Target="../tags/tag1313.xml"/><Relationship Id="rId71" Type="http://schemas.openxmlformats.org/officeDocument/2006/relationships/tags" Target="../tags/tag1377.xml"/><Relationship Id="rId92" Type="http://schemas.openxmlformats.org/officeDocument/2006/relationships/tags" Target="../tags/tag13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0.xml"/><Relationship Id="rId1" Type="http://schemas.openxmlformats.org/officeDocument/2006/relationships/tags" Target="../tags/tag1419.xml"/><Relationship Id="rId4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23.xml"/><Relationship Id="rId2" Type="http://schemas.openxmlformats.org/officeDocument/2006/relationships/tags" Target="../tags/tag1422.xml"/><Relationship Id="rId1" Type="http://schemas.openxmlformats.org/officeDocument/2006/relationships/tags" Target="../tags/tag142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1.xml"/><Relationship Id="rId21" Type="http://schemas.openxmlformats.org/officeDocument/2006/relationships/tags" Target="../tags/tag46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63" Type="http://schemas.openxmlformats.org/officeDocument/2006/relationships/tags" Target="../tags/tag88.xml"/><Relationship Id="rId68" Type="http://schemas.openxmlformats.org/officeDocument/2006/relationships/tags" Target="../tags/tag93.xml"/><Relationship Id="rId84" Type="http://schemas.openxmlformats.org/officeDocument/2006/relationships/tags" Target="../tags/tag109.xml"/><Relationship Id="rId89" Type="http://schemas.openxmlformats.org/officeDocument/2006/relationships/tags" Target="../tags/tag114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07" Type="http://schemas.openxmlformats.org/officeDocument/2006/relationships/tags" Target="../tags/tag132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66" Type="http://schemas.openxmlformats.org/officeDocument/2006/relationships/tags" Target="../tags/tag91.xml"/><Relationship Id="rId74" Type="http://schemas.openxmlformats.org/officeDocument/2006/relationships/tags" Target="../tags/tag99.xml"/><Relationship Id="rId79" Type="http://schemas.openxmlformats.org/officeDocument/2006/relationships/tags" Target="../tags/tag104.xml"/><Relationship Id="rId87" Type="http://schemas.openxmlformats.org/officeDocument/2006/relationships/tags" Target="../tags/tag112.xml"/><Relationship Id="rId102" Type="http://schemas.openxmlformats.org/officeDocument/2006/relationships/tags" Target="../tags/tag127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82" Type="http://schemas.openxmlformats.org/officeDocument/2006/relationships/tags" Target="../tags/tag107.xml"/><Relationship Id="rId90" Type="http://schemas.openxmlformats.org/officeDocument/2006/relationships/tags" Target="../tags/tag115.xml"/><Relationship Id="rId95" Type="http://schemas.openxmlformats.org/officeDocument/2006/relationships/tags" Target="../tags/tag120.xml"/><Relationship Id="rId19" Type="http://schemas.openxmlformats.org/officeDocument/2006/relationships/tags" Target="../tags/tag4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64" Type="http://schemas.openxmlformats.org/officeDocument/2006/relationships/tags" Target="../tags/tag89.xml"/><Relationship Id="rId69" Type="http://schemas.openxmlformats.org/officeDocument/2006/relationships/tags" Target="../tags/tag94.xml"/><Relationship Id="rId77" Type="http://schemas.openxmlformats.org/officeDocument/2006/relationships/tags" Target="../tags/tag102.xml"/><Relationship Id="rId100" Type="http://schemas.openxmlformats.org/officeDocument/2006/relationships/tags" Target="../tags/tag125.xml"/><Relationship Id="rId105" Type="http://schemas.openxmlformats.org/officeDocument/2006/relationships/tags" Target="../tags/tag130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72" Type="http://schemas.openxmlformats.org/officeDocument/2006/relationships/tags" Target="../tags/tag97.xml"/><Relationship Id="rId80" Type="http://schemas.openxmlformats.org/officeDocument/2006/relationships/tags" Target="../tags/tag105.xml"/><Relationship Id="rId85" Type="http://schemas.openxmlformats.org/officeDocument/2006/relationships/tags" Target="../tags/tag110.xml"/><Relationship Id="rId93" Type="http://schemas.openxmlformats.org/officeDocument/2006/relationships/tags" Target="../tags/tag118.xml"/><Relationship Id="rId98" Type="http://schemas.openxmlformats.org/officeDocument/2006/relationships/tags" Target="../tags/tag12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67" Type="http://schemas.openxmlformats.org/officeDocument/2006/relationships/tags" Target="../tags/tag92.xml"/><Relationship Id="rId103" Type="http://schemas.openxmlformats.org/officeDocument/2006/relationships/tags" Target="../tags/tag128.xml"/><Relationship Id="rId108" Type="http://schemas.openxmlformats.org/officeDocument/2006/relationships/slideLayout" Target="../slideLayouts/slideLayout6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tags" Target="../tags/tag87.xml"/><Relationship Id="rId70" Type="http://schemas.openxmlformats.org/officeDocument/2006/relationships/tags" Target="../tags/tag95.xml"/><Relationship Id="rId75" Type="http://schemas.openxmlformats.org/officeDocument/2006/relationships/tags" Target="../tags/tag100.xml"/><Relationship Id="rId83" Type="http://schemas.openxmlformats.org/officeDocument/2006/relationships/tags" Target="../tags/tag108.xml"/><Relationship Id="rId88" Type="http://schemas.openxmlformats.org/officeDocument/2006/relationships/tags" Target="../tags/tag113.xml"/><Relationship Id="rId91" Type="http://schemas.openxmlformats.org/officeDocument/2006/relationships/tags" Target="../tags/tag116.xml"/><Relationship Id="rId96" Type="http://schemas.openxmlformats.org/officeDocument/2006/relationships/tags" Target="../tags/tag12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Relationship Id="rId106" Type="http://schemas.openxmlformats.org/officeDocument/2006/relationships/tags" Target="../tags/tag131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65" Type="http://schemas.openxmlformats.org/officeDocument/2006/relationships/tags" Target="../tags/tag90.xml"/><Relationship Id="rId73" Type="http://schemas.openxmlformats.org/officeDocument/2006/relationships/tags" Target="../tags/tag98.xml"/><Relationship Id="rId78" Type="http://schemas.openxmlformats.org/officeDocument/2006/relationships/tags" Target="../tags/tag103.xml"/><Relationship Id="rId81" Type="http://schemas.openxmlformats.org/officeDocument/2006/relationships/tags" Target="../tags/tag106.xml"/><Relationship Id="rId86" Type="http://schemas.openxmlformats.org/officeDocument/2006/relationships/tags" Target="../tags/tag111.xml"/><Relationship Id="rId94" Type="http://schemas.openxmlformats.org/officeDocument/2006/relationships/tags" Target="../tags/tag119.xml"/><Relationship Id="rId99" Type="http://schemas.openxmlformats.org/officeDocument/2006/relationships/tags" Target="../tags/tag124.xml"/><Relationship Id="rId101" Type="http://schemas.openxmlformats.org/officeDocument/2006/relationships/tags" Target="../tags/tag12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9" Type="http://schemas.openxmlformats.org/officeDocument/2006/relationships/tags" Target="../tags/tag64.xml"/><Relationship Id="rId109" Type="http://schemas.openxmlformats.org/officeDocument/2006/relationships/notesSlide" Target="../notesSlides/notesSlide2.xml"/><Relationship Id="rId34" Type="http://schemas.openxmlformats.org/officeDocument/2006/relationships/tags" Target="../tags/tag59.xml"/><Relationship Id="rId50" Type="http://schemas.openxmlformats.org/officeDocument/2006/relationships/tags" Target="../tags/tag75.xml"/><Relationship Id="rId55" Type="http://schemas.openxmlformats.org/officeDocument/2006/relationships/tags" Target="../tags/tag80.xml"/><Relationship Id="rId76" Type="http://schemas.openxmlformats.org/officeDocument/2006/relationships/tags" Target="../tags/tag101.xml"/><Relationship Id="rId97" Type="http://schemas.openxmlformats.org/officeDocument/2006/relationships/tags" Target="../tags/tag122.xml"/><Relationship Id="rId104" Type="http://schemas.openxmlformats.org/officeDocument/2006/relationships/tags" Target="../tags/tag129.xml"/><Relationship Id="rId7" Type="http://schemas.openxmlformats.org/officeDocument/2006/relationships/tags" Target="../tags/tag32.xml"/><Relationship Id="rId71" Type="http://schemas.openxmlformats.org/officeDocument/2006/relationships/tags" Target="../tags/tag96.xml"/><Relationship Id="rId92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65.xml"/><Relationship Id="rId117" Type="http://schemas.openxmlformats.org/officeDocument/2006/relationships/tags" Target="../tags/tag256.xml"/><Relationship Id="rId21" Type="http://schemas.openxmlformats.org/officeDocument/2006/relationships/tags" Target="../tags/tag160.xml"/><Relationship Id="rId42" Type="http://schemas.openxmlformats.org/officeDocument/2006/relationships/tags" Target="../tags/tag181.xml"/><Relationship Id="rId47" Type="http://schemas.openxmlformats.org/officeDocument/2006/relationships/tags" Target="../tags/tag186.xml"/><Relationship Id="rId63" Type="http://schemas.openxmlformats.org/officeDocument/2006/relationships/tags" Target="../tags/tag202.xml"/><Relationship Id="rId68" Type="http://schemas.openxmlformats.org/officeDocument/2006/relationships/tags" Target="../tags/tag207.xml"/><Relationship Id="rId84" Type="http://schemas.openxmlformats.org/officeDocument/2006/relationships/tags" Target="../tags/tag223.xml"/><Relationship Id="rId89" Type="http://schemas.openxmlformats.org/officeDocument/2006/relationships/tags" Target="../tags/tag228.xml"/><Relationship Id="rId112" Type="http://schemas.openxmlformats.org/officeDocument/2006/relationships/tags" Target="../tags/tag251.xml"/><Relationship Id="rId16" Type="http://schemas.openxmlformats.org/officeDocument/2006/relationships/tags" Target="../tags/tag155.xml"/><Relationship Id="rId107" Type="http://schemas.openxmlformats.org/officeDocument/2006/relationships/tags" Target="../tags/tag246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tags" Target="../tags/tag184.xml"/><Relationship Id="rId53" Type="http://schemas.openxmlformats.org/officeDocument/2006/relationships/tags" Target="../tags/tag192.xml"/><Relationship Id="rId58" Type="http://schemas.openxmlformats.org/officeDocument/2006/relationships/tags" Target="../tags/tag197.xml"/><Relationship Id="rId66" Type="http://schemas.openxmlformats.org/officeDocument/2006/relationships/tags" Target="../tags/tag205.xml"/><Relationship Id="rId74" Type="http://schemas.openxmlformats.org/officeDocument/2006/relationships/tags" Target="../tags/tag213.xml"/><Relationship Id="rId79" Type="http://schemas.openxmlformats.org/officeDocument/2006/relationships/tags" Target="../tags/tag218.xml"/><Relationship Id="rId87" Type="http://schemas.openxmlformats.org/officeDocument/2006/relationships/tags" Target="../tags/tag226.xml"/><Relationship Id="rId102" Type="http://schemas.openxmlformats.org/officeDocument/2006/relationships/tags" Target="../tags/tag241.xml"/><Relationship Id="rId110" Type="http://schemas.openxmlformats.org/officeDocument/2006/relationships/tags" Target="../tags/tag249.xml"/><Relationship Id="rId115" Type="http://schemas.openxmlformats.org/officeDocument/2006/relationships/tags" Target="../tags/tag254.xml"/><Relationship Id="rId5" Type="http://schemas.openxmlformats.org/officeDocument/2006/relationships/tags" Target="../tags/tag144.xml"/><Relationship Id="rId61" Type="http://schemas.openxmlformats.org/officeDocument/2006/relationships/tags" Target="../tags/tag200.xml"/><Relationship Id="rId82" Type="http://schemas.openxmlformats.org/officeDocument/2006/relationships/tags" Target="../tags/tag221.xml"/><Relationship Id="rId90" Type="http://schemas.openxmlformats.org/officeDocument/2006/relationships/tags" Target="../tags/tag229.xml"/><Relationship Id="rId95" Type="http://schemas.openxmlformats.org/officeDocument/2006/relationships/tags" Target="../tags/tag234.xml"/><Relationship Id="rId19" Type="http://schemas.openxmlformats.org/officeDocument/2006/relationships/tags" Target="../tags/tag15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tags" Target="../tags/tag187.xml"/><Relationship Id="rId56" Type="http://schemas.openxmlformats.org/officeDocument/2006/relationships/tags" Target="../tags/tag195.xml"/><Relationship Id="rId64" Type="http://schemas.openxmlformats.org/officeDocument/2006/relationships/tags" Target="../tags/tag203.xml"/><Relationship Id="rId69" Type="http://schemas.openxmlformats.org/officeDocument/2006/relationships/tags" Target="../tags/tag208.xml"/><Relationship Id="rId77" Type="http://schemas.openxmlformats.org/officeDocument/2006/relationships/tags" Target="../tags/tag216.xml"/><Relationship Id="rId100" Type="http://schemas.openxmlformats.org/officeDocument/2006/relationships/tags" Target="../tags/tag239.xml"/><Relationship Id="rId105" Type="http://schemas.openxmlformats.org/officeDocument/2006/relationships/tags" Target="../tags/tag244.xml"/><Relationship Id="rId113" Type="http://schemas.openxmlformats.org/officeDocument/2006/relationships/tags" Target="../tags/tag252.xml"/><Relationship Id="rId118" Type="http://schemas.openxmlformats.org/officeDocument/2006/relationships/tags" Target="../tags/tag257.xml"/><Relationship Id="rId8" Type="http://schemas.openxmlformats.org/officeDocument/2006/relationships/tags" Target="../tags/tag147.xml"/><Relationship Id="rId51" Type="http://schemas.openxmlformats.org/officeDocument/2006/relationships/tags" Target="../tags/tag190.xml"/><Relationship Id="rId72" Type="http://schemas.openxmlformats.org/officeDocument/2006/relationships/tags" Target="../tags/tag211.xml"/><Relationship Id="rId80" Type="http://schemas.openxmlformats.org/officeDocument/2006/relationships/tags" Target="../tags/tag219.xml"/><Relationship Id="rId85" Type="http://schemas.openxmlformats.org/officeDocument/2006/relationships/tags" Target="../tags/tag224.xml"/><Relationship Id="rId93" Type="http://schemas.openxmlformats.org/officeDocument/2006/relationships/tags" Target="../tags/tag232.xml"/><Relationship Id="rId98" Type="http://schemas.openxmlformats.org/officeDocument/2006/relationships/tags" Target="../tags/tag237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tags" Target="../tags/tag185.xml"/><Relationship Id="rId59" Type="http://schemas.openxmlformats.org/officeDocument/2006/relationships/tags" Target="../tags/tag198.xml"/><Relationship Id="rId67" Type="http://schemas.openxmlformats.org/officeDocument/2006/relationships/tags" Target="../tags/tag206.xml"/><Relationship Id="rId103" Type="http://schemas.openxmlformats.org/officeDocument/2006/relationships/tags" Target="../tags/tag242.xml"/><Relationship Id="rId108" Type="http://schemas.openxmlformats.org/officeDocument/2006/relationships/tags" Target="../tags/tag247.xml"/><Relationship Id="rId116" Type="http://schemas.openxmlformats.org/officeDocument/2006/relationships/tags" Target="../tags/tag255.xml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54" Type="http://schemas.openxmlformats.org/officeDocument/2006/relationships/tags" Target="../tags/tag193.xml"/><Relationship Id="rId62" Type="http://schemas.openxmlformats.org/officeDocument/2006/relationships/tags" Target="../tags/tag201.xml"/><Relationship Id="rId70" Type="http://schemas.openxmlformats.org/officeDocument/2006/relationships/tags" Target="../tags/tag209.xml"/><Relationship Id="rId75" Type="http://schemas.openxmlformats.org/officeDocument/2006/relationships/tags" Target="../tags/tag214.xml"/><Relationship Id="rId83" Type="http://schemas.openxmlformats.org/officeDocument/2006/relationships/tags" Target="../tags/tag222.xml"/><Relationship Id="rId88" Type="http://schemas.openxmlformats.org/officeDocument/2006/relationships/tags" Target="../tags/tag227.xml"/><Relationship Id="rId91" Type="http://schemas.openxmlformats.org/officeDocument/2006/relationships/tags" Target="../tags/tag230.xml"/><Relationship Id="rId96" Type="http://schemas.openxmlformats.org/officeDocument/2006/relationships/tags" Target="../tags/tag235.xml"/><Relationship Id="rId111" Type="http://schemas.openxmlformats.org/officeDocument/2006/relationships/tags" Target="../tags/tag250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tags" Target="../tags/tag188.xml"/><Relationship Id="rId57" Type="http://schemas.openxmlformats.org/officeDocument/2006/relationships/tags" Target="../tags/tag196.xml"/><Relationship Id="rId106" Type="http://schemas.openxmlformats.org/officeDocument/2006/relationships/tags" Target="../tags/tag245.xml"/><Relationship Id="rId114" Type="http://schemas.openxmlformats.org/officeDocument/2006/relationships/tags" Target="../tags/tag253.xml"/><Relationship Id="rId119" Type="http://schemas.openxmlformats.org/officeDocument/2006/relationships/slideLayout" Target="../slideLayouts/slideLayout6.xml"/><Relationship Id="rId10" Type="http://schemas.openxmlformats.org/officeDocument/2006/relationships/tags" Target="../tags/tag149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52" Type="http://schemas.openxmlformats.org/officeDocument/2006/relationships/tags" Target="../tags/tag191.xml"/><Relationship Id="rId60" Type="http://schemas.openxmlformats.org/officeDocument/2006/relationships/tags" Target="../tags/tag199.xml"/><Relationship Id="rId65" Type="http://schemas.openxmlformats.org/officeDocument/2006/relationships/tags" Target="../tags/tag204.xml"/><Relationship Id="rId73" Type="http://schemas.openxmlformats.org/officeDocument/2006/relationships/tags" Target="../tags/tag212.xml"/><Relationship Id="rId78" Type="http://schemas.openxmlformats.org/officeDocument/2006/relationships/tags" Target="../tags/tag217.xml"/><Relationship Id="rId81" Type="http://schemas.openxmlformats.org/officeDocument/2006/relationships/tags" Target="../tags/tag220.xml"/><Relationship Id="rId86" Type="http://schemas.openxmlformats.org/officeDocument/2006/relationships/tags" Target="../tags/tag225.xml"/><Relationship Id="rId94" Type="http://schemas.openxmlformats.org/officeDocument/2006/relationships/tags" Target="../tags/tag233.xml"/><Relationship Id="rId99" Type="http://schemas.openxmlformats.org/officeDocument/2006/relationships/tags" Target="../tags/tag238.xml"/><Relationship Id="rId101" Type="http://schemas.openxmlformats.org/officeDocument/2006/relationships/tags" Target="../tags/tag240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9" Type="http://schemas.openxmlformats.org/officeDocument/2006/relationships/tags" Target="../tags/tag178.xml"/><Relationship Id="rId109" Type="http://schemas.openxmlformats.org/officeDocument/2006/relationships/tags" Target="../tags/tag248.xml"/><Relationship Id="rId34" Type="http://schemas.openxmlformats.org/officeDocument/2006/relationships/tags" Target="../tags/tag173.xml"/><Relationship Id="rId50" Type="http://schemas.openxmlformats.org/officeDocument/2006/relationships/tags" Target="../tags/tag189.xml"/><Relationship Id="rId55" Type="http://schemas.openxmlformats.org/officeDocument/2006/relationships/tags" Target="../tags/tag194.xml"/><Relationship Id="rId76" Type="http://schemas.openxmlformats.org/officeDocument/2006/relationships/tags" Target="../tags/tag215.xml"/><Relationship Id="rId97" Type="http://schemas.openxmlformats.org/officeDocument/2006/relationships/tags" Target="../tags/tag236.xml"/><Relationship Id="rId104" Type="http://schemas.openxmlformats.org/officeDocument/2006/relationships/tags" Target="../tags/tag243.xml"/><Relationship Id="rId120" Type="http://schemas.openxmlformats.org/officeDocument/2006/relationships/notesSlide" Target="../notesSlides/notesSlide4.xml"/><Relationship Id="rId7" Type="http://schemas.openxmlformats.org/officeDocument/2006/relationships/tags" Target="../tags/tag146.xml"/><Relationship Id="rId71" Type="http://schemas.openxmlformats.org/officeDocument/2006/relationships/tags" Target="../tags/tag210.xml"/><Relationship Id="rId92" Type="http://schemas.openxmlformats.org/officeDocument/2006/relationships/tags" Target="../tags/tag231.xml"/><Relationship Id="rId2" Type="http://schemas.openxmlformats.org/officeDocument/2006/relationships/tags" Target="../tags/tag141.xml"/><Relationship Id="rId29" Type="http://schemas.openxmlformats.org/officeDocument/2006/relationships/tags" Target="../tags/tag1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404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CS3410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solidFill>
                <a:schemeClr val="accent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Guest Lecture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solidFill>
                <a:schemeClr val="accent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A Simple CPU: </a:t>
            </a: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remaining branch instructions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CPU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Pipelined</a:t>
            </a: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 CPU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Tudor Marian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290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8100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0386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2672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62200" y="2819400"/>
            <a:ext cx="9144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196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19600" y="16764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772400" y="3048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15200" y="1219200"/>
            <a:ext cx="4572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67000" y="304800"/>
            <a:ext cx="5105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67000" y="1524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8249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47798" y="12954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20574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16764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47798" y="23621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0574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66800" y="228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Prog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1828800"/>
            <a:ext cx="0" cy="990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7056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0" y="28194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2362200" y="1066800"/>
            <a:ext cx="0" cy="1752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5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9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1447800" y="1676400"/>
            <a:ext cx="5334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828800" y="1295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495800" y="2819400"/>
            <a:ext cx="2590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Rounded Rectangular Callout 33"/>
          <p:cNvSpPr/>
          <p:nvPr>
            <p:custDataLst>
              <p:tags r:id="rId30"/>
            </p:custDataLst>
          </p:nvPr>
        </p:nvSpPr>
        <p:spPr>
          <a:xfrm>
            <a:off x="4648200" y="2057400"/>
            <a:ext cx="1219200" cy="381000"/>
          </a:xfrm>
          <a:prstGeom prst="wedgeRoundRectCallout">
            <a:avLst>
              <a:gd name="adj1" fmla="val -64920"/>
              <a:gd name="adj2" fmla="val 100701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~ 3 gates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Content Placeholder 34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572000" y="55626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 signals are stable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80 gates =&gt; clock period of at least 160 ns, max frequency ~6MHz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Better:</a:t>
            </a:r>
          </a:p>
          <a:p>
            <a:pPr marL="342900" lvl="0" indent="-342900">
              <a:spcBef>
                <a:spcPct val="20000"/>
              </a:spcBef>
              <a:buSzPct val="80000"/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 gates =&gt; clock period of at least 42 ns, max frequency ~24MHz 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Content Placeholder 34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228600" y="36576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Assumptions: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32 bit ripple carry + some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muxes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next PC: 30 bit ripple carry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control: minimized for delay (~3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transistors: 2 ns per gate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prog</a:t>
            </a: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,.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memory: 16 ns  (as much as 8 gates)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register file: 2 ns access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wires, register setup time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 32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+ some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muxes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9 gates)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30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6 gates)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 Still: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cheapest adder faster than 21 gate delays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MARTInkAnnotation895"/>
          <p:cNvSpPr/>
          <p:nvPr/>
        </p:nvSpPr>
        <p:spPr>
          <a:xfrm>
            <a:off x="861060" y="68580"/>
            <a:ext cx="7284721" cy="198121"/>
          </a:xfrm>
          <a:custGeom>
            <a:avLst/>
            <a:gdLst/>
            <a:ahLst/>
            <a:cxnLst/>
            <a:rect l="0" t="0" r="0" b="0"/>
            <a:pathLst>
              <a:path w="7284721" h="198121">
                <a:moveTo>
                  <a:pt x="30480" y="68580"/>
                </a:moveTo>
                <a:lnTo>
                  <a:pt x="30480" y="64535"/>
                </a:lnTo>
                <a:lnTo>
                  <a:pt x="29633" y="62496"/>
                </a:lnTo>
                <a:lnTo>
                  <a:pt x="25243" y="56429"/>
                </a:lnTo>
                <a:lnTo>
                  <a:pt x="23919" y="54713"/>
                </a:lnTo>
                <a:lnTo>
                  <a:pt x="23331" y="51692"/>
                </a:lnTo>
                <a:lnTo>
                  <a:pt x="23174" y="49702"/>
                </a:lnTo>
                <a:lnTo>
                  <a:pt x="22223" y="48374"/>
                </a:lnTo>
                <a:lnTo>
                  <a:pt x="20742" y="47489"/>
                </a:lnTo>
                <a:lnTo>
                  <a:pt x="18908" y="46900"/>
                </a:lnTo>
                <a:lnTo>
                  <a:pt x="17685" y="45660"/>
                </a:lnTo>
                <a:lnTo>
                  <a:pt x="16870" y="43986"/>
                </a:lnTo>
                <a:lnTo>
                  <a:pt x="15562" y="39263"/>
                </a:lnTo>
                <a:lnTo>
                  <a:pt x="14608" y="38875"/>
                </a:lnTo>
                <a:lnTo>
                  <a:pt x="8707" y="38202"/>
                </a:lnTo>
                <a:lnTo>
                  <a:pt x="8345" y="37321"/>
                </a:lnTo>
                <a:lnTo>
                  <a:pt x="7716" y="31548"/>
                </a:lnTo>
                <a:lnTo>
                  <a:pt x="7648" y="26751"/>
                </a:lnTo>
                <a:lnTo>
                  <a:pt x="6792" y="25454"/>
                </a:lnTo>
                <a:lnTo>
                  <a:pt x="5375" y="24589"/>
                </a:lnTo>
                <a:lnTo>
                  <a:pt x="0" y="22860"/>
                </a:lnTo>
                <a:lnTo>
                  <a:pt x="6561" y="22860"/>
                </a:lnTo>
                <a:lnTo>
                  <a:pt x="19543" y="28891"/>
                </a:lnTo>
                <a:lnTo>
                  <a:pt x="22204" y="30166"/>
                </a:lnTo>
                <a:lnTo>
                  <a:pt x="139857" y="31326"/>
                </a:lnTo>
                <a:lnTo>
                  <a:pt x="151929" y="36511"/>
                </a:lnTo>
                <a:lnTo>
                  <a:pt x="162467" y="37786"/>
                </a:lnTo>
                <a:lnTo>
                  <a:pt x="325556" y="38100"/>
                </a:lnTo>
                <a:lnTo>
                  <a:pt x="329644" y="37253"/>
                </a:lnTo>
                <a:lnTo>
                  <a:pt x="342288" y="32069"/>
                </a:lnTo>
                <a:lnTo>
                  <a:pt x="351129" y="30689"/>
                </a:lnTo>
                <a:lnTo>
                  <a:pt x="398086" y="30482"/>
                </a:lnTo>
                <a:lnTo>
                  <a:pt x="405809" y="32739"/>
                </a:lnTo>
                <a:lnTo>
                  <a:pt x="414039" y="35717"/>
                </a:lnTo>
                <a:lnTo>
                  <a:pt x="420520" y="37041"/>
                </a:lnTo>
                <a:lnTo>
                  <a:pt x="428480" y="35371"/>
                </a:lnTo>
                <a:lnTo>
                  <a:pt x="432973" y="33741"/>
                </a:lnTo>
                <a:lnTo>
                  <a:pt x="437662" y="33501"/>
                </a:lnTo>
                <a:lnTo>
                  <a:pt x="546422" y="38100"/>
                </a:lnTo>
                <a:lnTo>
                  <a:pt x="556403" y="35842"/>
                </a:lnTo>
                <a:lnTo>
                  <a:pt x="566484" y="32863"/>
                </a:lnTo>
                <a:lnTo>
                  <a:pt x="600502" y="30573"/>
                </a:lnTo>
                <a:lnTo>
                  <a:pt x="645187" y="30482"/>
                </a:lnTo>
                <a:lnTo>
                  <a:pt x="655332" y="28223"/>
                </a:lnTo>
                <a:lnTo>
                  <a:pt x="665485" y="25244"/>
                </a:lnTo>
                <a:lnTo>
                  <a:pt x="710353" y="22075"/>
                </a:lnTo>
                <a:lnTo>
                  <a:pt x="721203" y="17641"/>
                </a:lnTo>
                <a:lnTo>
                  <a:pt x="739611" y="15714"/>
                </a:lnTo>
                <a:lnTo>
                  <a:pt x="786712" y="14412"/>
                </a:lnTo>
                <a:lnTo>
                  <a:pt x="807584" y="9212"/>
                </a:lnTo>
                <a:lnTo>
                  <a:pt x="874710" y="5374"/>
                </a:lnTo>
                <a:lnTo>
                  <a:pt x="885753" y="2388"/>
                </a:lnTo>
                <a:lnTo>
                  <a:pt x="952651" y="18"/>
                </a:lnTo>
                <a:lnTo>
                  <a:pt x="1192712" y="0"/>
                </a:lnTo>
                <a:lnTo>
                  <a:pt x="1225087" y="6031"/>
                </a:lnTo>
                <a:lnTo>
                  <a:pt x="1373364" y="8466"/>
                </a:lnTo>
                <a:lnTo>
                  <a:pt x="1396565" y="13651"/>
                </a:lnTo>
                <a:lnTo>
                  <a:pt x="1479885" y="17485"/>
                </a:lnTo>
                <a:lnTo>
                  <a:pt x="1499358" y="21267"/>
                </a:lnTo>
                <a:lnTo>
                  <a:pt x="1722828" y="22860"/>
                </a:lnTo>
                <a:lnTo>
                  <a:pt x="1858434" y="23706"/>
                </a:lnTo>
                <a:lnTo>
                  <a:pt x="1885986" y="28891"/>
                </a:lnTo>
                <a:lnTo>
                  <a:pt x="2109061" y="31326"/>
                </a:lnTo>
                <a:lnTo>
                  <a:pt x="2156312" y="37394"/>
                </a:lnTo>
                <a:lnTo>
                  <a:pt x="2251746" y="40354"/>
                </a:lnTo>
                <a:lnTo>
                  <a:pt x="2287886" y="45013"/>
                </a:lnTo>
                <a:lnTo>
                  <a:pt x="2377454" y="46561"/>
                </a:lnTo>
                <a:lnTo>
                  <a:pt x="2423161" y="52633"/>
                </a:lnTo>
                <a:lnTo>
                  <a:pt x="2644610" y="53340"/>
                </a:lnTo>
                <a:lnTo>
                  <a:pt x="2742564" y="52493"/>
                </a:lnTo>
                <a:lnTo>
                  <a:pt x="2767691" y="47309"/>
                </a:lnTo>
                <a:lnTo>
                  <a:pt x="2994734" y="45720"/>
                </a:lnTo>
                <a:lnTo>
                  <a:pt x="3070788" y="46566"/>
                </a:lnTo>
                <a:lnTo>
                  <a:pt x="3095462" y="51751"/>
                </a:lnTo>
                <a:lnTo>
                  <a:pt x="3321703" y="53340"/>
                </a:lnTo>
                <a:lnTo>
                  <a:pt x="3475494" y="52493"/>
                </a:lnTo>
                <a:lnTo>
                  <a:pt x="3515271" y="46426"/>
                </a:lnTo>
                <a:lnTo>
                  <a:pt x="3665239" y="44873"/>
                </a:lnTo>
                <a:lnTo>
                  <a:pt x="3705705" y="38806"/>
                </a:lnTo>
                <a:lnTo>
                  <a:pt x="3926545" y="35842"/>
                </a:lnTo>
                <a:lnTo>
                  <a:pt x="3965383" y="31539"/>
                </a:lnTo>
                <a:lnTo>
                  <a:pt x="4007509" y="34393"/>
                </a:lnTo>
                <a:lnTo>
                  <a:pt x="4015333" y="33088"/>
                </a:lnTo>
                <a:lnTo>
                  <a:pt x="4033057" y="33897"/>
                </a:lnTo>
                <a:lnTo>
                  <a:pt x="4257249" y="38099"/>
                </a:lnTo>
                <a:lnTo>
                  <a:pt x="4328172" y="40358"/>
                </a:lnTo>
                <a:lnTo>
                  <a:pt x="4379808" y="45860"/>
                </a:lnTo>
                <a:lnTo>
                  <a:pt x="4425631" y="51612"/>
                </a:lnTo>
                <a:lnTo>
                  <a:pt x="4631831" y="57384"/>
                </a:lnTo>
                <a:lnTo>
                  <a:pt x="4791239" y="63205"/>
                </a:lnTo>
                <a:lnTo>
                  <a:pt x="4859818" y="68108"/>
                </a:lnTo>
                <a:lnTo>
                  <a:pt x="4986793" y="73811"/>
                </a:lnTo>
                <a:lnTo>
                  <a:pt x="5068933" y="78318"/>
                </a:lnTo>
                <a:lnTo>
                  <a:pt x="5141385" y="85595"/>
                </a:lnTo>
                <a:lnTo>
                  <a:pt x="5199258" y="90670"/>
                </a:lnTo>
                <a:lnTo>
                  <a:pt x="5301051" y="96657"/>
                </a:lnTo>
                <a:lnTo>
                  <a:pt x="5358238" y="102789"/>
                </a:lnTo>
                <a:lnTo>
                  <a:pt x="5484657" y="108893"/>
                </a:lnTo>
                <a:lnTo>
                  <a:pt x="5553237" y="113825"/>
                </a:lnTo>
                <a:lnTo>
                  <a:pt x="5584943" y="116417"/>
                </a:lnTo>
                <a:lnTo>
                  <a:pt x="5636191" y="121195"/>
                </a:lnTo>
                <a:lnTo>
                  <a:pt x="5804140" y="124177"/>
                </a:lnTo>
                <a:lnTo>
                  <a:pt x="5830876" y="127951"/>
                </a:lnTo>
                <a:lnTo>
                  <a:pt x="6056125" y="129540"/>
                </a:lnTo>
                <a:lnTo>
                  <a:pt x="6153850" y="130387"/>
                </a:lnTo>
                <a:lnTo>
                  <a:pt x="6203253" y="136454"/>
                </a:lnTo>
                <a:lnTo>
                  <a:pt x="6422597" y="137160"/>
                </a:lnTo>
                <a:lnTo>
                  <a:pt x="6872178" y="137160"/>
                </a:lnTo>
                <a:lnTo>
                  <a:pt x="6911200" y="143191"/>
                </a:lnTo>
                <a:lnTo>
                  <a:pt x="6979916" y="146996"/>
                </a:lnTo>
                <a:lnTo>
                  <a:pt x="7002779" y="150799"/>
                </a:lnTo>
                <a:lnTo>
                  <a:pt x="7042468" y="154517"/>
                </a:lnTo>
                <a:lnTo>
                  <a:pt x="7061953" y="158390"/>
                </a:lnTo>
                <a:lnTo>
                  <a:pt x="7094140" y="160652"/>
                </a:lnTo>
                <a:lnTo>
                  <a:pt x="7121815" y="166553"/>
                </a:lnTo>
                <a:lnTo>
                  <a:pt x="7142412" y="172662"/>
                </a:lnTo>
                <a:lnTo>
                  <a:pt x="7178035" y="177366"/>
                </a:lnTo>
                <a:lnTo>
                  <a:pt x="7191021" y="181246"/>
                </a:lnTo>
                <a:lnTo>
                  <a:pt x="7204366" y="182784"/>
                </a:lnTo>
                <a:lnTo>
                  <a:pt x="7206598" y="183663"/>
                </a:lnTo>
                <a:lnTo>
                  <a:pt x="7211334" y="186897"/>
                </a:lnTo>
                <a:lnTo>
                  <a:pt x="7218518" y="188899"/>
                </a:lnTo>
                <a:lnTo>
                  <a:pt x="7269382" y="190500"/>
                </a:lnTo>
                <a:lnTo>
                  <a:pt x="7269450" y="194545"/>
                </a:lnTo>
                <a:lnTo>
                  <a:pt x="7270308" y="195737"/>
                </a:lnTo>
                <a:lnTo>
                  <a:pt x="7271723" y="196531"/>
                </a:lnTo>
                <a:lnTo>
                  <a:pt x="7277098" y="198120"/>
                </a:lnTo>
                <a:lnTo>
                  <a:pt x="7277099" y="198120"/>
                </a:lnTo>
                <a:lnTo>
                  <a:pt x="7284720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896"/>
          <p:cNvSpPr/>
          <p:nvPr/>
        </p:nvSpPr>
        <p:spPr>
          <a:xfrm>
            <a:off x="7993381" y="121920"/>
            <a:ext cx="243841" cy="198121"/>
          </a:xfrm>
          <a:custGeom>
            <a:avLst/>
            <a:gdLst/>
            <a:ahLst/>
            <a:cxnLst/>
            <a:rect l="0" t="0" r="0" b="0"/>
            <a:pathLst>
              <a:path w="243841" h="198121">
                <a:moveTo>
                  <a:pt x="45720" y="60960"/>
                </a:moveTo>
                <a:lnTo>
                  <a:pt x="35114" y="50354"/>
                </a:lnTo>
                <a:lnTo>
                  <a:pt x="33569" y="47963"/>
                </a:lnTo>
                <a:lnTo>
                  <a:pt x="31852" y="43048"/>
                </a:lnTo>
                <a:lnTo>
                  <a:pt x="28832" y="38041"/>
                </a:lnTo>
                <a:lnTo>
                  <a:pt x="24039" y="31974"/>
                </a:lnTo>
                <a:lnTo>
                  <a:pt x="19164" y="26877"/>
                </a:lnTo>
                <a:lnTo>
                  <a:pt x="16403" y="24050"/>
                </a:lnTo>
                <a:lnTo>
                  <a:pt x="16015" y="22807"/>
                </a:lnTo>
                <a:lnTo>
                  <a:pt x="15584" y="19168"/>
                </a:lnTo>
                <a:lnTo>
                  <a:pt x="14622" y="17012"/>
                </a:lnTo>
                <a:lnTo>
                  <a:pt x="11297" y="12359"/>
                </a:lnTo>
                <a:lnTo>
                  <a:pt x="8710" y="9024"/>
                </a:lnTo>
                <a:lnTo>
                  <a:pt x="8104" y="5986"/>
                </a:lnTo>
                <a:lnTo>
                  <a:pt x="7942" y="3991"/>
                </a:lnTo>
                <a:lnTo>
                  <a:pt x="6988" y="2661"/>
                </a:lnTo>
                <a:lnTo>
                  <a:pt x="5505" y="1774"/>
                </a:lnTo>
                <a:lnTo>
                  <a:pt x="0" y="0"/>
                </a:lnTo>
                <a:lnTo>
                  <a:pt x="0" y="0"/>
                </a:lnTo>
                <a:lnTo>
                  <a:pt x="7307" y="0"/>
                </a:lnTo>
                <a:lnTo>
                  <a:pt x="11996" y="4516"/>
                </a:lnTo>
                <a:lnTo>
                  <a:pt x="15617" y="8090"/>
                </a:lnTo>
                <a:lnTo>
                  <a:pt x="21899" y="12062"/>
                </a:lnTo>
                <a:lnTo>
                  <a:pt x="24760" y="13122"/>
                </a:lnTo>
                <a:lnTo>
                  <a:pt x="30195" y="16556"/>
                </a:lnTo>
                <a:lnTo>
                  <a:pt x="32831" y="18658"/>
                </a:lnTo>
                <a:lnTo>
                  <a:pt x="38016" y="20992"/>
                </a:lnTo>
                <a:lnTo>
                  <a:pt x="40584" y="21615"/>
                </a:lnTo>
                <a:lnTo>
                  <a:pt x="45694" y="24564"/>
                </a:lnTo>
                <a:lnTo>
                  <a:pt x="50788" y="28698"/>
                </a:lnTo>
                <a:lnTo>
                  <a:pt x="55875" y="33357"/>
                </a:lnTo>
                <a:lnTo>
                  <a:pt x="58417" y="34938"/>
                </a:lnTo>
                <a:lnTo>
                  <a:pt x="63498" y="36695"/>
                </a:lnTo>
                <a:lnTo>
                  <a:pt x="68579" y="39733"/>
                </a:lnTo>
                <a:lnTo>
                  <a:pt x="71119" y="41729"/>
                </a:lnTo>
                <a:lnTo>
                  <a:pt x="76200" y="43946"/>
                </a:lnTo>
                <a:lnTo>
                  <a:pt x="78740" y="44537"/>
                </a:lnTo>
                <a:lnTo>
                  <a:pt x="82974" y="46625"/>
                </a:lnTo>
                <a:lnTo>
                  <a:pt x="88334" y="49710"/>
                </a:lnTo>
                <a:lnTo>
                  <a:pt x="94449" y="53460"/>
                </a:lnTo>
                <a:lnTo>
                  <a:pt x="99373" y="55960"/>
                </a:lnTo>
                <a:lnTo>
                  <a:pt x="103503" y="57627"/>
                </a:lnTo>
                <a:lnTo>
                  <a:pt x="107101" y="58738"/>
                </a:lnTo>
                <a:lnTo>
                  <a:pt x="111194" y="60325"/>
                </a:lnTo>
                <a:lnTo>
                  <a:pt x="115616" y="62230"/>
                </a:lnTo>
                <a:lnTo>
                  <a:pt x="120258" y="64347"/>
                </a:lnTo>
                <a:lnTo>
                  <a:pt x="127672" y="66699"/>
                </a:lnTo>
                <a:lnTo>
                  <a:pt x="130836" y="67326"/>
                </a:lnTo>
                <a:lnTo>
                  <a:pt x="136606" y="70280"/>
                </a:lnTo>
                <a:lnTo>
                  <a:pt x="143164" y="75031"/>
                </a:lnTo>
                <a:lnTo>
                  <a:pt x="148578" y="77938"/>
                </a:lnTo>
                <a:lnTo>
                  <a:pt x="155782" y="81206"/>
                </a:lnTo>
                <a:lnTo>
                  <a:pt x="161805" y="82658"/>
                </a:lnTo>
                <a:lnTo>
                  <a:pt x="165443" y="83892"/>
                </a:lnTo>
                <a:lnTo>
                  <a:pt x="169563" y="85561"/>
                </a:lnTo>
                <a:lnTo>
                  <a:pt x="174002" y="87521"/>
                </a:lnTo>
                <a:lnTo>
                  <a:pt x="181191" y="89698"/>
                </a:lnTo>
                <a:lnTo>
                  <a:pt x="184295" y="90279"/>
                </a:lnTo>
                <a:lnTo>
                  <a:pt x="189999" y="93182"/>
                </a:lnTo>
                <a:lnTo>
                  <a:pt x="192707" y="95141"/>
                </a:lnTo>
                <a:lnTo>
                  <a:pt x="197972" y="97318"/>
                </a:lnTo>
                <a:lnTo>
                  <a:pt x="203135" y="98286"/>
                </a:lnTo>
                <a:lnTo>
                  <a:pt x="208250" y="98716"/>
                </a:lnTo>
                <a:lnTo>
                  <a:pt x="210800" y="99677"/>
                </a:lnTo>
                <a:lnTo>
                  <a:pt x="215891" y="103003"/>
                </a:lnTo>
                <a:lnTo>
                  <a:pt x="220977" y="105046"/>
                </a:lnTo>
                <a:lnTo>
                  <a:pt x="228154" y="106584"/>
                </a:lnTo>
                <a:lnTo>
                  <a:pt x="232514" y="106652"/>
                </a:lnTo>
                <a:lnTo>
                  <a:pt x="234596" y="107508"/>
                </a:lnTo>
                <a:lnTo>
                  <a:pt x="241762" y="112707"/>
                </a:lnTo>
                <a:lnTo>
                  <a:pt x="243836" y="114296"/>
                </a:lnTo>
                <a:lnTo>
                  <a:pt x="243836" y="114298"/>
                </a:lnTo>
                <a:lnTo>
                  <a:pt x="243839" y="114300"/>
                </a:lnTo>
                <a:lnTo>
                  <a:pt x="243840" y="114300"/>
                </a:lnTo>
                <a:lnTo>
                  <a:pt x="239795" y="114300"/>
                </a:lnTo>
                <a:lnTo>
                  <a:pt x="237758" y="115147"/>
                </a:lnTo>
                <a:lnTo>
                  <a:pt x="230843" y="120383"/>
                </a:lnTo>
                <a:lnTo>
                  <a:pt x="225928" y="124906"/>
                </a:lnTo>
                <a:lnTo>
                  <a:pt x="223432" y="126451"/>
                </a:lnTo>
                <a:lnTo>
                  <a:pt x="218401" y="128167"/>
                </a:lnTo>
                <a:lnTo>
                  <a:pt x="210808" y="129133"/>
                </a:lnTo>
                <a:lnTo>
                  <a:pt x="209119" y="130115"/>
                </a:lnTo>
                <a:lnTo>
                  <a:pt x="207992" y="131617"/>
                </a:lnTo>
                <a:lnTo>
                  <a:pt x="207242" y="133465"/>
                </a:lnTo>
                <a:lnTo>
                  <a:pt x="205894" y="134696"/>
                </a:lnTo>
                <a:lnTo>
                  <a:pt x="204150" y="135518"/>
                </a:lnTo>
                <a:lnTo>
                  <a:pt x="199953" y="136430"/>
                </a:lnTo>
                <a:lnTo>
                  <a:pt x="195266" y="136836"/>
                </a:lnTo>
                <a:lnTo>
                  <a:pt x="192831" y="137790"/>
                </a:lnTo>
                <a:lnTo>
                  <a:pt x="185357" y="142333"/>
                </a:lnTo>
                <a:lnTo>
                  <a:pt x="177782" y="144902"/>
                </a:lnTo>
                <a:lnTo>
                  <a:pt x="171021" y="149802"/>
                </a:lnTo>
                <a:lnTo>
                  <a:pt x="169142" y="151245"/>
                </a:lnTo>
                <a:lnTo>
                  <a:pt x="166051" y="151887"/>
                </a:lnTo>
                <a:lnTo>
                  <a:pt x="164040" y="152058"/>
                </a:lnTo>
                <a:lnTo>
                  <a:pt x="161854" y="153019"/>
                </a:lnTo>
                <a:lnTo>
                  <a:pt x="154730" y="157569"/>
                </a:lnTo>
                <a:lnTo>
                  <a:pt x="149766" y="158931"/>
                </a:lnTo>
                <a:lnTo>
                  <a:pt x="142212" y="159697"/>
                </a:lnTo>
                <a:lnTo>
                  <a:pt x="139681" y="160652"/>
                </a:lnTo>
                <a:lnTo>
                  <a:pt x="132921" y="165193"/>
                </a:lnTo>
                <a:lnTo>
                  <a:pt x="131042" y="166552"/>
                </a:lnTo>
                <a:lnTo>
                  <a:pt x="127950" y="167157"/>
                </a:lnTo>
                <a:lnTo>
                  <a:pt x="125940" y="167318"/>
                </a:lnTo>
                <a:lnTo>
                  <a:pt x="123753" y="168272"/>
                </a:lnTo>
                <a:lnTo>
                  <a:pt x="116629" y="172813"/>
                </a:lnTo>
                <a:lnTo>
                  <a:pt x="110003" y="174535"/>
                </a:lnTo>
                <a:lnTo>
                  <a:pt x="106819" y="175045"/>
                </a:lnTo>
                <a:lnTo>
                  <a:pt x="103072" y="175165"/>
                </a:lnTo>
                <a:lnTo>
                  <a:pt x="101736" y="176043"/>
                </a:lnTo>
                <a:lnTo>
                  <a:pt x="100843" y="177475"/>
                </a:lnTo>
                <a:lnTo>
                  <a:pt x="99412" y="181812"/>
                </a:lnTo>
                <a:lnTo>
                  <a:pt x="98448" y="182168"/>
                </a:lnTo>
                <a:lnTo>
                  <a:pt x="93046" y="182669"/>
                </a:lnTo>
                <a:lnTo>
                  <a:pt x="83941" y="182878"/>
                </a:lnTo>
                <a:lnTo>
                  <a:pt x="77805" y="188911"/>
                </a:lnTo>
                <a:lnTo>
                  <a:pt x="77269" y="189441"/>
                </a:lnTo>
                <a:lnTo>
                  <a:pt x="74418" y="190029"/>
                </a:lnTo>
                <a:lnTo>
                  <a:pt x="67733" y="190500"/>
                </a:lnTo>
                <a:lnTo>
                  <a:pt x="64535" y="190500"/>
                </a:lnTo>
                <a:lnTo>
                  <a:pt x="63344" y="191347"/>
                </a:lnTo>
                <a:lnTo>
                  <a:pt x="62548" y="192758"/>
                </a:lnTo>
                <a:lnTo>
                  <a:pt x="60961" y="198112"/>
                </a:lnTo>
                <a:lnTo>
                  <a:pt x="60961" y="198115"/>
                </a:lnTo>
                <a:lnTo>
                  <a:pt x="60961" y="198116"/>
                </a:lnTo>
                <a:lnTo>
                  <a:pt x="60961" y="198118"/>
                </a:lnTo>
                <a:lnTo>
                  <a:pt x="60961" y="198120"/>
                </a:lnTo>
                <a:lnTo>
                  <a:pt x="38099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897"/>
          <p:cNvSpPr/>
          <p:nvPr/>
        </p:nvSpPr>
        <p:spPr>
          <a:xfrm>
            <a:off x="7955280" y="129540"/>
            <a:ext cx="243841" cy="175261"/>
          </a:xfrm>
          <a:custGeom>
            <a:avLst/>
            <a:gdLst/>
            <a:ahLst/>
            <a:cxnLst/>
            <a:rect l="0" t="0" r="0" b="0"/>
            <a:pathLst>
              <a:path w="243841" h="175261">
                <a:moveTo>
                  <a:pt x="76200" y="68580"/>
                </a:moveTo>
                <a:lnTo>
                  <a:pt x="68110" y="64535"/>
                </a:lnTo>
                <a:lnTo>
                  <a:pt x="61880" y="60291"/>
                </a:lnTo>
                <a:lnTo>
                  <a:pt x="56288" y="55582"/>
                </a:lnTo>
                <a:lnTo>
                  <a:pt x="50982" y="50668"/>
                </a:lnTo>
                <a:lnTo>
                  <a:pt x="47535" y="49018"/>
                </a:lnTo>
                <a:lnTo>
                  <a:pt x="43543" y="47919"/>
                </a:lnTo>
                <a:lnTo>
                  <a:pt x="39188" y="47186"/>
                </a:lnTo>
                <a:lnTo>
                  <a:pt x="36286" y="45850"/>
                </a:lnTo>
                <a:lnTo>
                  <a:pt x="34350" y="44114"/>
                </a:lnTo>
                <a:lnTo>
                  <a:pt x="31353" y="39926"/>
                </a:lnTo>
                <a:lnTo>
                  <a:pt x="27199" y="35243"/>
                </a:lnTo>
                <a:lnTo>
                  <a:pt x="22530" y="30339"/>
                </a:lnTo>
                <a:lnTo>
                  <a:pt x="417" y="8038"/>
                </a:lnTo>
                <a:lnTo>
                  <a:pt x="124" y="3699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8090" y="8090"/>
                </a:lnTo>
                <a:lnTo>
                  <a:pt x="10473" y="11320"/>
                </a:lnTo>
                <a:lnTo>
                  <a:pt x="12062" y="14320"/>
                </a:lnTo>
                <a:lnTo>
                  <a:pt x="13122" y="17167"/>
                </a:lnTo>
                <a:lnTo>
                  <a:pt x="14299" y="22587"/>
                </a:lnTo>
                <a:lnTo>
                  <a:pt x="14821" y="27819"/>
                </a:lnTo>
                <a:lnTo>
                  <a:pt x="15054" y="32966"/>
                </a:lnTo>
                <a:lnTo>
                  <a:pt x="15185" y="40624"/>
                </a:lnTo>
                <a:lnTo>
                  <a:pt x="15240" y="105248"/>
                </a:lnTo>
                <a:lnTo>
                  <a:pt x="17498" y="108301"/>
                </a:lnTo>
                <a:lnTo>
                  <a:pt x="19285" y="110301"/>
                </a:lnTo>
                <a:lnTo>
                  <a:pt x="20477" y="112481"/>
                </a:lnTo>
                <a:lnTo>
                  <a:pt x="21801" y="117160"/>
                </a:lnTo>
                <a:lnTo>
                  <a:pt x="22858" y="121909"/>
                </a:lnTo>
                <a:lnTo>
                  <a:pt x="22858" y="121913"/>
                </a:lnTo>
                <a:lnTo>
                  <a:pt x="22859" y="121915"/>
                </a:lnTo>
                <a:lnTo>
                  <a:pt x="22859" y="121917"/>
                </a:lnTo>
                <a:lnTo>
                  <a:pt x="22860" y="121920"/>
                </a:lnTo>
                <a:lnTo>
                  <a:pt x="22860" y="22871"/>
                </a:lnTo>
                <a:lnTo>
                  <a:pt x="22860" y="63438"/>
                </a:lnTo>
                <a:lnTo>
                  <a:pt x="23707" y="65999"/>
                </a:lnTo>
                <a:lnTo>
                  <a:pt x="26905" y="71101"/>
                </a:lnTo>
                <a:lnTo>
                  <a:pt x="28096" y="74494"/>
                </a:lnTo>
                <a:lnTo>
                  <a:pt x="28892" y="78449"/>
                </a:lnTo>
                <a:lnTo>
                  <a:pt x="29421" y="82780"/>
                </a:lnTo>
                <a:lnTo>
                  <a:pt x="29774" y="86513"/>
                </a:lnTo>
                <a:lnTo>
                  <a:pt x="30009" y="89849"/>
                </a:lnTo>
                <a:lnTo>
                  <a:pt x="30166" y="92919"/>
                </a:lnTo>
                <a:lnTo>
                  <a:pt x="30340" y="98588"/>
                </a:lnTo>
                <a:lnTo>
                  <a:pt x="30387" y="101286"/>
                </a:lnTo>
                <a:lnTo>
                  <a:pt x="31264" y="103930"/>
                </a:lnTo>
                <a:lnTo>
                  <a:pt x="34497" y="109127"/>
                </a:lnTo>
                <a:lnTo>
                  <a:pt x="36499" y="114258"/>
                </a:lnTo>
                <a:lnTo>
                  <a:pt x="37033" y="116812"/>
                </a:lnTo>
                <a:lnTo>
                  <a:pt x="39882" y="121908"/>
                </a:lnTo>
                <a:lnTo>
                  <a:pt x="41829" y="124452"/>
                </a:lnTo>
                <a:lnTo>
                  <a:pt x="43990" y="129536"/>
                </a:lnTo>
                <a:lnTo>
                  <a:pt x="44951" y="134618"/>
                </a:lnTo>
                <a:lnTo>
                  <a:pt x="45378" y="139699"/>
                </a:lnTo>
                <a:lnTo>
                  <a:pt x="45567" y="144780"/>
                </a:lnTo>
                <a:lnTo>
                  <a:pt x="45717" y="152268"/>
                </a:lnTo>
                <a:lnTo>
                  <a:pt x="53027" y="152396"/>
                </a:lnTo>
                <a:lnTo>
                  <a:pt x="57292" y="152399"/>
                </a:lnTo>
                <a:lnTo>
                  <a:pt x="58515" y="151553"/>
                </a:lnTo>
                <a:lnTo>
                  <a:pt x="59329" y="150142"/>
                </a:lnTo>
                <a:lnTo>
                  <a:pt x="60638" y="145839"/>
                </a:lnTo>
                <a:lnTo>
                  <a:pt x="60864" y="141048"/>
                </a:lnTo>
                <a:lnTo>
                  <a:pt x="61743" y="138906"/>
                </a:lnTo>
                <a:lnTo>
                  <a:pt x="64976" y="134267"/>
                </a:lnTo>
                <a:lnTo>
                  <a:pt x="66978" y="129383"/>
                </a:lnTo>
                <a:lnTo>
                  <a:pt x="67868" y="124390"/>
                </a:lnTo>
                <a:lnTo>
                  <a:pt x="68264" y="119349"/>
                </a:lnTo>
                <a:lnTo>
                  <a:pt x="68440" y="114286"/>
                </a:lnTo>
                <a:lnTo>
                  <a:pt x="68571" y="100564"/>
                </a:lnTo>
                <a:lnTo>
                  <a:pt x="68580" y="76236"/>
                </a:lnTo>
                <a:lnTo>
                  <a:pt x="72625" y="80256"/>
                </a:lnTo>
                <a:lnTo>
                  <a:pt x="73817" y="82291"/>
                </a:lnTo>
                <a:lnTo>
                  <a:pt x="75141" y="86809"/>
                </a:lnTo>
                <a:lnTo>
                  <a:pt x="75494" y="90046"/>
                </a:lnTo>
                <a:lnTo>
                  <a:pt x="75729" y="93897"/>
                </a:lnTo>
                <a:lnTo>
                  <a:pt x="75991" y="101845"/>
                </a:lnTo>
                <a:lnTo>
                  <a:pt x="76159" y="113847"/>
                </a:lnTo>
                <a:lnTo>
                  <a:pt x="76172" y="116538"/>
                </a:lnTo>
                <a:lnTo>
                  <a:pt x="77027" y="119178"/>
                </a:lnTo>
                <a:lnTo>
                  <a:pt x="80237" y="124370"/>
                </a:lnTo>
                <a:lnTo>
                  <a:pt x="82227" y="129500"/>
                </a:lnTo>
                <a:lnTo>
                  <a:pt x="83112" y="134602"/>
                </a:lnTo>
                <a:lnTo>
                  <a:pt x="83505" y="139692"/>
                </a:lnTo>
                <a:lnTo>
                  <a:pt x="83680" y="144776"/>
                </a:lnTo>
                <a:lnTo>
                  <a:pt x="83792" y="154939"/>
                </a:lnTo>
                <a:lnTo>
                  <a:pt x="83811" y="162560"/>
                </a:lnTo>
                <a:lnTo>
                  <a:pt x="84661" y="165100"/>
                </a:lnTo>
                <a:lnTo>
                  <a:pt x="87862" y="170180"/>
                </a:lnTo>
                <a:lnTo>
                  <a:pt x="91436" y="175255"/>
                </a:lnTo>
                <a:lnTo>
                  <a:pt x="91438" y="175256"/>
                </a:lnTo>
                <a:lnTo>
                  <a:pt x="91438" y="175258"/>
                </a:lnTo>
                <a:lnTo>
                  <a:pt x="91439" y="175259"/>
                </a:lnTo>
                <a:lnTo>
                  <a:pt x="91440" y="175260"/>
                </a:lnTo>
                <a:lnTo>
                  <a:pt x="95485" y="167170"/>
                </a:lnTo>
                <a:lnTo>
                  <a:pt x="96677" y="163940"/>
                </a:lnTo>
                <a:lnTo>
                  <a:pt x="97471" y="160940"/>
                </a:lnTo>
                <a:lnTo>
                  <a:pt x="98001" y="158093"/>
                </a:lnTo>
                <a:lnTo>
                  <a:pt x="98590" y="152672"/>
                </a:lnTo>
                <a:lnTo>
                  <a:pt x="98850" y="147441"/>
                </a:lnTo>
                <a:lnTo>
                  <a:pt x="98967" y="142294"/>
                </a:lnTo>
                <a:lnTo>
                  <a:pt x="99060" y="114300"/>
                </a:lnTo>
                <a:lnTo>
                  <a:pt x="99060" y="137160"/>
                </a:lnTo>
                <a:lnTo>
                  <a:pt x="95015" y="125024"/>
                </a:lnTo>
                <a:lnTo>
                  <a:pt x="93823" y="120603"/>
                </a:lnTo>
                <a:lnTo>
                  <a:pt x="93029" y="116809"/>
                </a:lnTo>
                <a:lnTo>
                  <a:pt x="91754" y="108681"/>
                </a:lnTo>
                <a:lnTo>
                  <a:pt x="91533" y="103227"/>
                </a:lnTo>
                <a:lnTo>
                  <a:pt x="91440" y="76208"/>
                </a:lnTo>
                <a:lnTo>
                  <a:pt x="91440" y="80248"/>
                </a:lnTo>
                <a:lnTo>
                  <a:pt x="92287" y="83132"/>
                </a:lnTo>
                <a:lnTo>
                  <a:pt x="93698" y="86748"/>
                </a:lnTo>
                <a:lnTo>
                  <a:pt x="98001" y="96628"/>
                </a:lnTo>
                <a:lnTo>
                  <a:pt x="100848" y="100237"/>
                </a:lnTo>
                <a:lnTo>
                  <a:pt x="102791" y="102384"/>
                </a:lnTo>
                <a:lnTo>
                  <a:pt x="104089" y="104663"/>
                </a:lnTo>
                <a:lnTo>
                  <a:pt x="105527" y="109452"/>
                </a:lnTo>
                <a:lnTo>
                  <a:pt x="106169" y="114403"/>
                </a:lnTo>
                <a:lnTo>
                  <a:pt x="106338" y="116909"/>
                </a:lnTo>
                <a:lnTo>
                  <a:pt x="107300" y="119426"/>
                </a:lnTo>
                <a:lnTo>
                  <a:pt x="110625" y="124480"/>
                </a:lnTo>
                <a:lnTo>
                  <a:pt x="114924" y="129549"/>
                </a:lnTo>
                <a:lnTo>
                  <a:pt x="117256" y="132086"/>
                </a:lnTo>
                <a:lnTo>
                  <a:pt x="118810" y="134624"/>
                </a:lnTo>
                <a:lnTo>
                  <a:pt x="120539" y="139702"/>
                </a:lnTo>
                <a:lnTo>
                  <a:pt x="121511" y="143275"/>
                </a:lnTo>
                <a:lnTo>
                  <a:pt x="122494" y="143777"/>
                </a:lnTo>
                <a:lnTo>
                  <a:pt x="125845" y="144334"/>
                </a:lnTo>
                <a:lnTo>
                  <a:pt x="127923" y="145329"/>
                </a:lnTo>
                <a:lnTo>
                  <a:pt x="135085" y="150752"/>
                </a:lnTo>
                <a:lnTo>
                  <a:pt x="136750" y="152074"/>
                </a:lnTo>
                <a:lnTo>
                  <a:pt x="137039" y="156349"/>
                </a:lnTo>
                <a:lnTo>
                  <a:pt x="137124" y="158932"/>
                </a:lnTo>
                <a:lnTo>
                  <a:pt x="137983" y="159295"/>
                </a:lnTo>
                <a:lnTo>
                  <a:pt x="144688" y="160012"/>
                </a:lnTo>
                <a:lnTo>
                  <a:pt x="151334" y="160019"/>
                </a:lnTo>
                <a:lnTo>
                  <a:pt x="151689" y="159173"/>
                </a:lnTo>
                <a:lnTo>
                  <a:pt x="152189" y="153936"/>
                </a:lnTo>
                <a:lnTo>
                  <a:pt x="152306" y="149414"/>
                </a:lnTo>
                <a:lnTo>
                  <a:pt x="152400" y="108177"/>
                </a:lnTo>
                <a:lnTo>
                  <a:pt x="150142" y="105087"/>
                </a:lnTo>
                <a:lnTo>
                  <a:pt x="148355" y="103078"/>
                </a:lnTo>
                <a:lnTo>
                  <a:pt x="146318" y="101739"/>
                </a:lnTo>
                <a:lnTo>
                  <a:pt x="139220" y="99589"/>
                </a:lnTo>
                <a:lnTo>
                  <a:pt x="137566" y="99164"/>
                </a:lnTo>
                <a:lnTo>
                  <a:pt x="137241" y="93844"/>
                </a:lnTo>
                <a:lnTo>
                  <a:pt x="137170" y="91756"/>
                </a:lnTo>
                <a:lnTo>
                  <a:pt x="133119" y="87488"/>
                </a:lnTo>
                <a:lnTo>
                  <a:pt x="129633" y="83915"/>
                </a:lnTo>
                <a:lnTo>
                  <a:pt x="136849" y="91129"/>
                </a:lnTo>
                <a:lnTo>
                  <a:pt x="141538" y="93559"/>
                </a:lnTo>
                <a:lnTo>
                  <a:pt x="148419" y="97462"/>
                </a:lnTo>
                <a:lnTo>
                  <a:pt x="154300" y="102018"/>
                </a:lnTo>
                <a:lnTo>
                  <a:pt x="159736" y="104608"/>
                </a:lnTo>
                <a:lnTo>
                  <a:pt x="162371" y="105299"/>
                </a:lnTo>
                <a:lnTo>
                  <a:pt x="164127" y="106606"/>
                </a:lnTo>
                <a:lnTo>
                  <a:pt x="165299" y="108324"/>
                </a:lnTo>
                <a:lnTo>
                  <a:pt x="166079" y="110316"/>
                </a:lnTo>
                <a:lnTo>
                  <a:pt x="167446" y="111644"/>
                </a:lnTo>
                <a:lnTo>
                  <a:pt x="169204" y="112529"/>
                </a:lnTo>
                <a:lnTo>
                  <a:pt x="173415" y="113513"/>
                </a:lnTo>
                <a:lnTo>
                  <a:pt x="178110" y="113950"/>
                </a:lnTo>
                <a:lnTo>
                  <a:pt x="180546" y="114913"/>
                </a:lnTo>
                <a:lnTo>
                  <a:pt x="187175" y="119468"/>
                </a:lnTo>
                <a:lnTo>
                  <a:pt x="192101" y="123693"/>
                </a:lnTo>
                <a:lnTo>
                  <a:pt x="194107" y="125642"/>
                </a:lnTo>
                <a:lnTo>
                  <a:pt x="196291" y="126941"/>
                </a:lnTo>
                <a:lnTo>
                  <a:pt x="203624" y="129027"/>
                </a:lnTo>
                <a:lnTo>
                  <a:pt x="204328" y="129198"/>
                </a:lnTo>
                <a:lnTo>
                  <a:pt x="209367" y="129438"/>
                </a:lnTo>
                <a:lnTo>
                  <a:pt x="211545" y="130319"/>
                </a:lnTo>
                <a:lnTo>
                  <a:pt x="218866" y="135558"/>
                </a:lnTo>
                <a:lnTo>
                  <a:pt x="219571" y="136092"/>
                </a:lnTo>
                <a:lnTo>
                  <a:pt x="222612" y="136685"/>
                </a:lnTo>
                <a:lnTo>
                  <a:pt x="224608" y="136843"/>
                </a:lnTo>
                <a:lnTo>
                  <a:pt x="226786" y="137796"/>
                </a:lnTo>
                <a:lnTo>
                  <a:pt x="234107" y="143149"/>
                </a:lnTo>
                <a:lnTo>
                  <a:pt x="234812" y="143693"/>
                </a:lnTo>
                <a:lnTo>
                  <a:pt x="237852" y="144297"/>
                </a:lnTo>
                <a:lnTo>
                  <a:pt x="243840" y="1447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898"/>
          <p:cNvSpPr/>
          <p:nvPr/>
        </p:nvSpPr>
        <p:spPr>
          <a:xfrm>
            <a:off x="1059210" y="3779520"/>
            <a:ext cx="1181063" cy="396241"/>
          </a:xfrm>
          <a:custGeom>
            <a:avLst/>
            <a:gdLst/>
            <a:ahLst/>
            <a:cxnLst/>
            <a:rect l="0" t="0" r="0" b="0"/>
            <a:pathLst>
              <a:path w="1181063" h="396241">
                <a:moveTo>
                  <a:pt x="1158210" y="76200"/>
                </a:moveTo>
                <a:lnTo>
                  <a:pt x="1158210" y="61301"/>
                </a:lnTo>
                <a:lnTo>
                  <a:pt x="1151649" y="60990"/>
                </a:lnTo>
                <a:lnTo>
                  <a:pt x="1151296" y="60133"/>
                </a:lnTo>
                <a:lnTo>
                  <a:pt x="1150590" y="53346"/>
                </a:lnTo>
                <a:lnTo>
                  <a:pt x="1150590" y="53344"/>
                </a:lnTo>
                <a:lnTo>
                  <a:pt x="1150590" y="53343"/>
                </a:lnTo>
                <a:lnTo>
                  <a:pt x="1150590" y="46779"/>
                </a:lnTo>
                <a:lnTo>
                  <a:pt x="1149743" y="46426"/>
                </a:lnTo>
                <a:lnTo>
                  <a:pt x="1142829" y="45782"/>
                </a:lnTo>
                <a:lnTo>
                  <a:pt x="1132457" y="45728"/>
                </a:lnTo>
                <a:lnTo>
                  <a:pt x="1130881" y="44879"/>
                </a:lnTo>
                <a:lnTo>
                  <a:pt x="1129831" y="43466"/>
                </a:lnTo>
                <a:lnTo>
                  <a:pt x="1129131" y="41678"/>
                </a:lnTo>
                <a:lnTo>
                  <a:pt x="1127817" y="40485"/>
                </a:lnTo>
                <a:lnTo>
                  <a:pt x="1126095" y="39690"/>
                </a:lnTo>
                <a:lnTo>
                  <a:pt x="1121923" y="38807"/>
                </a:lnTo>
                <a:lnTo>
                  <a:pt x="1102301" y="38128"/>
                </a:lnTo>
                <a:lnTo>
                  <a:pt x="1099771" y="37272"/>
                </a:lnTo>
                <a:lnTo>
                  <a:pt x="1091133" y="31542"/>
                </a:lnTo>
                <a:lnTo>
                  <a:pt x="1072595" y="30573"/>
                </a:lnTo>
                <a:lnTo>
                  <a:pt x="1033751" y="30480"/>
                </a:lnTo>
                <a:lnTo>
                  <a:pt x="1031211" y="29634"/>
                </a:lnTo>
                <a:lnTo>
                  <a:pt x="1026131" y="26435"/>
                </a:lnTo>
                <a:lnTo>
                  <a:pt x="1018792" y="24449"/>
                </a:lnTo>
                <a:lnTo>
                  <a:pt x="984678" y="22901"/>
                </a:lnTo>
                <a:lnTo>
                  <a:pt x="981562" y="22888"/>
                </a:lnTo>
                <a:lnTo>
                  <a:pt x="973584" y="20614"/>
                </a:lnTo>
                <a:lnTo>
                  <a:pt x="965241" y="17629"/>
                </a:lnTo>
                <a:lnTo>
                  <a:pt x="954937" y="15948"/>
                </a:lnTo>
                <a:lnTo>
                  <a:pt x="921837" y="15282"/>
                </a:lnTo>
                <a:lnTo>
                  <a:pt x="901640" y="15248"/>
                </a:lnTo>
                <a:lnTo>
                  <a:pt x="891496" y="12986"/>
                </a:lnTo>
                <a:lnTo>
                  <a:pt x="881344" y="10005"/>
                </a:lnTo>
                <a:lnTo>
                  <a:pt x="845790" y="7760"/>
                </a:lnTo>
                <a:lnTo>
                  <a:pt x="742830" y="7620"/>
                </a:lnTo>
                <a:lnTo>
                  <a:pt x="710374" y="1589"/>
                </a:lnTo>
                <a:lnTo>
                  <a:pt x="676045" y="140"/>
                </a:lnTo>
                <a:lnTo>
                  <a:pt x="525739" y="0"/>
                </a:lnTo>
                <a:lnTo>
                  <a:pt x="487649" y="6031"/>
                </a:lnTo>
                <a:lnTo>
                  <a:pt x="453124" y="7306"/>
                </a:lnTo>
                <a:lnTo>
                  <a:pt x="411921" y="13610"/>
                </a:lnTo>
                <a:lnTo>
                  <a:pt x="388729" y="17015"/>
                </a:lnTo>
                <a:lnTo>
                  <a:pt x="368029" y="21128"/>
                </a:lnTo>
                <a:lnTo>
                  <a:pt x="335396" y="23479"/>
                </a:lnTo>
                <a:lnTo>
                  <a:pt x="310663" y="28846"/>
                </a:lnTo>
                <a:lnTo>
                  <a:pt x="279299" y="31112"/>
                </a:lnTo>
                <a:lnTo>
                  <a:pt x="253172" y="38726"/>
                </a:lnTo>
                <a:lnTo>
                  <a:pt x="215072" y="53395"/>
                </a:lnTo>
                <a:lnTo>
                  <a:pt x="189309" y="63511"/>
                </a:lnTo>
                <a:lnTo>
                  <a:pt x="167266" y="75169"/>
                </a:lnTo>
                <a:lnTo>
                  <a:pt x="148693" y="85302"/>
                </a:lnTo>
                <a:lnTo>
                  <a:pt x="135496" y="93228"/>
                </a:lnTo>
                <a:lnTo>
                  <a:pt x="122010" y="102394"/>
                </a:lnTo>
                <a:lnTo>
                  <a:pt x="110372" y="112113"/>
                </a:lnTo>
                <a:lnTo>
                  <a:pt x="94300" y="123060"/>
                </a:lnTo>
                <a:lnTo>
                  <a:pt x="73699" y="134343"/>
                </a:lnTo>
                <a:lnTo>
                  <a:pt x="48239" y="147283"/>
                </a:lnTo>
                <a:lnTo>
                  <a:pt x="37038" y="154929"/>
                </a:lnTo>
                <a:lnTo>
                  <a:pt x="24467" y="166134"/>
                </a:lnTo>
                <a:lnTo>
                  <a:pt x="19270" y="171239"/>
                </a:lnTo>
                <a:lnTo>
                  <a:pt x="17916" y="173426"/>
                </a:lnTo>
                <a:lnTo>
                  <a:pt x="15165" y="180549"/>
                </a:lnTo>
                <a:lnTo>
                  <a:pt x="10211" y="188022"/>
                </a:lnTo>
                <a:lnTo>
                  <a:pt x="7520" y="195599"/>
                </a:lnTo>
                <a:lnTo>
                  <a:pt x="2583" y="203206"/>
                </a:lnTo>
                <a:lnTo>
                  <a:pt x="1131" y="208282"/>
                </a:lnTo>
                <a:lnTo>
                  <a:pt x="199" y="219287"/>
                </a:lnTo>
                <a:lnTo>
                  <a:pt x="15" y="234631"/>
                </a:lnTo>
                <a:lnTo>
                  <a:pt x="0" y="237701"/>
                </a:lnTo>
                <a:lnTo>
                  <a:pt x="837" y="240594"/>
                </a:lnTo>
                <a:lnTo>
                  <a:pt x="5213" y="248711"/>
                </a:lnTo>
                <a:lnTo>
                  <a:pt x="7732" y="257325"/>
                </a:lnTo>
                <a:lnTo>
                  <a:pt x="12618" y="269379"/>
                </a:lnTo>
                <a:lnTo>
                  <a:pt x="14058" y="275792"/>
                </a:lnTo>
                <a:lnTo>
                  <a:pt x="16956" y="281465"/>
                </a:lnTo>
                <a:lnTo>
                  <a:pt x="18914" y="284163"/>
                </a:lnTo>
                <a:lnTo>
                  <a:pt x="25605" y="289420"/>
                </a:lnTo>
                <a:lnTo>
                  <a:pt x="39653" y="299692"/>
                </a:lnTo>
                <a:lnTo>
                  <a:pt x="51428" y="309875"/>
                </a:lnTo>
                <a:lnTo>
                  <a:pt x="66924" y="320039"/>
                </a:lnTo>
                <a:lnTo>
                  <a:pt x="77946" y="327660"/>
                </a:lnTo>
                <a:lnTo>
                  <a:pt x="86273" y="331893"/>
                </a:lnTo>
                <a:lnTo>
                  <a:pt x="114356" y="341066"/>
                </a:lnTo>
                <a:lnTo>
                  <a:pt x="135438" y="353153"/>
                </a:lnTo>
                <a:lnTo>
                  <a:pt x="147384" y="355924"/>
                </a:lnTo>
                <a:lnTo>
                  <a:pt x="160314" y="358002"/>
                </a:lnTo>
                <a:lnTo>
                  <a:pt x="177960" y="363085"/>
                </a:lnTo>
                <a:lnTo>
                  <a:pt x="213689" y="369453"/>
                </a:lnTo>
                <a:lnTo>
                  <a:pt x="239491" y="372604"/>
                </a:lnTo>
                <a:lnTo>
                  <a:pt x="265014" y="373997"/>
                </a:lnTo>
                <a:lnTo>
                  <a:pt x="300507" y="379910"/>
                </a:lnTo>
                <a:lnTo>
                  <a:pt x="335692" y="380857"/>
                </a:lnTo>
                <a:lnTo>
                  <a:pt x="384571" y="380992"/>
                </a:lnTo>
                <a:lnTo>
                  <a:pt x="395552" y="383254"/>
                </a:lnTo>
                <a:lnTo>
                  <a:pt x="406078" y="386235"/>
                </a:lnTo>
                <a:lnTo>
                  <a:pt x="442061" y="388410"/>
                </a:lnTo>
                <a:lnTo>
                  <a:pt x="473598" y="388593"/>
                </a:lnTo>
                <a:lnTo>
                  <a:pt x="485920" y="390865"/>
                </a:lnTo>
                <a:lnTo>
                  <a:pt x="497888" y="393852"/>
                </a:lnTo>
                <a:lnTo>
                  <a:pt x="529669" y="395926"/>
                </a:lnTo>
                <a:lnTo>
                  <a:pt x="567769" y="396212"/>
                </a:lnTo>
                <a:lnTo>
                  <a:pt x="767050" y="396240"/>
                </a:lnTo>
                <a:lnTo>
                  <a:pt x="777210" y="393983"/>
                </a:lnTo>
                <a:lnTo>
                  <a:pt x="787370" y="391003"/>
                </a:lnTo>
                <a:lnTo>
                  <a:pt x="822930" y="388760"/>
                </a:lnTo>
                <a:lnTo>
                  <a:pt x="869685" y="388622"/>
                </a:lnTo>
                <a:lnTo>
                  <a:pt x="903556" y="381707"/>
                </a:lnTo>
                <a:lnTo>
                  <a:pt x="917469" y="380363"/>
                </a:lnTo>
                <a:lnTo>
                  <a:pt x="946592" y="368868"/>
                </a:lnTo>
                <a:lnTo>
                  <a:pt x="980464" y="358081"/>
                </a:lnTo>
                <a:lnTo>
                  <a:pt x="993878" y="353136"/>
                </a:lnTo>
                <a:lnTo>
                  <a:pt x="1007731" y="350448"/>
                </a:lnTo>
                <a:lnTo>
                  <a:pt x="1027219" y="340016"/>
                </a:lnTo>
                <a:lnTo>
                  <a:pt x="1045818" y="330132"/>
                </a:lnTo>
                <a:lnTo>
                  <a:pt x="1052661" y="325090"/>
                </a:lnTo>
                <a:lnTo>
                  <a:pt x="1056517" y="323406"/>
                </a:lnTo>
                <a:lnTo>
                  <a:pt x="1079792" y="316438"/>
                </a:lnTo>
                <a:lnTo>
                  <a:pt x="1099007" y="307130"/>
                </a:lnTo>
                <a:lnTo>
                  <a:pt x="1105933" y="302167"/>
                </a:lnTo>
                <a:lnTo>
                  <a:pt x="1109812" y="300504"/>
                </a:lnTo>
                <a:lnTo>
                  <a:pt x="1122515" y="297318"/>
                </a:lnTo>
                <a:lnTo>
                  <a:pt x="1129081" y="293573"/>
                </a:lnTo>
                <a:lnTo>
                  <a:pt x="1140195" y="285116"/>
                </a:lnTo>
                <a:lnTo>
                  <a:pt x="1147980" y="282034"/>
                </a:lnTo>
                <a:lnTo>
                  <a:pt x="1158196" y="273837"/>
                </a:lnTo>
                <a:lnTo>
                  <a:pt x="1164322" y="268110"/>
                </a:lnTo>
                <a:lnTo>
                  <a:pt x="1164825" y="266793"/>
                </a:lnTo>
                <a:lnTo>
                  <a:pt x="1165383" y="263072"/>
                </a:lnTo>
                <a:lnTo>
                  <a:pt x="1166379" y="261742"/>
                </a:lnTo>
                <a:lnTo>
                  <a:pt x="1167889" y="260854"/>
                </a:lnTo>
                <a:lnTo>
                  <a:pt x="1169743" y="260263"/>
                </a:lnTo>
                <a:lnTo>
                  <a:pt x="1170978" y="259022"/>
                </a:lnTo>
                <a:lnTo>
                  <a:pt x="1171802" y="257348"/>
                </a:lnTo>
                <a:lnTo>
                  <a:pt x="1172718" y="253230"/>
                </a:lnTo>
                <a:lnTo>
                  <a:pt x="1173353" y="241199"/>
                </a:lnTo>
                <a:lnTo>
                  <a:pt x="1174232" y="239539"/>
                </a:lnTo>
                <a:lnTo>
                  <a:pt x="1175665" y="238432"/>
                </a:lnTo>
                <a:lnTo>
                  <a:pt x="1177467" y="237695"/>
                </a:lnTo>
                <a:lnTo>
                  <a:pt x="1178668" y="236357"/>
                </a:lnTo>
                <a:lnTo>
                  <a:pt x="1179469" y="234618"/>
                </a:lnTo>
                <a:lnTo>
                  <a:pt x="1180358" y="230428"/>
                </a:lnTo>
                <a:lnTo>
                  <a:pt x="1180976" y="218346"/>
                </a:lnTo>
                <a:lnTo>
                  <a:pt x="1181062" y="203192"/>
                </a:lnTo>
                <a:lnTo>
                  <a:pt x="1180218" y="201501"/>
                </a:lnTo>
                <a:lnTo>
                  <a:pt x="1178809" y="200374"/>
                </a:lnTo>
                <a:lnTo>
                  <a:pt x="1177022" y="199623"/>
                </a:lnTo>
                <a:lnTo>
                  <a:pt x="1175832" y="198275"/>
                </a:lnTo>
                <a:lnTo>
                  <a:pt x="1175038" y="196530"/>
                </a:lnTo>
                <a:lnTo>
                  <a:pt x="1174156" y="192333"/>
                </a:lnTo>
                <a:lnTo>
                  <a:pt x="1173543" y="180247"/>
                </a:lnTo>
                <a:lnTo>
                  <a:pt x="1172665" y="177738"/>
                </a:lnTo>
                <a:lnTo>
                  <a:pt x="1168232" y="170162"/>
                </a:lnTo>
                <a:lnTo>
                  <a:pt x="1165695" y="161708"/>
                </a:lnTo>
                <a:lnTo>
                  <a:pt x="1160804" y="149701"/>
                </a:lnTo>
                <a:lnTo>
                  <a:pt x="1159363" y="143299"/>
                </a:lnTo>
                <a:lnTo>
                  <a:pt x="1156465" y="137630"/>
                </a:lnTo>
                <a:lnTo>
                  <a:pt x="1147705" y="127093"/>
                </a:lnTo>
                <a:lnTo>
                  <a:pt x="1136283" y="119408"/>
                </a:lnTo>
                <a:lnTo>
                  <a:pt x="1122174" y="111768"/>
                </a:lnTo>
                <a:lnTo>
                  <a:pt x="1117253" y="110919"/>
                </a:lnTo>
                <a:lnTo>
                  <a:pt x="1081825" y="113892"/>
                </a:lnTo>
                <a:lnTo>
                  <a:pt x="1050335" y="114246"/>
                </a:lnTo>
                <a:lnTo>
                  <a:pt x="1005810" y="114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899"/>
          <p:cNvSpPr/>
          <p:nvPr/>
        </p:nvSpPr>
        <p:spPr>
          <a:xfrm>
            <a:off x="6827520" y="1722120"/>
            <a:ext cx="289561" cy="53341"/>
          </a:xfrm>
          <a:custGeom>
            <a:avLst/>
            <a:gdLst/>
            <a:ahLst/>
            <a:cxnLst/>
            <a:rect l="0" t="0" r="0" b="0"/>
            <a:pathLst>
              <a:path w="289561" h="53341">
                <a:moveTo>
                  <a:pt x="0" y="53340"/>
                </a:moveTo>
                <a:lnTo>
                  <a:pt x="11351" y="41989"/>
                </a:lnTo>
                <a:lnTo>
                  <a:pt x="13494" y="40692"/>
                </a:lnTo>
                <a:lnTo>
                  <a:pt x="18133" y="39252"/>
                </a:lnTo>
                <a:lnTo>
                  <a:pt x="20555" y="38021"/>
                </a:lnTo>
                <a:lnTo>
                  <a:pt x="23018" y="36354"/>
                </a:lnTo>
                <a:lnTo>
                  <a:pt x="25504" y="34396"/>
                </a:lnTo>
                <a:lnTo>
                  <a:pt x="28857" y="33091"/>
                </a:lnTo>
                <a:lnTo>
                  <a:pt x="37097" y="31640"/>
                </a:lnTo>
                <a:lnTo>
                  <a:pt x="41665" y="30407"/>
                </a:lnTo>
                <a:lnTo>
                  <a:pt x="46403" y="28738"/>
                </a:lnTo>
                <a:lnTo>
                  <a:pt x="51255" y="26779"/>
                </a:lnTo>
                <a:lnTo>
                  <a:pt x="63420" y="22344"/>
                </a:lnTo>
                <a:lnTo>
                  <a:pt x="70219" y="19976"/>
                </a:lnTo>
                <a:lnTo>
                  <a:pt x="76446" y="18397"/>
                </a:lnTo>
                <a:lnTo>
                  <a:pt x="82291" y="17345"/>
                </a:lnTo>
                <a:lnTo>
                  <a:pt x="87881" y="16643"/>
                </a:lnTo>
                <a:lnTo>
                  <a:pt x="94147" y="16175"/>
                </a:lnTo>
                <a:lnTo>
                  <a:pt x="100864" y="15864"/>
                </a:lnTo>
                <a:lnTo>
                  <a:pt x="107884" y="15656"/>
                </a:lnTo>
                <a:lnTo>
                  <a:pt x="114256" y="14670"/>
                </a:lnTo>
                <a:lnTo>
                  <a:pt x="120197" y="13167"/>
                </a:lnTo>
                <a:lnTo>
                  <a:pt x="125851" y="11318"/>
                </a:lnTo>
                <a:lnTo>
                  <a:pt x="132161" y="10085"/>
                </a:lnTo>
                <a:lnTo>
                  <a:pt x="138907" y="9263"/>
                </a:lnTo>
                <a:lnTo>
                  <a:pt x="145944" y="8715"/>
                </a:lnTo>
                <a:lnTo>
                  <a:pt x="153176" y="8350"/>
                </a:lnTo>
                <a:lnTo>
                  <a:pt x="167985" y="7945"/>
                </a:lnTo>
                <a:lnTo>
                  <a:pt x="190602" y="7716"/>
                </a:lnTo>
                <a:lnTo>
                  <a:pt x="197341" y="6837"/>
                </a:lnTo>
                <a:lnTo>
                  <a:pt x="203527" y="5405"/>
                </a:lnTo>
                <a:lnTo>
                  <a:pt x="209345" y="3603"/>
                </a:lnTo>
                <a:lnTo>
                  <a:pt x="214916" y="2402"/>
                </a:lnTo>
                <a:lnTo>
                  <a:pt x="220324" y="1601"/>
                </a:lnTo>
                <a:lnTo>
                  <a:pt x="225622" y="1068"/>
                </a:lnTo>
                <a:lnTo>
                  <a:pt x="230848" y="712"/>
                </a:lnTo>
                <a:lnTo>
                  <a:pt x="236026" y="474"/>
                </a:lnTo>
                <a:lnTo>
                  <a:pt x="246294" y="211"/>
                </a:lnTo>
                <a:lnTo>
                  <a:pt x="2895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900"/>
          <p:cNvSpPr/>
          <p:nvPr/>
        </p:nvSpPr>
        <p:spPr>
          <a:xfrm>
            <a:off x="6812508" y="1729740"/>
            <a:ext cx="327435" cy="76192"/>
          </a:xfrm>
          <a:custGeom>
            <a:avLst/>
            <a:gdLst/>
            <a:ahLst/>
            <a:cxnLst/>
            <a:rect l="0" t="0" r="0" b="0"/>
            <a:pathLst>
              <a:path w="327435" h="76192">
                <a:moveTo>
                  <a:pt x="60732" y="53340"/>
                </a:moveTo>
                <a:lnTo>
                  <a:pt x="39521" y="63946"/>
                </a:lnTo>
                <a:lnTo>
                  <a:pt x="35585" y="65491"/>
                </a:lnTo>
                <a:lnTo>
                  <a:pt x="28953" y="67207"/>
                </a:lnTo>
                <a:lnTo>
                  <a:pt x="26000" y="68511"/>
                </a:lnTo>
                <a:lnTo>
                  <a:pt x="23184" y="70227"/>
                </a:lnTo>
                <a:lnTo>
                  <a:pt x="20460" y="72218"/>
                </a:lnTo>
                <a:lnTo>
                  <a:pt x="12917" y="74430"/>
                </a:lnTo>
                <a:lnTo>
                  <a:pt x="0" y="76169"/>
                </a:lnTo>
                <a:lnTo>
                  <a:pt x="3884" y="76191"/>
                </a:lnTo>
                <a:lnTo>
                  <a:pt x="5901" y="75347"/>
                </a:lnTo>
                <a:lnTo>
                  <a:pt x="8090" y="73938"/>
                </a:lnTo>
                <a:lnTo>
                  <a:pt x="10398" y="72152"/>
                </a:lnTo>
                <a:lnTo>
                  <a:pt x="12783" y="70962"/>
                </a:lnTo>
                <a:lnTo>
                  <a:pt x="17690" y="69638"/>
                </a:lnTo>
                <a:lnTo>
                  <a:pt x="21031" y="68439"/>
                </a:lnTo>
                <a:lnTo>
                  <a:pt x="24951" y="66793"/>
                </a:lnTo>
                <a:lnTo>
                  <a:pt x="29259" y="64848"/>
                </a:lnTo>
                <a:lnTo>
                  <a:pt x="34670" y="63552"/>
                </a:lnTo>
                <a:lnTo>
                  <a:pt x="40817" y="62688"/>
                </a:lnTo>
                <a:lnTo>
                  <a:pt x="47456" y="62112"/>
                </a:lnTo>
                <a:lnTo>
                  <a:pt x="54422" y="60881"/>
                </a:lnTo>
                <a:lnTo>
                  <a:pt x="61605" y="59214"/>
                </a:lnTo>
                <a:lnTo>
                  <a:pt x="68934" y="57256"/>
                </a:lnTo>
                <a:lnTo>
                  <a:pt x="83851" y="52823"/>
                </a:lnTo>
                <a:lnTo>
                  <a:pt x="91385" y="50455"/>
                </a:lnTo>
                <a:lnTo>
                  <a:pt x="108787" y="45567"/>
                </a:lnTo>
                <a:lnTo>
                  <a:pt x="118170" y="43078"/>
                </a:lnTo>
                <a:lnTo>
                  <a:pt x="128657" y="41419"/>
                </a:lnTo>
                <a:lnTo>
                  <a:pt x="139882" y="40312"/>
                </a:lnTo>
                <a:lnTo>
                  <a:pt x="151599" y="39575"/>
                </a:lnTo>
                <a:lnTo>
                  <a:pt x="162797" y="38237"/>
                </a:lnTo>
                <a:lnTo>
                  <a:pt x="173649" y="36498"/>
                </a:lnTo>
                <a:lnTo>
                  <a:pt x="184270" y="34492"/>
                </a:lnTo>
                <a:lnTo>
                  <a:pt x="205102" y="30005"/>
                </a:lnTo>
                <a:lnTo>
                  <a:pt x="246072" y="20226"/>
                </a:lnTo>
                <a:lnTo>
                  <a:pt x="255413" y="17717"/>
                </a:lnTo>
                <a:lnTo>
                  <a:pt x="272564" y="12672"/>
                </a:lnTo>
                <a:lnTo>
                  <a:pt x="280694" y="10988"/>
                </a:lnTo>
                <a:lnTo>
                  <a:pt x="288653" y="9865"/>
                </a:lnTo>
                <a:lnTo>
                  <a:pt x="296500" y="9117"/>
                </a:lnTo>
                <a:lnTo>
                  <a:pt x="303425" y="7771"/>
                </a:lnTo>
                <a:lnTo>
                  <a:pt x="309734" y="6028"/>
                </a:lnTo>
                <a:lnTo>
                  <a:pt x="32743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901"/>
          <p:cNvSpPr/>
          <p:nvPr/>
        </p:nvSpPr>
        <p:spPr>
          <a:xfrm>
            <a:off x="6798695" y="1752600"/>
            <a:ext cx="295526" cy="83684"/>
          </a:xfrm>
          <a:custGeom>
            <a:avLst/>
            <a:gdLst/>
            <a:ahLst/>
            <a:cxnLst/>
            <a:rect l="0" t="0" r="0" b="0"/>
            <a:pathLst>
              <a:path w="295526" h="83684">
                <a:moveTo>
                  <a:pt x="82165" y="53340"/>
                </a:moveTo>
                <a:lnTo>
                  <a:pt x="61940" y="61430"/>
                </a:lnTo>
                <a:lnTo>
                  <a:pt x="54287" y="64660"/>
                </a:lnTo>
                <a:lnTo>
                  <a:pt x="41270" y="70507"/>
                </a:lnTo>
                <a:lnTo>
                  <a:pt x="24423" y="78558"/>
                </a:lnTo>
                <a:lnTo>
                  <a:pt x="19963" y="80312"/>
                </a:lnTo>
                <a:lnTo>
                  <a:pt x="12750" y="82261"/>
                </a:lnTo>
                <a:lnTo>
                  <a:pt x="3931" y="83358"/>
                </a:lnTo>
                <a:lnTo>
                  <a:pt x="0" y="83683"/>
                </a:lnTo>
                <a:lnTo>
                  <a:pt x="295" y="82882"/>
                </a:lnTo>
                <a:lnTo>
                  <a:pt x="1339" y="81501"/>
                </a:lnTo>
                <a:lnTo>
                  <a:pt x="2881" y="79734"/>
                </a:lnTo>
                <a:lnTo>
                  <a:pt x="4755" y="78556"/>
                </a:lnTo>
                <a:lnTo>
                  <a:pt x="9097" y="77247"/>
                </a:lnTo>
                <a:lnTo>
                  <a:pt x="16301" y="76510"/>
                </a:lnTo>
                <a:lnTo>
                  <a:pt x="20475" y="75560"/>
                </a:lnTo>
                <a:lnTo>
                  <a:pt x="25799" y="74080"/>
                </a:lnTo>
                <a:lnTo>
                  <a:pt x="31887" y="72247"/>
                </a:lnTo>
                <a:lnTo>
                  <a:pt x="37640" y="70178"/>
                </a:lnTo>
                <a:lnTo>
                  <a:pt x="43168" y="67952"/>
                </a:lnTo>
                <a:lnTo>
                  <a:pt x="48548" y="65621"/>
                </a:lnTo>
                <a:lnTo>
                  <a:pt x="55520" y="63221"/>
                </a:lnTo>
                <a:lnTo>
                  <a:pt x="63555" y="60774"/>
                </a:lnTo>
                <a:lnTo>
                  <a:pt x="80667" y="55797"/>
                </a:lnTo>
                <a:lnTo>
                  <a:pt x="96739" y="50763"/>
                </a:lnTo>
                <a:lnTo>
                  <a:pt x="106274" y="48235"/>
                </a:lnTo>
                <a:lnTo>
                  <a:pt x="128157" y="43169"/>
                </a:lnTo>
                <a:lnTo>
                  <a:pt x="164278" y="35557"/>
                </a:lnTo>
                <a:lnTo>
                  <a:pt x="176701" y="32171"/>
                </a:lnTo>
                <a:lnTo>
                  <a:pt x="189215" y="28221"/>
                </a:lnTo>
                <a:lnTo>
                  <a:pt x="201792" y="23894"/>
                </a:lnTo>
                <a:lnTo>
                  <a:pt x="214409" y="20163"/>
                </a:lnTo>
                <a:lnTo>
                  <a:pt x="227054" y="16828"/>
                </a:lnTo>
                <a:lnTo>
                  <a:pt x="29552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902"/>
          <p:cNvSpPr/>
          <p:nvPr/>
        </p:nvSpPr>
        <p:spPr>
          <a:xfrm>
            <a:off x="4000503" y="3703332"/>
            <a:ext cx="220530" cy="296722"/>
          </a:xfrm>
          <a:custGeom>
            <a:avLst/>
            <a:gdLst/>
            <a:ahLst/>
            <a:cxnLst/>
            <a:rect l="0" t="0" r="0" b="0"/>
            <a:pathLst>
              <a:path w="220530" h="296722">
                <a:moveTo>
                  <a:pt x="7617" y="83808"/>
                </a:moveTo>
                <a:lnTo>
                  <a:pt x="3572" y="83808"/>
                </a:lnTo>
                <a:lnTo>
                  <a:pt x="2381" y="82961"/>
                </a:lnTo>
                <a:lnTo>
                  <a:pt x="1586" y="81550"/>
                </a:lnTo>
                <a:lnTo>
                  <a:pt x="311" y="77247"/>
                </a:lnTo>
                <a:lnTo>
                  <a:pt x="38" y="68039"/>
                </a:lnTo>
                <a:lnTo>
                  <a:pt x="0" y="50757"/>
                </a:lnTo>
                <a:lnTo>
                  <a:pt x="845" y="48227"/>
                </a:lnTo>
                <a:lnTo>
                  <a:pt x="4043" y="43159"/>
                </a:lnTo>
                <a:lnTo>
                  <a:pt x="10604" y="35545"/>
                </a:lnTo>
                <a:lnTo>
                  <a:pt x="13842" y="33006"/>
                </a:lnTo>
                <a:lnTo>
                  <a:pt x="17694" y="30467"/>
                </a:lnTo>
                <a:lnTo>
                  <a:pt x="21955" y="27927"/>
                </a:lnTo>
                <a:lnTo>
                  <a:pt x="26489" y="25387"/>
                </a:lnTo>
                <a:lnTo>
                  <a:pt x="36042" y="20308"/>
                </a:lnTo>
                <a:lnTo>
                  <a:pt x="50940" y="12688"/>
                </a:lnTo>
                <a:lnTo>
                  <a:pt x="56820" y="10148"/>
                </a:lnTo>
                <a:lnTo>
                  <a:pt x="63279" y="7608"/>
                </a:lnTo>
                <a:lnTo>
                  <a:pt x="70125" y="5068"/>
                </a:lnTo>
                <a:lnTo>
                  <a:pt x="77229" y="3375"/>
                </a:lnTo>
                <a:lnTo>
                  <a:pt x="84505" y="2245"/>
                </a:lnTo>
                <a:lnTo>
                  <a:pt x="91896" y="1493"/>
                </a:lnTo>
                <a:lnTo>
                  <a:pt x="99363" y="991"/>
                </a:lnTo>
                <a:lnTo>
                  <a:pt x="106881" y="657"/>
                </a:lnTo>
                <a:lnTo>
                  <a:pt x="127340" y="186"/>
                </a:lnTo>
                <a:lnTo>
                  <a:pt x="164968" y="0"/>
                </a:lnTo>
                <a:lnTo>
                  <a:pt x="169244" y="843"/>
                </a:lnTo>
                <a:lnTo>
                  <a:pt x="172942" y="2251"/>
                </a:lnTo>
                <a:lnTo>
                  <a:pt x="179308" y="5227"/>
                </a:lnTo>
                <a:lnTo>
                  <a:pt x="184960" y="6550"/>
                </a:lnTo>
                <a:lnTo>
                  <a:pt x="186806" y="7749"/>
                </a:lnTo>
                <a:lnTo>
                  <a:pt x="188036" y="9396"/>
                </a:lnTo>
                <a:lnTo>
                  <a:pt x="188856" y="11340"/>
                </a:lnTo>
                <a:lnTo>
                  <a:pt x="189768" y="15758"/>
                </a:lnTo>
                <a:lnTo>
                  <a:pt x="190281" y="23005"/>
                </a:lnTo>
                <a:lnTo>
                  <a:pt x="190433" y="30515"/>
                </a:lnTo>
                <a:lnTo>
                  <a:pt x="190454" y="33039"/>
                </a:lnTo>
                <a:lnTo>
                  <a:pt x="189622" y="35569"/>
                </a:lnTo>
                <a:lnTo>
                  <a:pt x="186439" y="40637"/>
                </a:lnTo>
                <a:lnTo>
                  <a:pt x="179887" y="48251"/>
                </a:lnTo>
                <a:lnTo>
                  <a:pt x="173609" y="54917"/>
                </a:lnTo>
                <a:lnTo>
                  <a:pt x="164772" y="63802"/>
                </a:lnTo>
                <a:lnTo>
                  <a:pt x="163186" y="67084"/>
                </a:lnTo>
                <a:lnTo>
                  <a:pt x="161426" y="75246"/>
                </a:lnTo>
                <a:lnTo>
                  <a:pt x="160109" y="78100"/>
                </a:lnTo>
                <a:lnTo>
                  <a:pt x="158385" y="80003"/>
                </a:lnTo>
                <a:lnTo>
                  <a:pt x="151914" y="84938"/>
                </a:lnTo>
                <a:lnTo>
                  <a:pt x="149535" y="87101"/>
                </a:lnTo>
                <a:lnTo>
                  <a:pt x="144634" y="94020"/>
                </a:lnTo>
                <a:lnTo>
                  <a:pt x="140480" y="101893"/>
                </a:lnTo>
                <a:lnTo>
                  <a:pt x="137295" y="111086"/>
                </a:lnTo>
                <a:lnTo>
                  <a:pt x="132212" y="119172"/>
                </a:lnTo>
                <a:lnTo>
                  <a:pt x="130726" y="124361"/>
                </a:lnTo>
                <a:lnTo>
                  <a:pt x="131177" y="126930"/>
                </a:lnTo>
                <a:lnTo>
                  <a:pt x="135009" y="134591"/>
                </a:lnTo>
                <a:lnTo>
                  <a:pt x="136202" y="139680"/>
                </a:lnTo>
                <a:lnTo>
                  <a:pt x="138991" y="144765"/>
                </a:lnTo>
                <a:lnTo>
                  <a:pt x="140919" y="147305"/>
                </a:lnTo>
                <a:lnTo>
                  <a:pt x="147578" y="152387"/>
                </a:lnTo>
                <a:lnTo>
                  <a:pt x="151724" y="154927"/>
                </a:lnTo>
                <a:lnTo>
                  <a:pt x="158589" y="160007"/>
                </a:lnTo>
                <a:lnTo>
                  <a:pt x="164463" y="165088"/>
                </a:lnTo>
                <a:lnTo>
                  <a:pt x="169895" y="170168"/>
                </a:lnTo>
                <a:lnTo>
                  <a:pt x="215869" y="215860"/>
                </a:lnTo>
                <a:lnTo>
                  <a:pt x="217571" y="219256"/>
                </a:lnTo>
                <a:lnTo>
                  <a:pt x="219463" y="227545"/>
                </a:lnTo>
                <a:lnTo>
                  <a:pt x="220305" y="234615"/>
                </a:lnTo>
                <a:lnTo>
                  <a:pt x="220529" y="237686"/>
                </a:lnTo>
                <a:lnTo>
                  <a:pt x="218520" y="245614"/>
                </a:lnTo>
                <a:lnTo>
                  <a:pt x="214805" y="253935"/>
                </a:lnTo>
                <a:lnTo>
                  <a:pt x="210331" y="260456"/>
                </a:lnTo>
                <a:lnTo>
                  <a:pt x="205521" y="266176"/>
                </a:lnTo>
                <a:lnTo>
                  <a:pt x="200561" y="271540"/>
                </a:lnTo>
                <a:lnTo>
                  <a:pt x="195534" y="276747"/>
                </a:lnTo>
                <a:lnTo>
                  <a:pt x="192162" y="279321"/>
                </a:lnTo>
                <a:lnTo>
                  <a:pt x="188220" y="281883"/>
                </a:lnTo>
                <a:lnTo>
                  <a:pt x="183899" y="284438"/>
                </a:lnTo>
                <a:lnTo>
                  <a:pt x="179325" y="286988"/>
                </a:lnTo>
                <a:lnTo>
                  <a:pt x="169727" y="292079"/>
                </a:lnTo>
                <a:lnTo>
                  <a:pt x="165644" y="293775"/>
                </a:lnTo>
                <a:lnTo>
                  <a:pt x="158849" y="295660"/>
                </a:lnTo>
                <a:lnTo>
                  <a:pt x="153007" y="296497"/>
                </a:lnTo>
                <a:lnTo>
                  <a:pt x="150264" y="296721"/>
                </a:lnTo>
                <a:lnTo>
                  <a:pt x="148435" y="296023"/>
                </a:lnTo>
                <a:lnTo>
                  <a:pt x="147216" y="294711"/>
                </a:lnTo>
                <a:lnTo>
                  <a:pt x="146403" y="292990"/>
                </a:lnTo>
                <a:lnTo>
                  <a:pt x="145500" y="288820"/>
                </a:lnTo>
                <a:lnTo>
                  <a:pt x="144991" y="281712"/>
                </a:lnTo>
                <a:lnTo>
                  <a:pt x="144920" y="279244"/>
                </a:lnTo>
                <a:lnTo>
                  <a:pt x="147098" y="271986"/>
                </a:lnTo>
                <a:lnTo>
                  <a:pt x="152397" y="25906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903"/>
          <p:cNvSpPr/>
          <p:nvPr/>
        </p:nvSpPr>
        <p:spPr>
          <a:xfrm>
            <a:off x="4366667" y="3703320"/>
            <a:ext cx="36449" cy="319432"/>
          </a:xfrm>
          <a:custGeom>
            <a:avLst/>
            <a:gdLst/>
            <a:ahLst/>
            <a:cxnLst/>
            <a:rect l="0" t="0" r="0" b="0"/>
            <a:pathLst>
              <a:path w="36449" h="319432">
                <a:moveTo>
                  <a:pt x="14833" y="0"/>
                </a:moveTo>
                <a:lnTo>
                  <a:pt x="36448" y="0"/>
                </a:lnTo>
                <a:lnTo>
                  <a:pt x="34323" y="847"/>
                </a:lnTo>
                <a:lnTo>
                  <a:pt x="25188" y="4045"/>
                </a:lnTo>
                <a:lnTo>
                  <a:pt x="21736" y="6084"/>
                </a:lnTo>
                <a:lnTo>
                  <a:pt x="19435" y="8289"/>
                </a:lnTo>
                <a:lnTo>
                  <a:pt x="17901" y="10606"/>
                </a:lnTo>
                <a:lnTo>
                  <a:pt x="16878" y="13844"/>
                </a:lnTo>
                <a:lnTo>
                  <a:pt x="15742" y="21958"/>
                </a:lnTo>
                <a:lnTo>
                  <a:pt x="15236" y="28950"/>
                </a:lnTo>
                <a:lnTo>
                  <a:pt x="15012" y="36573"/>
                </a:lnTo>
                <a:lnTo>
                  <a:pt x="14833" y="262553"/>
                </a:lnTo>
                <a:lnTo>
                  <a:pt x="13986" y="269015"/>
                </a:lnTo>
                <a:lnTo>
                  <a:pt x="12575" y="275864"/>
                </a:lnTo>
                <a:lnTo>
                  <a:pt x="10788" y="282969"/>
                </a:lnTo>
                <a:lnTo>
                  <a:pt x="8749" y="289399"/>
                </a:lnTo>
                <a:lnTo>
                  <a:pt x="6544" y="295379"/>
                </a:lnTo>
                <a:lnTo>
                  <a:pt x="4227" y="301060"/>
                </a:lnTo>
                <a:lnTo>
                  <a:pt x="2682" y="305693"/>
                </a:lnTo>
                <a:lnTo>
                  <a:pt x="1652" y="309628"/>
                </a:lnTo>
                <a:lnTo>
                  <a:pt x="0" y="317983"/>
                </a:lnTo>
                <a:lnTo>
                  <a:pt x="711" y="318669"/>
                </a:lnTo>
                <a:lnTo>
                  <a:pt x="2032" y="319126"/>
                </a:lnTo>
                <a:lnTo>
                  <a:pt x="3759" y="319431"/>
                </a:lnTo>
                <a:lnTo>
                  <a:pt x="5756" y="317940"/>
                </a:lnTo>
                <a:lnTo>
                  <a:pt x="7936" y="315253"/>
                </a:lnTo>
                <a:lnTo>
                  <a:pt x="14833" y="3048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904"/>
          <p:cNvSpPr/>
          <p:nvPr/>
        </p:nvSpPr>
        <p:spPr>
          <a:xfrm>
            <a:off x="4541520" y="3848100"/>
            <a:ext cx="160021" cy="167641"/>
          </a:xfrm>
          <a:custGeom>
            <a:avLst/>
            <a:gdLst/>
            <a:ahLst/>
            <a:cxnLst/>
            <a:rect l="0" t="0" r="0" b="0"/>
            <a:pathLst>
              <a:path w="160021" h="167641">
                <a:moveTo>
                  <a:pt x="0" y="0"/>
                </a:moveTo>
                <a:lnTo>
                  <a:pt x="0" y="4045"/>
                </a:lnTo>
                <a:lnTo>
                  <a:pt x="847" y="6083"/>
                </a:lnTo>
                <a:lnTo>
                  <a:pt x="4044" y="10606"/>
                </a:lnTo>
                <a:lnTo>
                  <a:pt x="5237" y="12998"/>
                </a:lnTo>
                <a:lnTo>
                  <a:pt x="6561" y="17912"/>
                </a:lnTo>
                <a:lnTo>
                  <a:pt x="9407" y="22919"/>
                </a:lnTo>
                <a:lnTo>
                  <a:pt x="14088" y="28987"/>
                </a:lnTo>
                <a:lnTo>
                  <a:pt x="14728" y="32074"/>
                </a:lnTo>
                <a:lnTo>
                  <a:pt x="14899" y="34083"/>
                </a:lnTo>
                <a:lnTo>
                  <a:pt x="16706" y="36268"/>
                </a:lnTo>
                <a:lnTo>
                  <a:pt x="19604" y="38572"/>
                </a:lnTo>
                <a:lnTo>
                  <a:pt x="23229" y="40955"/>
                </a:lnTo>
                <a:lnTo>
                  <a:pt x="26493" y="44236"/>
                </a:lnTo>
                <a:lnTo>
                  <a:pt x="29515" y="48118"/>
                </a:lnTo>
                <a:lnTo>
                  <a:pt x="32377" y="52398"/>
                </a:lnTo>
                <a:lnTo>
                  <a:pt x="35131" y="56099"/>
                </a:lnTo>
                <a:lnTo>
                  <a:pt x="37814" y="59413"/>
                </a:lnTo>
                <a:lnTo>
                  <a:pt x="40449" y="62468"/>
                </a:lnTo>
                <a:lnTo>
                  <a:pt x="43053" y="65352"/>
                </a:lnTo>
                <a:lnTo>
                  <a:pt x="48203" y="70814"/>
                </a:lnTo>
                <a:lnTo>
                  <a:pt x="59908" y="82695"/>
                </a:lnTo>
                <a:lnTo>
                  <a:pt x="63645" y="87303"/>
                </a:lnTo>
                <a:lnTo>
                  <a:pt x="66984" y="92069"/>
                </a:lnTo>
                <a:lnTo>
                  <a:pt x="70055" y="96939"/>
                </a:lnTo>
                <a:lnTo>
                  <a:pt x="73797" y="101033"/>
                </a:lnTo>
                <a:lnTo>
                  <a:pt x="77984" y="104608"/>
                </a:lnTo>
                <a:lnTo>
                  <a:pt x="82470" y="107839"/>
                </a:lnTo>
                <a:lnTo>
                  <a:pt x="87153" y="111685"/>
                </a:lnTo>
                <a:lnTo>
                  <a:pt x="91968" y="115944"/>
                </a:lnTo>
                <a:lnTo>
                  <a:pt x="100988" y="124344"/>
                </a:lnTo>
                <a:lnTo>
                  <a:pt x="107819" y="130899"/>
                </a:lnTo>
                <a:lnTo>
                  <a:pt x="111672" y="133833"/>
                </a:lnTo>
                <a:lnTo>
                  <a:pt x="115934" y="136635"/>
                </a:lnTo>
                <a:lnTo>
                  <a:pt x="120470" y="139350"/>
                </a:lnTo>
                <a:lnTo>
                  <a:pt x="124340" y="142007"/>
                </a:lnTo>
                <a:lnTo>
                  <a:pt x="127766" y="144625"/>
                </a:lnTo>
                <a:lnTo>
                  <a:pt x="130898" y="147217"/>
                </a:lnTo>
                <a:lnTo>
                  <a:pt x="134678" y="149791"/>
                </a:lnTo>
                <a:lnTo>
                  <a:pt x="138892" y="152354"/>
                </a:lnTo>
                <a:lnTo>
                  <a:pt x="143395" y="154910"/>
                </a:lnTo>
                <a:lnTo>
                  <a:pt x="147243" y="157459"/>
                </a:lnTo>
                <a:lnTo>
                  <a:pt x="150655" y="160006"/>
                </a:lnTo>
                <a:lnTo>
                  <a:pt x="160020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905"/>
          <p:cNvSpPr/>
          <p:nvPr/>
        </p:nvSpPr>
        <p:spPr>
          <a:xfrm>
            <a:off x="4541520" y="3874252"/>
            <a:ext cx="190501" cy="156729"/>
          </a:xfrm>
          <a:custGeom>
            <a:avLst/>
            <a:gdLst/>
            <a:ahLst/>
            <a:cxnLst/>
            <a:rect l="0" t="0" r="0" b="0"/>
            <a:pathLst>
              <a:path w="190501" h="156729">
                <a:moveTo>
                  <a:pt x="190500" y="11948"/>
                </a:moveTo>
                <a:lnTo>
                  <a:pt x="186455" y="7903"/>
                </a:lnTo>
                <a:lnTo>
                  <a:pt x="184417" y="6711"/>
                </a:lnTo>
                <a:lnTo>
                  <a:pt x="179894" y="5388"/>
                </a:lnTo>
                <a:lnTo>
                  <a:pt x="175062" y="4799"/>
                </a:lnTo>
                <a:lnTo>
                  <a:pt x="172588" y="4642"/>
                </a:lnTo>
                <a:lnTo>
                  <a:pt x="169246" y="3691"/>
                </a:lnTo>
                <a:lnTo>
                  <a:pt x="165324" y="2210"/>
                </a:lnTo>
                <a:lnTo>
                  <a:pt x="161016" y="376"/>
                </a:lnTo>
                <a:lnTo>
                  <a:pt x="155604" y="0"/>
                </a:lnTo>
                <a:lnTo>
                  <a:pt x="149456" y="596"/>
                </a:lnTo>
                <a:lnTo>
                  <a:pt x="142817" y="1840"/>
                </a:lnTo>
                <a:lnTo>
                  <a:pt x="136698" y="4363"/>
                </a:lnTo>
                <a:lnTo>
                  <a:pt x="130925" y="7738"/>
                </a:lnTo>
                <a:lnTo>
                  <a:pt x="125384" y="11681"/>
                </a:lnTo>
                <a:lnTo>
                  <a:pt x="119996" y="16004"/>
                </a:lnTo>
                <a:lnTo>
                  <a:pt x="114711" y="20578"/>
                </a:lnTo>
                <a:lnTo>
                  <a:pt x="109493" y="25322"/>
                </a:lnTo>
                <a:lnTo>
                  <a:pt x="99181" y="35107"/>
                </a:lnTo>
                <a:lnTo>
                  <a:pt x="63507" y="70386"/>
                </a:lnTo>
                <a:lnTo>
                  <a:pt x="59272" y="75460"/>
                </a:lnTo>
                <a:lnTo>
                  <a:pt x="55601" y="80536"/>
                </a:lnTo>
                <a:lnTo>
                  <a:pt x="39581" y="104895"/>
                </a:lnTo>
                <a:lnTo>
                  <a:pt x="34854" y="111166"/>
                </a:lnTo>
                <a:lnTo>
                  <a:pt x="30009" y="117040"/>
                </a:lnTo>
                <a:lnTo>
                  <a:pt x="25087" y="122650"/>
                </a:lnTo>
                <a:lnTo>
                  <a:pt x="20958" y="128082"/>
                </a:lnTo>
                <a:lnTo>
                  <a:pt x="17358" y="133398"/>
                </a:lnTo>
                <a:lnTo>
                  <a:pt x="14112" y="138634"/>
                </a:lnTo>
                <a:lnTo>
                  <a:pt x="11102" y="142972"/>
                </a:lnTo>
                <a:lnTo>
                  <a:pt x="8247" y="146710"/>
                </a:lnTo>
                <a:lnTo>
                  <a:pt x="0" y="15672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906"/>
          <p:cNvSpPr/>
          <p:nvPr/>
        </p:nvSpPr>
        <p:spPr>
          <a:xfrm>
            <a:off x="4853940" y="3688081"/>
            <a:ext cx="297181" cy="341392"/>
          </a:xfrm>
          <a:custGeom>
            <a:avLst/>
            <a:gdLst/>
            <a:ahLst/>
            <a:cxnLst/>
            <a:rect l="0" t="0" r="0" b="0"/>
            <a:pathLst>
              <a:path w="297181" h="341392">
                <a:moveTo>
                  <a:pt x="0" y="7619"/>
                </a:moveTo>
                <a:lnTo>
                  <a:pt x="20226" y="3574"/>
                </a:lnTo>
                <a:lnTo>
                  <a:pt x="27031" y="2382"/>
                </a:lnTo>
                <a:lnTo>
                  <a:pt x="32414" y="1588"/>
                </a:lnTo>
                <a:lnTo>
                  <a:pt x="40653" y="705"/>
                </a:lnTo>
                <a:lnTo>
                  <a:pt x="47137" y="313"/>
                </a:lnTo>
                <a:lnTo>
                  <a:pt x="55547" y="92"/>
                </a:lnTo>
                <a:lnTo>
                  <a:pt x="96963" y="0"/>
                </a:lnTo>
                <a:lnTo>
                  <a:pt x="101895" y="846"/>
                </a:lnTo>
                <a:lnTo>
                  <a:pt x="106877" y="2257"/>
                </a:lnTo>
                <a:lnTo>
                  <a:pt x="111891" y="4044"/>
                </a:lnTo>
                <a:lnTo>
                  <a:pt x="116928" y="5236"/>
                </a:lnTo>
                <a:lnTo>
                  <a:pt x="121978" y="6030"/>
                </a:lnTo>
                <a:lnTo>
                  <a:pt x="127039" y="6560"/>
                </a:lnTo>
                <a:lnTo>
                  <a:pt x="132106" y="7760"/>
                </a:lnTo>
                <a:lnTo>
                  <a:pt x="137177" y="9406"/>
                </a:lnTo>
                <a:lnTo>
                  <a:pt x="142252" y="11351"/>
                </a:lnTo>
                <a:lnTo>
                  <a:pt x="154663" y="15769"/>
                </a:lnTo>
                <a:lnTo>
                  <a:pt x="161529" y="18132"/>
                </a:lnTo>
                <a:lnTo>
                  <a:pt x="166952" y="20554"/>
                </a:lnTo>
                <a:lnTo>
                  <a:pt x="175236" y="25504"/>
                </a:lnTo>
                <a:lnTo>
                  <a:pt x="183998" y="30526"/>
                </a:lnTo>
                <a:lnTo>
                  <a:pt x="188706" y="33050"/>
                </a:lnTo>
                <a:lnTo>
                  <a:pt x="196194" y="40371"/>
                </a:lnTo>
                <a:lnTo>
                  <a:pt x="201497" y="48422"/>
                </a:lnTo>
                <a:lnTo>
                  <a:pt x="203854" y="54823"/>
                </a:lnTo>
                <a:lnTo>
                  <a:pt x="205181" y="63186"/>
                </a:lnTo>
                <a:lnTo>
                  <a:pt x="203234" y="70698"/>
                </a:lnTo>
                <a:lnTo>
                  <a:pt x="199546" y="79681"/>
                </a:lnTo>
                <a:lnTo>
                  <a:pt x="195085" y="89318"/>
                </a:lnTo>
                <a:lnTo>
                  <a:pt x="191863" y="95105"/>
                </a:lnTo>
                <a:lnTo>
                  <a:pt x="188022" y="101503"/>
                </a:lnTo>
                <a:lnTo>
                  <a:pt x="183768" y="108309"/>
                </a:lnTo>
                <a:lnTo>
                  <a:pt x="179238" y="114539"/>
                </a:lnTo>
                <a:lnTo>
                  <a:pt x="174526" y="120385"/>
                </a:lnTo>
                <a:lnTo>
                  <a:pt x="169690" y="125977"/>
                </a:lnTo>
                <a:lnTo>
                  <a:pt x="164773" y="132244"/>
                </a:lnTo>
                <a:lnTo>
                  <a:pt x="159802" y="138963"/>
                </a:lnTo>
                <a:lnTo>
                  <a:pt x="154795" y="145981"/>
                </a:lnTo>
                <a:lnTo>
                  <a:pt x="148917" y="152354"/>
                </a:lnTo>
                <a:lnTo>
                  <a:pt x="142457" y="158296"/>
                </a:lnTo>
                <a:lnTo>
                  <a:pt x="135612" y="163950"/>
                </a:lnTo>
                <a:lnTo>
                  <a:pt x="129354" y="170260"/>
                </a:lnTo>
                <a:lnTo>
                  <a:pt x="123489" y="177007"/>
                </a:lnTo>
                <a:lnTo>
                  <a:pt x="117886" y="184044"/>
                </a:lnTo>
                <a:lnTo>
                  <a:pt x="112458" y="190429"/>
                </a:lnTo>
                <a:lnTo>
                  <a:pt x="107145" y="196379"/>
                </a:lnTo>
                <a:lnTo>
                  <a:pt x="96726" y="207506"/>
                </a:lnTo>
                <a:lnTo>
                  <a:pt x="86452" y="218096"/>
                </a:lnTo>
                <a:lnTo>
                  <a:pt x="82188" y="224137"/>
                </a:lnTo>
                <a:lnTo>
                  <a:pt x="78498" y="230704"/>
                </a:lnTo>
                <a:lnTo>
                  <a:pt x="66494" y="255450"/>
                </a:lnTo>
                <a:lnTo>
                  <a:pt x="61162" y="263957"/>
                </a:lnTo>
                <a:lnTo>
                  <a:pt x="58555" y="267412"/>
                </a:lnTo>
                <a:lnTo>
                  <a:pt x="57663" y="271408"/>
                </a:lnTo>
                <a:lnTo>
                  <a:pt x="57915" y="275765"/>
                </a:lnTo>
                <a:lnTo>
                  <a:pt x="60453" y="285121"/>
                </a:lnTo>
                <a:lnTo>
                  <a:pt x="64403" y="294925"/>
                </a:lnTo>
                <a:lnTo>
                  <a:pt x="68982" y="302669"/>
                </a:lnTo>
                <a:lnTo>
                  <a:pt x="71388" y="305919"/>
                </a:lnTo>
                <a:lnTo>
                  <a:pt x="75532" y="308933"/>
                </a:lnTo>
                <a:lnTo>
                  <a:pt x="80834" y="311788"/>
                </a:lnTo>
                <a:lnTo>
                  <a:pt x="86910" y="314538"/>
                </a:lnTo>
                <a:lnTo>
                  <a:pt x="93499" y="317219"/>
                </a:lnTo>
                <a:lnTo>
                  <a:pt x="100434" y="319853"/>
                </a:lnTo>
                <a:lnTo>
                  <a:pt x="114910" y="325036"/>
                </a:lnTo>
                <a:lnTo>
                  <a:pt x="129811" y="330162"/>
                </a:lnTo>
                <a:lnTo>
                  <a:pt x="138187" y="332715"/>
                </a:lnTo>
                <a:lnTo>
                  <a:pt x="156526" y="337809"/>
                </a:lnTo>
                <a:lnTo>
                  <a:pt x="166157" y="339505"/>
                </a:lnTo>
                <a:lnTo>
                  <a:pt x="175965" y="340637"/>
                </a:lnTo>
                <a:lnTo>
                  <a:pt x="185890" y="341391"/>
                </a:lnTo>
                <a:lnTo>
                  <a:pt x="196740" y="341047"/>
                </a:lnTo>
                <a:lnTo>
                  <a:pt x="208207" y="339971"/>
                </a:lnTo>
                <a:lnTo>
                  <a:pt x="220084" y="338407"/>
                </a:lnTo>
                <a:lnTo>
                  <a:pt x="230543" y="336518"/>
                </a:lnTo>
                <a:lnTo>
                  <a:pt x="240054" y="334412"/>
                </a:lnTo>
                <a:lnTo>
                  <a:pt x="297180" y="3200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907"/>
          <p:cNvSpPr/>
          <p:nvPr/>
        </p:nvSpPr>
        <p:spPr>
          <a:xfrm>
            <a:off x="5250180" y="3817620"/>
            <a:ext cx="220981" cy="37779"/>
          </a:xfrm>
          <a:custGeom>
            <a:avLst/>
            <a:gdLst/>
            <a:ahLst/>
            <a:cxnLst/>
            <a:rect l="0" t="0" r="0" b="0"/>
            <a:pathLst>
              <a:path w="220981" h="37779">
                <a:moveTo>
                  <a:pt x="0" y="15240"/>
                </a:moveTo>
                <a:lnTo>
                  <a:pt x="4045" y="19285"/>
                </a:lnTo>
                <a:lnTo>
                  <a:pt x="6084" y="20477"/>
                </a:lnTo>
                <a:lnTo>
                  <a:pt x="8289" y="21271"/>
                </a:lnTo>
                <a:lnTo>
                  <a:pt x="13867" y="22546"/>
                </a:lnTo>
                <a:lnTo>
                  <a:pt x="15171" y="23498"/>
                </a:lnTo>
                <a:lnTo>
                  <a:pt x="16887" y="24978"/>
                </a:lnTo>
                <a:lnTo>
                  <a:pt x="18878" y="26812"/>
                </a:lnTo>
                <a:lnTo>
                  <a:pt x="21899" y="28035"/>
                </a:lnTo>
                <a:lnTo>
                  <a:pt x="25606" y="28850"/>
                </a:lnTo>
                <a:lnTo>
                  <a:pt x="29771" y="29393"/>
                </a:lnTo>
                <a:lnTo>
                  <a:pt x="36656" y="29997"/>
                </a:lnTo>
                <a:lnTo>
                  <a:pt x="39677" y="30158"/>
                </a:lnTo>
                <a:lnTo>
                  <a:pt x="42538" y="31112"/>
                </a:lnTo>
                <a:lnTo>
                  <a:pt x="45292" y="32595"/>
                </a:lnTo>
                <a:lnTo>
                  <a:pt x="47975" y="34430"/>
                </a:lnTo>
                <a:lnTo>
                  <a:pt x="50610" y="35653"/>
                </a:lnTo>
                <a:lnTo>
                  <a:pt x="53213" y="36469"/>
                </a:lnTo>
                <a:lnTo>
                  <a:pt x="59210" y="37375"/>
                </a:lnTo>
                <a:lnTo>
                  <a:pt x="63180" y="37617"/>
                </a:lnTo>
                <a:lnTo>
                  <a:pt x="67520" y="37778"/>
                </a:lnTo>
                <a:lnTo>
                  <a:pt x="72107" y="37039"/>
                </a:lnTo>
                <a:lnTo>
                  <a:pt x="76858" y="35699"/>
                </a:lnTo>
                <a:lnTo>
                  <a:pt x="81718" y="33960"/>
                </a:lnTo>
                <a:lnTo>
                  <a:pt x="86652" y="32800"/>
                </a:lnTo>
                <a:lnTo>
                  <a:pt x="91635" y="32026"/>
                </a:lnTo>
                <a:lnTo>
                  <a:pt x="96650" y="31511"/>
                </a:lnTo>
                <a:lnTo>
                  <a:pt x="101686" y="31167"/>
                </a:lnTo>
                <a:lnTo>
                  <a:pt x="106738" y="30938"/>
                </a:lnTo>
                <a:lnTo>
                  <a:pt x="116866" y="30684"/>
                </a:lnTo>
                <a:lnTo>
                  <a:pt x="127012" y="30571"/>
                </a:lnTo>
                <a:lnTo>
                  <a:pt x="132934" y="29694"/>
                </a:lnTo>
                <a:lnTo>
                  <a:pt x="139423" y="28263"/>
                </a:lnTo>
                <a:lnTo>
                  <a:pt x="146288" y="26462"/>
                </a:lnTo>
                <a:lnTo>
                  <a:pt x="152559" y="25261"/>
                </a:lnTo>
                <a:lnTo>
                  <a:pt x="158433" y="24461"/>
                </a:lnTo>
                <a:lnTo>
                  <a:pt x="164042" y="23927"/>
                </a:lnTo>
                <a:lnTo>
                  <a:pt x="169474" y="22725"/>
                </a:lnTo>
                <a:lnTo>
                  <a:pt x="174789" y="21077"/>
                </a:lnTo>
                <a:lnTo>
                  <a:pt x="180027" y="19131"/>
                </a:lnTo>
                <a:lnTo>
                  <a:pt x="185211" y="17834"/>
                </a:lnTo>
                <a:lnTo>
                  <a:pt x="190360" y="16970"/>
                </a:lnTo>
                <a:lnTo>
                  <a:pt x="195487" y="16393"/>
                </a:lnTo>
                <a:lnTo>
                  <a:pt x="200598" y="14315"/>
                </a:lnTo>
                <a:lnTo>
                  <a:pt x="205699" y="11237"/>
                </a:lnTo>
                <a:lnTo>
                  <a:pt x="2209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908"/>
          <p:cNvSpPr/>
          <p:nvPr/>
        </p:nvSpPr>
        <p:spPr>
          <a:xfrm>
            <a:off x="5387340" y="3749040"/>
            <a:ext cx="22861" cy="228601"/>
          </a:xfrm>
          <a:custGeom>
            <a:avLst/>
            <a:gdLst/>
            <a:ahLst/>
            <a:cxnLst/>
            <a:rect l="0" t="0" r="0" b="0"/>
            <a:pathLst>
              <a:path w="22861" h="228601">
                <a:moveTo>
                  <a:pt x="15240" y="0"/>
                </a:moveTo>
                <a:lnTo>
                  <a:pt x="3888" y="11351"/>
                </a:lnTo>
                <a:lnTo>
                  <a:pt x="2592" y="13494"/>
                </a:lnTo>
                <a:lnTo>
                  <a:pt x="1728" y="15770"/>
                </a:lnTo>
                <a:lnTo>
                  <a:pt x="1151" y="18133"/>
                </a:lnTo>
                <a:lnTo>
                  <a:pt x="512" y="23017"/>
                </a:lnTo>
                <a:lnTo>
                  <a:pt x="227" y="28010"/>
                </a:lnTo>
                <a:lnTo>
                  <a:pt x="101" y="33051"/>
                </a:lnTo>
                <a:lnTo>
                  <a:pt x="0" y="115817"/>
                </a:lnTo>
                <a:lnTo>
                  <a:pt x="846" y="122931"/>
                </a:lnTo>
                <a:lnTo>
                  <a:pt x="2257" y="130214"/>
                </a:lnTo>
                <a:lnTo>
                  <a:pt x="4045" y="137610"/>
                </a:lnTo>
                <a:lnTo>
                  <a:pt x="5236" y="145080"/>
                </a:lnTo>
                <a:lnTo>
                  <a:pt x="6031" y="152600"/>
                </a:lnTo>
                <a:lnTo>
                  <a:pt x="6561" y="160153"/>
                </a:lnTo>
                <a:lnTo>
                  <a:pt x="7761" y="166882"/>
                </a:lnTo>
                <a:lnTo>
                  <a:pt x="9407" y="173062"/>
                </a:lnTo>
                <a:lnTo>
                  <a:pt x="11351" y="178874"/>
                </a:lnTo>
                <a:lnTo>
                  <a:pt x="12648" y="185290"/>
                </a:lnTo>
                <a:lnTo>
                  <a:pt x="13512" y="192106"/>
                </a:lnTo>
                <a:lnTo>
                  <a:pt x="14088" y="199191"/>
                </a:lnTo>
                <a:lnTo>
                  <a:pt x="15319" y="205607"/>
                </a:lnTo>
                <a:lnTo>
                  <a:pt x="16986" y="211578"/>
                </a:lnTo>
                <a:lnTo>
                  <a:pt x="22860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909"/>
          <p:cNvSpPr/>
          <p:nvPr/>
        </p:nvSpPr>
        <p:spPr>
          <a:xfrm>
            <a:off x="5646420" y="3634741"/>
            <a:ext cx="296925" cy="269999"/>
          </a:xfrm>
          <a:custGeom>
            <a:avLst/>
            <a:gdLst/>
            <a:ahLst/>
            <a:cxnLst/>
            <a:rect l="0" t="0" r="0" b="0"/>
            <a:pathLst>
              <a:path w="296925" h="269999">
                <a:moveTo>
                  <a:pt x="0" y="15239"/>
                </a:moveTo>
                <a:lnTo>
                  <a:pt x="4046" y="15239"/>
                </a:lnTo>
                <a:lnTo>
                  <a:pt x="5237" y="14392"/>
                </a:lnTo>
                <a:lnTo>
                  <a:pt x="6032" y="12982"/>
                </a:lnTo>
                <a:lnTo>
                  <a:pt x="6561" y="11194"/>
                </a:lnTo>
                <a:lnTo>
                  <a:pt x="8608" y="10003"/>
                </a:lnTo>
                <a:lnTo>
                  <a:pt x="15397" y="8678"/>
                </a:lnTo>
                <a:lnTo>
                  <a:pt x="24059" y="5832"/>
                </a:lnTo>
                <a:lnTo>
                  <a:pt x="32706" y="2592"/>
                </a:lnTo>
                <a:lnTo>
                  <a:pt x="39372" y="1151"/>
                </a:lnTo>
                <a:lnTo>
                  <a:pt x="47414" y="512"/>
                </a:lnTo>
                <a:lnTo>
                  <a:pt x="56633" y="227"/>
                </a:lnTo>
                <a:lnTo>
                  <a:pt x="85425" y="29"/>
                </a:lnTo>
                <a:lnTo>
                  <a:pt x="153094" y="0"/>
                </a:lnTo>
                <a:lnTo>
                  <a:pt x="161457" y="2257"/>
                </a:lnTo>
                <a:lnTo>
                  <a:pt x="169972" y="5236"/>
                </a:lnTo>
                <a:lnTo>
                  <a:pt x="176579" y="6560"/>
                </a:lnTo>
                <a:lnTo>
                  <a:pt x="178679" y="7760"/>
                </a:lnTo>
                <a:lnTo>
                  <a:pt x="180080" y="9406"/>
                </a:lnTo>
                <a:lnTo>
                  <a:pt x="181013" y="11350"/>
                </a:lnTo>
                <a:lnTo>
                  <a:pt x="182050" y="15769"/>
                </a:lnTo>
                <a:lnTo>
                  <a:pt x="182327" y="18132"/>
                </a:lnTo>
                <a:lnTo>
                  <a:pt x="181664" y="19708"/>
                </a:lnTo>
                <a:lnTo>
                  <a:pt x="180377" y="20758"/>
                </a:lnTo>
                <a:lnTo>
                  <a:pt x="178671" y="21458"/>
                </a:lnTo>
                <a:lnTo>
                  <a:pt x="177534" y="22772"/>
                </a:lnTo>
                <a:lnTo>
                  <a:pt x="176776" y="24495"/>
                </a:lnTo>
                <a:lnTo>
                  <a:pt x="176270" y="26489"/>
                </a:lnTo>
                <a:lnTo>
                  <a:pt x="175087" y="27820"/>
                </a:lnTo>
                <a:lnTo>
                  <a:pt x="173451" y="28706"/>
                </a:lnTo>
                <a:lnTo>
                  <a:pt x="171514" y="29297"/>
                </a:lnTo>
                <a:lnTo>
                  <a:pt x="167104" y="32212"/>
                </a:lnTo>
                <a:lnTo>
                  <a:pt x="164743" y="34175"/>
                </a:lnTo>
                <a:lnTo>
                  <a:pt x="162322" y="35483"/>
                </a:lnTo>
                <a:lnTo>
                  <a:pt x="154870" y="38171"/>
                </a:lnTo>
                <a:lnTo>
                  <a:pt x="146276" y="44558"/>
                </a:lnTo>
                <a:lnTo>
                  <a:pt x="145777" y="45791"/>
                </a:lnTo>
                <a:lnTo>
                  <a:pt x="144911" y="52178"/>
                </a:lnTo>
                <a:lnTo>
                  <a:pt x="144819" y="57040"/>
                </a:lnTo>
                <a:lnTo>
                  <a:pt x="146500" y="59193"/>
                </a:lnTo>
                <a:lnTo>
                  <a:pt x="152882" y="63843"/>
                </a:lnTo>
                <a:lnTo>
                  <a:pt x="159106" y="66474"/>
                </a:lnTo>
                <a:lnTo>
                  <a:pt x="161951" y="67176"/>
                </a:lnTo>
                <a:lnTo>
                  <a:pt x="167369" y="70213"/>
                </a:lnTo>
                <a:lnTo>
                  <a:pt x="173446" y="74386"/>
                </a:lnTo>
                <a:lnTo>
                  <a:pt x="181791" y="79062"/>
                </a:lnTo>
                <a:lnTo>
                  <a:pt x="196010" y="86455"/>
                </a:lnTo>
                <a:lnTo>
                  <a:pt x="201794" y="88963"/>
                </a:lnTo>
                <a:lnTo>
                  <a:pt x="208189" y="91482"/>
                </a:lnTo>
                <a:lnTo>
                  <a:pt x="214993" y="94008"/>
                </a:lnTo>
                <a:lnTo>
                  <a:pt x="221222" y="96538"/>
                </a:lnTo>
                <a:lnTo>
                  <a:pt x="227068" y="99072"/>
                </a:lnTo>
                <a:lnTo>
                  <a:pt x="232659" y="101608"/>
                </a:lnTo>
                <a:lnTo>
                  <a:pt x="238079" y="104992"/>
                </a:lnTo>
                <a:lnTo>
                  <a:pt x="243386" y="108941"/>
                </a:lnTo>
                <a:lnTo>
                  <a:pt x="248617" y="113267"/>
                </a:lnTo>
                <a:lnTo>
                  <a:pt x="256688" y="118074"/>
                </a:lnTo>
                <a:lnTo>
                  <a:pt x="260026" y="119355"/>
                </a:lnTo>
                <a:lnTo>
                  <a:pt x="268248" y="125295"/>
                </a:lnTo>
                <a:lnTo>
                  <a:pt x="272813" y="129250"/>
                </a:lnTo>
                <a:lnTo>
                  <a:pt x="277548" y="132733"/>
                </a:lnTo>
                <a:lnTo>
                  <a:pt x="282399" y="135902"/>
                </a:lnTo>
                <a:lnTo>
                  <a:pt x="287326" y="138861"/>
                </a:lnTo>
                <a:lnTo>
                  <a:pt x="290610" y="141680"/>
                </a:lnTo>
                <a:lnTo>
                  <a:pt x="292800" y="144407"/>
                </a:lnTo>
                <a:lnTo>
                  <a:pt x="295234" y="149694"/>
                </a:lnTo>
                <a:lnTo>
                  <a:pt x="296315" y="154866"/>
                </a:lnTo>
                <a:lnTo>
                  <a:pt x="296795" y="162244"/>
                </a:lnTo>
                <a:lnTo>
                  <a:pt x="296924" y="166582"/>
                </a:lnTo>
                <a:lnTo>
                  <a:pt x="296163" y="171168"/>
                </a:lnTo>
                <a:lnTo>
                  <a:pt x="294808" y="175919"/>
                </a:lnTo>
                <a:lnTo>
                  <a:pt x="293059" y="180779"/>
                </a:lnTo>
                <a:lnTo>
                  <a:pt x="290199" y="185712"/>
                </a:lnTo>
                <a:lnTo>
                  <a:pt x="286600" y="190695"/>
                </a:lnTo>
                <a:lnTo>
                  <a:pt x="282506" y="195710"/>
                </a:lnTo>
                <a:lnTo>
                  <a:pt x="278085" y="200746"/>
                </a:lnTo>
                <a:lnTo>
                  <a:pt x="273443" y="205797"/>
                </a:lnTo>
                <a:lnTo>
                  <a:pt x="263770" y="215925"/>
                </a:lnTo>
                <a:lnTo>
                  <a:pt x="238709" y="241303"/>
                </a:lnTo>
                <a:lnTo>
                  <a:pt x="232799" y="245535"/>
                </a:lnTo>
                <a:lnTo>
                  <a:pt x="226320" y="249203"/>
                </a:lnTo>
                <a:lnTo>
                  <a:pt x="219460" y="252495"/>
                </a:lnTo>
                <a:lnTo>
                  <a:pt x="214040" y="255536"/>
                </a:lnTo>
                <a:lnTo>
                  <a:pt x="201520" y="263862"/>
                </a:lnTo>
                <a:lnTo>
                  <a:pt x="192293" y="269107"/>
                </a:lnTo>
                <a:lnTo>
                  <a:pt x="188308" y="269998"/>
                </a:lnTo>
                <a:lnTo>
                  <a:pt x="184806" y="269745"/>
                </a:lnTo>
                <a:lnTo>
                  <a:pt x="177809" y="268053"/>
                </a:lnTo>
                <a:lnTo>
                  <a:pt x="169055" y="267301"/>
                </a:lnTo>
                <a:lnTo>
                  <a:pt x="166043" y="266254"/>
                </a:lnTo>
                <a:lnTo>
                  <a:pt x="164036" y="264709"/>
                </a:lnTo>
                <a:lnTo>
                  <a:pt x="160958" y="259888"/>
                </a:lnTo>
                <a:lnTo>
                  <a:pt x="158952" y="256232"/>
                </a:lnTo>
                <a:lnTo>
                  <a:pt x="152400" y="2438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910"/>
          <p:cNvSpPr/>
          <p:nvPr/>
        </p:nvSpPr>
        <p:spPr>
          <a:xfrm>
            <a:off x="6172228" y="3756660"/>
            <a:ext cx="198092" cy="53341"/>
          </a:xfrm>
          <a:custGeom>
            <a:avLst/>
            <a:gdLst/>
            <a:ahLst/>
            <a:cxnLst/>
            <a:rect l="0" t="0" r="0" b="0"/>
            <a:pathLst>
              <a:path w="198092" h="53341">
                <a:moveTo>
                  <a:pt x="7592" y="53340"/>
                </a:moveTo>
                <a:lnTo>
                  <a:pt x="285" y="46034"/>
                </a:lnTo>
                <a:lnTo>
                  <a:pt x="181" y="45083"/>
                </a:lnTo>
                <a:lnTo>
                  <a:pt x="112" y="43602"/>
                </a:lnTo>
                <a:lnTo>
                  <a:pt x="0" y="39187"/>
                </a:lnTo>
                <a:lnTo>
                  <a:pt x="837" y="38825"/>
                </a:lnTo>
                <a:lnTo>
                  <a:pt x="4025" y="38422"/>
                </a:lnTo>
                <a:lnTo>
                  <a:pt x="6061" y="37468"/>
                </a:lnTo>
                <a:lnTo>
                  <a:pt x="8264" y="35986"/>
                </a:lnTo>
                <a:lnTo>
                  <a:pt x="10580" y="34150"/>
                </a:lnTo>
                <a:lnTo>
                  <a:pt x="13817" y="32927"/>
                </a:lnTo>
                <a:lnTo>
                  <a:pt x="17669" y="32111"/>
                </a:lnTo>
                <a:lnTo>
                  <a:pt x="21930" y="31568"/>
                </a:lnTo>
                <a:lnTo>
                  <a:pt x="26465" y="30358"/>
                </a:lnTo>
                <a:lnTo>
                  <a:pt x="31180" y="28706"/>
                </a:lnTo>
                <a:lnTo>
                  <a:pt x="36017" y="26757"/>
                </a:lnTo>
                <a:lnTo>
                  <a:pt x="41782" y="25458"/>
                </a:lnTo>
                <a:lnTo>
                  <a:pt x="48165" y="24593"/>
                </a:lnTo>
                <a:lnTo>
                  <a:pt x="54961" y="24015"/>
                </a:lnTo>
                <a:lnTo>
                  <a:pt x="61185" y="23630"/>
                </a:lnTo>
                <a:lnTo>
                  <a:pt x="72615" y="23202"/>
                </a:lnTo>
                <a:lnTo>
                  <a:pt x="79727" y="22242"/>
                </a:lnTo>
                <a:lnTo>
                  <a:pt x="87855" y="20754"/>
                </a:lnTo>
                <a:lnTo>
                  <a:pt x="96661" y="18916"/>
                </a:lnTo>
                <a:lnTo>
                  <a:pt x="105071" y="17691"/>
                </a:lnTo>
                <a:lnTo>
                  <a:pt x="113219" y="16874"/>
                </a:lnTo>
                <a:lnTo>
                  <a:pt x="121189" y="16329"/>
                </a:lnTo>
                <a:lnTo>
                  <a:pt x="134561" y="15724"/>
                </a:lnTo>
                <a:lnTo>
                  <a:pt x="146996" y="15455"/>
                </a:lnTo>
                <a:lnTo>
                  <a:pt x="160989" y="15336"/>
                </a:lnTo>
                <a:lnTo>
                  <a:pt x="167430" y="14457"/>
                </a:lnTo>
                <a:lnTo>
                  <a:pt x="173418" y="13025"/>
                </a:lnTo>
                <a:lnTo>
                  <a:pt x="179102" y="11223"/>
                </a:lnTo>
                <a:lnTo>
                  <a:pt x="183739" y="9175"/>
                </a:lnTo>
                <a:lnTo>
                  <a:pt x="187676" y="6964"/>
                </a:lnTo>
                <a:lnTo>
                  <a:pt x="19809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911"/>
          <p:cNvSpPr/>
          <p:nvPr/>
        </p:nvSpPr>
        <p:spPr>
          <a:xfrm>
            <a:off x="6203621" y="3802380"/>
            <a:ext cx="242900" cy="68572"/>
          </a:xfrm>
          <a:custGeom>
            <a:avLst/>
            <a:gdLst/>
            <a:ahLst/>
            <a:cxnLst/>
            <a:rect l="0" t="0" r="0" b="0"/>
            <a:pathLst>
              <a:path w="242900" h="68572">
                <a:moveTo>
                  <a:pt x="21919" y="0"/>
                </a:moveTo>
                <a:lnTo>
                  <a:pt x="9783" y="20226"/>
                </a:lnTo>
                <a:lnTo>
                  <a:pt x="6209" y="27030"/>
                </a:lnTo>
                <a:lnTo>
                  <a:pt x="3826" y="32414"/>
                </a:lnTo>
                <a:lnTo>
                  <a:pt x="2237" y="36849"/>
                </a:lnTo>
                <a:lnTo>
                  <a:pt x="1178" y="40653"/>
                </a:lnTo>
                <a:lnTo>
                  <a:pt x="471" y="44036"/>
                </a:lnTo>
                <a:lnTo>
                  <a:pt x="0" y="47137"/>
                </a:lnTo>
                <a:lnTo>
                  <a:pt x="534" y="49205"/>
                </a:lnTo>
                <a:lnTo>
                  <a:pt x="1736" y="50583"/>
                </a:lnTo>
                <a:lnTo>
                  <a:pt x="3383" y="51502"/>
                </a:lnTo>
                <a:lnTo>
                  <a:pt x="7472" y="52523"/>
                </a:lnTo>
                <a:lnTo>
                  <a:pt x="9748" y="52796"/>
                </a:lnTo>
                <a:lnTo>
                  <a:pt x="12958" y="53824"/>
                </a:lnTo>
                <a:lnTo>
                  <a:pt x="16792" y="55355"/>
                </a:lnTo>
                <a:lnTo>
                  <a:pt x="21041" y="57224"/>
                </a:lnTo>
                <a:lnTo>
                  <a:pt x="25567" y="58469"/>
                </a:lnTo>
                <a:lnTo>
                  <a:pt x="30278" y="59299"/>
                </a:lnTo>
                <a:lnTo>
                  <a:pt x="35111" y="59853"/>
                </a:lnTo>
                <a:lnTo>
                  <a:pt x="40874" y="61069"/>
                </a:lnTo>
                <a:lnTo>
                  <a:pt x="47255" y="62726"/>
                </a:lnTo>
                <a:lnTo>
                  <a:pt x="54050" y="64677"/>
                </a:lnTo>
                <a:lnTo>
                  <a:pt x="60273" y="65978"/>
                </a:lnTo>
                <a:lnTo>
                  <a:pt x="66116" y="66845"/>
                </a:lnTo>
                <a:lnTo>
                  <a:pt x="71703" y="67423"/>
                </a:lnTo>
                <a:lnTo>
                  <a:pt x="78815" y="67809"/>
                </a:lnTo>
                <a:lnTo>
                  <a:pt x="95748" y="68238"/>
                </a:lnTo>
                <a:lnTo>
                  <a:pt x="180504" y="68571"/>
                </a:lnTo>
                <a:lnTo>
                  <a:pt x="188603" y="67728"/>
                </a:lnTo>
                <a:lnTo>
                  <a:pt x="196542" y="66318"/>
                </a:lnTo>
                <a:lnTo>
                  <a:pt x="204374" y="64532"/>
                </a:lnTo>
                <a:lnTo>
                  <a:pt x="212135" y="63341"/>
                </a:lnTo>
                <a:lnTo>
                  <a:pt x="219850" y="62547"/>
                </a:lnTo>
                <a:lnTo>
                  <a:pt x="242899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912"/>
          <p:cNvSpPr/>
          <p:nvPr/>
        </p:nvSpPr>
        <p:spPr>
          <a:xfrm>
            <a:off x="6592941" y="3573883"/>
            <a:ext cx="226961" cy="285688"/>
          </a:xfrm>
          <a:custGeom>
            <a:avLst/>
            <a:gdLst/>
            <a:ahLst/>
            <a:cxnLst/>
            <a:rect l="0" t="0" r="0" b="0"/>
            <a:pathLst>
              <a:path w="226961" h="285688">
                <a:moveTo>
                  <a:pt x="226960" y="30377"/>
                </a:moveTo>
                <a:lnTo>
                  <a:pt x="220398" y="17255"/>
                </a:lnTo>
                <a:lnTo>
                  <a:pt x="219810" y="13820"/>
                </a:lnTo>
                <a:lnTo>
                  <a:pt x="219653" y="11719"/>
                </a:lnTo>
                <a:lnTo>
                  <a:pt x="218703" y="10318"/>
                </a:lnTo>
                <a:lnTo>
                  <a:pt x="217222" y="9385"/>
                </a:lnTo>
                <a:lnTo>
                  <a:pt x="215388" y="8762"/>
                </a:lnTo>
                <a:lnTo>
                  <a:pt x="211093" y="5812"/>
                </a:lnTo>
                <a:lnTo>
                  <a:pt x="208762" y="3840"/>
                </a:lnTo>
                <a:lnTo>
                  <a:pt x="206361" y="2526"/>
                </a:lnTo>
                <a:lnTo>
                  <a:pt x="199783" y="676"/>
                </a:lnTo>
                <a:lnTo>
                  <a:pt x="197948" y="243"/>
                </a:lnTo>
                <a:lnTo>
                  <a:pt x="192617" y="50"/>
                </a:lnTo>
                <a:lnTo>
                  <a:pt x="188824" y="0"/>
                </a:lnTo>
                <a:lnTo>
                  <a:pt x="185450" y="812"/>
                </a:lnTo>
                <a:lnTo>
                  <a:pt x="179442" y="3973"/>
                </a:lnTo>
                <a:lnTo>
                  <a:pt x="173950" y="8200"/>
                </a:lnTo>
                <a:lnTo>
                  <a:pt x="167839" y="12900"/>
                </a:lnTo>
                <a:lnTo>
                  <a:pt x="163840" y="15339"/>
                </a:lnTo>
                <a:lnTo>
                  <a:pt x="159480" y="17812"/>
                </a:lnTo>
                <a:lnTo>
                  <a:pt x="154880" y="21153"/>
                </a:lnTo>
                <a:lnTo>
                  <a:pt x="150120" y="25074"/>
                </a:lnTo>
                <a:lnTo>
                  <a:pt x="145253" y="29382"/>
                </a:lnTo>
                <a:lnTo>
                  <a:pt x="135330" y="38684"/>
                </a:lnTo>
                <a:lnTo>
                  <a:pt x="130314" y="43535"/>
                </a:lnTo>
                <a:lnTo>
                  <a:pt x="125276" y="49309"/>
                </a:lnTo>
                <a:lnTo>
                  <a:pt x="120224" y="55698"/>
                </a:lnTo>
                <a:lnTo>
                  <a:pt x="115162" y="62497"/>
                </a:lnTo>
                <a:lnTo>
                  <a:pt x="110942" y="69571"/>
                </a:lnTo>
                <a:lnTo>
                  <a:pt x="107282" y="76826"/>
                </a:lnTo>
                <a:lnTo>
                  <a:pt x="103994" y="84203"/>
                </a:lnTo>
                <a:lnTo>
                  <a:pt x="100109" y="91661"/>
                </a:lnTo>
                <a:lnTo>
                  <a:pt x="95827" y="99173"/>
                </a:lnTo>
                <a:lnTo>
                  <a:pt x="91277" y="106721"/>
                </a:lnTo>
                <a:lnTo>
                  <a:pt x="87398" y="115140"/>
                </a:lnTo>
                <a:lnTo>
                  <a:pt x="83966" y="124139"/>
                </a:lnTo>
                <a:lnTo>
                  <a:pt x="64505" y="182467"/>
                </a:lnTo>
                <a:lnTo>
                  <a:pt x="62777" y="190190"/>
                </a:lnTo>
                <a:lnTo>
                  <a:pt x="61624" y="197879"/>
                </a:lnTo>
                <a:lnTo>
                  <a:pt x="60856" y="205545"/>
                </a:lnTo>
                <a:lnTo>
                  <a:pt x="60344" y="213196"/>
                </a:lnTo>
                <a:lnTo>
                  <a:pt x="60003" y="220836"/>
                </a:lnTo>
                <a:lnTo>
                  <a:pt x="59523" y="241467"/>
                </a:lnTo>
                <a:lnTo>
                  <a:pt x="59360" y="259564"/>
                </a:lnTo>
                <a:lnTo>
                  <a:pt x="61040" y="263601"/>
                </a:lnTo>
                <a:lnTo>
                  <a:pt x="63853" y="267986"/>
                </a:lnTo>
                <a:lnTo>
                  <a:pt x="67422" y="272604"/>
                </a:lnTo>
                <a:lnTo>
                  <a:pt x="70648" y="275681"/>
                </a:lnTo>
                <a:lnTo>
                  <a:pt x="73646" y="277733"/>
                </a:lnTo>
                <a:lnTo>
                  <a:pt x="79233" y="280860"/>
                </a:lnTo>
                <a:lnTo>
                  <a:pt x="84539" y="285071"/>
                </a:lnTo>
                <a:lnTo>
                  <a:pt x="87986" y="285687"/>
                </a:lnTo>
                <a:lnTo>
                  <a:pt x="91977" y="285250"/>
                </a:lnTo>
                <a:lnTo>
                  <a:pt x="96331" y="284113"/>
                </a:lnTo>
                <a:lnTo>
                  <a:pt x="100081" y="283354"/>
                </a:lnTo>
                <a:lnTo>
                  <a:pt x="106504" y="282511"/>
                </a:lnTo>
                <a:lnTo>
                  <a:pt x="110250" y="281440"/>
                </a:lnTo>
                <a:lnTo>
                  <a:pt x="114440" y="279879"/>
                </a:lnTo>
                <a:lnTo>
                  <a:pt x="118926" y="277992"/>
                </a:lnTo>
                <a:lnTo>
                  <a:pt x="122765" y="275040"/>
                </a:lnTo>
                <a:lnTo>
                  <a:pt x="129286" y="267245"/>
                </a:lnTo>
                <a:lnTo>
                  <a:pt x="135007" y="260394"/>
                </a:lnTo>
                <a:lnTo>
                  <a:pt x="140371" y="253680"/>
                </a:lnTo>
                <a:lnTo>
                  <a:pt x="145579" y="245052"/>
                </a:lnTo>
                <a:lnTo>
                  <a:pt x="147306" y="240380"/>
                </a:lnTo>
                <a:lnTo>
                  <a:pt x="148457" y="235572"/>
                </a:lnTo>
                <a:lnTo>
                  <a:pt x="149225" y="230674"/>
                </a:lnTo>
                <a:lnTo>
                  <a:pt x="150078" y="222974"/>
                </a:lnTo>
                <a:lnTo>
                  <a:pt x="150305" y="219734"/>
                </a:lnTo>
                <a:lnTo>
                  <a:pt x="148300" y="211620"/>
                </a:lnTo>
                <a:lnTo>
                  <a:pt x="146580" y="207086"/>
                </a:lnTo>
                <a:lnTo>
                  <a:pt x="143739" y="204063"/>
                </a:lnTo>
                <a:lnTo>
                  <a:pt x="140153" y="202047"/>
                </a:lnTo>
                <a:lnTo>
                  <a:pt x="136068" y="200704"/>
                </a:lnTo>
                <a:lnTo>
                  <a:pt x="129273" y="196954"/>
                </a:lnTo>
                <a:lnTo>
                  <a:pt x="126275" y="194768"/>
                </a:lnTo>
                <a:lnTo>
                  <a:pt x="121737" y="193311"/>
                </a:lnTo>
                <a:lnTo>
                  <a:pt x="116171" y="192339"/>
                </a:lnTo>
                <a:lnTo>
                  <a:pt x="109920" y="191692"/>
                </a:lnTo>
                <a:lnTo>
                  <a:pt x="104060" y="192107"/>
                </a:lnTo>
                <a:lnTo>
                  <a:pt x="98460" y="193230"/>
                </a:lnTo>
                <a:lnTo>
                  <a:pt x="93033" y="194826"/>
                </a:lnTo>
                <a:lnTo>
                  <a:pt x="73261" y="201117"/>
                </a:lnTo>
                <a:lnTo>
                  <a:pt x="66920" y="202623"/>
                </a:lnTo>
                <a:lnTo>
                  <a:pt x="60999" y="203628"/>
                </a:lnTo>
                <a:lnTo>
                  <a:pt x="55360" y="204298"/>
                </a:lnTo>
                <a:lnTo>
                  <a:pt x="49906" y="206437"/>
                </a:lnTo>
                <a:lnTo>
                  <a:pt x="44578" y="209557"/>
                </a:lnTo>
                <a:lnTo>
                  <a:pt x="39332" y="213330"/>
                </a:lnTo>
                <a:lnTo>
                  <a:pt x="34141" y="216693"/>
                </a:lnTo>
                <a:lnTo>
                  <a:pt x="28987" y="219781"/>
                </a:lnTo>
                <a:lnTo>
                  <a:pt x="23858" y="222686"/>
                </a:lnTo>
                <a:lnTo>
                  <a:pt x="19592" y="225470"/>
                </a:lnTo>
                <a:lnTo>
                  <a:pt x="12595" y="230820"/>
                </a:lnTo>
                <a:lnTo>
                  <a:pt x="6662" y="236020"/>
                </a:lnTo>
                <a:lnTo>
                  <a:pt x="0" y="242213"/>
                </a:lnTo>
                <a:lnTo>
                  <a:pt x="5979" y="2361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913"/>
          <p:cNvSpPr/>
          <p:nvPr/>
        </p:nvSpPr>
        <p:spPr>
          <a:xfrm>
            <a:off x="6842761" y="3596640"/>
            <a:ext cx="175098" cy="243698"/>
          </a:xfrm>
          <a:custGeom>
            <a:avLst/>
            <a:gdLst/>
            <a:ahLst/>
            <a:cxnLst/>
            <a:rect l="0" t="0" r="0" b="0"/>
            <a:pathLst>
              <a:path w="175098" h="243698">
                <a:moveTo>
                  <a:pt x="45720" y="0"/>
                </a:moveTo>
                <a:lnTo>
                  <a:pt x="49766" y="4045"/>
                </a:lnTo>
                <a:lnTo>
                  <a:pt x="50957" y="6084"/>
                </a:lnTo>
                <a:lnTo>
                  <a:pt x="52282" y="10606"/>
                </a:lnTo>
                <a:lnTo>
                  <a:pt x="53027" y="17912"/>
                </a:lnTo>
                <a:lnTo>
                  <a:pt x="53299" y="24466"/>
                </a:lnTo>
                <a:lnTo>
                  <a:pt x="53332" y="33337"/>
                </a:lnTo>
                <a:lnTo>
                  <a:pt x="54182" y="34925"/>
                </a:lnTo>
                <a:lnTo>
                  <a:pt x="55594" y="35983"/>
                </a:lnTo>
                <a:lnTo>
                  <a:pt x="59900" y="37682"/>
                </a:lnTo>
                <a:lnTo>
                  <a:pt x="64691" y="42022"/>
                </a:lnTo>
                <a:lnTo>
                  <a:pt x="97742" y="74887"/>
                </a:lnTo>
                <a:lnTo>
                  <a:pt x="103262" y="78711"/>
                </a:lnTo>
                <a:lnTo>
                  <a:pt x="109482" y="82108"/>
                </a:lnTo>
                <a:lnTo>
                  <a:pt x="116168" y="85219"/>
                </a:lnTo>
                <a:lnTo>
                  <a:pt x="122319" y="88986"/>
                </a:lnTo>
                <a:lnTo>
                  <a:pt x="128112" y="93190"/>
                </a:lnTo>
                <a:lnTo>
                  <a:pt x="133668" y="97687"/>
                </a:lnTo>
                <a:lnTo>
                  <a:pt x="138218" y="102378"/>
                </a:lnTo>
                <a:lnTo>
                  <a:pt x="142099" y="107199"/>
                </a:lnTo>
                <a:lnTo>
                  <a:pt x="145533" y="112106"/>
                </a:lnTo>
                <a:lnTo>
                  <a:pt x="149516" y="116224"/>
                </a:lnTo>
                <a:lnTo>
                  <a:pt x="153864" y="119816"/>
                </a:lnTo>
                <a:lnTo>
                  <a:pt x="158456" y="123057"/>
                </a:lnTo>
                <a:lnTo>
                  <a:pt x="162364" y="126911"/>
                </a:lnTo>
                <a:lnTo>
                  <a:pt x="165816" y="131174"/>
                </a:lnTo>
                <a:lnTo>
                  <a:pt x="168964" y="135709"/>
                </a:lnTo>
                <a:lnTo>
                  <a:pt x="171064" y="140426"/>
                </a:lnTo>
                <a:lnTo>
                  <a:pt x="172462" y="145264"/>
                </a:lnTo>
                <a:lnTo>
                  <a:pt x="173395" y="150182"/>
                </a:lnTo>
                <a:lnTo>
                  <a:pt x="174017" y="155155"/>
                </a:lnTo>
                <a:lnTo>
                  <a:pt x="174431" y="160164"/>
                </a:lnTo>
                <a:lnTo>
                  <a:pt x="174708" y="165195"/>
                </a:lnTo>
                <a:lnTo>
                  <a:pt x="175015" y="175303"/>
                </a:lnTo>
                <a:lnTo>
                  <a:pt x="175097" y="180368"/>
                </a:lnTo>
                <a:lnTo>
                  <a:pt x="173458" y="184592"/>
                </a:lnTo>
                <a:lnTo>
                  <a:pt x="170673" y="188255"/>
                </a:lnTo>
                <a:lnTo>
                  <a:pt x="167121" y="191543"/>
                </a:lnTo>
                <a:lnTo>
                  <a:pt x="154034" y="204262"/>
                </a:lnTo>
                <a:lnTo>
                  <a:pt x="150103" y="208988"/>
                </a:lnTo>
                <a:lnTo>
                  <a:pt x="146636" y="213832"/>
                </a:lnTo>
                <a:lnTo>
                  <a:pt x="143477" y="218755"/>
                </a:lnTo>
                <a:lnTo>
                  <a:pt x="138831" y="222883"/>
                </a:lnTo>
                <a:lnTo>
                  <a:pt x="133195" y="226482"/>
                </a:lnTo>
                <a:lnTo>
                  <a:pt x="109942" y="238342"/>
                </a:lnTo>
                <a:lnTo>
                  <a:pt x="103775" y="240174"/>
                </a:lnTo>
                <a:lnTo>
                  <a:pt x="97122" y="241397"/>
                </a:lnTo>
                <a:lnTo>
                  <a:pt x="90149" y="242211"/>
                </a:lnTo>
                <a:lnTo>
                  <a:pt x="82959" y="242754"/>
                </a:lnTo>
                <a:lnTo>
                  <a:pt x="75626" y="243116"/>
                </a:lnTo>
                <a:lnTo>
                  <a:pt x="61552" y="243518"/>
                </a:lnTo>
                <a:lnTo>
                  <a:pt x="49652" y="243697"/>
                </a:lnTo>
                <a:lnTo>
                  <a:pt x="44108" y="242898"/>
                </a:lnTo>
                <a:lnTo>
                  <a:pt x="38718" y="241519"/>
                </a:lnTo>
                <a:lnTo>
                  <a:pt x="33432" y="239753"/>
                </a:lnTo>
                <a:lnTo>
                  <a:pt x="29061" y="236881"/>
                </a:lnTo>
                <a:lnTo>
                  <a:pt x="25301" y="233275"/>
                </a:lnTo>
                <a:lnTo>
                  <a:pt x="21948" y="229176"/>
                </a:lnTo>
                <a:lnTo>
                  <a:pt x="18019" y="224751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914"/>
          <p:cNvSpPr/>
          <p:nvPr/>
        </p:nvSpPr>
        <p:spPr>
          <a:xfrm>
            <a:off x="6858000" y="3581400"/>
            <a:ext cx="220981" cy="19631"/>
          </a:xfrm>
          <a:custGeom>
            <a:avLst/>
            <a:gdLst/>
            <a:ahLst/>
            <a:cxnLst/>
            <a:rect l="0" t="0" r="0" b="0"/>
            <a:pathLst>
              <a:path w="220981" h="19631">
                <a:moveTo>
                  <a:pt x="0" y="15240"/>
                </a:moveTo>
                <a:lnTo>
                  <a:pt x="8089" y="15240"/>
                </a:lnTo>
                <a:lnTo>
                  <a:pt x="11320" y="16087"/>
                </a:lnTo>
                <a:lnTo>
                  <a:pt x="14320" y="17497"/>
                </a:lnTo>
                <a:lnTo>
                  <a:pt x="17166" y="19285"/>
                </a:lnTo>
                <a:lnTo>
                  <a:pt x="20758" y="19630"/>
                </a:lnTo>
                <a:lnTo>
                  <a:pt x="24845" y="19013"/>
                </a:lnTo>
                <a:lnTo>
                  <a:pt x="29263" y="17756"/>
                </a:lnTo>
                <a:lnTo>
                  <a:pt x="33902" y="16917"/>
                </a:lnTo>
                <a:lnTo>
                  <a:pt x="38688" y="16358"/>
                </a:lnTo>
                <a:lnTo>
                  <a:pt x="43573" y="15985"/>
                </a:lnTo>
                <a:lnTo>
                  <a:pt x="49368" y="15737"/>
                </a:lnTo>
                <a:lnTo>
                  <a:pt x="62581" y="15461"/>
                </a:lnTo>
                <a:lnTo>
                  <a:pt x="110868" y="15260"/>
                </a:lnTo>
                <a:lnTo>
                  <a:pt x="120478" y="14406"/>
                </a:lnTo>
                <a:lnTo>
                  <a:pt x="130273" y="12991"/>
                </a:lnTo>
                <a:lnTo>
                  <a:pt x="140188" y="11200"/>
                </a:lnTo>
                <a:lnTo>
                  <a:pt x="150185" y="10007"/>
                </a:lnTo>
                <a:lnTo>
                  <a:pt x="160238" y="9211"/>
                </a:lnTo>
                <a:lnTo>
                  <a:pt x="170325" y="8681"/>
                </a:lnTo>
                <a:lnTo>
                  <a:pt x="180437" y="7481"/>
                </a:lnTo>
                <a:lnTo>
                  <a:pt x="190564" y="5834"/>
                </a:lnTo>
                <a:lnTo>
                  <a:pt x="2209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915"/>
          <p:cNvSpPr/>
          <p:nvPr/>
        </p:nvSpPr>
        <p:spPr>
          <a:xfrm>
            <a:off x="6991135" y="3676435"/>
            <a:ext cx="308794" cy="444085"/>
          </a:xfrm>
          <a:custGeom>
            <a:avLst/>
            <a:gdLst/>
            <a:ahLst/>
            <a:cxnLst/>
            <a:rect l="0" t="0" r="0" b="0"/>
            <a:pathLst>
              <a:path w="308794" h="444085">
                <a:moveTo>
                  <a:pt x="270725" y="57365"/>
                </a:moveTo>
                <a:lnTo>
                  <a:pt x="278815" y="69501"/>
                </a:lnTo>
                <a:lnTo>
                  <a:pt x="287891" y="81093"/>
                </a:lnTo>
                <a:lnTo>
                  <a:pt x="290636" y="83343"/>
                </a:lnTo>
                <a:lnTo>
                  <a:pt x="293312" y="84844"/>
                </a:lnTo>
                <a:lnTo>
                  <a:pt x="295943" y="85844"/>
                </a:lnTo>
                <a:lnTo>
                  <a:pt x="297697" y="85665"/>
                </a:lnTo>
                <a:lnTo>
                  <a:pt x="298866" y="84698"/>
                </a:lnTo>
                <a:lnTo>
                  <a:pt x="299646" y="83207"/>
                </a:lnTo>
                <a:lnTo>
                  <a:pt x="301012" y="82213"/>
                </a:lnTo>
                <a:lnTo>
                  <a:pt x="304787" y="81109"/>
                </a:lnTo>
                <a:lnTo>
                  <a:pt x="306134" y="79967"/>
                </a:lnTo>
                <a:lnTo>
                  <a:pt x="307030" y="78360"/>
                </a:lnTo>
                <a:lnTo>
                  <a:pt x="307628" y="76442"/>
                </a:lnTo>
                <a:lnTo>
                  <a:pt x="308471" y="65651"/>
                </a:lnTo>
                <a:lnTo>
                  <a:pt x="308754" y="52072"/>
                </a:lnTo>
                <a:lnTo>
                  <a:pt x="308793" y="43441"/>
                </a:lnTo>
                <a:lnTo>
                  <a:pt x="307957" y="39616"/>
                </a:lnTo>
                <a:lnTo>
                  <a:pt x="302735" y="29340"/>
                </a:lnTo>
                <a:lnTo>
                  <a:pt x="295826" y="16794"/>
                </a:lnTo>
                <a:lnTo>
                  <a:pt x="290912" y="10264"/>
                </a:lnTo>
                <a:lnTo>
                  <a:pt x="287569" y="8185"/>
                </a:lnTo>
                <a:lnTo>
                  <a:pt x="279340" y="5874"/>
                </a:lnTo>
                <a:lnTo>
                  <a:pt x="273929" y="4410"/>
                </a:lnTo>
                <a:lnTo>
                  <a:pt x="261142" y="527"/>
                </a:lnTo>
                <a:lnTo>
                  <a:pt x="255023" y="0"/>
                </a:lnTo>
                <a:lnTo>
                  <a:pt x="249250" y="495"/>
                </a:lnTo>
                <a:lnTo>
                  <a:pt x="243709" y="1672"/>
                </a:lnTo>
                <a:lnTo>
                  <a:pt x="238320" y="3303"/>
                </a:lnTo>
                <a:lnTo>
                  <a:pt x="233036" y="5237"/>
                </a:lnTo>
                <a:lnTo>
                  <a:pt x="227819" y="7373"/>
                </a:lnTo>
                <a:lnTo>
                  <a:pt x="222648" y="8797"/>
                </a:lnTo>
                <a:lnTo>
                  <a:pt x="217506" y="9746"/>
                </a:lnTo>
                <a:lnTo>
                  <a:pt x="212386" y="10379"/>
                </a:lnTo>
                <a:lnTo>
                  <a:pt x="207278" y="11648"/>
                </a:lnTo>
                <a:lnTo>
                  <a:pt x="202181" y="13340"/>
                </a:lnTo>
                <a:lnTo>
                  <a:pt x="197089" y="15315"/>
                </a:lnTo>
                <a:lnTo>
                  <a:pt x="192001" y="17478"/>
                </a:lnTo>
                <a:lnTo>
                  <a:pt x="181831" y="22140"/>
                </a:lnTo>
                <a:lnTo>
                  <a:pt x="177596" y="25415"/>
                </a:lnTo>
                <a:lnTo>
                  <a:pt x="170633" y="33569"/>
                </a:lnTo>
                <a:lnTo>
                  <a:pt x="167589" y="36421"/>
                </a:lnTo>
                <a:lnTo>
                  <a:pt x="164714" y="38322"/>
                </a:lnTo>
                <a:lnTo>
                  <a:pt x="161951" y="39590"/>
                </a:lnTo>
                <a:lnTo>
                  <a:pt x="160109" y="41281"/>
                </a:lnTo>
                <a:lnTo>
                  <a:pt x="158881" y="43256"/>
                </a:lnTo>
                <a:lnTo>
                  <a:pt x="157517" y="47708"/>
                </a:lnTo>
                <a:lnTo>
                  <a:pt x="156569" y="59971"/>
                </a:lnTo>
                <a:lnTo>
                  <a:pt x="157367" y="62489"/>
                </a:lnTo>
                <a:lnTo>
                  <a:pt x="160512" y="67545"/>
                </a:lnTo>
                <a:lnTo>
                  <a:pt x="162537" y="69232"/>
                </a:lnTo>
                <a:lnTo>
                  <a:pt x="164733" y="70356"/>
                </a:lnTo>
                <a:lnTo>
                  <a:pt x="167044" y="71106"/>
                </a:lnTo>
                <a:lnTo>
                  <a:pt x="171870" y="74197"/>
                </a:lnTo>
                <a:lnTo>
                  <a:pt x="174341" y="76206"/>
                </a:lnTo>
                <a:lnTo>
                  <a:pt x="176835" y="77546"/>
                </a:lnTo>
                <a:lnTo>
                  <a:pt x="181865" y="79034"/>
                </a:lnTo>
                <a:lnTo>
                  <a:pt x="189179" y="79696"/>
                </a:lnTo>
                <a:lnTo>
                  <a:pt x="197230" y="79990"/>
                </a:lnTo>
                <a:lnTo>
                  <a:pt x="203629" y="80121"/>
                </a:lnTo>
                <a:lnTo>
                  <a:pt x="206521" y="79309"/>
                </a:lnTo>
                <a:lnTo>
                  <a:pt x="215483" y="74967"/>
                </a:lnTo>
                <a:lnTo>
                  <a:pt x="223877" y="73655"/>
                </a:lnTo>
                <a:lnTo>
                  <a:pt x="230995" y="73072"/>
                </a:lnTo>
                <a:lnTo>
                  <a:pt x="239762" y="72744"/>
                </a:lnTo>
                <a:lnTo>
                  <a:pt x="247390" y="72613"/>
                </a:lnTo>
                <a:lnTo>
                  <a:pt x="247724" y="80698"/>
                </a:lnTo>
                <a:lnTo>
                  <a:pt x="246924" y="83927"/>
                </a:lnTo>
                <a:lnTo>
                  <a:pt x="241753" y="94210"/>
                </a:lnTo>
                <a:lnTo>
                  <a:pt x="237246" y="105914"/>
                </a:lnTo>
                <a:lnTo>
                  <a:pt x="229950" y="126783"/>
                </a:lnTo>
                <a:lnTo>
                  <a:pt x="226607" y="134970"/>
                </a:lnTo>
                <a:lnTo>
                  <a:pt x="222687" y="143815"/>
                </a:lnTo>
                <a:lnTo>
                  <a:pt x="213815" y="162674"/>
                </a:lnTo>
                <a:lnTo>
                  <a:pt x="204227" y="182345"/>
                </a:lnTo>
                <a:lnTo>
                  <a:pt x="199300" y="193178"/>
                </a:lnTo>
                <a:lnTo>
                  <a:pt x="184274" y="227805"/>
                </a:lnTo>
                <a:lnTo>
                  <a:pt x="169097" y="260736"/>
                </a:lnTo>
                <a:lnTo>
                  <a:pt x="153877" y="296081"/>
                </a:lnTo>
                <a:lnTo>
                  <a:pt x="143721" y="317837"/>
                </a:lnTo>
                <a:lnTo>
                  <a:pt x="128483" y="349125"/>
                </a:lnTo>
                <a:lnTo>
                  <a:pt x="123404" y="358552"/>
                </a:lnTo>
                <a:lnTo>
                  <a:pt x="118324" y="367376"/>
                </a:lnTo>
                <a:lnTo>
                  <a:pt x="113245" y="375799"/>
                </a:lnTo>
                <a:lnTo>
                  <a:pt x="103085" y="391931"/>
                </a:lnTo>
                <a:lnTo>
                  <a:pt x="98004" y="399789"/>
                </a:lnTo>
                <a:lnTo>
                  <a:pt x="92925" y="405874"/>
                </a:lnTo>
                <a:lnTo>
                  <a:pt x="87845" y="410778"/>
                </a:lnTo>
                <a:lnTo>
                  <a:pt x="78531" y="419331"/>
                </a:lnTo>
                <a:lnTo>
                  <a:pt x="71570" y="428776"/>
                </a:lnTo>
                <a:lnTo>
                  <a:pt x="63396" y="436361"/>
                </a:lnTo>
                <a:lnTo>
                  <a:pt x="58845" y="439569"/>
                </a:lnTo>
                <a:lnTo>
                  <a:pt x="49274" y="443134"/>
                </a:lnTo>
                <a:lnTo>
                  <a:pt x="44350" y="444084"/>
                </a:lnTo>
                <a:lnTo>
                  <a:pt x="40223" y="443871"/>
                </a:lnTo>
                <a:lnTo>
                  <a:pt x="36622" y="442883"/>
                </a:lnTo>
                <a:lnTo>
                  <a:pt x="33377" y="441376"/>
                </a:lnTo>
                <a:lnTo>
                  <a:pt x="25254" y="435188"/>
                </a:lnTo>
                <a:lnTo>
                  <a:pt x="16846" y="426793"/>
                </a:lnTo>
                <a:lnTo>
                  <a:pt x="10287" y="417417"/>
                </a:lnTo>
                <a:lnTo>
                  <a:pt x="6809" y="405348"/>
                </a:lnTo>
                <a:lnTo>
                  <a:pt x="4415" y="391517"/>
                </a:lnTo>
                <a:lnTo>
                  <a:pt x="2592" y="384273"/>
                </a:lnTo>
                <a:lnTo>
                  <a:pt x="529" y="376904"/>
                </a:lnTo>
                <a:lnTo>
                  <a:pt x="0" y="368604"/>
                </a:lnTo>
                <a:lnTo>
                  <a:pt x="496" y="359685"/>
                </a:lnTo>
                <a:lnTo>
                  <a:pt x="1672" y="350351"/>
                </a:lnTo>
                <a:lnTo>
                  <a:pt x="3303" y="340743"/>
                </a:lnTo>
                <a:lnTo>
                  <a:pt x="5236" y="330950"/>
                </a:lnTo>
                <a:lnTo>
                  <a:pt x="7373" y="321035"/>
                </a:lnTo>
                <a:lnTo>
                  <a:pt x="10490" y="311885"/>
                </a:lnTo>
                <a:lnTo>
                  <a:pt x="14261" y="303245"/>
                </a:lnTo>
                <a:lnTo>
                  <a:pt x="26885" y="27834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916"/>
          <p:cNvSpPr/>
          <p:nvPr/>
        </p:nvSpPr>
        <p:spPr>
          <a:xfrm>
            <a:off x="7307743" y="3688221"/>
            <a:ext cx="236058" cy="132699"/>
          </a:xfrm>
          <a:custGeom>
            <a:avLst/>
            <a:gdLst/>
            <a:ahLst/>
            <a:cxnLst/>
            <a:rect l="0" t="0" r="0" b="0"/>
            <a:pathLst>
              <a:path w="236058" h="132699">
                <a:moveTo>
                  <a:pt x="68417" y="129399"/>
                </a:moveTo>
                <a:lnTo>
                  <a:pt x="88643" y="125354"/>
                </a:lnTo>
                <a:lnTo>
                  <a:pt x="96294" y="123316"/>
                </a:lnTo>
                <a:lnTo>
                  <a:pt x="103088" y="121110"/>
                </a:lnTo>
                <a:lnTo>
                  <a:pt x="109311" y="118793"/>
                </a:lnTo>
                <a:lnTo>
                  <a:pt x="114306" y="116402"/>
                </a:lnTo>
                <a:lnTo>
                  <a:pt x="118484" y="113961"/>
                </a:lnTo>
                <a:lnTo>
                  <a:pt x="122115" y="111487"/>
                </a:lnTo>
                <a:lnTo>
                  <a:pt x="126229" y="108991"/>
                </a:lnTo>
                <a:lnTo>
                  <a:pt x="130665" y="106480"/>
                </a:lnTo>
                <a:lnTo>
                  <a:pt x="135316" y="103960"/>
                </a:lnTo>
                <a:lnTo>
                  <a:pt x="138416" y="101433"/>
                </a:lnTo>
                <a:lnTo>
                  <a:pt x="140483" y="98901"/>
                </a:lnTo>
                <a:lnTo>
                  <a:pt x="141861" y="96367"/>
                </a:lnTo>
                <a:lnTo>
                  <a:pt x="144473" y="92985"/>
                </a:lnTo>
                <a:lnTo>
                  <a:pt x="147908" y="89036"/>
                </a:lnTo>
                <a:lnTo>
                  <a:pt x="151892" y="84710"/>
                </a:lnTo>
                <a:lnTo>
                  <a:pt x="154546" y="80980"/>
                </a:lnTo>
                <a:lnTo>
                  <a:pt x="156316" y="77646"/>
                </a:lnTo>
                <a:lnTo>
                  <a:pt x="157497" y="74577"/>
                </a:lnTo>
                <a:lnTo>
                  <a:pt x="158283" y="70838"/>
                </a:lnTo>
                <a:lnTo>
                  <a:pt x="158807" y="66651"/>
                </a:lnTo>
                <a:lnTo>
                  <a:pt x="159157" y="62167"/>
                </a:lnTo>
                <a:lnTo>
                  <a:pt x="159390" y="57484"/>
                </a:lnTo>
                <a:lnTo>
                  <a:pt x="159649" y="47766"/>
                </a:lnTo>
                <a:lnTo>
                  <a:pt x="159796" y="36819"/>
                </a:lnTo>
                <a:lnTo>
                  <a:pt x="158123" y="32966"/>
                </a:lnTo>
                <a:lnTo>
                  <a:pt x="155314" y="28704"/>
                </a:lnTo>
                <a:lnTo>
                  <a:pt x="151749" y="24169"/>
                </a:lnTo>
                <a:lnTo>
                  <a:pt x="148524" y="20299"/>
                </a:lnTo>
                <a:lnTo>
                  <a:pt x="145529" y="16872"/>
                </a:lnTo>
                <a:lnTo>
                  <a:pt x="142685" y="13741"/>
                </a:lnTo>
                <a:lnTo>
                  <a:pt x="137268" y="8005"/>
                </a:lnTo>
                <a:lnTo>
                  <a:pt x="134637" y="5290"/>
                </a:lnTo>
                <a:lnTo>
                  <a:pt x="131191" y="3479"/>
                </a:lnTo>
                <a:lnTo>
                  <a:pt x="127199" y="2273"/>
                </a:lnTo>
                <a:lnTo>
                  <a:pt x="122845" y="1468"/>
                </a:lnTo>
                <a:lnTo>
                  <a:pt x="118249" y="932"/>
                </a:lnTo>
                <a:lnTo>
                  <a:pt x="113492" y="574"/>
                </a:lnTo>
                <a:lnTo>
                  <a:pt x="108627" y="336"/>
                </a:lnTo>
                <a:lnTo>
                  <a:pt x="98706" y="71"/>
                </a:lnTo>
                <a:lnTo>
                  <a:pt x="93690" y="0"/>
                </a:lnTo>
                <a:lnTo>
                  <a:pt x="87806" y="800"/>
                </a:lnTo>
                <a:lnTo>
                  <a:pt x="81342" y="2180"/>
                </a:lnTo>
                <a:lnTo>
                  <a:pt x="74494" y="3946"/>
                </a:lnTo>
                <a:lnTo>
                  <a:pt x="68235" y="5971"/>
                </a:lnTo>
                <a:lnTo>
                  <a:pt x="62369" y="8167"/>
                </a:lnTo>
                <a:lnTo>
                  <a:pt x="56765" y="10477"/>
                </a:lnTo>
                <a:lnTo>
                  <a:pt x="51336" y="12865"/>
                </a:lnTo>
                <a:lnTo>
                  <a:pt x="40788" y="17775"/>
                </a:lnTo>
                <a:lnTo>
                  <a:pt x="36451" y="21116"/>
                </a:lnTo>
                <a:lnTo>
                  <a:pt x="32712" y="25037"/>
                </a:lnTo>
                <a:lnTo>
                  <a:pt x="29373" y="29344"/>
                </a:lnTo>
                <a:lnTo>
                  <a:pt x="25455" y="33910"/>
                </a:lnTo>
                <a:lnTo>
                  <a:pt x="21149" y="38646"/>
                </a:lnTo>
                <a:lnTo>
                  <a:pt x="16585" y="43497"/>
                </a:lnTo>
                <a:lnTo>
                  <a:pt x="12695" y="48424"/>
                </a:lnTo>
                <a:lnTo>
                  <a:pt x="9256" y="53403"/>
                </a:lnTo>
                <a:lnTo>
                  <a:pt x="6117" y="58414"/>
                </a:lnTo>
                <a:lnTo>
                  <a:pt x="4024" y="62603"/>
                </a:lnTo>
                <a:lnTo>
                  <a:pt x="2628" y="66241"/>
                </a:lnTo>
                <a:lnTo>
                  <a:pt x="1698" y="69514"/>
                </a:lnTo>
                <a:lnTo>
                  <a:pt x="1077" y="73389"/>
                </a:lnTo>
                <a:lnTo>
                  <a:pt x="664" y="77665"/>
                </a:lnTo>
                <a:lnTo>
                  <a:pt x="204" y="86086"/>
                </a:lnTo>
                <a:lnTo>
                  <a:pt x="0" y="92651"/>
                </a:lnTo>
                <a:lnTo>
                  <a:pt x="792" y="95587"/>
                </a:lnTo>
                <a:lnTo>
                  <a:pt x="2167" y="98391"/>
                </a:lnTo>
                <a:lnTo>
                  <a:pt x="3931" y="101107"/>
                </a:lnTo>
                <a:lnTo>
                  <a:pt x="6800" y="103764"/>
                </a:lnTo>
                <a:lnTo>
                  <a:pt x="10406" y="106383"/>
                </a:lnTo>
                <a:lnTo>
                  <a:pt x="14503" y="108975"/>
                </a:lnTo>
                <a:lnTo>
                  <a:pt x="21313" y="111855"/>
                </a:lnTo>
                <a:lnTo>
                  <a:pt x="28008" y="113135"/>
                </a:lnTo>
                <a:lnTo>
                  <a:pt x="32166" y="113476"/>
                </a:lnTo>
                <a:lnTo>
                  <a:pt x="36629" y="113704"/>
                </a:lnTo>
                <a:lnTo>
                  <a:pt x="46104" y="113957"/>
                </a:lnTo>
                <a:lnTo>
                  <a:pt x="51002" y="114024"/>
                </a:lnTo>
                <a:lnTo>
                  <a:pt x="55960" y="113223"/>
                </a:lnTo>
                <a:lnTo>
                  <a:pt x="60959" y="111841"/>
                </a:lnTo>
                <a:lnTo>
                  <a:pt x="85194" y="103541"/>
                </a:lnTo>
                <a:lnTo>
                  <a:pt x="91456" y="101154"/>
                </a:lnTo>
                <a:lnTo>
                  <a:pt x="97324" y="98716"/>
                </a:lnTo>
                <a:lnTo>
                  <a:pt x="102927" y="96243"/>
                </a:lnTo>
                <a:lnTo>
                  <a:pt x="108357" y="92902"/>
                </a:lnTo>
                <a:lnTo>
                  <a:pt x="113671" y="88981"/>
                </a:lnTo>
                <a:lnTo>
                  <a:pt x="118906" y="84674"/>
                </a:lnTo>
                <a:lnTo>
                  <a:pt x="124089" y="80109"/>
                </a:lnTo>
                <a:lnTo>
                  <a:pt x="129239" y="75372"/>
                </a:lnTo>
                <a:lnTo>
                  <a:pt x="142319" y="62873"/>
                </a:lnTo>
                <a:lnTo>
                  <a:pt x="145625" y="59649"/>
                </a:lnTo>
                <a:lnTo>
                  <a:pt x="148675" y="55806"/>
                </a:lnTo>
                <a:lnTo>
                  <a:pt x="151557" y="51550"/>
                </a:lnTo>
                <a:lnTo>
                  <a:pt x="154322" y="47020"/>
                </a:lnTo>
                <a:lnTo>
                  <a:pt x="157015" y="43153"/>
                </a:lnTo>
                <a:lnTo>
                  <a:pt x="159655" y="39728"/>
                </a:lnTo>
                <a:lnTo>
                  <a:pt x="162262" y="36599"/>
                </a:lnTo>
                <a:lnTo>
                  <a:pt x="164847" y="33665"/>
                </a:lnTo>
                <a:lnTo>
                  <a:pt x="173580" y="24328"/>
                </a:lnTo>
                <a:lnTo>
                  <a:pt x="174964" y="22860"/>
                </a:lnTo>
                <a:lnTo>
                  <a:pt x="175058" y="26806"/>
                </a:lnTo>
                <a:lnTo>
                  <a:pt x="174224" y="28830"/>
                </a:lnTo>
                <a:lnTo>
                  <a:pt x="172821" y="31026"/>
                </a:lnTo>
                <a:lnTo>
                  <a:pt x="171040" y="33337"/>
                </a:lnTo>
                <a:lnTo>
                  <a:pt x="169853" y="36571"/>
                </a:lnTo>
                <a:lnTo>
                  <a:pt x="169060" y="40420"/>
                </a:lnTo>
                <a:lnTo>
                  <a:pt x="168533" y="44680"/>
                </a:lnTo>
                <a:lnTo>
                  <a:pt x="167334" y="49213"/>
                </a:lnTo>
                <a:lnTo>
                  <a:pt x="165688" y="53928"/>
                </a:lnTo>
                <a:lnTo>
                  <a:pt x="163745" y="58765"/>
                </a:lnTo>
                <a:lnTo>
                  <a:pt x="162448" y="63683"/>
                </a:lnTo>
                <a:lnTo>
                  <a:pt x="161586" y="68655"/>
                </a:lnTo>
                <a:lnTo>
                  <a:pt x="161009" y="73663"/>
                </a:lnTo>
                <a:lnTo>
                  <a:pt x="160625" y="78695"/>
                </a:lnTo>
                <a:lnTo>
                  <a:pt x="160369" y="83743"/>
                </a:lnTo>
                <a:lnTo>
                  <a:pt x="160198" y="88802"/>
                </a:lnTo>
                <a:lnTo>
                  <a:pt x="160931" y="93867"/>
                </a:lnTo>
                <a:lnTo>
                  <a:pt x="162266" y="98938"/>
                </a:lnTo>
                <a:lnTo>
                  <a:pt x="164002" y="104011"/>
                </a:lnTo>
                <a:lnTo>
                  <a:pt x="166008" y="108241"/>
                </a:lnTo>
                <a:lnTo>
                  <a:pt x="168191" y="111907"/>
                </a:lnTo>
                <a:lnTo>
                  <a:pt x="170492" y="115197"/>
                </a:lnTo>
                <a:lnTo>
                  <a:pt x="172028" y="118238"/>
                </a:lnTo>
                <a:lnTo>
                  <a:pt x="173051" y="121112"/>
                </a:lnTo>
                <a:lnTo>
                  <a:pt x="173733" y="123874"/>
                </a:lnTo>
                <a:lnTo>
                  <a:pt x="175881" y="126562"/>
                </a:lnTo>
                <a:lnTo>
                  <a:pt x="179006" y="129201"/>
                </a:lnTo>
                <a:lnTo>
                  <a:pt x="182783" y="131807"/>
                </a:lnTo>
                <a:lnTo>
                  <a:pt x="186148" y="132698"/>
                </a:lnTo>
                <a:lnTo>
                  <a:pt x="189237" y="132445"/>
                </a:lnTo>
                <a:lnTo>
                  <a:pt x="195774" y="129906"/>
                </a:lnTo>
                <a:lnTo>
                  <a:pt x="199889" y="128044"/>
                </a:lnTo>
                <a:lnTo>
                  <a:pt x="204325" y="125955"/>
                </a:lnTo>
                <a:lnTo>
                  <a:pt x="209822" y="123717"/>
                </a:lnTo>
                <a:lnTo>
                  <a:pt x="216028" y="121377"/>
                </a:lnTo>
                <a:lnTo>
                  <a:pt x="236057" y="1141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917"/>
          <p:cNvSpPr/>
          <p:nvPr/>
        </p:nvSpPr>
        <p:spPr>
          <a:xfrm>
            <a:off x="7574280" y="3423346"/>
            <a:ext cx="114208" cy="379035"/>
          </a:xfrm>
          <a:custGeom>
            <a:avLst/>
            <a:gdLst/>
            <a:ahLst/>
            <a:cxnLst/>
            <a:rect l="0" t="0" r="0" b="0"/>
            <a:pathLst>
              <a:path w="114208" h="379035">
                <a:moveTo>
                  <a:pt x="106680" y="43754"/>
                </a:moveTo>
                <a:lnTo>
                  <a:pt x="110725" y="31619"/>
                </a:lnTo>
                <a:lnTo>
                  <a:pt x="112711" y="21145"/>
                </a:lnTo>
                <a:lnTo>
                  <a:pt x="113594" y="11692"/>
                </a:lnTo>
                <a:lnTo>
                  <a:pt x="114207" y="0"/>
                </a:lnTo>
                <a:lnTo>
                  <a:pt x="113391" y="192"/>
                </a:lnTo>
                <a:lnTo>
                  <a:pt x="110226" y="2662"/>
                </a:lnTo>
                <a:lnTo>
                  <a:pt x="109044" y="5353"/>
                </a:lnTo>
                <a:lnTo>
                  <a:pt x="107731" y="12858"/>
                </a:lnTo>
                <a:lnTo>
                  <a:pt x="107146" y="21838"/>
                </a:lnTo>
                <a:lnTo>
                  <a:pt x="106040" y="32320"/>
                </a:lnTo>
                <a:lnTo>
                  <a:pt x="104561" y="38672"/>
                </a:lnTo>
                <a:lnTo>
                  <a:pt x="102727" y="45446"/>
                </a:lnTo>
                <a:lnTo>
                  <a:pt x="99811" y="53348"/>
                </a:lnTo>
                <a:lnTo>
                  <a:pt x="96174" y="62004"/>
                </a:lnTo>
                <a:lnTo>
                  <a:pt x="92057" y="71161"/>
                </a:lnTo>
                <a:lnTo>
                  <a:pt x="88465" y="80652"/>
                </a:lnTo>
                <a:lnTo>
                  <a:pt x="85222" y="90366"/>
                </a:lnTo>
                <a:lnTo>
                  <a:pt x="82215" y="100229"/>
                </a:lnTo>
                <a:lnTo>
                  <a:pt x="79363" y="111037"/>
                </a:lnTo>
                <a:lnTo>
                  <a:pt x="66123" y="167207"/>
                </a:lnTo>
                <a:lnTo>
                  <a:pt x="62707" y="178549"/>
                </a:lnTo>
                <a:lnTo>
                  <a:pt x="58739" y="190345"/>
                </a:lnTo>
                <a:lnTo>
                  <a:pt x="54399" y="202441"/>
                </a:lnTo>
                <a:lnTo>
                  <a:pt x="50659" y="214739"/>
                </a:lnTo>
                <a:lnTo>
                  <a:pt x="47320" y="227170"/>
                </a:lnTo>
                <a:lnTo>
                  <a:pt x="35876" y="273495"/>
                </a:lnTo>
                <a:lnTo>
                  <a:pt x="34077" y="284121"/>
                </a:lnTo>
                <a:lnTo>
                  <a:pt x="32877" y="294592"/>
                </a:lnTo>
                <a:lnTo>
                  <a:pt x="32079" y="304960"/>
                </a:lnTo>
                <a:lnTo>
                  <a:pt x="30698" y="314411"/>
                </a:lnTo>
                <a:lnTo>
                  <a:pt x="28933" y="323252"/>
                </a:lnTo>
                <a:lnTo>
                  <a:pt x="26909" y="331686"/>
                </a:lnTo>
                <a:lnTo>
                  <a:pt x="24713" y="339002"/>
                </a:lnTo>
                <a:lnTo>
                  <a:pt x="22402" y="345572"/>
                </a:lnTo>
                <a:lnTo>
                  <a:pt x="20015" y="351646"/>
                </a:lnTo>
                <a:lnTo>
                  <a:pt x="17576" y="356542"/>
                </a:lnTo>
                <a:lnTo>
                  <a:pt x="15104" y="360653"/>
                </a:lnTo>
                <a:lnTo>
                  <a:pt x="12609" y="364240"/>
                </a:lnTo>
                <a:lnTo>
                  <a:pt x="10100" y="367478"/>
                </a:lnTo>
                <a:lnTo>
                  <a:pt x="7579" y="370483"/>
                </a:lnTo>
                <a:lnTo>
                  <a:pt x="0" y="37903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918"/>
          <p:cNvSpPr/>
          <p:nvPr/>
        </p:nvSpPr>
        <p:spPr>
          <a:xfrm>
            <a:off x="7482840" y="3606098"/>
            <a:ext cx="175261" cy="51503"/>
          </a:xfrm>
          <a:custGeom>
            <a:avLst/>
            <a:gdLst/>
            <a:ahLst/>
            <a:cxnLst/>
            <a:rect l="0" t="0" r="0" b="0"/>
            <a:pathLst>
              <a:path w="175261" h="51503">
                <a:moveTo>
                  <a:pt x="0" y="51502"/>
                </a:moveTo>
                <a:lnTo>
                  <a:pt x="8090" y="31276"/>
                </a:lnTo>
                <a:lnTo>
                  <a:pt x="10474" y="24471"/>
                </a:lnTo>
                <a:lnTo>
                  <a:pt x="12062" y="19088"/>
                </a:lnTo>
                <a:lnTo>
                  <a:pt x="13122" y="14653"/>
                </a:lnTo>
                <a:lnTo>
                  <a:pt x="13828" y="10849"/>
                </a:lnTo>
                <a:lnTo>
                  <a:pt x="14299" y="7467"/>
                </a:lnTo>
                <a:lnTo>
                  <a:pt x="15054" y="0"/>
                </a:lnTo>
                <a:lnTo>
                  <a:pt x="17656" y="234"/>
                </a:lnTo>
                <a:lnTo>
                  <a:pt x="21931" y="1236"/>
                </a:lnTo>
                <a:lnTo>
                  <a:pt x="27320" y="2751"/>
                </a:lnTo>
                <a:lnTo>
                  <a:pt x="35147" y="3762"/>
                </a:lnTo>
                <a:lnTo>
                  <a:pt x="44598" y="4435"/>
                </a:lnTo>
                <a:lnTo>
                  <a:pt x="69958" y="5516"/>
                </a:lnTo>
                <a:lnTo>
                  <a:pt x="72885" y="6451"/>
                </a:lnTo>
                <a:lnTo>
                  <a:pt x="75682" y="7921"/>
                </a:lnTo>
                <a:lnTo>
                  <a:pt x="78395" y="9748"/>
                </a:lnTo>
                <a:lnTo>
                  <a:pt x="82743" y="10966"/>
                </a:lnTo>
                <a:lnTo>
                  <a:pt x="88182" y="11778"/>
                </a:lnTo>
                <a:lnTo>
                  <a:pt x="94349" y="12320"/>
                </a:lnTo>
                <a:lnTo>
                  <a:pt x="100999" y="12680"/>
                </a:lnTo>
                <a:lnTo>
                  <a:pt x="115161" y="13081"/>
                </a:lnTo>
                <a:lnTo>
                  <a:pt x="137415" y="13307"/>
                </a:lnTo>
                <a:lnTo>
                  <a:pt x="144950" y="12492"/>
                </a:lnTo>
                <a:lnTo>
                  <a:pt x="152513" y="11102"/>
                </a:lnTo>
                <a:lnTo>
                  <a:pt x="175260" y="578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919"/>
          <p:cNvSpPr/>
          <p:nvPr/>
        </p:nvSpPr>
        <p:spPr>
          <a:xfrm>
            <a:off x="7616028" y="3680460"/>
            <a:ext cx="285884" cy="196291"/>
          </a:xfrm>
          <a:custGeom>
            <a:avLst/>
            <a:gdLst/>
            <a:ahLst/>
            <a:cxnLst/>
            <a:rect l="0" t="0" r="0" b="0"/>
            <a:pathLst>
              <a:path w="285884" h="196291">
                <a:moveTo>
                  <a:pt x="19212" y="0"/>
                </a:moveTo>
                <a:lnTo>
                  <a:pt x="11123" y="12136"/>
                </a:lnTo>
                <a:lnTo>
                  <a:pt x="8738" y="17403"/>
                </a:lnTo>
                <a:lnTo>
                  <a:pt x="7149" y="22609"/>
                </a:lnTo>
                <a:lnTo>
                  <a:pt x="6090" y="27773"/>
                </a:lnTo>
                <a:lnTo>
                  <a:pt x="4538" y="32061"/>
                </a:lnTo>
                <a:lnTo>
                  <a:pt x="2656" y="35768"/>
                </a:lnTo>
                <a:lnTo>
                  <a:pt x="554" y="39085"/>
                </a:lnTo>
                <a:lnTo>
                  <a:pt x="0" y="42143"/>
                </a:lnTo>
                <a:lnTo>
                  <a:pt x="478" y="45029"/>
                </a:lnTo>
                <a:lnTo>
                  <a:pt x="3281" y="51699"/>
                </a:lnTo>
                <a:lnTo>
                  <a:pt x="4359" y="52246"/>
                </a:lnTo>
                <a:lnTo>
                  <a:pt x="7813" y="52854"/>
                </a:lnTo>
                <a:lnTo>
                  <a:pt x="14518" y="53196"/>
                </a:lnTo>
                <a:lnTo>
                  <a:pt x="50168" y="53331"/>
                </a:lnTo>
                <a:lnTo>
                  <a:pt x="61475" y="53336"/>
                </a:lnTo>
                <a:lnTo>
                  <a:pt x="67708" y="52490"/>
                </a:lnTo>
                <a:lnTo>
                  <a:pt x="74403" y="51081"/>
                </a:lnTo>
                <a:lnTo>
                  <a:pt x="81405" y="49294"/>
                </a:lnTo>
                <a:lnTo>
                  <a:pt x="87768" y="47256"/>
                </a:lnTo>
                <a:lnTo>
                  <a:pt x="93703" y="45051"/>
                </a:lnTo>
                <a:lnTo>
                  <a:pt x="99352" y="42734"/>
                </a:lnTo>
                <a:lnTo>
                  <a:pt x="104812" y="40342"/>
                </a:lnTo>
                <a:lnTo>
                  <a:pt x="115394" y="35428"/>
                </a:lnTo>
                <a:lnTo>
                  <a:pt x="123485" y="30422"/>
                </a:lnTo>
                <a:lnTo>
                  <a:pt x="130749" y="25373"/>
                </a:lnTo>
                <a:lnTo>
                  <a:pt x="139621" y="20308"/>
                </a:lnTo>
                <a:lnTo>
                  <a:pt x="142665" y="17772"/>
                </a:lnTo>
                <a:lnTo>
                  <a:pt x="144694" y="15235"/>
                </a:lnTo>
                <a:lnTo>
                  <a:pt x="147951" y="9124"/>
                </a:lnTo>
                <a:lnTo>
                  <a:pt x="148514" y="4021"/>
                </a:lnTo>
                <a:lnTo>
                  <a:pt x="146900" y="2680"/>
                </a:lnTo>
                <a:lnTo>
                  <a:pt x="140592" y="1191"/>
                </a:lnTo>
                <a:lnTo>
                  <a:pt x="134401" y="529"/>
                </a:lnTo>
                <a:lnTo>
                  <a:pt x="126156" y="157"/>
                </a:lnTo>
                <a:lnTo>
                  <a:pt x="123527" y="105"/>
                </a:lnTo>
                <a:lnTo>
                  <a:pt x="116093" y="2304"/>
                </a:lnTo>
                <a:lnTo>
                  <a:pt x="107990" y="5257"/>
                </a:lnTo>
                <a:lnTo>
                  <a:pt x="101568" y="6570"/>
                </a:lnTo>
                <a:lnTo>
                  <a:pt x="93632" y="11669"/>
                </a:lnTo>
                <a:lnTo>
                  <a:pt x="89146" y="15399"/>
                </a:lnTo>
                <a:lnTo>
                  <a:pt x="84461" y="19579"/>
                </a:lnTo>
                <a:lnTo>
                  <a:pt x="74741" y="28740"/>
                </a:lnTo>
                <a:lnTo>
                  <a:pt x="59940" y="43181"/>
                </a:lnTo>
                <a:lnTo>
                  <a:pt x="51142" y="51929"/>
                </a:lnTo>
                <a:lnTo>
                  <a:pt x="48119" y="56633"/>
                </a:lnTo>
                <a:lnTo>
                  <a:pt x="46104" y="61462"/>
                </a:lnTo>
                <a:lnTo>
                  <a:pt x="44759" y="66374"/>
                </a:lnTo>
                <a:lnTo>
                  <a:pt x="43018" y="71343"/>
                </a:lnTo>
                <a:lnTo>
                  <a:pt x="41008" y="76349"/>
                </a:lnTo>
                <a:lnTo>
                  <a:pt x="38823" y="81379"/>
                </a:lnTo>
                <a:lnTo>
                  <a:pt x="34137" y="91484"/>
                </a:lnTo>
                <a:lnTo>
                  <a:pt x="31703" y="96549"/>
                </a:lnTo>
                <a:lnTo>
                  <a:pt x="30926" y="100773"/>
                </a:lnTo>
                <a:lnTo>
                  <a:pt x="31254" y="104435"/>
                </a:lnTo>
                <a:lnTo>
                  <a:pt x="32320" y="107723"/>
                </a:lnTo>
                <a:lnTo>
                  <a:pt x="33504" y="113635"/>
                </a:lnTo>
                <a:lnTo>
                  <a:pt x="33821" y="116397"/>
                </a:lnTo>
                <a:lnTo>
                  <a:pt x="34877" y="119084"/>
                </a:lnTo>
                <a:lnTo>
                  <a:pt x="38310" y="124328"/>
                </a:lnTo>
                <a:lnTo>
                  <a:pt x="40400" y="129481"/>
                </a:lnTo>
                <a:lnTo>
                  <a:pt x="40957" y="132041"/>
                </a:lnTo>
                <a:lnTo>
                  <a:pt x="43022" y="133747"/>
                </a:lnTo>
                <a:lnTo>
                  <a:pt x="46092" y="134885"/>
                </a:lnTo>
                <a:lnTo>
                  <a:pt x="53172" y="136149"/>
                </a:lnTo>
                <a:lnTo>
                  <a:pt x="59141" y="136710"/>
                </a:lnTo>
                <a:lnTo>
                  <a:pt x="66874" y="136960"/>
                </a:lnTo>
                <a:lnTo>
                  <a:pt x="85636" y="137121"/>
                </a:lnTo>
                <a:lnTo>
                  <a:pt x="90588" y="136287"/>
                </a:lnTo>
                <a:lnTo>
                  <a:pt x="95582" y="134885"/>
                </a:lnTo>
                <a:lnTo>
                  <a:pt x="100605" y="133103"/>
                </a:lnTo>
                <a:lnTo>
                  <a:pt x="105647" y="131069"/>
                </a:lnTo>
                <a:lnTo>
                  <a:pt x="110702" y="128866"/>
                </a:lnTo>
                <a:lnTo>
                  <a:pt x="115765" y="126550"/>
                </a:lnTo>
                <a:lnTo>
                  <a:pt x="121681" y="124160"/>
                </a:lnTo>
                <a:lnTo>
                  <a:pt x="135028" y="119247"/>
                </a:lnTo>
                <a:lnTo>
                  <a:pt x="156821" y="111721"/>
                </a:lnTo>
                <a:lnTo>
                  <a:pt x="163445" y="108347"/>
                </a:lnTo>
                <a:lnTo>
                  <a:pt x="169555" y="104404"/>
                </a:lnTo>
                <a:lnTo>
                  <a:pt x="175320" y="100083"/>
                </a:lnTo>
                <a:lnTo>
                  <a:pt x="180857" y="96355"/>
                </a:lnTo>
                <a:lnTo>
                  <a:pt x="186242" y="93024"/>
                </a:lnTo>
                <a:lnTo>
                  <a:pt x="191526" y="89956"/>
                </a:lnTo>
                <a:lnTo>
                  <a:pt x="201912" y="84289"/>
                </a:lnTo>
                <a:lnTo>
                  <a:pt x="222376" y="73753"/>
                </a:lnTo>
                <a:lnTo>
                  <a:pt x="237641" y="66068"/>
                </a:lnTo>
                <a:lnTo>
                  <a:pt x="245550" y="60972"/>
                </a:lnTo>
                <a:lnTo>
                  <a:pt x="248844" y="58428"/>
                </a:lnTo>
                <a:lnTo>
                  <a:pt x="254761" y="55601"/>
                </a:lnTo>
                <a:lnTo>
                  <a:pt x="262854" y="54010"/>
                </a:lnTo>
                <a:lnTo>
                  <a:pt x="270489" y="53428"/>
                </a:lnTo>
                <a:lnTo>
                  <a:pt x="274260" y="53379"/>
                </a:lnTo>
                <a:lnTo>
                  <a:pt x="275604" y="54213"/>
                </a:lnTo>
                <a:lnTo>
                  <a:pt x="276500" y="55615"/>
                </a:lnTo>
                <a:lnTo>
                  <a:pt x="277939" y="59904"/>
                </a:lnTo>
                <a:lnTo>
                  <a:pt x="282232" y="64692"/>
                </a:lnTo>
                <a:lnTo>
                  <a:pt x="283460" y="66835"/>
                </a:lnTo>
                <a:lnTo>
                  <a:pt x="284822" y="71473"/>
                </a:lnTo>
                <a:lnTo>
                  <a:pt x="285185" y="74742"/>
                </a:lnTo>
                <a:lnTo>
                  <a:pt x="285428" y="78615"/>
                </a:lnTo>
                <a:lnTo>
                  <a:pt x="285697" y="86587"/>
                </a:lnTo>
                <a:lnTo>
                  <a:pt x="285870" y="98603"/>
                </a:lnTo>
                <a:lnTo>
                  <a:pt x="285883" y="101295"/>
                </a:lnTo>
                <a:lnTo>
                  <a:pt x="285046" y="104783"/>
                </a:lnTo>
                <a:lnTo>
                  <a:pt x="283642" y="108802"/>
                </a:lnTo>
                <a:lnTo>
                  <a:pt x="281858" y="113175"/>
                </a:lnTo>
                <a:lnTo>
                  <a:pt x="280669" y="116937"/>
                </a:lnTo>
                <a:lnTo>
                  <a:pt x="279878" y="120291"/>
                </a:lnTo>
                <a:lnTo>
                  <a:pt x="279349" y="123374"/>
                </a:lnTo>
                <a:lnTo>
                  <a:pt x="278150" y="127123"/>
                </a:lnTo>
                <a:lnTo>
                  <a:pt x="276503" y="131315"/>
                </a:lnTo>
                <a:lnTo>
                  <a:pt x="274560" y="135804"/>
                </a:lnTo>
                <a:lnTo>
                  <a:pt x="271571" y="140489"/>
                </a:lnTo>
                <a:lnTo>
                  <a:pt x="267884" y="145306"/>
                </a:lnTo>
                <a:lnTo>
                  <a:pt x="263733" y="150211"/>
                </a:lnTo>
                <a:lnTo>
                  <a:pt x="260119" y="154327"/>
                </a:lnTo>
                <a:lnTo>
                  <a:pt x="253847" y="161159"/>
                </a:lnTo>
                <a:lnTo>
                  <a:pt x="245979" y="167017"/>
                </a:lnTo>
                <a:lnTo>
                  <a:pt x="241510" y="169765"/>
                </a:lnTo>
                <a:lnTo>
                  <a:pt x="236838" y="173290"/>
                </a:lnTo>
                <a:lnTo>
                  <a:pt x="232029" y="177333"/>
                </a:lnTo>
                <a:lnTo>
                  <a:pt x="227130" y="181722"/>
                </a:lnTo>
                <a:lnTo>
                  <a:pt x="221325" y="185495"/>
                </a:lnTo>
                <a:lnTo>
                  <a:pt x="214914" y="188857"/>
                </a:lnTo>
                <a:lnTo>
                  <a:pt x="208100" y="191945"/>
                </a:lnTo>
                <a:lnTo>
                  <a:pt x="201017" y="194003"/>
                </a:lnTo>
                <a:lnTo>
                  <a:pt x="193755" y="195375"/>
                </a:lnTo>
                <a:lnTo>
                  <a:pt x="186374" y="196290"/>
                </a:lnTo>
                <a:lnTo>
                  <a:pt x="178913" y="196053"/>
                </a:lnTo>
                <a:lnTo>
                  <a:pt x="171400" y="195050"/>
                </a:lnTo>
                <a:lnTo>
                  <a:pt x="163851" y="193533"/>
                </a:lnTo>
                <a:lnTo>
                  <a:pt x="157125" y="191675"/>
                </a:lnTo>
                <a:lnTo>
                  <a:pt x="150948" y="189590"/>
                </a:lnTo>
                <a:lnTo>
                  <a:pt x="133512" y="1828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920"/>
          <p:cNvSpPr/>
          <p:nvPr/>
        </p:nvSpPr>
        <p:spPr>
          <a:xfrm>
            <a:off x="5059680" y="2453640"/>
            <a:ext cx="678181" cy="82355"/>
          </a:xfrm>
          <a:custGeom>
            <a:avLst/>
            <a:gdLst/>
            <a:ahLst/>
            <a:cxnLst/>
            <a:rect l="0" t="0" r="0" b="0"/>
            <a:pathLst>
              <a:path w="678181" h="82355">
                <a:moveTo>
                  <a:pt x="0" y="60960"/>
                </a:moveTo>
                <a:lnTo>
                  <a:pt x="0" y="78872"/>
                </a:lnTo>
                <a:lnTo>
                  <a:pt x="846" y="80521"/>
                </a:lnTo>
                <a:lnTo>
                  <a:pt x="2257" y="81621"/>
                </a:lnTo>
                <a:lnTo>
                  <a:pt x="4045" y="82354"/>
                </a:lnTo>
                <a:lnTo>
                  <a:pt x="6083" y="81996"/>
                </a:lnTo>
                <a:lnTo>
                  <a:pt x="8289" y="80911"/>
                </a:lnTo>
                <a:lnTo>
                  <a:pt x="10606" y="79340"/>
                </a:lnTo>
                <a:lnTo>
                  <a:pt x="13844" y="79140"/>
                </a:lnTo>
                <a:lnTo>
                  <a:pt x="21957" y="81176"/>
                </a:lnTo>
                <a:lnTo>
                  <a:pt x="26491" y="81210"/>
                </a:lnTo>
                <a:lnTo>
                  <a:pt x="36045" y="78991"/>
                </a:lnTo>
                <a:lnTo>
                  <a:pt x="48193" y="75183"/>
                </a:lnTo>
                <a:lnTo>
                  <a:pt x="54989" y="72982"/>
                </a:lnTo>
                <a:lnTo>
                  <a:pt x="62059" y="69821"/>
                </a:lnTo>
                <a:lnTo>
                  <a:pt x="69313" y="66021"/>
                </a:lnTo>
                <a:lnTo>
                  <a:pt x="76689" y="61794"/>
                </a:lnTo>
                <a:lnTo>
                  <a:pt x="84993" y="58129"/>
                </a:lnTo>
                <a:lnTo>
                  <a:pt x="93915" y="54839"/>
                </a:lnTo>
                <a:lnTo>
                  <a:pt x="103250" y="51800"/>
                </a:lnTo>
                <a:lnTo>
                  <a:pt x="113706" y="48926"/>
                </a:lnTo>
                <a:lnTo>
                  <a:pt x="124911" y="46164"/>
                </a:lnTo>
                <a:lnTo>
                  <a:pt x="148650" y="40838"/>
                </a:lnTo>
                <a:lnTo>
                  <a:pt x="173311" y="35648"/>
                </a:lnTo>
                <a:lnTo>
                  <a:pt x="200641" y="30519"/>
                </a:lnTo>
                <a:lnTo>
                  <a:pt x="259578" y="20328"/>
                </a:lnTo>
                <a:lnTo>
                  <a:pt x="274652" y="18632"/>
                </a:lnTo>
                <a:lnTo>
                  <a:pt x="289781" y="17501"/>
                </a:lnTo>
                <a:lnTo>
                  <a:pt x="304947" y="16747"/>
                </a:lnTo>
                <a:lnTo>
                  <a:pt x="320138" y="15398"/>
                </a:lnTo>
                <a:lnTo>
                  <a:pt x="335345" y="13652"/>
                </a:lnTo>
                <a:lnTo>
                  <a:pt x="350563" y="11642"/>
                </a:lnTo>
                <a:lnTo>
                  <a:pt x="365790" y="10301"/>
                </a:lnTo>
                <a:lnTo>
                  <a:pt x="381020" y="9407"/>
                </a:lnTo>
                <a:lnTo>
                  <a:pt x="411489" y="8414"/>
                </a:lnTo>
                <a:lnTo>
                  <a:pt x="487681" y="7724"/>
                </a:lnTo>
                <a:lnTo>
                  <a:pt x="642042" y="7621"/>
                </a:lnTo>
                <a:lnTo>
                  <a:pt x="658168" y="5362"/>
                </a:lnTo>
                <a:lnTo>
                  <a:pt x="6781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921"/>
          <p:cNvSpPr/>
          <p:nvPr/>
        </p:nvSpPr>
        <p:spPr>
          <a:xfrm>
            <a:off x="5148760" y="2362200"/>
            <a:ext cx="802461" cy="220885"/>
          </a:xfrm>
          <a:custGeom>
            <a:avLst/>
            <a:gdLst/>
            <a:ahLst/>
            <a:cxnLst/>
            <a:rect l="0" t="0" r="0" b="0"/>
            <a:pathLst>
              <a:path w="802461" h="220885">
                <a:moveTo>
                  <a:pt x="25221" y="167640"/>
                </a:moveTo>
                <a:lnTo>
                  <a:pt x="13085" y="187866"/>
                </a:lnTo>
                <a:lnTo>
                  <a:pt x="8663" y="195517"/>
                </a:lnTo>
                <a:lnTo>
                  <a:pt x="1493" y="208534"/>
                </a:lnTo>
                <a:lnTo>
                  <a:pt x="89" y="212683"/>
                </a:lnTo>
                <a:lnTo>
                  <a:pt x="0" y="215448"/>
                </a:lnTo>
                <a:lnTo>
                  <a:pt x="1894" y="219887"/>
                </a:lnTo>
                <a:lnTo>
                  <a:pt x="6669" y="220494"/>
                </a:lnTo>
                <a:lnTo>
                  <a:pt x="23531" y="220884"/>
                </a:lnTo>
                <a:lnTo>
                  <a:pt x="46262" y="216906"/>
                </a:lnTo>
                <a:lnTo>
                  <a:pt x="67028" y="210420"/>
                </a:lnTo>
                <a:lnTo>
                  <a:pt x="90368" y="201894"/>
                </a:lnTo>
                <a:lnTo>
                  <a:pt x="114852" y="192459"/>
                </a:lnTo>
                <a:lnTo>
                  <a:pt x="129002" y="187573"/>
                </a:lnTo>
                <a:lnTo>
                  <a:pt x="178078" y="171759"/>
                </a:lnTo>
                <a:lnTo>
                  <a:pt x="215642" y="158464"/>
                </a:lnTo>
                <a:lnTo>
                  <a:pt x="235142" y="152209"/>
                </a:lnTo>
                <a:lnTo>
                  <a:pt x="254914" y="146346"/>
                </a:lnTo>
                <a:lnTo>
                  <a:pt x="343407" y="120724"/>
                </a:lnTo>
                <a:lnTo>
                  <a:pt x="367730" y="114349"/>
                </a:lnTo>
                <a:lnTo>
                  <a:pt x="417336" y="102751"/>
                </a:lnTo>
                <a:lnTo>
                  <a:pt x="488818" y="86701"/>
                </a:lnTo>
                <a:lnTo>
                  <a:pt x="512932" y="80661"/>
                </a:lnTo>
                <a:lnTo>
                  <a:pt x="562303" y="67176"/>
                </a:lnTo>
                <a:lnTo>
                  <a:pt x="587322" y="60871"/>
                </a:lnTo>
                <a:lnTo>
                  <a:pt x="637699" y="49349"/>
                </a:lnTo>
                <a:lnTo>
                  <a:pt x="661293" y="43059"/>
                </a:lnTo>
                <a:lnTo>
                  <a:pt x="683795" y="36326"/>
                </a:lnTo>
                <a:lnTo>
                  <a:pt x="726014" y="22918"/>
                </a:lnTo>
                <a:lnTo>
                  <a:pt x="8024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922"/>
          <p:cNvSpPr/>
          <p:nvPr/>
        </p:nvSpPr>
        <p:spPr>
          <a:xfrm>
            <a:off x="7963226" y="3779520"/>
            <a:ext cx="220655" cy="22861"/>
          </a:xfrm>
          <a:custGeom>
            <a:avLst/>
            <a:gdLst/>
            <a:ahLst/>
            <a:cxnLst/>
            <a:rect l="0" t="0" r="0" b="0"/>
            <a:pathLst>
              <a:path w="220655" h="22861">
                <a:moveTo>
                  <a:pt x="30154" y="22860"/>
                </a:moveTo>
                <a:lnTo>
                  <a:pt x="12241" y="22860"/>
                </a:lnTo>
                <a:lnTo>
                  <a:pt x="10592" y="22013"/>
                </a:lnTo>
                <a:lnTo>
                  <a:pt x="9493" y="20602"/>
                </a:lnTo>
                <a:lnTo>
                  <a:pt x="7729" y="16299"/>
                </a:lnTo>
                <a:lnTo>
                  <a:pt x="6736" y="15946"/>
                </a:lnTo>
                <a:lnTo>
                  <a:pt x="772" y="15333"/>
                </a:lnTo>
                <a:lnTo>
                  <a:pt x="407" y="14455"/>
                </a:lnTo>
                <a:lnTo>
                  <a:pt x="162" y="13024"/>
                </a:lnTo>
                <a:lnTo>
                  <a:pt x="0" y="11223"/>
                </a:lnTo>
                <a:lnTo>
                  <a:pt x="738" y="10022"/>
                </a:lnTo>
                <a:lnTo>
                  <a:pt x="2076" y="9221"/>
                </a:lnTo>
                <a:lnTo>
                  <a:pt x="6264" y="7937"/>
                </a:lnTo>
                <a:lnTo>
                  <a:pt x="11034" y="7714"/>
                </a:lnTo>
                <a:lnTo>
                  <a:pt x="181184" y="7620"/>
                </a:lnTo>
                <a:lnTo>
                  <a:pt x="189261" y="6773"/>
                </a:lnTo>
                <a:lnTo>
                  <a:pt x="197185" y="5363"/>
                </a:lnTo>
                <a:lnTo>
                  <a:pt x="22065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923"/>
          <p:cNvSpPr/>
          <p:nvPr/>
        </p:nvSpPr>
        <p:spPr>
          <a:xfrm>
            <a:off x="7996699" y="3718560"/>
            <a:ext cx="110982" cy="297181"/>
          </a:xfrm>
          <a:custGeom>
            <a:avLst/>
            <a:gdLst/>
            <a:ahLst/>
            <a:cxnLst/>
            <a:rect l="0" t="0" r="0" b="0"/>
            <a:pathLst>
              <a:path w="110982" h="297181">
                <a:moveTo>
                  <a:pt x="110981" y="0"/>
                </a:moveTo>
                <a:lnTo>
                  <a:pt x="102890" y="4045"/>
                </a:lnTo>
                <a:lnTo>
                  <a:pt x="99660" y="6930"/>
                </a:lnTo>
                <a:lnTo>
                  <a:pt x="96661" y="10546"/>
                </a:lnTo>
                <a:lnTo>
                  <a:pt x="93814" y="14651"/>
                </a:lnTo>
                <a:lnTo>
                  <a:pt x="90224" y="18234"/>
                </a:lnTo>
                <a:lnTo>
                  <a:pt x="86136" y="21469"/>
                </a:lnTo>
                <a:lnTo>
                  <a:pt x="81717" y="24473"/>
                </a:lnTo>
                <a:lnTo>
                  <a:pt x="77925" y="27322"/>
                </a:lnTo>
                <a:lnTo>
                  <a:pt x="74551" y="30068"/>
                </a:lnTo>
                <a:lnTo>
                  <a:pt x="71453" y="32745"/>
                </a:lnTo>
                <a:lnTo>
                  <a:pt x="67696" y="35377"/>
                </a:lnTo>
                <a:lnTo>
                  <a:pt x="63497" y="37978"/>
                </a:lnTo>
                <a:lnTo>
                  <a:pt x="59006" y="40559"/>
                </a:lnTo>
                <a:lnTo>
                  <a:pt x="55164" y="43126"/>
                </a:lnTo>
                <a:lnTo>
                  <a:pt x="51757" y="45684"/>
                </a:lnTo>
                <a:lnTo>
                  <a:pt x="48638" y="48236"/>
                </a:lnTo>
                <a:lnTo>
                  <a:pt x="44866" y="51631"/>
                </a:lnTo>
                <a:lnTo>
                  <a:pt x="36159" y="59918"/>
                </a:lnTo>
                <a:lnTo>
                  <a:pt x="32312" y="64499"/>
                </a:lnTo>
                <a:lnTo>
                  <a:pt x="28903" y="69246"/>
                </a:lnTo>
                <a:lnTo>
                  <a:pt x="25781" y="74104"/>
                </a:lnTo>
                <a:lnTo>
                  <a:pt x="22855" y="79883"/>
                </a:lnTo>
                <a:lnTo>
                  <a:pt x="20057" y="86275"/>
                </a:lnTo>
                <a:lnTo>
                  <a:pt x="17345" y="93077"/>
                </a:lnTo>
                <a:lnTo>
                  <a:pt x="12073" y="107408"/>
                </a:lnTo>
                <a:lnTo>
                  <a:pt x="9483" y="114785"/>
                </a:lnTo>
                <a:lnTo>
                  <a:pt x="7756" y="123090"/>
                </a:lnTo>
                <a:lnTo>
                  <a:pt x="6604" y="132013"/>
                </a:lnTo>
                <a:lnTo>
                  <a:pt x="5836" y="141349"/>
                </a:lnTo>
                <a:lnTo>
                  <a:pt x="5324" y="150113"/>
                </a:lnTo>
                <a:lnTo>
                  <a:pt x="4756" y="166623"/>
                </a:lnTo>
                <a:lnTo>
                  <a:pt x="3758" y="174582"/>
                </a:lnTo>
                <a:lnTo>
                  <a:pt x="2245" y="182428"/>
                </a:lnTo>
                <a:lnTo>
                  <a:pt x="391" y="190199"/>
                </a:lnTo>
                <a:lnTo>
                  <a:pt x="0" y="198766"/>
                </a:lnTo>
                <a:lnTo>
                  <a:pt x="588" y="207864"/>
                </a:lnTo>
                <a:lnTo>
                  <a:pt x="1826" y="217316"/>
                </a:lnTo>
                <a:lnTo>
                  <a:pt x="2651" y="226157"/>
                </a:lnTo>
                <a:lnTo>
                  <a:pt x="3201" y="234592"/>
                </a:lnTo>
                <a:lnTo>
                  <a:pt x="3567" y="242754"/>
                </a:lnTo>
                <a:lnTo>
                  <a:pt x="4658" y="250736"/>
                </a:lnTo>
                <a:lnTo>
                  <a:pt x="6232" y="258598"/>
                </a:lnTo>
                <a:lnTo>
                  <a:pt x="8129" y="266378"/>
                </a:lnTo>
                <a:lnTo>
                  <a:pt x="10239" y="272412"/>
                </a:lnTo>
                <a:lnTo>
                  <a:pt x="12493" y="277282"/>
                </a:lnTo>
                <a:lnTo>
                  <a:pt x="14842" y="281375"/>
                </a:lnTo>
                <a:lnTo>
                  <a:pt x="17256" y="284950"/>
                </a:lnTo>
                <a:lnTo>
                  <a:pt x="19710" y="288180"/>
                </a:lnTo>
                <a:lnTo>
                  <a:pt x="27161" y="2971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924"/>
          <p:cNvSpPr/>
          <p:nvPr/>
        </p:nvSpPr>
        <p:spPr>
          <a:xfrm>
            <a:off x="8214361" y="3615201"/>
            <a:ext cx="274741" cy="217660"/>
          </a:xfrm>
          <a:custGeom>
            <a:avLst/>
            <a:gdLst/>
            <a:ahLst/>
            <a:cxnLst/>
            <a:rect l="0" t="0" r="0" b="0"/>
            <a:pathLst>
              <a:path w="274741" h="217660">
                <a:moveTo>
                  <a:pt x="0" y="34779"/>
                </a:moveTo>
                <a:lnTo>
                  <a:pt x="4044" y="26688"/>
                </a:lnTo>
                <a:lnTo>
                  <a:pt x="8287" y="20459"/>
                </a:lnTo>
                <a:lnTo>
                  <a:pt x="10604" y="17612"/>
                </a:lnTo>
                <a:lnTo>
                  <a:pt x="13180" y="12192"/>
                </a:lnTo>
                <a:lnTo>
                  <a:pt x="13866" y="9560"/>
                </a:lnTo>
                <a:lnTo>
                  <a:pt x="13477" y="7807"/>
                </a:lnTo>
                <a:lnTo>
                  <a:pt x="12370" y="6638"/>
                </a:lnTo>
                <a:lnTo>
                  <a:pt x="10787" y="5858"/>
                </a:lnTo>
                <a:lnTo>
                  <a:pt x="10578" y="5338"/>
                </a:lnTo>
                <a:lnTo>
                  <a:pt x="11283" y="4992"/>
                </a:lnTo>
                <a:lnTo>
                  <a:pt x="12603" y="4761"/>
                </a:lnTo>
                <a:lnTo>
                  <a:pt x="13481" y="3760"/>
                </a:lnTo>
                <a:lnTo>
                  <a:pt x="14068" y="2246"/>
                </a:lnTo>
                <a:lnTo>
                  <a:pt x="14458" y="391"/>
                </a:lnTo>
                <a:lnTo>
                  <a:pt x="16412" y="0"/>
                </a:lnTo>
                <a:lnTo>
                  <a:pt x="23098" y="1824"/>
                </a:lnTo>
                <a:lnTo>
                  <a:pt x="29457" y="3199"/>
                </a:lnTo>
                <a:lnTo>
                  <a:pt x="35952" y="3810"/>
                </a:lnTo>
                <a:lnTo>
                  <a:pt x="44482" y="4082"/>
                </a:lnTo>
                <a:lnTo>
                  <a:pt x="49128" y="5001"/>
                </a:lnTo>
                <a:lnTo>
                  <a:pt x="53917" y="6460"/>
                </a:lnTo>
                <a:lnTo>
                  <a:pt x="58805" y="8280"/>
                </a:lnTo>
                <a:lnTo>
                  <a:pt x="63756" y="9493"/>
                </a:lnTo>
                <a:lnTo>
                  <a:pt x="68750" y="10301"/>
                </a:lnTo>
                <a:lnTo>
                  <a:pt x="73773" y="10841"/>
                </a:lnTo>
                <a:lnTo>
                  <a:pt x="81613" y="13697"/>
                </a:lnTo>
                <a:lnTo>
                  <a:pt x="88765" y="17789"/>
                </a:lnTo>
                <a:lnTo>
                  <a:pt x="97588" y="22430"/>
                </a:lnTo>
                <a:lnTo>
                  <a:pt x="104896" y="27315"/>
                </a:lnTo>
                <a:lnTo>
                  <a:pt x="108031" y="29803"/>
                </a:lnTo>
                <a:lnTo>
                  <a:pt x="113771" y="32568"/>
                </a:lnTo>
                <a:lnTo>
                  <a:pt x="116486" y="33305"/>
                </a:lnTo>
                <a:lnTo>
                  <a:pt x="118298" y="34643"/>
                </a:lnTo>
                <a:lnTo>
                  <a:pt x="119504" y="36381"/>
                </a:lnTo>
                <a:lnTo>
                  <a:pt x="120846" y="40571"/>
                </a:lnTo>
                <a:lnTo>
                  <a:pt x="121442" y="45255"/>
                </a:lnTo>
                <a:lnTo>
                  <a:pt x="121707" y="50159"/>
                </a:lnTo>
                <a:lnTo>
                  <a:pt x="121877" y="56161"/>
                </a:lnTo>
                <a:lnTo>
                  <a:pt x="119642" y="59240"/>
                </a:lnTo>
                <a:lnTo>
                  <a:pt x="117861" y="61246"/>
                </a:lnTo>
                <a:lnTo>
                  <a:pt x="116673" y="63430"/>
                </a:lnTo>
                <a:lnTo>
                  <a:pt x="115355" y="68115"/>
                </a:lnTo>
                <a:lnTo>
                  <a:pt x="114767" y="73020"/>
                </a:lnTo>
                <a:lnTo>
                  <a:pt x="114507" y="78022"/>
                </a:lnTo>
                <a:lnTo>
                  <a:pt x="114392" y="83067"/>
                </a:lnTo>
                <a:lnTo>
                  <a:pt x="115207" y="85598"/>
                </a:lnTo>
                <a:lnTo>
                  <a:pt x="118371" y="90667"/>
                </a:lnTo>
                <a:lnTo>
                  <a:pt x="122600" y="95743"/>
                </a:lnTo>
                <a:lnTo>
                  <a:pt x="124913" y="98281"/>
                </a:lnTo>
                <a:lnTo>
                  <a:pt x="131999" y="103360"/>
                </a:lnTo>
                <a:lnTo>
                  <a:pt x="136258" y="105900"/>
                </a:lnTo>
                <a:lnTo>
                  <a:pt x="140793" y="108440"/>
                </a:lnTo>
                <a:lnTo>
                  <a:pt x="150343" y="113519"/>
                </a:lnTo>
                <a:lnTo>
                  <a:pt x="195592" y="136379"/>
                </a:lnTo>
                <a:lnTo>
                  <a:pt x="201513" y="138919"/>
                </a:lnTo>
                <a:lnTo>
                  <a:pt x="208002" y="141459"/>
                </a:lnTo>
                <a:lnTo>
                  <a:pt x="214867" y="143999"/>
                </a:lnTo>
                <a:lnTo>
                  <a:pt x="220291" y="146539"/>
                </a:lnTo>
                <a:lnTo>
                  <a:pt x="228575" y="151619"/>
                </a:lnTo>
                <a:lnTo>
                  <a:pt x="235078" y="156699"/>
                </a:lnTo>
                <a:lnTo>
                  <a:pt x="237998" y="159239"/>
                </a:lnTo>
                <a:lnTo>
                  <a:pt x="245025" y="162626"/>
                </a:lnTo>
                <a:lnTo>
                  <a:pt x="254789" y="166577"/>
                </a:lnTo>
                <a:lnTo>
                  <a:pt x="266379" y="170904"/>
                </a:lnTo>
                <a:lnTo>
                  <a:pt x="272412" y="175483"/>
                </a:lnTo>
                <a:lnTo>
                  <a:pt x="274740" y="180228"/>
                </a:lnTo>
                <a:lnTo>
                  <a:pt x="274601" y="185085"/>
                </a:lnTo>
                <a:lnTo>
                  <a:pt x="273659" y="190016"/>
                </a:lnTo>
                <a:lnTo>
                  <a:pt x="272187" y="194997"/>
                </a:lnTo>
                <a:lnTo>
                  <a:pt x="270356" y="200011"/>
                </a:lnTo>
                <a:lnTo>
                  <a:pt x="267445" y="204200"/>
                </a:lnTo>
                <a:lnTo>
                  <a:pt x="263808" y="207840"/>
                </a:lnTo>
                <a:lnTo>
                  <a:pt x="251459" y="2176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925"/>
          <p:cNvSpPr/>
          <p:nvPr/>
        </p:nvSpPr>
        <p:spPr>
          <a:xfrm>
            <a:off x="8303506" y="3832860"/>
            <a:ext cx="162315" cy="44583"/>
          </a:xfrm>
          <a:custGeom>
            <a:avLst/>
            <a:gdLst/>
            <a:ahLst/>
            <a:cxnLst/>
            <a:rect l="0" t="0" r="0" b="0"/>
            <a:pathLst>
              <a:path w="162315" h="44583">
                <a:moveTo>
                  <a:pt x="162314" y="0"/>
                </a:moveTo>
                <a:lnTo>
                  <a:pt x="73319" y="28316"/>
                </a:lnTo>
                <a:lnTo>
                  <a:pt x="47104" y="35811"/>
                </a:lnTo>
                <a:lnTo>
                  <a:pt x="29629" y="39960"/>
                </a:lnTo>
                <a:lnTo>
                  <a:pt x="1579" y="44582"/>
                </a:lnTo>
                <a:lnTo>
                  <a:pt x="124" y="44115"/>
                </a:lnTo>
                <a:lnTo>
                  <a:pt x="0" y="42957"/>
                </a:lnTo>
                <a:lnTo>
                  <a:pt x="2295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305799" y="3870960"/>
            <a:ext cx="2261" cy="1"/>
          </a:xfrm>
          <a:custGeom>
            <a:avLst/>
            <a:gdLst/>
            <a:ahLst/>
            <a:cxnLst/>
            <a:rect l="0" t="0" r="0" b="0"/>
            <a:pathLst>
              <a:path w="2261" h="1">
                <a:moveTo>
                  <a:pt x="0" y="0"/>
                </a:moveTo>
                <a:lnTo>
                  <a:pt x="2260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927"/>
          <p:cNvSpPr/>
          <p:nvPr/>
        </p:nvSpPr>
        <p:spPr>
          <a:xfrm>
            <a:off x="8458200" y="3794760"/>
            <a:ext cx="1" cy="15241"/>
          </a:xfrm>
          <a:custGeom>
            <a:avLst/>
            <a:gdLst/>
            <a:ahLst/>
            <a:cxnLst/>
            <a:rect l="0" t="0" r="0" b="0"/>
            <a:pathLst>
              <a:path w="1" h="15241">
                <a:moveTo>
                  <a:pt x="0" y="1524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928"/>
          <p:cNvSpPr/>
          <p:nvPr/>
        </p:nvSpPr>
        <p:spPr>
          <a:xfrm>
            <a:off x="8336280" y="3840480"/>
            <a:ext cx="137160" cy="60961"/>
          </a:xfrm>
          <a:custGeom>
            <a:avLst/>
            <a:gdLst/>
            <a:ahLst/>
            <a:cxnLst/>
            <a:rect l="0" t="0" r="0" b="0"/>
            <a:pathLst>
              <a:path w="137160" h="60961">
                <a:moveTo>
                  <a:pt x="129540" y="15240"/>
                </a:moveTo>
                <a:lnTo>
                  <a:pt x="133585" y="15240"/>
                </a:lnTo>
                <a:lnTo>
                  <a:pt x="134777" y="14393"/>
                </a:lnTo>
                <a:lnTo>
                  <a:pt x="135571" y="12982"/>
                </a:lnTo>
                <a:lnTo>
                  <a:pt x="136101" y="11195"/>
                </a:lnTo>
                <a:lnTo>
                  <a:pt x="135608" y="10003"/>
                </a:lnTo>
                <a:lnTo>
                  <a:pt x="134431" y="9209"/>
                </a:lnTo>
                <a:lnTo>
                  <a:pt x="132801" y="8679"/>
                </a:lnTo>
                <a:lnTo>
                  <a:pt x="131713" y="7480"/>
                </a:lnTo>
                <a:lnTo>
                  <a:pt x="130989" y="5833"/>
                </a:lnTo>
                <a:lnTo>
                  <a:pt x="130506" y="3888"/>
                </a:lnTo>
                <a:lnTo>
                  <a:pt x="131031" y="2592"/>
                </a:lnTo>
                <a:lnTo>
                  <a:pt x="132226" y="1728"/>
                </a:lnTo>
                <a:lnTo>
                  <a:pt x="137143" y="6"/>
                </a:lnTo>
                <a:lnTo>
                  <a:pt x="137156" y="1"/>
                </a:lnTo>
                <a:lnTo>
                  <a:pt x="137159" y="0"/>
                </a:lnTo>
                <a:lnTo>
                  <a:pt x="137159" y="4045"/>
                </a:lnTo>
                <a:lnTo>
                  <a:pt x="136314" y="5237"/>
                </a:lnTo>
                <a:lnTo>
                  <a:pt x="134901" y="6031"/>
                </a:lnTo>
                <a:lnTo>
                  <a:pt x="133115" y="6561"/>
                </a:lnTo>
                <a:lnTo>
                  <a:pt x="131922" y="7761"/>
                </a:lnTo>
                <a:lnTo>
                  <a:pt x="131128" y="9407"/>
                </a:lnTo>
                <a:lnTo>
                  <a:pt x="130598" y="11352"/>
                </a:lnTo>
                <a:lnTo>
                  <a:pt x="129399" y="12648"/>
                </a:lnTo>
                <a:lnTo>
                  <a:pt x="127752" y="13512"/>
                </a:lnTo>
                <a:lnTo>
                  <a:pt x="125809" y="14088"/>
                </a:lnTo>
                <a:lnTo>
                  <a:pt x="123666" y="15318"/>
                </a:lnTo>
                <a:lnTo>
                  <a:pt x="121390" y="16986"/>
                </a:lnTo>
                <a:lnTo>
                  <a:pt x="119027" y="18944"/>
                </a:lnTo>
                <a:lnTo>
                  <a:pt x="116605" y="21096"/>
                </a:lnTo>
                <a:lnTo>
                  <a:pt x="111655" y="25745"/>
                </a:lnTo>
                <a:lnTo>
                  <a:pt x="104109" y="33122"/>
                </a:lnTo>
                <a:lnTo>
                  <a:pt x="101579" y="34782"/>
                </a:lnTo>
                <a:lnTo>
                  <a:pt x="99045" y="35888"/>
                </a:lnTo>
                <a:lnTo>
                  <a:pt x="96511" y="36626"/>
                </a:lnTo>
                <a:lnTo>
                  <a:pt x="93973" y="37963"/>
                </a:lnTo>
                <a:lnTo>
                  <a:pt x="91437" y="39703"/>
                </a:lnTo>
                <a:lnTo>
                  <a:pt x="88896" y="41708"/>
                </a:lnTo>
                <a:lnTo>
                  <a:pt x="85511" y="43046"/>
                </a:lnTo>
                <a:lnTo>
                  <a:pt x="81561" y="43937"/>
                </a:lnTo>
                <a:lnTo>
                  <a:pt x="77234" y="44531"/>
                </a:lnTo>
                <a:lnTo>
                  <a:pt x="72656" y="45774"/>
                </a:lnTo>
                <a:lnTo>
                  <a:pt x="67912" y="47449"/>
                </a:lnTo>
                <a:lnTo>
                  <a:pt x="63054" y="49413"/>
                </a:lnTo>
                <a:lnTo>
                  <a:pt x="58970" y="50722"/>
                </a:lnTo>
                <a:lnTo>
                  <a:pt x="55399" y="51594"/>
                </a:lnTo>
                <a:lnTo>
                  <a:pt x="52173" y="52176"/>
                </a:lnTo>
                <a:lnTo>
                  <a:pt x="49176" y="52565"/>
                </a:lnTo>
                <a:lnTo>
                  <a:pt x="46329" y="52823"/>
                </a:lnTo>
                <a:lnTo>
                  <a:pt x="43588" y="52996"/>
                </a:lnTo>
                <a:lnTo>
                  <a:pt x="40911" y="53957"/>
                </a:lnTo>
                <a:lnTo>
                  <a:pt x="38281" y="55445"/>
                </a:lnTo>
                <a:lnTo>
                  <a:pt x="35681" y="57283"/>
                </a:lnTo>
                <a:lnTo>
                  <a:pt x="32253" y="58509"/>
                </a:lnTo>
                <a:lnTo>
                  <a:pt x="28275" y="59326"/>
                </a:lnTo>
                <a:lnTo>
                  <a:pt x="23930" y="59871"/>
                </a:lnTo>
                <a:lnTo>
                  <a:pt x="20186" y="60234"/>
                </a:lnTo>
                <a:lnTo>
                  <a:pt x="16844" y="60476"/>
                </a:lnTo>
                <a:lnTo>
                  <a:pt x="13770" y="60637"/>
                </a:lnTo>
                <a:lnTo>
                  <a:pt x="8096" y="60817"/>
                </a:lnTo>
                <a:lnTo>
                  <a:pt x="41" y="60959"/>
                </a:lnTo>
                <a:lnTo>
                  <a:pt x="0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929"/>
          <p:cNvSpPr/>
          <p:nvPr/>
        </p:nvSpPr>
        <p:spPr>
          <a:xfrm>
            <a:off x="8557261" y="3771900"/>
            <a:ext cx="365760" cy="99030"/>
          </a:xfrm>
          <a:custGeom>
            <a:avLst/>
            <a:gdLst/>
            <a:ahLst/>
            <a:cxnLst/>
            <a:rect l="0" t="0" r="0" b="0"/>
            <a:pathLst>
              <a:path w="365760" h="99030">
                <a:moveTo>
                  <a:pt x="0" y="68580"/>
                </a:moveTo>
                <a:lnTo>
                  <a:pt x="4044" y="64535"/>
                </a:lnTo>
                <a:lnTo>
                  <a:pt x="6082" y="63343"/>
                </a:lnTo>
                <a:lnTo>
                  <a:pt x="13865" y="61274"/>
                </a:lnTo>
                <a:lnTo>
                  <a:pt x="14324" y="60323"/>
                </a:lnTo>
                <a:lnTo>
                  <a:pt x="14630" y="58842"/>
                </a:lnTo>
                <a:lnTo>
                  <a:pt x="15230" y="53435"/>
                </a:lnTo>
                <a:lnTo>
                  <a:pt x="15239" y="39253"/>
                </a:lnTo>
                <a:lnTo>
                  <a:pt x="16086" y="38869"/>
                </a:lnTo>
                <a:lnTo>
                  <a:pt x="19284" y="38441"/>
                </a:lnTo>
                <a:lnTo>
                  <a:pt x="20476" y="37481"/>
                </a:lnTo>
                <a:lnTo>
                  <a:pt x="21270" y="35994"/>
                </a:lnTo>
                <a:lnTo>
                  <a:pt x="22546" y="31569"/>
                </a:lnTo>
                <a:lnTo>
                  <a:pt x="23496" y="31206"/>
                </a:lnTo>
                <a:lnTo>
                  <a:pt x="29392" y="30576"/>
                </a:lnTo>
                <a:lnTo>
                  <a:pt x="32253" y="28265"/>
                </a:lnTo>
                <a:lnTo>
                  <a:pt x="36945" y="23928"/>
                </a:lnTo>
                <a:lnTo>
                  <a:pt x="39844" y="23335"/>
                </a:lnTo>
                <a:lnTo>
                  <a:pt x="50728" y="22879"/>
                </a:lnTo>
                <a:lnTo>
                  <a:pt x="66358" y="22861"/>
                </a:lnTo>
                <a:lnTo>
                  <a:pt x="67946" y="23707"/>
                </a:lnTo>
                <a:lnTo>
                  <a:pt x="69850" y="25118"/>
                </a:lnTo>
                <a:lnTo>
                  <a:pt x="71965" y="26905"/>
                </a:lnTo>
                <a:lnTo>
                  <a:pt x="75070" y="28097"/>
                </a:lnTo>
                <a:lnTo>
                  <a:pt x="83035" y="29421"/>
                </a:lnTo>
                <a:lnTo>
                  <a:pt x="86683" y="30621"/>
                </a:lnTo>
                <a:lnTo>
                  <a:pt x="89962" y="32267"/>
                </a:lnTo>
                <a:lnTo>
                  <a:pt x="92995" y="34211"/>
                </a:lnTo>
                <a:lnTo>
                  <a:pt x="96709" y="36354"/>
                </a:lnTo>
                <a:lnTo>
                  <a:pt x="105352" y="40993"/>
                </a:lnTo>
                <a:lnTo>
                  <a:pt x="109181" y="43415"/>
                </a:lnTo>
                <a:lnTo>
                  <a:pt x="112580" y="45877"/>
                </a:lnTo>
                <a:lnTo>
                  <a:pt x="115694" y="48364"/>
                </a:lnTo>
                <a:lnTo>
                  <a:pt x="119462" y="50023"/>
                </a:lnTo>
                <a:lnTo>
                  <a:pt x="128165" y="51866"/>
                </a:lnTo>
                <a:lnTo>
                  <a:pt x="133702" y="53204"/>
                </a:lnTo>
                <a:lnTo>
                  <a:pt x="139934" y="54942"/>
                </a:lnTo>
                <a:lnTo>
                  <a:pt x="146629" y="56948"/>
                </a:lnTo>
                <a:lnTo>
                  <a:pt x="152786" y="59132"/>
                </a:lnTo>
                <a:lnTo>
                  <a:pt x="158583" y="61435"/>
                </a:lnTo>
                <a:lnTo>
                  <a:pt x="164143" y="63817"/>
                </a:lnTo>
                <a:lnTo>
                  <a:pt x="174834" y="68721"/>
                </a:lnTo>
                <a:lnTo>
                  <a:pt x="195495" y="78768"/>
                </a:lnTo>
                <a:lnTo>
                  <a:pt x="210795" y="86368"/>
                </a:lnTo>
                <a:lnTo>
                  <a:pt x="220968" y="89186"/>
                </a:lnTo>
                <a:lnTo>
                  <a:pt x="226052" y="89938"/>
                </a:lnTo>
                <a:lnTo>
                  <a:pt x="233957" y="93030"/>
                </a:lnTo>
                <a:lnTo>
                  <a:pt x="237252" y="95040"/>
                </a:lnTo>
                <a:lnTo>
                  <a:pt x="245427" y="97273"/>
                </a:lnTo>
                <a:lnTo>
                  <a:pt x="253858" y="98266"/>
                </a:lnTo>
                <a:lnTo>
                  <a:pt x="263364" y="98825"/>
                </a:lnTo>
                <a:lnTo>
                  <a:pt x="274162" y="99013"/>
                </a:lnTo>
                <a:lnTo>
                  <a:pt x="276754" y="99029"/>
                </a:lnTo>
                <a:lnTo>
                  <a:pt x="279329" y="98193"/>
                </a:lnTo>
                <a:lnTo>
                  <a:pt x="281892" y="96788"/>
                </a:lnTo>
                <a:lnTo>
                  <a:pt x="284447" y="95006"/>
                </a:lnTo>
                <a:lnTo>
                  <a:pt x="286998" y="92971"/>
                </a:lnTo>
                <a:lnTo>
                  <a:pt x="289545" y="90767"/>
                </a:lnTo>
                <a:lnTo>
                  <a:pt x="292090" y="88452"/>
                </a:lnTo>
                <a:lnTo>
                  <a:pt x="295479" y="86061"/>
                </a:lnTo>
                <a:lnTo>
                  <a:pt x="299433" y="83621"/>
                </a:lnTo>
                <a:lnTo>
                  <a:pt x="303762" y="81147"/>
                </a:lnTo>
                <a:lnTo>
                  <a:pt x="307494" y="78651"/>
                </a:lnTo>
                <a:lnTo>
                  <a:pt x="310829" y="76141"/>
                </a:lnTo>
                <a:lnTo>
                  <a:pt x="313899" y="73621"/>
                </a:lnTo>
                <a:lnTo>
                  <a:pt x="316792" y="71094"/>
                </a:lnTo>
                <a:lnTo>
                  <a:pt x="319568" y="68562"/>
                </a:lnTo>
                <a:lnTo>
                  <a:pt x="322264" y="66029"/>
                </a:lnTo>
                <a:lnTo>
                  <a:pt x="324909" y="62646"/>
                </a:lnTo>
                <a:lnTo>
                  <a:pt x="327520" y="58697"/>
                </a:lnTo>
                <a:lnTo>
                  <a:pt x="330106" y="54371"/>
                </a:lnTo>
                <a:lnTo>
                  <a:pt x="333523" y="50641"/>
                </a:lnTo>
                <a:lnTo>
                  <a:pt x="337496" y="47307"/>
                </a:lnTo>
                <a:lnTo>
                  <a:pt x="341837" y="44238"/>
                </a:lnTo>
                <a:lnTo>
                  <a:pt x="344731" y="41345"/>
                </a:lnTo>
                <a:lnTo>
                  <a:pt x="346661" y="38570"/>
                </a:lnTo>
                <a:lnTo>
                  <a:pt x="347947" y="35873"/>
                </a:lnTo>
                <a:lnTo>
                  <a:pt x="349650" y="33229"/>
                </a:lnTo>
                <a:lnTo>
                  <a:pt x="351632" y="30619"/>
                </a:lnTo>
                <a:lnTo>
                  <a:pt x="353802" y="28033"/>
                </a:lnTo>
                <a:lnTo>
                  <a:pt x="356095" y="26308"/>
                </a:lnTo>
                <a:lnTo>
                  <a:pt x="360899" y="24393"/>
                </a:lnTo>
                <a:lnTo>
                  <a:pt x="362519" y="23035"/>
                </a:lnTo>
                <a:lnTo>
                  <a:pt x="363599" y="21283"/>
                </a:lnTo>
                <a:lnTo>
                  <a:pt x="364318" y="19269"/>
                </a:lnTo>
                <a:lnTo>
                  <a:pt x="364798" y="17079"/>
                </a:lnTo>
                <a:lnTo>
                  <a:pt x="365118" y="14773"/>
                </a:lnTo>
                <a:lnTo>
                  <a:pt x="365332" y="12388"/>
                </a:lnTo>
                <a:lnTo>
                  <a:pt x="365473" y="9952"/>
                </a:lnTo>
                <a:lnTo>
                  <a:pt x="36575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930"/>
          <p:cNvSpPr/>
          <p:nvPr/>
        </p:nvSpPr>
        <p:spPr>
          <a:xfrm>
            <a:off x="9109642" y="3688200"/>
            <a:ext cx="133316" cy="235748"/>
          </a:xfrm>
          <a:custGeom>
            <a:avLst/>
            <a:gdLst/>
            <a:ahLst/>
            <a:cxnLst/>
            <a:rect l="0" t="0" r="0" b="0"/>
            <a:pathLst>
              <a:path w="133316" h="235748">
                <a:moveTo>
                  <a:pt x="110557" y="30360"/>
                </a:moveTo>
                <a:lnTo>
                  <a:pt x="114603" y="30360"/>
                </a:lnTo>
                <a:lnTo>
                  <a:pt x="116641" y="29513"/>
                </a:lnTo>
                <a:lnTo>
                  <a:pt x="118847" y="28103"/>
                </a:lnTo>
                <a:lnTo>
                  <a:pt x="124425" y="23799"/>
                </a:lnTo>
                <a:lnTo>
                  <a:pt x="127446" y="20953"/>
                </a:lnTo>
                <a:lnTo>
                  <a:pt x="133315" y="15221"/>
                </a:lnTo>
                <a:lnTo>
                  <a:pt x="129342" y="11105"/>
                </a:lnTo>
                <a:lnTo>
                  <a:pt x="128160" y="9056"/>
                </a:lnTo>
                <a:lnTo>
                  <a:pt x="126848" y="4523"/>
                </a:lnTo>
                <a:lnTo>
                  <a:pt x="125651" y="2975"/>
                </a:lnTo>
                <a:lnTo>
                  <a:pt x="124007" y="1943"/>
                </a:lnTo>
                <a:lnTo>
                  <a:pt x="119922" y="797"/>
                </a:lnTo>
                <a:lnTo>
                  <a:pt x="117647" y="492"/>
                </a:lnTo>
                <a:lnTo>
                  <a:pt x="111957" y="0"/>
                </a:lnTo>
                <a:lnTo>
                  <a:pt x="109798" y="807"/>
                </a:lnTo>
                <a:lnTo>
                  <a:pt x="106664" y="2191"/>
                </a:lnTo>
                <a:lnTo>
                  <a:pt x="102882" y="3961"/>
                </a:lnTo>
                <a:lnTo>
                  <a:pt x="99514" y="5987"/>
                </a:lnTo>
                <a:lnTo>
                  <a:pt x="96422" y="8185"/>
                </a:lnTo>
                <a:lnTo>
                  <a:pt x="93513" y="10497"/>
                </a:lnTo>
                <a:lnTo>
                  <a:pt x="90728" y="12885"/>
                </a:lnTo>
                <a:lnTo>
                  <a:pt x="88024" y="15323"/>
                </a:lnTo>
                <a:lnTo>
                  <a:pt x="82764" y="20290"/>
                </a:lnTo>
                <a:lnTo>
                  <a:pt x="65892" y="36957"/>
                </a:lnTo>
                <a:lnTo>
                  <a:pt x="62153" y="41531"/>
                </a:lnTo>
                <a:lnTo>
                  <a:pt x="58815" y="46274"/>
                </a:lnTo>
                <a:lnTo>
                  <a:pt x="55742" y="51130"/>
                </a:lnTo>
                <a:lnTo>
                  <a:pt x="52002" y="56060"/>
                </a:lnTo>
                <a:lnTo>
                  <a:pt x="47815" y="61040"/>
                </a:lnTo>
                <a:lnTo>
                  <a:pt x="39491" y="70242"/>
                </a:lnTo>
                <a:lnTo>
                  <a:pt x="32970" y="77154"/>
                </a:lnTo>
                <a:lnTo>
                  <a:pt x="30047" y="81030"/>
                </a:lnTo>
                <a:lnTo>
                  <a:pt x="27251" y="85306"/>
                </a:lnTo>
                <a:lnTo>
                  <a:pt x="24541" y="89851"/>
                </a:lnTo>
                <a:lnTo>
                  <a:pt x="21886" y="94574"/>
                </a:lnTo>
                <a:lnTo>
                  <a:pt x="16678" y="104337"/>
                </a:lnTo>
                <a:lnTo>
                  <a:pt x="8989" y="119354"/>
                </a:lnTo>
                <a:lnTo>
                  <a:pt x="7285" y="124403"/>
                </a:lnTo>
                <a:lnTo>
                  <a:pt x="6150" y="129462"/>
                </a:lnTo>
                <a:lnTo>
                  <a:pt x="5393" y="134528"/>
                </a:lnTo>
                <a:lnTo>
                  <a:pt x="4887" y="139599"/>
                </a:lnTo>
                <a:lnTo>
                  <a:pt x="4551" y="144673"/>
                </a:lnTo>
                <a:lnTo>
                  <a:pt x="4326" y="149748"/>
                </a:lnTo>
                <a:lnTo>
                  <a:pt x="4078" y="159904"/>
                </a:lnTo>
                <a:lnTo>
                  <a:pt x="4010" y="164983"/>
                </a:lnTo>
                <a:lnTo>
                  <a:pt x="4813" y="169215"/>
                </a:lnTo>
                <a:lnTo>
                  <a:pt x="7963" y="176176"/>
                </a:lnTo>
                <a:lnTo>
                  <a:pt x="14496" y="188899"/>
                </a:lnTo>
                <a:lnTo>
                  <a:pt x="17729" y="192780"/>
                </a:lnTo>
                <a:lnTo>
                  <a:pt x="21579" y="196213"/>
                </a:lnTo>
                <a:lnTo>
                  <a:pt x="25838" y="199349"/>
                </a:lnTo>
                <a:lnTo>
                  <a:pt x="29526" y="202286"/>
                </a:lnTo>
                <a:lnTo>
                  <a:pt x="32829" y="205091"/>
                </a:lnTo>
                <a:lnTo>
                  <a:pt x="35879" y="207807"/>
                </a:lnTo>
                <a:lnTo>
                  <a:pt x="39606" y="210465"/>
                </a:lnTo>
                <a:lnTo>
                  <a:pt x="43782" y="213083"/>
                </a:lnTo>
                <a:lnTo>
                  <a:pt x="48261" y="215675"/>
                </a:lnTo>
                <a:lnTo>
                  <a:pt x="57753" y="220813"/>
                </a:lnTo>
                <a:lnTo>
                  <a:pt x="62655" y="223369"/>
                </a:lnTo>
                <a:lnTo>
                  <a:pt x="67616" y="225073"/>
                </a:lnTo>
                <a:lnTo>
                  <a:pt x="72617" y="226209"/>
                </a:lnTo>
                <a:lnTo>
                  <a:pt x="77644" y="226966"/>
                </a:lnTo>
                <a:lnTo>
                  <a:pt x="81841" y="228318"/>
                </a:lnTo>
                <a:lnTo>
                  <a:pt x="85487" y="230065"/>
                </a:lnTo>
                <a:lnTo>
                  <a:pt x="88765" y="232077"/>
                </a:lnTo>
                <a:lnTo>
                  <a:pt x="91796" y="233418"/>
                </a:lnTo>
                <a:lnTo>
                  <a:pt x="94663" y="234312"/>
                </a:lnTo>
                <a:lnTo>
                  <a:pt x="97421" y="234907"/>
                </a:lnTo>
                <a:lnTo>
                  <a:pt x="100107" y="235305"/>
                </a:lnTo>
                <a:lnTo>
                  <a:pt x="102744" y="235570"/>
                </a:lnTo>
                <a:lnTo>
                  <a:pt x="105347" y="235747"/>
                </a:lnTo>
                <a:lnTo>
                  <a:pt x="107085" y="235018"/>
                </a:lnTo>
                <a:lnTo>
                  <a:pt x="108243" y="233685"/>
                </a:lnTo>
                <a:lnTo>
                  <a:pt x="109015" y="231950"/>
                </a:lnTo>
                <a:lnTo>
                  <a:pt x="110376" y="230794"/>
                </a:lnTo>
                <a:lnTo>
                  <a:pt x="112129" y="230022"/>
                </a:lnTo>
                <a:lnTo>
                  <a:pt x="114145" y="229508"/>
                </a:lnTo>
                <a:lnTo>
                  <a:pt x="115490" y="228319"/>
                </a:lnTo>
                <a:lnTo>
                  <a:pt x="116386" y="226679"/>
                </a:lnTo>
                <a:lnTo>
                  <a:pt x="116983" y="224739"/>
                </a:lnTo>
                <a:lnTo>
                  <a:pt x="116535" y="223447"/>
                </a:lnTo>
                <a:lnTo>
                  <a:pt x="115389" y="222585"/>
                </a:lnTo>
                <a:lnTo>
                  <a:pt x="113780" y="222010"/>
                </a:lnTo>
                <a:lnTo>
                  <a:pt x="112705" y="220780"/>
                </a:lnTo>
                <a:lnTo>
                  <a:pt x="111990" y="219113"/>
                </a:lnTo>
                <a:lnTo>
                  <a:pt x="111512" y="217156"/>
                </a:lnTo>
                <a:lnTo>
                  <a:pt x="108723" y="212722"/>
                </a:lnTo>
                <a:lnTo>
                  <a:pt x="104663" y="207930"/>
                </a:lnTo>
                <a:lnTo>
                  <a:pt x="102394" y="205467"/>
                </a:lnTo>
                <a:lnTo>
                  <a:pt x="97616" y="200472"/>
                </a:lnTo>
                <a:lnTo>
                  <a:pt x="92671" y="195430"/>
                </a:lnTo>
                <a:lnTo>
                  <a:pt x="89320" y="192900"/>
                </a:lnTo>
                <a:lnTo>
                  <a:pt x="85393" y="190366"/>
                </a:lnTo>
                <a:lnTo>
                  <a:pt x="81082" y="187831"/>
                </a:lnTo>
                <a:lnTo>
                  <a:pt x="76513" y="185294"/>
                </a:lnTo>
                <a:lnTo>
                  <a:pt x="66923" y="180217"/>
                </a:lnTo>
                <a:lnTo>
                  <a:pt x="62842" y="177678"/>
                </a:lnTo>
                <a:lnTo>
                  <a:pt x="59274" y="175139"/>
                </a:lnTo>
                <a:lnTo>
                  <a:pt x="56049" y="172599"/>
                </a:lnTo>
                <a:lnTo>
                  <a:pt x="52205" y="170906"/>
                </a:lnTo>
                <a:lnTo>
                  <a:pt x="47950" y="169777"/>
                </a:lnTo>
                <a:lnTo>
                  <a:pt x="43419" y="169025"/>
                </a:lnTo>
                <a:lnTo>
                  <a:pt x="39551" y="167677"/>
                </a:lnTo>
                <a:lnTo>
                  <a:pt x="36128" y="165931"/>
                </a:lnTo>
                <a:lnTo>
                  <a:pt x="32997" y="163920"/>
                </a:lnTo>
                <a:lnTo>
                  <a:pt x="30064" y="162580"/>
                </a:lnTo>
                <a:lnTo>
                  <a:pt x="27262" y="161687"/>
                </a:lnTo>
                <a:lnTo>
                  <a:pt x="24547" y="161091"/>
                </a:lnTo>
                <a:lnTo>
                  <a:pt x="21044" y="160695"/>
                </a:lnTo>
                <a:lnTo>
                  <a:pt x="17016" y="160430"/>
                </a:lnTo>
                <a:lnTo>
                  <a:pt x="6473" y="160005"/>
                </a:lnTo>
                <a:lnTo>
                  <a:pt x="4762" y="160817"/>
                </a:lnTo>
                <a:lnTo>
                  <a:pt x="603" y="163976"/>
                </a:lnTo>
                <a:lnTo>
                  <a:pt x="0" y="165157"/>
                </a:lnTo>
                <a:lnTo>
                  <a:pt x="445" y="165945"/>
                </a:lnTo>
                <a:lnTo>
                  <a:pt x="1589" y="166470"/>
                </a:lnTo>
                <a:lnTo>
                  <a:pt x="5119" y="167053"/>
                </a:lnTo>
                <a:lnTo>
                  <a:pt x="11498" y="1675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931"/>
          <p:cNvSpPr/>
          <p:nvPr/>
        </p:nvSpPr>
        <p:spPr>
          <a:xfrm>
            <a:off x="9293045" y="3711045"/>
            <a:ext cx="190617" cy="327442"/>
          </a:xfrm>
          <a:custGeom>
            <a:avLst/>
            <a:gdLst/>
            <a:ahLst/>
            <a:cxnLst/>
            <a:rect l="0" t="0" r="0" b="0"/>
            <a:pathLst>
              <a:path w="190617" h="327442">
                <a:moveTo>
                  <a:pt x="163375" y="98955"/>
                </a:moveTo>
                <a:lnTo>
                  <a:pt x="171465" y="107046"/>
                </a:lnTo>
                <a:lnTo>
                  <a:pt x="174695" y="109429"/>
                </a:lnTo>
                <a:lnTo>
                  <a:pt x="180543" y="112077"/>
                </a:lnTo>
                <a:lnTo>
                  <a:pt x="182440" y="111936"/>
                </a:lnTo>
                <a:lnTo>
                  <a:pt x="183705" y="110996"/>
                </a:lnTo>
                <a:lnTo>
                  <a:pt x="184549" y="109522"/>
                </a:lnTo>
                <a:lnTo>
                  <a:pt x="185486" y="105627"/>
                </a:lnTo>
                <a:lnTo>
                  <a:pt x="186087" y="96228"/>
                </a:lnTo>
                <a:lnTo>
                  <a:pt x="186192" y="88739"/>
                </a:lnTo>
                <a:lnTo>
                  <a:pt x="187053" y="86218"/>
                </a:lnTo>
                <a:lnTo>
                  <a:pt x="190268" y="81158"/>
                </a:lnTo>
                <a:lnTo>
                  <a:pt x="190616" y="77777"/>
                </a:lnTo>
                <a:lnTo>
                  <a:pt x="188748" y="69505"/>
                </a:lnTo>
                <a:lnTo>
                  <a:pt x="186980" y="59373"/>
                </a:lnTo>
                <a:lnTo>
                  <a:pt x="186455" y="51009"/>
                </a:lnTo>
                <a:lnTo>
                  <a:pt x="184690" y="47517"/>
                </a:lnTo>
                <a:lnTo>
                  <a:pt x="181819" y="43497"/>
                </a:lnTo>
                <a:lnTo>
                  <a:pt x="178210" y="39123"/>
                </a:lnTo>
                <a:lnTo>
                  <a:pt x="174958" y="35360"/>
                </a:lnTo>
                <a:lnTo>
                  <a:pt x="169088" y="28922"/>
                </a:lnTo>
                <a:lnTo>
                  <a:pt x="165491" y="26020"/>
                </a:lnTo>
                <a:lnTo>
                  <a:pt x="161399" y="23238"/>
                </a:lnTo>
                <a:lnTo>
                  <a:pt x="156978" y="20537"/>
                </a:lnTo>
                <a:lnTo>
                  <a:pt x="152337" y="17890"/>
                </a:lnTo>
                <a:lnTo>
                  <a:pt x="142665" y="12690"/>
                </a:lnTo>
                <a:lnTo>
                  <a:pt x="137715" y="10965"/>
                </a:lnTo>
                <a:lnTo>
                  <a:pt x="132722" y="9815"/>
                </a:lnTo>
                <a:lnTo>
                  <a:pt x="127700" y="9048"/>
                </a:lnTo>
                <a:lnTo>
                  <a:pt x="122658" y="7691"/>
                </a:lnTo>
                <a:lnTo>
                  <a:pt x="117605" y="5939"/>
                </a:lnTo>
                <a:lnTo>
                  <a:pt x="112541" y="3924"/>
                </a:lnTo>
                <a:lnTo>
                  <a:pt x="106626" y="2581"/>
                </a:lnTo>
                <a:lnTo>
                  <a:pt x="100141" y="1686"/>
                </a:lnTo>
                <a:lnTo>
                  <a:pt x="93281" y="1089"/>
                </a:lnTo>
                <a:lnTo>
                  <a:pt x="87012" y="691"/>
                </a:lnTo>
                <a:lnTo>
                  <a:pt x="75531" y="249"/>
                </a:lnTo>
                <a:lnTo>
                  <a:pt x="55502" y="0"/>
                </a:lnTo>
                <a:lnTo>
                  <a:pt x="49127" y="812"/>
                </a:lnTo>
                <a:lnTo>
                  <a:pt x="43184" y="2200"/>
                </a:lnTo>
                <a:lnTo>
                  <a:pt x="37527" y="3971"/>
                </a:lnTo>
                <a:lnTo>
                  <a:pt x="32909" y="5153"/>
                </a:lnTo>
                <a:lnTo>
                  <a:pt x="28985" y="5940"/>
                </a:lnTo>
                <a:lnTo>
                  <a:pt x="25522" y="6465"/>
                </a:lnTo>
                <a:lnTo>
                  <a:pt x="22366" y="7662"/>
                </a:lnTo>
                <a:lnTo>
                  <a:pt x="16603" y="11249"/>
                </a:lnTo>
                <a:lnTo>
                  <a:pt x="11219" y="17924"/>
                </a:lnTo>
                <a:lnTo>
                  <a:pt x="6004" y="26535"/>
                </a:lnTo>
                <a:lnTo>
                  <a:pt x="864" y="36006"/>
                </a:lnTo>
                <a:lnTo>
                  <a:pt x="0" y="40902"/>
                </a:lnTo>
                <a:lnTo>
                  <a:pt x="271" y="45860"/>
                </a:lnTo>
                <a:lnTo>
                  <a:pt x="2831" y="55884"/>
                </a:lnTo>
                <a:lnTo>
                  <a:pt x="6791" y="65983"/>
                </a:lnTo>
                <a:lnTo>
                  <a:pt x="11373" y="76116"/>
                </a:lnTo>
                <a:lnTo>
                  <a:pt x="13781" y="81189"/>
                </a:lnTo>
                <a:lnTo>
                  <a:pt x="16232" y="87112"/>
                </a:lnTo>
                <a:lnTo>
                  <a:pt x="18713" y="93599"/>
                </a:lnTo>
                <a:lnTo>
                  <a:pt x="21214" y="100465"/>
                </a:lnTo>
                <a:lnTo>
                  <a:pt x="24574" y="107582"/>
                </a:lnTo>
                <a:lnTo>
                  <a:pt x="28508" y="114866"/>
                </a:lnTo>
                <a:lnTo>
                  <a:pt x="32825" y="122262"/>
                </a:lnTo>
                <a:lnTo>
                  <a:pt x="42135" y="137254"/>
                </a:lnTo>
                <a:lnTo>
                  <a:pt x="66944" y="175181"/>
                </a:lnTo>
                <a:lnTo>
                  <a:pt x="107499" y="236116"/>
                </a:lnTo>
                <a:lnTo>
                  <a:pt x="111731" y="242889"/>
                </a:lnTo>
                <a:lnTo>
                  <a:pt x="115399" y="249098"/>
                </a:lnTo>
                <a:lnTo>
                  <a:pt x="118691" y="254930"/>
                </a:lnTo>
                <a:lnTo>
                  <a:pt x="124607" y="265926"/>
                </a:lnTo>
                <a:lnTo>
                  <a:pt x="135302" y="286783"/>
                </a:lnTo>
                <a:lnTo>
                  <a:pt x="138198" y="294759"/>
                </a:lnTo>
                <a:lnTo>
                  <a:pt x="138971" y="298071"/>
                </a:lnTo>
                <a:lnTo>
                  <a:pt x="138639" y="301972"/>
                </a:lnTo>
                <a:lnTo>
                  <a:pt x="136012" y="310823"/>
                </a:lnTo>
                <a:lnTo>
                  <a:pt x="133819" y="317235"/>
                </a:lnTo>
                <a:lnTo>
                  <a:pt x="128791" y="320993"/>
                </a:lnTo>
                <a:lnTo>
                  <a:pt x="125078" y="323180"/>
                </a:lnTo>
                <a:lnTo>
                  <a:pt x="120911" y="324639"/>
                </a:lnTo>
                <a:lnTo>
                  <a:pt x="116438" y="325611"/>
                </a:lnTo>
                <a:lnTo>
                  <a:pt x="111765" y="326259"/>
                </a:lnTo>
                <a:lnTo>
                  <a:pt x="107801" y="326691"/>
                </a:lnTo>
                <a:lnTo>
                  <a:pt x="104313" y="326979"/>
                </a:lnTo>
                <a:lnTo>
                  <a:pt x="101140" y="327171"/>
                </a:lnTo>
                <a:lnTo>
                  <a:pt x="93100" y="327384"/>
                </a:lnTo>
                <a:lnTo>
                  <a:pt x="88584" y="327441"/>
                </a:lnTo>
                <a:lnTo>
                  <a:pt x="83881" y="326632"/>
                </a:lnTo>
                <a:lnTo>
                  <a:pt x="79053" y="325247"/>
                </a:lnTo>
                <a:lnTo>
                  <a:pt x="74139" y="323477"/>
                </a:lnTo>
                <a:lnTo>
                  <a:pt x="69171" y="321449"/>
                </a:lnTo>
                <a:lnTo>
                  <a:pt x="64166" y="319251"/>
                </a:lnTo>
                <a:lnTo>
                  <a:pt x="54089" y="314551"/>
                </a:lnTo>
                <a:lnTo>
                  <a:pt x="43965" y="309640"/>
                </a:lnTo>
                <a:lnTo>
                  <a:pt x="39743" y="307145"/>
                </a:lnTo>
                <a:lnTo>
                  <a:pt x="36079" y="304635"/>
                </a:lnTo>
                <a:lnTo>
                  <a:pt x="32791" y="302115"/>
                </a:lnTo>
                <a:lnTo>
                  <a:pt x="26881" y="294800"/>
                </a:lnTo>
                <a:lnTo>
                  <a:pt x="21430" y="286751"/>
                </a:lnTo>
                <a:lnTo>
                  <a:pt x="16187" y="280351"/>
                </a:lnTo>
                <a:lnTo>
                  <a:pt x="13291" y="274685"/>
                </a:lnTo>
                <a:lnTo>
                  <a:pt x="12006" y="268497"/>
                </a:lnTo>
                <a:lnTo>
                  <a:pt x="11432" y="260102"/>
                </a:lnTo>
                <a:lnTo>
                  <a:pt x="11111" y="249902"/>
                </a:lnTo>
                <a:lnTo>
                  <a:pt x="11016" y="241517"/>
                </a:lnTo>
                <a:lnTo>
                  <a:pt x="11848" y="238870"/>
                </a:lnTo>
                <a:lnTo>
                  <a:pt x="16220" y="231099"/>
                </a:lnTo>
                <a:lnTo>
                  <a:pt x="18739" y="222587"/>
                </a:lnTo>
                <a:lnTo>
                  <a:pt x="22327" y="214298"/>
                </a:lnTo>
                <a:lnTo>
                  <a:pt x="25316" y="210564"/>
                </a:lnTo>
                <a:lnTo>
                  <a:pt x="29002" y="207228"/>
                </a:lnTo>
                <a:lnTo>
                  <a:pt x="33154" y="204156"/>
                </a:lnTo>
                <a:lnTo>
                  <a:pt x="36768" y="201263"/>
                </a:lnTo>
                <a:lnTo>
                  <a:pt x="40023" y="198487"/>
                </a:lnTo>
                <a:lnTo>
                  <a:pt x="43040" y="195790"/>
                </a:lnTo>
                <a:lnTo>
                  <a:pt x="46745" y="193145"/>
                </a:lnTo>
                <a:lnTo>
                  <a:pt x="50909" y="190535"/>
                </a:lnTo>
                <a:lnTo>
                  <a:pt x="55377" y="187948"/>
                </a:lnTo>
                <a:lnTo>
                  <a:pt x="64858" y="182817"/>
                </a:lnTo>
                <a:lnTo>
                  <a:pt x="69758" y="180262"/>
                </a:lnTo>
                <a:lnTo>
                  <a:pt x="75564" y="177713"/>
                </a:lnTo>
                <a:lnTo>
                  <a:pt x="81974" y="175167"/>
                </a:lnTo>
                <a:lnTo>
                  <a:pt x="88787" y="172623"/>
                </a:lnTo>
                <a:lnTo>
                  <a:pt x="95870" y="170927"/>
                </a:lnTo>
                <a:lnTo>
                  <a:pt x="103133" y="169796"/>
                </a:lnTo>
                <a:lnTo>
                  <a:pt x="110513" y="169043"/>
                </a:lnTo>
                <a:lnTo>
                  <a:pt x="117974" y="167693"/>
                </a:lnTo>
                <a:lnTo>
                  <a:pt x="125488" y="165947"/>
                </a:lnTo>
                <a:lnTo>
                  <a:pt x="133036" y="163937"/>
                </a:lnTo>
                <a:lnTo>
                  <a:pt x="139763" y="162596"/>
                </a:lnTo>
                <a:lnTo>
                  <a:pt x="145940" y="161702"/>
                </a:lnTo>
                <a:lnTo>
                  <a:pt x="163375" y="1599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932"/>
          <p:cNvSpPr/>
          <p:nvPr/>
        </p:nvSpPr>
        <p:spPr>
          <a:xfrm>
            <a:off x="9494997" y="3893859"/>
            <a:ext cx="190013" cy="455614"/>
          </a:xfrm>
          <a:custGeom>
            <a:avLst/>
            <a:gdLst/>
            <a:ahLst/>
            <a:cxnLst/>
            <a:rect l="0" t="0" r="0" b="0"/>
            <a:pathLst>
              <a:path w="190013" h="455614">
                <a:moveTo>
                  <a:pt x="151923" y="144741"/>
                </a:moveTo>
                <a:lnTo>
                  <a:pt x="151923" y="159795"/>
                </a:lnTo>
                <a:lnTo>
                  <a:pt x="155968" y="155881"/>
                </a:lnTo>
                <a:lnTo>
                  <a:pt x="157160" y="153861"/>
                </a:lnTo>
                <a:lnTo>
                  <a:pt x="159683" y="146973"/>
                </a:lnTo>
                <a:lnTo>
                  <a:pt x="163273" y="142064"/>
                </a:lnTo>
                <a:lnTo>
                  <a:pt x="165417" y="140416"/>
                </a:lnTo>
                <a:lnTo>
                  <a:pt x="167691" y="139318"/>
                </a:lnTo>
                <a:lnTo>
                  <a:pt x="170056" y="138586"/>
                </a:lnTo>
                <a:lnTo>
                  <a:pt x="171632" y="136404"/>
                </a:lnTo>
                <a:lnTo>
                  <a:pt x="174695" y="126090"/>
                </a:lnTo>
                <a:lnTo>
                  <a:pt x="182888" y="112333"/>
                </a:lnTo>
                <a:lnTo>
                  <a:pt x="186851" y="104091"/>
                </a:lnTo>
                <a:lnTo>
                  <a:pt x="188613" y="97605"/>
                </a:lnTo>
                <a:lnTo>
                  <a:pt x="189606" y="85149"/>
                </a:lnTo>
                <a:lnTo>
                  <a:pt x="189941" y="71007"/>
                </a:lnTo>
                <a:lnTo>
                  <a:pt x="190012" y="51922"/>
                </a:lnTo>
                <a:lnTo>
                  <a:pt x="187759" y="43939"/>
                </a:lnTo>
                <a:lnTo>
                  <a:pt x="183937" y="35594"/>
                </a:lnTo>
                <a:lnTo>
                  <a:pt x="179416" y="29062"/>
                </a:lnTo>
                <a:lnTo>
                  <a:pt x="176179" y="26135"/>
                </a:lnTo>
                <a:lnTo>
                  <a:pt x="172325" y="23337"/>
                </a:lnTo>
                <a:lnTo>
                  <a:pt x="168065" y="20625"/>
                </a:lnTo>
                <a:lnTo>
                  <a:pt x="164378" y="17970"/>
                </a:lnTo>
                <a:lnTo>
                  <a:pt x="161072" y="15354"/>
                </a:lnTo>
                <a:lnTo>
                  <a:pt x="155143" y="10190"/>
                </a:lnTo>
                <a:lnTo>
                  <a:pt x="149686" y="5071"/>
                </a:lnTo>
                <a:lnTo>
                  <a:pt x="147044" y="3368"/>
                </a:lnTo>
                <a:lnTo>
                  <a:pt x="141852" y="1475"/>
                </a:lnTo>
                <a:lnTo>
                  <a:pt x="136723" y="634"/>
                </a:lnTo>
                <a:lnTo>
                  <a:pt x="131620" y="260"/>
                </a:lnTo>
                <a:lnTo>
                  <a:pt x="122950" y="0"/>
                </a:lnTo>
                <a:lnTo>
                  <a:pt x="119856" y="2237"/>
                </a:lnTo>
                <a:lnTo>
                  <a:pt x="117845" y="4018"/>
                </a:lnTo>
                <a:lnTo>
                  <a:pt x="115657" y="5206"/>
                </a:lnTo>
                <a:lnTo>
                  <a:pt x="110969" y="6525"/>
                </a:lnTo>
                <a:lnTo>
                  <a:pt x="109381" y="7724"/>
                </a:lnTo>
                <a:lnTo>
                  <a:pt x="108321" y="9369"/>
                </a:lnTo>
                <a:lnTo>
                  <a:pt x="107144" y="13456"/>
                </a:lnTo>
                <a:lnTo>
                  <a:pt x="106285" y="27124"/>
                </a:lnTo>
                <a:lnTo>
                  <a:pt x="106240" y="28967"/>
                </a:lnTo>
                <a:lnTo>
                  <a:pt x="108477" y="32043"/>
                </a:lnTo>
                <a:lnTo>
                  <a:pt x="110259" y="34049"/>
                </a:lnTo>
                <a:lnTo>
                  <a:pt x="111448" y="36233"/>
                </a:lnTo>
                <a:lnTo>
                  <a:pt x="113965" y="43352"/>
                </a:lnTo>
                <a:lnTo>
                  <a:pt x="119715" y="51085"/>
                </a:lnTo>
                <a:lnTo>
                  <a:pt x="125146" y="56908"/>
                </a:lnTo>
                <a:lnTo>
                  <a:pt x="131947" y="63778"/>
                </a:lnTo>
                <a:lnTo>
                  <a:pt x="133526" y="67059"/>
                </a:lnTo>
                <a:lnTo>
                  <a:pt x="136595" y="78920"/>
                </a:lnTo>
                <a:lnTo>
                  <a:pt x="142489" y="89020"/>
                </a:lnTo>
                <a:lnTo>
                  <a:pt x="147166" y="97681"/>
                </a:lnTo>
                <a:lnTo>
                  <a:pt x="152067" y="104917"/>
                </a:lnTo>
                <a:lnTo>
                  <a:pt x="154559" y="108031"/>
                </a:lnTo>
                <a:lnTo>
                  <a:pt x="156220" y="112648"/>
                </a:lnTo>
                <a:lnTo>
                  <a:pt x="158065" y="124551"/>
                </a:lnTo>
                <a:lnTo>
                  <a:pt x="161145" y="136050"/>
                </a:lnTo>
                <a:lnTo>
                  <a:pt x="164488" y="147652"/>
                </a:lnTo>
                <a:lnTo>
                  <a:pt x="165974" y="161275"/>
                </a:lnTo>
                <a:lnTo>
                  <a:pt x="167216" y="168463"/>
                </a:lnTo>
                <a:lnTo>
                  <a:pt x="168892" y="175796"/>
                </a:lnTo>
                <a:lnTo>
                  <a:pt x="170856" y="183224"/>
                </a:lnTo>
                <a:lnTo>
                  <a:pt x="172166" y="190717"/>
                </a:lnTo>
                <a:lnTo>
                  <a:pt x="173037" y="198251"/>
                </a:lnTo>
                <a:lnTo>
                  <a:pt x="173619" y="205815"/>
                </a:lnTo>
                <a:lnTo>
                  <a:pt x="174007" y="214243"/>
                </a:lnTo>
                <a:lnTo>
                  <a:pt x="174438" y="232640"/>
                </a:lnTo>
                <a:lnTo>
                  <a:pt x="173707" y="241440"/>
                </a:lnTo>
                <a:lnTo>
                  <a:pt x="172371" y="249847"/>
                </a:lnTo>
                <a:lnTo>
                  <a:pt x="170636" y="257992"/>
                </a:lnTo>
                <a:lnTo>
                  <a:pt x="169477" y="266808"/>
                </a:lnTo>
                <a:lnTo>
                  <a:pt x="168707" y="276073"/>
                </a:lnTo>
                <a:lnTo>
                  <a:pt x="168191" y="285635"/>
                </a:lnTo>
                <a:lnTo>
                  <a:pt x="167620" y="305292"/>
                </a:lnTo>
                <a:lnTo>
                  <a:pt x="167468" y="315275"/>
                </a:lnTo>
                <a:lnTo>
                  <a:pt x="166519" y="324470"/>
                </a:lnTo>
                <a:lnTo>
                  <a:pt x="165040" y="333141"/>
                </a:lnTo>
                <a:lnTo>
                  <a:pt x="163207" y="341461"/>
                </a:lnTo>
                <a:lnTo>
                  <a:pt x="161986" y="349547"/>
                </a:lnTo>
                <a:lnTo>
                  <a:pt x="161172" y="357479"/>
                </a:lnTo>
                <a:lnTo>
                  <a:pt x="160628" y="365306"/>
                </a:lnTo>
                <a:lnTo>
                  <a:pt x="159421" y="373065"/>
                </a:lnTo>
                <a:lnTo>
                  <a:pt x="157768" y="380777"/>
                </a:lnTo>
                <a:lnTo>
                  <a:pt x="155819" y="388458"/>
                </a:lnTo>
                <a:lnTo>
                  <a:pt x="151397" y="401509"/>
                </a:lnTo>
                <a:lnTo>
                  <a:pt x="146608" y="412953"/>
                </a:lnTo>
                <a:lnTo>
                  <a:pt x="141660" y="423684"/>
                </a:lnTo>
                <a:lnTo>
                  <a:pt x="136637" y="431840"/>
                </a:lnTo>
                <a:lnTo>
                  <a:pt x="131583" y="438287"/>
                </a:lnTo>
                <a:lnTo>
                  <a:pt x="126513" y="443975"/>
                </a:lnTo>
                <a:lnTo>
                  <a:pt x="121439" y="449325"/>
                </a:lnTo>
                <a:lnTo>
                  <a:pt x="118899" y="451937"/>
                </a:lnTo>
                <a:lnTo>
                  <a:pt x="115515" y="453679"/>
                </a:lnTo>
                <a:lnTo>
                  <a:pt x="111565" y="454839"/>
                </a:lnTo>
                <a:lnTo>
                  <a:pt x="107237" y="455613"/>
                </a:lnTo>
                <a:lnTo>
                  <a:pt x="102659" y="455283"/>
                </a:lnTo>
                <a:lnTo>
                  <a:pt x="97914" y="454216"/>
                </a:lnTo>
                <a:lnTo>
                  <a:pt x="93057" y="452657"/>
                </a:lnTo>
                <a:lnTo>
                  <a:pt x="88126" y="450772"/>
                </a:lnTo>
                <a:lnTo>
                  <a:pt x="83145" y="448669"/>
                </a:lnTo>
                <a:lnTo>
                  <a:pt x="78130" y="446419"/>
                </a:lnTo>
                <a:lnTo>
                  <a:pt x="68045" y="441662"/>
                </a:lnTo>
                <a:lnTo>
                  <a:pt x="47771" y="431710"/>
                </a:lnTo>
                <a:lnTo>
                  <a:pt x="43542" y="428340"/>
                </a:lnTo>
                <a:lnTo>
                  <a:pt x="39874" y="424401"/>
                </a:lnTo>
                <a:lnTo>
                  <a:pt x="36585" y="420081"/>
                </a:lnTo>
                <a:lnTo>
                  <a:pt x="32697" y="415508"/>
                </a:lnTo>
                <a:lnTo>
                  <a:pt x="28412" y="410766"/>
                </a:lnTo>
                <a:lnTo>
                  <a:pt x="23863" y="405911"/>
                </a:lnTo>
                <a:lnTo>
                  <a:pt x="19982" y="400134"/>
                </a:lnTo>
                <a:lnTo>
                  <a:pt x="16550" y="393744"/>
                </a:lnTo>
                <a:lnTo>
                  <a:pt x="10476" y="380715"/>
                </a:lnTo>
                <a:lnTo>
                  <a:pt x="4956" y="369281"/>
                </a:lnTo>
                <a:lnTo>
                  <a:pt x="1938" y="358554"/>
                </a:lnTo>
                <a:lnTo>
                  <a:pt x="596" y="347296"/>
                </a:lnTo>
                <a:lnTo>
                  <a:pt x="0" y="333825"/>
                </a:lnTo>
                <a:lnTo>
                  <a:pt x="1993" y="321629"/>
                </a:lnTo>
                <a:lnTo>
                  <a:pt x="5701" y="309718"/>
                </a:lnTo>
                <a:lnTo>
                  <a:pt x="10171" y="295957"/>
                </a:lnTo>
                <a:lnTo>
                  <a:pt x="13395" y="289579"/>
                </a:lnTo>
                <a:lnTo>
                  <a:pt x="17237" y="283633"/>
                </a:lnTo>
                <a:lnTo>
                  <a:pt x="21493" y="277976"/>
                </a:lnTo>
                <a:lnTo>
                  <a:pt x="26868" y="271664"/>
                </a:lnTo>
                <a:lnTo>
                  <a:pt x="32993" y="264917"/>
                </a:lnTo>
                <a:lnTo>
                  <a:pt x="39616" y="257878"/>
                </a:lnTo>
                <a:lnTo>
                  <a:pt x="46572" y="251492"/>
                </a:lnTo>
                <a:lnTo>
                  <a:pt x="53749" y="245542"/>
                </a:lnTo>
                <a:lnTo>
                  <a:pt x="61073" y="239882"/>
                </a:lnTo>
                <a:lnTo>
                  <a:pt x="68498" y="233568"/>
                </a:lnTo>
                <a:lnTo>
                  <a:pt x="75985" y="226819"/>
                </a:lnTo>
                <a:lnTo>
                  <a:pt x="98583" y="2057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933"/>
          <p:cNvSpPr/>
          <p:nvPr/>
        </p:nvSpPr>
        <p:spPr>
          <a:xfrm>
            <a:off x="9769194" y="3932017"/>
            <a:ext cx="144427" cy="120633"/>
          </a:xfrm>
          <a:custGeom>
            <a:avLst/>
            <a:gdLst/>
            <a:ahLst/>
            <a:cxnLst/>
            <a:rect l="0" t="0" r="0" b="0"/>
            <a:pathLst>
              <a:path w="144427" h="120633">
                <a:moveTo>
                  <a:pt x="68227" y="38003"/>
                </a:moveTo>
                <a:lnTo>
                  <a:pt x="91003" y="45596"/>
                </a:lnTo>
                <a:lnTo>
                  <a:pt x="91050" y="43353"/>
                </a:lnTo>
                <a:lnTo>
                  <a:pt x="91086" y="19133"/>
                </a:lnTo>
                <a:lnTo>
                  <a:pt x="90241" y="16956"/>
                </a:lnTo>
                <a:lnTo>
                  <a:pt x="88828" y="14658"/>
                </a:lnTo>
                <a:lnTo>
                  <a:pt x="87042" y="12280"/>
                </a:lnTo>
                <a:lnTo>
                  <a:pt x="85002" y="10695"/>
                </a:lnTo>
                <a:lnTo>
                  <a:pt x="82797" y="9638"/>
                </a:lnTo>
                <a:lnTo>
                  <a:pt x="77220" y="7941"/>
                </a:lnTo>
                <a:lnTo>
                  <a:pt x="74198" y="5451"/>
                </a:lnTo>
                <a:lnTo>
                  <a:pt x="72208" y="3602"/>
                </a:lnTo>
                <a:lnTo>
                  <a:pt x="70033" y="2369"/>
                </a:lnTo>
                <a:lnTo>
                  <a:pt x="67737" y="1547"/>
                </a:lnTo>
                <a:lnTo>
                  <a:pt x="65360" y="999"/>
                </a:lnTo>
                <a:lnTo>
                  <a:pt x="62928" y="634"/>
                </a:lnTo>
                <a:lnTo>
                  <a:pt x="60460" y="390"/>
                </a:lnTo>
                <a:lnTo>
                  <a:pt x="57970" y="228"/>
                </a:lnTo>
                <a:lnTo>
                  <a:pt x="50685" y="48"/>
                </a:lnTo>
                <a:lnTo>
                  <a:pt x="46372" y="0"/>
                </a:lnTo>
                <a:lnTo>
                  <a:pt x="42650" y="814"/>
                </a:lnTo>
                <a:lnTo>
                  <a:pt x="39323" y="2204"/>
                </a:lnTo>
                <a:lnTo>
                  <a:pt x="36258" y="3977"/>
                </a:lnTo>
                <a:lnTo>
                  <a:pt x="33367" y="5159"/>
                </a:lnTo>
                <a:lnTo>
                  <a:pt x="30593" y="5948"/>
                </a:lnTo>
                <a:lnTo>
                  <a:pt x="27898" y="6473"/>
                </a:lnTo>
                <a:lnTo>
                  <a:pt x="25254" y="7669"/>
                </a:lnTo>
                <a:lnTo>
                  <a:pt x="22644" y="9315"/>
                </a:lnTo>
                <a:lnTo>
                  <a:pt x="20058" y="11257"/>
                </a:lnTo>
                <a:lnTo>
                  <a:pt x="17488" y="13399"/>
                </a:lnTo>
                <a:lnTo>
                  <a:pt x="14927" y="15674"/>
                </a:lnTo>
                <a:lnTo>
                  <a:pt x="12373" y="18037"/>
                </a:lnTo>
                <a:lnTo>
                  <a:pt x="10671" y="20459"/>
                </a:lnTo>
                <a:lnTo>
                  <a:pt x="9536" y="22921"/>
                </a:lnTo>
                <a:lnTo>
                  <a:pt x="8780" y="25408"/>
                </a:lnTo>
                <a:lnTo>
                  <a:pt x="7429" y="27913"/>
                </a:lnTo>
                <a:lnTo>
                  <a:pt x="5681" y="30430"/>
                </a:lnTo>
                <a:lnTo>
                  <a:pt x="3670" y="32955"/>
                </a:lnTo>
                <a:lnTo>
                  <a:pt x="2329" y="35484"/>
                </a:lnTo>
                <a:lnTo>
                  <a:pt x="1434" y="38017"/>
                </a:lnTo>
                <a:lnTo>
                  <a:pt x="839" y="40553"/>
                </a:lnTo>
                <a:lnTo>
                  <a:pt x="442" y="43090"/>
                </a:lnTo>
                <a:lnTo>
                  <a:pt x="176" y="45627"/>
                </a:lnTo>
                <a:lnTo>
                  <a:pt x="0" y="48166"/>
                </a:lnTo>
                <a:lnTo>
                  <a:pt x="728" y="50705"/>
                </a:lnTo>
                <a:lnTo>
                  <a:pt x="2062" y="53245"/>
                </a:lnTo>
                <a:lnTo>
                  <a:pt x="3796" y="55784"/>
                </a:lnTo>
                <a:lnTo>
                  <a:pt x="4953" y="58324"/>
                </a:lnTo>
                <a:lnTo>
                  <a:pt x="5725" y="60864"/>
                </a:lnTo>
                <a:lnTo>
                  <a:pt x="6238" y="63403"/>
                </a:lnTo>
                <a:lnTo>
                  <a:pt x="7427" y="65944"/>
                </a:lnTo>
                <a:lnTo>
                  <a:pt x="9067" y="68483"/>
                </a:lnTo>
                <a:lnTo>
                  <a:pt x="13737" y="74599"/>
                </a:lnTo>
                <a:lnTo>
                  <a:pt x="16633" y="77692"/>
                </a:lnTo>
                <a:lnTo>
                  <a:pt x="18591" y="79702"/>
                </a:lnTo>
                <a:lnTo>
                  <a:pt x="20743" y="81043"/>
                </a:lnTo>
                <a:lnTo>
                  <a:pt x="23023" y="81936"/>
                </a:lnTo>
                <a:lnTo>
                  <a:pt x="25391" y="82532"/>
                </a:lnTo>
                <a:lnTo>
                  <a:pt x="27817" y="82929"/>
                </a:lnTo>
                <a:lnTo>
                  <a:pt x="30278" y="83194"/>
                </a:lnTo>
                <a:lnTo>
                  <a:pt x="36271" y="83619"/>
                </a:lnTo>
                <a:lnTo>
                  <a:pt x="39349" y="83677"/>
                </a:lnTo>
                <a:lnTo>
                  <a:pt x="48223" y="83714"/>
                </a:lnTo>
                <a:lnTo>
                  <a:pt x="49811" y="82871"/>
                </a:lnTo>
                <a:lnTo>
                  <a:pt x="50869" y="81462"/>
                </a:lnTo>
                <a:lnTo>
                  <a:pt x="52568" y="77162"/>
                </a:lnTo>
                <a:lnTo>
                  <a:pt x="55058" y="74316"/>
                </a:lnTo>
                <a:lnTo>
                  <a:pt x="59511" y="69636"/>
                </a:lnTo>
                <a:lnTo>
                  <a:pt x="68125" y="60965"/>
                </a:lnTo>
                <a:lnTo>
                  <a:pt x="72242" y="60894"/>
                </a:lnTo>
                <a:lnTo>
                  <a:pt x="73442" y="61730"/>
                </a:lnTo>
                <a:lnTo>
                  <a:pt x="74244" y="63135"/>
                </a:lnTo>
                <a:lnTo>
                  <a:pt x="74779" y="64918"/>
                </a:lnTo>
                <a:lnTo>
                  <a:pt x="75134" y="66953"/>
                </a:lnTo>
                <a:lnTo>
                  <a:pt x="75372" y="69157"/>
                </a:lnTo>
                <a:lnTo>
                  <a:pt x="75529" y="71472"/>
                </a:lnTo>
                <a:lnTo>
                  <a:pt x="75636" y="73863"/>
                </a:lnTo>
                <a:lnTo>
                  <a:pt x="75752" y="78776"/>
                </a:lnTo>
                <a:lnTo>
                  <a:pt x="76631" y="81272"/>
                </a:lnTo>
                <a:lnTo>
                  <a:pt x="78062" y="83782"/>
                </a:lnTo>
                <a:lnTo>
                  <a:pt x="79864" y="86303"/>
                </a:lnTo>
                <a:lnTo>
                  <a:pt x="81064" y="88830"/>
                </a:lnTo>
                <a:lnTo>
                  <a:pt x="81865" y="91361"/>
                </a:lnTo>
                <a:lnTo>
                  <a:pt x="82399" y="93895"/>
                </a:lnTo>
                <a:lnTo>
                  <a:pt x="82755" y="96431"/>
                </a:lnTo>
                <a:lnTo>
                  <a:pt x="82992" y="98969"/>
                </a:lnTo>
                <a:lnTo>
                  <a:pt x="83150" y="101506"/>
                </a:lnTo>
                <a:lnTo>
                  <a:pt x="84101" y="104045"/>
                </a:lnTo>
                <a:lnTo>
                  <a:pt x="85584" y="106585"/>
                </a:lnTo>
                <a:lnTo>
                  <a:pt x="87418" y="109125"/>
                </a:lnTo>
                <a:lnTo>
                  <a:pt x="89487" y="110818"/>
                </a:lnTo>
                <a:lnTo>
                  <a:pt x="91714" y="111946"/>
                </a:lnTo>
                <a:lnTo>
                  <a:pt x="94043" y="112699"/>
                </a:lnTo>
                <a:lnTo>
                  <a:pt x="96446" y="114046"/>
                </a:lnTo>
                <a:lnTo>
                  <a:pt x="98892" y="115793"/>
                </a:lnTo>
                <a:lnTo>
                  <a:pt x="101370" y="117803"/>
                </a:lnTo>
                <a:lnTo>
                  <a:pt x="104715" y="119143"/>
                </a:lnTo>
                <a:lnTo>
                  <a:pt x="108640" y="120037"/>
                </a:lnTo>
                <a:lnTo>
                  <a:pt x="112948" y="120632"/>
                </a:lnTo>
                <a:lnTo>
                  <a:pt x="117515" y="120183"/>
                </a:lnTo>
                <a:lnTo>
                  <a:pt x="122252" y="119036"/>
                </a:lnTo>
                <a:lnTo>
                  <a:pt x="127103" y="117425"/>
                </a:lnTo>
                <a:lnTo>
                  <a:pt x="131184" y="115505"/>
                </a:lnTo>
                <a:lnTo>
                  <a:pt x="134752" y="113378"/>
                </a:lnTo>
                <a:lnTo>
                  <a:pt x="144426" y="10658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934"/>
          <p:cNvSpPr/>
          <p:nvPr/>
        </p:nvSpPr>
        <p:spPr>
          <a:xfrm>
            <a:off x="9944100" y="3756660"/>
            <a:ext cx="38101" cy="281941"/>
          </a:xfrm>
          <a:custGeom>
            <a:avLst/>
            <a:gdLst/>
            <a:ahLst/>
            <a:cxnLst/>
            <a:rect l="0" t="0" r="0" b="0"/>
            <a:pathLst>
              <a:path w="38101" h="281941">
                <a:moveTo>
                  <a:pt x="38100" y="0"/>
                </a:moveTo>
                <a:lnTo>
                  <a:pt x="26749" y="11351"/>
                </a:lnTo>
                <a:lnTo>
                  <a:pt x="25452" y="13494"/>
                </a:lnTo>
                <a:lnTo>
                  <a:pt x="24588" y="15770"/>
                </a:lnTo>
                <a:lnTo>
                  <a:pt x="23629" y="21402"/>
                </a:lnTo>
                <a:lnTo>
                  <a:pt x="23201" y="29550"/>
                </a:lnTo>
                <a:lnTo>
                  <a:pt x="22241" y="34094"/>
                </a:lnTo>
                <a:lnTo>
                  <a:pt x="20755" y="38816"/>
                </a:lnTo>
                <a:lnTo>
                  <a:pt x="18917" y="43657"/>
                </a:lnTo>
                <a:lnTo>
                  <a:pt x="17691" y="50272"/>
                </a:lnTo>
                <a:lnTo>
                  <a:pt x="16873" y="58068"/>
                </a:lnTo>
                <a:lnTo>
                  <a:pt x="16328" y="66652"/>
                </a:lnTo>
                <a:lnTo>
                  <a:pt x="15724" y="82963"/>
                </a:lnTo>
                <a:lnTo>
                  <a:pt x="15563" y="90869"/>
                </a:lnTo>
                <a:lnTo>
                  <a:pt x="14609" y="99526"/>
                </a:lnTo>
                <a:lnTo>
                  <a:pt x="13126" y="108684"/>
                </a:lnTo>
                <a:lnTo>
                  <a:pt x="11290" y="118176"/>
                </a:lnTo>
                <a:lnTo>
                  <a:pt x="10068" y="127890"/>
                </a:lnTo>
                <a:lnTo>
                  <a:pt x="9251" y="137754"/>
                </a:lnTo>
                <a:lnTo>
                  <a:pt x="8708" y="147716"/>
                </a:lnTo>
                <a:lnTo>
                  <a:pt x="7499" y="156897"/>
                </a:lnTo>
                <a:lnTo>
                  <a:pt x="5845" y="165558"/>
                </a:lnTo>
                <a:lnTo>
                  <a:pt x="3897" y="173873"/>
                </a:lnTo>
                <a:lnTo>
                  <a:pt x="2598" y="182801"/>
                </a:lnTo>
                <a:lnTo>
                  <a:pt x="1732" y="192141"/>
                </a:lnTo>
                <a:lnTo>
                  <a:pt x="1153" y="201754"/>
                </a:lnTo>
                <a:lnTo>
                  <a:pt x="514" y="219209"/>
                </a:lnTo>
                <a:lnTo>
                  <a:pt x="101" y="247065"/>
                </a:lnTo>
                <a:lnTo>
                  <a:pt x="0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935"/>
          <p:cNvSpPr/>
          <p:nvPr/>
        </p:nvSpPr>
        <p:spPr>
          <a:xfrm>
            <a:off x="9909297" y="3909153"/>
            <a:ext cx="133865" cy="38008"/>
          </a:xfrm>
          <a:custGeom>
            <a:avLst/>
            <a:gdLst/>
            <a:ahLst/>
            <a:cxnLst/>
            <a:rect l="0" t="0" r="0" b="0"/>
            <a:pathLst>
              <a:path w="133865" h="38008">
                <a:moveTo>
                  <a:pt x="19564" y="7527"/>
                </a:moveTo>
                <a:lnTo>
                  <a:pt x="4664" y="7527"/>
                </a:lnTo>
                <a:lnTo>
                  <a:pt x="3703" y="6681"/>
                </a:lnTo>
                <a:lnTo>
                  <a:pt x="380" y="3482"/>
                </a:lnTo>
                <a:lnTo>
                  <a:pt x="0" y="2290"/>
                </a:lnTo>
                <a:lnTo>
                  <a:pt x="594" y="1496"/>
                </a:lnTo>
                <a:lnTo>
                  <a:pt x="3586" y="221"/>
                </a:lnTo>
                <a:lnTo>
                  <a:pt x="5526" y="117"/>
                </a:lnTo>
                <a:lnTo>
                  <a:pt x="12195" y="0"/>
                </a:lnTo>
                <a:lnTo>
                  <a:pt x="15496" y="816"/>
                </a:lnTo>
                <a:lnTo>
                  <a:pt x="18547" y="2206"/>
                </a:lnTo>
                <a:lnTo>
                  <a:pt x="21425" y="3980"/>
                </a:lnTo>
                <a:lnTo>
                  <a:pt x="25884" y="5162"/>
                </a:lnTo>
                <a:lnTo>
                  <a:pt x="31398" y="5951"/>
                </a:lnTo>
                <a:lnTo>
                  <a:pt x="37612" y="6476"/>
                </a:lnTo>
                <a:lnTo>
                  <a:pt x="43449" y="7673"/>
                </a:lnTo>
                <a:lnTo>
                  <a:pt x="49034" y="9318"/>
                </a:lnTo>
                <a:lnTo>
                  <a:pt x="60601" y="13403"/>
                </a:lnTo>
                <a:lnTo>
                  <a:pt x="74209" y="18041"/>
                </a:lnTo>
                <a:lnTo>
                  <a:pt x="80547" y="19616"/>
                </a:lnTo>
                <a:lnTo>
                  <a:pt x="86465" y="20667"/>
                </a:lnTo>
                <a:lnTo>
                  <a:pt x="92105" y="21367"/>
                </a:lnTo>
                <a:lnTo>
                  <a:pt x="98404" y="22681"/>
                </a:lnTo>
                <a:lnTo>
                  <a:pt x="105143" y="24403"/>
                </a:lnTo>
                <a:lnTo>
                  <a:pt x="112177" y="26397"/>
                </a:lnTo>
                <a:lnTo>
                  <a:pt x="117713" y="28574"/>
                </a:lnTo>
                <a:lnTo>
                  <a:pt x="122250" y="30872"/>
                </a:lnTo>
                <a:lnTo>
                  <a:pt x="133864" y="3800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936"/>
          <p:cNvSpPr/>
          <p:nvPr/>
        </p:nvSpPr>
        <p:spPr>
          <a:xfrm>
            <a:off x="9959829" y="3986356"/>
            <a:ext cx="258106" cy="158925"/>
          </a:xfrm>
          <a:custGeom>
            <a:avLst/>
            <a:gdLst/>
            <a:ahLst/>
            <a:cxnLst/>
            <a:rect l="0" t="0" r="0" b="0"/>
            <a:pathLst>
              <a:path w="258106" h="158925">
                <a:moveTo>
                  <a:pt x="37611" y="6524"/>
                </a:moveTo>
                <a:lnTo>
                  <a:pt x="25475" y="14615"/>
                </a:lnTo>
                <a:lnTo>
                  <a:pt x="21053" y="16998"/>
                </a:lnTo>
                <a:lnTo>
                  <a:pt x="13882" y="19646"/>
                </a:lnTo>
                <a:lnTo>
                  <a:pt x="7874" y="20823"/>
                </a:lnTo>
                <a:lnTo>
                  <a:pt x="1163" y="21578"/>
                </a:lnTo>
                <a:lnTo>
                  <a:pt x="612" y="22487"/>
                </a:lnTo>
                <a:lnTo>
                  <a:pt x="0" y="25754"/>
                </a:lnTo>
                <a:lnTo>
                  <a:pt x="683" y="26965"/>
                </a:lnTo>
                <a:lnTo>
                  <a:pt x="1986" y="27771"/>
                </a:lnTo>
                <a:lnTo>
                  <a:pt x="6114" y="29066"/>
                </a:lnTo>
                <a:lnTo>
                  <a:pt x="10874" y="33335"/>
                </a:lnTo>
                <a:lnTo>
                  <a:pt x="13013" y="34558"/>
                </a:lnTo>
                <a:lnTo>
                  <a:pt x="17647" y="35917"/>
                </a:lnTo>
                <a:lnTo>
                  <a:pt x="25017" y="36682"/>
                </a:lnTo>
                <a:lnTo>
                  <a:pt x="32296" y="36861"/>
                </a:lnTo>
                <a:lnTo>
                  <a:pt x="69480" y="37002"/>
                </a:lnTo>
                <a:lnTo>
                  <a:pt x="72403" y="36156"/>
                </a:lnTo>
                <a:lnTo>
                  <a:pt x="77910" y="32958"/>
                </a:lnTo>
                <a:lnTo>
                  <a:pt x="83179" y="30972"/>
                </a:lnTo>
                <a:lnTo>
                  <a:pt x="85769" y="30443"/>
                </a:lnTo>
                <a:lnTo>
                  <a:pt x="87497" y="29243"/>
                </a:lnTo>
                <a:lnTo>
                  <a:pt x="88648" y="27597"/>
                </a:lnTo>
                <a:lnTo>
                  <a:pt x="89417" y="25653"/>
                </a:lnTo>
                <a:lnTo>
                  <a:pt x="90774" y="24357"/>
                </a:lnTo>
                <a:lnTo>
                  <a:pt x="92526" y="23492"/>
                </a:lnTo>
                <a:lnTo>
                  <a:pt x="94542" y="22916"/>
                </a:lnTo>
                <a:lnTo>
                  <a:pt x="95884" y="21686"/>
                </a:lnTo>
                <a:lnTo>
                  <a:pt x="96780" y="20018"/>
                </a:lnTo>
                <a:lnTo>
                  <a:pt x="97376" y="18060"/>
                </a:lnTo>
                <a:lnTo>
                  <a:pt x="96928" y="15908"/>
                </a:lnTo>
                <a:lnTo>
                  <a:pt x="94172" y="11259"/>
                </a:lnTo>
                <a:lnTo>
                  <a:pt x="91905" y="7927"/>
                </a:lnTo>
                <a:lnTo>
                  <a:pt x="90740" y="7460"/>
                </a:lnTo>
                <a:lnTo>
                  <a:pt x="87190" y="6940"/>
                </a:lnTo>
                <a:lnTo>
                  <a:pt x="85056" y="5955"/>
                </a:lnTo>
                <a:lnTo>
                  <a:pt x="78009" y="1370"/>
                </a:lnTo>
                <a:lnTo>
                  <a:pt x="73063" y="0"/>
                </a:lnTo>
                <a:lnTo>
                  <a:pt x="65785" y="1649"/>
                </a:lnTo>
                <a:lnTo>
                  <a:pt x="57753" y="4357"/>
                </a:lnTo>
                <a:lnTo>
                  <a:pt x="51361" y="5561"/>
                </a:lnTo>
                <a:lnTo>
                  <a:pt x="45697" y="8354"/>
                </a:lnTo>
                <a:lnTo>
                  <a:pt x="40357" y="12417"/>
                </a:lnTo>
                <a:lnTo>
                  <a:pt x="35162" y="17045"/>
                </a:lnTo>
                <a:lnTo>
                  <a:pt x="30032" y="21925"/>
                </a:lnTo>
                <a:lnTo>
                  <a:pt x="16259" y="35509"/>
                </a:lnTo>
                <a:lnTo>
                  <a:pt x="15755" y="36853"/>
                </a:lnTo>
                <a:lnTo>
                  <a:pt x="15197" y="40606"/>
                </a:lnTo>
                <a:lnTo>
                  <a:pt x="14949" y="45096"/>
                </a:lnTo>
                <a:lnTo>
                  <a:pt x="14883" y="47479"/>
                </a:lnTo>
                <a:lnTo>
                  <a:pt x="15686" y="49914"/>
                </a:lnTo>
                <a:lnTo>
                  <a:pt x="18836" y="54878"/>
                </a:lnTo>
                <a:lnTo>
                  <a:pt x="20859" y="56540"/>
                </a:lnTo>
                <a:lnTo>
                  <a:pt x="23057" y="57648"/>
                </a:lnTo>
                <a:lnTo>
                  <a:pt x="25369" y="58387"/>
                </a:lnTo>
                <a:lnTo>
                  <a:pt x="30195" y="61466"/>
                </a:lnTo>
                <a:lnTo>
                  <a:pt x="32666" y="63472"/>
                </a:lnTo>
                <a:lnTo>
                  <a:pt x="36008" y="64809"/>
                </a:lnTo>
                <a:lnTo>
                  <a:pt x="39928" y="65701"/>
                </a:lnTo>
                <a:lnTo>
                  <a:pt x="47954" y="66692"/>
                </a:lnTo>
                <a:lnTo>
                  <a:pt x="54343" y="67132"/>
                </a:lnTo>
                <a:lnTo>
                  <a:pt x="62263" y="67327"/>
                </a:lnTo>
                <a:lnTo>
                  <a:pt x="100181" y="67475"/>
                </a:lnTo>
                <a:lnTo>
                  <a:pt x="107264" y="66631"/>
                </a:lnTo>
                <a:lnTo>
                  <a:pt x="114526" y="65222"/>
                </a:lnTo>
                <a:lnTo>
                  <a:pt x="121908" y="63436"/>
                </a:lnTo>
                <a:lnTo>
                  <a:pt x="128523" y="62246"/>
                </a:lnTo>
                <a:lnTo>
                  <a:pt x="134626" y="61452"/>
                </a:lnTo>
                <a:lnTo>
                  <a:pt x="140387" y="60923"/>
                </a:lnTo>
                <a:lnTo>
                  <a:pt x="146768" y="60569"/>
                </a:lnTo>
                <a:lnTo>
                  <a:pt x="160632" y="60178"/>
                </a:lnTo>
                <a:lnTo>
                  <a:pt x="182717" y="59957"/>
                </a:lnTo>
                <a:lnTo>
                  <a:pt x="189382" y="59080"/>
                </a:lnTo>
                <a:lnTo>
                  <a:pt x="195519" y="57648"/>
                </a:lnTo>
                <a:lnTo>
                  <a:pt x="201303" y="55846"/>
                </a:lnTo>
                <a:lnTo>
                  <a:pt x="206851" y="54646"/>
                </a:lnTo>
                <a:lnTo>
                  <a:pt x="212244" y="53845"/>
                </a:lnTo>
                <a:lnTo>
                  <a:pt x="217534" y="53312"/>
                </a:lnTo>
                <a:lnTo>
                  <a:pt x="222753" y="52956"/>
                </a:lnTo>
                <a:lnTo>
                  <a:pt x="227926" y="52719"/>
                </a:lnTo>
                <a:lnTo>
                  <a:pt x="241038" y="52385"/>
                </a:lnTo>
                <a:lnTo>
                  <a:pt x="256950" y="52253"/>
                </a:lnTo>
                <a:lnTo>
                  <a:pt x="257496" y="53096"/>
                </a:lnTo>
                <a:lnTo>
                  <a:pt x="258105" y="56292"/>
                </a:lnTo>
                <a:lnTo>
                  <a:pt x="257419" y="57482"/>
                </a:lnTo>
                <a:lnTo>
                  <a:pt x="256116" y="58277"/>
                </a:lnTo>
                <a:lnTo>
                  <a:pt x="254401" y="58806"/>
                </a:lnTo>
                <a:lnTo>
                  <a:pt x="253258" y="60005"/>
                </a:lnTo>
                <a:lnTo>
                  <a:pt x="252495" y="61652"/>
                </a:lnTo>
                <a:lnTo>
                  <a:pt x="251988" y="63596"/>
                </a:lnTo>
                <a:lnTo>
                  <a:pt x="249165" y="68014"/>
                </a:lnTo>
                <a:lnTo>
                  <a:pt x="245088" y="72800"/>
                </a:lnTo>
                <a:lnTo>
                  <a:pt x="240455" y="77749"/>
                </a:lnTo>
                <a:lnTo>
                  <a:pt x="237187" y="80254"/>
                </a:lnTo>
                <a:lnTo>
                  <a:pt x="233315" y="82771"/>
                </a:lnTo>
                <a:lnTo>
                  <a:pt x="229040" y="85295"/>
                </a:lnTo>
                <a:lnTo>
                  <a:pt x="225343" y="88672"/>
                </a:lnTo>
                <a:lnTo>
                  <a:pt x="222033" y="92616"/>
                </a:lnTo>
                <a:lnTo>
                  <a:pt x="218979" y="96939"/>
                </a:lnTo>
                <a:lnTo>
                  <a:pt x="215250" y="100667"/>
                </a:lnTo>
                <a:lnTo>
                  <a:pt x="211070" y="104000"/>
                </a:lnTo>
                <a:lnTo>
                  <a:pt x="206591" y="107068"/>
                </a:lnTo>
                <a:lnTo>
                  <a:pt x="202756" y="110807"/>
                </a:lnTo>
                <a:lnTo>
                  <a:pt x="199354" y="114992"/>
                </a:lnTo>
                <a:lnTo>
                  <a:pt x="196241" y="119476"/>
                </a:lnTo>
                <a:lnTo>
                  <a:pt x="192470" y="124159"/>
                </a:lnTo>
                <a:lnTo>
                  <a:pt x="188265" y="128974"/>
                </a:lnTo>
                <a:lnTo>
                  <a:pt x="183766" y="133877"/>
                </a:lnTo>
                <a:lnTo>
                  <a:pt x="179075" y="137993"/>
                </a:lnTo>
                <a:lnTo>
                  <a:pt x="174254" y="141584"/>
                </a:lnTo>
                <a:lnTo>
                  <a:pt x="169346" y="144824"/>
                </a:lnTo>
                <a:lnTo>
                  <a:pt x="163534" y="147830"/>
                </a:lnTo>
                <a:lnTo>
                  <a:pt x="157119" y="150682"/>
                </a:lnTo>
                <a:lnTo>
                  <a:pt x="136671" y="15892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937"/>
          <p:cNvSpPr/>
          <p:nvPr/>
        </p:nvSpPr>
        <p:spPr>
          <a:xfrm>
            <a:off x="6713220" y="1706880"/>
            <a:ext cx="624706" cy="99061"/>
          </a:xfrm>
          <a:custGeom>
            <a:avLst/>
            <a:gdLst/>
            <a:ahLst/>
            <a:cxnLst/>
            <a:rect l="0" t="0" r="0" b="0"/>
            <a:pathLst>
              <a:path w="624706" h="99061">
                <a:moveTo>
                  <a:pt x="45720" y="83820"/>
                </a:moveTo>
                <a:lnTo>
                  <a:pt x="38100" y="83820"/>
                </a:lnTo>
                <a:lnTo>
                  <a:pt x="23176" y="98744"/>
                </a:lnTo>
                <a:lnTo>
                  <a:pt x="5406" y="99060"/>
                </a:lnTo>
                <a:lnTo>
                  <a:pt x="0" y="99060"/>
                </a:lnTo>
                <a:lnTo>
                  <a:pt x="25745" y="99060"/>
                </a:lnTo>
                <a:lnTo>
                  <a:pt x="28169" y="98213"/>
                </a:lnTo>
                <a:lnTo>
                  <a:pt x="30633" y="96802"/>
                </a:lnTo>
                <a:lnTo>
                  <a:pt x="33122" y="95015"/>
                </a:lnTo>
                <a:lnTo>
                  <a:pt x="38145" y="93029"/>
                </a:lnTo>
                <a:lnTo>
                  <a:pt x="48269" y="91754"/>
                </a:lnTo>
                <a:lnTo>
                  <a:pt x="67545" y="91468"/>
                </a:lnTo>
                <a:lnTo>
                  <a:pt x="81726" y="91448"/>
                </a:lnTo>
                <a:lnTo>
                  <a:pt x="85811" y="90599"/>
                </a:lnTo>
                <a:lnTo>
                  <a:pt x="89380" y="89186"/>
                </a:lnTo>
                <a:lnTo>
                  <a:pt x="92607" y="87397"/>
                </a:lnTo>
                <a:lnTo>
                  <a:pt x="100708" y="85410"/>
                </a:lnTo>
                <a:lnTo>
                  <a:pt x="119706" y="84134"/>
                </a:lnTo>
                <a:lnTo>
                  <a:pt x="134716" y="83913"/>
                </a:lnTo>
                <a:lnTo>
                  <a:pt x="144823" y="81603"/>
                </a:lnTo>
                <a:lnTo>
                  <a:pt x="155806" y="78602"/>
                </a:lnTo>
                <a:lnTo>
                  <a:pt x="169153" y="77267"/>
                </a:lnTo>
                <a:lnTo>
                  <a:pt x="181295" y="74417"/>
                </a:lnTo>
                <a:lnTo>
                  <a:pt x="186903" y="72471"/>
                </a:lnTo>
                <a:lnTo>
                  <a:pt x="202887" y="69733"/>
                </a:lnTo>
                <a:lnTo>
                  <a:pt x="218348" y="68921"/>
                </a:lnTo>
                <a:lnTo>
                  <a:pt x="228559" y="66474"/>
                </a:lnTo>
                <a:lnTo>
                  <a:pt x="238742" y="63411"/>
                </a:lnTo>
                <a:lnTo>
                  <a:pt x="253994" y="61686"/>
                </a:lnTo>
                <a:lnTo>
                  <a:pt x="270085" y="60328"/>
                </a:lnTo>
                <a:lnTo>
                  <a:pt x="276576" y="58846"/>
                </a:lnTo>
                <a:lnTo>
                  <a:pt x="289716" y="55787"/>
                </a:lnTo>
                <a:lnTo>
                  <a:pt x="306633" y="54065"/>
                </a:lnTo>
                <a:lnTo>
                  <a:pt x="322371" y="52708"/>
                </a:lnTo>
                <a:lnTo>
                  <a:pt x="327521" y="51225"/>
                </a:lnTo>
                <a:lnTo>
                  <a:pt x="338605" y="48167"/>
                </a:lnTo>
                <a:lnTo>
                  <a:pt x="351998" y="46807"/>
                </a:lnTo>
                <a:lnTo>
                  <a:pt x="369772" y="46042"/>
                </a:lnTo>
                <a:lnTo>
                  <a:pt x="389808" y="45815"/>
                </a:lnTo>
                <a:lnTo>
                  <a:pt x="402129" y="43505"/>
                </a:lnTo>
                <a:lnTo>
                  <a:pt x="414098" y="40502"/>
                </a:lnTo>
                <a:lnTo>
                  <a:pt x="427884" y="39167"/>
                </a:lnTo>
                <a:lnTo>
                  <a:pt x="445879" y="38416"/>
                </a:lnTo>
                <a:lnTo>
                  <a:pt x="467130" y="38162"/>
                </a:lnTo>
                <a:lnTo>
                  <a:pt x="477418" y="38128"/>
                </a:lnTo>
                <a:lnTo>
                  <a:pt x="481685" y="37272"/>
                </a:lnTo>
                <a:lnTo>
                  <a:pt x="485377" y="35855"/>
                </a:lnTo>
                <a:lnTo>
                  <a:pt x="491736" y="32869"/>
                </a:lnTo>
                <a:lnTo>
                  <a:pt x="500077" y="31188"/>
                </a:lnTo>
                <a:lnTo>
                  <a:pt x="510539" y="30480"/>
                </a:lnTo>
                <a:lnTo>
                  <a:pt x="506494" y="34525"/>
                </a:lnTo>
                <a:lnTo>
                  <a:pt x="504456" y="35717"/>
                </a:lnTo>
                <a:lnTo>
                  <a:pt x="499934" y="37041"/>
                </a:lnTo>
                <a:lnTo>
                  <a:pt x="481056" y="38007"/>
                </a:lnTo>
                <a:lnTo>
                  <a:pt x="466902" y="38072"/>
                </a:lnTo>
                <a:lnTo>
                  <a:pt x="456997" y="40346"/>
                </a:lnTo>
                <a:lnTo>
                  <a:pt x="446103" y="43331"/>
                </a:lnTo>
                <a:lnTo>
                  <a:pt x="432794" y="44658"/>
                </a:lnTo>
                <a:lnTo>
                  <a:pt x="418412" y="45248"/>
                </a:lnTo>
                <a:lnTo>
                  <a:pt x="396036" y="45580"/>
                </a:lnTo>
                <a:lnTo>
                  <a:pt x="258832" y="45720"/>
                </a:lnTo>
                <a:lnTo>
                  <a:pt x="243729" y="47978"/>
                </a:lnTo>
                <a:lnTo>
                  <a:pt x="229397" y="50957"/>
                </a:lnTo>
                <a:lnTo>
                  <a:pt x="210962" y="52634"/>
                </a:lnTo>
                <a:lnTo>
                  <a:pt x="197055" y="53026"/>
                </a:lnTo>
                <a:lnTo>
                  <a:pt x="165910" y="53299"/>
                </a:lnTo>
                <a:lnTo>
                  <a:pt x="151632" y="54168"/>
                </a:lnTo>
                <a:lnTo>
                  <a:pt x="144268" y="55585"/>
                </a:lnTo>
                <a:lnTo>
                  <a:pt x="130158" y="58571"/>
                </a:lnTo>
                <a:lnTo>
                  <a:pt x="111849" y="60252"/>
                </a:lnTo>
                <a:lnTo>
                  <a:pt x="97971" y="60645"/>
                </a:lnTo>
                <a:lnTo>
                  <a:pt x="79923" y="60867"/>
                </a:lnTo>
                <a:lnTo>
                  <a:pt x="69106" y="63176"/>
                </a:lnTo>
                <a:lnTo>
                  <a:pt x="58654" y="66178"/>
                </a:lnTo>
                <a:lnTo>
                  <a:pt x="40403" y="68105"/>
                </a:lnTo>
                <a:lnTo>
                  <a:pt x="23062" y="68538"/>
                </a:lnTo>
                <a:lnTo>
                  <a:pt x="15252" y="68580"/>
                </a:lnTo>
                <a:lnTo>
                  <a:pt x="43758" y="68580"/>
                </a:lnTo>
                <a:lnTo>
                  <a:pt x="53597" y="66322"/>
                </a:lnTo>
                <a:lnTo>
                  <a:pt x="64461" y="63343"/>
                </a:lnTo>
                <a:lnTo>
                  <a:pt x="77756" y="62019"/>
                </a:lnTo>
                <a:lnTo>
                  <a:pt x="92131" y="59173"/>
                </a:lnTo>
                <a:lnTo>
                  <a:pt x="99520" y="57229"/>
                </a:lnTo>
                <a:lnTo>
                  <a:pt x="116762" y="55068"/>
                </a:lnTo>
                <a:lnTo>
                  <a:pt x="135715" y="53261"/>
                </a:lnTo>
                <a:lnTo>
                  <a:pt x="145509" y="51594"/>
                </a:lnTo>
                <a:lnTo>
                  <a:pt x="155426" y="49636"/>
                </a:lnTo>
                <a:lnTo>
                  <a:pt x="165424" y="48331"/>
                </a:lnTo>
                <a:lnTo>
                  <a:pt x="175476" y="47460"/>
                </a:lnTo>
                <a:lnTo>
                  <a:pt x="185564" y="46880"/>
                </a:lnTo>
                <a:lnTo>
                  <a:pt x="195675" y="45647"/>
                </a:lnTo>
                <a:lnTo>
                  <a:pt x="205803" y="43978"/>
                </a:lnTo>
                <a:lnTo>
                  <a:pt x="215942" y="42019"/>
                </a:lnTo>
                <a:lnTo>
                  <a:pt x="226935" y="40712"/>
                </a:lnTo>
                <a:lnTo>
                  <a:pt x="238496" y="39841"/>
                </a:lnTo>
                <a:lnTo>
                  <a:pt x="250437" y="39261"/>
                </a:lnTo>
                <a:lnTo>
                  <a:pt x="272737" y="38616"/>
                </a:lnTo>
                <a:lnTo>
                  <a:pt x="283425" y="38444"/>
                </a:lnTo>
                <a:lnTo>
                  <a:pt x="294782" y="37483"/>
                </a:lnTo>
                <a:lnTo>
                  <a:pt x="306589" y="35995"/>
                </a:lnTo>
                <a:lnTo>
                  <a:pt x="318693" y="34157"/>
                </a:lnTo>
                <a:lnTo>
                  <a:pt x="330149" y="32931"/>
                </a:lnTo>
                <a:lnTo>
                  <a:pt x="341172" y="32114"/>
                </a:lnTo>
                <a:lnTo>
                  <a:pt x="351908" y="31569"/>
                </a:lnTo>
                <a:lnTo>
                  <a:pt x="362452" y="30360"/>
                </a:lnTo>
                <a:lnTo>
                  <a:pt x="372868" y="28707"/>
                </a:lnTo>
                <a:lnTo>
                  <a:pt x="383199" y="26758"/>
                </a:lnTo>
                <a:lnTo>
                  <a:pt x="401450" y="24592"/>
                </a:lnTo>
                <a:lnTo>
                  <a:pt x="419722" y="22783"/>
                </a:lnTo>
                <a:lnTo>
                  <a:pt x="430521" y="21115"/>
                </a:lnTo>
                <a:lnTo>
                  <a:pt x="441954" y="19157"/>
                </a:lnTo>
                <a:lnTo>
                  <a:pt x="461430" y="16981"/>
                </a:lnTo>
                <a:lnTo>
                  <a:pt x="478554" y="16014"/>
                </a:lnTo>
                <a:lnTo>
                  <a:pt x="494630" y="15584"/>
                </a:lnTo>
                <a:lnTo>
                  <a:pt x="510242" y="13135"/>
                </a:lnTo>
                <a:lnTo>
                  <a:pt x="525648" y="10071"/>
                </a:lnTo>
                <a:lnTo>
                  <a:pt x="540961" y="8709"/>
                </a:lnTo>
                <a:lnTo>
                  <a:pt x="556234" y="8104"/>
                </a:lnTo>
                <a:lnTo>
                  <a:pt x="569794" y="6988"/>
                </a:lnTo>
                <a:lnTo>
                  <a:pt x="574596" y="5506"/>
                </a:lnTo>
                <a:lnTo>
                  <a:pt x="578644" y="3670"/>
                </a:lnTo>
                <a:lnTo>
                  <a:pt x="587658" y="1631"/>
                </a:lnTo>
                <a:lnTo>
                  <a:pt x="606177" y="215"/>
                </a:lnTo>
                <a:lnTo>
                  <a:pt x="624705" y="1"/>
                </a:lnTo>
                <a:lnTo>
                  <a:pt x="614222" y="0"/>
                </a:lnTo>
                <a:lnTo>
                  <a:pt x="611834" y="847"/>
                </a:lnTo>
                <a:lnTo>
                  <a:pt x="609396" y="2258"/>
                </a:lnTo>
                <a:lnTo>
                  <a:pt x="606925" y="4045"/>
                </a:lnTo>
                <a:lnTo>
                  <a:pt x="599662" y="6031"/>
                </a:lnTo>
                <a:lnTo>
                  <a:pt x="583796" y="7149"/>
                </a:lnTo>
                <a:lnTo>
                  <a:pt x="571038" y="8258"/>
                </a:lnTo>
                <a:lnTo>
                  <a:pt x="565266" y="9738"/>
                </a:lnTo>
                <a:lnTo>
                  <a:pt x="553488" y="12795"/>
                </a:lnTo>
                <a:lnTo>
                  <a:pt x="539788" y="14153"/>
                </a:lnTo>
                <a:lnTo>
                  <a:pt x="525233" y="14757"/>
                </a:lnTo>
                <a:lnTo>
                  <a:pt x="509449" y="15872"/>
                </a:lnTo>
                <a:lnTo>
                  <a:pt x="500499" y="17355"/>
                </a:lnTo>
                <a:lnTo>
                  <a:pt x="481524" y="20413"/>
                </a:lnTo>
                <a:lnTo>
                  <a:pt x="471723" y="21229"/>
                </a:lnTo>
                <a:lnTo>
                  <a:pt x="452648" y="22982"/>
                </a:lnTo>
                <a:lnTo>
                  <a:pt x="444005" y="24634"/>
                </a:lnTo>
                <a:lnTo>
                  <a:pt x="435703" y="26583"/>
                </a:lnTo>
                <a:lnTo>
                  <a:pt x="417448" y="28748"/>
                </a:lnTo>
                <a:lnTo>
                  <a:pt x="398045" y="29710"/>
                </a:lnTo>
                <a:lnTo>
                  <a:pt x="378134" y="30138"/>
                </a:lnTo>
                <a:lnTo>
                  <a:pt x="360252" y="32586"/>
                </a:lnTo>
                <a:lnTo>
                  <a:pt x="342992" y="35649"/>
                </a:lnTo>
                <a:lnTo>
                  <a:pt x="324032" y="37011"/>
                </a:lnTo>
                <a:lnTo>
                  <a:pt x="304316" y="37616"/>
                </a:lnTo>
                <a:lnTo>
                  <a:pt x="294318" y="37777"/>
                </a:lnTo>
                <a:lnTo>
                  <a:pt x="284265" y="38731"/>
                </a:lnTo>
                <a:lnTo>
                  <a:pt x="274176" y="40215"/>
                </a:lnTo>
                <a:lnTo>
                  <a:pt x="254783" y="43273"/>
                </a:lnTo>
                <a:lnTo>
                  <a:pt x="237697" y="44632"/>
                </a:lnTo>
                <a:lnTo>
                  <a:pt x="221637" y="45237"/>
                </a:lnTo>
                <a:lnTo>
                  <a:pt x="206031" y="46352"/>
                </a:lnTo>
                <a:lnTo>
                  <a:pt x="198315" y="47835"/>
                </a:lnTo>
                <a:lnTo>
                  <a:pt x="183813" y="50893"/>
                </a:lnTo>
                <a:lnTo>
                  <a:pt x="166129" y="52615"/>
                </a:lnTo>
                <a:lnTo>
                  <a:pt x="150165" y="53972"/>
                </a:lnTo>
                <a:lnTo>
                  <a:pt x="144984" y="55455"/>
                </a:lnTo>
                <a:lnTo>
                  <a:pt x="134711" y="58513"/>
                </a:lnTo>
                <a:lnTo>
                  <a:pt x="116576" y="60477"/>
                </a:lnTo>
                <a:lnTo>
                  <a:pt x="99546" y="60952"/>
                </a:lnTo>
                <a:lnTo>
                  <a:pt x="99276" y="63214"/>
                </a:lnTo>
                <a:lnTo>
                  <a:pt x="99103" y="67520"/>
                </a:lnTo>
                <a:lnTo>
                  <a:pt x="103594" y="68109"/>
                </a:lnTo>
                <a:lnTo>
                  <a:pt x="120667" y="68518"/>
                </a:lnTo>
                <a:lnTo>
                  <a:pt x="153238" y="68572"/>
                </a:lnTo>
                <a:lnTo>
                  <a:pt x="168013" y="66319"/>
                </a:lnTo>
                <a:lnTo>
                  <a:pt x="183892" y="63342"/>
                </a:lnTo>
                <a:lnTo>
                  <a:pt x="202239" y="62018"/>
                </a:lnTo>
                <a:lnTo>
                  <a:pt x="221682" y="61430"/>
                </a:lnTo>
                <a:lnTo>
                  <a:pt x="231608" y="61274"/>
                </a:lnTo>
                <a:lnTo>
                  <a:pt x="242459" y="60322"/>
                </a:lnTo>
                <a:lnTo>
                  <a:pt x="253926" y="58841"/>
                </a:lnTo>
                <a:lnTo>
                  <a:pt x="265804" y="57008"/>
                </a:lnTo>
                <a:lnTo>
                  <a:pt x="277956" y="55785"/>
                </a:lnTo>
                <a:lnTo>
                  <a:pt x="290290" y="54970"/>
                </a:lnTo>
                <a:lnTo>
                  <a:pt x="302746" y="54427"/>
                </a:lnTo>
                <a:lnTo>
                  <a:pt x="314439" y="53218"/>
                </a:lnTo>
                <a:lnTo>
                  <a:pt x="325619" y="51565"/>
                </a:lnTo>
                <a:lnTo>
                  <a:pt x="336460" y="49617"/>
                </a:lnTo>
                <a:lnTo>
                  <a:pt x="347919" y="48318"/>
                </a:lnTo>
                <a:lnTo>
                  <a:pt x="359793" y="47452"/>
                </a:lnTo>
                <a:lnTo>
                  <a:pt x="383427" y="46490"/>
                </a:lnTo>
                <a:lnTo>
                  <a:pt x="405221" y="46062"/>
                </a:lnTo>
                <a:lnTo>
                  <a:pt x="416621" y="45101"/>
                </a:lnTo>
                <a:lnTo>
                  <a:pt x="428453" y="43614"/>
                </a:lnTo>
                <a:lnTo>
                  <a:pt x="440576" y="41776"/>
                </a:lnTo>
                <a:lnTo>
                  <a:pt x="452044" y="40551"/>
                </a:lnTo>
                <a:lnTo>
                  <a:pt x="463075" y="39734"/>
                </a:lnTo>
                <a:lnTo>
                  <a:pt x="483518" y="38826"/>
                </a:lnTo>
                <a:lnTo>
                  <a:pt x="509306" y="38315"/>
                </a:lnTo>
                <a:lnTo>
                  <a:pt x="525232" y="38196"/>
                </a:lnTo>
                <a:lnTo>
                  <a:pt x="540776" y="35885"/>
                </a:lnTo>
                <a:lnTo>
                  <a:pt x="555305" y="32882"/>
                </a:lnTo>
                <a:lnTo>
                  <a:pt x="573004" y="31192"/>
                </a:lnTo>
                <a:lnTo>
                  <a:pt x="591898" y="30621"/>
                </a:lnTo>
                <a:lnTo>
                  <a:pt x="623543" y="30481"/>
                </a:lnTo>
                <a:lnTo>
                  <a:pt x="595346" y="30480"/>
                </a:lnTo>
                <a:lnTo>
                  <a:pt x="586048" y="32738"/>
                </a:lnTo>
                <a:lnTo>
                  <a:pt x="581199" y="34525"/>
                </a:lnTo>
                <a:lnTo>
                  <a:pt x="562238" y="37041"/>
                </a:lnTo>
                <a:lnTo>
                  <a:pt x="547910" y="37629"/>
                </a:lnTo>
                <a:lnTo>
                  <a:pt x="532229" y="38737"/>
                </a:lnTo>
                <a:lnTo>
                  <a:pt x="523306" y="40218"/>
                </a:lnTo>
                <a:lnTo>
                  <a:pt x="504360" y="43275"/>
                </a:lnTo>
                <a:lnTo>
                  <a:pt x="494567" y="44090"/>
                </a:lnTo>
                <a:lnTo>
                  <a:pt x="484652" y="44633"/>
                </a:lnTo>
                <a:lnTo>
                  <a:pt x="464602" y="45237"/>
                </a:lnTo>
                <a:lnTo>
                  <a:pt x="454515" y="45398"/>
                </a:lnTo>
                <a:lnTo>
                  <a:pt x="444404" y="46352"/>
                </a:lnTo>
                <a:lnTo>
                  <a:pt x="434276" y="47835"/>
                </a:lnTo>
                <a:lnTo>
                  <a:pt x="424137" y="49670"/>
                </a:lnTo>
                <a:lnTo>
                  <a:pt x="413991" y="50893"/>
                </a:lnTo>
                <a:lnTo>
                  <a:pt x="403841" y="51709"/>
                </a:lnTo>
                <a:lnTo>
                  <a:pt x="393687" y="52252"/>
                </a:lnTo>
                <a:lnTo>
                  <a:pt x="383532" y="53462"/>
                </a:lnTo>
                <a:lnTo>
                  <a:pt x="373375" y="55114"/>
                </a:lnTo>
                <a:lnTo>
                  <a:pt x="363216" y="57063"/>
                </a:lnTo>
                <a:lnTo>
                  <a:pt x="353057" y="58362"/>
                </a:lnTo>
                <a:lnTo>
                  <a:pt x="342898" y="59228"/>
                </a:lnTo>
                <a:lnTo>
                  <a:pt x="332738" y="59805"/>
                </a:lnTo>
                <a:lnTo>
                  <a:pt x="312419" y="60447"/>
                </a:lnTo>
                <a:lnTo>
                  <a:pt x="302260" y="60618"/>
                </a:lnTo>
                <a:lnTo>
                  <a:pt x="292100" y="61578"/>
                </a:lnTo>
                <a:lnTo>
                  <a:pt x="281940" y="63066"/>
                </a:lnTo>
                <a:lnTo>
                  <a:pt x="262467" y="66129"/>
                </a:lnTo>
                <a:lnTo>
                  <a:pt x="245345" y="67491"/>
                </a:lnTo>
                <a:lnTo>
                  <a:pt x="229269" y="68096"/>
                </a:lnTo>
                <a:lnTo>
                  <a:pt x="202297" y="68484"/>
                </a:lnTo>
                <a:lnTo>
                  <a:pt x="188970" y="70795"/>
                </a:lnTo>
                <a:lnTo>
                  <a:pt x="175427" y="73798"/>
                </a:lnTo>
                <a:lnTo>
                  <a:pt x="159129" y="75488"/>
                </a:lnTo>
                <a:lnTo>
                  <a:pt x="143349" y="76059"/>
                </a:lnTo>
                <a:lnTo>
                  <a:pt x="114342" y="76200"/>
                </a:lnTo>
                <a:lnTo>
                  <a:pt x="142819" y="76200"/>
                </a:lnTo>
                <a:lnTo>
                  <a:pt x="152656" y="73942"/>
                </a:lnTo>
                <a:lnTo>
                  <a:pt x="163521" y="70963"/>
                </a:lnTo>
                <a:lnTo>
                  <a:pt x="176816" y="69639"/>
                </a:lnTo>
                <a:lnTo>
                  <a:pt x="191191" y="66793"/>
                </a:lnTo>
                <a:lnTo>
                  <a:pt x="198581" y="64849"/>
                </a:lnTo>
                <a:lnTo>
                  <a:pt x="215822" y="62688"/>
                </a:lnTo>
                <a:lnTo>
                  <a:pt x="234774" y="60881"/>
                </a:lnTo>
                <a:lnTo>
                  <a:pt x="244569" y="59215"/>
                </a:lnTo>
                <a:lnTo>
                  <a:pt x="254486" y="57256"/>
                </a:lnTo>
                <a:lnTo>
                  <a:pt x="264484" y="55951"/>
                </a:lnTo>
                <a:lnTo>
                  <a:pt x="274536" y="55080"/>
                </a:lnTo>
                <a:lnTo>
                  <a:pt x="284623" y="54500"/>
                </a:lnTo>
                <a:lnTo>
                  <a:pt x="294735" y="53267"/>
                </a:lnTo>
                <a:lnTo>
                  <a:pt x="304863" y="51598"/>
                </a:lnTo>
                <a:lnTo>
                  <a:pt x="315002" y="49639"/>
                </a:lnTo>
                <a:lnTo>
                  <a:pt x="333041" y="47461"/>
                </a:lnTo>
                <a:lnTo>
                  <a:pt x="350371" y="46494"/>
                </a:lnTo>
                <a:lnTo>
                  <a:pt x="369362" y="46064"/>
                </a:lnTo>
                <a:lnTo>
                  <a:pt x="448417" y="45729"/>
                </a:lnTo>
                <a:lnTo>
                  <a:pt x="462045" y="43466"/>
                </a:lnTo>
                <a:lnTo>
                  <a:pt x="473747" y="40485"/>
                </a:lnTo>
                <a:lnTo>
                  <a:pt x="489854" y="38807"/>
                </a:lnTo>
                <a:lnTo>
                  <a:pt x="508210" y="38239"/>
                </a:lnTo>
                <a:lnTo>
                  <a:pt x="533264" y="38100"/>
                </a:lnTo>
                <a:lnTo>
                  <a:pt x="533340" y="40358"/>
                </a:lnTo>
                <a:lnTo>
                  <a:pt x="533360" y="42145"/>
                </a:lnTo>
                <a:lnTo>
                  <a:pt x="532526" y="44183"/>
                </a:lnTo>
                <a:lnTo>
                  <a:pt x="531125" y="46389"/>
                </a:lnTo>
                <a:lnTo>
                  <a:pt x="529343" y="48706"/>
                </a:lnTo>
                <a:lnTo>
                  <a:pt x="525615" y="50251"/>
                </a:lnTo>
                <a:lnTo>
                  <a:pt x="508233" y="53271"/>
                </a:lnTo>
                <a:lnTo>
                  <a:pt x="501382" y="54987"/>
                </a:lnTo>
                <a:lnTo>
                  <a:pt x="494275" y="56978"/>
                </a:lnTo>
                <a:lnTo>
                  <a:pt x="477347" y="59190"/>
                </a:lnTo>
                <a:lnTo>
                  <a:pt x="459380" y="60174"/>
                </a:lnTo>
                <a:lnTo>
                  <a:pt x="426720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938"/>
          <p:cNvSpPr/>
          <p:nvPr/>
        </p:nvSpPr>
        <p:spPr>
          <a:xfrm>
            <a:off x="1303144" y="4107187"/>
            <a:ext cx="1302895" cy="220974"/>
          </a:xfrm>
          <a:custGeom>
            <a:avLst/>
            <a:gdLst/>
            <a:ahLst/>
            <a:cxnLst/>
            <a:rect l="0" t="0" r="0" b="0"/>
            <a:pathLst>
              <a:path w="1302895" h="220974">
                <a:moveTo>
                  <a:pt x="45596" y="144773"/>
                </a:moveTo>
                <a:lnTo>
                  <a:pt x="52902" y="144773"/>
                </a:lnTo>
                <a:lnTo>
                  <a:pt x="57169" y="148818"/>
                </a:lnTo>
                <a:lnTo>
                  <a:pt x="59237" y="150010"/>
                </a:lnTo>
                <a:lnTo>
                  <a:pt x="68047" y="152300"/>
                </a:lnTo>
                <a:lnTo>
                  <a:pt x="72380" y="152366"/>
                </a:lnTo>
                <a:lnTo>
                  <a:pt x="73612" y="153221"/>
                </a:lnTo>
                <a:lnTo>
                  <a:pt x="74433" y="154638"/>
                </a:lnTo>
                <a:lnTo>
                  <a:pt x="74981" y="156430"/>
                </a:lnTo>
                <a:lnTo>
                  <a:pt x="76192" y="157624"/>
                </a:lnTo>
                <a:lnTo>
                  <a:pt x="77847" y="158420"/>
                </a:lnTo>
                <a:lnTo>
                  <a:pt x="82541" y="159699"/>
                </a:lnTo>
                <a:lnTo>
                  <a:pt x="90972" y="160004"/>
                </a:lnTo>
                <a:lnTo>
                  <a:pt x="104407" y="166573"/>
                </a:lnTo>
                <a:lnTo>
                  <a:pt x="107859" y="167162"/>
                </a:lnTo>
                <a:lnTo>
                  <a:pt x="124412" y="167606"/>
                </a:lnTo>
                <a:lnTo>
                  <a:pt x="126927" y="168461"/>
                </a:lnTo>
                <a:lnTo>
                  <a:pt x="134511" y="172864"/>
                </a:lnTo>
                <a:lnTo>
                  <a:pt x="139583" y="174191"/>
                </a:lnTo>
                <a:lnTo>
                  <a:pt x="173443" y="176094"/>
                </a:lnTo>
                <a:lnTo>
                  <a:pt x="188787" y="181283"/>
                </a:lnTo>
                <a:lnTo>
                  <a:pt x="203714" y="182664"/>
                </a:lnTo>
                <a:lnTo>
                  <a:pt x="222309" y="182846"/>
                </a:lnTo>
                <a:lnTo>
                  <a:pt x="225212" y="183701"/>
                </a:lnTo>
                <a:lnTo>
                  <a:pt x="233341" y="188104"/>
                </a:lnTo>
                <a:lnTo>
                  <a:pt x="238541" y="189431"/>
                </a:lnTo>
                <a:lnTo>
                  <a:pt x="279206" y="191322"/>
                </a:lnTo>
                <a:lnTo>
                  <a:pt x="292708" y="195724"/>
                </a:lnTo>
                <a:lnTo>
                  <a:pt x="321548" y="197973"/>
                </a:lnTo>
                <a:lnTo>
                  <a:pt x="326084" y="198020"/>
                </a:lnTo>
                <a:lnTo>
                  <a:pt x="329955" y="198897"/>
                </a:lnTo>
                <a:lnTo>
                  <a:pt x="342250" y="204132"/>
                </a:lnTo>
                <a:lnTo>
                  <a:pt x="352498" y="205259"/>
                </a:lnTo>
                <a:lnTo>
                  <a:pt x="376073" y="206517"/>
                </a:lnTo>
                <a:lnTo>
                  <a:pt x="397187" y="212286"/>
                </a:lnTo>
                <a:lnTo>
                  <a:pt x="434357" y="213311"/>
                </a:lnTo>
                <a:lnTo>
                  <a:pt x="561216" y="213353"/>
                </a:lnTo>
                <a:lnTo>
                  <a:pt x="571376" y="215610"/>
                </a:lnTo>
                <a:lnTo>
                  <a:pt x="581536" y="218590"/>
                </a:lnTo>
                <a:lnTo>
                  <a:pt x="591696" y="219914"/>
                </a:lnTo>
                <a:lnTo>
                  <a:pt x="601856" y="218244"/>
                </a:lnTo>
                <a:lnTo>
                  <a:pt x="606936" y="216614"/>
                </a:lnTo>
                <a:lnTo>
                  <a:pt x="612016" y="216374"/>
                </a:lnTo>
                <a:lnTo>
                  <a:pt x="652656" y="220744"/>
                </a:lnTo>
                <a:lnTo>
                  <a:pt x="693453" y="220960"/>
                </a:lnTo>
                <a:lnTo>
                  <a:pt x="903056" y="220973"/>
                </a:lnTo>
                <a:lnTo>
                  <a:pt x="913805" y="218716"/>
                </a:lnTo>
                <a:lnTo>
                  <a:pt x="924227" y="215736"/>
                </a:lnTo>
                <a:lnTo>
                  <a:pt x="960134" y="213562"/>
                </a:lnTo>
                <a:lnTo>
                  <a:pt x="971629" y="213446"/>
                </a:lnTo>
                <a:lnTo>
                  <a:pt x="982382" y="211137"/>
                </a:lnTo>
                <a:lnTo>
                  <a:pt x="992805" y="208135"/>
                </a:lnTo>
                <a:lnTo>
                  <a:pt x="1028564" y="205874"/>
                </a:lnTo>
                <a:lnTo>
                  <a:pt x="1033648" y="205826"/>
                </a:lnTo>
                <a:lnTo>
                  <a:pt x="1043813" y="203517"/>
                </a:lnTo>
                <a:lnTo>
                  <a:pt x="1053975" y="200515"/>
                </a:lnTo>
                <a:lnTo>
                  <a:pt x="1069215" y="197978"/>
                </a:lnTo>
                <a:lnTo>
                  <a:pt x="1089536" y="192222"/>
                </a:lnTo>
                <a:lnTo>
                  <a:pt x="1114089" y="189874"/>
                </a:lnTo>
                <a:lnTo>
                  <a:pt x="1124940" y="185323"/>
                </a:lnTo>
                <a:lnTo>
                  <a:pt x="1143347" y="181100"/>
                </a:lnTo>
                <a:lnTo>
                  <a:pt x="1155998" y="176985"/>
                </a:lnTo>
                <a:lnTo>
                  <a:pt x="1163101" y="175176"/>
                </a:lnTo>
                <a:lnTo>
                  <a:pt x="1179202" y="169374"/>
                </a:lnTo>
                <a:lnTo>
                  <a:pt x="1182333" y="168793"/>
                </a:lnTo>
                <a:lnTo>
                  <a:pt x="1188070" y="165891"/>
                </a:lnTo>
                <a:lnTo>
                  <a:pt x="1190786" y="163931"/>
                </a:lnTo>
                <a:lnTo>
                  <a:pt x="1196060" y="161755"/>
                </a:lnTo>
                <a:lnTo>
                  <a:pt x="1203790" y="160528"/>
                </a:lnTo>
                <a:lnTo>
                  <a:pt x="1206346" y="160357"/>
                </a:lnTo>
                <a:lnTo>
                  <a:pt x="1208895" y="159396"/>
                </a:lnTo>
                <a:lnTo>
                  <a:pt x="1213987" y="156069"/>
                </a:lnTo>
                <a:lnTo>
                  <a:pt x="1221614" y="149437"/>
                </a:lnTo>
                <a:lnTo>
                  <a:pt x="1224155" y="147883"/>
                </a:lnTo>
                <a:lnTo>
                  <a:pt x="1229235" y="146155"/>
                </a:lnTo>
                <a:lnTo>
                  <a:pt x="1230929" y="144847"/>
                </a:lnTo>
                <a:lnTo>
                  <a:pt x="1232058" y="143130"/>
                </a:lnTo>
                <a:lnTo>
                  <a:pt x="1232811" y="141137"/>
                </a:lnTo>
                <a:lnTo>
                  <a:pt x="1235006" y="139809"/>
                </a:lnTo>
                <a:lnTo>
                  <a:pt x="1241960" y="138334"/>
                </a:lnTo>
                <a:lnTo>
                  <a:pt x="1244492" y="137093"/>
                </a:lnTo>
                <a:lnTo>
                  <a:pt x="1246180" y="135420"/>
                </a:lnTo>
                <a:lnTo>
                  <a:pt x="1247306" y="133458"/>
                </a:lnTo>
                <a:lnTo>
                  <a:pt x="1253071" y="129020"/>
                </a:lnTo>
                <a:lnTo>
                  <a:pt x="1260432" y="124225"/>
                </a:lnTo>
                <a:lnTo>
                  <a:pt x="1266526" y="119272"/>
                </a:lnTo>
                <a:lnTo>
                  <a:pt x="1272055" y="114248"/>
                </a:lnTo>
                <a:lnTo>
                  <a:pt x="1274716" y="111723"/>
                </a:lnTo>
                <a:lnTo>
                  <a:pt x="1276489" y="109193"/>
                </a:lnTo>
                <a:lnTo>
                  <a:pt x="1278459" y="104124"/>
                </a:lnTo>
                <a:lnTo>
                  <a:pt x="1279832" y="102434"/>
                </a:lnTo>
                <a:lnTo>
                  <a:pt x="1281593" y="101307"/>
                </a:lnTo>
                <a:lnTo>
                  <a:pt x="1283614" y="100556"/>
                </a:lnTo>
                <a:lnTo>
                  <a:pt x="1288117" y="97463"/>
                </a:lnTo>
                <a:lnTo>
                  <a:pt x="1293862" y="92624"/>
                </a:lnTo>
                <a:lnTo>
                  <a:pt x="1294333" y="91380"/>
                </a:lnTo>
                <a:lnTo>
                  <a:pt x="1295152" y="84977"/>
                </a:lnTo>
                <a:lnTo>
                  <a:pt x="1300489" y="78806"/>
                </a:lnTo>
                <a:lnTo>
                  <a:pt x="1301826" y="77354"/>
                </a:lnTo>
                <a:lnTo>
                  <a:pt x="1302420" y="74451"/>
                </a:lnTo>
                <a:lnTo>
                  <a:pt x="1302833" y="68500"/>
                </a:lnTo>
                <a:lnTo>
                  <a:pt x="1302894" y="57252"/>
                </a:lnTo>
                <a:lnTo>
                  <a:pt x="1302048" y="55945"/>
                </a:lnTo>
                <a:lnTo>
                  <a:pt x="1300637" y="55075"/>
                </a:lnTo>
                <a:lnTo>
                  <a:pt x="1298851" y="54495"/>
                </a:lnTo>
                <a:lnTo>
                  <a:pt x="1297659" y="53261"/>
                </a:lnTo>
                <a:lnTo>
                  <a:pt x="1296864" y="51591"/>
                </a:lnTo>
                <a:lnTo>
                  <a:pt x="1295589" y="46874"/>
                </a:lnTo>
                <a:lnTo>
                  <a:pt x="1291324" y="42012"/>
                </a:lnTo>
                <a:lnTo>
                  <a:pt x="1289255" y="40706"/>
                </a:lnTo>
                <a:lnTo>
                  <a:pt x="1284698" y="39254"/>
                </a:lnTo>
                <a:lnTo>
                  <a:pt x="1266290" y="38123"/>
                </a:lnTo>
                <a:lnTo>
                  <a:pt x="1251806" y="31535"/>
                </a:lnTo>
                <a:lnTo>
                  <a:pt x="1232587" y="30566"/>
                </a:lnTo>
                <a:lnTo>
                  <a:pt x="1229777" y="29688"/>
                </a:lnTo>
                <a:lnTo>
                  <a:pt x="1221776" y="25255"/>
                </a:lnTo>
                <a:lnTo>
                  <a:pt x="1216607" y="23921"/>
                </a:lnTo>
                <a:lnTo>
                  <a:pt x="1179189" y="22866"/>
                </a:lnTo>
                <a:lnTo>
                  <a:pt x="1174705" y="22862"/>
                </a:lnTo>
                <a:lnTo>
                  <a:pt x="1170869" y="22012"/>
                </a:lnTo>
                <a:lnTo>
                  <a:pt x="1160578" y="17618"/>
                </a:lnTo>
                <a:lnTo>
                  <a:pt x="1142359" y="15704"/>
                </a:lnTo>
                <a:lnTo>
                  <a:pt x="1103174" y="15245"/>
                </a:lnTo>
                <a:lnTo>
                  <a:pt x="1098628" y="15241"/>
                </a:lnTo>
                <a:lnTo>
                  <a:pt x="1089062" y="12979"/>
                </a:lnTo>
                <a:lnTo>
                  <a:pt x="1079165" y="9998"/>
                </a:lnTo>
                <a:lnTo>
                  <a:pt x="1043804" y="7753"/>
                </a:lnTo>
                <a:lnTo>
                  <a:pt x="803679" y="7613"/>
                </a:lnTo>
                <a:lnTo>
                  <a:pt x="768980" y="1582"/>
                </a:lnTo>
                <a:lnTo>
                  <a:pt x="729762" y="132"/>
                </a:lnTo>
                <a:lnTo>
                  <a:pt x="684521" y="1"/>
                </a:lnTo>
                <a:lnTo>
                  <a:pt x="647424" y="6025"/>
                </a:lnTo>
                <a:lnTo>
                  <a:pt x="610132" y="7473"/>
                </a:lnTo>
                <a:lnTo>
                  <a:pt x="535912" y="7612"/>
                </a:lnTo>
                <a:lnTo>
                  <a:pt x="525699" y="5355"/>
                </a:lnTo>
                <a:lnTo>
                  <a:pt x="514668" y="2376"/>
                </a:lnTo>
                <a:lnTo>
                  <a:pt x="483538" y="307"/>
                </a:lnTo>
                <a:lnTo>
                  <a:pt x="472788" y="2390"/>
                </a:lnTo>
                <a:lnTo>
                  <a:pt x="462366" y="5292"/>
                </a:lnTo>
                <a:lnTo>
                  <a:pt x="426608" y="7477"/>
                </a:lnTo>
                <a:lnTo>
                  <a:pt x="330076" y="7613"/>
                </a:lnTo>
                <a:lnTo>
                  <a:pt x="319916" y="5355"/>
                </a:lnTo>
                <a:lnTo>
                  <a:pt x="314836" y="3568"/>
                </a:lnTo>
                <a:lnTo>
                  <a:pt x="309756" y="3223"/>
                </a:lnTo>
                <a:lnTo>
                  <a:pt x="294516" y="5090"/>
                </a:lnTo>
                <a:lnTo>
                  <a:pt x="254033" y="158"/>
                </a:lnTo>
                <a:lnTo>
                  <a:pt x="215683" y="0"/>
                </a:lnTo>
                <a:lnTo>
                  <a:pt x="205575" y="2253"/>
                </a:lnTo>
                <a:lnTo>
                  <a:pt x="192621" y="6025"/>
                </a:lnTo>
                <a:lnTo>
                  <a:pt x="167044" y="7473"/>
                </a:lnTo>
                <a:lnTo>
                  <a:pt x="147103" y="7586"/>
                </a:lnTo>
                <a:lnTo>
                  <a:pt x="136995" y="9858"/>
                </a:lnTo>
                <a:lnTo>
                  <a:pt x="124042" y="13641"/>
                </a:lnTo>
                <a:lnTo>
                  <a:pt x="116867" y="15372"/>
                </a:lnTo>
                <a:lnTo>
                  <a:pt x="100722" y="21125"/>
                </a:lnTo>
                <a:lnTo>
                  <a:pt x="85624" y="23472"/>
                </a:lnTo>
                <a:lnTo>
                  <a:pt x="77216" y="26797"/>
                </a:lnTo>
                <a:lnTo>
                  <a:pt x="67006" y="33429"/>
                </a:lnTo>
                <a:lnTo>
                  <a:pt x="63256" y="34983"/>
                </a:lnTo>
                <a:lnTo>
                  <a:pt x="50734" y="38019"/>
                </a:lnTo>
                <a:lnTo>
                  <a:pt x="44211" y="41729"/>
                </a:lnTo>
                <a:lnTo>
                  <a:pt x="35778" y="48578"/>
                </a:lnTo>
                <a:lnTo>
                  <a:pt x="33124" y="50163"/>
                </a:lnTo>
                <a:lnTo>
                  <a:pt x="25344" y="53240"/>
                </a:lnTo>
                <a:lnTo>
                  <a:pt x="20226" y="56961"/>
                </a:lnTo>
                <a:lnTo>
                  <a:pt x="18523" y="59138"/>
                </a:lnTo>
                <a:lnTo>
                  <a:pt x="17387" y="61436"/>
                </a:lnTo>
                <a:lnTo>
                  <a:pt x="16630" y="63815"/>
                </a:lnTo>
                <a:lnTo>
                  <a:pt x="13531" y="68716"/>
                </a:lnTo>
                <a:lnTo>
                  <a:pt x="9332" y="74564"/>
                </a:lnTo>
                <a:lnTo>
                  <a:pt x="7026" y="78493"/>
                </a:lnTo>
                <a:lnTo>
                  <a:pt x="4643" y="82806"/>
                </a:lnTo>
                <a:lnTo>
                  <a:pt x="3054" y="86529"/>
                </a:lnTo>
                <a:lnTo>
                  <a:pt x="1288" y="92922"/>
                </a:lnTo>
                <a:lnTo>
                  <a:pt x="504" y="98586"/>
                </a:lnTo>
                <a:lnTo>
                  <a:pt x="294" y="101282"/>
                </a:lnTo>
                <a:lnTo>
                  <a:pt x="155" y="105619"/>
                </a:lnTo>
                <a:lnTo>
                  <a:pt x="0" y="117211"/>
                </a:lnTo>
                <a:lnTo>
                  <a:pt x="805" y="123011"/>
                </a:lnTo>
                <a:lnTo>
                  <a:pt x="2189" y="128572"/>
                </a:lnTo>
                <a:lnTo>
                  <a:pt x="3958" y="133972"/>
                </a:lnTo>
                <a:lnTo>
                  <a:pt x="5984" y="139266"/>
                </a:lnTo>
                <a:lnTo>
                  <a:pt x="8181" y="144488"/>
                </a:lnTo>
                <a:lnTo>
                  <a:pt x="10493" y="149663"/>
                </a:lnTo>
                <a:lnTo>
                  <a:pt x="15319" y="159929"/>
                </a:lnTo>
                <a:lnTo>
                  <a:pt x="25316" y="180316"/>
                </a:lnTo>
                <a:lnTo>
                  <a:pt x="29536" y="184555"/>
                </a:lnTo>
                <a:lnTo>
                  <a:pt x="34890" y="188228"/>
                </a:lnTo>
                <a:lnTo>
                  <a:pt x="45918" y="194566"/>
                </a:lnTo>
                <a:lnTo>
                  <a:pt x="50044" y="197442"/>
                </a:lnTo>
                <a:lnTo>
                  <a:pt x="60836" y="20573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939"/>
          <p:cNvSpPr/>
          <p:nvPr/>
        </p:nvSpPr>
        <p:spPr>
          <a:xfrm>
            <a:off x="7507160" y="1394553"/>
            <a:ext cx="177099" cy="311134"/>
          </a:xfrm>
          <a:custGeom>
            <a:avLst/>
            <a:gdLst/>
            <a:ahLst/>
            <a:cxnLst/>
            <a:rect l="0" t="0" r="0" b="0"/>
            <a:pathLst>
              <a:path w="177099" h="311134">
                <a:moveTo>
                  <a:pt x="166179" y="7527"/>
                </a:moveTo>
                <a:lnTo>
                  <a:pt x="158091" y="3482"/>
                </a:lnTo>
                <a:lnTo>
                  <a:pt x="154859" y="2290"/>
                </a:lnTo>
                <a:lnTo>
                  <a:pt x="151860" y="1496"/>
                </a:lnTo>
                <a:lnTo>
                  <a:pt x="149014" y="966"/>
                </a:lnTo>
                <a:lnTo>
                  <a:pt x="143592" y="378"/>
                </a:lnTo>
                <a:lnTo>
                  <a:pt x="138361" y="116"/>
                </a:lnTo>
                <a:lnTo>
                  <a:pt x="133214" y="0"/>
                </a:lnTo>
                <a:lnTo>
                  <a:pt x="129810" y="816"/>
                </a:lnTo>
                <a:lnTo>
                  <a:pt x="125845" y="2206"/>
                </a:lnTo>
                <a:lnTo>
                  <a:pt x="121509" y="3980"/>
                </a:lnTo>
                <a:lnTo>
                  <a:pt x="117774" y="6009"/>
                </a:lnTo>
                <a:lnTo>
                  <a:pt x="114436" y="8208"/>
                </a:lnTo>
                <a:lnTo>
                  <a:pt x="111363" y="10521"/>
                </a:lnTo>
                <a:lnTo>
                  <a:pt x="107622" y="12910"/>
                </a:lnTo>
                <a:lnTo>
                  <a:pt x="103435" y="15349"/>
                </a:lnTo>
                <a:lnTo>
                  <a:pt x="98949" y="17822"/>
                </a:lnTo>
                <a:lnTo>
                  <a:pt x="95113" y="21163"/>
                </a:lnTo>
                <a:lnTo>
                  <a:pt x="91709" y="25085"/>
                </a:lnTo>
                <a:lnTo>
                  <a:pt x="88592" y="29392"/>
                </a:lnTo>
                <a:lnTo>
                  <a:pt x="84822" y="33957"/>
                </a:lnTo>
                <a:lnTo>
                  <a:pt x="80615" y="38694"/>
                </a:lnTo>
                <a:lnTo>
                  <a:pt x="76116" y="43545"/>
                </a:lnTo>
                <a:lnTo>
                  <a:pt x="72271" y="49319"/>
                </a:lnTo>
                <a:lnTo>
                  <a:pt x="68860" y="55708"/>
                </a:lnTo>
                <a:lnTo>
                  <a:pt x="65740" y="62508"/>
                </a:lnTo>
                <a:lnTo>
                  <a:pt x="61966" y="72121"/>
                </a:lnTo>
                <a:lnTo>
                  <a:pt x="53258" y="96349"/>
                </a:lnTo>
                <a:lnTo>
                  <a:pt x="48565" y="108228"/>
                </a:lnTo>
                <a:lnTo>
                  <a:pt x="43743" y="119534"/>
                </a:lnTo>
                <a:lnTo>
                  <a:pt x="38836" y="130459"/>
                </a:lnTo>
                <a:lnTo>
                  <a:pt x="35563" y="141128"/>
                </a:lnTo>
                <a:lnTo>
                  <a:pt x="33382" y="151628"/>
                </a:lnTo>
                <a:lnTo>
                  <a:pt x="31929" y="162014"/>
                </a:lnTo>
                <a:lnTo>
                  <a:pt x="30112" y="171479"/>
                </a:lnTo>
                <a:lnTo>
                  <a:pt x="28055" y="180328"/>
                </a:lnTo>
                <a:lnTo>
                  <a:pt x="25837" y="188768"/>
                </a:lnTo>
                <a:lnTo>
                  <a:pt x="23511" y="196934"/>
                </a:lnTo>
                <a:lnTo>
                  <a:pt x="18669" y="212781"/>
                </a:lnTo>
                <a:lnTo>
                  <a:pt x="17039" y="220563"/>
                </a:lnTo>
                <a:lnTo>
                  <a:pt x="15952" y="228291"/>
                </a:lnTo>
                <a:lnTo>
                  <a:pt x="15228" y="235983"/>
                </a:lnTo>
                <a:lnTo>
                  <a:pt x="14745" y="243651"/>
                </a:lnTo>
                <a:lnTo>
                  <a:pt x="14210" y="258944"/>
                </a:lnTo>
                <a:lnTo>
                  <a:pt x="13907" y="277789"/>
                </a:lnTo>
                <a:lnTo>
                  <a:pt x="14710" y="282529"/>
                </a:lnTo>
                <a:lnTo>
                  <a:pt x="17862" y="290052"/>
                </a:lnTo>
                <a:lnTo>
                  <a:pt x="22086" y="296218"/>
                </a:lnTo>
                <a:lnTo>
                  <a:pt x="24397" y="299048"/>
                </a:lnTo>
                <a:lnTo>
                  <a:pt x="27631" y="300934"/>
                </a:lnTo>
                <a:lnTo>
                  <a:pt x="31480" y="302192"/>
                </a:lnTo>
                <a:lnTo>
                  <a:pt x="35740" y="303030"/>
                </a:lnTo>
                <a:lnTo>
                  <a:pt x="40273" y="303589"/>
                </a:lnTo>
                <a:lnTo>
                  <a:pt x="44988" y="303962"/>
                </a:lnTo>
                <a:lnTo>
                  <a:pt x="49826" y="304210"/>
                </a:lnTo>
                <a:lnTo>
                  <a:pt x="61974" y="304486"/>
                </a:lnTo>
                <a:lnTo>
                  <a:pt x="68768" y="304560"/>
                </a:lnTo>
                <a:lnTo>
                  <a:pt x="74993" y="303762"/>
                </a:lnTo>
                <a:lnTo>
                  <a:pt x="80835" y="302384"/>
                </a:lnTo>
                <a:lnTo>
                  <a:pt x="86424" y="300618"/>
                </a:lnTo>
                <a:lnTo>
                  <a:pt x="91842" y="298594"/>
                </a:lnTo>
                <a:lnTo>
                  <a:pt x="97149" y="296399"/>
                </a:lnTo>
                <a:lnTo>
                  <a:pt x="102379" y="294088"/>
                </a:lnTo>
                <a:lnTo>
                  <a:pt x="107559" y="290854"/>
                </a:lnTo>
                <a:lnTo>
                  <a:pt x="112706" y="287005"/>
                </a:lnTo>
                <a:lnTo>
                  <a:pt x="117830" y="282746"/>
                </a:lnTo>
                <a:lnTo>
                  <a:pt x="122940" y="278213"/>
                </a:lnTo>
                <a:lnTo>
                  <a:pt x="133133" y="268661"/>
                </a:lnTo>
                <a:lnTo>
                  <a:pt x="148392" y="253763"/>
                </a:lnTo>
                <a:lnTo>
                  <a:pt x="152628" y="248731"/>
                </a:lnTo>
                <a:lnTo>
                  <a:pt x="156299" y="243683"/>
                </a:lnTo>
                <a:lnTo>
                  <a:pt x="159592" y="238624"/>
                </a:lnTo>
                <a:lnTo>
                  <a:pt x="162635" y="234405"/>
                </a:lnTo>
                <a:lnTo>
                  <a:pt x="165510" y="230746"/>
                </a:lnTo>
                <a:lnTo>
                  <a:pt x="170962" y="224422"/>
                </a:lnTo>
                <a:lnTo>
                  <a:pt x="176207" y="218789"/>
                </a:lnTo>
                <a:lnTo>
                  <a:pt x="177098" y="216102"/>
                </a:lnTo>
                <a:lnTo>
                  <a:pt x="176846" y="213464"/>
                </a:lnTo>
                <a:lnTo>
                  <a:pt x="174402" y="207191"/>
                </a:lnTo>
                <a:lnTo>
                  <a:pt x="173354" y="207523"/>
                </a:lnTo>
                <a:lnTo>
                  <a:pt x="169933" y="210150"/>
                </a:lnTo>
                <a:lnTo>
                  <a:pt x="166989" y="212035"/>
                </a:lnTo>
                <a:lnTo>
                  <a:pt x="163332" y="214139"/>
                </a:lnTo>
                <a:lnTo>
                  <a:pt x="159202" y="216388"/>
                </a:lnTo>
                <a:lnTo>
                  <a:pt x="153908" y="218735"/>
                </a:lnTo>
                <a:lnTo>
                  <a:pt x="147839" y="221146"/>
                </a:lnTo>
                <a:lnTo>
                  <a:pt x="141251" y="223599"/>
                </a:lnTo>
                <a:lnTo>
                  <a:pt x="135168" y="226929"/>
                </a:lnTo>
                <a:lnTo>
                  <a:pt x="129419" y="230841"/>
                </a:lnTo>
                <a:lnTo>
                  <a:pt x="123892" y="235143"/>
                </a:lnTo>
                <a:lnTo>
                  <a:pt x="117668" y="239704"/>
                </a:lnTo>
                <a:lnTo>
                  <a:pt x="103979" y="249288"/>
                </a:lnTo>
                <a:lnTo>
                  <a:pt x="96773" y="253368"/>
                </a:lnTo>
                <a:lnTo>
                  <a:pt x="89428" y="256934"/>
                </a:lnTo>
                <a:lnTo>
                  <a:pt x="81992" y="260158"/>
                </a:lnTo>
                <a:lnTo>
                  <a:pt x="75342" y="264001"/>
                </a:lnTo>
                <a:lnTo>
                  <a:pt x="69215" y="268257"/>
                </a:lnTo>
                <a:lnTo>
                  <a:pt x="63436" y="272787"/>
                </a:lnTo>
                <a:lnTo>
                  <a:pt x="57043" y="276654"/>
                </a:lnTo>
                <a:lnTo>
                  <a:pt x="50242" y="280078"/>
                </a:lnTo>
                <a:lnTo>
                  <a:pt x="36759" y="286141"/>
                </a:lnTo>
                <a:lnTo>
                  <a:pt x="25121" y="291658"/>
                </a:lnTo>
                <a:lnTo>
                  <a:pt x="21341" y="294314"/>
                </a:lnTo>
                <a:lnTo>
                  <a:pt x="18821" y="296932"/>
                </a:lnTo>
                <a:lnTo>
                  <a:pt x="17140" y="299523"/>
                </a:lnTo>
                <a:lnTo>
                  <a:pt x="15173" y="301251"/>
                </a:lnTo>
                <a:lnTo>
                  <a:pt x="13016" y="302403"/>
                </a:lnTo>
                <a:lnTo>
                  <a:pt x="10731" y="303171"/>
                </a:lnTo>
                <a:lnTo>
                  <a:pt x="5933" y="306282"/>
                </a:lnTo>
                <a:lnTo>
                  <a:pt x="0" y="311133"/>
                </a:lnTo>
                <a:lnTo>
                  <a:pt x="1446" y="309539"/>
                </a:lnTo>
                <a:lnTo>
                  <a:pt x="6159" y="30470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940"/>
          <p:cNvSpPr/>
          <p:nvPr/>
        </p:nvSpPr>
        <p:spPr>
          <a:xfrm>
            <a:off x="7795395" y="1447932"/>
            <a:ext cx="121693" cy="258949"/>
          </a:xfrm>
          <a:custGeom>
            <a:avLst/>
            <a:gdLst/>
            <a:ahLst/>
            <a:cxnLst/>
            <a:rect l="0" t="0" r="0" b="0"/>
            <a:pathLst>
              <a:path w="121693" h="258949">
                <a:moveTo>
                  <a:pt x="114165" y="76068"/>
                </a:moveTo>
                <a:lnTo>
                  <a:pt x="114165" y="64717"/>
                </a:lnTo>
                <a:lnTo>
                  <a:pt x="115011" y="62574"/>
                </a:lnTo>
                <a:lnTo>
                  <a:pt x="118210" y="57935"/>
                </a:lnTo>
                <a:lnTo>
                  <a:pt x="120196" y="53051"/>
                </a:lnTo>
                <a:lnTo>
                  <a:pt x="121314" y="45542"/>
                </a:lnTo>
                <a:lnTo>
                  <a:pt x="121646" y="37954"/>
                </a:lnTo>
                <a:lnTo>
                  <a:pt x="121692" y="35419"/>
                </a:lnTo>
                <a:lnTo>
                  <a:pt x="120876" y="33729"/>
                </a:lnTo>
                <a:lnTo>
                  <a:pt x="119485" y="32602"/>
                </a:lnTo>
                <a:lnTo>
                  <a:pt x="117711" y="31851"/>
                </a:lnTo>
                <a:lnTo>
                  <a:pt x="116529" y="30503"/>
                </a:lnTo>
                <a:lnTo>
                  <a:pt x="115741" y="28758"/>
                </a:lnTo>
                <a:lnTo>
                  <a:pt x="115216" y="26748"/>
                </a:lnTo>
                <a:lnTo>
                  <a:pt x="112374" y="22257"/>
                </a:lnTo>
                <a:lnTo>
                  <a:pt x="110431" y="19874"/>
                </a:lnTo>
                <a:lnTo>
                  <a:pt x="108288" y="17439"/>
                </a:lnTo>
                <a:lnTo>
                  <a:pt x="106014" y="14969"/>
                </a:lnTo>
                <a:lnTo>
                  <a:pt x="101229" y="9966"/>
                </a:lnTo>
                <a:lnTo>
                  <a:pt x="96281" y="4921"/>
                </a:lnTo>
                <a:lnTo>
                  <a:pt x="92928" y="3236"/>
                </a:lnTo>
                <a:lnTo>
                  <a:pt x="89001" y="2114"/>
                </a:lnTo>
                <a:lnTo>
                  <a:pt x="84689" y="1365"/>
                </a:lnTo>
                <a:lnTo>
                  <a:pt x="80968" y="866"/>
                </a:lnTo>
                <a:lnTo>
                  <a:pt x="77640" y="534"/>
                </a:lnTo>
                <a:lnTo>
                  <a:pt x="74575" y="312"/>
                </a:lnTo>
                <a:lnTo>
                  <a:pt x="70839" y="164"/>
                </a:lnTo>
                <a:lnTo>
                  <a:pt x="62171" y="0"/>
                </a:lnTo>
                <a:lnTo>
                  <a:pt x="58336" y="803"/>
                </a:lnTo>
                <a:lnTo>
                  <a:pt x="54933" y="2184"/>
                </a:lnTo>
                <a:lnTo>
                  <a:pt x="51817" y="3952"/>
                </a:lnTo>
                <a:lnTo>
                  <a:pt x="48893" y="5131"/>
                </a:lnTo>
                <a:lnTo>
                  <a:pt x="46097" y="5917"/>
                </a:lnTo>
                <a:lnTo>
                  <a:pt x="43386" y="6441"/>
                </a:lnTo>
                <a:lnTo>
                  <a:pt x="39886" y="7636"/>
                </a:lnTo>
                <a:lnTo>
                  <a:pt x="35860" y="9280"/>
                </a:lnTo>
                <a:lnTo>
                  <a:pt x="31482" y="11223"/>
                </a:lnTo>
                <a:lnTo>
                  <a:pt x="27716" y="14211"/>
                </a:lnTo>
                <a:lnTo>
                  <a:pt x="24359" y="17897"/>
                </a:lnTo>
                <a:lnTo>
                  <a:pt x="21274" y="22047"/>
                </a:lnTo>
                <a:lnTo>
                  <a:pt x="18372" y="25661"/>
                </a:lnTo>
                <a:lnTo>
                  <a:pt x="15589" y="28917"/>
                </a:lnTo>
                <a:lnTo>
                  <a:pt x="12888" y="31934"/>
                </a:lnTo>
                <a:lnTo>
                  <a:pt x="10241" y="35639"/>
                </a:lnTo>
                <a:lnTo>
                  <a:pt x="7629" y="39802"/>
                </a:lnTo>
                <a:lnTo>
                  <a:pt x="5041" y="44270"/>
                </a:lnTo>
                <a:lnTo>
                  <a:pt x="3316" y="48943"/>
                </a:lnTo>
                <a:lnTo>
                  <a:pt x="2166" y="53751"/>
                </a:lnTo>
                <a:lnTo>
                  <a:pt x="1400" y="58650"/>
                </a:lnTo>
                <a:lnTo>
                  <a:pt x="889" y="63610"/>
                </a:lnTo>
                <a:lnTo>
                  <a:pt x="547" y="68609"/>
                </a:lnTo>
                <a:lnTo>
                  <a:pt x="320" y="73635"/>
                </a:lnTo>
                <a:lnTo>
                  <a:pt x="68" y="85993"/>
                </a:lnTo>
                <a:lnTo>
                  <a:pt x="0" y="92845"/>
                </a:lnTo>
                <a:lnTo>
                  <a:pt x="803" y="99106"/>
                </a:lnTo>
                <a:lnTo>
                  <a:pt x="2184" y="104973"/>
                </a:lnTo>
                <a:lnTo>
                  <a:pt x="3951" y="110578"/>
                </a:lnTo>
                <a:lnTo>
                  <a:pt x="5129" y="116855"/>
                </a:lnTo>
                <a:lnTo>
                  <a:pt x="5915" y="123579"/>
                </a:lnTo>
                <a:lnTo>
                  <a:pt x="6439" y="130602"/>
                </a:lnTo>
                <a:lnTo>
                  <a:pt x="7635" y="137824"/>
                </a:lnTo>
                <a:lnTo>
                  <a:pt x="9278" y="145179"/>
                </a:lnTo>
                <a:lnTo>
                  <a:pt x="11221" y="152622"/>
                </a:lnTo>
                <a:lnTo>
                  <a:pt x="12517" y="159277"/>
                </a:lnTo>
                <a:lnTo>
                  <a:pt x="13380" y="165407"/>
                </a:lnTo>
                <a:lnTo>
                  <a:pt x="13955" y="171188"/>
                </a:lnTo>
                <a:lnTo>
                  <a:pt x="15185" y="177581"/>
                </a:lnTo>
                <a:lnTo>
                  <a:pt x="16851" y="184383"/>
                </a:lnTo>
                <a:lnTo>
                  <a:pt x="18809" y="191458"/>
                </a:lnTo>
                <a:lnTo>
                  <a:pt x="20115" y="197868"/>
                </a:lnTo>
                <a:lnTo>
                  <a:pt x="20985" y="203835"/>
                </a:lnTo>
                <a:lnTo>
                  <a:pt x="21566" y="209506"/>
                </a:lnTo>
                <a:lnTo>
                  <a:pt x="21952" y="215827"/>
                </a:lnTo>
                <a:lnTo>
                  <a:pt x="22381" y="229623"/>
                </a:lnTo>
                <a:lnTo>
                  <a:pt x="22725" y="2589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941"/>
          <p:cNvSpPr/>
          <p:nvPr/>
        </p:nvSpPr>
        <p:spPr>
          <a:xfrm>
            <a:off x="7772400" y="1706880"/>
            <a:ext cx="45721" cy="30481"/>
          </a:xfrm>
          <a:custGeom>
            <a:avLst/>
            <a:gdLst/>
            <a:ahLst/>
            <a:cxnLst/>
            <a:rect l="0" t="0" r="0" b="0"/>
            <a:pathLst>
              <a:path w="45721" h="30481">
                <a:moveTo>
                  <a:pt x="45720" y="0"/>
                </a:moveTo>
                <a:lnTo>
                  <a:pt x="29539" y="16181"/>
                </a:lnTo>
                <a:lnTo>
                  <a:pt x="23079" y="20947"/>
                </a:lnTo>
                <a:lnTo>
                  <a:pt x="17080" y="24125"/>
                </a:lnTo>
                <a:lnTo>
                  <a:pt x="0" y="30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942"/>
          <p:cNvSpPr/>
          <p:nvPr/>
        </p:nvSpPr>
        <p:spPr>
          <a:xfrm>
            <a:off x="7688631" y="1485900"/>
            <a:ext cx="190450" cy="251461"/>
          </a:xfrm>
          <a:custGeom>
            <a:avLst/>
            <a:gdLst/>
            <a:ahLst/>
            <a:cxnLst/>
            <a:rect l="0" t="0" r="0" b="0"/>
            <a:pathLst>
              <a:path w="190450" h="251461">
                <a:moveTo>
                  <a:pt x="83769" y="251460"/>
                </a:moveTo>
                <a:lnTo>
                  <a:pt x="43316" y="231234"/>
                </a:lnTo>
                <a:lnTo>
                  <a:pt x="31400" y="224429"/>
                </a:lnTo>
                <a:lnTo>
                  <a:pt x="23457" y="219046"/>
                </a:lnTo>
                <a:lnTo>
                  <a:pt x="18161" y="214611"/>
                </a:lnTo>
                <a:lnTo>
                  <a:pt x="13783" y="210807"/>
                </a:lnTo>
                <a:lnTo>
                  <a:pt x="6661" y="204323"/>
                </a:lnTo>
                <a:lnTo>
                  <a:pt x="4423" y="201409"/>
                </a:lnTo>
                <a:lnTo>
                  <a:pt x="1938" y="195913"/>
                </a:lnTo>
                <a:lnTo>
                  <a:pt x="537" y="188059"/>
                </a:lnTo>
                <a:lnTo>
                  <a:pt x="211" y="180666"/>
                </a:lnTo>
                <a:lnTo>
                  <a:pt x="0" y="166168"/>
                </a:lnTo>
                <a:lnTo>
                  <a:pt x="830" y="163272"/>
                </a:lnTo>
                <a:lnTo>
                  <a:pt x="4010" y="157796"/>
                </a:lnTo>
                <a:lnTo>
                  <a:pt x="5987" y="152541"/>
                </a:lnTo>
                <a:lnTo>
                  <a:pt x="6514" y="149954"/>
                </a:lnTo>
                <a:lnTo>
                  <a:pt x="11616" y="142564"/>
                </a:lnTo>
                <a:lnTo>
                  <a:pt x="15347" y="138223"/>
                </a:lnTo>
                <a:lnTo>
                  <a:pt x="18681" y="134482"/>
                </a:lnTo>
                <a:lnTo>
                  <a:pt x="24642" y="128067"/>
                </a:lnTo>
                <a:lnTo>
                  <a:pt x="32760" y="119696"/>
                </a:lnTo>
                <a:lnTo>
                  <a:pt x="44571" y="107809"/>
                </a:lnTo>
                <a:lnTo>
                  <a:pt x="49171" y="104046"/>
                </a:lnTo>
                <a:lnTo>
                  <a:pt x="53931" y="100690"/>
                </a:lnTo>
                <a:lnTo>
                  <a:pt x="58796" y="97607"/>
                </a:lnTo>
                <a:lnTo>
                  <a:pt x="63734" y="93858"/>
                </a:lnTo>
                <a:lnTo>
                  <a:pt x="68718" y="89665"/>
                </a:lnTo>
                <a:lnTo>
                  <a:pt x="73736" y="85177"/>
                </a:lnTo>
                <a:lnTo>
                  <a:pt x="78773" y="81338"/>
                </a:lnTo>
                <a:lnTo>
                  <a:pt x="83825" y="77932"/>
                </a:lnTo>
                <a:lnTo>
                  <a:pt x="88887" y="74815"/>
                </a:lnTo>
                <a:lnTo>
                  <a:pt x="94801" y="71890"/>
                </a:lnTo>
                <a:lnTo>
                  <a:pt x="101283" y="69093"/>
                </a:lnTo>
                <a:lnTo>
                  <a:pt x="108145" y="66382"/>
                </a:lnTo>
                <a:lnTo>
                  <a:pt x="114414" y="63728"/>
                </a:lnTo>
                <a:lnTo>
                  <a:pt x="125893" y="58521"/>
                </a:lnTo>
                <a:lnTo>
                  <a:pt x="132171" y="55101"/>
                </a:lnTo>
                <a:lnTo>
                  <a:pt x="138897" y="51127"/>
                </a:lnTo>
                <a:lnTo>
                  <a:pt x="145922" y="46785"/>
                </a:lnTo>
                <a:lnTo>
                  <a:pt x="152297" y="41350"/>
                </a:lnTo>
                <a:lnTo>
                  <a:pt x="158241" y="35186"/>
                </a:lnTo>
                <a:lnTo>
                  <a:pt x="163897" y="28538"/>
                </a:lnTo>
                <a:lnTo>
                  <a:pt x="169361" y="22412"/>
                </a:lnTo>
                <a:lnTo>
                  <a:pt x="19044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943"/>
          <p:cNvSpPr/>
          <p:nvPr/>
        </p:nvSpPr>
        <p:spPr>
          <a:xfrm>
            <a:off x="2377895" y="3117743"/>
            <a:ext cx="167186" cy="242220"/>
          </a:xfrm>
          <a:custGeom>
            <a:avLst/>
            <a:gdLst/>
            <a:ahLst/>
            <a:cxnLst/>
            <a:rect l="0" t="0" r="0" b="0"/>
            <a:pathLst>
              <a:path w="167186" h="242220">
                <a:moveTo>
                  <a:pt x="167185" y="59797"/>
                </a:moveTo>
                <a:lnTo>
                  <a:pt x="155833" y="48446"/>
                </a:lnTo>
                <a:lnTo>
                  <a:pt x="154537" y="46303"/>
                </a:lnTo>
                <a:lnTo>
                  <a:pt x="153097" y="41664"/>
                </a:lnTo>
                <a:lnTo>
                  <a:pt x="152286" y="34293"/>
                </a:lnTo>
                <a:lnTo>
                  <a:pt x="151326" y="32634"/>
                </a:lnTo>
                <a:lnTo>
                  <a:pt x="149839" y="31528"/>
                </a:lnTo>
                <a:lnTo>
                  <a:pt x="148001" y="30792"/>
                </a:lnTo>
                <a:lnTo>
                  <a:pt x="146775" y="29453"/>
                </a:lnTo>
                <a:lnTo>
                  <a:pt x="145959" y="27714"/>
                </a:lnTo>
                <a:lnTo>
                  <a:pt x="145051" y="23525"/>
                </a:lnTo>
                <a:lnTo>
                  <a:pt x="144648" y="18841"/>
                </a:lnTo>
                <a:lnTo>
                  <a:pt x="143693" y="17253"/>
                </a:lnTo>
                <a:lnTo>
                  <a:pt x="142211" y="16194"/>
                </a:lnTo>
                <a:lnTo>
                  <a:pt x="140375" y="15489"/>
                </a:lnTo>
                <a:lnTo>
                  <a:pt x="139152" y="14171"/>
                </a:lnTo>
                <a:lnTo>
                  <a:pt x="138336" y="12447"/>
                </a:lnTo>
                <a:lnTo>
                  <a:pt x="137792" y="10450"/>
                </a:lnTo>
                <a:lnTo>
                  <a:pt x="136583" y="9119"/>
                </a:lnTo>
                <a:lnTo>
                  <a:pt x="134930" y="8232"/>
                </a:lnTo>
                <a:lnTo>
                  <a:pt x="132982" y="7640"/>
                </a:lnTo>
                <a:lnTo>
                  <a:pt x="131683" y="6399"/>
                </a:lnTo>
                <a:lnTo>
                  <a:pt x="130817" y="4725"/>
                </a:lnTo>
                <a:lnTo>
                  <a:pt x="130240" y="2763"/>
                </a:lnTo>
                <a:lnTo>
                  <a:pt x="129008" y="1454"/>
                </a:lnTo>
                <a:lnTo>
                  <a:pt x="127340" y="582"/>
                </a:lnTo>
                <a:lnTo>
                  <a:pt x="125382" y="0"/>
                </a:lnTo>
                <a:lnTo>
                  <a:pt x="122383" y="459"/>
                </a:lnTo>
                <a:lnTo>
                  <a:pt x="118690" y="1612"/>
                </a:lnTo>
                <a:lnTo>
                  <a:pt x="114535" y="3227"/>
                </a:lnTo>
                <a:lnTo>
                  <a:pt x="110918" y="4303"/>
                </a:lnTo>
                <a:lnTo>
                  <a:pt x="107661" y="5022"/>
                </a:lnTo>
                <a:lnTo>
                  <a:pt x="104642" y="5500"/>
                </a:lnTo>
                <a:lnTo>
                  <a:pt x="100936" y="6666"/>
                </a:lnTo>
                <a:lnTo>
                  <a:pt x="96772" y="8290"/>
                </a:lnTo>
                <a:lnTo>
                  <a:pt x="92303" y="10219"/>
                </a:lnTo>
                <a:lnTo>
                  <a:pt x="88477" y="12352"/>
                </a:lnTo>
                <a:lnTo>
                  <a:pt x="85079" y="14620"/>
                </a:lnTo>
                <a:lnTo>
                  <a:pt x="81968" y="16979"/>
                </a:lnTo>
                <a:lnTo>
                  <a:pt x="78201" y="19399"/>
                </a:lnTo>
                <a:lnTo>
                  <a:pt x="73995" y="21858"/>
                </a:lnTo>
                <a:lnTo>
                  <a:pt x="69498" y="24345"/>
                </a:lnTo>
                <a:lnTo>
                  <a:pt x="64807" y="27696"/>
                </a:lnTo>
                <a:lnTo>
                  <a:pt x="59986" y="31623"/>
                </a:lnTo>
                <a:lnTo>
                  <a:pt x="55079" y="35934"/>
                </a:lnTo>
                <a:lnTo>
                  <a:pt x="50961" y="40502"/>
                </a:lnTo>
                <a:lnTo>
                  <a:pt x="47369" y="45240"/>
                </a:lnTo>
                <a:lnTo>
                  <a:pt x="44128" y="50093"/>
                </a:lnTo>
                <a:lnTo>
                  <a:pt x="40274" y="55021"/>
                </a:lnTo>
                <a:lnTo>
                  <a:pt x="36011" y="59999"/>
                </a:lnTo>
                <a:lnTo>
                  <a:pt x="31476" y="65012"/>
                </a:lnTo>
                <a:lnTo>
                  <a:pt x="27605" y="70047"/>
                </a:lnTo>
                <a:lnTo>
                  <a:pt x="24179" y="75097"/>
                </a:lnTo>
                <a:lnTo>
                  <a:pt x="21048" y="80157"/>
                </a:lnTo>
                <a:lnTo>
                  <a:pt x="18113" y="86070"/>
                </a:lnTo>
                <a:lnTo>
                  <a:pt x="15311" y="92553"/>
                </a:lnTo>
                <a:lnTo>
                  <a:pt x="12596" y="99414"/>
                </a:lnTo>
                <a:lnTo>
                  <a:pt x="7321" y="113811"/>
                </a:lnTo>
                <a:lnTo>
                  <a:pt x="4729" y="121207"/>
                </a:lnTo>
                <a:lnTo>
                  <a:pt x="3001" y="127830"/>
                </a:lnTo>
                <a:lnTo>
                  <a:pt x="1849" y="133939"/>
                </a:lnTo>
                <a:lnTo>
                  <a:pt x="1081" y="139705"/>
                </a:lnTo>
                <a:lnTo>
                  <a:pt x="569" y="146089"/>
                </a:lnTo>
                <a:lnTo>
                  <a:pt x="228" y="152885"/>
                </a:lnTo>
                <a:lnTo>
                  <a:pt x="0" y="159956"/>
                </a:lnTo>
                <a:lnTo>
                  <a:pt x="695" y="166363"/>
                </a:lnTo>
                <a:lnTo>
                  <a:pt x="2005" y="172327"/>
                </a:lnTo>
                <a:lnTo>
                  <a:pt x="3725" y="177997"/>
                </a:lnTo>
                <a:lnTo>
                  <a:pt x="5719" y="183471"/>
                </a:lnTo>
                <a:lnTo>
                  <a:pt x="7894" y="188813"/>
                </a:lnTo>
                <a:lnTo>
                  <a:pt x="10191" y="194068"/>
                </a:lnTo>
                <a:lnTo>
                  <a:pt x="11723" y="199264"/>
                </a:lnTo>
                <a:lnTo>
                  <a:pt x="12743" y="204422"/>
                </a:lnTo>
                <a:lnTo>
                  <a:pt x="13424" y="209554"/>
                </a:lnTo>
                <a:lnTo>
                  <a:pt x="15571" y="213821"/>
                </a:lnTo>
                <a:lnTo>
                  <a:pt x="18696" y="217513"/>
                </a:lnTo>
                <a:lnTo>
                  <a:pt x="22472" y="220821"/>
                </a:lnTo>
                <a:lnTo>
                  <a:pt x="28926" y="226754"/>
                </a:lnTo>
                <a:lnTo>
                  <a:pt x="31833" y="229522"/>
                </a:lnTo>
                <a:lnTo>
                  <a:pt x="35463" y="232213"/>
                </a:lnTo>
                <a:lnTo>
                  <a:pt x="39577" y="234855"/>
                </a:lnTo>
                <a:lnTo>
                  <a:pt x="44013" y="237462"/>
                </a:lnTo>
                <a:lnTo>
                  <a:pt x="47817" y="239200"/>
                </a:lnTo>
                <a:lnTo>
                  <a:pt x="51200" y="240359"/>
                </a:lnTo>
                <a:lnTo>
                  <a:pt x="54301" y="241132"/>
                </a:lnTo>
                <a:lnTo>
                  <a:pt x="58063" y="241647"/>
                </a:lnTo>
                <a:lnTo>
                  <a:pt x="62263" y="241990"/>
                </a:lnTo>
                <a:lnTo>
                  <a:pt x="66758" y="242219"/>
                </a:lnTo>
                <a:lnTo>
                  <a:pt x="70600" y="241525"/>
                </a:lnTo>
                <a:lnTo>
                  <a:pt x="74008" y="240216"/>
                </a:lnTo>
                <a:lnTo>
                  <a:pt x="77128" y="238496"/>
                </a:lnTo>
                <a:lnTo>
                  <a:pt x="80900" y="237350"/>
                </a:lnTo>
                <a:lnTo>
                  <a:pt x="85109" y="236585"/>
                </a:lnTo>
                <a:lnTo>
                  <a:pt x="89608" y="236076"/>
                </a:lnTo>
                <a:lnTo>
                  <a:pt x="93453" y="234890"/>
                </a:lnTo>
                <a:lnTo>
                  <a:pt x="96864" y="233252"/>
                </a:lnTo>
                <a:lnTo>
                  <a:pt x="99984" y="231314"/>
                </a:lnTo>
                <a:lnTo>
                  <a:pt x="102911" y="229174"/>
                </a:lnTo>
                <a:lnTo>
                  <a:pt x="105709" y="226902"/>
                </a:lnTo>
                <a:lnTo>
                  <a:pt x="108421" y="224540"/>
                </a:lnTo>
                <a:lnTo>
                  <a:pt x="110229" y="222119"/>
                </a:lnTo>
                <a:lnTo>
                  <a:pt x="113620" y="214667"/>
                </a:lnTo>
                <a:lnTo>
                  <a:pt x="117414" y="209626"/>
                </a:lnTo>
                <a:lnTo>
                  <a:pt x="118764" y="206249"/>
                </a:lnTo>
                <a:lnTo>
                  <a:pt x="119665" y="202305"/>
                </a:lnTo>
                <a:lnTo>
                  <a:pt x="120264" y="197983"/>
                </a:lnTo>
                <a:lnTo>
                  <a:pt x="119818" y="194254"/>
                </a:lnTo>
                <a:lnTo>
                  <a:pt x="118674" y="190922"/>
                </a:lnTo>
                <a:lnTo>
                  <a:pt x="117064" y="187853"/>
                </a:lnTo>
                <a:lnTo>
                  <a:pt x="115991" y="184114"/>
                </a:lnTo>
                <a:lnTo>
                  <a:pt x="115276" y="179929"/>
                </a:lnTo>
                <a:lnTo>
                  <a:pt x="114799" y="175445"/>
                </a:lnTo>
                <a:lnTo>
                  <a:pt x="113634" y="171609"/>
                </a:lnTo>
                <a:lnTo>
                  <a:pt x="110083" y="165089"/>
                </a:lnTo>
                <a:lnTo>
                  <a:pt x="107950" y="161318"/>
                </a:lnTo>
                <a:lnTo>
                  <a:pt x="103323" y="152613"/>
                </a:lnTo>
                <a:lnTo>
                  <a:pt x="98444" y="145357"/>
                </a:lnTo>
                <a:lnTo>
                  <a:pt x="93454" y="139311"/>
                </a:lnTo>
                <a:lnTo>
                  <a:pt x="88413" y="133801"/>
                </a:lnTo>
                <a:lnTo>
                  <a:pt x="85037" y="131993"/>
                </a:lnTo>
                <a:lnTo>
                  <a:pt x="81093" y="130788"/>
                </a:lnTo>
                <a:lnTo>
                  <a:pt x="76770" y="129984"/>
                </a:lnTo>
                <a:lnTo>
                  <a:pt x="73042" y="128602"/>
                </a:lnTo>
                <a:lnTo>
                  <a:pt x="69709" y="126834"/>
                </a:lnTo>
                <a:lnTo>
                  <a:pt x="66641" y="124808"/>
                </a:lnTo>
                <a:lnTo>
                  <a:pt x="63749" y="123458"/>
                </a:lnTo>
                <a:lnTo>
                  <a:pt x="60975" y="122557"/>
                </a:lnTo>
                <a:lnTo>
                  <a:pt x="58278" y="121957"/>
                </a:lnTo>
                <a:lnTo>
                  <a:pt x="54787" y="121557"/>
                </a:lnTo>
                <a:lnTo>
                  <a:pt x="50766" y="121291"/>
                </a:lnTo>
                <a:lnTo>
                  <a:pt x="46393" y="121113"/>
                </a:lnTo>
                <a:lnTo>
                  <a:pt x="42630" y="120148"/>
                </a:lnTo>
                <a:lnTo>
                  <a:pt x="39275" y="118658"/>
                </a:lnTo>
                <a:lnTo>
                  <a:pt x="36192" y="116817"/>
                </a:lnTo>
                <a:lnTo>
                  <a:pt x="33290" y="115590"/>
                </a:lnTo>
                <a:lnTo>
                  <a:pt x="30508" y="114773"/>
                </a:lnTo>
                <a:lnTo>
                  <a:pt x="27807" y="114228"/>
                </a:lnTo>
                <a:lnTo>
                  <a:pt x="25160" y="114711"/>
                </a:lnTo>
                <a:lnTo>
                  <a:pt x="19961" y="117505"/>
                </a:lnTo>
                <a:lnTo>
                  <a:pt x="17389" y="117742"/>
                </a:lnTo>
                <a:lnTo>
                  <a:pt x="14828" y="117054"/>
                </a:lnTo>
                <a:lnTo>
                  <a:pt x="7613" y="113366"/>
                </a:lnTo>
                <a:lnTo>
                  <a:pt x="7364" y="110981"/>
                </a:lnTo>
                <a:lnTo>
                  <a:pt x="7165" y="1055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944"/>
          <p:cNvSpPr/>
          <p:nvPr/>
        </p:nvSpPr>
        <p:spPr>
          <a:xfrm>
            <a:off x="2568397" y="3110730"/>
            <a:ext cx="197273" cy="256822"/>
          </a:xfrm>
          <a:custGeom>
            <a:avLst/>
            <a:gdLst/>
            <a:ahLst/>
            <a:cxnLst/>
            <a:rect l="0" t="0" r="0" b="0"/>
            <a:pathLst>
              <a:path w="197273" h="256822">
                <a:moveTo>
                  <a:pt x="83363" y="51570"/>
                </a:moveTo>
                <a:lnTo>
                  <a:pt x="96485" y="45009"/>
                </a:lnTo>
                <a:lnTo>
                  <a:pt x="99919" y="44421"/>
                </a:lnTo>
                <a:lnTo>
                  <a:pt x="102021" y="44264"/>
                </a:lnTo>
                <a:lnTo>
                  <a:pt x="103421" y="43313"/>
                </a:lnTo>
                <a:lnTo>
                  <a:pt x="104355" y="41832"/>
                </a:lnTo>
                <a:lnTo>
                  <a:pt x="106190" y="36425"/>
                </a:lnTo>
                <a:lnTo>
                  <a:pt x="100188" y="36343"/>
                </a:lnTo>
                <a:lnTo>
                  <a:pt x="99659" y="36338"/>
                </a:lnTo>
                <a:lnTo>
                  <a:pt x="94871" y="40377"/>
                </a:lnTo>
                <a:lnTo>
                  <a:pt x="90453" y="44620"/>
                </a:lnTo>
                <a:lnTo>
                  <a:pt x="76673" y="58287"/>
                </a:lnTo>
                <a:lnTo>
                  <a:pt x="72977" y="62822"/>
                </a:lnTo>
                <a:lnTo>
                  <a:pt x="69665" y="67538"/>
                </a:lnTo>
                <a:lnTo>
                  <a:pt x="66611" y="72375"/>
                </a:lnTo>
                <a:lnTo>
                  <a:pt x="63729" y="78140"/>
                </a:lnTo>
                <a:lnTo>
                  <a:pt x="60960" y="84523"/>
                </a:lnTo>
                <a:lnTo>
                  <a:pt x="58267" y="91319"/>
                </a:lnTo>
                <a:lnTo>
                  <a:pt x="54779" y="97542"/>
                </a:lnTo>
                <a:lnTo>
                  <a:pt x="50760" y="103385"/>
                </a:lnTo>
                <a:lnTo>
                  <a:pt x="46388" y="108973"/>
                </a:lnTo>
                <a:lnTo>
                  <a:pt x="41780" y="115239"/>
                </a:lnTo>
                <a:lnTo>
                  <a:pt x="32144" y="128974"/>
                </a:lnTo>
                <a:lnTo>
                  <a:pt x="28050" y="136193"/>
                </a:lnTo>
                <a:lnTo>
                  <a:pt x="24474" y="143545"/>
                </a:lnTo>
                <a:lnTo>
                  <a:pt x="21244" y="150987"/>
                </a:lnTo>
                <a:lnTo>
                  <a:pt x="18244" y="158488"/>
                </a:lnTo>
                <a:lnTo>
                  <a:pt x="12652" y="173596"/>
                </a:lnTo>
                <a:lnTo>
                  <a:pt x="4744" y="196382"/>
                </a:lnTo>
                <a:lnTo>
                  <a:pt x="3011" y="203144"/>
                </a:lnTo>
                <a:lnTo>
                  <a:pt x="1855" y="209346"/>
                </a:lnTo>
                <a:lnTo>
                  <a:pt x="1084" y="215174"/>
                </a:lnTo>
                <a:lnTo>
                  <a:pt x="570" y="220753"/>
                </a:lnTo>
                <a:lnTo>
                  <a:pt x="228" y="226165"/>
                </a:lnTo>
                <a:lnTo>
                  <a:pt x="0" y="231467"/>
                </a:lnTo>
                <a:lnTo>
                  <a:pt x="694" y="235848"/>
                </a:lnTo>
                <a:lnTo>
                  <a:pt x="3723" y="242973"/>
                </a:lnTo>
                <a:lnTo>
                  <a:pt x="7892" y="248963"/>
                </a:lnTo>
                <a:lnTo>
                  <a:pt x="10189" y="251745"/>
                </a:lnTo>
                <a:lnTo>
                  <a:pt x="12567" y="253600"/>
                </a:lnTo>
                <a:lnTo>
                  <a:pt x="14999" y="254837"/>
                </a:lnTo>
                <a:lnTo>
                  <a:pt x="17467" y="255661"/>
                </a:lnTo>
                <a:lnTo>
                  <a:pt x="20806" y="256211"/>
                </a:lnTo>
                <a:lnTo>
                  <a:pt x="24724" y="256577"/>
                </a:lnTo>
                <a:lnTo>
                  <a:pt x="29031" y="256821"/>
                </a:lnTo>
                <a:lnTo>
                  <a:pt x="33595" y="256138"/>
                </a:lnTo>
                <a:lnTo>
                  <a:pt x="38331" y="254835"/>
                </a:lnTo>
                <a:lnTo>
                  <a:pt x="43182" y="253120"/>
                </a:lnTo>
                <a:lnTo>
                  <a:pt x="48109" y="251130"/>
                </a:lnTo>
                <a:lnTo>
                  <a:pt x="53087" y="248956"/>
                </a:lnTo>
                <a:lnTo>
                  <a:pt x="58099" y="246661"/>
                </a:lnTo>
                <a:lnTo>
                  <a:pt x="63981" y="243437"/>
                </a:lnTo>
                <a:lnTo>
                  <a:pt x="70441" y="239595"/>
                </a:lnTo>
                <a:lnTo>
                  <a:pt x="77288" y="235340"/>
                </a:lnTo>
                <a:lnTo>
                  <a:pt x="83547" y="230810"/>
                </a:lnTo>
                <a:lnTo>
                  <a:pt x="89412" y="226097"/>
                </a:lnTo>
                <a:lnTo>
                  <a:pt x="95016" y="221261"/>
                </a:lnTo>
                <a:lnTo>
                  <a:pt x="101292" y="215498"/>
                </a:lnTo>
                <a:lnTo>
                  <a:pt x="115038" y="202320"/>
                </a:lnTo>
                <a:lnTo>
                  <a:pt x="122260" y="194404"/>
                </a:lnTo>
                <a:lnTo>
                  <a:pt x="129614" y="185739"/>
                </a:lnTo>
                <a:lnTo>
                  <a:pt x="137057" y="176576"/>
                </a:lnTo>
                <a:lnTo>
                  <a:pt x="142865" y="167927"/>
                </a:lnTo>
                <a:lnTo>
                  <a:pt x="147585" y="159622"/>
                </a:lnTo>
                <a:lnTo>
                  <a:pt x="165288" y="123996"/>
                </a:lnTo>
                <a:lnTo>
                  <a:pt x="170153" y="115094"/>
                </a:lnTo>
                <a:lnTo>
                  <a:pt x="175089" y="106619"/>
                </a:lnTo>
                <a:lnTo>
                  <a:pt x="180074" y="98429"/>
                </a:lnTo>
                <a:lnTo>
                  <a:pt x="183397" y="90430"/>
                </a:lnTo>
                <a:lnTo>
                  <a:pt x="185613" y="82557"/>
                </a:lnTo>
                <a:lnTo>
                  <a:pt x="187089" y="74768"/>
                </a:lnTo>
                <a:lnTo>
                  <a:pt x="188921" y="67035"/>
                </a:lnTo>
                <a:lnTo>
                  <a:pt x="190988" y="59340"/>
                </a:lnTo>
                <a:lnTo>
                  <a:pt x="193213" y="51670"/>
                </a:lnTo>
                <a:lnTo>
                  <a:pt x="194696" y="44017"/>
                </a:lnTo>
                <a:lnTo>
                  <a:pt x="195685" y="36374"/>
                </a:lnTo>
                <a:lnTo>
                  <a:pt x="196784" y="22803"/>
                </a:lnTo>
                <a:lnTo>
                  <a:pt x="197272" y="13949"/>
                </a:lnTo>
                <a:lnTo>
                  <a:pt x="196556" y="10403"/>
                </a:lnTo>
                <a:lnTo>
                  <a:pt x="193502" y="4204"/>
                </a:lnTo>
                <a:lnTo>
                  <a:pt x="190656" y="2213"/>
                </a:lnTo>
                <a:lnTo>
                  <a:pt x="187064" y="885"/>
                </a:lnTo>
                <a:lnTo>
                  <a:pt x="182978" y="0"/>
                </a:lnTo>
                <a:lnTo>
                  <a:pt x="178560" y="257"/>
                </a:lnTo>
                <a:lnTo>
                  <a:pt x="173920" y="1274"/>
                </a:lnTo>
                <a:lnTo>
                  <a:pt x="150264" y="8991"/>
                </a:lnTo>
                <a:lnTo>
                  <a:pt x="143203" y="12177"/>
                </a:lnTo>
                <a:lnTo>
                  <a:pt x="135957" y="15995"/>
                </a:lnTo>
                <a:lnTo>
                  <a:pt x="128585" y="20233"/>
                </a:lnTo>
                <a:lnTo>
                  <a:pt x="121131" y="23905"/>
                </a:lnTo>
                <a:lnTo>
                  <a:pt x="113622" y="27200"/>
                </a:lnTo>
                <a:lnTo>
                  <a:pt x="106075" y="30244"/>
                </a:lnTo>
                <a:lnTo>
                  <a:pt x="97658" y="34812"/>
                </a:lnTo>
                <a:lnTo>
                  <a:pt x="88660" y="40398"/>
                </a:lnTo>
                <a:lnTo>
                  <a:pt x="60503" y="591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945"/>
          <p:cNvSpPr/>
          <p:nvPr/>
        </p:nvSpPr>
        <p:spPr>
          <a:xfrm>
            <a:off x="4587572" y="1874756"/>
            <a:ext cx="1302242" cy="677934"/>
          </a:xfrm>
          <a:custGeom>
            <a:avLst/>
            <a:gdLst/>
            <a:ahLst/>
            <a:cxnLst/>
            <a:rect l="0" t="0" r="0" b="0"/>
            <a:pathLst>
              <a:path w="1302242" h="677934">
                <a:moveTo>
                  <a:pt x="1241728" y="357904"/>
                </a:moveTo>
                <a:lnTo>
                  <a:pt x="1241728" y="346553"/>
                </a:lnTo>
                <a:lnTo>
                  <a:pt x="1240882" y="344410"/>
                </a:lnTo>
                <a:lnTo>
                  <a:pt x="1236490" y="337349"/>
                </a:lnTo>
                <a:lnTo>
                  <a:pt x="1235166" y="332400"/>
                </a:lnTo>
                <a:lnTo>
                  <a:pt x="1234421" y="324853"/>
                </a:lnTo>
                <a:lnTo>
                  <a:pt x="1235163" y="323170"/>
                </a:lnTo>
                <a:lnTo>
                  <a:pt x="1236505" y="322048"/>
                </a:lnTo>
                <a:lnTo>
                  <a:pt x="1238246" y="321300"/>
                </a:lnTo>
                <a:lnTo>
                  <a:pt x="1239407" y="319955"/>
                </a:lnTo>
                <a:lnTo>
                  <a:pt x="1240180" y="318211"/>
                </a:lnTo>
                <a:lnTo>
                  <a:pt x="1240696" y="316202"/>
                </a:lnTo>
                <a:lnTo>
                  <a:pt x="1243527" y="311712"/>
                </a:lnTo>
                <a:lnTo>
                  <a:pt x="1245467" y="309329"/>
                </a:lnTo>
                <a:lnTo>
                  <a:pt x="1246761" y="306048"/>
                </a:lnTo>
                <a:lnTo>
                  <a:pt x="1249428" y="294185"/>
                </a:lnTo>
                <a:lnTo>
                  <a:pt x="1254357" y="284932"/>
                </a:lnTo>
                <a:lnTo>
                  <a:pt x="1255807" y="279470"/>
                </a:lnTo>
                <a:lnTo>
                  <a:pt x="1257585" y="262981"/>
                </a:lnTo>
                <a:lnTo>
                  <a:pt x="1263498" y="242445"/>
                </a:lnTo>
                <a:lnTo>
                  <a:pt x="1261846" y="234340"/>
                </a:lnTo>
                <a:lnTo>
                  <a:pt x="1259136" y="225093"/>
                </a:lnTo>
                <a:lnTo>
                  <a:pt x="1256763" y="211214"/>
                </a:lnTo>
                <a:lnTo>
                  <a:pt x="1246446" y="191716"/>
                </a:lnTo>
                <a:lnTo>
                  <a:pt x="1236576" y="173116"/>
                </a:lnTo>
                <a:lnTo>
                  <a:pt x="1221401" y="154136"/>
                </a:lnTo>
                <a:lnTo>
                  <a:pt x="1208707" y="135480"/>
                </a:lnTo>
                <a:lnTo>
                  <a:pt x="1201370" y="129791"/>
                </a:lnTo>
                <a:lnTo>
                  <a:pt x="1186907" y="119240"/>
                </a:lnTo>
                <a:lnTo>
                  <a:pt x="1167283" y="101370"/>
                </a:lnTo>
                <a:lnTo>
                  <a:pt x="1149631" y="88947"/>
                </a:lnTo>
                <a:lnTo>
                  <a:pt x="1134854" y="77553"/>
                </a:lnTo>
                <a:lnTo>
                  <a:pt x="1108775" y="63473"/>
                </a:lnTo>
                <a:lnTo>
                  <a:pt x="1081034" y="50888"/>
                </a:lnTo>
                <a:lnTo>
                  <a:pt x="1065322" y="42806"/>
                </a:lnTo>
                <a:lnTo>
                  <a:pt x="1027640" y="30718"/>
                </a:lnTo>
                <a:lnTo>
                  <a:pt x="981862" y="17607"/>
                </a:lnTo>
                <a:lnTo>
                  <a:pt x="948737" y="10789"/>
                </a:lnTo>
                <a:lnTo>
                  <a:pt x="917096" y="7546"/>
                </a:lnTo>
                <a:lnTo>
                  <a:pt x="885425" y="2446"/>
                </a:lnTo>
                <a:lnTo>
                  <a:pt x="850454" y="559"/>
                </a:lnTo>
                <a:lnTo>
                  <a:pt x="817420" y="0"/>
                </a:lnTo>
                <a:lnTo>
                  <a:pt x="781197" y="680"/>
                </a:lnTo>
                <a:lnTo>
                  <a:pt x="744500" y="5022"/>
                </a:lnTo>
                <a:lnTo>
                  <a:pt x="710955" y="7531"/>
                </a:lnTo>
                <a:lnTo>
                  <a:pt x="673735" y="12413"/>
                </a:lnTo>
                <a:lnTo>
                  <a:pt x="645540" y="13853"/>
                </a:lnTo>
                <a:lnTo>
                  <a:pt x="609197" y="18708"/>
                </a:lnTo>
                <a:lnTo>
                  <a:pt x="572934" y="25509"/>
                </a:lnTo>
                <a:lnTo>
                  <a:pt x="535378" y="28841"/>
                </a:lnTo>
                <a:lnTo>
                  <a:pt x="497440" y="33873"/>
                </a:lnTo>
                <a:lnTo>
                  <a:pt x="459388" y="40727"/>
                </a:lnTo>
                <a:lnTo>
                  <a:pt x="421301" y="48120"/>
                </a:lnTo>
                <a:lnTo>
                  <a:pt x="351668" y="63272"/>
                </a:lnTo>
                <a:lnTo>
                  <a:pt x="318359" y="74932"/>
                </a:lnTo>
                <a:lnTo>
                  <a:pt x="276763" y="88805"/>
                </a:lnTo>
                <a:lnTo>
                  <a:pt x="238192" y="104716"/>
                </a:lnTo>
                <a:lnTo>
                  <a:pt x="201817" y="120308"/>
                </a:lnTo>
                <a:lnTo>
                  <a:pt x="162867" y="134457"/>
                </a:lnTo>
                <a:lnTo>
                  <a:pt x="129835" y="152680"/>
                </a:lnTo>
                <a:lnTo>
                  <a:pt x="92037" y="176785"/>
                </a:lnTo>
                <a:lnTo>
                  <a:pt x="59579" y="196412"/>
                </a:lnTo>
                <a:lnTo>
                  <a:pt x="49438" y="205979"/>
                </a:lnTo>
                <a:lnTo>
                  <a:pt x="31982" y="225918"/>
                </a:lnTo>
                <a:lnTo>
                  <a:pt x="28831" y="230967"/>
                </a:lnTo>
                <a:lnTo>
                  <a:pt x="22702" y="247009"/>
                </a:lnTo>
                <a:lnTo>
                  <a:pt x="12608" y="266626"/>
                </a:lnTo>
                <a:lnTo>
                  <a:pt x="9652" y="278107"/>
                </a:lnTo>
                <a:lnTo>
                  <a:pt x="7988" y="298136"/>
                </a:lnTo>
                <a:lnTo>
                  <a:pt x="5341" y="310456"/>
                </a:lnTo>
                <a:lnTo>
                  <a:pt x="2189" y="322423"/>
                </a:lnTo>
                <a:lnTo>
                  <a:pt x="415" y="342593"/>
                </a:lnTo>
                <a:lnTo>
                  <a:pt x="0" y="354204"/>
                </a:lnTo>
                <a:lnTo>
                  <a:pt x="3811" y="374305"/>
                </a:lnTo>
                <a:lnTo>
                  <a:pt x="7448" y="398617"/>
                </a:lnTo>
                <a:lnTo>
                  <a:pt x="13168" y="418791"/>
                </a:lnTo>
                <a:lnTo>
                  <a:pt x="21071" y="436717"/>
                </a:lnTo>
                <a:lnTo>
                  <a:pt x="33761" y="456892"/>
                </a:lnTo>
                <a:lnTo>
                  <a:pt x="48246" y="474816"/>
                </a:lnTo>
                <a:lnTo>
                  <a:pt x="64108" y="494991"/>
                </a:lnTo>
                <a:lnTo>
                  <a:pt x="84519" y="512070"/>
                </a:lnTo>
                <a:lnTo>
                  <a:pt x="116428" y="533011"/>
                </a:lnTo>
                <a:lnTo>
                  <a:pt x="151049" y="553454"/>
                </a:lnTo>
                <a:lnTo>
                  <a:pt x="188430" y="573798"/>
                </a:lnTo>
                <a:lnTo>
                  <a:pt x="226168" y="591865"/>
                </a:lnTo>
                <a:lnTo>
                  <a:pt x="262378" y="607883"/>
                </a:lnTo>
                <a:lnTo>
                  <a:pt x="296136" y="618333"/>
                </a:lnTo>
                <a:lnTo>
                  <a:pt x="328904" y="630836"/>
                </a:lnTo>
                <a:lnTo>
                  <a:pt x="360062" y="641220"/>
                </a:lnTo>
                <a:lnTo>
                  <a:pt x="390743" y="649659"/>
                </a:lnTo>
                <a:lnTo>
                  <a:pt x="421283" y="657522"/>
                </a:lnTo>
                <a:lnTo>
                  <a:pt x="455825" y="661168"/>
                </a:lnTo>
                <a:lnTo>
                  <a:pt x="492871" y="666294"/>
                </a:lnTo>
                <a:lnTo>
                  <a:pt x="530659" y="673175"/>
                </a:lnTo>
                <a:lnTo>
                  <a:pt x="568666" y="676531"/>
                </a:lnTo>
                <a:lnTo>
                  <a:pt x="606740" y="677525"/>
                </a:lnTo>
                <a:lnTo>
                  <a:pt x="725073" y="677933"/>
                </a:lnTo>
                <a:lnTo>
                  <a:pt x="765688" y="673896"/>
                </a:lnTo>
                <a:lnTo>
                  <a:pt x="817338" y="670183"/>
                </a:lnTo>
                <a:lnTo>
                  <a:pt x="854739" y="665296"/>
                </a:lnTo>
                <a:lnTo>
                  <a:pt x="888492" y="662625"/>
                </a:lnTo>
                <a:lnTo>
                  <a:pt x="924928" y="656848"/>
                </a:lnTo>
                <a:lnTo>
                  <a:pt x="987819" y="644822"/>
                </a:lnTo>
                <a:lnTo>
                  <a:pt x="1021810" y="637274"/>
                </a:lnTo>
                <a:lnTo>
                  <a:pt x="1084118" y="622061"/>
                </a:lnTo>
                <a:lnTo>
                  <a:pt x="1124015" y="605820"/>
                </a:lnTo>
                <a:lnTo>
                  <a:pt x="1157234" y="588563"/>
                </a:lnTo>
                <a:lnTo>
                  <a:pt x="1165078" y="585337"/>
                </a:lnTo>
                <a:lnTo>
                  <a:pt x="1188255" y="568660"/>
                </a:lnTo>
                <a:lnTo>
                  <a:pt x="1211208" y="551678"/>
                </a:lnTo>
                <a:lnTo>
                  <a:pt x="1230051" y="531876"/>
                </a:lnTo>
                <a:lnTo>
                  <a:pt x="1238796" y="517352"/>
                </a:lnTo>
                <a:lnTo>
                  <a:pt x="1246351" y="502430"/>
                </a:lnTo>
                <a:lnTo>
                  <a:pt x="1255354" y="487331"/>
                </a:lnTo>
                <a:lnTo>
                  <a:pt x="1262741" y="469896"/>
                </a:lnTo>
                <a:lnTo>
                  <a:pt x="1268847" y="450858"/>
                </a:lnTo>
                <a:lnTo>
                  <a:pt x="1277044" y="421947"/>
                </a:lnTo>
                <a:lnTo>
                  <a:pt x="1284836" y="396071"/>
                </a:lnTo>
                <a:lnTo>
                  <a:pt x="1292506" y="367331"/>
                </a:lnTo>
                <a:lnTo>
                  <a:pt x="1297598" y="347418"/>
                </a:lnTo>
                <a:lnTo>
                  <a:pt x="1300425" y="329537"/>
                </a:lnTo>
                <a:lnTo>
                  <a:pt x="1301682" y="313123"/>
                </a:lnTo>
                <a:lnTo>
                  <a:pt x="1302241" y="297361"/>
                </a:lnTo>
                <a:lnTo>
                  <a:pt x="1300231" y="279632"/>
                </a:lnTo>
                <a:lnTo>
                  <a:pt x="1296516" y="261310"/>
                </a:lnTo>
                <a:lnTo>
                  <a:pt x="1292043" y="244700"/>
                </a:lnTo>
                <a:lnTo>
                  <a:pt x="1284975" y="228851"/>
                </a:lnTo>
                <a:lnTo>
                  <a:pt x="1276189" y="213341"/>
                </a:lnTo>
                <a:lnTo>
                  <a:pt x="1266639" y="197980"/>
                </a:lnTo>
                <a:lnTo>
                  <a:pt x="1252235" y="182687"/>
                </a:lnTo>
                <a:lnTo>
                  <a:pt x="1233697" y="167423"/>
                </a:lnTo>
                <a:lnTo>
                  <a:pt x="1211348" y="152172"/>
                </a:lnTo>
                <a:lnTo>
                  <a:pt x="1187303" y="136928"/>
                </a:lnTo>
                <a:lnTo>
                  <a:pt x="1150287" y="11406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946"/>
          <p:cNvSpPr/>
          <p:nvPr/>
        </p:nvSpPr>
        <p:spPr>
          <a:xfrm>
            <a:off x="762000" y="4495800"/>
            <a:ext cx="1729733" cy="251388"/>
          </a:xfrm>
          <a:custGeom>
            <a:avLst/>
            <a:gdLst/>
            <a:ahLst/>
            <a:cxnLst/>
            <a:rect l="0" t="0" r="0" b="0"/>
            <a:pathLst>
              <a:path w="1729733" h="251388">
                <a:moveTo>
                  <a:pt x="0" y="220980"/>
                </a:moveTo>
                <a:lnTo>
                  <a:pt x="0" y="227542"/>
                </a:lnTo>
                <a:lnTo>
                  <a:pt x="846" y="227894"/>
                </a:lnTo>
                <a:lnTo>
                  <a:pt x="7527" y="228592"/>
                </a:lnTo>
                <a:lnTo>
                  <a:pt x="138613" y="228600"/>
                </a:lnTo>
                <a:lnTo>
                  <a:pt x="146555" y="226343"/>
                </a:lnTo>
                <a:lnTo>
                  <a:pt x="155729" y="223363"/>
                </a:lnTo>
                <a:lnTo>
                  <a:pt x="185489" y="221190"/>
                </a:lnTo>
                <a:lnTo>
                  <a:pt x="257285" y="220981"/>
                </a:lnTo>
                <a:lnTo>
                  <a:pt x="309585" y="213674"/>
                </a:lnTo>
                <a:lnTo>
                  <a:pt x="340334" y="213388"/>
                </a:lnTo>
                <a:lnTo>
                  <a:pt x="350508" y="215630"/>
                </a:lnTo>
                <a:lnTo>
                  <a:pt x="361521" y="218603"/>
                </a:lnTo>
                <a:lnTo>
                  <a:pt x="414657" y="220918"/>
                </a:lnTo>
                <a:lnTo>
                  <a:pt x="466003" y="220978"/>
                </a:lnTo>
                <a:lnTo>
                  <a:pt x="519795" y="213831"/>
                </a:lnTo>
                <a:lnTo>
                  <a:pt x="571423" y="213379"/>
                </a:lnTo>
                <a:lnTo>
                  <a:pt x="1329871" y="213360"/>
                </a:lnTo>
                <a:lnTo>
                  <a:pt x="1381147" y="206446"/>
                </a:lnTo>
                <a:lnTo>
                  <a:pt x="1411776" y="205103"/>
                </a:lnTo>
                <a:lnTo>
                  <a:pt x="1454868" y="198845"/>
                </a:lnTo>
                <a:lnTo>
                  <a:pt x="1505402" y="198163"/>
                </a:lnTo>
                <a:lnTo>
                  <a:pt x="1538955" y="197279"/>
                </a:lnTo>
                <a:lnTo>
                  <a:pt x="1566808" y="191560"/>
                </a:lnTo>
                <a:lnTo>
                  <a:pt x="1587427" y="189863"/>
                </a:lnTo>
                <a:lnTo>
                  <a:pt x="1608845" y="183967"/>
                </a:lnTo>
                <a:lnTo>
                  <a:pt x="1640202" y="182097"/>
                </a:lnTo>
                <a:lnTo>
                  <a:pt x="1650905" y="177662"/>
                </a:lnTo>
                <a:lnTo>
                  <a:pt x="1670137" y="175576"/>
                </a:lnTo>
                <a:lnTo>
                  <a:pt x="1678590" y="175354"/>
                </a:lnTo>
                <a:lnTo>
                  <a:pt x="1681247" y="174476"/>
                </a:lnTo>
                <a:lnTo>
                  <a:pt x="1689031" y="170042"/>
                </a:lnTo>
                <a:lnTo>
                  <a:pt x="1694149" y="168708"/>
                </a:lnTo>
                <a:lnTo>
                  <a:pt x="1712994" y="167668"/>
                </a:lnTo>
                <a:lnTo>
                  <a:pt x="1716088" y="165395"/>
                </a:lnTo>
                <a:lnTo>
                  <a:pt x="1721767" y="160334"/>
                </a:lnTo>
                <a:lnTo>
                  <a:pt x="1722016" y="156068"/>
                </a:lnTo>
                <a:lnTo>
                  <a:pt x="1722897" y="154846"/>
                </a:lnTo>
                <a:lnTo>
                  <a:pt x="1724332" y="154031"/>
                </a:lnTo>
                <a:lnTo>
                  <a:pt x="1726134" y="153487"/>
                </a:lnTo>
                <a:lnTo>
                  <a:pt x="1727336" y="152278"/>
                </a:lnTo>
                <a:lnTo>
                  <a:pt x="1728138" y="150625"/>
                </a:lnTo>
                <a:lnTo>
                  <a:pt x="1729424" y="145935"/>
                </a:lnTo>
                <a:lnTo>
                  <a:pt x="1729712" y="138321"/>
                </a:lnTo>
                <a:lnTo>
                  <a:pt x="1729732" y="133459"/>
                </a:lnTo>
                <a:lnTo>
                  <a:pt x="1728888" y="132152"/>
                </a:lnTo>
                <a:lnTo>
                  <a:pt x="1727478" y="131282"/>
                </a:lnTo>
                <a:lnTo>
                  <a:pt x="1725693" y="130701"/>
                </a:lnTo>
                <a:lnTo>
                  <a:pt x="1724502" y="129468"/>
                </a:lnTo>
                <a:lnTo>
                  <a:pt x="1723708" y="127798"/>
                </a:lnTo>
                <a:lnTo>
                  <a:pt x="1722433" y="123081"/>
                </a:lnTo>
                <a:lnTo>
                  <a:pt x="1716945" y="116066"/>
                </a:lnTo>
                <a:lnTo>
                  <a:pt x="1715587" y="111416"/>
                </a:lnTo>
                <a:lnTo>
                  <a:pt x="1714378" y="109837"/>
                </a:lnTo>
                <a:lnTo>
                  <a:pt x="1712726" y="108785"/>
                </a:lnTo>
                <a:lnTo>
                  <a:pt x="1710777" y="108083"/>
                </a:lnTo>
                <a:lnTo>
                  <a:pt x="1706354" y="105046"/>
                </a:lnTo>
                <a:lnTo>
                  <a:pt x="1703990" y="103051"/>
                </a:lnTo>
                <a:lnTo>
                  <a:pt x="1701566" y="101721"/>
                </a:lnTo>
                <a:lnTo>
                  <a:pt x="1694111" y="99002"/>
                </a:lnTo>
                <a:lnTo>
                  <a:pt x="1685516" y="92603"/>
                </a:lnTo>
                <a:lnTo>
                  <a:pt x="1680418" y="87739"/>
                </a:lnTo>
                <a:lnTo>
                  <a:pt x="1678232" y="86433"/>
                </a:lnTo>
                <a:lnTo>
                  <a:pt x="1671110" y="83747"/>
                </a:lnTo>
                <a:lnTo>
                  <a:pt x="1663638" y="78812"/>
                </a:lnTo>
                <a:lnTo>
                  <a:pt x="1656062" y="76128"/>
                </a:lnTo>
                <a:lnTo>
                  <a:pt x="1650992" y="72499"/>
                </a:lnTo>
                <a:lnTo>
                  <a:pt x="1649301" y="70346"/>
                </a:lnTo>
                <a:lnTo>
                  <a:pt x="1648174" y="68064"/>
                </a:lnTo>
                <a:lnTo>
                  <a:pt x="1647423" y="65696"/>
                </a:lnTo>
                <a:lnTo>
                  <a:pt x="1645228" y="64117"/>
                </a:lnTo>
                <a:lnTo>
                  <a:pt x="1634897" y="61049"/>
                </a:lnTo>
                <a:lnTo>
                  <a:pt x="1626097" y="56000"/>
                </a:lnTo>
                <a:lnTo>
                  <a:pt x="1618127" y="53282"/>
                </a:lnTo>
                <a:lnTo>
                  <a:pt x="1610403" y="48337"/>
                </a:lnTo>
                <a:lnTo>
                  <a:pt x="1605299" y="46883"/>
                </a:lnTo>
                <a:lnTo>
                  <a:pt x="1589887" y="45103"/>
                </a:lnTo>
                <a:lnTo>
                  <a:pt x="1577811" y="39734"/>
                </a:lnTo>
                <a:lnTo>
                  <a:pt x="1571623" y="37979"/>
                </a:lnTo>
                <a:lnTo>
                  <a:pt x="1558619" y="33079"/>
                </a:lnTo>
                <a:lnTo>
                  <a:pt x="1544888" y="30404"/>
                </a:lnTo>
                <a:lnTo>
                  <a:pt x="1534234" y="25471"/>
                </a:lnTo>
                <a:lnTo>
                  <a:pt x="1520730" y="23634"/>
                </a:lnTo>
                <a:lnTo>
                  <a:pt x="1506004" y="22243"/>
                </a:lnTo>
                <a:lnTo>
                  <a:pt x="1485858" y="16874"/>
                </a:lnTo>
                <a:lnTo>
                  <a:pt x="1475721" y="15120"/>
                </a:lnTo>
                <a:lnTo>
                  <a:pt x="1455416" y="9352"/>
                </a:lnTo>
                <a:lnTo>
                  <a:pt x="1430020" y="7001"/>
                </a:lnTo>
                <a:lnTo>
                  <a:pt x="1413933" y="2451"/>
                </a:lnTo>
                <a:lnTo>
                  <a:pt x="1366834" y="96"/>
                </a:lnTo>
                <a:lnTo>
                  <a:pt x="937167" y="0"/>
                </a:lnTo>
                <a:lnTo>
                  <a:pt x="883915" y="6914"/>
                </a:lnTo>
                <a:lnTo>
                  <a:pt x="835660" y="7558"/>
                </a:lnTo>
                <a:lnTo>
                  <a:pt x="685824" y="7620"/>
                </a:lnTo>
                <a:lnTo>
                  <a:pt x="632461" y="14534"/>
                </a:lnTo>
                <a:lnTo>
                  <a:pt x="579120" y="15198"/>
                </a:lnTo>
                <a:lnTo>
                  <a:pt x="480060" y="15239"/>
                </a:lnTo>
                <a:lnTo>
                  <a:pt x="431824" y="21801"/>
                </a:lnTo>
                <a:lnTo>
                  <a:pt x="381838" y="22767"/>
                </a:lnTo>
                <a:lnTo>
                  <a:pt x="335353" y="22851"/>
                </a:lnTo>
                <a:lnTo>
                  <a:pt x="281944" y="30620"/>
                </a:lnTo>
                <a:lnTo>
                  <a:pt x="235750" y="40993"/>
                </a:lnTo>
                <a:lnTo>
                  <a:pt x="193699" y="47355"/>
                </a:lnTo>
                <a:lnTo>
                  <a:pt x="176208" y="53825"/>
                </a:lnTo>
                <a:lnTo>
                  <a:pt x="170812" y="56203"/>
                </a:lnTo>
                <a:lnTo>
                  <a:pt x="158043" y="58846"/>
                </a:lnTo>
                <a:lnTo>
                  <a:pt x="144748" y="60867"/>
                </a:lnTo>
                <a:lnTo>
                  <a:pt x="127743" y="66765"/>
                </a:lnTo>
                <a:lnTo>
                  <a:pt x="111980" y="73028"/>
                </a:lnTo>
                <a:lnTo>
                  <a:pt x="97432" y="76107"/>
                </a:lnTo>
                <a:lnTo>
                  <a:pt x="86536" y="82005"/>
                </a:lnTo>
                <a:lnTo>
                  <a:pt x="73806" y="89115"/>
                </a:lnTo>
                <a:lnTo>
                  <a:pt x="64296" y="96584"/>
                </a:lnTo>
                <a:lnTo>
                  <a:pt x="58774" y="101628"/>
                </a:lnTo>
                <a:lnTo>
                  <a:pt x="56963" y="104159"/>
                </a:lnTo>
                <a:lnTo>
                  <a:pt x="53567" y="111766"/>
                </a:lnTo>
                <a:lnTo>
                  <a:pt x="47574" y="119382"/>
                </a:lnTo>
                <a:lnTo>
                  <a:pt x="42875" y="124461"/>
                </a:lnTo>
                <a:lnTo>
                  <a:pt x="41284" y="127001"/>
                </a:lnTo>
                <a:lnTo>
                  <a:pt x="39515" y="132080"/>
                </a:lnTo>
                <a:lnTo>
                  <a:pt x="38519" y="139700"/>
                </a:lnTo>
                <a:lnTo>
                  <a:pt x="38286" y="147038"/>
                </a:lnTo>
                <a:lnTo>
                  <a:pt x="38137" y="157456"/>
                </a:lnTo>
                <a:lnTo>
                  <a:pt x="40374" y="163396"/>
                </a:lnTo>
                <a:lnTo>
                  <a:pt x="44191" y="170834"/>
                </a:lnTo>
                <a:lnTo>
                  <a:pt x="48709" y="176962"/>
                </a:lnTo>
                <a:lnTo>
                  <a:pt x="53540" y="184765"/>
                </a:lnTo>
                <a:lnTo>
                  <a:pt x="56013" y="189217"/>
                </a:lnTo>
                <a:lnTo>
                  <a:pt x="61019" y="196421"/>
                </a:lnTo>
                <a:lnTo>
                  <a:pt x="66066" y="202445"/>
                </a:lnTo>
                <a:lnTo>
                  <a:pt x="71132" y="207945"/>
                </a:lnTo>
                <a:lnTo>
                  <a:pt x="82788" y="215801"/>
                </a:lnTo>
                <a:lnTo>
                  <a:pt x="96967" y="223491"/>
                </a:lnTo>
                <a:lnTo>
                  <a:pt x="106878" y="226329"/>
                </a:lnTo>
                <a:lnTo>
                  <a:pt x="111892" y="227087"/>
                </a:lnTo>
                <a:lnTo>
                  <a:pt x="126494" y="232443"/>
                </a:lnTo>
                <a:lnTo>
                  <a:pt x="143426" y="238775"/>
                </a:lnTo>
                <a:lnTo>
                  <a:pt x="172735" y="245097"/>
                </a:lnTo>
                <a:lnTo>
                  <a:pt x="178657" y="247218"/>
                </a:lnTo>
                <a:lnTo>
                  <a:pt x="211648" y="250623"/>
                </a:lnTo>
                <a:lnTo>
                  <a:pt x="259776" y="251387"/>
                </a:lnTo>
                <a:lnTo>
                  <a:pt x="286285" y="250592"/>
                </a:lnTo>
                <a:lnTo>
                  <a:pt x="299676" y="247405"/>
                </a:lnTo>
                <a:lnTo>
                  <a:pt x="311271" y="240909"/>
                </a:lnTo>
                <a:lnTo>
                  <a:pt x="327660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947"/>
          <p:cNvSpPr/>
          <p:nvPr/>
        </p:nvSpPr>
        <p:spPr>
          <a:xfrm>
            <a:off x="2971800" y="4892068"/>
            <a:ext cx="495301" cy="38073"/>
          </a:xfrm>
          <a:custGeom>
            <a:avLst/>
            <a:gdLst/>
            <a:ahLst/>
            <a:cxnLst/>
            <a:rect l="0" t="0" r="0" b="0"/>
            <a:pathLst>
              <a:path w="495301" h="38073">
                <a:moveTo>
                  <a:pt x="0" y="38072"/>
                </a:moveTo>
                <a:lnTo>
                  <a:pt x="8090" y="38072"/>
                </a:lnTo>
                <a:lnTo>
                  <a:pt x="11320" y="37226"/>
                </a:lnTo>
                <a:lnTo>
                  <a:pt x="14320" y="35815"/>
                </a:lnTo>
                <a:lnTo>
                  <a:pt x="17167" y="34027"/>
                </a:lnTo>
                <a:lnTo>
                  <a:pt x="19912" y="32835"/>
                </a:lnTo>
                <a:lnTo>
                  <a:pt x="22588" y="32041"/>
                </a:lnTo>
                <a:lnTo>
                  <a:pt x="30399" y="30923"/>
                </a:lnTo>
                <a:lnTo>
                  <a:pt x="40624" y="30545"/>
                </a:lnTo>
                <a:lnTo>
                  <a:pt x="44016" y="29668"/>
                </a:lnTo>
                <a:lnTo>
                  <a:pt x="47971" y="28236"/>
                </a:lnTo>
                <a:lnTo>
                  <a:pt x="52300" y="26435"/>
                </a:lnTo>
                <a:lnTo>
                  <a:pt x="56034" y="25234"/>
                </a:lnTo>
                <a:lnTo>
                  <a:pt x="59370" y="24433"/>
                </a:lnTo>
                <a:lnTo>
                  <a:pt x="70366" y="23306"/>
                </a:lnTo>
                <a:lnTo>
                  <a:pt x="84349" y="22973"/>
                </a:lnTo>
                <a:lnTo>
                  <a:pt x="153908" y="22833"/>
                </a:lnTo>
                <a:lnTo>
                  <a:pt x="160179" y="21986"/>
                </a:lnTo>
                <a:lnTo>
                  <a:pt x="166052" y="20575"/>
                </a:lnTo>
                <a:lnTo>
                  <a:pt x="171662" y="18787"/>
                </a:lnTo>
                <a:lnTo>
                  <a:pt x="177094" y="17595"/>
                </a:lnTo>
                <a:lnTo>
                  <a:pt x="182410" y="16801"/>
                </a:lnTo>
                <a:lnTo>
                  <a:pt x="193677" y="15918"/>
                </a:lnTo>
                <a:lnTo>
                  <a:pt x="207152" y="15526"/>
                </a:lnTo>
                <a:lnTo>
                  <a:pt x="274357" y="15220"/>
                </a:lnTo>
                <a:lnTo>
                  <a:pt x="281118" y="14371"/>
                </a:lnTo>
                <a:lnTo>
                  <a:pt x="287319" y="12958"/>
                </a:lnTo>
                <a:lnTo>
                  <a:pt x="293146" y="11169"/>
                </a:lnTo>
                <a:lnTo>
                  <a:pt x="299571" y="9977"/>
                </a:lnTo>
                <a:lnTo>
                  <a:pt x="306394" y="9182"/>
                </a:lnTo>
                <a:lnTo>
                  <a:pt x="321595" y="8298"/>
                </a:lnTo>
                <a:lnTo>
                  <a:pt x="339641" y="7907"/>
                </a:lnTo>
                <a:lnTo>
                  <a:pt x="348347" y="6955"/>
                </a:lnTo>
                <a:lnTo>
                  <a:pt x="356691" y="5473"/>
                </a:lnTo>
                <a:lnTo>
                  <a:pt x="364794" y="3640"/>
                </a:lnTo>
                <a:lnTo>
                  <a:pt x="372737" y="2417"/>
                </a:lnTo>
                <a:lnTo>
                  <a:pt x="380571" y="1602"/>
                </a:lnTo>
                <a:lnTo>
                  <a:pt x="395203" y="697"/>
                </a:lnTo>
                <a:lnTo>
                  <a:pt x="407350" y="294"/>
                </a:lnTo>
                <a:lnTo>
                  <a:pt x="445841" y="0"/>
                </a:lnTo>
                <a:lnTo>
                  <a:pt x="450474" y="838"/>
                </a:lnTo>
                <a:lnTo>
                  <a:pt x="454410" y="2243"/>
                </a:lnTo>
                <a:lnTo>
                  <a:pt x="457880" y="4026"/>
                </a:lnTo>
                <a:lnTo>
                  <a:pt x="461887" y="5214"/>
                </a:lnTo>
                <a:lnTo>
                  <a:pt x="466251" y="6007"/>
                </a:lnTo>
                <a:lnTo>
                  <a:pt x="470855" y="6535"/>
                </a:lnTo>
                <a:lnTo>
                  <a:pt x="474769" y="7734"/>
                </a:lnTo>
                <a:lnTo>
                  <a:pt x="478226" y="9380"/>
                </a:lnTo>
                <a:lnTo>
                  <a:pt x="481378" y="11324"/>
                </a:lnTo>
                <a:lnTo>
                  <a:pt x="484325" y="12620"/>
                </a:lnTo>
                <a:lnTo>
                  <a:pt x="487137" y="13484"/>
                </a:lnTo>
                <a:lnTo>
                  <a:pt x="489858" y="14060"/>
                </a:lnTo>
                <a:lnTo>
                  <a:pt x="491672" y="15291"/>
                </a:lnTo>
                <a:lnTo>
                  <a:pt x="492882" y="16958"/>
                </a:lnTo>
                <a:lnTo>
                  <a:pt x="495300" y="2283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948"/>
          <p:cNvSpPr/>
          <p:nvPr/>
        </p:nvSpPr>
        <p:spPr>
          <a:xfrm>
            <a:off x="2896034" y="4937760"/>
            <a:ext cx="601547" cy="38008"/>
          </a:xfrm>
          <a:custGeom>
            <a:avLst/>
            <a:gdLst/>
            <a:ahLst/>
            <a:cxnLst/>
            <a:rect l="0" t="0" r="0" b="0"/>
            <a:pathLst>
              <a:path w="601547" h="38008">
                <a:moveTo>
                  <a:pt x="22426" y="30480"/>
                </a:moveTo>
                <a:lnTo>
                  <a:pt x="18381" y="30480"/>
                </a:lnTo>
                <a:lnTo>
                  <a:pt x="16342" y="31326"/>
                </a:lnTo>
                <a:lnTo>
                  <a:pt x="14137" y="32737"/>
                </a:lnTo>
                <a:lnTo>
                  <a:pt x="11820" y="34525"/>
                </a:lnTo>
                <a:lnTo>
                  <a:pt x="9428" y="35717"/>
                </a:lnTo>
                <a:lnTo>
                  <a:pt x="6988" y="36511"/>
                </a:lnTo>
                <a:lnTo>
                  <a:pt x="0" y="38007"/>
                </a:lnTo>
                <a:lnTo>
                  <a:pt x="702" y="36345"/>
                </a:lnTo>
                <a:lnTo>
                  <a:pt x="3739" y="29981"/>
                </a:lnTo>
                <a:lnTo>
                  <a:pt x="5735" y="27608"/>
                </a:lnTo>
                <a:lnTo>
                  <a:pt x="7912" y="26025"/>
                </a:lnTo>
                <a:lnTo>
                  <a:pt x="10209" y="24970"/>
                </a:lnTo>
                <a:lnTo>
                  <a:pt x="15020" y="23798"/>
                </a:lnTo>
                <a:lnTo>
                  <a:pt x="29053" y="23045"/>
                </a:lnTo>
                <a:lnTo>
                  <a:pt x="33618" y="22137"/>
                </a:lnTo>
                <a:lnTo>
                  <a:pt x="38353" y="20684"/>
                </a:lnTo>
                <a:lnTo>
                  <a:pt x="43204" y="18869"/>
                </a:lnTo>
                <a:lnTo>
                  <a:pt x="48978" y="17660"/>
                </a:lnTo>
                <a:lnTo>
                  <a:pt x="55367" y="16853"/>
                </a:lnTo>
                <a:lnTo>
                  <a:pt x="69239" y="15957"/>
                </a:lnTo>
                <a:lnTo>
                  <a:pt x="83872" y="15558"/>
                </a:lnTo>
                <a:lnTo>
                  <a:pt x="158539" y="15248"/>
                </a:lnTo>
                <a:lnTo>
                  <a:pt x="167354" y="14398"/>
                </a:lnTo>
                <a:lnTo>
                  <a:pt x="176618" y="12986"/>
                </a:lnTo>
                <a:lnTo>
                  <a:pt x="186181" y="11197"/>
                </a:lnTo>
                <a:lnTo>
                  <a:pt x="195096" y="10005"/>
                </a:lnTo>
                <a:lnTo>
                  <a:pt x="203579" y="9210"/>
                </a:lnTo>
                <a:lnTo>
                  <a:pt x="220625" y="8326"/>
                </a:lnTo>
                <a:lnTo>
                  <a:pt x="239490" y="7934"/>
                </a:lnTo>
                <a:lnTo>
                  <a:pt x="299388" y="7647"/>
                </a:lnTo>
                <a:lnTo>
                  <a:pt x="308667" y="8485"/>
                </a:lnTo>
                <a:lnTo>
                  <a:pt x="317394" y="9890"/>
                </a:lnTo>
                <a:lnTo>
                  <a:pt x="325751" y="11673"/>
                </a:lnTo>
                <a:lnTo>
                  <a:pt x="344068" y="11397"/>
                </a:lnTo>
                <a:lnTo>
                  <a:pt x="353694" y="10138"/>
                </a:lnTo>
                <a:lnTo>
                  <a:pt x="362651" y="9298"/>
                </a:lnTo>
                <a:lnTo>
                  <a:pt x="379377" y="8366"/>
                </a:lnTo>
                <a:lnTo>
                  <a:pt x="388240" y="8964"/>
                </a:lnTo>
                <a:lnTo>
                  <a:pt x="397535" y="10209"/>
                </a:lnTo>
                <a:lnTo>
                  <a:pt x="407119" y="11886"/>
                </a:lnTo>
                <a:lnTo>
                  <a:pt x="416894" y="13004"/>
                </a:lnTo>
                <a:lnTo>
                  <a:pt x="426798" y="13749"/>
                </a:lnTo>
                <a:lnTo>
                  <a:pt x="445987" y="14577"/>
                </a:lnTo>
                <a:lnTo>
                  <a:pt x="462982" y="14945"/>
                </a:lnTo>
                <a:lnTo>
                  <a:pt x="490875" y="15153"/>
                </a:lnTo>
                <a:lnTo>
                  <a:pt x="499825" y="14335"/>
                </a:lnTo>
                <a:lnTo>
                  <a:pt x="508333" y="12943"/>
                </a:lnTo>
                <a:lnTo>
                  <a:pt x="516543" y="11169"/>
                </a:lnTo>
                <a:lnTo>
                  <a:pt x="523711" y="9985"/>
                </a:lnTo>
                <a:lnTo>
                  <a:pt x="530183" y="9197"/>
                </a:lnTo>
                <a:lnTo>
                  <a:pt x="542736" y="8321"/>
                </a:lnTo>
                <a:lnTo>
                  <a:pt x="556782" y="7931"/>
                </a:lnTo>
                <a:lnTo>
                  <a:pt x="593096" y="7632"/>
                </a:lnTo>
                <a:lnTo>
                  <a:pt x="599877" y="7622"/>
                </a:lnTo>
                <a:lnTo>
                  <a:pt x="600434" y="6775"/>
                </a:lnTo>
                <a:lnTo>
                  <a:pt x="600804" y="5363"/>
                </a:lnTo>
                <a:lnTo>
                  <a:pt x="601546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949"/>
          <p:cNvSpPr/>
          <p:nvPr/>
        </p:nvSpPr>
        <p:spPr>
          <a:xfrm>
            <a:off x="3111589" y="4968241"/>
            <a:ext cx="439332" cy="15240"/>
          </a:xfrm>
          <a:custGeom>
            <a:avLst/>
            <a:gdLst/>
            <a:ahLst/>
            <a:cxnLst/>
            <a:rect l="0" t="0" r="0" b="0"/>
            <a:pathLst>
              <a:path w="439332" h="15240">
                <a:moveTo>
                  <a:pt x="43091" y="0"/>
                </a:moveTo>
                <a:lnTo>
                  <a:pt x="22864" y="4044"/>
                </a:lnTo>
                <a:lnTo>
                  <a:pt x="16060" y="6083"/>
                </a:lnTo>
                <a:lnTo>
                  <a:pt x="10677" y="8288"/>
                </a:lnTo>
                <a:lnTo>
                  <a:pt x="0" y="13866"/>
                </a:lnTo>
                <a:lnTo>
                  <a:pt x="817" y="14324"/>
                </a:lnTo>
                <a:lnTo>
                  <a:pt x="3054" y="14629"/>
                </a:lnTo>
                <a:lnTo>
                  <a:pt x="10723" y="15119"/>
                </a:lnTo>
                <a:lnTo>
                  <a:pt x="22909" y="15223"/>
                </a:lnTo>
                <a:lnTo>
                  <a:pt x="410882" y="15239"/>
                </a:lnTo>
                <a:lnTo>
                  <a:pt x="416978" y="14393"/>
                </a:lnTo>
                <a:lnTo>
                  <a:pt x="422736" y="12982"/>
                </a:lnTo>
                <a:lnTo>
                  <a:pt x="439331" y="761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950"/>
          <p:cNvSpPr/>
          <p:nvPr/>
        </p:nvSpPr>
        <p:spPr>
          <a:xfrm>
            <a:off x="2065121" y="556260"/>
            <a:ext cx="129437" cy="281616"/>
          </a:xfrm>
          <a:custGeom>
            <a:avLst/>
            <a:gdLst/>
            <a:ahLst/>
            <a:cxnLst/>
            <a:rect l="0" t="0" r="0" b="0"/>
            <a:pathLst>
              <a:path w="129437" h="281616">
                <a:moveTo>
                  <a:pt x="121819" y="198120"/>
                </a:moveTo>
                <a:lnTo>
                  <a:pt x="121819" y="216032"/>
                </a:lnTo>
                <a:lnTo>
                  <a:pt x="122666" y="218528"/>
                </a:lnTo>
                <a:lnTo>
                  <a:pt x="125864" y="223559"/>
                </a:lnTo>
                <a:lnTo>
                  <a:pt x="127851" y="230875"/>
                </a:lnTo>
                <a:lnTo>
                  <a:pt x="128733" y="238925"/>
                </a:lnTo>
                <a:lnTo>
                  <a:pt x="129125" y="245324"/>
                </a:lnTo>
                <a:lnTo>
                  <a:pt x="129346" y="253687"/>
                </a:lnTo>
                <a:lnTo>
                  <a:pt x="129427" y="260628"/>
                </a:lnTo>
                <a:lnTo>
                  <a:pt x="129436" y="269546"/>
                </a:lnTo>
                <a:lnTo>
                  <a:pt x="128591" y="271137"/>
                </a:lnTo>
                <a:lnTo>
                  <a:pt x="127180" y="272198"/>
                </a:lnTo>
                <a:lnTo>
                  <a:pt x="122878" y="273901"/>
                </a:lnTo>
                <a:lnTo>
                  <a:pt x="120032" y="276392"/>
                </a:lnTo>
                <a:lnTo>
                  <a:pt x="118088" y="278241"/>
                </a:lnTo>
                <a:lnTo>
                  <a:pt x="115945" y="279474"/>
                </a:lnTo>
                <a:lnTo>
                  <a:pt x="113670" y="280296"/>
                </a:lnTo>
                <a:lnTo>
                  <a:pt x="111306" y="280844"/>
                </a:lnTo>
                <a:lnTo>
                  <a:pt x="108037" y="281209"/>
                </a:lnTo>
                <a:lnTo>
                  <a:pt x="104164" y="281453"/>
                </a:lnTo>
                <a:lnTo>
                  <a:pt x="99889" y="281615"/>
                </a:lnTo>
                <a:lnTo>
                  <a:pt x="96192" y="280877"/>
                </a:lnTo>
                <a:lnTo>
                  <a:pt x="92882" y="279538"/>
                </a:lnTo>
                <a:lnTo>
                  <a:pt x="89827" y="277799"/>
                </a:lnTo>
                <a:lnTo>
                  <a:pt x="86945" y="276639"/>
                </a:lnTo>
                <a:lnTo>
                  <a:pt x="84176" y="275866"/>
                </a:lnTo>
                <a:lnTo>
                  <a:pt x="81484" y="275351"/>
                </a:lnTo>
                <a:lnTo>
                  <a:pt x="78842" y="274160"/>
                </a:lnTo>
                <a:lnTo>
                  <a:pt x="76234" y="272520"/>
                </a:lnTo>
                <a:lnTo>
                  <a:pt x="73649" y="270580"/>
                </a:lnTo>
                <a:lnTo>
                  <a:pt x="70233" y="269287"/>
                </a:lnTo>
                <a:lnTo>
                  <a:pt x="66261" y="268425"/>
                </a:lnTo>
                <a:lnTo>
                  <a:pt x="61920" y="267850"/>
                </a:lnTo>
                <a:lnTo>
                  <a:pt x="58180" y="266620"/>
                </a:lnTo>
                <a:lnTo>
                  <a:pt x="54840" y="264953"/>
                </a:lnTo>
                <a:lnTo>
                  <a:pt x="51766" y="262996"/>
                </a:lnTo>
                <a:lnTo>
                  <a:pt x="48871" y="260844"/>
                </a:lnTo>
                <a:lnTo>
                  <a:pt x="46093" y="258562"/>
                </a:lnTo>
                <a:lnTo>
                  <a:pt x="43395" y="256195"/>
                </a:lnTo>
                <a:lnTo>
                  <a:pt x="40750" y="254617"/>
                </a:lnTo>
                <a:lnTo>
                  <a:pt x="38139" y="253564"/>
                </a:lnTo>
                <a:lnTo>
                  <a:pt x="35553" y="252863"/>
                </a:lnTo>
                <a:lnTo>
                  <a:pt x="33828" y="251549"/>
                </a:lnTo>
                <a:lnTo>
                  <a:pt x="32678" y="249826"/>
                </a:lnTo>
                <a:lnTo>
                  <a:pt x="31912" y="247831"/>
                </a:lnTo>
                <a:lnTo>
                  <a:pt x="28803" y="243356"/>
                </a:lnTo>
                <a:lnTo>
                  <a:pt x="26788" y="240977"/>
                </a:lnTo>
                <a:lnTo>
                  <a:pt x="24598" y="238545"/>
                </a:lnTo>
                <a:lnTo>
                  <a:pt x="16552" y="230077"/>
                </a:lnTo>
                <a:lnTo>
                  <a:pt x="16081" y="228738"/>
                </a:lnTo>
                <a:lnTo>
                  <a:pt x="15558" y="224992"/>
                </a:lnTo>
                <a:lnTo>
                  <a:pt x="14571" y="222808"/>
                </a:lnTo>
                <a:lnTo>
                  <a:pt x="11218" y="218124"/>
                </a:lnTo>
                <a:lnTo>
                  <a:pt x="7403" y="213454"/>
                </a:lnTo>
                <a:lnTo>
                  <a:pt x="3798" y="209733"/>
                </a:lnTo>
                <a:lnTo>
                  <a:pt x="2499" y="207555"/>
                </a:lnTo>
                <a:lnTo>
                  <a:pt x="241" y="199530"/>
                </a:lnTo>
                <a:lnTo>
                  <a:pt x="0" y="194493"/>
                </a:lnTo>
                <a:lnTo>
                  <a:pt x="813" y="192315"/>
                </a:lnTo>
                <a:lnTo>
                  <a:pt x="3974" y="187638"/>
                </a:lnTo>
                <a:lnTo>
                  <a:pt x="7665" y="182973"/>
                </a:lnTo>
                <a:lnTo>
                  <a:pt x="11253" y="179253"/>
                </a:lnTo>
                <a:lnTo>
                  <a:pt x="12548" y="177075"/>
                </a:lnTo>
                <a:lnTo>
                  <a:pt x="13987" y="172398"/>
                </a:lnTo>
                <a:lnTo>
                  <a:pt x="15218" y="170812"/>
                </a:lnTo>
                <a:lnTo>
                  <a:pt x="16885" y="169755"/>
                </a:lnTo>
                <a:lnTo>
                  <a:pt x="18843" y="169050"/>
                </a:lnTo>
                <a:lnTo>
                  <a:pt x="20148" y="167733"/>
                </a:lnTo>
                <a:lnTo>
                  <a:pt x="21019" y="166009"/>
                </a:lnTo>
                <a:lnTo>
                  <a:pt x="21599" y="164013"/>
                </a:lnTo>
                <a:lnTo>
                  <a:pt x="22832" y="162682"/>
                </a:lnTo>
                <a:lnTo>
                  <a:pt x="24501" y="161794"/>
                </a:lnTo>
                <a:lnTo>
                  <a:pt x="26460" y="161203"/>
                </a:lnTo>
                <a:lnTo>
                  <a:pt x="28613" y="159962"/>
                </a:lnTo>
                <a:lnTo>
                  <a:pt x="30895" y="158288"/>
                </a:lnTo>
                <a:lnTo>
                  <a:pt x="33263" y="156325"/>
                </a:lnTo>
                <a:lnTo>
                  <a:pt x="34842" y="154170"/>
                </a:lnTo>
                <a:lnTo>
                  <a:pt x="36596" y="149518"/>
                </a:lnTo>
                <a:lnTo>
                  <a:pt x="37910" y="147939"/>
                </a:lnTo>
                <a:lnTo>
                  <a:pt x="39633" y="146886"/>
                </a:lnTo>
                <a:lnTo>
                  <a:pt x="41629" y="146184"/>
                </a:lnTo>
                <a:lnTo>
                  <a:pt x="43805" y="145716"/>
                </a:lnTo>
                <a:lnTo>
                  <a:pt x="46103" y="145404"/>
                </a:lnTo>
                <a:lnTo>
                  <a:pt x="51829" y="144903"/>
                </a:lnTo>
                <a:lnTo>
                  <a:pt x="54870" y="142577"/>
                </a:lnTo>
                <a:lnTo>
                  <a:pt x="56867" y="140771"/>
                </a:lnTo>
                <a:lnTo>
                  <a:pt x="59044" y="140414"/>
                </a:lnTo>
                <a:lnTo>
                  <a:pt x="61342" y="141023"/>
                </a:lnTo>
                <a:lnTo>
                  <a:pt x="63721" y="142275"/>
                </a:lnTo>
                <a:lnTo>
                  <a:pt x="65307" y="142263"/>
                </a:lnTo>
                <a:lnTo>
                  <a:pt x="66364" y="141409"/>
                </a:lnTo>
                <a:lnTo>
                  <a:pt x="68476" y="137166"/>
                </a:lnTo>
                <a:lnTo>
                  <a:pt x="72523" y="137162"/>
                </a:lnTo>
                <a:lnTo>
                  <a:pt x="73715" y="136315"/>
                </a:lnTo>
                <a:lnTo>
                  <a:pt x="74510" y="134903"/>
                </a:lnTo>
                <a:lnTo>
                  <a:pt x="76071" y="129633"/>
                </a:lnTo>
                <a:lnTo>
                  <a:pt x="82657" y="122987"/>
                </a:lnTo>
                <a:lnTo>
                  <a:pt x="83247" y="120137"/>
                </a:lnTo>
                <a:lnTo>
                  <a:pt x="83691" y="114642"/>
                </a:lnTo>
                <a:lnTo>
                  <a:pt x="85965" y="112194"/>
                </a:lnTo>
                <a:lnTo>
                  <a:pt x="90278" y="107769"/>
                </a:lnTo>
                <a:lnTo>
                  <a:pt x="90867" y="104906"/>
                </a:lnTo>
                <a:lnTo>
                  <a:pt x="91298" y="97316"/>
                </a:lnTo>
                <a:lnTo>
                  <a:pt x="91312" y="95357"/>
                </a:lnTo>
                <a:lnTo>
                  <a:pt x="92167" y="94051"/>
                </a:lnTo>
                <a:lnTo>
                  <a:pt x="93585" y="93181"/>
                </a:lnTo>
                <a:lnTo>
                  <a:pt x="95376" y="92601"/>
                </a:lnTo>
                <a:lnTo>
                  <a:pt x="96570" y="91367"/>
                </a:lnTo>
                <a:lnTo>
                  <a:pt x="97367" y="89698"/>
                </a:lnTo>
                <a:lnTo>
                  <a:pt x="97897" y="87739"/>
                </a:lnTo>
                <a:lnTo>
                  <a:pt x="100745" y="83304"/>
                </a:lnTo>
                <a:lnTo>
                  <a:pt x="105427" y="77603"/>
                </a:lnTo>
                <a:lnTo>
                  <a:pt x="106067" y="74566"/>
                </a:lnTo>
                <a:lnTo>
                  <a:pt x="106534" y="66848"/>
                </a:lnTo>
                <a:lnTo>
                  <a:pt x="106579" y="26779"/>
                </a:lnTo>
                <a:lnTo>
                  <a:pt x="105732" y="25473"/>
                </a:lnTo>
                <a:lnTo>
                  <a:pt x="104322" y="24602"/>
                </a:lnTo>
                <a:lnTo>
                  <a:pt x="99273" y="22962"/>
                </a:lnTo>
                <a:lnTo>
                  <a:pt x="99052" y="18845"/>
                </a:lnTo>
                <a:lnTo>
                  <a:pt x="98174" y="17643"/>
                </a:lnTo>
                <a:lnTo>
                  <a:pt x="96743" y="16842"/>
                </a:lnTo>
                <a:lnTo>
                  <a:pt x="94942" y="16308"/>
                </a:lnTo>
                <a:lnTo>
                  <a:pt x="93741" y="15105"/>
                </a:lnTo>
                <a:lnTo>
                  <a:pt x="92940" y="13457"/>
                </a:lnTo>
                <a:lnTo>
                  <a:pt x="91656" y="8773"/>
                </a:lnTo>
                <a:lnTo>
                  <a:pt x="90703" y="8389"/>
                </a:lnTo>
                <a:lnTo>
                  <a:pt x="87388" y="7962"/>
                </a:lnTo>
                <a:lnTo>
                  <a:pt x="86165" y="7001"/>
                </a:lnTo>
                <a:lnTo>
                  <a:pt x="85350" y="5514"/>
                </a:lnTo>
                <a:lnTo>
                  <a:pt x="84806" y="3676"/>
                </a:lnTo>
                <a:lnTo>
                  <a:pt x="83597" y="2451"/>
                </a:lnTo>
                <a:lnTo>
                  <a:pt x="81944" y="1634"/>
                </a:lnTo>
                <a:lnTo>
                  <a:pt x="79996" y="1089"/>
                </a:lnTo>
                <a:lnTo>
                  <a:pt x="77850" y="726"/>
                </a:lnTo>
                <a:lnTo>
                  <a:pt x="75573" y="484"/>
                </a:lnTo>
                <a:lnTo>
                  <a:pt x="69880" y="96"/>
                </a:lnTo>
                <a:lnTo>
                  <a:pt x="66844" y="43"/>
                </a:lnTo>
                <a:lnTo>
                  <a:pt x="46715" y="0"/>
                </a:lnTo>
                <a:lnTo>
                  <a:pt x="46350" y="847"/>
                </a:lnTo>
                <a:lnTo>
                  <a:pt x="45944" y="4045"/>
                </a:lnTo>
                <a:lnTo>
                  <a:pt x="44989" y="5237"/>
                </a:lnTo>
                <a:lnTo>
                  <a:pt x="43506" y="6031"/>
                </a:lnTo>
                <a:lnTo>
                  <a:pt x="41670" y="6561"/>
                </a:lnTo>
                <a:lnTo>
                  <a:pt x="40446" y="7760"/>
                </a:lnTo>
                <a:lnTo>
                  <a:pt x="39631" y="9407"/>
                </a:lnTo>
                <a:lnTo>
                  <a:pt x="38724" y="13494"/>
                </a:lnTo>
                <a:lnTo>
                  <a:pt x="38321" y="18133"/>
                </a:lnTo>
                <a:lnTo>
                  <a:pt x="37367" y="19709"/>
                </a:lnTo>
                <a:lnTo>
                  <a:pt x="35884" y="20759"/>
                </a:lnTo>
                <a:lnTo>
                  <a:pt x="34049" y="21459"/>
                </a:lnTo>
                <a:lnTo>
                  <a:pt x="32826" y="22773"/>
                </a:lnTo>
                <a:lnTo>
                  <a:pt x="32010" y="24495"/>
                </a:lnTo>
                <a:lnTo>
                  <a:pt x="31104" y="28667"/>
                </a:lnTo>
                <a:lnTo>
                  <a:pt x="30474" y="36690"/>
                </a:lnTo>
                <a:lnTo>
                  <a:pt x="28163" y="39731"/>
                </a:lnTo>
                <a:lnTo>
                  <a:pt x="26362" y="41728"/>
                </a:lnTo>
                <a:lnTo>
                  <a:pt x="25161" y="43905"/>
                </a:lnTo>
                <a:lnTo>
                  <a:pt x="23826" y="48582"/>
                </a:lnTo>
                <a:lnTo>
                  <a:pt x="23075" y="55975"/>
                </a:lnTo>
                <a:lnTo>
                  <a:pt x="22787" y="64568"/>
                </a:lnTo>
                <a:lnTo>
                  <a:pt x="22759" y="86682"/>
                </a:lnTo>
                <a:lnTo>
                  <a:pt x="23606" y="88268"/>
                </a:lnTo>
                <a:lnTo>
                  <a:pt x="25017" y="89325"/>
                </a:lnTo>
                <a:lnTo>
                  <a:pt x="29320" y="91022"/>
                </a:lnTo>
                <a:lnTo>
                  <a:pt x="29673" y="92008"/>
                </a:lnTo>
                <a:lnTo>
                  <a:pt x="30239" y="99674"/>
                </a:lnTo>
                <a:lnTo>
                  <a:pt x="30351" y="105296"/>
                </a:lnTo>
                <a:lnTo>
                  <a:pt x="32625" y="108323"/>
                </a:lnTo>
                <a:lnTo>
                  <a:pt x="36938" y="113119"/>
                </a:lnTo>
                <a:lnTo>
                  <a:pt x="37528" y="116033"/>
                </a:lnTo>
                <a:lnTo>
                  <a:pt x="37685" y="117995"/>
                </a:lnTo>
                <a:lnTo>
                  <a:pt x="38636" y="120150"/>
                </a:lnTo>
                <a:lnTo>
                  <a:pt x="41951" y="124802"/>
                </a:lnTo>
                <a:lnTo>
                  <a:pt x="45741" y="129451"/>
                </a:lnTo>
                <a:lnTo>
                  <a:pt x="49342" y="133169"/>
                </a:lnTo>
                <a:lnTo>
                  <a:pt x="50641" y="135346"/>
                </a:lnTo>
                <a:lnTo>
                  <a:pt x="52084" y="140023"/>
                </a:lnTo>
                <a:lnTo>
                  <a:pt x="53316" y="141609"/>
                </a:lnTo>
                <a:lnTo>
                  <a:pt x="54984" y="142666"/>
                </a:lnTo>
                <a:lnTo>
                  <a:pt x="56942" y="143370"/>
                </a:lnTo>
                <a:lnTo>
                  <a:pt x="59095" y="143840"/>
                </a:lnTo>
                <a:lnTo>
                  <a:pt x="61376" y="144154"/>
                </a:lnTo>
                <a:lnTo>
                  <a:pt x="63743" y="144362"/>
                </a:lnTo>
                <a:lnTo>
                  <a:pt x="65322" y="145348"/>
                </a:lnTo>
                <a:lnTo>
                  <a:pt x="66374" y="146852"/>
                </a:lnTo>
                <a:lnTo>
                  <a:pt x="67076" y="148701"/>
                </a:lnTo>
                <a:lnTo>
                  <a:pt x="70114" y="153014"/>
                </a:lnTo>
                <a:lnTo>
                  <a:pt x="74917" y="158636"/>
                </a:lnTo>
                <a:lnTo>
                  <a:pt x="76158" y="159097"/>
                </a:lnTo>
                <a:lnTo>
                  <a:pt x="79794" y="159610"/>
                </a:lnTo>
                <a:lnTo>
                  <a:pt x="81102" y="160593"/>
                </a:lnTo>
                <a:lnTo>
                  <a:pt x="81975" y="162095"/>
                </a:lnTo>
                <a:lnTo>
                  <a:pt x="82944" y="166023"/>
                </a:lnTo>
                <a:lnTo>
                  <a:pt x="83375" y="170590"/>
                </a:lnTo>
                <a:lnTo>
                  <a:pt x="84336" y="172147"/>
                </a:lnTo>
                <a:lnTo>
                  <a:pt x="85824" y="173184"/>
                </a:lnTo>
                <a:lnTo>
                  <a:pt x="90250" y="174850"/>
                </a:lnTo>
                <a:lnTo>
                  <a:pt x="90613" y="175833"/>
                </a:lnTo>
                <a:lnTo>
                  <a:pt x="91016" y="179184"/>
                </a:lnTo>
                <a:lnTo>
                  <a:pt x="91971" y="180416"/>
                </a:lnTo>
                <a:lnTo>
                  <a:pt x="93453" y="181237"/>
                </a:lnTo>
                <a:lnTo>
                  <a:pt x="95288" y="181785"/>
                </a:lnTo>
                <a:lnTo>
                  <a:pt x="96512" y="182997"/>
                </a:lnTo>
                <a:lnTo>
                  <a:pt x="97328" y="184651"/>
                </a:lnTo>
                <a:lnTo>
                  <a:pt x="97872" y="186601"/>
                </a:lnTo>
                <a:lnTo>
                  <a:pt x="100733" y="191025"/>
                </a:lnTo>
                <a:lnTo>
                  <a:pt x="105424" y="196718"/>
                </a:lnTo>
                <a:lnTo>
                  <a:pt x="106066" y="199755"/>
                </a:lnTo>
                <a:lnTo>
                  <a:pt x="106237" y="201750"/>
                </a:lnTo>
                <a:lnTo>
                  <a:pt x="105504" y="203080"/>
                </a:lnTo>
                <a:lnTo>
                  <a:pt x="104169" y="203967"/>
                </a:lnTo>
                <a:lnTo>
                  <a:pt x="98959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951"/>
          <p:cNvSpPr/>
          <p:nvPr/>
        </p:nvSpPr>
        <p:spPr>
          <a:xfrm>
            <a:off x="1562131" y="4823460"/>
            <a:ext cx="890451" cy="297182"/>
          </a:xfrm>
          <a:custGeom>
            <a:avLst/>
            <a:gdLst/>
            <a:ahLst/>
            <a:cxnLst/>
            <a:rect l="0" t="0" r="0" b="0"/>
            <a:pathLst>
              <a:path w="890451" h="297182">
                <a:moveTo>
                  <a:pt x="883889" y="190501"/>
                </a:moveTo>
                <a:lnTo>
                  <a:pt x="890450" y="177379"/>
                </a:lnTo>
                <a:lnTo>
                  <a:pt x="889956" y="176673"/>
                </a:lnTo>
                <a:lnTo>
                  <a:pt x="888780" y="176202"/>
                </a:lnTo>
                <a:lnTo>
                  <a:pt x="887151" y="175888"/>
                </a:lnTo>
                <a:lnTo>
                  <a:pt x="886063" y="174833"/>
                </a:lnTo>
                <a:lnTo>
                  <a:pt x="885338" y="173282"/>
                </a:lnTo>
                <a:lnTo>
                  <a:pt x="884176" y="168755"/>
                </a:lnTo>
                <a:lnTo>
                  <a:pt x="883914" y="161178"/>
                </a:lnTo>
                <a:lnTo>
                  <a:pt x="883059" y="160792"/>
                </a:lnTo>
                <a:lnTo>
                  <a:pt x="877331" y="160122"/>
                </a:lnTo>
                <a:lnTo>
                  <a:pt x="869801" y="153469"/>
                </a:lnTo>
                <a:lnTo>
                  <a:pt x="869417" y="152266"/>
                </a:lnTo>
                <a:lnTo>
                  <a:pt x="868991" y="148672"/>
                </a:lnTo>
                <a:lnTo>
                  <a:pt x="868030" y="147375"/>
                </a:lnTo>
                <a:lnTo>
                  <a:pt x="866543" y="146510"/>
                </a:lnTo>
                <a:lnTo>
                  <a:pt x="864705" y="145934"/>
                </a:lnTo>
                <a:lnTo>
                  <a:pt x="860405" y="143035"/>
                </a:lnTo>
                <a:lnTo>
                  <a:pt x="858073" y="141077"/>
                </a:lnTo>
                <a:lnTo>
                  <a:pt x="855672" y="139772"/>
                </a:lnTo>
                <a:lnTo>
                  <a:pt x="831663" y="131175"/>
                </a:lnTo>
                <a:lnTo>
                  <a:pt x="828751" y="130630"/>
                </a:lnTo>
                <a:lnTo>
                  <a:pt x="823259" y="127767"/>
                </a:lnTo>
                <a:lnTo>
                  <a:pt x="816880" y="123075"/>
                </a:lnTo>
                <a:lnTo>
                  <a:pt x="807684" y="122263"/>
                </a:lnTo>
                <a:lnTo>
                  <a:pt x="805146" y="121302"/>
                </a:lnTo>
                <a:lnTo>
                  <a:pt x="803454" y="119815"/>
                </a:lnTo>
                <a:lnTo>
                  <a:pt x="802325" y="117976"/>
                </a:lnTo>
                <a:lnTo>
                  <a:pt x="800727" y="116751"/>
                </a:lnTo>
                <a:lnTo>
                  <a:pt x="798814" y="115934"/>
                </a:lnTo>
                <a:lnTo>
                  <a:pt x="796692" y="115390"/>
                </a:lnTo>
                <a:lnTo>
                  <a:pt x="792077" y="112527"/>
                </a:lnTo>
                <a:lnTo>
                  <a:pt x="789661" y="110578"/>
                </a:lnTo>
                <a:lnTo>
                  <a:pt x="787204" y="109279"/>
                </a:lnTo>
                <a:lnTo>
                  <a:pt x="770602" y="102978"/>
                </a:lnTo>
                <a:lnTo>
                  <a:pt x="757591" y="94598"/>
                </a:lnTo>
                <a:lnTo>
                  <a:pt x="733119" y="85594"/>
                </a:lnTo>
                <a:lnTo>
                  <a:pt x="726287" y="83762"/>
                </a:lnTo>
                <a:lnTo>
                  <a:pt x="708103" y="75687"/>
                </a:lnTo>
                <a:lnTo>
                  <a:pt x="698235" y="71739"/>
                </a:lnTo>
                <a:lnTo>
                  <a:pt x="678103" y="66947"/>
                </a:lnTo>
                <a:lnTo>
                  <a:pt x="668815" y="62774"/>
                </a:lnTo>
                <a:lnTo>
                  <a:pt x="661865" y="58098"/>
                </a:lnTo>
                <a:lnTo>
                  <a:pt x="653696" y="55455"/>
                </a:lnTo>
                <a:lnTo>
                  <a:pt x="644421" y="53433"/>
                </a:lnTo>
                <a:lnTo>
                  <a:pt x="624669" y="45237"/>
                </a:lnTo>
                <a:lnTo>
                  <a:pt x="619636" y="42858"/>
                </a:lnTo>
                <a:lnTo>
                  <a:pt x="607270" y="40215"/>
                </a:lnTo>
                <a:lnTo>
                  <a:pt x="594154" y="38194"/>
                </a:lnTo>
                <a:lnTo>
                  <a:pt x="571936" y="32255"/>
                </a:lnTo>
                <a:lnTo>
                  <a:pt x="561517" y="30422"/>
                </a:lnTo>
                <a:lnTo>
                  <a:pt x="539982" y="24024"/>
                </a:lnTo>
                <a:lnTo>
                  <a:pt x="517272" y="22243"/>
                </a:lnTo>
                <a:lnTo>
                  <a:pt x="495601" y="16874"/>
                </a:lnTo>
                <a:lnTo>
                  <a:pt x="469912" y="14609"/>
                </a:lnTo>
                <a:lnTo>
                  <a:pt x="449557" y="9252"/>
                </a:lnTo>
                <a:lnTo>
                  <a:pt x="424150" y="6988"/>
                </a:lnTo>
                <a:lnTo>
                  <a:pt x="403829" y="1632"/>
                </a:lnTo>
                <a:lnTo>
                  <a:pt x="379464" y="323"/>
                </a:lnTo>
                <a:lnTo>
                  <a:pt x="349768" y="29"/>
                </a:lnTo>
                <a:lnTo>
                  <a:pt x="227074" y="0"/>
                </a:lnTo>
                <a:lnTo>
                  <a:pt x="221645" y="847"/>
                </a:lnTo>
                <a:lnTo>
                  <a:pt x="204592" y="6032"/>
                </a:lnTo>
                <a:lnTo>
                  <a:pt x="180162" y="8257"/>
                </a:lnTo>
                <a:lnTo>
                  <a:pt x="158935" y="14154"/>
                </a:lnTo>
                <a:lnTo>
                  <a:pt x="141499" y="15873"/>
                </a:lnTo>
                <a:lnTo>
                  <a:pt x="116903" y="22982"/>
                </a:lnTo>
                <a:lnTo>
                  <a:pt x="104231" y="28729"/>
                </a:lnTo>
                <a:lnTo>
                  <a:pt x="93891" y="35794"/>
                </a:lnTo>
                <a:lnTo>
                  <a:pt x="81326" y="43250"/>
                </a:lnTo>
                <a:lnTo>
                  <a:pt x="71018" y="50821"/>
                </a:lnTo>
                <a:lnTo>
                  <a:pt x="58462" y="58427"/>
                </a:lnTo>
                <a:lnTo>
                  <a:pt x="51930" y="63503"/>
                </a:lnTo>
                <a:lnTo>
                  <a:pt x="46205" y="70839"/>
                </a:lnTo>
                <a:lnTo>
                  <a:pt x="43493" y="75167"/>
                </a:lnTo>
                <a:lnTo>
                  <a:pt x="35964" y="82232"/>
                </a:lnTo>
                <a:lnTo>
                  <a:pt x="31586" y="85302"/>
                </a:lnTo>
                <a:lnTo>
                  <a:pt x="28667" y="88194"/>
                </a:lnTo>
                <a:lnTo>
                  <a:pt x="26721" y="90970"/>
                </a:lnTo>
                <a:lnTo>
                  <a:pt x="23712" y="96311"/>
                </a:lnTo>
                <a:lnTo>
                  <a:pt x="17258" y="104079"/>
                </a:lnTo>
                <a:lnTo>
                  <a:pt x="12451" y="109193"/>
                </a:lnTo>
                <a:lnTo>
                  <a:pt x="10830" y="111742"/>
                </a:lnTo>
                <a:lnTo>
                  <a:pt x="5971" y="124174"/>
                </a:lnTo>
                <a:lnTo>
                  <a:pt x="2637" y="132236"/>
                </a:lnTo>
                <a:lnTo>
                  <a:pt x="1155" y="138641"/>
                </a:lnTo>
                <a:lnTo>
                  <a:pt x="320" y="147007"/>
                </a:lnTo>
                <a:lnTo>
                  <a:pt x="0" y="155972"/>
                </a:lnTo>
                <a:lnTo>
                  <a:pt x="836" y="158168"/>
                </a:lnTo>
                <a:lnTo>
                  <a:pt x="5212" y="165304"/>
                </a:lnTo>
                <a:lnTo>
                  <a:pt x="7731" y="172781"/>
                </a:lnTo>
                <a:lnTo>
                  <a:pt x="13464" y="180359"/>
                </a:lnTo>
                <a:lnTo>
                  <a:pt x="21428" y="188998"/>
                </a:lnTo>
                <a:lnTo>
                  <a:pt x="48257" y="215929"/>
                </a:lnTo>
                <a:lnTo>
                  <a:pt x="51635" y="217613"/>
                </a:lnTo>
                <a:lnTo>
                  <a:pt x="63631" y="220829"/>
                </a:lnTo>
                <a:lnTo>
                  <a:pt x="70032" y="224582"/>
                </a:lnTo>
                <a:lnTo>
                  <a:pt x="78396" y="231455"/>
                </a:lnTo>
                <a:lnTo>
                  <a:pt x="90282" y="238854"/>
                </a:lnTo>
                <a:lnTo>
                  <a:pt x="97399" y="241625"/>
                </a:lnTo>
                <a:lnTo>
                  <a:pt x="104231" y="243702"/>
                </a:lnTo>
                <a:lnTo>
                  <a:pt x="122414" y="251935"/>
                </a:lnTo>
                <a:lnTo>
                  <a:pt x="131436" y="256752"/>
                </a:lnTo>
                <a:lnTo>
                  <a:pt x="138268" y="261714"/>
                </a:lnTo>
                <a:lnTo>
                  <a:pt x="142121" y="263377"/>
                </a:lnTo>
                <a:lnTo>
                  <a:pt x="165392" y="270308"/>
                </a:lnTo>
                <a:lnTo>
                  <a:pt x="180405" y="277178"/>
                </a:lnTo>
                <a:lnTo>
                  <a:pt x="192769" y="279823"/>
                </a:lnTo>
                <a:lnTo>
                  <a:pt x="205885" y="281846"/>
                </a:lnTo>
                <a:lnTo>
                  <a:pt x="228102" y="287786"/>
                </a:lnTo>
                <a:lnTo>
                  <a:pt x="245928" y="291293"/>
                </a:lnTo>
                <a:lnTo>
                  <a:pt x="265039" y="295436"/>
                </a:lnTo>
                <a:lnTo>
                  <a:pt x="290712" y="296836"/>
                </a:lnTo>
                <a:lnTo>
                  <a:pt x="315006" y="297113"/>
                </a:lnTo>
                <a:lnTo>
                  <a:pt x="468465" y="297181"/>
                </a:lnTo>
                <a:lnTo>
                  <a:pt x="501115" y="291150"/>
                </a:lnTo>
                <a:lnTo>
                  <a:pt x="526904" y="289875"/>
                </a:lnTo>
                <a:lnTo>
                  <a:pt x="567525" y="289588"/>
                </a:lnTo>
                <a:lnTo>
                  <a:pt x="595055" y="284329"/>
                </a:lnTo>
                <a:lnTo>
                  <a:pt x="617404" y="282649"/>
                </a:lnTo>
                <a:lnTo>
                  <a:pt x="639266" y="281304"/>
                </a:lnTo>
                <a:lnTo>
                  <a:pt x="664510" y="275951"/>
                </a:lnTo>
                <a:lnTo>
                  <a:pt x="689660" y="274643"/>
                </a:lnTo>
                <a:lnTo>
                  <a:pt x="715324" y="269147"/>
                </a:lnTo>
                <a:lnTo>
                  <a:pt x="728016" y="266579"/>
                </a:lnTo>
                <a:lnTo>
                  <a:pt x="742125" y="261679"/>
                </a:lnTo>
                <a:lnTo>
                  <a:pt x="767112" y="259423"/>
                </a:lnTo>
                <a:lnTo>
                  <a:pt x="771324" y="258462"/>
                </a:lnTo>
                <a:lnTo>
                  <a:pt x="782145" y="253911"/>
                </a:lnTo>
                <a:lnTo>
                  <a:pt x="804356" y="250829"/>
                </a:lnTo>
                <a:lnTo>
                  <a:pt x="812534" y="246288"/>
                </a:lnTo>
                <a:lnTo>
                  <a:pt x="817745" y="244928"/>
                </a:lnTo>
                <a:lnTo>
                  <a:pt x="825438" y="244163"/>
                </a:lnTo>
                <a:lnTo>
                  <a:pt x="827142" y="243209"/>
                </a:lnTo>
                <a:lnTo>
                  <a:pt x="828278" y="241726"/>
                </a:lnTo>
                <a:lnTo>
                  <a:pt x="829035" y="239891"/>
                </a:lnTo>
                <a:lnTo>
                  <a:pt x="830386" y="238667"/>
                </a:lnTo>
                <a:lnTo>
                  <a:pt x="832134" y="237852"/>
                </a:lnTo>
                <a:lnTo>
                  <a:pt x="836976" y="236543"/>
                </a:lnTo>
                <a:lnTo>
                  <a:pt x="844625" y="229688"/>
                </a:lnTo>
                <a:lnTo>
                  <a:pt x="845013" y="228479"/>
                </a:lnTo>
                <a:lnTo>
                  <a:pt x="845635" y="220455"/>
                </a:lnTo>
                <a:lnTo>
                  <a:pt x="845743" y="213205"/>
                </a:lnTo>
                <a:lnTo>
                  <a:pt x="845759" y="210717"/>
                </a:lnTo>
                <a:lnTo>
                  <a:pt x="846616" y="209058"/>
                </a:lnTo>
                <a:lnTo>
                  <a:pt x="848034" y="207953"/>
                </a:lnTo>
                <a:lnTo>
                  <a:pt x="849826" y="207215"/>
                </a:lnTo>
                <a:lnTo>
                  <a:pt x="851020" y="205877"/>
                </a:lnTo>
                <a:lnTo>
                  <a:pt x="851816" y="204138"/>
                </a:lnTo>
                <a:lnTo>
                  <a:pt x="852701" y="199948"/>
                </a:lnTo>
                <a:lnTo>
                  <a:pt x="853094" y="195264"/>
                </a:lnTo>
                <a:lnTo>
                  <a:pt x="852352" y="193676"/>
                </a:lnTo>
                <a:lnTo>
                  <a:pt x="851011" y="192618"/>
                </a:lnTo>
                <a:lnTo>
                  <a:pt x="849271" y="191912"/>
                </a:lnTo>
                <a:lnTo>
                  <a:pt x="848110" y="190595"/>
                </a:lnTo>
                <a:lnTo>
                  <a:pt x="847336" y="188870"/>
                </a:lnTo>
                <a:lnTo>
                  <a:pt x="846821" y="186873"/>
                </a:lnTo>
                <a:lnTo>
                  <a:pt x="843990" y="182397"/>
                </a:lnTo>
                <a:lnTo>
                  <a:pt x="842050" y="180019"/>
                </a:lnTo>
                <a:lnTo>
                  <a:pt x="840756" y="177586"/>
                </a:lnTo>
                <a:lnTo>
                  <a:pt x="839319" y="172625"/>
                </a:lnTo>
                <a:lnTo>
                  <a:pt x="838089" y="170964"/>
                </a:lnTo>
                <a:lnTo>
                  <a:pt x="836422" y="169856"/>
                </a:lnTo>
                <a:lnTo>
                  <a:pt x="834465" y="169118"/>
                </a:lnTo>
                <a:lnTo>
                  <a:pt x="833159" y="167779"/>
                </a:lnTo>
                <a:lnTo>
                  <a:pt x="832289" y="166039"/>
                </a:lnTo>
                <a:lnTo>
                  <a:pt x="831709" y="164033"/>
                </a:lnTo>
                <a:lnTo>
                  <a:pt x="829629" y="161849"/>
                </a:lnTo>
                <a:lnTo>
                  <a:pt x="820305" y="154730"/>
                </a:lnTo>
                <a:lnTo>
                  <a:pt x="818640" y="152260"/>
                </a:lnTo>
                <a:lnTo>
                  <a:pt x="815943" y="147258"/>
                </a:lnTo>
                <a:lnTo>
                  <a:pt x="811922" y="142213"/>
                </a:lnTo>
                <a:lnTo>
                  <a:pt x="808818" y="140529"/>
                </a:lnTo>
                <a:lnTo>
                  <a:pt x="797205" y="137312"/>
                </a:lnTo>
                <a:lnTo>
                  <a:pt x="784829" y="1295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952"/>
          <p:cNvSpPr/>
          <p:nvPr/>
        </p:nvSpPr>
        <p:spPr>
          <a:xfrm>
            <a:off x="2514600" y="5052061"/>
            <a:ext cx="358141" cy="38101"/>
          </a:xfrm>
          <a:custGeom>
            <a:avLst/>
            <a:gdLst/>
            <a:ahLst/>
            <a:cxnLst/>
            <a:rect l="0" t="0" r="0" b="0"/>
            <a:pathLst>
              <a:path w="358141" h="38101">
                <a:moveTo>
                  <a:pt x="0" y="0"/>
                </a:moveTo>
                <a:lnTo>
                  <a:pt x="0" y="7617"/>
                </a:lnTo>
                <a:lnTo>
                  <a:pt x="106824" y="7620"/>
                </a:lnTo>
                <a:lnTo>
                  <a:pt x="115243" y="8466"/>
                </a:lnTo>
                <a:lnTo>
                  <a:pt x="124242" y="9877"/>
                </a:lnTo>
                <a:lnTo>
                  <a:pt x="133627" y="11664"/>
                </a:lnTo>
                <a:lnTo>
                  <a:pt x="143272" y="12857"/>
                </a:lnTo>
                <a:lnTo>
                  <a:pt x="153088" y="13651"/>
                </a:lnTo>
                <a:lnTo>
                  <a:pt x="163019" y="14181"/>
                </a:lnTo>
                <a:lnTo>
                  <a:pt x="180826" y="14769"/>
                </a:lnTo>
                <a:lnTo>
                  <a:pt x="189131" y="14926"/>
                </a:lnTo>
                <a:lnTo>
                  <a:pt x="198053" y="15877"/>
                </a:lnTo>
                <a:lnTo>
                  <a:pt x="207389" y="17358"/>
                </a:lnTo>
                <a:lnTo>
                  <a:pt x="216999" y="19192"/>
                </a:lnTo>
                <a:lnTo>
                  <a:pt x="225946" y="21261"/>
                </a:lnTo>
                <a:lnTo>
                  <a:pt x="234451" y="23487"/>
                </a:lnTo>
                <a:lnTo>
                  <a:pt x="242660" y="25818"/>
                </a:lnTo>
                <a:lnTo>
                  <a:pt x="251520" y="27372"/>
                </a:lnTo>
                <a:lnTo>
                  <a:pt x="260813" y="28408"/>
                </a:lnTo>
                <a:lnTo>
                  <a:pt x="270395" y="29098"/>
                </a:lnTo>
                <a:lnTo>
                  <a:pt x="279324" y="30406"/>
                </a:lnTo>
                <a:lnTo>
                  <a:pt x="287816" y="32124"/>
                </a:lnTo>
                <a:lnTo>
                  <a:pt x="296017" y="34115"/>
                </a:lnTo>
                <a:lnTo>
                  <a:pt x="304024" y="35444"/>
                </a:lnTo>
                <a:lnTo>
                  <a:pt x="311903" y="36329"/>
                </a:lnTo>
                <a:lnTo>
                  <a:pt x="319695" y="36919"/>
                </a:lnTo>
                <a:lnTo>
                  <a:pt x="327430" y="37313"/>
                </a:lnTo>
                <a:lnTo>
                  <a:pt x="358140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Annotation953"/>
          <p:cNvSpPr/>
          <p:nvPr/>
        </p:nvSpPr>
        <p:spPr>
          <a:xfrm>
            <a:off x="3253740" y="5032430"/>
            <a:ext cx="15241" cy="172031"/>
          </a:xfrm>
          <a:custGeom>
            <a:avLst/>
            <a:gdLst/>
            <a:ahLst/>
            <a:cxnLst/>
            <a:rect l="0" t="0" r="0" b="0"/>
            <a:pathLst>
              <a:path w="15241" h="172031">
                <a:moveTo>
                  <a:pt x="15240" y="4390"/>
                </a:moveTo>
                <a:lnTo>
                  <a:pt x="11195" y="345"/>
                </a:lnTo>
                <a:lnTo>
                  <a:pt x="10003" y="0"/>
                </a:lnTo>
                <a:lnTo>
                  <a:pt x="9209" y="617"/>
                </a:lnTo>
                <a:lnTo>
                  <a:pt x="7712" y="4169"/>
                </a:lnTo>
                <a:lnTo>
                  <a:pt x="7647" y="8370"/>
                </a:lnTo>
                <a:lnTo>
                  <a:pt x="7620" y="142927"/>
                </a:lnTo>
                <a:lnTo>
                  <a:pt x="6773" y="146701"/>
                </a:lnTo>
                <a:lnTo>
                  <a:pt x="5363" y="150910"/>
                </a:lnTo>
                <a:lnTo>
                  <a:pt x="1059" y="161744"/>
                </a:lnTo>
                <a:lnTo>
                  <a:pt x="706" y="163479"/>
                </a:lnTo>
                <a:lnTo>
                  <a:pt x="314" y="167665"/>
                </a:lnTo>
                <a:lnTo>
                  <a:pt x="0" y="17203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954"/>
          <p:cNvSpPr/>
          <p:nvPr/>
        </p:nvSpPr>
        <p:spPr>
          <a:xfrm>
            <a:off x="3299490" y="5090199"/>
            <a:ext cx="114271" cy="236151"/>
          </a:xfrm>
          <a:custGeom>
            <a:avLst/>
            <a:gdLst/>
            <a:ahLst/>
            <a:cxnLst/>
            <a:rect l="0" t="0" r="0" b="0"/>
            <a:pathLst>
              <a:path w="114271" h="236151">
                <a:moveTo>
                  <a:pt x="106651" y="99021"/>
                </a:moveTo>
                <a:lnTo>
                  <a:pt x="113956" y="91715"/>
                </a:lnTo>
                <a:lnTo>
                  <a:pt x="114209" y="85380"/>
                </a:lnTo>
                <a:lnTo>
                  <a:pt x="114270" y="43140"/>
                </a:lnTo>
                <a:lnTo>
                  <a:pt x="113424" y="40601"/>
                </a:lnTo>
                <a:lnTo>
                  <a:pt x="110226" y="35521"/>
                </a:lnTo>
                <a:lnTo>
                  <a:pt x="108239" y="30441"/>
                </a:lnTo>
                <a:lnTo>
                  <a:pt x="107709" y="27901"/>
                </a:lnTo>
                <a:lnTo>
                  <a:pt x="104863" y="22821"/>
                </a:lnTo>
                <a:lnTo>
                  <a:pt x="102919" y="20281"/>
                </a:lnTo>
                <a:lnTo>
                  <a:pt x="100759" y="15201"/>
                </a:lnTo>
                <a:lnTo>
                  <a:pt x="100183" y="12661"/>
                </a:lnTo>
                <a:lnTo>
                  <a:pt x="97284" y="7581"/>
                </a:lnTo>
                <a:lnTo>
                  <a:pt x="95326" y="5041"/>
                </a:lnTo>
                <a:lnTo>
                  <a:pt x="93175" y="3348"/>
                </a:lnTo>
                <a:lnTo>
                  <a:pt x="90893" y="2218"/>
                </a:lnTo>
                <a:lnTo>
                  <a:pt x="88526" y="1466"/>
                </a:lnTo>
                <a:lnTo>
                  <a:pt x="86100" y="964"/>
                </a:lnTo>
                <a:lnTo>
                  <a:pt x="83636" y="630"/>
                </a:lnTo>
                <a:lnTo>
                  <a:pt x="81148" y="407"/>
                </a:lnTo>
                <a:lnTo>
                  <a:pt x="78642" y="258"/>
                </a:lnTo>
                <a:lnTo>
                  <a:pt x="73599" y="93"/>
                </a:lnTo>
                <a:lnTo>
                  <a:pt x="66001" y="0"/>
                </a:lnTo>
                <a:lnTo>
                  <a:pt x="63464" y="834"/>
                </a:lnTo>
                <a:lnTo>
                  <a:pt x="60925" y="2236"/>
                </a:lnTo>
                <a:lnTo>
                  <a:pt x="58387" y="4018"/>
                </a:lnTo>
                <a:lnTo>
                  <a:pt x="55848" y="5205"/>
                </a:lnTo>
                <a:lnTo>
                  <a:pt x="53308" y="5997"/>
                </a:lnTo>
                <a:lnTo>
                  <a:pt x="50769" y="6525"/>
                </a:lnTo>
                <a:lnTo>
                  <a:pt x="48230" y="7724"/>
                </a:lnTo>
                <a:lnTo>
                  <a:pt x="45689" y="9370"/>
                </a:lnTo>
                <a:lnTo>
                  <a:pt x="43149" y="11314"/>
                </a:lnTo>
                <a:lnTo>
                  <a:pt x="41456" y="13456"/>
                </a:lnTo>
                <a:lnTo>
                  <a:pt x="40327" y="15732"/>
                </a:lnTo>
                <a:lnTo>
                  <a:pt x="39073" y="20517"/>
                </a:lnTo>
                <a:lnTo>
                  <a:pt x="38516" y="25466"/>
                </a:lnTo>
                <a:lnTo>
                  <a:pt x="38268" y="30488"/>
                </a:lnTo>
                <a:lnTo>
                  <a:pt x="38157" y="35542"/>
                </a:lnTo>
                <a:lnTo>
                  <a:pt x="38081" y="48224"/>
                </a:lnTo>
                <a:lnTo>
                  <a:pt x="38924" y="50763"/>
                </a:lnTo>
                <a:lnTo>
                  <a:pt x="42119" y="55842"/>
                </a:lnTo>
                <a:lnTo>
                  <a:pt x="44103" y="60921"/>
                </a:lnTo>
                <a:lnTo>
                  <a:pt x="44631" y="63462"/>
                </a:lnTo>
                <a:lnTo>
                  <a:pt x="47478" y="68541"/>
                </a:lnTo>
                <a:lnTo>
                  <a:pt x="49422" y="71081"/>
                </a:lnTo>
                <a:lnTo>
                  <a:pt x="51565" y="73621"/>
                </a:lnTo>
                <a:lnTo>
                  <a:pt x="53839" y="76161"/>
                </a:lnTo>
                <a:lnTo>
                  <a:pt x="56203" y="78701"/>
                </a:lnTo>
                <a:lnTo>
                  <a:pt x="57779" y="81242"/>
                </a:lnTo>
                <a:lnTo>
                  <a:pt x="59529" y="86321"/>
                </a:lnTo>
                <a:lnTo>
                  <a:pt x="62566" y="91401"/>
                </a:lnTo>
                <a:lnTo>
                  <a:pt x="64560" y="93941"/>
                </a:lnTo>
                <a:lnTo>
                  <a:pt x="65890" y="97328"/>
                </a:lnTo>
                <a:lnTo>
                  <a:pt x="66777" y="101279"/>
                </a:lnTo>
                <a:lnTo>
                  <a:pt x="67368" y="105606"/>
                </a:lnTo>
                <a:lnTo>
                  <a:pt x="70282" y="112673"/>
                </a:lnTo>
                <a:lnTo>
                  <a:pt x="72245" y="115742"/>
                </a:lnTo>
                <a:lnTo>
                  <a:pt x="74400" y="118635"/>
                </a:lnTo>
                <a:lnTo>
                  <a:pt x="76684" y="121410"/>
                </a:lnTo>
                <a:lnTo>
                  <a:pt x="79053" y="124107"/>
                </a:lnTo>
                <a:lnTo>
                  <a:pt x="80632" y="126752"/>
                </a:lnTo>
                <a:lnTo>
                  <a:pt x="82387" y="131949"/>
                </a:lnTo>
                <a:lnTo>
                  <a:pt x="83701" y="135366"/>
                </a:lnTo>
                <a:lnTo>
                  <a:pt x="85424" y="139338"/>
                </a:lnTo>
                <a:lnTo>
                  <a:pt x="87420" y="143679"/>
                </a:lnTo>
                <a:lnTo>
                  <a:pt x="89637" y="150760"/>
                </a:lnTo>
                <a:lnTo>
                  <a:pt x="90622" y="156730"/>
                </a:lnTo>
                <a:lnTo>
                  <a:pt x="91060" y="162205"/>
                </a:lnTo>
                <a:lnTo>
                  <a:pt x="91254" y="167461"/>
                </a:lnTo>
                <a:lnTo>
                  <a:pt x="91341" y="173465"/>
                </a:lnTo>
                <a:lnTo>
                  <a:pt x="91379" y="181779"/>
                </a:lnTo>
                <a:lnTo>
                  <a:pt x="90543" y="185520"/>
                </a:lnTo>
                <a:lnTo>
                  <a:pt x="86167" y="194830"/>
                </a:lnTo>
                <a:lnTo>
                  <a:pt x="84846" y="200305"/>
                </a:lnTo>
                <a:lnTo>
                  <a:pt x="82002" y="205561"/>
                </a:lnTo>
                <a:lnTo>
                  <a:pt x="80058" y="208148"/>
                </a:lnTo>
                <a:lnTo>
                  <a:pt x="77915" y="210719"/>
                </a:lnTo>
                <a:lnTo>
                  <a:pt x="75640" y="213280"/>
                </a:lnTo>
                <a:lnTo>
                  <a:pt x="70854" y="218383"/>
                </a:lnTo>
                <a:lnTo>
                  <a:pt x="65905" y="223473"/>
                </a:lnTo>
                <a:lnTo>
                  <a:pt x="63400" y="225169"/>
                </a:lnTo>
                <a:lnTo>
                  <a:pt x="60884" y="226300"/>
                </a:lnTo>
                <a:lnTo>
                  <a:pt x="58359" y="227054"/>
                </a:lnTo>
                <a:lnTo>
                  <a:pt x="55829" y="228403"/>
                </a:lnTo>
                <a:lnTo>
                  <a:pt x="53296" y="230149"/>
                </a:lnTo>
                <a:lnTo>
                  <a:pt x="50761" y="232159"/>
                </a:lnTo>
                <a:lnTo>
                  <a:pt x="48223" y="233501"/>
                </a:lnTo>
                <a:lnTo>
                  <a:pt x="45686" y="234394"/>
                </a:lnTo>
                <a:lnTo>
                  <a:pt x="43147" y="234990"/>
                </a:lnTo>
                <a:lnTo>
                  <a:pt x="40608" y="235387"/>
                </a:lnTo>
                <a:lnTo>
                  <a:pt x="38069" y="235652"/>
                </a:lnTo>
                <a:lnTo>
                  <a:pt x="35529" y="235829"/>
                </a:lnTo>
                <a:lnTo>
                  <a:pt x="32989" y="235946"/>
                </a:lnTo>
                <a:lnTo>
                  <a:pt x="27909" y="236077"/>
                </a:lnTo>
                <a:lnTo>
                  <a:pt x="20290" y="236150"/>
                </a:lnTo>
                <a:lnTo>
                  <a:pt x="18596" y="235314"/>
                </a:lnTo>
                <a:lnTo>
                  <a:pt x="17467" y="233910"/>
                </a:lnTo>
                <a:lnTo>
                  <a:pt x="16715" y="232127"/>
                </a:lnTo>
                <a:lnTo>
                  <a:pt x="15367" y="230939"/>
                </a:lnTo>
                <a:lnTo>
                  <a:pt x="13621" y="230146"/>
                </a:lnTo>
                <a:lnTo>
                  <a:pt x="11611" y="229618"/>
                </a:lnTo>
                <a:lnTo>
                  <a:pt x="10270" y="228419"/>
                </a:lnTo>
                <a:lnTo>
                  <a:pt x="9377" y="226773"/>
                </a:lnTo>
                <a:lnTo>
                  <a:pt x="8781" y="224829"/>
                </a:lnTo>
                <a:lnTo>
                  <a:pt x="5861" y="220411"/>
                </a:lnTo>
                <a:lnTo>
                  <a:pt x="1134" y="214722"/>
                </a:lnTo>
                <a:lnTo>
                  <a:pt x="487" y="211686"/>
                </a:lnTo>
                <a:lnTo>
                  <a:pt x="123" y="205217"/>
                </a:lnTo>
                <a:lnTo>
                  <a:pt x="0" y="199491"/>
                </a:lnTo>
                <a:lnTo>
                  <a:pt x="2241" y="196450"/>
                </a:lnTo>
                <a:lnTo>
                  <a:pt x="4023" y="194454"/>
                </a:lnTo>
                <a:lnTo>
                  <a:pt x="6059" y="193123"/>
                </a:lnTo>
                <a:lnTo>
                  <a:pt x="8263" y="192236"/>
                </a:lnTo>
                <a:lnTo>
                  <a:pt x="10578" y="191644"/>
                </a:lnTo>
                <a:lnTo>
                  <a:pt x="12969" y="190403"/>
                </a:lnTo>
                <a:lnTo>
                  <a:pt x="15409" y="188729"/>
                </a:lnTo>
                <a:lnTo>
                  <a:pt x="17883" y="186766"/>
                </a:lnTo>
                <a:lnTo>
                  <a:pt x="20378" y="184612"/>
                </a:lnTo>
                <a:lnTo>
                  <a:pt x="22889" y="182328"/>
                </a:lnTo>
                <a:lnTo>
                  <a:pt x="25409" y="179959"/>
                </a:lnTo>
                <a:lnTo>
                  <a:pt x="28783" y="177533"/>
                </a:lnTo>
                <a:lnTo>
                  <a:pt x="32725" y="175069"/>
                </a:lnTo>
                <a:lnTo>
                  <a:pt x="37047" y="172580"/>
                </a:lnTo>
                <a:lnTo>
                  <a:pt x="40775" y="170074"/>
                </a:lnTo>
                <a:lnTo>
                  <a:pt x="44106" y="167556"/>
                </a:lnTo>
                <a:lnTo>
                  <a:pt x="47174" y="165031"/>
                </a:lnTo>
                <a:lnTo>
                  <a:pt x="50066" y="162501"/>
                </a:lnTo>
                <a:lnTo>
                  <a:pt x="52840" y="159968"/>
                </a:lnTo>
                <a:lnTo>
                  <a:pt x="55537" y="157433"/>
                </a:lnTo>
                <a:lnTo>
                  <a:pt x="59028" y="154896"/>
                </a:lnTo>
                <a:lnTo>
                  <a:pt x="63049" y="152357"/>
                </a:lnTo>
                <a:lnTo>
                  <a:pt x="67422" y="149818"/>
                </a:lnTo>
                <a:lnTo>
                  <a:pt x="72032" y="148126"/>
                </a:lnTo>
                <a:lnTo>
                  <a:pt x="76798" y="146998"/>
                </a:lnTo>
                <a:lnTo>
                  <a:pt x="81669" y="146246"/>
                </a:lnTo>
                <a:lnTo>
                  <a:pt x="85763" y="144898"/>
                </a:lnTo>
                <a:lnTo>
                  <a:pt x="89338" y="143152"/>
                </a:lnTo>
                <a:lnTo>
                  <a:pt x="92570" y="141142"/>
                </a:lnTo>
                <a:lnTo>
                  <a:pt x="96416" y="138108"/>
                </a:lnTo>
                <a:lnTo>
                  <a:pt x="100674" y="134393"/>
                </a:lnTo>
                <a:lnTo>
                  <a:pt x="114270" y="12188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955"/>
          <p:cNvSpPr/>
          <p:nvPr/>
        </p:nvSpPr>
        <p:spPr>
          <a:xfrm>
            <a:off x="3451863" y="5068390"/>
            <a:ext cx="152398" cy="128414"/>
          </a:xfrm>
          <a:custGeom>
            <a:avLst/>
            <a:gdLst/>
            <a:ahLst/>
            <a:cxnLst/>
            <a:rect l="0" t="0" r="0" b="0"/>
            <a:pathLst>
              <a:path w="152398" h="128414">
                <a:moveTo>
                  <a:pt x="68577" y="52250"/>
                </a:moveTo>
                <a:lnTo>
                  <a:pt x="79183" y="41644"/>
                </a:lnTo>
                <a:lnTo>
                  <a:pt x="80728" y="39252"/>
                </a:lnTo>
                <a:lnTo>
                  <a:pt x="81757" y="36812"/>
                </a:lnTo>
                <a:lnTo>
                  <a:pt x="83410" y="30856"/>
                </a:lnTo>
                <a:lnTo>
                  <a:pt x="83636" y="27784"/>
                </a:lnTo>
                <a:lnTo>
                  <a:pt x="83736" y="23596"/>
                </a:lnTo>
                <a:lnTo>
                  <a:pt x="83806" y="15561"/>
                </a:lnTo>
                <a:lnTo>
                  <a:pt x="81554" y="12519"/>
                </a:lnTo>
                <a:lnTo>
                  <a:pt x="77256" y="7713"/>
                </a:lnTo>
                <a:lnTo>
                  <a:pt x="76056" y="7319"/>
                </a:lnTo>
                <a:lnTo>
                  <a:pt x="72465" y="6881"/>
                </a:lnTo>
                <a:lnTo>
                  <a:pt x="71170" y="5917"/>
                </a:lnTo>
                <a:lnTo>
                  <a:pt x="70306" y="4428"/>
                </a:lnTo>
                <a:lnTo>
                  <a:pt x="69729" y="2589"/>
                </a:lnTo>
                <a:lnTo>
                  <a:pt x="68498" y="1363"/>
                </a:lnTo>
                <a:lnTo>
                  <a:pt x="66831" y="546"/>
                </a:lnTo>
                <a:lnTo>
                  <a:pt x="64873" y="0"/>
                </a:lnTo>
                <a:lnTo>
                  <a:pt x="62721" y="484"/>
                </a:lnTo>
                <a:lnTo>
                  <a:pt x="58072" y="3278"/>
                </a:lnTo>
                <a:lnTo>
                  <a:pt x="53426" y="6734"/>
                </a:lnTo>
                <a:lnTo>
                  <a:pt x="49707" y="10290"/>
                </a:lnTo>
                <a:lnTo>
                  <a:pt x="47531" y="11576"/>
                </a:lnTo>
                <a:lnTo>
                  <a:pt x="42854" y="13006"/>
                </a:lnTo>
                <a:lnTo>
                  <a:pt x="40422" y="14234"/>
                </a:lnTo>
                <a:lnTo>
                  <a:pt x="37954" y="15900"/>
                </a:lnTo>
                <a:lnTo>
                  <a:pt x="35462" y="17857"/>
                </a:lnTo>
                <a:lnTo>
                  <a:pt x="32954" y="20008"/>
                </a:lnTo>
                <a:lnTo>
                  <a:pt x="30434" y="22289"/>
                </a:lnTo>
                <a:lnTo>
                  <a:pt x="25378" y="27081"/>
                </a:lnTo>
                <a:lnTo>
                  <a:pt x="5076" y="47179"/>
                </a:lnTo>
                <a:lnTo>
                  <a:pt x="3383" y="49717"/>
                </a:lnTo>
                <a:lnTo>
                  <a:pt x="2254" y="52254"/>
                </a:lnTo>
                <a:lnTo>
                  <a:pt x="1502" y="54793"/>
                </a:lnTo>
                <a:lnTo>
                  <a:pt x="1000" y="57332"/>
                </a:lnTo>
                <a:lnTo>
                  <a:pt x="666" y="59871"/>
                </a:lnTo>
                <a:lnTo>
                  <a:pt x="443" y="62411"/>
                </a:lnTo>
                <a:lnTo>
                  <a:pt x="294" y="64951"/>
                </a:lnTo>
                <a:lnTo>
                  <a:pt x="36" y="73605"/>
                </a:lnTo>
                <a:lnTo>
                  <a:pt x="0" y="85584"/>
                </a:lnTo>
                <a:lnTo>
                  <a:pt x="846" y="87172"/>
                </a:lnTo>
                <a:lnTo>
                  <a:pt x="2256" y="88232"/>
                </a:lnTo>
                <a:lnTo>
                  <a:pt x="4044" y="88938"/>
                </a:lnTo>
                <a:lnTo>
                  <a:pt x="8287" y="91980"/>
                </a:lnTo>
                <a:lnTo>
                  <a:pt x="13864" y="96787"/>
                </a:lnTo>
                <a:lnTo>
                  <a:pt x="16885" y="97444"/>
                </a:lnTo>
                <a:lnTo>
                  <a:pt x="21049" y="97736"/>
                </a:lnTo>
                <a:lnTo>
                  <a:pt x="25722" y="97866"/>
                </a:lnTo>
                <a:lnTo>
                  <a:pt x="36620" y="97961"/>
                </a:lnTo>
                <a:lnTo>
                  <a:pt x="39699" y="95708"/>
                </a:lnTo>
                <a:lnTo>
                  <a:pt x="41705" y="93922"/>
                </a:lnTo>
                <a:lnTo>
                  <a:pt x="43889" y="92731"/>
                </a:lnTo>
                <a:lnTo>
                  <a:pt x="48574" y="91409"/>
                </a:lnTo>
                <a:lnTo>
                  <a:pt x="50161" y="90209"/>
                </a:lnTo>
                <a:lnTo>
                  <a:pt x="51220" y="88562"/>
                </a:lnTo>
                <a:lnTo>
                  <a:pt x="51926" y="86618"/>
                </a:lnTo>
                <a:lnTo>
                  <a:pt x="53242" y="85323"/>
                </a:lnTo>
                <a:lnTo>
                  <a:pt x="54968" y="84459"/>
                </a:lnTo>
                <a:lnTo>
                  <a:pt x="56964" y="83882"/>
                </a:lnTo>
                <a:lnTo>
                  <a:pt x="58295" y="82651"/>
                </a:lnTo>
                <a:lnTo>
                  <a:pt x="59182" y="80984"/>
                </a:lnTo>
                <a:lnTo>
                  <a:pt x="59774" y="79026"/>
                </a:lnTo>
                <a:lnTo>
                  <a:pt x="61015" y="77721"/>
                </a:lnTo>
                <a:lnTo>
                  <a:pt x="62689" y="76851"/>
                </a:lnTo>
                <a:lnTo>
                  <a:pt x="64652" y="76270"/>
                </a:lnTo>
                <a:lnTo>
                  <a:pt x="65960" y="75037"/>
                </a:lnTo>
                <a:lnTo>
                  <a:pt x="66833" y="73368"/>
                </a:lnTo>
                <a:lnTo>
                  <a:pt x="68475" y="67834"/>
                </a:lnTo>
                <a:lnTo>
                  <a:pt x="72592" y="67592"/>
                </a:lnTo>
                <a:lnTo>
                  <a:pt x="75129" y="67520"/>
                </a:lnTo>
                <a:lnTo>
                  <a:pt x="75485" y="68357"/>
                </a:lnTo>
                <a:lnTo>
                  <a:pt x="75881" y="71544"/>
                </a:lnTo>
                <a:lnTo>
                  <a:pt x="76833" y="72733"/>
                </a:lnTo>
                <a:lnTo>
                  <a:pt x="78314" y="73526"/>
                </a:lnTo>
                <a:lnTo>
                  <a:pt x="80149" y="74054"/>
                </a:lnTo>
                <a:lnTo>
                  <a:pt x="81371" y="75253"/>
                </a:lnTo>
                <a:lnTo>
                  <a:pt x="82186" y="76898"/>
                </a:lnTo>
                <a:lnTo>
                  <a:pt x="82730" y="78842"/>
                </a:lnTo>
                <a:lnTo>
                  <a:pt x="83092" y="80985"/>
                </a:lnTo>
                <a:lnTo>
                  <a:pt x="83334" y="83260"/>
                </a:lnTo>
                <a:lnTo>
                  <a:pt x="83494" y="85624"/>
                </a:lnTo>
                <a:lnTo>
                  <a:pt x="83602" y="88046"/>
                </a:lnTo>
                <a:lnTo>
                  <a:pt x="83722" y="92995"/>
                </a:lnTo>
                <a:lnTo>
                  <a:pt x="83815" y="111707"/>
                </a:lnTo>
                <a:lnTo>
                  <a:pt x="86074" y="114800"/>
                </a:lnTo>
                <a:lnTo>
                  <a:pt x="87862" y="116810"/>
                </a:lnTo>
                <a:lnTo>
                  <a:pt x="89053" y="118997"/>
                </a:lnTo>
                <a:lnTo>
                  <a:pt x="89848" y="121301"/>
                </a:lnTo>
                <a:lnTo>
                  <a:pt x="90377" y="123685"/>
                </a:lnTo>
                <a:lnTo>
                  <a:pt x="91577" y="125273"/>
                </a:lnTo>
                <a:lnTo>
                  <a:pt x="93224" y="126332"/>
                </a:lnTo>
                <a:lnTo>
                  <a:pt x="97904" y="128032"/>
                </a:lnTo>
                <a:lnTo>
                  <a:pt x="100803" y="128264"/>
                </a:lnTo>
                <a:lnTo>
                  <a:pt x="102761" y="128326"/>
                </a:lnTo>
                <a:lnTo>
                  <a:pt x="113607" y="128413"/>
                </a:lnTo>
                <a:lnTo>
                  <a:pt x="116377" y="127579"/>
                </a:lnTo>
                <a:lnTo>
                  <a:pt x="118224" y="126176"/>
                </a:lnTo>
                <a:lnTo>
                  <a:pt x="119455" y="124394"/>
                </a:lnTo>
                <a:lnTo>
                  <a:pt x="121969" y="122359"/>
                </a:lnTo>
                <a:lnTo>
                  <a:pt x="125338" y="120156"/>
                </a:lnTo>
                <a:lnTo>
                  <a:pt x="129278" y="117841"/>
                </a:lnTo>
                <a:lnTo>
                  <a:pt x="132751" y="114604"/>
                </a:lnTo>
                <a:lnTo>
                  <a:pt x="135913" y="110752"/>
                </a:lnTo>
                <a:lnTo>
                  <a:pt x="138867" y="106492"/>
                </a:lnTo>
                <a:lnTo>
                  <a:pt x="141684" y="101958"/>
                </a:lnTo>
                <a:lnTo>
                  <a:pt x="144408" y="97242"/>
                </a:lnTo>
                <a:lnTo>
                  <a:pt x="152397" y="8273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Annotation956"/>
          <p:cNvSpPr/>
          <p:nvPr/>
        </p:nvSpPr>
        <p:spPr>
          <a:xfrm>
            <a:off x="3672840" y="4892100"/>
            <a:ext cx="38046" cy="274261"/>
          </a:xfrm>
          <a:custGeom>
            <a:avLst/>
            <a:gdLst/>
            <a:ahLst/>
            <a:cxnLst/>
            <a:rect l="0" t="0" r="0" b="0"/>
            <a:pathLst>
              <a:path w="38046" h="274261">
                <a:moveTo>
                  <a:pt x="22860" y="38040"/>
                </a:moveTo>
                <a:lnTo>
                  <a:pt x="30951" y="21859"/>
                </a:lnTo>
                <a:lnTo>
                  <a:pt x="33334" y="16247"/>
                </a:lnTo>
                <a:lnTo>
                  <a:pt x="34923" y="11658"/>
                </a:lnTo>
                <a:lnTo>
                  <a:pt x="38045" y="143"/>
                </a:lnTo>
                <a:lnTo>
                  <a:pt x="37217" y="75"/>
                </a:lnTo>
                <a:lnTo>
                  <a:pt x="35818" y="30"/>
                </a:lnTo>
                <a:lnTo>
                  <a:pt x="34039" y="0"/>
                </a:lnTo>
                <a:lnTo>
                  <a:pt x="32852" y="827"/>
                </a:lnTo>
                <a:lnTo>
                  <a:pt x="32062" y="2225"/>
                </a:lnTo>
                <a:lnTo>
                  <a:pt x="31183" y="6036"/>
                </a:lnTo>
                <a:lnTo>
                  <a:pt x="30792" y="10551"/>
                </a:lnTo>
                <a:lnTo>
                  <a:pt x="29841" y="13788"/>
                </a:lnTo>
                <a:lnTo>
                  <a:pt x="28362" y="17638"/>
                </a:lnTo>
                <a:lnTo>
                  <a:pt x="26527" y="21899"/>
                </a:lnTo>
                <a:lnTo>
                  <a:pt x="25305" y="26433"/>
                </a:lnTo>
                <a:lnTo>
                  <a:pt x="24491" y="31148"/>
                </a:lnTo>
                <a:lnTo>
                  <a:pt x="23947" y="35986"/>
                </a:lnTo>
                <a:lnTo>
                  <a:pt x="23585" y="41751"/>
                </a:lnTo>
                <a:lnTo>
                  <a:pt x="23343" y="48134"/>
                </a:lnTo>
                <a:lnTo>
                  <a:pt x="23182" y="54929"/>
                </a:lnTo>
                <a:lnTo>
                  <a:pt x="22227" y="62000"/>
                </a:lnTo>
                <a:lnTo>
                  <a:pt x="20745" y="69253"/>
                </a:lnTo>
                <a:lnTo>
                  <a:pt x="18911" y="76629"/>
                </a:lnTo>
                <a:lnTo>
                  <a:pt x="16840" y="84086"/>
                </a:lnTo>
                <a:lnTo>
                  <a:pt x="12282" y="99145"/>
                </a:lnTo>
                <a:lnTo>
                  <a:pt x="10728" y="106717"/>
                </a:lnTo>
                <a:lnTo>
                  <a:pt x="9692" y="114305"/>
                </a:lnTo>
                <a:lnTo>
                  <a:pt x="9001" y="121903"/>
                </a:lnTo>
                <a:lnTo>
                  <a:pt x="7694" y="130355"/>
                </a:lnTo>
                <a:lnTo>
                  <a:pt x="5976" y="139377"/>
                </a:lnTo>
                <a:lnTo>
                  <a:pt x="3984" y="148778"/>
                </a:lnTo>
                <a:lnTo>
                  <a:pt x="2656" y="157585"/>
                </a:lnTo>
                <a:lnTo>
                  <a:pt x="1770" y="165997"/>
                </a:lnTo>
                <a:lnTo>
                  <a:pt x="1180" y="174145"/>
                </a:lnTo>
                <a:lnTo>
                  <a:pt x="786" y="181270"/>
                </a:lnTo>
                <a:lnTo>
                  <a:pt x="349" y="193702"/>
                </a:lnTo>
                <a:lnTo>
                  <a:pt x="46" y="226712"/>
                </a:lnTo>
                <a:lnTo>
                  <a:pt x="0" y="2742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Annotation957"/>
          <p:cNvSpPr/>
          <p:nvPr/>
        </p:nvSpPr>
        <p:spPr>
          <a:xfrm>
            <a:off x="3619500" y="5044440"/>
            <a:ext cx="129541" cy="38101"/>
          </a:xfrm>
          <a:custGeom>
            <a:avLst/>
            <a:gdLst/>
            <a:ahLst/>
            <a:cxnLst/>
            <a:rect l="0" t="0" r="0" b="0"/>
            <a:pathLst>
              <a:path w="129541" h="38101">
                <a:moveTo>
                  <a:pt x="0" y="0"/>
                </a:moveTo>
                <a:lnTo>
                  <a:pt x="0" y="7306"/>
                </a:lnTo>
                <a:lnTo>
                  <a:pt x="846" y="8257"/>
                </a:lnTo>
                <a:lnTo>
                  <a:pt x="4044" y="11572"/>
                </a:lnTo>
                <a:lnTo>
                  <a:pt x="6083" y="12795"/>
                </a:lnTo>
                <a:lnTo>
                  <a:pt x="8288" y="13610"/>
                </a:lnTo>
                <a:lnTo>
                  <a:pt x="10606" y="14153"/>
                </a:lnTo>
                <a:lnTo>
                  <a:pt x="12996" y="14516"/>
                </a:lnTo>
                <a:lnTo>
                  <a:pt x="15437" y="14757"/>
                </a:lnTo>
                <a:lnTo>
                  <a:pt x="17911" y="14918"/>
                </a:lnTo>
                <a:lnTo>
                  <a:pt x="21254" y="15872"/>
                </a:lnTo>
                <a:lnTo>
                  <a:pt x="25176" y="17355"/>
                </a:lnTo>
                <a:lnTo>
                  <a:pt x="29483" y="19189"/>
                </a:lnTo>
                <a:lnTo>
                  <a:pt x="34049" y="20413"/>
                </a:lnTo>
                <a:lnTo>
                  <a:pt x="38786" y="21229"/>
                </a:lnTo>
                <a:lnTo>
                  <a:pt x="43636" y="21773"/>
                </a:lnTo>
                <a:lnTo>
                  <a:pt x="48565" y="22982"/>
                </a:lnTo>
                <a:lnTo>
                  <a:pt x="53543" y="24634"/>
                </a:lnTo>
                <a:lnTo>
                  <a:pt x="58555" y="26583"/>
                </a:lnTo>
                <a:lnTo>
                  <a:pt x="63590" y="28728"/>
                </a:lnTo>
                <a:lnTo>
                  <a:pt x="73700" y="33371"/>
                </a:lnTo>
                <a:lnTo>
                  <a:pt x="78767" y="34947"/>
                </a:lnTo>
                <a:lnTo>
                  <a:pt x="83838" y="35998"/>
                </a:lnTo>
                <a:lnTo>
                  <a:pt x="88912" y="36699"/>
                </a:lnTo>
                <a:lnTo>
                  <a:pt x="94835" y="37166"/>
                </a:lnTo>
                <a:lnTo>
                  <a:pt x="101322" y="37477"/>
                </a:lnTo>
                <a:lnTo>
                  <a:pt x="118075" y="37916"/>
                </a:lnTo>
                <a:lnTo>
                  <a:pt x="129540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Annotation958"/>
          <p:cNvSpPr/>
          <p:nvPr/>
        </p:nvSpPr>
        <p:spPr>
          <a:xfrm>
            <a:off x="3722070" y="5015124"/>
            <a:ext cx="110791" cy="151237"/>
          </a:xfrm>
          <a:custGeom>
            <a:avLst/>
            <a:gdLst/>
            <a:ahLst/>
            <a:cxnLst/>
            <a:rect l="0" t="0" r="0" b="0"/>
            <a:pathLst>
              <a:path w="110791" h="151237">
                <a:moveTo>
                  <a:pt x="72690" y="67416"/>
                </a:moveTo>
                <a:lnTo>
                  <a:pt x="87895" y="67416"/>
                </a:lnTo>
                <a:lnTo>
                  <a:pt x="95235" y="60110"/>
                </a:lnTo>
                <a:lnTo>
                  <a:pt x="95457" y="55844"/>
                </a:lnTo>
                <a:lnTo>
                  <a:pt x="95531" y="52054"/>
                </a:lnTo>
                <a:lnTo>
                  <a:pt x="95547" y="45711"/>
                </a:lnTo>
                <a:lnTo>
                  <a:pt x="93291" y="42811"/>
                </a:lnTo>
                <a:lnTo>
                  <a:pt x="91504" y="40853"/>
                </a:lnTo>
                <a:lnTo>
                  <a:pt x="90313" y="38701"/>
                </a:lnTo>
                <a:lnTo>
                  <a:pt x="88989" y="34052"/>
                </a:lnTo>
                <a:lnTo>
                  <a:pt x="87789" y="31627"/>
                </a:lnTo>
                <a:lnTo>
                  <a:pt x="86143" y="29163"/>
                </a:lnTo>
                <a:lnTo>
                  <a:pt x="84198" y="26674"/>
                </a:lnTo>
                <a:lnTo>
                  <a:pt x="82056" y="24168"/>
                </a:lnTo>
                <a:lnTo>
                  <a:pt x="79780" y="21650"/>
                </a:lnTo>
                <a:lnTo>
                  <a:pt x="77417" y="19126"/>
                </a:lnTo>
                <a:lnTo>
                  <a:pt x="74148" y="17442"/>
                </a:lnTo>
                <a:lnTo>
                  <a:pt x="70275" y="16320"/>
                </a:lnTo>
                <a:lnTo>
                  <a:pt x="66000" y="15572"/>
                </a:lnTo>
                <a:lnTo>
                  <a:pt x="62303" y="14227"/>
                </a:lnTo>
                <a:lnTo>
                  <a:pt x="58992" y="12483"/>
                </a:lnTo>
                <a:lnTo>
                  <a:pt x="55938" y="10474"/>
                </a:lnTo>
                <a:lnTo>
                  <a:pt x="53055" y="9135"/>
                </a:lnTo>
                <a:lnTo>
                  <a:pt x="50287" y="8242"/>
                </a:lnTo>
                <a:lnTo>
                  <a:pt x="47594" y="7647"/>
                </a:lnTo>
                <a:lnTo>
                  <a:pt x="44106" y="6403"/>
                </a:lnTo>
                <a:lnTo>
                  <a:pt x="40087" y="4728"/>
                </a:lnTo>
                <a:lnTo>
                  <a:pt x="35715" y="2764"/>
                </a:lnTo>
                <a:lnTo>
                  <a:pt x="31953" y="1455"/>
                </a:lnTo>
                <a:lnTo>
                  <a:pt x="28599" y="582"/>
                </a:lnTo>
                <a:lnTo>
                  <a:pt x="25515" y="0"/>
                </a:lnTo>
                <a:lnTo>
                  <a:pt x="23460" y="459"/>
                </a:lnTo>
                <a:lnTo>
                  <a:pt x="22090" y="1611"/>
                </a:lnTo>
                <a:lnTo>
                  <a:pt x="19721" y="5150"/>
                </a:lnTo>
                <a:lnTo>
                  <a:pt x="17904" y="7278"/>
                </a:lnTo>
                <a:lnTo>
                  <a:pt x="15846" y="9544"/>
                </a:lnTo>
                <a:lnTo>
                  <a:pt x="13628" y="11055"/>
                </a:lnTo>
                <a:lnTo>
                  <a:pt x="11302" y="12062"/>
                </a:lnTo>
                <a:lnTo>
                  <a:pt x="8905" y="12733"/>
                </a:lnTo>
                <a:lnTo>
                  <a:pt x="7306" y="14874"/>
                </a:lnTo>
                <a:lnTo>
                  <a:pt x="6240" y="17995"/>
                </a:lnTo>
                <a:lnTo>
                  <a:pt x="5530" y="21769"/>
                </a:lnTo>
                <a:lnTo>
                  <a:pt x="4211" y="25131"/>
                </a:lnTo>
                <a:lnTo>
                  <a:pt x="2484" y="28219"/>
                </a:lnTo>
                <a:lnTo>
                  <a:pt x="485" y="31125"/>
                </a:lnTo>
                <a:lnTo>
                  <a:pt x="0" y="33909"/>
                </a:lnTo>
                <a:lnTo>
                  <a:pt x="524" y="36611"/>
                </a:lnTo>
                <a:lnTo>
                  <a:pt x="1719" y="39260"/>
                </a:lnTo>
                <a:lnTo>
                  <a:pt x="2516" y="42718"/>
                </a:lnTo>
                <a:lnTo>
                  <a:pt x="3048" y="46717"/>
                </a:lnTo>
                <a:lnTo>
                  <a:pt x="3402" y="51077"/>
                </a:lnTo>
                <a:lnTo>
                  <a:pt x="3638" y="55677"/>
                </a:lnTo>
                <a:lnTo>
                  <a:pt x="3901" y="65303"/>
                </a:lnTo>
                <a:lnTo>
                  <a:pt x="5664" y="70241"/>
                </a:lnTo>
                <a:lnTo>
                  <a:pt x="8532" y="75226"/>
                </a:lnTo>
                <a:lnTo>
                  <a:pt x="12139" y="80243"/>
                </a:lnTo>
                <a:lnTo>
                  <a:pt x="15389" y="85281"/>
                </a:lnTo>
                <a:lnTo>
                  <a:pt x="18402" y="90333"/>
                </a:lnTo>
                <a:lnTo>
                  <a:pt x="21258" y="95393"/>
                </a:lnTo>
                <a:lnTo>
                  <a:pt x="26690" y="105533"/>
                </a:lnTo>
                <a:lnTo>
                  <a:pt x="29323" y="110607"/>
                </a:lnTo>
                <a:lnTo>
                  <a:pt x="32772" y="114837"/>
                </a:lnTo>
                <a:lnTo>
                  <a:pt x="36765" y="118503"/>
                </a:lnTo>
                <a:lnTo>
                  <a:pt x="41120" y="121794"/>
                </a:lnTo>
                <a:lnTo>
                  <a:pt x="45716" y="125681"/>
                </a:lnTo>
                <a:lnTo>
                  <a:pt x="50475" y="129967"/>
                </a:lnTo>
                <a:lnTo>
                  <a:pt x="55340" y="134516"/>
                </a:lnTo>
                <a:lnTo>
                  <a:pt x="61123" y="138396"/>
                </a:lnTo>
                <a:lnTo>
                  <a:pt x="67518" y="141830"/>
                </a:lnTo>
                <a:lnTo>
                  <a:pt x="74323" y="144965"/>
                </a:lnTo>
                <a:lnTo>
                  <a:pt x="79705" y="147055"/>
                </a:lnTo>
                <a:lnTo>
                  <a:pt x="84140" y="148449"/>
                </a:lnTo>
                <a:lnTo>
                  <a:pt x="87943" y="149378"/>
                </a:lnTo>
                <a:lnTo>
                  <a:pt x="92172" y="149997"/>
                </a:lnTo>
                <a:lnTo>
                  <a:pt x="96685" y="150410"/>
                </a:lnTo>
                <a:lnTo>
                  <a:pt x="110790" y="15123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959"/>
          <p:cNvSpPr/>
          <p:nvPr/>
        </p:nvSpPr>
        <p:spPr>
          <a:xfrm>
            <a:off x="845820" y="64252"/>
            <a:ext cx="2872741" cy="95769"/>
          </a:xfrm>
          <a:custGeom>
            <a:avLst/>
            <a:gdLst/>
            <a:ahLst/>
            <a:cxnLst/>
            <a:rect l="0" t="0" r="0" b="0"/>
            <a:pathLst>
              <a:path w="2872741" h="95769">
                <a:moveTo>
                  <a:pt x="99060" y="50048"/>
                </a:moveTo>
                <a:lnTo>
                  <a:pt x="99060" y="46003"/>
                </a:lnTo>
                <a:lnTo>
                  <a:pt x="98213" y="43118"/>
                </a:lnTo>
                <a:lnTo>
                  <a:pt x="96802" y="39501"/>
                </a:lnTo>
                <a:lnTo>
                  <a:pt x="91754" y="27909"/>
                </a:lnTo>
                <a:lnTo>
                  <a:pt x="91580" y="25250"/>
                </a:lnTo>
                <a:lnTo>
                  <a:pt x="91468" y="20690"/>
                </a:lnTo>
                <a:lnTo>
                  <a:pt x="91440" y="7905"/>
                </a:lnTo>
                <a:lnTo>
                  <a:pt x="90593" y="6713"/>
                </a:lnTo>
                <a:lnTo>
                  <a:pt x="89182" y="5918"/>
                </a:lnTo>
                <a:lnTo>
                  <a:pt x="84879" y="4642"/>
                </a:lnTo>
                <a:lnTo>
                  <a:pt x="82033" y="2210"/>
                </a:lnTo>
                <a:lnTo>
                  <a:pt x="80089" y="376"/>
                </a:lnTo>
                <a:lnTo>
                  <a:pt x="78792" y="0"/>
                </a:lnTo>
                <a:lnTo>
                  <a:pt x="77928" y="596"/>
                </a:lnTo>
                <a:lnTo>
                  <a:pt x="76541" y="3591"/>
                </a:lnTo>
                <a:lnTo>
                  <a:pt x="74094" y="4000"/>
                </a:lnTo>
                <a:lnTo>
                  <a:pt x="64857" y="4309"/>
                </a:lnTo>
                <a:lnTo>
                  <a:pt x="63558" y="5162"/>
                </a:lnTo>
                <a:lnTo>
                  <a:pt x="62692" y="6577"/>
                </a:lnTo>
                <a:lnTo>
                  <a:pt x="61302" y="10887"/>
                </a:lnTo>
                <a:lnTo>
                  <a:pt x="60342" y="11241"/>
                </a:lnTo>
                <a:lnTo>
                  <a:pt x="57016" y="11634"/>
                </a:lnTo>
                <a:lnTo>
                  <a:pt x="55791" y="12585"/>
                </a:lnTo>
                <a:lnTo>
                  <a:pt x="54974" y="14066"/>
                </a:lnTo>
                <a:lnTo>
                  <a:pt x="54429" y="15900"/>
                </a:lnTo>
                <a:lnTo>
                  <a:pt x="53220" y="17123"/>
                </a:lnTo>
                <a:lnTo>
                  <a:pt x="51566" y="17938"/>
                </a:lnTo>
                <a:lnTo>
                  <a:pt x="46875" y="19246"/>
                </a:lnTo>
                <a:lnTo>
                  <a:pt x="46490" y="20200"/>
                </a:lnTo>
                <a:lnTo>
                  <a:pt x="46233" y="21683"/>
                </a:lnTo>
                <a:lnTo>
                  <a:pt x="45821" y="26100"/>
                </a:lnTo>
                <a:lnTo>
                  <a:pt x="44941" y="26463"/>
                </a:lnTo>
                <a:lnTo>
                  <a:pt x="39168" y="27092"/>
                </a:lnTo>
                <a:lnTo>
                  <a:pt x="38812" y="27971"/>
                </a:lnTo>
                <a:lnTo>
                  <a:pt x="38575" y="29403"/>
                </a:lnTo>
                <a:lnTo>
                  <a:pt x="38416" y="31205"/>
                </a:lnTo>
                <a:lnTo>
                  <a:pt x="37465" y="32406"/>
                </a:lnTo>
                <a:lnTo>
                  <a:pt x="35983" y="33207"/>
                </a:lnTo>
                <a:lnTo>
                  <a:pt x="31567" y="34492"/>
                </a:lnTo>
                <a:lnTo>
                  <a:pt x="26757" y="34714"/>
                </a:lnTo>
                <a:lnTo>
                  <a:pt x="25458" y="35592"/>
                </a:lnTo>
                <a:lnTo>
                  <a:pt x="24592" y="37024"/>
                </a:lnTo>
                <a:lnTo>
                  <a:pt x="23202" y="41360"/>
                </a:lnTo>
                <a:lnTo>
                  <a:pt x="22241" y="41716"/>
                </a:lnTo>
                <a:lnTo>
                  <a:pt x="13466" y="42386"/>
                </a:lnTo>
                <a:lnTo>
                  <a:pt x="3676" y="42427"/>
                </a:lnTo>
                <a:lnTo>
                  <a:pt x="2451" y="43274"/>
                </a:lnTo>
                <a:lnTo>
                  <a:pt x="1634" y="44685"/>
                </a:lnTo>
                <a:lnTo>
                  <a:pt x="4" y="50036"/>
                </a:lnTo>
                <a:lnTo>
                  <a:pt x="0" y="50047"/>
                </a:lnTo>
                <a:lnTo>
                  <a:pt x="8090" y="46003"/>
                </a:lnTo>
                <a:lnTo>
                  <a:pt x="14320" y="44017"/>
                </a:lnTo>
                <a:lnTo>
                  <a:pt x="27819" y="42637"/>
                </a:lnTo>
                <a:lnTo>
                  <a:pt x="40624" y="42455"/>
                </a:lnTo>
                <a:lnTo>
                  <a:pt x="50229" y="40182"/>
                </a:lnTo>
                <a:lnTo>
                  <a:pt x="61270" y="37197"/>
                </a:lnTo>
                <a:lnTo>
                  <a:pt x="73094" y="34669"/>
                </a:lnTo>
                <a:lnTo>
                  <a:pt x="77516" y="33022"/>
                </a:lnTo>
                <a:lnTo>
                  <a:pt x="82157" y="31077"/>
                </a:lnTo>
                <a:lnTo>
                  <a:pt x="92735" y="28340"/>
                </a:lnTo>
                <a:lnTo>
                  <a:pt x="109978" y="26569"/>
                </a:lnTo>
                <a:lnTo>
                  <a:pt x="114805" y="25082"/>
                </a:lnTo>
                <a:lnTo>
                  <a:pt x="119717" y="23244"/>
                </a:lnTo>
                <a:lnTo>
                  <a:pt x="130675" y="20657"/>
                </a:lnTo>
                <a:lnTo>
                  <a:pt x="148046" y="18936"/>
                </a:lnTo>
                <a:lnTo>
                  <a:pt x="152884" y="17454"/>
                </a:lnTo>
                <a:lnTo>
                  <a:pt x="157803" y="15618"/>
                </a:lnTo>
                <a:lnTo>
                  <a:pt x="168770" y="13035"/>
                </a:lnTo>
                <a:lnTo>
                  <a:pt x="256611" y="11948"/>
                </a:lnTo>
                <a:lnTo>
                  <a:pt x="349069" y="11948"/>
                </a:lnTo>
                <a:lnTo>
                  <a:pt x="358624" y="14206"/>
                </a:lnTo>
                <a:lnTo>
                  <a:pt x="368515" y="17185"/>
                </a:lnTo>
                <a:lnTo>
                  <a:pt x="402388" y="19475"/>
                </a:lnTo>
                <a:lnTo>
                  <a:pt x="431894" y="19560"/>
                </a:lnTo>
                <a:lnTo>
                  <a:pt x="442002" y="21822"/>
                </a:lnTo>
                <a:lnTo>
                  <a:pt x="452138" y="24803"/>
                </a:lnTo>
                <a:lnTo>
                  <a:pt x="492761" y="27095"/>
                </a:lnTo>
                <a:lnTo>
                  <a:pt x="1243241" y="27188"/>
                </a:lnTo>
                <a:lnTo>
                  <a:pt x="1255567" y="29446"/>
                </a:lnTo>
                <a:lnTo>
                  <a:pt x="1267536" y="32425"/>
                </a:lnTo>
                <a:lnTo>
                  <a:pt x="1354255" y="34796"/>
                </a:lnTo>
                <a:lnTo>
                  <a:pt x="1540393" y="34808"/>
                </a:lnTo>
                <a:lnTo>
                  <a:pt x="1554992" y="32550"/>
                </a:lnTo>
                <a:lnTo>
                  <a:pt x="1569947" y="29571"/>
                </a:lnTo>
                <a:lnTo>
                  <a:pt x="1659043" y="27200"/>
                </a:lnTo>
                <a:lnTo>
                  <a:pt x="2092617" y="27188"/>
                </a:lnTo>
                <a:lnTo>
                  <a:pt x="2105226" y="29446"/>
                </a:lnTo>
                <a:lnTo>
                  <a:pt x="2118449" y="32425"/>
                </a:lnTo>
                <a:lnTo>
                  <a:pt x="2172640" y="35593"/>
                </a:lnTo>
                <a:lnTo>
                  <a:pt x="2179947" y="37024"/>
                </a:lnTo>
                <a:lnTo>
                  <a:pt x="2187357" y="38826"/>
                </a:lnTo>
                <a:lnTo>
                  <a:pt x="2212266" y="41716"/>
                </a:lnTo>
                <a:lnTo>
                  <a:pt x="2273207" y="43256"/>
                </a:lnTo>
                <a:lnTo>
                  <a:pt x="2280012" y="44673"/>
                </a:lnTo>
                <a:lnTo>
                  <a:pt x="2294345" y="47659"/>
                </a:lnTo>
                <a:lnTo>
                  <a:pt x="2362219" y="50832"/>
                </a:lnTo>
                <a:lnTo>
                  <a:pt x="2369833" y="52264"/>
                </a:lnTo>
                <a:lnTo>
                  <a:pt x="2377448" y="54065"/>
                </a:lnTo>
                <a:lnTo>
                  <a:pt x="2407921" y="56956"/>
                </a:lnTo>
                <a:lnTo>
                  <a:pt x="2476500" y="58496"/>
                </a:lnTo>
                <a:lnTo>
                  <a:pt x="2484120" y="59913"/>
                </a:lnTo>
                <a:lnTo>
                  <a:pt x="2500206" y="62899"/>
                </a:lnTo>
                <a:lnTo>
                  <a:pt x="2527457" y="65427"/>
                </a:lnTo>
                <a:lnTo>
                  <a:pt x="2535871" y="67074"/>
                </a:lnTo>
                <a:lnTo>
                  <a:pt x="2544021" y="69018"/>
                </a:lnTo>
                <a:lnTo>
                  <a:pt x="2567626" y="71755"/>
                </a:lnTo>
                <a:lnTo>
                  <a:pt x="2621261" y="73687"/>
                </a:lnTo>
                <a:lnTo>
                  <a:pt x="2628887" y="75121"/>
                </a:lnTo>
                <a:lnTo>
                  <a:pt x="2636511" y="76923"/>
                </a:lnTo>
                <a:lnTo>
                  <a:pt x="2666998" y="79816"/>
                </a:lnTo>
                <a:lnTo>
                  <a:pt x="2689860" y="81164"/>
                </a:lnTo>
                <a:lnTo>
                  <a:pt x="2697479" y="82645"/>
                </a:lnTo>
                <a:lnTo>
                  <a:pt x="2705100" y="84479"/>
                </a:lnTo>
                <a:lnTo>
                  <a:pt x="2734733" y="87423"/>
                </a:lnTo>
                <a:lnTo>
                  <a:pt x="2773540" y="88931"/>
                </a:lnTo>
                <a:lnTo>
                  <a:pt x="2779513" y="90363"/>
                </a:lnTo>
                <a:lnTo>
                  <a:pt x="2785189" y="92165"/>
                </a:lnTo>
                <a:lnTo>
                  <a:pt x="2801267" y="94700"/>
                </a:lnTo>
                <a:lnTo>
                  <a:pt x="2872740" y="9576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Annotation960"/>
          <p:cNvSpPr/>
          <p:nvPr/>
        </p:nvSpPr>
        <p:spPr>
          <a:xfrm>
            <a:off x="2705100" y="53481"/>
            <a:ext cx="5448301" cy="258940"/>
          </a:xfrm>
          <a:custGeom>
            <a:avLst/>
            <a:gdLst/>
            <a:ahLst/>
            <a:cxnLst/>
            <a:rect l="0" t="0" r="0" b="0"/>
            <a:pathLst>
              <a:path w="5448301" h="258940">
                <a:moveTo>
                  <a:pt x="0" y="60819"/>
                </a:moveTo>
                <a:lnTo>
                  <a:pt x="6561" y="47697"/>
                </a:lnTo>
                <a:lnTo>
                  <a:pt x="13495" y="39914"/>
                </a:lnTo>
                <a:lnTo>
                  <a:pt x="18133" y="35159"/>
                </a:lnTo>
                <a:lnTo>
                  <a:pt x="19709" y="32706"/>
                </a:lnTo>
                <a:lnTo>
                  <a:pt x="21460" y="27722"/>
                </a:lnTo>
                <a:lnTo>
                  <a:pt x="22773" y="26054"/>
                </a:lnTo>
                <a:lnTo>
                  <a:pt x="24496" y="24943"/>
                </a:lnTo>
                <a:lnTo>
                  <a:pt x="26491" y="24201"/>
                </a:lnTo>
                <a:lnTo>
                  <a:pt x="30965" y="21120"/>
                </a:lnTo>
                <a:lnTo>
                  <a:pt x="33343" y="19113"/>
                </a:lnTo>
                <a:lnTo>
                  <a:pt x="35775" y="17775"/>
                </a:lnTo>
                <a:lnTo>
                  <a:pt x="40736" y="16288"/>
                </a:lnTo>
                <a:lnTo>
                  <a:pt x="51666" y="14487"/>
                </a:lnTo>
                <a:lnTo>
                  <a:pt x="66995" y="9114"/>
                </a:lnTo>
                <a:lnTo>
                  <a:pt x="82472" y="7802"/>
                </a:lnTo>
                <a:lnTo>
                  <a:pt x="96873" y="7575"/>
                </a:lnTo>
                <a:lnTo>
                  <a:pt x="106838" y="5264"/>
                </a:lnTo>
                <a:lnTo>
                  <a:pt x="116910" y="2261"/>
                </a:lnTo>
                <a:lnTo>
                  <a:pt x="152405" y="0"/>
                </a:lnTo>
                <a:lnTo>
                  <a:pt x="254122" y="706"/>
                </a:lnTo>
                <a:lnTo>
                  <a:pt x="285866" y="6420"/>
                </a:lnTo>
                <a:lnTo>
                  <a:pt x="449682" y="7479"/>
                </a:lnTo>
                <a:lnTo>
                  <a:pt x="548641" y="15884"/>
                </a:lnTo>
                <a:lnTo>
                  <a:pt x="594360" y="22007"/>
                </a:lnTo>
                <a:lnTo>
                  <a:pt x="617220" y="23355"/>
                </a:lnTo>
                <a:lnTo>
                  <a:pt x="682225" y="34062"/>
                </a:lnTo>
                <a:lnTo>
                  <a:pt x="767175" y="43128"/>
                </a:lnTo>
                <a:lnTo>
                  <a:pt x="828848" y="51467"/>
                </a:lnTo>
                <a:lnTo>
                  <a:pt x="882179" y="55305"/>
                </a:lnTo>
                <a:lnTo>
                  <a:pt x="908522" y="59185"/>
                </a:lnTo>
                <a:lnTo>
                  <a:pt x="1001104" y="67351"/>
                </a:lnTo>
                <a:lnTo>
                  <a:pt x="1064987" y="75289"/>
                </a:lnTo>
                <a:lnTo>
                  <a:pt x="1102786" y="78165"/>
                </a:lnTo>
                <a:lnTo>
                  <a:pt x="1129392" y="82045"/>
                </a:lnTo>
                <a:lnTo>
                  <a:pt x="1231904" y="90211"/>
                </a:lnTo>
                <a:lnTo>
                  <a:pt x="1344923" y="98436"/>
                </a:lnTo>
                <a:lnTo>
                  <a:pt x="1511213" y="106445"/>
                </a:lnTo>
                <a:lnTo>
                  <a:pt x="1562088" y="108784"/>
                </a:lnTo>
                <a:lnTo>
                  <a:pt x="1612899" y="113451"/>
                </a:lnTo>
                <a:lnTo>
                  <a:pt x="1797955" y="121569"/>
                </a:lnTo>
                <a:lnTo>
                  <a:pt x="1836850" y="123995"/>
                </a:lnTo>
                <a:lnTo>
                  <a:pt x="1887277" y="128687"/>
                </a:lnTo>
                <a:lnTo>
                  <a:pt x="1927871" y="131516"/>
                </a:lnTo>
                <a:lnTo>
                  <a:pt x="1977815" y="136294"/>
                </a:lnTo>
                <a:lnTo>
                  <a:pt x="2070522" y="139264"/>
                </a:lnTo>
                <a:lnTo>
                  <a:pt x="2097131" y="143046"/>
                </a:lnTo>
                <a:lnTo>
                  <a:pt x="2193083" y="151172"/>
                </a:lnTo>
                <a:lnTo>
                  <a:pt x="2352465" y="159407"/>
                </a:lnTo>
                <a:lnTo>
                  <a:pt x="2518543" y="159879"/>
                </a:lnTo>
                <a:lnTo>
                  <a:pt x="2552821" y="164269"/>
                </a:lnTo>
                <a:lnTo>
                  <a:pt x="2714834" y="157624"/>
                </a:lnTo>
                <a:lnTo>
                  <a:pt x="2757716" y="152965"/>
                </a:lnTo>
                <a:lnTo>
                  <a:pt x="2887211" y="151414"/>
                </a:lnTo>
                <a:lnTo>
                  <a:pt x="2938870" y="145345"/>
                </a:lnTo>
                <a:lnTo>
                  <a:pt x="3000548" y="142423"/>
                </a:lnTo>
                <a:lnTo>
                  <a:pt x="3024627" y="138620"/>
                </a:lnTo>
                <a:lnTo>
                  <a:pt x="3138286" y="130466"/>
                </a:lnTo>
                <a:lnTo>
                  <a:pt x="3276721" y="122487"/>
                </a:lnTo>
                <a:lnTo>
                  <a:pt x="3304482" y="121142"/>
                </a:lnTo>
                <a:lnTo>
                  <a:pt x="3362526" y="114642"/>
                </a:lnTo>
                <a:lnTo>
                  <a:pt x="3527716" y="114159"/>
                </a:lnTo>
                <a:lnTo>
                  <a:pt x="3751922" y="114159"/>
                </a:lnTo>
                <a:lnTo>
                  <a:pt x="3915497" y="121771"/>
                </a:lnTo>
                <a:lnTo>
                  <a:pt x="3952163" y="122624"/>
                </a:lnTo>
                <a:lnTo>
                  <a:pt x="4030207" y="130036"/>
                </a:lnTo>
                <a:lnTo>
                  <a:pt x="4081869" y="136294"/>
                </a:lnTo>
                <a:lnTo>
                  <a:pt x="4159751" y="137847"/>
                </a:lnTo>
                <a:lnTo>
                  <a:pt x="4207020" y="143931"/>
                </a:lnTo>
                <a:lnTo>
                  <a:pt x="4258867" y="145424"/>
                </a:lnTo>
                <a:lnTo>
                  <a:pt x="4310476" y="151547"/>
                </a:lnTo>
                <a:lnTo>
                  <a:pt x="4381436" y="153087"/>
                </a:lnTo>
                <a:lnTo>
                  <a:pt x="4432452" y="159171"/>
                </a:lnTo>
                <a:lnTo>
                  <a:pt x="4480351" y="160663"/>
                </a:lnTo>
                <a:lnTo>
                  <a:pt x="4526262" y="166787"/>
                </a:lnTo>
                <a:lnTo>
                  <a:pt x="4576389" y="168283"/>
                </a:lnTo>
                <a:lnTo>
                  <a:pt x="4610845" y="174052"/>
                </a:lnTo>
                <a:lnTo>
                  <a:pt x="4671089" y="177335"/>
                </a:lnTo>
                <a:lnTo>
                  <a:pt x="4693929" y="181138"/>
                </a:lnTo>
                <a:lnTo>
                  <a:pt x="4739641" y="184856"/>
                </a:lnTo>
                <a:lnTo>
                  <a:pt x="4762500" y="188728"/>
                </a:lnTo>
                <a:lnTo>
                  <a:pt x="4831080" y="192574"/>
                </a:lnTo>
                <a:lnTo>
                  <a:pt x="4853940" y="196378"/>
                </a:lnTo>
                <a:lnTo>
                  <a:pt x="4945380" y="200224"/>
                </a:lnTo>
                <a:lnTo>
                  <a:pt x="4968240" y="204006"/>
                </a:lnTo>
                <a:lnTo>
                  <a:pt x="5035703" y="207815"/>
                </a:lnTo>
                <a:lnTo>
                  <a:pt x="5063034" y="212152"/>
                </a:lnTo>
                <a:lnTo>
                  <a:pt x="5112371" y="214003"/>
                </a:lnTo>
                <a:lnTo>
                  <a:pt x="5137508" y="219238"/>
                </a:lnTo>
                <a:lnTo>
                  <a:pt x="5196056" y="221623"/>
                </a:lnTo>
                <a:lnTo>
                  <a:pt x="5229568" y="228594"/>
                </a:lnTo>
                <a:lnTo>
                  <a:pt x="5245860" y="233485"/>
                </a:lnTo>
                <a:lnTo>
                  <a:pt x="5303380" y="238292"/>
                </a:lnTo>
                <a:lnTo>
                  <a:pt x="5313618" y="241296"/>
                </a:lnTo>
                <a:lnTo>
                  <a:pt x="5350273" y="243605"/>
                </a:lnTo>
                <a:lnTo>
                  <a:pt x="5362999" y="243671"/>
                </a:lnTo>
                <a:lnTo>
                  <a:pt x="5366879" y="244527"/>
                </a:lnTo>
                <a:lnTo>
                  <a:pt x="5377862" y="250257"/>
                </a:lnTo>
                <a:lnTo>
                  <a:pt x="5381153" y="250847"/>
                </a:lnTo>
                <a:lnTo>
                  <a:pt x="5400100" y="251291"/>
                </a:lnTo>
                <a:lnTo>
                  <a:pt x="5417110" y="258231"/>
                </a:lnTo>
                <a:lnTo>
                  <a:pt x="5448300" y="2589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Annotation961"/>
          <p:cNvSpPr/>
          <p:nvPr/>
        </p:nvSpPr>
        <p:spPr>
          <a:xfrm>
            <a:off x="8001002" y="144780"/>
            <a:ext cx="190498" cy="266701"/>
          </a:xfrm>
          <a:custGeom>
            <a:avLst/>
            <a:gdLst/>
            <a:ahLst/>
            <a:cxnLst/>
            <a:rect l="0" t="0" r="0" b="0"/>
            <a:pathLst>
              <a:path w="190498" h="266701">
                <a:moveTo>
                  <a:pt x="53338" y="83820"/>
                </a:moveTo>
                <a:lnTo>
                  <a:pt x="38687" y="69169"/>
                </a:lnTo>
                <a:lnTo>
                  <a:pt x="35104" y="66433"/>
                </a:lnTo>
                <a:lnTo>
                  <a:pt x="31869" y="64608"/>
                </a:lnTo>
                <a:lnTo>
                  <a:pt x="28866" y="63392"/>
                </a:lnTo>
                <a:lnTo>
                  <a:pt x="26863" y="61735"/>
                </a:lnTo>
                <a:lnTo>
                  <a:pt x="25528" y="59783"/>
                </a:lnTo>
                <a:lnTo>
                  <a:pt x="24638" y="57635"/>
                </a:lnTo>
                <a:lnTo>
                  <a:pt x="19341" y="50568"/>
                </a:lnTo>
                <a:lnTo>
                  <a:pt x="17974" y="48105"/>
                </a:lnTo>
                <a:lnTo>
                  <a:pt x="15202" y="40594"/>
                </a:lnTo>
                <a:lnTo>
                  <a:pt x="10242" y="33006"/>
                </a:lnTo>
                <a:lnTo>
                  <a:pt x="8784" y="27934"/>
                </a:lnTo>
                <a:lnTo>
                  <a:pt x="7965" y="20318"/>
                </a:lnTo>
                <a:lnTo>
                  <a:pt x="7632" y="13180"/>
                </a:lnTo>
                <a:lnTo>
                  <a:pt x="7627" y="11327"/>
                </a:lnTo>
                <a:lnTo>
                  <a:pt x="6778" y="9245"/>
                </a:lnTo>
                <a:lnTo>
                  <a:pt x="1060" y="138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5616" y="0"/>
                </a:lnTo>
                <a:lnTo>
                  <a:pt x="18030" y="847"/>
                </a:lnTo>
                <a:lnTo>
                  <a:pt x="19640" y="2258"/>
                </a:lnTo>
                <a:lnTo>
                  <a:pt x="20713" y="4045"/>
                </a:lnTo>
                <a:lnTo>
                  <a:pt x="22274" y="5237"/>
                </a:lnTo>
                <a:lnTo>
                  <a:pt x="24163" y="6031"/>
                </a:lnTo>
                <a:lnTo>
                  <a:pt x="26268" y="6561"/>
                </a:lnTo>
                <a:lnTo>
                  <a:pt x="30864" y="9407"/>
                </a:lnTo>
                <a:lnTo>
                  <a:pt x="33276" y="11351"/>
                </a:lnTo>
                <a:lnTo>
                  <a:pt x="35731" y="12648"/>
                </a:lnTo>
                <a:lnTo>
                  <a:pt x="40714" y="14088"/>
                </a:lnTo>
                <a:lnTo>
                  <a:pt x="45752" y="16986"/>
                </a:lnTo>
                <a:lnTo>
                  <a:pt x="48281" y="18944"/>
                </a:lnTo>
                <a:lnTo>
                  <a:pt x="53349" y="21119"/>
                </a:lnTo>
                <a:lnTo>
                  <a:pt x="55885" y="21700"/>
                </a:lnTo>
                <a:lnTo>
                  <a:pt x="60962" y="24602"/>
                </a:lnTo>
                <a:lnTo>
                  <a:pt x="63501" y="26561"/>
                </a:lnTo>
                <a:lnTo>
                  <a:pt x="68579" y="28738"/>
                </a:lnTo>
                <a:lnTo>
                  <a:pt x="74506" y="30553"/>
                </a:lnTo>
                <a:lnTo>
                  <a:pt x="78457" y="32222"/>
                </a:lnTo>
                <a:lnTo>
                  <a:pt x="82784" y="34181"/>
                </a:lnTo>
                <a:lnTo>
                  <a:pt x="86515" y="35487"/>
                </a:lnTo>
                <a:lnTo>
                  <a:pt x="89849" y="36358"/>
                </a:lnTo>
                <a:lnTo>
                  <a:pt x="92919" y="36939"/>
                </a:lnTo>
                <a:lnTo>
                  <a:pt x="98587" y="39842"/>
                </a:lnTo>
                <a:lnTo>
                  <a:pt x="101284" y="41801"/>
                </a:lnTo>
                <a:lnTo>
                  <a:pt x="104777" y="43107"/>
                </a:lnTo>
                <a:lnTo>
                  <a:pt x="108796" y="43978"/>
                </a:lnTo>
                <a:lnTo>
                  <a:pt x="113171" y="44559"/>
                </a:lnTo>
                <a:lnTo>
                  <a:pt x="116933" y="44946"/>
                </a:lnTo>
                <a:lnTo>
                  <a:pt x="120288" y="45204"/>
                </a:lnTo>
                <a:lnTo>
                  <a:pt x="123372" y="45376"/>
                </a:lnTo>
                <a:lnTo>
                  <a:pt x="126274" y="46337"/>
                </a:lnTo>
                <a:lnTo>
                  <a:pt x="131757" y="49663"/>
                </a:lnTo>
                <a:lnTo>
                  <a:pt x="137014" y="51706"/>
                </a:lnTo>
                <a:lnTo>
                  <a:pt x="142175" y="52614"/>
                </a:lnTo>
                <a:lnTo>
                  <a:pt x="147289" y="53017"/>
                </a:lnTo>
                <a:lnTo>
                  <a:pt x="149839" y="53971"/>
                </a:lnTo>
                <a:lnTo>
                  <a:pt x="154930" y="57290"/>
                </a:lnTo>
                <a:lnTo>
                  <a:pt x="160014" y="59329"/>
                </a:lnTo>
                <a:lnTo>
                  <a:pt x="165096" y="60235"/>
                </a:lnTo>
                <a:lnTo>
                  <a:pt x="170177" y="60638"/>
                </a:lnTo>
                <a:lnTo>
                  <a:pt x="173753" y="60865"/>
                </a:lnTo>
                <a:lnTo>
                  <a:pt x="176846" y="63175"/>
                </a:lnTo>
                <a:lnTo>
                  <a:pt x="178857" y="64977"/>
                </a:lnTo>
                <a:lnTo>
                  <a:pt x="181044" y="66178"/>
                </a:lnTo>
                <a:lnTo>
                  <a:pt x="185732" y="67512"/>
                </a:lnTo>
                <a:lnTo>
                  <a:pt x="190079" y="68486"/>
                </a:lnTo>
                <a:lnTo>
                  <a:pt x="190486" y="75884"/>
                </a:lnTo>
                <a:lnTo>
                  <a:pt x="190497" y="109231"/>
                </a:lnTo>
                <a:lnTo>
                  <a:pt x="189652" y="110921"/>
                </a:lnTo>
                <a:lnTo>
                  <a:pt x="188239" y="112047"/>
                </a:lnTo>
                <a:lnTo>
                  <a:pt x="186453" y="112798"/>
                </a:lnTo>
                <a:lnTo>
                  <a:pt x="185260" y="114145"/>
                </a:lnTo>
                <a:lnTo>
                  <a:pt x="184466" y="115890"/>
                </a:lnTo>
                <a:lnTo>
                  <a:pt x="183936" y="117900"/>
                </a:lnTo>
                <a:lnTo>
                  <a:pt x="181090" y="122391"/>
                </a:lnTo>
                <a:lnTo>
                  <a:pt x="177003" y="127209"/>
                </a:lnTo>
                <a:lnTo>
                  <a:pt x="172365" y="132173"/>
                </a:lnTo>
                <a:lnTo>
                  <a:pt x="162489" y="142258"/>
                </a:lnTo>
                <a:lnTo>
                  <a:pt x="142234" y="162561"/>
                </a:lnTo>
                <a:lnTo>
                  <a:pt x="138849" y="166794"/>
                </a:lnTo>
                <a:lnTo>
                  <a:pt x="134899" y="172156"/>
                </a:lnTo>
                <a:lnTo>
                  <a:pt x="130571" y="178271"/>
                </a:lnTo>
                <a:lnTo>
                  <a:pt x="125994" y="184040"/>
                </a:lnTo>
                <a:lnTo>
                  <a:pt x="121250" y="189580"/>
                </a:lnTo>
                <a:lnTo>
                  <a:pt x="109557" y="202548"/>
                </a:lnTo>
                <a:lnTo>
                  <a:pt x="93809" y="218581"/>
                </a:lnTo>
                <a:lnTo>
                  <a:pt x="78525" y="233891"/>
                </a:lnTo>
                <a:lnTo>
                  <a:pt x="72717" y="237443"/>
                </a:lnTo>
                <a:lnTo>
                  <a:pt x="68797" y="239575"/>
                </a:lnTo>
                <a:lnTo>
                  <a:pt x="65338" y="241843"/>
                </a:lnTo>
                <a:lnTo>
                  <a:pt x="62184" y="244202"/>
                </a:lnTo>
                <a:lnTo>
                  <a:pt x="56424" y="249081"/>
                </a:lnTo>
                <a:lnTo>
                  <a:pt x="51041" y="254072"/>
                </a:lnTo>
                <a:lnTo>
                  <a:pt x="38158" y="266642"/>
                </a:lnTo>
                <a:lnTo>
                  <a:pt x="38103" y="266695"/>
                </a:lnTo>
                <a:lnTo>
                  <a:pt x="38103" y="266697"/>
                </a:lnTo>
                <a:lnTo>
                  <a:pt x="38100" y="266698"/>
                </a:lnTo>
                <a:lnTo>
                  <a:pt x="38100" y="266699"/>
                </a:lnTo>
                <a:lnTo>
                  <a:pt x="38100" y="266700"/>
                </a:lnTo>
                <a:lnTo>
                  <a:pt x="38098" y="266700"/>
                </a:lnTo>
                <a:lnTo>
                  <a:pt x="38098" y="188272"/>
                </a:lnTo>
                <a:lnTo>
                  <a:pt x="37252" y="183934"/>
                </a:lnTo>
                <a:lnTo>
                  <a:pt x="35840" y="178503"/>
                </a:lnTo>
                <a:lnTo>
                  <a:pt x="31538" y="163671"/>
                </a:lnTo>
                <a:lnTo>
                  <a:pt x="30792" y="157057"/>
                </a:lnTo>
                <a:lnTo>
                  <a:pt x="30619" y="147696"/>
                </a:lnTo>
                <a:lnTo>
                  <a:pt x="30480" y="107676"/>
                </a:lnTo>
                <a:lnTo>
                  <a:pt x="29632" y="103957"/>
                </a:lnTo>
                <a:lnTo>
                  <a:pt x="25241" y="94678"/>
                </a:lnTo>
                <a:lnTo>
                  <a:pt x="23565" y="86567"/>
                </a:lnTo>
                <a:lnTo>
                  <a:pt x="23172" y="81372"/>
                </a:lnTo>
                <a:lnTo>
                  <a:pt x="22999" y="73983"/>
                </a:lnTo>
                <a:lnTo>
                  <a:pt x="22867" y="55161"/>
                </a:lnTo>
                <a:lnTo>
                  <a:pt x="20604" y="51892"/>
                </a:lnTo>
                <a:lnTo>
                  <a:pt x="18816" y="49834"/>
                </a:lnTo>
                <a:lnTo>
                  <a:pt x="17624" y="47616"/>
                </a:lnTo>
                <a:lnTo>
                  <a:pt x="16299" y="42894"/>
                </a:lnTo>
                <a:lnTo>
                  <a:pt x="15554" y="35475"/>
                </a:lnTo>
                <a:lnTo>
                  <a:pt x="15240" y="30491"/>
                </a:lnTo>
                <a:lnTo>
                  <a:pt x="15239" y="63291"/>
                </a:lnTo>
                <a:lnTo>
                  <a:pt x="16085" y="67594"/>
                </a:lnTo>
                <a:lnTo>
                  <a:pt x="17498" y="73003"/>
                </a:lnTo>
                <a:lnTo>
                  <a:pt x="19284" y="79148"/>
                </a:lnTo>
                <a:lnTo>
                  <a:pt x="19629" y="84939"/>
                </a:lnTo>
                <a:lnTo>
                  <a:pt x="19012" y="90493"/>
                </a:lnTo>
                <a:lnTo>
                  <a:pt x="17755" y="95888"/>
                </a:lnTo>
                <a:lnTo>
                  <a:pt x="17763" y="101179"/>
                </a:lnTo>
                <a:lnTo>
                  <a:pt x="18615" y="106399"/>
                </a:lnTo>
                <a:lnTo>
                  <a:pt x="20029" y="111573"/>
                </a:lnTo>
                <a:lnTo>
                  <a:pt x="21601" y="119579"/>
                </a:lnTo>
                <a:lnTo>
                  <a:pt x="22300" y="126806"/>
                </a:lnTo>
                <a:lnTo>
                  <a:pt x="22486" y="131104"/>
                </a:lnTo>
                <a:lnTo>
                  <a:pt x="22749" y="142986"/>
                </a:lnTo>
                <a:lnTo>
                  <a:pt x="22857" y="179971"/>
                </a:lnTo>
                <a:lnTo>
                  <a:pt x="23704" y="183480"/>
                </a:lnTo>
                <a:lnTo>
                  <a:pt x="25115" y="188360"/>
                </a:lnTo>
                <a:lnTo>
                  <a:pt x="29419" y="202307"/>
                </a:lnTo>
                <a:lnTo>
                  <a:pt x="30165" y="208768"/>
                </a:lnTo>
                <a:lnTo>
                  <a:pt x="30386" y="216045"/>
                </a:lnTo>
                <a:lnTo>
                  <a:pt x="30467" y="222588"/>
                </a:lnTo>
                <a:lnTo>
                  <a:pt x="30478" y="228591"/>
                </a:lnTo>
                <a:lnTo>
                  <a:pt x="30478" y="149729"/>
                </a:lnTo>
                <a:lnTo>
                  <a:pt x="31325" y="147233"/>
                </a:lnTo>
                <a:lnTo>
                  <a:pt x="35715" y="139674"/>
                </a:lnTo>
                <a:lnTo>
                  <a:pt x="37040" y="134608"/>
                </a:lnTo>
                <a:lnTo>
                  <a:pt x="37785" y="126997"/>
                </a:lnTo>
                <a:lnTo>
                  <a:pt x="38006" y="119379"/>
                </a:lnTo>
                <a:lnTo>
                  <a:pt x="38098" y="99061"/>
                </a:lnTo>
                <a:lnTo>
                  <a:pt x="38098" y="105621"/>
                </a:lnTo>
                <a:lnTo>
                  <a:pt x="40357" y="112983"/>
                </a:lnTo>
                <a:lnTo>
                  <a:pt x="42144" y="118502"/>
                </a:lnTo>
                <a:lnTo>
                  <a:pt x="44181" y="123028"/>
                </a:lnTo>
                <a:lnTo>
                  <a:pt x="48704" y="130315"/>
                </a:lnTo>
                <a:lnTo>
                  <a:pt x="51279" y="136375"/>
                </a:lnTo>
                <a:lnTo>
                  <a:pt x="52729" y="144548"/>
                </a:lnTo>
                <a:lnTo>
                  <a:pt x="52932" y="147165"/>
                </a:lnTo>
                <a:lnTo>
                  <a:pt x="53915" y="149757"/>
                </a:lnTo>
                <a:lnTo>
                  <a:pt x="57263" y="154894"/>
                </a:lnTo>
                <a:lnTo>
                  <a:pt x="59342" y="159143"/>
                </a:lnTo>
                <a:lnTo>
                  <a:pt x="61574" y="164515"/>
                </a:lnTo>
                <a:lnTo>
                  <a:pt x="67195" y="179252"/>
                </a:lnTo>
                <a:lnTo>
                  <a:pt x="70221" y="185783"/>
                </a:lnTo>
                <a:lnTo>
                  <a:pt x="73542" y="193484"/>
                </a:lnTo>
                <a:lnTo>
                  <a:pt x="75018" y="199728"/>
                </a:lnTo>
                <a:lnTo>
                  <a:pt x="77931" y="205326"/>
                </a:lnTo>
                <a:lnTo>
                  <a:pt x="83474" y="212890"/>
                </a:lnTo>
                <a:lnTo>
                  <a:pt x="87762" y="217266"/>
                </a:lnTo>
                <a:lnTo>
                  <a:pt x="98649" y="228190"/>
                </a:lnTo>
                <a:lnTo>
                  <a:pt x="104214" y="223282"/>
                </a:lnTo>
                <a:lnTo>
                  <a:pt x="108791" y="218857"/>
                </a:lnTo>
                <a:lnTo>
                  <a:pt x="117255" y="210401"/>
                </a:lnTo>
                <a:lnTo>
                  <a:pt x="118810" y="208000"/>
                </a:lnTo>
                <a:lnTo>
                  <a:pt x="121305" y="200323"/>
                </a:lnTo>
                <a:lnTo>
                  <a:pt x="121509" y="199588"/>
                </a:lnTo>
                <a:lnTo>
                  <a:pt x="121736" y="194257"/>
                </a:lnTo>
                <a:lnTo>
                  <a:pt x="121908" y="172940"/>
                </a:lnTo>
                <a:lnTo>
                  <a:pt x="121914" y="165165"/>
                </a:lnTo>
                <a:lnTo>
                  <a:pt x="122763" y="162603"/>
                </a:lnTo>
                <a:lnTo>
                  <a:pt x="127155" y="154953"/>
                </a:lnTo>
                <a:lnTo>
                  <a:pt x="128478" y="149866"/>
                </a:lnTo>
                <a:lnTo>
                  <a:pt x="129224" y="142242"/>
                </a:lnTo>
                <a:lnTo>
                  <a:pt x="129445" y="134621"/>
                </a:lnTo>
                <a:lnTo>
                  <a:pt x="129537" y="84238"/>
                </a:lnTo>
                <a:lnTo>
                  <a:pt x="129537" y="87989"/>
                </a:lnTo>
                <a:lnTo>
                  <a:pt x="128692" y="89139"/>
                </a:lnTo>
                <a:lnTo>
                  <a:pt x="127279" y="89906"/>
                </a:lnTo>
                <a:lnTo>
                  <a:pt x="125493" y="90418"/>
                </a:lnTo>
                <a:lnTo>
                  <a:pt x="123455" y="92452"/>
                </a:lnTo>
                <a:lnTo>
                  <a:pt x="116541" y="102558"/>
                </a:lnTo>
                <a:lnTo>
                  <a:pt x="114100" y="105626"/>
                </a:lnTo>
                <a:lnTo>
                  <a:pt x="106678" y="114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Annotation962"/>
          <p:cNvSpPr/>
          <p:nvPr/>
        </p:nvSpPr>
        <p:spPr>
          <a:xfrm>
            <a:off x="4914901" y="4396741"/>
            <a:ext cx="297180" cy="327659"/>
          </a:xfrm>
          <a:custGeom>
            <a:avLst/>
            <a:gdLst/>
            <a:ahLst/>
            <a:cxnLst/>
            <a:rect l="0" t="0" r="0" b="0"/>
            <a:pathLst>
              <a:path w="297180" h="327659">
                <a:moveTo>
                  <a:pt x="266699" y="137159"/>
                </a:moveTo>
                <a:lnTo>
                  <a:pt x="280787" y="137159"/>
                </a:lnTo>
                <a:lnTo>
                  <a:pt x="281171" y="136313"/>
                </a:lnTo>
                <a:lnTo>
                  <a:pt x="281838" y="130598"/>
                </a:lnTo>
                <a:lnTo>
                  <a:pt x="281926" y="121389"/>
                </a:lnTo>
                <a:lnTo>
                  <a:pt x="281939" y="81251"/>
                </a:lnTo>
                <a:lnTo>
                  <a:pt x="281092" y="78720"/>
                </a:lnTo>
                <a:lnTo>
                  <a:pt x="275378" y="70082"/>
                </a:lnTo>
                <a:lnTo>
                  <a:pt x="270587" y="64979"/>
                </a:lnTo>
                <a:lnTo>
                  <a:pt x="269291" y="62792"/>
                </a:lnTo>
                <a:lnTo>
                  <a:pt x="266620" y="55669"/>
                </a:lnTo>
                <a:lnTo>
                  <a:pt x="258562" y="45677"/>
                </a:lnTo>
                <a:lnTo>
                  <a:pt x="251305" y="38086"/>
                </a:lnTo>
                <a:lnTo>
                  <a:pt x="241268" y="27936"/>
                </a:lnTo>
                <a:lnTo>
                  <a:pt x="238739" y="26244"/>
                </a:lnTo>
                <a:lnTo>
                  <a:pt x="226337" y="21270"/>
                </a:lnTo>
                <a:lnTo>
                  <a:pt x="218281" y="17073"/>
                </a:lnTo>
                <a:lnTo>
                  <a:pt x="211877" y="12385"/>
                </a:lnTo>
                <a:lnTo>
                  <a:pt x="208138" y="10796"/>
                </a:lnTo>
                <a:lnTo>
                  <a:pt x="199467" y="9031"/>
                </a:lnTo>
                <a:lnTo>
                  <a:pt x="192227" y="5989"/>
                </a:lnTo>
                <a:lnTo>
                  <a:pt x="189111" y="3992"/>
                </a:lnTo>
                <a:lnTo>
                  <a:pt x="181133" y="1773"/>
                </a:lnTo>
                <a:lnTo>
                  <a:pt x="172790" y="787"/>
                </a:lnTo>
                <a:lnTo>
                  <a:pt x="166259" y="350"/>
                </a:lnTo>
                <a:lnTo>
                  <a:pt x="157823" y="103"/>
                </a:lnTo>
                <a:lnTo>
                  <a:pt x="119696" y="0"/>
                </a:lnTo>
                <a:lnTo>
                  <a:pt x="112182" y="2257"/>
                </a:lnTo>
                <a:lnTo>
                  <a:pt x="104045" y="5236"/>
                </a:lnTo>
                <a:lnTo>
                  <a:pt x="97606" y="6560"/>
                </a:lnTo>
                <a:lnTo>
                  <a:pt x="91922" y="9406"/>
                </a:lnTo>
                <a:lnTo>
                  <a:pt x="83962" y="15769"/>
                </a:lnTo>
                <a:lnTo>
                  <a:pt x="81375" y="18132"/>
                </a:lnTo>
                <a:lnTo>
                  <a:pt x="76242" y="25274"/>
                </a:lnTo>
                <a:lnTo>
                  <a:pt x="71138" y="33245"/>
                </a:lnTo>
                <a:lnTo>
                  <a:pt x="64352" y="42494"/>
                </a:lnTo>
                <a:lnTo>
                  <a:pt x="61117" y="51443"/>
                </a:lnTo>
                <a:lnTo>
                  <a:pt x="57361" y="59834"/>
                </a:lnTo>
                <a:lnTo>
                  <a:pt x="55127" y="69208"/>
                </a:lnTo>
                <a:lnTo>
                  <a:pt x="54134" y="79018"/>
                </a:lnTo>
                <a:lnTo>
                  <a:pt x="53692" y="89023"/>
                </a:lnTo>
                <a:lnTo>
                  <a:pt x="53444" y="104176"/>
                </a:lnTo>
                <a:lnTo>
                  <a:pt x="53371" y="123435"/>
                </a:lnTo>
                <a:lnTo>
                  <a:pt x="54207" y="129703"/>
                </a:lnTo>
                <a:lnTo>
                  <a:pt x="55610" y="135575"/>
                </a:lnTo>
                <a:lnTo>
                  <a:pt x="57394" y="141183"/>
                </a:lnTo>
                <a:lnTo>
                  <a:pt x="59429" y="146615"/>
                </a:lnTo>
                <a:lnTo>
                  <a:pt x="61632" y="151929"/>
                </a:lnTo>
                <a:lnTo>
                  <a:pt x="63948" y="157166"/>
                </a:lnTo>
                <a:lnTo>
                  <a:pt x="68779" y="167500"/>
                </a:lnTo>
                <a:lnTo>
                  <a:pt x="101601" y="233678"/>
                </a:lnTo>
                <a:lnTo>
                  <a:pt x="106680" y="241581"/>
                </a:lnTo>
                <a:lnTo>
                  <a:pt x="112606" y="248762"/>
                </a:lnTo>
                <a:lnTo>
                  <a:pt x="120885" y="257598"/>
                </a:lnTo>
                <a:lnTo>
                  <a:pt x="125693" y="264911"/>
                </a:lnTo>
                <a:lnTo>
                  <a:pt x="128676" y="270985"/>
                </a:lnTo>
                <a:lnTo>
                  <a:pt x="135116" y="279164"/>
                </a:lnTo>
                <a:lnTo>
                  <a:pt x="139920" y="284374"/>
                </a:lnTo>
                <a:lnTo>
                  <a:pt x="141540" y="286949"/>
                </a:lnTo>
                <a:lnTo>
                  <a:pt x="143339" y="292068"/>
                </a:lnTo>
                <a:lnTo>
                  <a:pt x="144353" y="299710"/>
                </a:lnTo>
                <a:lnTo>
                  <a:pt x="145341" y="301406"/>
                </a:lnTo>
                <a:lnTo>
                  <a:pt x="146847" y="302537"/>
                </a:lnTo>
                <a:lnTo>
                  <a:pt x="148698" y="303291"/>
                </a:lnTo>
                <a:lnTo>
                  <a:pt x="149085" y="304640"/>
                </a:lnTo>
                <a:lnTo>
                  <a:pt x="148497" y="306386"/>
                </a:lnTo>
                <a:lnTo>
                  <a:pt x="145513" y="311227"/>
                </a:lnTo>
                <a:lnTo>
                  <a:pt x="144997" y="316111"/>
                </a:lnTo>
                <a:lnTo>
                  <a:pt x="144077" y="317420"/>
                </a:lnTo>
                <a:lnTo>
                  <a:pt x="142618" y="318293"/>
                </a:lnTo>
                <a:lnTo>
                  <a:pt x="140798" y="318875"/>
                </a:lnTo>
                <a:lnTo>
                  <a:pt x="136519" y="321780"/>
                </a:lnTo>
                <a:lnTo>
                  <a:pt x="134192" y="323739"/>
                </a:lnTo>
                <a:lnTo>
                  <a:pt x="131794" y="325046"/>
                </a:lnTo>
                <a:lnTo>
                  <a:pt x="126872" y="326497"/>
                </a:lnTo>
                <a:lnTo>
                  <a:pt x="119341" y="327314"/>
                </a:lnTo>
                <a:lnTo>
                  <a:pt x="112024" y="327506"/>
                </a:lnTo>
                <a:lnTo>
                  <a:pt x="59598" y="327658"/>
                </a:lnTo>
                <a:lnTo>
                  <a:pt x="51606" y="325401"/>
                </a:lnTo>
                <a:lnTo>
                  <a:pt x="40767" y="321098"/>
                </a:lnTo>
                <a:lnTo>
                  <a:pt x="32542" y="314164"/>
                </a:lnTo>
                <a:lnTo>
                  <a:pt x="27728" y="309526"/>
                </a:lnTo>
                <a:lnTo>
                  <a:pt x="25258" y="307951"/>
                </a:lnTo>
                <a:lnTo>
                  <a:pt x="20257" y="306199"/>
                </a:lnTo>
                <a:lnTo>
                  <a:pt x="18585" y="304886"/>
                </a:lnTo>
                <a:lnTo>
                  <a:pt x="17470" y="303164"/>
                </a:lnTo>
                <a:lnTo>
                  <a:pt x="16726" y="301168"/>
                </a:lnTo>
                <a:lnTo>
                  <a:pt x="13642" y="296694"/>
                </a:lnTo>
                <a:lnTo>
                  <a:pt x="11634" y="294316"/>
                </a:lnTo>
                <a:lnTo>
                  <a:pt x="10296" y="291884"/>
                </a:lnTo>
                <a:lnTo>
                  <a:pt x="8809" y="286923"/>
                </a:lnTo>
                <a:lnTo>
                  <a:pt x="7972" y="279370"/>
                </a:lnTo>
                <a:lnTo>
                  <a:pt x="7007" y="276840"/>
                </a:lnTo>
                <a:lnTo>
                  <a:pt x="2452" y="269233"/>
                </a:lnTo>
                <a:lnTo>
                  <a:pt x="1090" y="264156"/>
                </a:lnTo>
                <a:lnTo>
                  <a:pt x="215" y="253998"/>
                </a:lnTo>
                <a:lnTo>
                  <a:pt x="42" y="243839"/>
                </a:lnTo>
                <a:lnTo>
                  <a:pt x="0" y="218439"/>
                </a:lnTo>
                <a:lnTo>
                  <a:pt x="847" y="215899"/>
                </a:lnTo>
                <a:lnTo>
                  <a:pt x="5236" y="208279"/>
                </a:lnTo>
                <a:lnTo>
                  <a:pt x="7760" y="200659"/>
                </a:lnTo>
                <a:lnTo>
                  <a:pt x="13494" y="193039"/>
                </a:lnTo>
                <a:lnTo>
                  <a:pt x="18132" y="187959"/>
                </a:lnTo>
                <a:lnTo>
                  <a:pt x="20555" y="186266"/>
                </a:lnTo>
                <a:lnTo>
                  <a:pt x="37096" y="179280"/>
                </a:lnTo>
                <a:lnTo>
                  <a:pt x="44144" y="174788"/>
                </a:lnTo>
                <a:lnTo>
                  <a:pt x="50946" y="169969"/>
                </a:lnTo>
                <a:lnTo>
                  <a:pt x="59613" y="165006"/>
                </a:lnTo>
                <a:lnTo>
                  <a:pt x="66852" y="162235"/>
                </a:lnTo>
                <a:lnTo>
                  <a:pt x="73738" y="160157"/>
                </a:lnTo>
                <a:lnTo>
                  <a:pt x="82443" y="156412"/>
                </a:lnTo>
                <a:lnTo>
                  <a:pt x="91957" y="151924"/>
                </a:lnTo>
                <a:lnTo>
                  <a:pt x="96864" y="149542"/>
                </a:lnTo>
                <a:lnTo>
                  <a:pt x="102676" y="147108"/>
                </a:lnTo>
                <a:lnTo>
                  <a:pt x="109090" y="144638"/>
                </a:lnTo>
                <a:lnTo>
                  <a:pt x="115907" y="142145"/>
                </a:lnTo>
                <a:lnTo>
                  <a:pt x="122144" y="139636"/>
                </a:lnTo>
                <a:lnTo>
                  <a:pt x="127996" y="137117"/>
                </a:lnTo>
                <a:lnTo>
                  <a:pt x="133590" y="134591"/>
                </a:lnTo>
                <a:lnTo>
                  <a:pt x="139859" y="132060"/>
                </a:lnTo>
                <a:lnTo>
                  <a:pt x="153600" y="126991"/>
                </a:lnTo>
                <a:lnTo>
                  <a:pt x="159972" y="124453"/>
                </a:lnTo>
                <a:lnTo>
                  <a:pt x="165914" y="121915"/>
                </a:lnTo>
                <a:lnTo>
                  <a:pt x="171569" y="119376"/>
                </a:lnTo>
                <a:lnTo>
                  <a:pt x="177879" y="116837"/>
                </a:lnTo>
                <a:lnTo>
                  <a:pt x="191664" y="111758"/>
                </a:lnTo>
                <a:lnTo>
                  <a:pt x="198895" y="108372"/>
                </a:lnTo>
                <a:lnTo>
                  <a:pt x="206257" y="104421"/>
                </a:lnTo>
                <a:lnTo>
                  <a:pt x="213704" y="100094"/>
                </a:lnTo>
                <a:lnTo>
                  <a:pt x="228752" y="90770"/>
                </a:lnTo>
                <a:lnTo>
                  <a:pt x="236321" y="85913"/>
                </a:lnTo>
                <a:lnTo>
                  <a:pt x="243060" y="80981"/>
                </a:lnTo>
                <a:lnTo>
                  <a:pt x="249247" y="76001"/>
                </a:lnTo>
                <a:lnTo>
                  <a:pt x="255064" y="70987"/>
                </a:lnTo>
                <a:lnTo>
                  <a:pt x="260635" y="65951"/>
                </a:lnTo>
                <a:lnTo>
                  <a:pt x="271342" y="55840"/>
                </a:lnTo>
                <a:lnTo>
                  <a:pt x="276567" y="49926"/>
                </a:lnTo>
                <a:lnTo>
                  <a:pt x="281744" y="43444"/>
                </a:lnTo>
                <a:lnTo>
                  <a:pt x="297179" y="228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Annotation963"/>
          <p:cNvSpPr/>
          <p:nvPr/>
        </p:nvSpPr>
        <p:spPr>
          <a:xfrm>
            <a:off x="5303834" y="4533900"/>
            <a:ext cx="243527" cy="59902"/>
          </a:xfrm>
          <a:custGeom>
            <a:avLst/>
            <a:gdLst/>
            <a:ahLst/>
            <a:cxnLst/>
            <a:rect l="0" t="0" r="0" b="0"/>
            <a:pathLst>
              <a:path w="243527" h="59902">
                <a:moveTo>
                  <a:pt x="7305" y="53340"/>
                </a:moveTo>
                <a:lnTo>
                  <a:pt x="7305" y="59901"/>
                </a:lnTo>
                <a:lnTo>
                  <a:pt x="6459" y="58561"/>
                </a:lnTo>
                <a:lnTo>
                  <a:pt x="5048" y="55974"/>
                </a:lnTo>
                <a:lnTo>
                  <a:pt x="745" y="47746"/>
                </a:lnTo>
                <a:lnTo>
                  <a:pt x="391" y="46224"/>
                </a:lnTo>
                <a:lnTo>
                  <a:pt x="156" y="44362"/>
                </a:lnTo>
                <a:lnTo>
                  <a:pt x="0" y="42275"/>
                </a:lnTo>
                <a:lnTo>
                  <a:pt x="741" y="40883"/>
                </a:lnTo>
                <a:lnTo>
                  <a:pt x="2083" y="39955"/>
                </a:lnTo>
                <a:lnTo>
                  <a:pt x="6274" y="38467"/>
                </a:lnTo>
                <a:lnTo>
                  <a:pt x="13776" y="38132"/>
                </a:lnTo>
                <a:lnTo>
                  <a:pt x="18630" y="38110"/>
                </a:lnTo>
                <a:lnTo>
                  <a:pt x="20782" y="37260"/>
                </a:lnTo>
                <a:lnTo>
                  <a:pt x="23063" y="35847"/>
                </a:lnTo>
                <a:lnTo>
                  <a:pt x="25430" y="34058"/>
                </a:lnTo>
                <a:lnTo>
                  <a:pt x="27856" y="32865"/>
                </a:lnTo>
                <a:lnTo>
                  <a:pt x="32808" y="31540"/>
                </a:lnTo>
                <a:lnTo>
                  <a:pt x="40356" y="30795"/>
                </a:lnTo>
                <a:lnTo>
                  <a:pt x="47677" y="30619"/>
                </a:lnTo>
                <a:lnTo>
                  <a:pt x="52000" y="30573"/>
                </a:lnTo>
                <a:lnTo>
                  <a:pt x="55728" y="29695"/>
                </a:lnTo>
                <a:lnTo>
                  <a:pt x="59061" y="28264"/>
                </a:lnTo>
                <a:lnTo>
                  <a:pt x="62130" y="26463"/>
                </a:lnTo>
                <a:lnTo>
                  <a:pt x="65868" y="25262"/>
                </a:lnTo>
                <a:lnTo>
                  <a:pt x="70054" y="24461"/>
                </a:lnTo>
                <a:lnTo>
                  <a:pt x="74538" y="23928"/>
                </a:lnTo>
                <a:lnTo>
                  <a:pt x="81778" y="23334"/>
                </a:lnTo>
                <a:lnTo>
                  <a:pt x="88664" y="23071"/>
                </a:lnTo>
                <a:lnTo>
                  <a:pt x="109141" y="22902"/>
                </a:lnTo>
                <a:lnTo>
                  <a:pt x="171263" y="22861"/>
                </a:lnTo>
                <a:lnTo>
                  <a:pt x="176724" y="22014"/>
                </a:lnTo>
                <a:lnTo>
                  <a:pt x="182058" y="20603"/>
                </a:lnTo>
                <a:lnTo>
                  <a:pt x="187307" y="18815"/>
                </a:lnTo>
                <a:lnTo>
                  <a:pt x="193347" y="17624"/>
                </a:lnTo>
                <a:lnTo>
                  <a:pt x="199913" y="16829"/>
                </a:lnTo>
                <a:lnTo>
                  <a:pt x="206830" y="16299"/>
                </a:lnTo>
                <a:lnTo>
                  <a:pt x="212289" y="15099"/>
                </a:lnTo>
                <a:lnTo>
                  <a:pt x="216775" y="13453"/>
                </a:lnTo>
                <a:lnTo>
                  <a:pt x="243526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Annotation964"/>
          <p:cNvSpPr/>
          <p:nvPr/>
        </p:nvSpPr>
        <p:spPr>
          <a:xfrm>
            <a:off x="5425544" y="4450080"/>
            <a:ext cx="37998" cy="265044"/>
          </a:xfrm>
          <a:custGeom>
            <a:avLst/>
            <a:gdLst/>
            <a:ahLst/>
            <a:cxnLst/>
            <a:rect l="0" t="0" r="0" b="0"/>
            <a:pathLst>
              <a:path w="37998" h="265044">
                <a:moveTo>
                  <a:pt x="37997" y="0"/>
                </a:moveTo>
                <a:lnTo>
                  <a:pt x="33951" y="0"/>
                </a:lnTo>
                <a:lnTo>
                  <a:pt x="32759" y="846"/>
                </a:lnTo>
                <a:lnTo>
                  <a:pt x="31964" y="2257"/>
                </a:lnTo>
                <a:lnTo>
                  <a:pt x="31435" y="4045"/>
                </a:lnTo>
                <a:lnTo>
                  <a:pt x="30235" y="5237"/>
                </a:lnTo>
                <a:lnTo>
                  <a:pt x="28589" y="6031"/>
                </a:lnTo>
                <a:lnTo>
                  <a:pt x="26645" y="6561"/>
                </a:lnTo>
                <a:lnTo>
                  <a:pt x="24502" y="6914"/>
                </a:lnTo>
                <a:lnTo>
                  <a:pt x="22227" y="7149"/>
                </a:lnTo>
                <a:lnTo>
                  <a:pt x="19864" y="7306"/>
                </a:lnTo>
                <a:lnTo>
                  <a:pt x="17441" y="6564"/>
                </a:lnTo>
                <a:lnTo>
                  <a:pt x="14979" y="5222"/>
                </a:lnTo>
                <a:lnTo>
                  <a:pt x="12491" y="3481"/>
                </a:lnTo>
                <a:lnTo>
                  <a:pt x="10833" y="3167"/>
                </a:lnTo>
                <a:lnTo>
                  <a:pt x="9727" y="3805"/>
                </a:lnTo>
                <a:lnTo>
                  <a:pt x="8990" y="5077"/>
                </a:lnTo>
                <a:lnTo>
                  <a:pt x="7651" y="5924"/>
                </a:lnTo>
                <a:lnTo>
                  <a:pt x="5914" y="6490"/>
                </a:lnTo>
                <a:lnTo>
                  <a:pt x="3908" y="6866"/>
                </a:lnTo>
                <a:lnTo>
                  <a:pt x="2571" y="7964"/>
                </a:lnTo>
                <a:lnTo>
                  <a:pt x="1679" y="9542"/>
                </a:lnTo>
                <a:lnTo>
                  <a:pt x="689" y="13554"/>
                </a:lnTo>
                <a:lnTo>
                  <a:pt x="131" y="21420"/>
                </a:lnTo>
                <a:lnTo>
                  <a:pt x="0" y="29558"/>
                </a:lnTo>
                <a:lnTo>
                  <a:pt x="812" y="34098"/>
                </a:lnTo>
                <a:lnTo>
                  <a:pt x="2200" y="38819"/>
                </a:lnTo>
                <a:lnTo>
                  <a:pt x="3972" y="43659"/>
                </a:lnTo>
                <a:lnTo>
                  <a:pt x="5154" y="48579"/>
                </a:lnTo>
                <a:lnTo>
                  <a:pt x="5941" y="53553"/>
                </a:lnTo>
                <a:lnTo>
                  <a:pt x="6466" y="58562"/>
                </a:lnTo>
                <a:lnTo>
                  <a:pt x="6816" y="64441"/>
                </a:lnTo>
                <a:lnTo>
                  <a:pt x="7205" y="77747"/>
                </a:lnTo>
                <a:lnTo>
                  <a:pt x="8155" y="85698"/>
                </a:lnTo>
                <a:lnTo>
                  <a:pt x="9636" y="94385"/>
                </a:lnTo>
                <a:lnTo>
                  <a:pt x="11469" y="103564"/>
                </a:lnTo>
                <a:lnTo>
                  <a:pt x="12691" y="112222"/>
                </a:lnTo>
                <a:lnTo>
                  <a:pt x="13507" y="120535"/>
                </a:lnTo>
                <a:lnTo>
                  <a:pt x="14050" y="128616"/>
                </a:lnTo>
                <a:lnTo>
                  <a:pt x="14412" y="136545"/>
                </a:lnTo>
                <a:lnTo>
                  <a:pt x="14814" y="152126"/>
                </a:lnTo>
                <a:lnTo>
                  <a:pt x="15768" y="159837"/>
                </a:lnTo>
                <a:lnTo>
                  <a:pt x="17251" y="167518"/>
                </a:lnTo>
                <a:lnTo>
                  <a:pt x="19086" y="175179"/>
                </a:lnTo>
                <a:lnTo>
                  <a:pt x="20309" y="183672"/>
                </a:lnTo>
                <a:lnTo>
                  <a:pt x="21125" y="192721"/>
                </a:lnTo>
                <a:lnTo>
                  <a:pt x="22031" y="210114"/>
                </a:lnTo>
                <a:lnTo>
                  <a:pt x="22434" y="223489"/>
                </a:lnTo>
                <a:lnTo>
                  <a:pt x="22728" y="252269"/>
                </a:lnTo>
                <a:lnTo>
                  <a:pt x="22748" y="261107"/>
                </a:lnTo>
                <a:lnTo>
                  <a:pt x="23597" y="262971"/>
                </a:lnTo>
                <a:lnTo>
                  <a:pt x="25010" y="264214"/>
                </a:lnTo>
                <a:lnTo>
                  <a:pt x="26799" y="265043"/>
                </a:lnTo>
                <a:lnTo>
                  <a:pt x="27991" y="264748"/>
                </a:lnTo>
                <a:lnTo>
                  <a:pt x="28786" y="263706"/>
                </a:lnTo>
                <a:lnTo>
                  <a:pt x="30376" y="2590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Annotation965"/>
          <p:cNvSpPr/>
          <p:nvPr/>
        </p:nvSpPr>
        <p:spPr>
          <a:xfrm>
            <a:off x="5669280" y="4328474"/>
            <a:ext cx="228247" cy="310915"/>
          </a:xfrm>
          <a:custGeom>
            <a:avLst/>
            <a:gdLst/>
            <a:ahLst/>
            <a:cxnLst/>
            <a:rect l="0" t="0" r="0" b="0"/>
            <a:pathLst>
              <a:path w="228247" h="310915">
                <a:moveTo>
                  <a:pt x="0" y="14926"/>
                </a:moveTo>
                <a:lnTo>
                  <a:pt x="11352" y="14926"/>
                </a:lnTo>
                <a:lnTo>
                  <a:pt x="12647" y="14079"/>
                </a:lnTo>
                <a:lnTo>
                  <a:pt x="13511" y="12668"/>
                </a:lnTo>
                <a:lnTo>
                  <a:pt x="14087" y="10881"/>
                </a:lnTo>
                <a:lnTo>
                  <a:pt x="15318" y="9689"/>
                </a:lnTo>
                <a:lnTo>
                  <a:pt x="16985" y="8895"/>
                </a:lnTo>
                <a:lnTo>
                  <a:pt x="21096" y="8012"/>
                </a:lnTo>
                <a:lnTo>
                  <a:pt x="28169" y="7515"/>
                </a:lnTo>
                <a:lnTo>
                  <a:pt x="33122" y="7399"/>
                </a:lnTo>
                <a:lnTo>
                  <a:pt x="44715" y="7333"/>
                </a:lnTo>
                <a:lnTo>
                  <a:pt x="48437" y="6477"/>
                </a:lnTo>
                <a:lnTo>
                  <a:pt x="54830" y="3269"/>
                </a:lnTo>
                <a:lnTo>
                  <a:pt x="58567" y="2074"/>
                </a:lnTo>
                <a:lnTo>
                  <a:pt x="62751" y="1278"/>
                </a:lnTo>
                <a:lnTo>
                  <a:pt x="67234" y="747"/>
                </a:lnTo>
                <a:lnTo>
                  <a:pt x="71916" y="394"/>
                </a:lnTo>
                <a:lnTo>
                  <a:pt x="76731" y="158"/>
                </a:lnTo>
                <a:lnTo>
                  <a:pt x="81634" y="0"/>
                </a:lnTo>
                <a:lnTo>
                  <a:pt x="86596" y="742"/>
                </a:lnTo>
                <a:lnTo>
                  <a:pt x="91597" y="2083"/>
                </a:lnTo>
                <a:lnTo>
                  <a:pt x="96625" y="3824"/>
                </a:lnTo>
                <a:lnTo>
                  <a:pt x="101670" y="4984"/>
                </a:lnTo>
                <a:lnTo>
                  <a:pt x="106726" y="5758"/>
                </a:lnTo>
                <a:lnTo>
                  <a:pt x="111791" y="6274"/>
                </a:lnTo>
                <a:lnTo>
                  <a:pt x="116014" y="7465"/>
                </a:lnTo>
                <a:lnTo>
                  <a:pt x="122964" y="11045"/>
                </a:lnTo>
                <a:lnTo>
                  <a:pt x="128876" y="15459"/>
                </a:lnTo>
                <a:lnTo>
                  <a:pt x="131636" y="17821"/>
                </a:lnTo>
                <a:lnTo>
                  <a:pt x="134324" y="19395"/>
                </a:lnTo>
                <a:lnTo>
                  <a:pt x="139569" y="21146"/>
                </a:lnTo>
                <a:lnTo>
                  <a:pt x="144721" y="24181"/>
                </a:lnTo>
                <a:lnTo>
                  <a:pt x="147281" y="26176"/>
                </a:lnTo>
                <a:lnTo>
                  <a:pt x="148987" y="28353"/>
                </a:lnTo>
                <a:lnTo>
                  <a:pt x="150124" y="30651"/>
                </a:lnTo>
                <a:lnTo>
                  <a:pt x="150883" y="33029"/>
                </a:lnTo>
                <a:lnTo>
                  <a:pt x="151726" y="40187"/>
                </a:lnTo>
                <a:lnTo>
                  <a:pt x="151951" y="44466"/>
                </a:lnTo>
                <a:lnTo>
                  <a:pt x="151254" y="48166"/>
                </a:lnTo>
                <a:lnTo>
                  <a:pt x="147075" y="57418"/>
                </a:lnTo>
                <a:lnTo>
                  <a:pt x="145800" y="62880"/>
                </a:lnTo>
                <a:lnTo>
                  <a:pt x="142975" y="68130"/>
                </a:lnTo>
                <a:lnTo>
                  <a:pt x="141036" y="70715"/>
                </a:lnTo>
                <a:lnTo>
                  <a:pt x="138883" y="75846"/>
                </a:lnTo>
                <a:lnTo>
                  <a:pt x="138309" y="78399"/>
                </a:lnTo>
                <a:lnTo>
                  <a:pt x="135413" y="83494"/>
                </a:lnTo>
                <a:lnTo>
                  <a:pt x="129022" y="91122"/>
                </a:lnTo>
                <a:lnTo>
                  <a:pt x="124230" y="96204"/>
                </a:lnTo>
                <a:lnTo>
                  <a:pt x="111729" y="108905"/>
                </a:lnTo>
                <a:lnTo>
                  <a:pt x="110046" y="111445"/>
                </a:lnTo>
                <a:lnTo>
                  <a:pt x="108176" y="116525"/>
                </a:lnTo>
                <a:lnTo>
                  <a:pt x="106831" y="118219"/>
                </a:lnTo>
                <a:lnTo>
                  <a:pt x="105086" y="119348"/>
                </a:lnTo>
                <a:lnTo>
                  <a:pt x="103078" y="120101"/>
                </a:lnTo>
                <a:lnTo>
                  <a:pt x="98588" y="123195"/>
                </a:lnTo>
                <a:lnTo>
                  <a:pt x="96205" y="125205"/>
                </a:lnTo>
                <a:lnTo>
                  <a:pt x="94617" y="127392"/>
                </a:lnTo>
                <a:lnTo>
                  <a:pt x="92852" y="132079"/>
                </a:lnTo>
                <a:lnTo>
                  <a:pt x="91534" y="133668"/>
                </a:lnTo>
                <a:lnTo>
                  <a:pt x="89809" y="134727"/>
                </a:lnTo>
                <a:lnTo>
                  <a:pt x="87812" y="135434"/>
                </a:lnTo>
                <a:lnTo>
                  <a:pt x="86482" y="136750"/>
                </a:lnTo>
                <a:lnTo>
                  <a:pt x="85594" y="138475"/>
                </a:lnTo>
                <a:lnTo>
                  <a:pt x="84171" y="143282"/>
                </a:lnTo>
                <a:lnTo>
                  <a:pt x="86233" y="146197"/>
                </a:lnTo>
                <a:lnTo>
                  <a:pt x="92155" y="152599"/>
                </a:lnTo>
                <a:lnTo>
                  <a:pt x="102701" y="163335"/>
                </a:lnTo>
                <a:lnTo>
                  <a:pt x="109427" y="167810"/>
                </a:lnTo>
                <a:lnTo>
                  <a:pt x="113591" y="170188"/>
                </a:lnTo>
                <a:lnTo>
                  <a:pt x="118061" y="171774"/>
                </a:lnTo>
                <a:lnTo>
                  <a:pt x="122734" y="172831"/>
                </a:lnTo>
                <a:lnTo>
                  <a:pt x="127543" y="173536"/>
                </a:lnTo>
                <a:lnTo>
                  <a:pt x="131595" y="174852"/>
                </a:lnTo>
                <a:lnTo>
                  <a:pt x="138355" y="178573"/>
                </a:lnTo>
                <a:lnTo>
                  <a:pt x="144183" y="183049"/>
                </a:lnTo>
                <a:lnTo>
                  <a:pt x="150441" y="187860"/>
                </a:lnTo>
                <a:lnTo>
                  <a:pt x="154480" y="190328"/>
                </a:lnTo>
                <a:lnTo>
                  <a:pt x="158867" y="192821"/>
                </a:lnTo>
                <a:lnTo>
                  <a:pt x="165998" y="197848"/>
                </a:lnTo>
                <a:lnTo>
                  <a:pt x="172837" y="202904"/>
                </a:lnTo>
                <a:lnTo>
                  <a:pt x="177032" y="205438"/>
                </a:lnTo>
                <a:lnTo>
                  <a:pt x="181522" y="207974"/>
                </a:lnTo>
                <a:lnTo>
                  <a:pt x="185361" y="210511"/>
                </a:lnTo>
                <a:lnTo>
                  <a:pt x="191884" y="215588"/>
                </a:lnTo>
                <a:lnTo>
                  <a:pt x="197606" y="220667"/>
                </a:lnTo>
                <a:lnTo>
                  <a:pt x="202972" y="225746"/>
                </a:lnTo>
                <a:lnTo>
                  <a:pt x="222565" y="245114"/>
                </a:lnTo>
                <a:lnTo>
                  <a:pt x="224577" y="247125"/>
                </a:lnTo>
                <a:lnTo>
                  <a:pt x="225918" y="249311"/>
                </a:lnTo>
                <a:lnTo>
                  <a:pt x="227407" y="253999"/>
                </a:lnTo>
                <a:lnTo>
                  <a:pt x="228246" y="261398"/>
                </a:lnTo>
                <a:lnTo>
                  <a:pt x="227518" y="263907"/>
                </a:lnTo>
                <a:lnTo>
                  <a:pt x="224450" y="268953"/>
                </a:lnTo>
                <a:lnTo>
                  <a:pt x="217963" y="276553"/>
                </a:lnTo>
                <a:lnTo>
                  <a:pt x="213148" y="281629"/>
                </a:lnTo>
                <a:lnTo>
                  <a:pt x="210679" y="284168"/>
                </a:lnTo>
                <a:lnTo>
                  <a:pt x="207339" y="286707"/>
                </a:lnTo>
                <a:lnTo>
                  <a:pt x="203419" y="289247"/>
                </a:lnTo>
                <a:lnTo>
                  <a:pt x="199113" y="291786"/>
                </a:lnTo>
                <a:lnTo>
                  <a:pt x="194549" y="294326"/>
                </a:lnTo>
                <a:lnTo>
                  <a:pt x="184961" y="299406"/>
                </a:lnTo>
                <a:lnTo>
                  <a:pt x="180034" y="301099"/>
                </a:lnTo>
                <a:lnTo>
                  <a:pt x="175056" y="302228"/>
                </a:lnTo>
                <a:lnTo>
                  <a:pt x="170044" y="302980"/>
                </a:lnTo>
                <a:lnTo>
                  <a:pt x="164163" y="304328"/>
                </a:lnTo>
                <a:lnTo>
                  <a:pt x="157702" y="306074"/>
                </a:lnTo>
                <a:lnTo>
                  <a:pt x="150854" y="308084"/>
                </a:lnTo>
                <a:lnTo>
                  <a:pt x="144596" y="309424"/>
                </a:lnTo>
                <a:lnTo>
                  <a:pt x="138731" y="310318"/>
                </a:lnTo>
                <a:lnTo>
                  <a:pt x="133127" y="310914"/>
                </a:lnTo>
                <a:lnTo>
                  <a:pt x="127698" y="310465"/>
                </a:lnTo>
                <a:lnTo>
                  <a:pt x="122385" y="309318"/>
                </a:lnTo>
                <a:lnTo>
                  <a:pt x="117151" y="307707"/>
                </a:lnTo>
                <a:lnTo>
                  <a:pt x="111120" y="306633"/>
                </a:lnTo>
                <a:lnTo>
                  <a:pt x="104560" y="305917"/>
                </a:lnTo>
                <a:lnTo>
                  <a:pt x="97647" y="305440"/>
                </a:lnTo>
                <a:lnTo>
                  <a:pt x="92191" y="304275"/>
                </a:lnTo>
                <a:lnTo>
                  <a:pt x="87708" y="302652"/>
                </a:lnTo>
                <a:lnTo>
                  <a:pt x="83872" y="300723"/>
                </a:lnTo>
                <a:lnTo>
                  <a:pt x="79621" y="297744"/>
                </a:lnTo>
                <a:lnTo>
                  <a:pt x="75095" y="294064"/>
                </a:lnTo>
                <a:lnTo>
                  <a:pt x="70383" y="289918"/>
                </a:lnTo>
                <a:lnTo>
                  <a:pt x="65548" y="285460"/>
                </a:lnTo>
                <a:lnTo>
                  <a:pt x="45720" y="26638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966"/>
          <p:cNvSpPr/>
          <p:nvPr/>
        </p:nvSpPr>
        <p:spPr>
          <a:xfrm>
            <a:off x="5943600" y="4518690"/>
            <a:ext cx="190501" cy="15209"/>
          </a:xfrm>
          <a:custGeom>
            <a:avLst/>
            <a:gdLst/>
            <a:ahLst/>
            <a:cxnLst/>
            <a:rect l="0" t="0" r="0" b="0"/>
            <a:pathLst>
              <a:path w="190501" h="15209">
                <a:moveTo>
                  <a:pt x="0" y="7590"/>
                </a:moveTo>
                <a:lnTo>
                  <a:pt x="0" y="15183"/>
                </a:lnTo>
                <a:lnTo>
                  <a:pt x="10606" y="15208"/>
                </a:lnTo>
                <a:lnTo>
                  <a:pt x="12997" y="14362"/>
                </a:lnTo>
                <a:lnTo>
                  <a:pt x="15439" y="12952"/>
                </a:lnTo>
                <a:lnTo>
                  <a:pt x="17912" y="11165"/>
                </a:lnTo>
                <a:lnTo>
                  <a:pt x="20408" y="9973"/>
                </a:lnTo>
                <a:lnTo>
                  <a:pt x="22919" y="9179"/>
                </a:lnTo>
                <a:lnTo>
                  <a:pt x="25439" y="8649"/>
                </a:lnTo>
                <a:lnTo>
                  <a:pt x="27967" y="7450"/>
                </a:lnTo>
                <a:lnTo>
                  <a:pt x="30497" y="5803"/>
                </a:lnTo>
                <a:lnTo>
                  <a:pt x="33032" y="3859"/>
                </a:lnTo>
                <a:lnTo>
                  <a:pt x="36414" y="2563"/>
                </a:lnTo>
                <a:lnTo>
                  <a:pt x="40363" y="1699"/>
                </a:lnTo>
                <a:lnTo>
                  <a:pt x="44689" y="1122"/>
                </a:lnTo>
                <a:lnTo>
                  <a:pt x="49266" y="738"/>
                </a:lnTo>
                <a:lnTo>
                  <a:pt x="54010" y="482"/>
                </a:lnTo>
                <a:lnTo>
                  <a:pt x="63798" y="198"/>
                </a:lnTo>
                <a:lnTo>
                  <a:pt x="88939" y="0"/>
                </a:lnTo>
                <a:lnTo>
                  <a:pt x="94006" y="837"/>
                </a:lnTo>
                <a:lnTo>
                  <a:pt x="99077" y="2242"/>
                </a:lnTo>
                <a:lnTo>
                  <a:pt x="104152" y="4024"/>
                </a:lnTo>
                <a:lnTo>
                  <a:pt x="108381" y="5213"/>
                </a:lnTo>
                <a:lnTo>
                  <a:pt x="112047" y="6006"/>
                </a:lnTo>
                <a:lnTo>
                  <a:pt x="115339" y="6534"/>
                </a:lnTo>
                <a:lnTo>
                  <a:pt x="119226" y="6886"/>
                </a:lnTo>
                <a:lnTo>
                  <a:pt x="123511" y="7121"/>
                </a:lnTo>
                <a:lnTo>
                  <a:pt x="128061" y="7277"/>
                </a:lnTo>
                <a:lnTo>
                  <a:pt x="132787" y="8228"/>
                </a:lnTo>
                <a:lnTo>
                  <a:pt x="137632" y="9710"/>
                </a:lnTo>
                <a:lnTo>
                  <a:pt x="142554" y="11543"/>
                </a:lnTo>
                <a:lnTo>
                  <a:pt x="146683" y="12766"/>
                </a:lnTo>
                <a:lnTo>
                  <a:pt x="150282" y="13580"/>
                </a:lnTo>
                <a:lnTo>
                  <a:pt x="153528" y="14124"/>
                </a:lnTo>
                <a:lnTo>
                  <a:pt x="157386" y="14486"/>
                </a:lnTo>
                <a:lnTo>
                  <a:pt x="161651" y="14727"/>
                </a:lnTo>
                <a:lnTo>
                  <a:pt x="172572" y="15115"/>
                </a:lnTo>
                <a:lnTo>
                  <a:pt x="188146" y="15202"/>
                </a:lnTo>
                <a:lnTo>
                  <a:pt x="188931" y="14358"/>
                </a:lnTo>
                <a:lnTo>
                  <a:pt x="189454" y="12949"/>
                </a:lnTo>
                <a:lnTo>
                  <a:pt x="190500" y="75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967"/>
          <p:cNvSpPr/>
          <p:nvPr/>
        </p:nvSpPr>
        <p:spPr>
          <a:xfrm>
            <a:off x="6012182" y="4427220"/>
            <a:ext cx="22860" cy="236221"/>
          </a:xfrm>
          <a:custGeom>
            <a:avLst/>
            <a:gdLst/>
            <a:ahLst/>
            <a:cxnLst/>
            <a:rect l="0" t="0" r="0" b="0"/>
            <a:pathLst>
              <a:path w="22860" h="236221">
                <a:moveTo>
                  <a:pt x="22859" y="0"/>
                </a:moveTo>
                <a:lnTo>
                  <a:pt x="22859" y="4045"/>
                </a:lnTo>
                <a:lnTo>
                  <a:pt x="22012" y="5237"/>
                </a:lnTo>
                <a:lnTo>
                  <a:pt x="20601" y="6031"/>
                </a:lnTo>
                <a:lnTo>
                  <a:pt x="16297" y="7306"/>
                </a:lnTo>
                <a:lnTo>
                  <a:pt x="15944" y="8257"/>
                </a:lnTo>
                <a:lnTo>
                  <a:pt x="15551" y="11573"/>
                </a:lnTo>
                <a:lnTo>
                  <a:pt x="14601" y="12795"/>
                </a:lnTo>
                <a:lnTo>
                  <a:pt x="13120" y="13610"/>
                </a:lnTo>
                <a:lnTo>
                  <a:pt x="11286" y="14153"/>
                </a:lnTo>
                <a:lnTo>
                  <a:pt x="10063" y="15363"/>
                </a:lnTo>
                <a:lnTo>
                  <a:pt x="9249" y="17015"/>
                </a:lnTo>
                <a:lnTo>
                  <a:pt x="8705" y="18963"/>
                </a:lnTo>
                <a:lnTo>
                  <a:pt x="8101" y="23386"/>
                </a:lnTo>
                <a:lnTo>
                  <a:pt x="7761" y="30636"/>
                </a:lnTo>
                <a:lnTo>
                  <a:pt x="7714" y="33124"/>
                </a:lnTo>
                <a:lnTo>
                  <a:pt x="6835" y="36476"/>
                </a:lnTo>
                <a:lnTo>
                  <a:pt x="5403" y="40404"/>
                </a:lnTo>
                <a:lnTo>
                  <a:pt x="3602" y="44716"/>
                </a:lnTo>
                <a:lnTo>
                  <a:pt x="2400" y="49284"/>
                </a:lnTo>
                <a:lnTo>
                  <a:pt x="1600" y="54023"/>
                </a:lnTo>
                <a:lnTo>
                  <a:pt x="1066" y="58875"/>
                </a:lnTo>
                <a:lnTo>
                  <a:pt x="710" y="64650"/>
                </a:lnTo>
                <a:lnTo>
                  <a:pt x="314" y="77840"/>
                </a:lnTo>
                <a:lnTo>
                  <a:pt x="10" y="137224"/>
                </a:lnTo>
                <a:lnTo>
                  <a:pt x="0" y="163608"/>
                </a:lnTo>
                <a:lnTo>
                  <a:pt x="846" y="170032"/>
                </a:lnTo>
                <a:lnTo>
                  <a:pt x="2257" y="176854"/>
                </a:lnTo>
                <a:lnTo>
                  <a:pt x="4043" y="183944"/>
                </a:lnTo>
                <a:lnTo>
                  <a:pt x="6082" y="190362"/>
                </a:lnTo>
                <a:lnTo>
                  <a:pt x="8287" y="196335"/>
                </a:lnTo>
                <a:lnTo>
                  <a:pt x="10604" y="202009"/>
                </a:lnTo>
                <a:lnTo>
                  <a:pt x="12148" y="207487"/>
                </a:lnTo>
                <a:lnTo>
                  <a:pt x="13179" y="212831"/>
                </a:lnTo>
                <a:lnTo>
                  <a:pt x="13865" y="218087"/>
                </a:lnTo>
                <a:lnTo>
                  <a:pt x="15169" y="222438"/>
                </a:lnTo>
                <a:lnTo>
                  <a:pt x="16886" y="226185"/>
                </a:lnTo>
                <a:lnTo>
                  <a:pt x="22859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968"/>
          <p:cNvSpPr/>
          <p:nvPr/>
        </p:nvSpPr>
        <p:spPr>
          <a:xfrm>
            <a:off x="6317008" y="4274820"/>
            <a:ext cx="22834" cy="381001"/>
          </a:xfrm>
          <a:custGeom>
            <a:avLst/>
            <a:gdLst/>
            <a:ahLst/>
            <a:cxnLst/>
            <a:rect l="0" t="0" r="0" b="0"/>
            <a:pathLst>
              <a:path w="22834" h="381001">
                <a:moveTo>
                  <a:pt x="15213" y="0"/>
                </a:moveTo>
                <a:lnTo>
                  <a:pt x="15213" y="6561"/>
                </a:lnTo>
                <a:lnTo>
                  <a:pt x="14366" y="7761"/>
                </a:lnTo>
                <a:lnTo>
                  <a:pt x="12954" y="9408"/>
                </a:lnTo>
                <a:lnTo>
                  <a:pt x="11168" y="11352"/>
                </a:lnTo>
                <a:lnTo>
                  <a:pt x="9976" y="14341"/>
                </a:lnTo>
                <a:lnTo>
                  <a:pt x="9181" y="18028"/>
                </a:lnTo>
                <a:lnTo>
                  <a:pt x="8651" y="22179"/>
                </a:lnTo>
                <a:lnTo>
                  <a:pt x="8063" y="31307"/>
                </a:lnTo>
                <a:lnTo>
                  <a:pt x="7906" y="36111"/>
                </a:lnTo>
                <a:lnTo>
                  <a:pt x="6956" y="41008"/>
                </a:lnTo>
                <a:lnTo>
                  <a:pt x="5474" y="45965"/>
                </a:lnTo>
                <a:lnTo>
                  <a:pt x="3640" y="50963"/>
                </a:lnTo>
                <a:lnTo>
                  <a:pt x="2418" y="56836"/>
                </a:lnTo>
                <a:lnTo>
                  <a:pt x="1603" y="63291"/>
                </a:lnTo>
                <a:lnTo>
                  <a:pt x="1060" y="70134"/>
                </a:lnTo>
                <a:lnTo>
                  <a:pt x="697" y="77236"/>
                </a:lnTo>
                <a:lnTo>
                  <a:pt x="294" y="91901"/>
                </a:lnTo>
                <a:lnTo>
                  <a:pt x="0" y="147807"/>
                </a:lnTo>
                <a:lnTo>
                  <a:pt x="837" y="157805"/>
                </a:lnTo>
                <a:lnTo>
                  <a:pt x="2243" y="167857"/>
                </a:lnTo>
                <a:lnTo>
                  <a:pt x="4026" y="177945"/>
                </a:lnTo>
                <a:lnTo>
                  <a:pt x="5215" y="188056"/>
                </a:lnTo>
                <a:lnTo>
                  <a:pt x="6008" y="198184"/>
                </a:lnTo>
                <a:lnTo>
                  <a:pt x="6536" y="208323"/>
                </a:lnTo>
                <a:lnTo>
                  <a:pt x="7123" y="228619"/>
                </a:lnTo>
                <a:lnTo>
                  <a:pt x="7279" y="238773"/>
                </a:lnTo>
                <a:lnTo>
                  <a:pt x="8230" y="249776"/>
                </a:lnTo>
                <a:lnTo>
                  <a:pt x="9710" y="261344"/>
                </a:lnTo>
                <a:lnTo>
                  <a:pt x="11545" y="273289"/>
                </a:lnTo>
                <a:lnTo>
                  <a:pt x="12767" y="284640"/>
                </a:lnTo>
                <a:lnTo>
                  <a:pt x="13582" y="295594"/>
                </a:lnTo>
                <a:lnTo>
                  <a:pt x="14126" y="306282"/>
                </a:lnTo>
                <a:lnTo>
                  <a:pt x="15335" y="316795"/>
                </a:lnTo>
                <a:lnTo>
                  <a:pt x="16988" y="327190"/>
                </a:lnTo>
                <a:lnTo>
                  <a:pt x="18936" y="337507"/>
                </a:lnTo>
                <a:lnTo>
                  <a:pt x="20235" y="346925"/>
                </a:lnTo>
                <a:lnTo>
                  <a:pt x="21101" y="355743"/>
                </a:lnTo>
                <a:lnTo>
                  <a:pt x="22833" y="3810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969"/>
          <p:cNvSpPr/>
          <p:nvPr/>
        </p:nvSpPr>
        <p:spPr>
          <a:xfrm>
            <a:off x="6499860" y="4526280"/>
            <a:ext cx="243842" cy="15241"/>
          </a:xfrm>
          <a:custGeom>
            <a:avLst/>
            <a:gdLst/>
            <a:ahLst/>
            <a:cxnLst/>
            <a:rect l="0" t="0" r="0" b="0"/>
            <a:pathLst>
              <a:path w="243842" h="15241">
                <a:moveTo>
                  <a:pt x="0" y="0"/>
                </a:moveTo>
                <a:lnTo>
                  <a:pt x="4045" y="0"/>
                </a:lnTo>
                <a:lnTo>
                  <a:pt x="5237" y="846"/>
                </a:lnTo>
                <a:lnTo>
                  <a:pt x="6032" y="2258"/>
                </a:lnTo>
                <a:lnTo>
                  <a:pt x="6561" y="4045"/>
                </a:lnTo>
                <a:lnTo>
                  <a:pt x="7761" y="5237"/>
                </a:lnTo>
                <a:lnTo>
                  <a:pt x="9407" y="6031"/>
                </a:lnTo>
                <a:lnTo>
                  <a:pt x="15211" y="7611"/>
                </a:lnTo>
                <a:lnTo>
                  <a:pt x="44724" y="7620"/>
                </a:lnTo>
                <a:lnTo>
                  <a:pt x="49290" y="8466"/>
                </a:lnTo>
                <a:lnTo>
                  <a:pt x="54027" y="9878"/>
                </a:lnTo>
                <a:lnTo>
                  <a:pt x="58878" y="11665"/>
                </a:lnTo>
                <a:lnTo>
                  <a:pt x="63806" y="12857"/>
                </a:lnTo>
                <a:lnTo>
                  <a:pt x="68784" y="13651"/>
                </a:lnTo>
                <a:lnTo>
                  <a:pt x="73796" y="14181"/>
                </a:lnTo>
                <a:lnTo>
                  <a:pt x="78831" y="14534"/>
                </a:lnTo>
                <a:lnTo>
                  <a:pt x="83881" y="14769"/>
                </a:lnTo>
                <a:lnTo>
                  <a:pt x="94854" y="15030"/>
                </a:lnTo>
                <a:lnTo>
                  <a:pt x="223361" y="15240"/>
                </a:lnTo>
                <a:lnTo>
                  <a:pt x="226801" y="14393"/>
                </a:lnTo>
                <a:lnTo>
                  <a:pt x="230787" y="12982"/>
                </a:lnTo>
                <a:lnTo>
                  <a:pt x="243841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970"/>
          <p:cNvSpPr/>
          <p:nvPr/>
        </p:nvSpPr>
        <p:spPr>
          <a:xfrm>
            <a:off x="6576167" y="4404387"/>
            <a:ext cx="68474" cy="251434"/>
          </a:xfrm>
          <a:custGeom>
            <a:avLst/>
            <a:gdLst/>
            <a:ahLst/>
            <a:cxnLst/>
            <a:rect l="0" t="0" r="0" b="0"/>
            <a:pathLst>
              <a:path w="68474" h="251434">
                <a:moveTo>
                  <a:pt x="68473" y="7593"/>
                </a:moveTo>
                <a:lnTo>
                  <a:pt x="64428" y="7593"/>
                </a:lnTo>
                <a:lnTo>
                  <a:pt x="63235" y="6746"/>
                </a:lnTo>
                <a:lnTo>
                  <a:pt x="62442" y="5335"/>
                </a:lnTo>
                <a:lnTo>
                  <a:pt x="61911" y="3548"/>
                </a:lnTo>
                <a:lnTo>
                  <a:pt x="59865" y="2356"/>
                </a:lnTo>
                <a:lnTo>
                  <a:pt x="56808" y="1562"/>
                </a:lnTo>
                <a:lnTo>
                  <a:pt x="47823" y="287"/>
                </a:lnTo>
                <a:lnTo>
                  <a:pt x="45394" y="182"/>
                </a:lnTo>
                <a:lnTo>
                  <a:pt x="33882" y="35"/>
                </a:lnTo>
                <a:lnTo>
                  <a:pt x="24594" y="0"/>
                </a:lnTo>
                <a:lnTo>
                  <a:pt x="20593" y="838"/>
                </a:lnTo>
                <a:lnTo>
                  <a:pt x="17080" y="2243"/>
                </a:lnTo>
                <a:lnTo>
                  <a:pt x="13890" y="4026"/>
                </a:lnTo>
                <a:lnTo>
                  <a:pt x="11765" y="6062"/>
                </a:lnTo>
                <a:lnTo>
                  <a:pt x="10347" y="8265"/>
                </a:lnTo>
                <a:lnTo>
                  <a:pt x="9402" y="10581"/>
                </a:lnTo>
                <a:lnTo>
                  <a:pt x="7925" y="12972"/>
                </a:lnTo>
                <a:lnTo>
                  <a:pt x="6095" y="15412"/>
                </a:lnTo>
                <a:lnTo>
                  <a:pt x="4027" y="17886"/>
                </a:lnTo>
                <a:lnTo>
                  <a:pt x="2648" y="20382"/>
                </a:lnTo>
                <a:lnTo>
                  <a:pt x="1117" y="25412"/>
                </a:lnTo>
                <a:lnTo>
                  <a:pt x="256" y="33005"/>
                </a:lnTo>
                <a:lnTo>
                  <a:pt x="53" y="40336"/>
                </a:lnTo>
                <a:lnTo>
                  <a:pt x="0" y="44662"/>
                </a:lnTo>
                <a:lnTo>
                  <a:pt x="810" y="49239"/>
                </a:lnTo>
                <a:lnTo>
                  <a:pt x="2197" y="53984"/>
                </a:lnTo>
                <a:lnTo>
                  <a:pt x="3969" y="58840"/>
                </a:lnTo>
                <a:lnTo>
                  <a:pt x="5151" y="63771"/>
                </a:lnTo>
                <a:lnTo>
                  <a:pt x="5937" y="68752"/>
                </a:lnTo>
                <a:lnTo>
                  <a:pt x="6461" y="73766"/>
                </a:lnTo>
                <a:lnTo>
                  <a:pt x="6811" y="78801"/>
                </a:lnTo>
                <a:lnTo>
                  <a:pt x="7046" y="83852"/>
                </a:lnTo>
                <a:lnTo>
                  <a:pt x="7202" y="88912"/>
                </a:lnTo>
                <a:lnTo>
                  <a:pt x="8150" y="93980"/>
                </a:lnTo>
                <a:lnTo>
                  <a:pt x="9632" y="99050"/>
                </a:lnTo>
                <a:lnTo>
                  <a:pt x="11465" y="104125"/>
                </a:lnTo>
                <a:lnTo>
                  <a:pt x="12687" y="109201"/>
                </a:lnTo>
                <a:lnTo>
                  <a:pt x="13503" y="114278"/>
                </a:lnTo>
                <a:lnTo>
                  <a:pt x="14045" y="119357"/>
                </a:lnTo>
                <a:lnTo>
                  <a:pt x="15255" y="124435"/>
                </a:lnTo>
                <a:lnTo>
                  <a:pt x="16907" y="129515"/>
                </a:lnTo>
                <a:lnTo>
                  <a:pt x="18856" y="134594"/>
                </a:lnTo>
                <a:lnTo>
                  <a:pt x="20154" y="139674"/>
                </a:lnTo>
                <a:lnTo>
                  <a:pt x="21020" y="144754"/>
                </a:lnTo>
                <a:lnTo>
                  <a:pt x="21598" y="149833"/>
                </a:lnTo>
                <a:lnTo>
                  <a:pt x="21981" y="154913"/>
                </a:lnTo>
                <a:lnTo>
                  <a:pt x="22239" y="159993"/>
                </a:lnTo>
                <a:lnTo>
                  <a:pt x="22524" y="170153"/>
                </a:lnTo>
                <a:lnTo>
                  <a:pt x="22651" y="180313"/>
                </a:lnTo>
                <a:lnTo>
                  <a:pt x="23532" y="184546"/>
                </a:lnTo>
                <a:lnTo>
                  <a:pt x="24965" y="188216"/>
                </a:lnTo>
                <a:lnTo>
                  <a:pt x="26766" y="191508"/>
                </a:lnTo>
                <a:lnTo>
                  <a:pt x="27969" y="196243"/>
                </a:lnTo>
                <a:lnTo>
                  <a:pt x="28769" y="201940"/>
                </a:lnTo>
                <a:lnTo>
                  <a:pt x="29304" y="208278"/>
                </a:lnTo>
                <a:lnTo>
                  <a:pt x="30507" y="213349"/>
                </a:lnTo>
                <a:lnTo>
                  <a:pt x="32154" y="217577"/>
                </a:lnTo>
                <a:lnTo>
                  <a:pt x="34101" y="221242"/>
                </a:lnTo>
                <a:lnTo>
                  <a:pt x="36244" y="224533"/>
                </a:lnTo>
                <a:lnTo>
                  <a:pt x="38521" y="227573"/>
                </a:lnTo>
                <a:lnTo>
                  <a:pt x="40885" y="230446"/>
                </a:lnTo>
                <a:lnTo>
                  <a:pt x="42461" y="233209"/>
                </a:lnTo>
                <a:lnTo>
                  <a:pt x="44212" y="238535"/>
                </a:lnTo>
                <a:lnTo>
                  <a:pt x="45525" y="241141"/>
                </a:lnTo>
                <a:lnTo>
                  <a:pt x="47248" y="243726"/>
                </a:lnTo>
                <a:lnTo>
                  <a:pt x="53233" y="25143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971"/>
          <p:cNvSpPr/>
          <p:nvPr/>
        </p:nvSpPr>
        <p:spPr>
          <a:xfrm>
            <a:off x="6789420" y="4297684"/>
            <a:ext cx="228601" cy="316502"/>
          </a:xfrm>
          <a:custGeom>
            <a:avLst/>
            <a:gdLst/>
            <a:ahLst/>
            <a:cxnLst/>
            <a:rect l="0" t="0" r="0" b="0"/>
            <a:pathLst>
              <a:path w="228601" h="316502">
                <a:moveTo>
                  <a:pt x="228600" y="22856"/>
                </a:moveTo>
                <a:lnTo>
                  <a:pt x="224555" y="14765"/>
                </a:lnTo>
                <a:lnTo>
                  <a:pt x="217994" y="5689"/>
                </a:lnTo>
                <a:lnTo>
                  <a:pt x="214733" y="1683"/>
                </a:lnTo>
                <a:lnTo>
                  <a:pt x="213429" y="1121"/>
                </a:lnTo>
                <a:lnTo>
                  <a:pt x="207547" y="330"/>
                </a:lnTo>
                <a:lnTo>
                  <a:pt x="200442" y="94"/>
                </a:lnTo>
                <a:lnTo>
                  <a:pt x="186891" y="0"/>
                </a:lnTo>
                <a:lnTo>
                  <a:pt x="184708" y="845"/>
                </a:lnTo>
                <a:lnTo>
                  <a:pt x="180024" y="4043"/>
                </a:lnTo>
                <a:lnTo>
                  <a:pt x="175119" y="8285"/>
                </a:lnTo>
                <a:lnTo>
                  <a:pt x="169271" y="13840"/>
                </a:lnTo>
                <a:lnTo>
                  <a:pt x="161028" y="21953"/>
                </a:lnTo>
                <a:lnTo>
                  <a:pt x="157305" y="27334"/>
                </a:lnTo>
                <a:lnTo>
                  <a:pt x="153977" y="33462"/>
                </a:lnTo>
                <a:lnTo>
                  <a:pt x="150911" y="40086"/>
                </a:lnTo>
                <a:lnTo>
                  <a:pt x="147174" y="47043"/>
                </a:lnTo>
                <a:lnTo>
                  <a:pt x="142989" y="54221"/>
                </a:lnTo>
                <a:lnTo>
                  <a:pt x="133824" y="68969"/>
                </a:lnTo>
                <a:lnTo>
                  <a:pt x="124106" y="83991"/>
                </a:lnTo>
                <a:lnTo>
                  <a:pt x="119144" y="92399"/>
                </a:lnTo>
                <a:lnTo>
                  <a:pt x="114143" y="101391"/>
                </a:lnTo>
                <a:lnTo>
                  <a:pt x="109116" y="110773"/>
                </a:lnTo>
                <a:lnTo>
                  <a:pt x="104917" y="119567"/>
                </a:lnTo>
                <a:lnTo>
                  <a:pt x="101272" y="127970"/>
                </a:lnTo>
                <a:lnTo>
                  <a:pt x="97994" y="136112"/>
                </a:lnTo>
                <a:lnTo>
                  <a:pt x="94116" y="144927"/>
                </a:lnTo>
                <a:lnTo>
                  <a:pt x="85291" y="163752"/>
                </a:lnTo>
                <a:lnTo>
                  <a:pt x="81415" y="172666"/>
                </a:lnTo>
                <a:lnTo>
                  <a:pt x="77983" y="181150"/>
                </a:lnTo>
                <a:lnTo>
                  <a:pt x="71912" y="197349"/>
                </a:lnTo>
                <a:lnTo>
                  <a:pt x="66393" y="213015"/>
                </a:lnTo>
                <a:lnTo>
                  <a:pt x="63735" y="219902"/>
                </a:lnTo>
                <a:lnTo>
                  <a:pt x="61116" y="226187"/>
                </a:lnTo>
                <a:lnTo>
                  <a:pt x="58524" y="232070"/>
                </a:lnTo>
                <a:lnTo>
                  <a:pt x="56796" y="237685"/>
                </a:lnTo>
                <a:lnTo>
                  <a:pt x="55644" y="243122"/>
                </a:lnTo>
                <a:lnTo>
                  <a:pt x="54877" y="248440"/>
                </a:lnTo>
                <a:lnTo>
                  <a:pt x="54365" y="253679"/>
                </a:lnTo>
                <a:lnTo>
                  <a:pt x="54023" y="258864"/>
                </a:lnTo>
                <a:lnTo>
                  <a:pt x="53795" y="264015"/>
                </a:lnTo>
                <a:lnTo>
                  <a:pt x="53543" y="274253"/>
                </a:lnTo>
                <a:lnTo>
                  <a:pt x="53475" y="279354"/>
                </a:lnTo>
                <a:lnTo>
                  <a:pt x="54277" y="283601"/>
                </a:lnTo>
                <a:lnTo>
                  <a:pt x="57425" y="290579"/>
                </a:lnTo>
                <a:lnTo>
                  <a:pt x="63959" y="299267"/>
                </a:lnTo>
                <a:lnTo>
                  <a:pt x="68784" y="304597"/>
                </a:lnTo>
                <a:lnTo>
                  <a:pt x="71256" y="307203"/>
                </a:lnTo>
                <a:lnTo>
                  <a:pt x="73751" y="308940"/>
                </a:lnTo>
                <a:lnTo>
                  <a:pt x="78780" y="310872"/>
                </a:lnTo>
                <a:lnTo>
                  <a:pt x="82154" y="312233"/>
                </a:lnTo>
                <a:lnTo>
                  <a:pt x="86095" y="313988"/>
                </a:lnTo>
                <a:lnTo>
                  <a:pt x="90417" y="316004"/>
                </a:lnTo>
                <a:lnTo>
                  <a:pt x="94145" y="316501"/>
                </a:lnTo>
                <a:lnTo>
                  <a:pt x="97477" y="315986"/>
                </a:lnTo>
                <a:lnTo>
                  <a:pt x="100545" y="314796"/>
                </a:lnTo>
                <a:lnTo>
                  <a:pt x="104283" y="314003"/>
                </a:lnTo>
                <a:lnTo>
                  <a:pt x="108469" y="313474"/>
                </a:lnTo>
                <a:lnTo>
                  <a:pt x="112952" y="313121"/>
                </a:lnTo>
                <a:lnTo>
                  <a:pt x="116788" y="312040"/>
                </a:lnTo>
                <a:lnTo>
                  <a:pt x="123308" y="308580"/>
                </a:lnTo>
                <a:lnTo>
                  <a:pt x="129029" y="304220"/>
                </a:lnTo>
                <a:lnTo>
                  <a:pt x="134393" y="299460"/>
                </a:lnTo>
                <a:lnTo>
                  <a:pt x="139599" y="294522"/>
                </a:lnTo>
                <a:lnTo>
                  <a:pt x="147291" y="286982"/>
                </a:lnTo>
                <a:lnTo>
                  <a:pt x="148994" y="284453"/>
                </a:lnTo>
                <a:lnTo>
                  <a:pt x="150886" y="279386"/>
                </a:lnTo>
                <a:lnTo>
                  <a:pt x="151952" y="271773"/>
                </a:lnTo>
                <a:lnTo>
                  <a:pt x="152267" y="264155"/>
                </a:lnTo>
                <a:lnTo>
                  <a:pt x="151466" y="261615"/>
                </a:lnTo>
                <a:lnTo>
                  <a:pt x="148315" y="256536"/>
                </a:lnTo>
                <a:lnTo>
                  <a:pt x="141782" y="248916"/>
                </a:lnTo>
                <a:lnTo>
                  <a:pt x="136956" y="243836"/>
                </a:lnTo>
                <a:lnTo>
                  <a:pt x="134485" y="241296"/>
                </a:lnTo>
                <a:lnTo>
                  <a:pt x="131989" y="239603"/>
                </a:lnTo>
                <a:lnTo>
                  <a:pt x="126959" y="237721"/>
                </a:lnTo>
                <a:lnTo>
                  <a:pt x="123587" y="236373"/>
                </a:lnTo>
                <a:lnTo>
                  <a:pt x="119644" y="234627"/>
                </a:lnTo>
                <a:lnTo>
                  <a:pt x="115324" y="232617"/>
                </a:lnTo>
                <a:lnTo>
                  <a:pt x="110749" y="231277"/>
                </a:lnTo>
                <a:lnTo>
                  <a:pt x="106006" y="230383"/>
                </a:lnTo>
                <a:lnTo>
                  <a:pt x="101151" y="229788"/>
                </a:lnTo>
                <a:lnTo>
                  <a:pt x="96220" y="229390"/>
                </a:lnTo>
                <a:lnTo>
                  <a:pt x="91241" y="229126"/>
                </a:lnTo>
                <a:lnTo>
                  <a:pt x="86228" y="228949"/>
                </a:lnTo>
                <a:lnTo>
                  <a:pt x="81192" y="229678"/>
                </a:lnTo>
                <a:lnTo>
                  <a:pt x="76142" y="231011"/>
                </a:lnTo>
                <a:lnTo>
                  <a:pt x="71081" y="232746"/>
                </a:lnTo>
                <a:lnTo>
                  <a:pt x="66014" y="233903"/>
                </a:lnTo>
                <a:lnTo>
                  <a:pt x="60942" y="234674"/>
                </a:lnTo>
                <a:lnTo>
                  <a:pt x="55868" y="235188"/>
                </a:lnTo>
                <a:lnTo>
                  <a:pt x="50793" y="236377"/>
                </a:lnTo>
                <a:lnTo>
                  <a:pt x="45716" y="238017"/>
                </a:lnTo>
                <a:lnTo>
                  <a:pt x="40637" y="239957"/>
                </a:lnTo>
                <a:lnTo>
                  <a:pt x="36404" y="242097"/>
                </a:lnTo>
                <a:lnTo>
                  <a:pt x="25557" y="249153"/>
                </a:lnTo>
                <a:lnTo>
                  <a:pt x="21271" y="251614"/>
                </a:lnTo>
                <a:lnTo>
                  <a:pt x="16721" y="254101"/>
                </a:lnTo>
                <a:lnTo>
                  <a:pt x="12841" y="256607"/>
                </a:lnTo>
                <a:lnTo>
                  <a:pt x="6271" y="261647"/>
                </a:lnTo>
                <a:lnTo>
                  <a:pt x="4182" y="264177"/>
                </a:lnTo>
                <a:lnTo>
                  <a:pt x="2786" y="266709"/>
                </a:lnTo>
                <a:lnTo>
                  <a:pt x="0" y="27431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Annotation972"/>
          <p:cNvSpPr/>
          <p:nvPr/>
        </p:nvSpPr>
        <p:spPr>
          <a:xfrm>
            <a:off x="7056123" y="4305405"/>
            <a:ext cx="189440" cy="327451"/>
          </a:xfrm>
          <a:custGeom>
            <a:avLst/>
            <a:gdLst/>
            <a:ahLst/>
            <a:cxnLst/>
            <a:rect l="0" t="0" r="0" b="0"/>
            <a:pathLst>
              <a:path w="189440" h="327451">
                <a:moveTo>
                  <a:pt x="182877" y="68475"/>
                </a:moveTo>
                <a:lnTo>
                  <a:pt x="189439" y="61914"/>
                </a:lnTo>
                <a:lnTo>
                  <a:pt x="188945" y="60715"/>
                </a:lnTo>
                <a:lnTo>
                  <a:pt x="186139" y="57124"/>
                </a:lnTo>
                <a:lnTo>
                  <a:pt x="185051" y="54980"/>
                </a:lnTo>
                <a:lnTo>
                  <a:pt x="183844" y="50342"/>
                </a:lnTo>
                <a:lnTo>
                  <a:pt x="183164" y="42970"/>
                </a:lnTo>
                <a:lnTo>
                  <a:pt x="182221" y="40465"/>
                </a:lnTo>
                <a:lnTo>
                  <a:pt x="178916" y="35424"/>
                </a:lnTo>
                <a:lnTo>
                  <a:pt x="174626" y="30361"/>
                </a:lnTo>
                <a:lnTo>
                  <a:pt x="172296" y="27826"/>
                </a:lnTo>
                <a:lnTo>
                  <a:pt x="170743" y="25289"/>
                </a:lnTo>
                <a:lnTo>
                  <a:pt x="167710" y="17673"/>
                </a:lnTo>
                <a:lnTo>
                  <a:pt x="164001" y="12594"/>
                </a:lnTo>
                <a:lnTo>
                  <a:pt x="161826" y="10901"/>
                </a:lnTo>
                <a:lnTo>
                  <a:pt x="159530" y="9772"/>
                </a:lnTo>
                <a:lnTo>
                  <a:pt x="153874" y="7672"/>
                </a:lnTo>
                <a:lnTo>
                  <a:pt x="149995" y="5926"/>
                </a:lnTo>
                <a:lnTo>
                  <a:pt x="145716" y="3916"/>
                </a:lnTo>
                <a:lnTo>
                  <a:pt x="142017" y="2575"/>
                </a:lnTo>
                <a:lnTo>
                  <a:pt x="138703" y="1682"/>
                </a:lnTo>
                <a:lnTo>
                  <a:pt x="135647" y="1086"/>
                </a:lnTo>
                <a:lnTo>
                  <a:pt x="129994" y="424"/>
                </a:lnTo>
                <a:lnTo>
                  <a:pt x="127303" y="248"/>
                </a:lnTo>
                <a:lnTo>
                  <a:pt x="123814" y="130"/>
                </a:lnTo>
                <a:lnTo>
                  <a:pt x="115422" y="0"/>
                </a:lnTo>
                <a:lnTo>
                  <a:pt x="111660" y="812"/>
                </a:lnTo>
                <a:lnTo>
                  <a:pt x="108306" y="2199"/>
                </a:lnTo>
                <a:lnTo>
                  <a:pt x="105224" y="3971"/>
                </a:lnTo>
                <a:lnTo>
                  <a:pt x="101475" y="5152"/>
                </a:lnTo>
                <a:lnTo>
                  <a:pt x="97282" y="5940"/>
                </a:lnTo>
                <a:lnTo>
                  <a:pt x="92793" y="6465"/>
                </a:lnTo>
                <a:lnTo>
                  <a:pt x="88954" y="8508"/>
                </a:lnTo>
                <a:lnTo>
                  <a:pt x="85549" y="11564"/>
                </a:lnTo>
                <a:lnTo>
                  <a:pt x="82432" y="15294"/>
                </a:lnTo>
                <a:lnTo>
                  <a:pt x="76711" y="21697"/>
                </a:lnTo>
                <a:lnTo>
                  <a:pt x="71345" y="28211"/>
                </a:lnTo>
                <a:lnTo>
                  <a:pt x="66138" y="36751"/>
                </a:lnTo>
                <a:lnTo>
                  <a:pt x="61002" y="46191"/>
                </a:lnTo>
                <a:lnTo>
                  <a:pt x="58447" y="51079"/>
                </a:lnTo>
                <a:lnTo>
                  <a:pt x="56744" y="56878"/>
                </a:lnTo>
                <a:lnTo>
                  <a:pt x="55609" y="63283"/>
                </a:lnTo>
                <a:lnTo>
                  <a:pt x="54851" y="70094"/>
                </a:lnTo>
                <a:lnTo>
                  <a:pt x="54346" y="77174"/>
                </a:lnTo>
                <a:lnTo>
                  <a:pt x="54010" y="84434"/>
                </a:lnTo>
                <a:lnTo>
                  <a:pt x="53536" y="104530"/>
                </a:lnTo>
                <a:lnTo>
                  <a:pt x="53376" y="130537"/>
                </a:lnTo>
                <a:lnTo>
                  <a:pt x="54209" y="137789"/>
                </a:lnTo>
                <a:lnTo>
                  <a:pt x="55612" y="145164"/>
                </a:lnTo>
                <a:lnTo>
                  <a:pt x="57394" y="152621"/>
                </a:lnTo>
                <a:lnTo>
                  <a:pt x="59429" y="160133"/>
                </a:lnTo>
                <a:lnTo>
                  <a:pt x="63946" y="175252"/>
                </a:lnTo>
                <a:lnTo>
                  <a:pt x="66336" y="181993"/>
                </a:lnTo>
                <a:lnTo>
                  <a:pt x="68775" y="188180"/>
                </a:lnTo>
                <a:lnTo>
                  <a:pt x="71250" y="193999"/>
                </a:lnTo>
                <a:lnTo>
                  <a:pt x="73746" y="200417"/>
                </a:lnTo>
                <a:lnTo>
                  <a:pt x="78776" y="214323"/>
                </a:lnTo>
                <a:lnTo>
                  <a:pt x="81303" y="220740"/>
                </a:lnTo>
                <a:lnTo>
                  <a:pt x="83834" y="226712"/>
                </a:lnTo>
                <a:lnTo>
                  <a:pt x="88905" y="237862"/>
                </a:lnTo>
                <a:lnTo>
                  <a:pt x="96519" y="253660"/>
                </a:lnTo>
                <a:lnTo>
                  <a:pt x="109217" y="279264"/>
                </a:lnTo>
                <a:lnTo>
                  <a:pt x="112039" y="287184"/>
                </a:lnTo>
                <a:lnTo>
                  <a:pt x="113629" y="296402"/>
                </a:lnTo>
                <a:lnTo>
                  <a:pt x="113852" y="299166"/>
                </a:lnTo>
                <a:lnTo>
                  <a:pt x="113153" y="301856"/>
                </a:lnTo>
                <a:lnTo>
                  <a:pt x="108973" y="309686"/>
                </a:lnTo>
                <a:lnTo>
                  <a:pt x="107697" y="314816"/>
                </a:lnTo>
                <a:lnTo>
                  <a:pt x="106510" y="316522"/>
                </a:lnTo>
                <a:lnTo>
                  <a:pt x="104872" y="317660"/>
                </a:lnTo>
                <a:lnTo>
                  <a:pt x="102934" y="318418"/>
                </a:lnTo>
                <a:lnTo>
                  <a:pt x="98522" y="321519"/>
                </a:lnTo>
                <a:lnTo>
                  <a:pt x="96161" y="323531"/>
                </a:lnTo>
                <a:lnTo>
                  <a:pt x="93739" y="324872"/>
                </a:lnTo>
                <a:lnTo>
                  <a:pt x="88791" y="326363"/>
                </a:lnTo>
                <a:lnTo>
                  <a:pt x="83769" y="327025"/>
                </a:lnTo>
                <a:lnTo>
                  <a:pt x="78716" y="327320"/>
                </a:lnTo>
                <a:lnTo>
                  <a:pt x="73647" y="327450"/>
                </a:lnTo>
                <a:lnTo>
                  <a:pt x="70264" y="326638"/>
                </a:lnTo>
                <a:lnTo>
                  <a:pt x="66314" y="325251"/>
                </a:lnTo>
                <a:lnTo>
                  <a:pt x="61988" y="323479"/>
                </a:lnTo>
                <a:lnTo>
                  <a:pt x="58258" y="322298"/>
                </a:lnTo>
                <a:lnTo>
                  <a:pt x="54924" y="321510"/>
                </a:lnTo>
                <a:lnTo>
                  <a:pt x="51855" y="320985"/>
                </a:lnTo>
                <a:lnTo>
                  <a:pt x="46188" y="318144"/>
                </a:lnTo>
                <a:lnTo>
                  <a:pt x="40845" y="314059"/>
                </a:lnTo>
                <a:lnTo>
                  <a:pt x="35650" y="309421"/>
                </a:lnTo>
                <a:lnTo>
                  <a:pt x="30518" y="304538"/>
                </a:lnTo>
                <a:lnTo>
                  <a:pt x="20325" y="294504"/>
                </a:lnTo>
                <a:lnTo>
                  <a:pt x="18629" y="291974"/>
                </a:lnTo>
                <a:lnTo>
                  <a:pt x="15395" y="284369"/>
                </a:lnTo>
                <a:lnTo>
                  <a:pt x="10298" y="276753"/>
                </a:lnTo>
                <a:lnTo>
                  <a:pt x="7565" y="268288"/>
                </a:lnTo>
                <a:lnTo>
                  <a:pt x="3925" y="260010"/>
                </a:lnTo>
                <a:lnTo>
                  <a:pt x="1742" y="252944"/>
                </a:lnTo>
                <a:lnTo>
                  <a:pt x="514" y="244206"/>
                </a:lnTo>
                <a:lnTo>
                  <a:pt x="149" y="236255"/>
                </a:lnTo>
                <a:lnTo>
                  <a:pt x="42" y="226279"/>
                </a:lnTo>
                <a:lnTo>
                  <a:pt x="0" y="203412"/>
                </a:lnTo>
                <a:lnTo>
                  <a:pt x="845" y="200766"/>
                </a:lnTo>
                <a:lnTo>
                  <a:pt x="4043" y="195569"/>
                </a:lnTo>
                <a:lnTo>
                  <a:pt x="8286" y="190437"/>
                </a:lnTo>
                <a:lnTo>
                  <a:pt x="12994" y="185333"/>
                </a:lnTo>
                <a:lnTo>
                  <a:pt x="20405" y="177700"/>
                </a:lnTo>
                <a:lnTo>
                  <a:pt x="25436" y="172617"/>
                </a:lnTo>
                <a:lnTo>
                  <a:pt x="28810" y="170077"/>
                </a:lnTo>
                <a:lnTo>
                  <a:pt x="32752" y="167536"/>
                </a:lnTo>
                <a:lnTo>
                  <a:pt x="37074" y="164996"/>
                </a:lnTo>
                <a:lnTo>
                  <a:pt x="41648" y="162456"/>
                </a:lnTo>
                <a:lnTo>
                  <a:pt x="51245" y="157375"/>
                </a:lnTo>
                <a:lnTo>
                  <a:pt x="57023" y="154835"/>
                </a:lnTo>
                <a:lnTo>
                  <a:pt x="63415" y="152295"/>
                </a:lnTo>
                <a:lnTo>
                  <a:pt x="70215" y="149755"/>
                </a:lnTo>
                <a:lnTo>
                  <a:pt x="76442" y="147215"/>
                </a:lnTo>
                <a:lnTo>
                  <a:pt x="82288" y="144675"/>
                </a:lnTo>
                <a:lnTo>
                  <a:pt x="87877" y="142135"/>
                </a:lnTo>
                <a:lnTo>
                  <a:pt x="94144" y="139595"/>
                </a:lnTo>
                <a:lnTo>
                  <a:pt x="100861" y="137055"/>
                </a:lnTo>
                <a:lnTo>
                  <a:pt x="115099" y="131975"/>
                </a:lnTo>
                <a:lnTo>
                  <a:pt x="129893" y="126895"/>
                </a:lnTo>
                <a:lnTo>
                  <a:pt x="136548" y="124355"/>
                </a:lnTo>
                <a:lnTo>
                  <a:pt x="142678" y="121815"/>
                </a:lnTo>
                <a:lnTo>
                  <a:pt x="148457" y="119275"/>
                </a:lnTo>
                <a:lnTo>
                  <a:pt x="153157" y="115888"/>
                </a:lnTo>
                <a:lnTo>
                  <a:pt x="157137" y="111937"/>
                </a:lnTo>
                <a:lnTo>
                  <a:pt x="160638" y="107610"/>
                </a:lnTo>
                <a:lnTo>
                  <a:pt x="164664" y="103031"/>
                </a:lnTo>
                <a:lnTo>
                  <a:pt x="169041" y="98286"/>
                </a:lnTo>
                <a:lnTo>
                  <a:pt x="182877" y="837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973"/>
          <p:cNvSpPr/>
          <p:nvPr/>
        </p:nvSpPr>
        <p:spPr>
          <a:xfrm>
            <a:off x="480394" y="1440505"/>
            <a:ext cx="441627" cy="1851335"/>
          </a:xfrm>
          <a:custGeom>
            <a:avLst/>
            <a:gdLst/>
            <a:ahLst/>
            <a:cxnLst/>
            <a:rect l="0" t="0" r="0" b="0"/>
            <a:pathLst>
              <a:path w="441627" h="1851335">
                <a:moveTo>
                  <a:pt x="441626" y="75875"/>
                </a:moveTo>
                <a:lnTo>
                  <a:pt x="430306" y="59318"/>
                </a:lnTo>
                <a:lnTo>
                  <a:pt x="419039" y="46138"/>
                </a:lnTo>
                <a:lnTo>
                  <a:pt x="416408" y="43350"/>
                </a:lnTo>
                <a:lnTo>
                  <a:pt x="404615" y="35382"/>
                </a:lnTo>
                <a:lnTo>
                  <a:pt x="391543" y="25950"/>
                </a:lnTo>
                <a:lnTo>
                  <a:pt x="383418" y="22700"/>
                </a:lnTo>
                <a:lnTo>
                  <a:pt x="373088" y="14446"/>
                </a:lnTo>
                <a:lnTo>
                  <a:pt x="370534" y="12062"/>
                </a:lnTo>
                <a:lnTo>
                  <a:pt x="367985" y="10473"/>
                </a:lnTo>
                <a:lnTo>
                  <a:pt x="362894" y="8707"/>
                </a:lnTo>
                <a:lnTo>
                  <a:pt x="355268" y="7713"/>
                </a:lnTo>
                <a:lnTo>
                  <a:pt x="352728" y="6727"/>
                </a:lnTo>
                <a:lnTo>
                  <a:pt x="344071" y="771"/>
                </a:lnTo>
                <a:lnTo>
                  <a:pt x="340977" y="162"/>
                </a:lnTo>
                <a:lnTo>
                  <a:pt x="338967" y="0"/>
                </a:lnTo>
                <a:lnTo>
                  <a:pt x="336780" y="738"/>
                </a:lnTo>
                <a:lnTo>
                  <a:pt x="329657" y="4976"/>
                </a:lnTo>
                <a:lnTo>
                  <a:pt x="324693" y="6264"/>
                </a:lnTo>
                <a:lnTo>
                  <a:pt x="322184" y="8301"/>
                </a:lnTo>
                <a:lnTo>
                  <a:pt x="309538" y="24371"/>
                </a:lnTo>
                <a:lnTo>
                  <a:pt x="301924" y="32486"/>
                </a:lnTo>
                <a:lnTo>
                  <a:pt x="289226" y="59687"/>
                </a:lnTo>
                <a:lnTo>
                  <a:pt x="286686" y="65083"/>
                </a:lnTo>
                <a:lnTo>
                  <a:pt x="283864" y="77852"/>
                </a:lnTo>
                <a:lnTo>
                  <a:pt x="280017" y="99321"/>
                </a:lnTo>
                <a:lnTo>
                  <a:pt x="269544" y="137759"/>
                </a:lnTo>
                <a:lnTo>
                  <a:pt x="265798" y="195559"/>
                </a:lnTo>
                <a:lnTo>
                  <a:pt x="254240" y="257088"/>
                </a:lnTo>
                <a:lnTo>
                  <a:pt x="249484" y="305149"/>
                </a:lnTo>
                <a:lnTo>
                  <a:pt x="239056" y="362827"/>
                </a:lnTo>
                <a:lnTo>
                  <a:pt x="232258" y="420135"/>
                </a:lnTo>
                <a:lnTo>
                  <a:pt x="222971" y="466959"/>
                </a:lnTo>
                <a:lnTo>
                  <a:pt x="210458" y="520030"/>
                </a:lnTo>
                <a:lnTo>
                  <a:pt x="195244" y="581305"/>
                </a:lnTo>
                <a:lnTo>
                  <a:pt x="182546" y="623842"/>
                </a:lnTo>
                <a:lnTo>
                  <a:pt x="169000" y="662526"/>
                </a:lnTo>
                <a:lnTo>
                  <a:pt x="156989" y="685449"/>
                </a:lnTo>
                <a:lnTo>
                  <a:pt x="146846" y="707481"/>
                </a:lnTo>
                <a:lnTo>
                  <a:pt x="134339" y="725109"/>
                </a:lnTo>
                <a:lnTo>
                  <a:pt x="124048" y="741057"/>
                </a:lnTo>
                <a:lnTo>
                  <a:pt x="111497" y="755660"/>
                </a:lnTo>
                <a:lnTo>
                  <a:pt x="101193" y="765725"/>
                </a:lnTo>
                <a:lnTo>
                  <a:pt x="92485" y="771377"/>
                </a:lnTo>
                <a:lnTo>
                  <a:pt x="82970" y="774454"/>
                </a:lnTo>
                <a:lnTo>
                  <a:pt x="70351" y="776186"/>
                </a:lnTo>
                <a:lnTo>
                  <a:pt x="58992" y="776699"/>
                </a:lnTo>
                <a:lnTo>
                  <a:pt x="54457" y="776771"/>
                </a:lnTo>
                <a:lnTo>
                  <a:pt x="50587" y="775972"/>
                </a:lnTo>
                <a:lnTo>
                  <a:pt x="38292" y="770865"/>
                </a:lnTo>
                <a:lnTo>
                  <a:pt x="35577" y="770341"/>
                </a:lnTo>
                <a:lnTo>
                  <a:pt x="30302" y="767502"/>
                </a:lnTo>
                <a:lnTo>
                  <a:pt x="20315" y="761144"/>
                </a:lnTo>
                <a:lnTo>
                  <a:pt x="15972" y="758781"/>
                </a:lnTo>
                <a:lnTo>
                  <a:pt x="13076" y="756359"/>
                </a:lnTo>
                <a:lnTo>
                  <a:pt x="11147" y="753898"/>
                </a:lnTo>
                <a:lnTo>
                  <a:pt x="9860" y="751410"/>
                </a:lnTo>
                <a:lnTo>
                  <a:pt x="8430" y="746388"/>
                </a:lnTo>
                <a:lnTo>
                  <a:pt x="8049" y="743864"/>
                </a:lnTo>
                <a:lnTo>
                  <a:pt x="792" y="722091"/>
                </a:lnTo>
                <a:lnTo>
                  <a:pt x="0" y="713728"/>
                </a:lnTo>
                <a:lnTo>
                  <a:pt x="735" y="711084"/>
                </a:lnTo>
                <a:lnTo>
                  <a:pt x="4969" y="703317"/>
                </a:lnTo>
                <a:lnTo>
                  <a:pt x="7446" y="695653"/>
                </a:lnTo>
                <a:lnTo>
                  <a:pt x="13166" y="688020"/>
                </a:lnTo>
                <a:lnTo>
                  <a:pt x="25172" y="675315"/>
                </a:lnTo>
                <a:lnTo>
                  <a:pt x="32717" y="667695"/>
                </a:lnTo>
                <a:lnTo>
                  <a:pt x="35247" y="666002"/>
                </a:lnTo>
                <a:lnTo>
                  <a:pt x="40315" y="664120"/>
                </a:lnTo>
                <a:lnTo>
                  <a:pt x="47929" y="663061"/>
                </a:lnTo>
                <a:lnTo>
                  <a:pt x="59592" y="662747"/>
                </a:lnTo>
                <a:lnTo>
                  <a:pt x="82138" y="662627"/>
                </a:lnTo>
                <a:lnTo>
                  <a:pt x="85974" y="663469"/>
                </a:lnTo>
                <a:lnTo>
                  <a:pt x="96265" y="668701"/>
                </a:lnTo>
                <a:lnTo>
                  <a:pt x="108815" y="675613"/>
                </a:lnTo>
                <a:lnTo>
                  <a:pt x="121071" y="685534"/>
                </a:lnTo>
                <a:lnTo>
                  <a:pt x="123782" y="688054"/>
                </a:lnTo>
                <a:lnTo>
                  <a:pt x="131644" y="699692"/>
                </a:lnTo>
                <a:lnTo>
                  <a:pt x="144433" y="723775"/>
                </a:lnTo>
                <a:lnTo>
                  <a:pt x="148674" y="733824"/>
                </a:lnTo>
                <a:lnTo>
                  <a:pt x="153654" y="754073"/>
                </a:lnTo>
                <a:lnTo>
                  <a:pt x="155665" y="759147"/>
                </a:lnTo>
                <a:lnTo>
                  <a:pt x="165561" y="815214"/>
                </a:lnTo>
                <a:lnTo>
                  <a:pt x="167204" y="868367"/>
                </a:lnTo>
                <a:lnTo>
                  <a:pt x="167304" y="936935"/>
                </a:lnTo>
                <a:lnTo>
                  <a:pt x="159546" y="996358"/>
                </a:lnTo>
                <a:lnTo>
                  <a:pt x="147597" y="1056403"/>
                </a:lnTo>
                <a:lnTo>
                  <a:pt x="143687" y="1086821"/>
                </a:lnTo>
                <a:lnTo>
                  <a:pt x="130310" y="1129698"/>
                </a:lnTo>
                <a:lnTo>
                  <a:pt x="119264" y="1174637"/>
                </a:lnTo>
                <a:lnTo>
                  <a:pt x="107446" y="1209906"/>
                </a:lnTo>
                <a:lnTo>
                  <a:pt x="94365" y="1254514"/>
                </a:lnTo>
                <a:lnTo>
                  <a:pt x="81041" y="1311695"/>
                </a:lnTo>
                <a:lnTo>
                  <a:pt x="69309" y="1342991"/>
                </a:lnTo>
                <a:lnTo>
                  <a:pt x="64485" y="1363502"/>
                </a:lnTo>
                <a:lnTo>
                  <a:pt x="55051" y="1414435"/>
                </a:lnTo>
                <a:lnTo>
                  <a:pt x="47546" y="1455091"/>
                </a:lnTo>
                <a:lnTo>
                  <a:pt x="39587" y="1505894"/>
                </a:lnTo>
                <a:lnTo>
                  <a:pt x="31557" y="1552650"/>
                </a:lnTo>
                <a:lnTo>
                  <a:pt x="26225" y="1610349"/>
                </a:lnTo>
                <a:lnTo>
                  <a:pt x="22851" y="1664462"/>
                </a:lnTo>
                <a:lnTo>
                  <a:pt x="23392" y="1713801"/>
                </a:lnTo>
                <a:lnTo>
                  <a:pt x="28561" y="1738717"/>
                </a:lnTo>
                <a:lnTo>
                  <a:pt x="30289" y="1752176"/>
                </a:lnTo>
                <a:lnTo>
                  <a:pt x="33878" y="1763802"/>
                </a:lnTo>
                <a:lnTo>
                  <a:pt x="38296" y="1772356"/>
                </a:lnTo>
                <a:lnTo>
                  <a:pt x="50536" y="1793553"/>
                </a:lnTo>
                <a:lnTo>
                  <a:pt x="57260" y="1807497"/>
                </a:lnTo>
                <a:lnTo>
                  <a:pt x="59130" y="1814354"/>
                </a:lnTo>
                <a:lnTo>
                  <a:pt x="61322" y="1817367"/>
                </a:lnTo>
                <a:lnTo>
                  <a:pt x="80450" y="1833472"/>
                </a:lnTo>
                <a:lnTo>
                  <a:pt x="93581" y="1846244"/>
                </a:lnTo>
                <a:lnTo>
                  <a:pt x="96143" y="1847941"/>
                </a:lnTo>
                <a:lnTo>
                  <a:pt x="101247" y="1849826"/>
                </a:lnTo>
                <a:lnTo>
                  <a:pt x="108880" y="1850888"/>
                </a:lnTo>
                <a:lnTo>
                  <a:pt x="120550" y="1851203"/>
                </a:lnTo>
                <a:lnTo>
                  <a:pt x="161139" y="1851334"/>
                </a:lnTo>
                <a:lnTo>
                  <a:pt x="164042" y="1849641"/>
                </a:lnTo>
                <a:lnTo>
                  <a:pt x="177371" y="1834168"/>
                </a:lnTo>
                <a:lnTo>
                  <a:pt x="179096" y="1831424"/>
                </a:lnTo>
                <a:lnTo>
                  <a:pt x="181013" y="1826117"/>
                </a:lnTo>
                <a:lnTo>
                  <a:pt x="182092" y="1814324"/>
                </a:lnTo>
                <a:lnTo>
                  <a:pt x="177829" y="1802712"/>
                </a:lnTo>
                <a:lnTo>
                  <a:pt x="167306" y="178275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974"/>
          <p:cNvSpPr/>
          <p:nvPr/>
        </p:nvSpPr>
        <p:spPr>
          <a:xfrm>
            <a:off x="-204540" y="2438515"/>
            <a:ext cx="333725" cy="502794"/>
          </a:xfrm>
          <a:custGeom>
            <a:avLst/>
            <a:gdLst/>
            <a:ahLst/>
            <a:cxnLst/>
            <a:rect l="0" t="0" r="0" b="0"/>
            <a:pathLst>
              <a:path w="333725" h="502794">
                <a:moveTo>
                  <a:pt x="67380" y="258965"/>
                </a:moveTo>
                <a:lnTo>
                  <a:pt x="67380" y="252404"/>
                </a:lnTo>
                <a:lnTo>
                  <a:pt x="68227" y="252051"/>
                </a:lnTo>
                <a:lnTo>
                  <a:pt x="74686" y="251373"/>
                </a:lnTo>
                <a:lnTo>
                  <a:pt x="70862" y="255399"/>
                </a:lnTo>
                <a:lnTo>
                  <a:pt x="69701" y="257434"/>
                </a:lnTo>
                <a:lnTo>
                  <a:pt x="68412" y="261953"/>
                </a:lnTo>
                <a:lnTo>
                  <a:pt x="67686" y="269258"/>
                </a:lnTo>
                <a:lnTo>
                  <a:pt x="68431" y="271754"/>
                </a:lnTo>
                <a:lnTo>
                  <a:pt x="71516" y="276785"/>
                </a:lnTo>
                <a:lnTo>
                  <a:pt x="77967" y="284101"/>
                </a:lnTo>
                <a:lnTo>
                  <a:pt x="86479" y="292997"/>
                </a:lnTo>
                <a:lnTo>
                  <a:pt x="95906" y="302595"/>
                </a:lnTo>
                <a:lnTo>
                  <a:pt x="105741" y="314763"/>
                </a:lnTo>
                <a:lnTo>
                  <a:pt x="110734" y="321563"/>
                </a:lnTo>
                <a:lnTo>
                  <a:pt x="116602" y="327791"/>
                </a:lnTo>
                <a:lnTo>
                  <a:pt x="123055" y="333636"/>
                </a:lnTo>
                <a:lnTo>
                  <a:pt x="129897" y="339225"/>
                </a:lnTo>
                <a:lnTo>
                  <a:pt x="136151" y="344645"/>
                </a:lnTo>
                <a:lnTo>
                  <a:pt x="142014" y="349952"/>
                </a:lnTo>
                <a:lnTo>
                  <a:pt x="153891" y="361210"/>
                </a:lnTo>
                <a:lnTo>
                  <a:pt x="167636" y="374681"/>
                </a:lnTo>
                <a:lnTo>
                  <a:pt x="174858" y="380982"/>
                </a:lnTo>
                <a:lnTo>
                  <a:pt x="182212" y="386876"/>
                </a:lnTo>
                <a:lnTo>
                  <a:pt x="189654" y="392499"/>
                </a:lnTo>
                <a:lnTo>
                  <a:pt x="204698" y="403263"/>
                </a:lnTo>
                <a:lnTo>
                  <a:pt x="235051" y="423970"/>
                </a:lnTo>
                <a:lnTo>
                  <a:pt x="241814" y="429082"/>
                </a:lnTo>
                <a:lnTo>
                  <a:pt x="248016" y="434183"/>
                </a:lnTo>
                <a:lnTo>
                  <a:pt x="253844" y="439277"/>
                </a:lnTo>
                <a:lnTo>
                  <a:pt x="259423" y="444367"/>
                </a:lnTo>
                <a:lnTo>
                  <a:pt x="270137" y="454537"/>
                </a:lnTo>
                <a:lnTo>
                  <a:pt x="280543" y="462444"/>
                </a:lnTo>
                <a:lnTo>
                  <a:pt x="290813" y="469627"/>
                </a:lnTo>
                <a:lnTo>
                  <a:pt x="301021" y="478464"/>
                </a:lnTo>
                <a:lnTo>
                  <a:pt x="308945" y="485778"/>
                </a:lnTo>
                <a:lnTo>
                  <a:pt x="318166" y="494656"/>
                </a:lnTo>
                <a:lnTo>
                  <a:pt x="324822" y="501195"/>
                </a:lnTo>
                <a:lnTo>
                  <a:pt x="326215" y="501732"/>
                </a:lnTo>
                <a:lnTo>
                  <a:pt x="333724" y="502763"/>
                </a:lnTo>
                <a:lnTo>
                  <a:pt x="329929" y="502793"/>
                </a:lnTo>
                <a:lnTo>
                  <a:pt x="327926" y="501950"/>
                </a:lnTo>
                <a:lnTo>
                  <a:pt x="320215" y="496720"/>
                </a:lnTo>
                <a:lnTo>
                  <a:pt x="312114" y="492198"/>
                </a:lnTo>
                <a:lnTo>
                  <a:pt x="306736" y="488961"/>
                </a:lnTo>
                <a:lnTo>
                  <a:pt x="293987" y="480848"/>
                </a:lnTo>
                <a:lnTo>
                  <a:pt x="287031" y="477160"/>
                </a:lnTo>
                <a:lnTo>
                  <a:pt x="279854" y="473855"/>
                </a:lnTo>
                <a:lnTo>
                  <a:pt x="272530" y="470805"/>
                </a:lnTo>
                <a:lnTo>
                  <a:pt x="265107" y="466232"/>
                </a:lnTo>
                <a:lnTo>
                  <a:pt x="257618" y="460643"/>
                </a:lnTo>
                <a:lnTo>
                  <a:pt x="250085" y="454377"/>
                </a:lnTo>
                <a:lnTo>
                  <a:pt x="241677" y="448506"/>
                </a:lnTo>
                <a:lnTo>
                  <a:pt x="232685" y="442900"/>
                </a:lnTo>
                <a:lnTo>
                  <a:pt x="223303" y="437468"/>
                </a:lnTo>
                <a:lnTo>
                  <a:pt x="213662" y="431307"/>
                </a:lnTo>
                <a:lnTo>
                  <a:pt x="203848" y="424660"/>
                </a:lnTo>
                <a:lnTo>
                  <a:pt x="176113" y="405427"/>
                </a:lnTo>
                <a:lnTo>
                  <a:pt x="167809" y="399786"/>
                </a:lnTo>
                <a:lnTo>
                  <a:pt x="159732" y="393486"/>
                </a:lnTo>
                <a:lnTo>
                  <a:pt x="151808" y="386745"/>
                </a:lnTo>
                <a:lnTo>
                  <a:pt x="143986" y="379712"/>
                </a:lnTo>
                <a:lnTo>
                  <a:pt x="136230" y="373330"/>
                </a:lnTo>
                <a:lnTo>
                  <a:pt x="128520" y="367382"/>
                </a:lnTo>
                <a:lnTo>
                  <a:pt x="120840" y="361723"/>
                </a:lnTo>
                <a:lnTo>
                  <a:pt x="114027" y="356257"/>
                </a:lnTo>
                <a:lnTo>
                  <a:pt x="107791" y="350920"/>
                </a:lnTo>
                <a:lnTo>
                  <a:pt x="101941" y="345668"/>
                </a:lnTo>
                <a:lnTo>
                  <a:pt x="90925" y="335318"/>
                </a:lnTo>
                <a:lnTo>
                  <a:pt x="64930" y="309785"/>
                </a:lnTo>
                <a:lnTo>
                  <a:pt x="54720" y="299614"/>
                </a:lnTo>
                <a:lnTo>
                  <a:pt x="46796" y="287191"/>
                </a:lnTo>
                <a:lnTo>
                  <a:pt x="39605" y="274050"/>
                </a:lnTo>
                <a:lnTo>
                  <a:pt x="30764" y="262565"/>
                </a:lnTo>
                <a:lnTo>
                  <a:pt x="23449" y="249558"/>
                </a:lnTo>
                <a:lnTo>
                  <a:pt x="17375" y="234464"/>
                </a:lnTo>
                <a:lnTo>
                  <a:pt x="14570" y="225698"/>
                </a:lnTo>
                <a:lnTo>
                  <a:pt x="11853" y="216467"/>
                </a:lnTo>
                <a:lnTo>
                  <a:pt x="10042" y="207773"/>
                </a:lnTo>
                <a:lnTo>
                  <a:pt x="8835" y="199437"/>
                </a:lnTo>
                <a:lnTo>
                  <a:pt x="8030" y="191340"/>
                </a:lnTo>
                <a:lnTo>
                  <a:pt x="6647" y="182555"/>
                </a:lnTo>
                <a:lnTo>
                  <a:pt x="4878" y="173312"/>
                </a:lnTo>
                <a:lnTo>
                  <a:pt x="2852" y="163763"/>
                </a:lnTo>
                <a:lnTo>
                  <a:pt x="1501" y="154857"/>
                </a:lnTo>
                <a:lnTo>
                  <a:pt x="601" y="146380"/>
                </a:lnTo>
                <a:lnTo>
                  <a:pt x="0" y="138188"/>
                </a:lnTo>
                <a:lnTo>
                  <a:pt x="447" y="129340"/>
                </a:lnTo>
                <a:lnTo>
                  <a:pt x="1591" y="120056"/>
                </a:lnTo>
                <a:lnTo>
                  <a:pt x="3201" y="110479"/>
                </a:lnTo>
                <a:lnTo>
                  <a:pt x="5121" y="101554"/>
                </a:lnTo>
                <a:lnTo>
                  <a:pt x="7247" y="93065"/>
                </a:lnTo>
                <a:lnTo>
                  <a:pt x="11868" y="77705"/>
                </a:lnTo>
                <a:lnTo>
                  <a:pt x="21733" y="51789"/>
                </a:lnTo>
                <a:lnTo>
                  <a:pt x="24248" y="44648"/>
                </a:lnTo>
                <a:lnTo>
                  <a:pt x="27619" y="39040"/>
                </a:lnTo>
                <a:lnTo>
                  <a:pt x="35880" y="30552"/>
                </a:lnTo>
                <a:lnTo>
                  <a:pt x="45196" y="21699"/>
                </a:lnTo>
                <a:lnTo>
                  <a:pt x="50050" y="16968"/>
                </a:lnTo>
                <a:lnTo>
                  <a:pt x="54980" y="13813"/>
                </a:lnTo>
                <a:lnTo>
                  <a:pt x="64973" y="10309"/>
                </a:lnTo>
                <a:lnTo>
                  <a:pt x="75059" y="6494"/>
                </a:lnTo>
                <a:lnTo>
                  <a:pt x="85186" y="2822"/>
                </a:lnTo>
                <a:lnTo>
                  <a:pt x="95332" y="1191"/>
                </a:lnTo>
                <a:lnTo>
                  <a:pt x="105485" y="465"/>
                </a:lnTo>
                <a:lnTo>
                  <a:pt x="115642" y="143"/>
                </a:lnTo>
                <a:lnTo>
                  <a:pt x="125801" y="0"/>
                </a:lnTo>
                <a:lnTo>
                  <a:pt x="135961" y="2194"/>
                </a:lnTo>
                <a:lnTo>
                  <a:pt x="160325" y="10501"/>
                </a:lnTo>
                <a:lnTo>
                  <a:pt x="166597" y="13736"/>
                </a:lnTo>
                <a:lnTo>
                  <a:pt x="172471" y="17585"/>
                </a:lnTo>
                <a:lnTo>
                  <a:pt x="178081" y="21845"/>
                </a:lnTo>
                <a:lnTo>
                  <a:pt x="183514" y="26379"/>
                </a:lnTo>
                <a:lnTo>
                  <a:pt x="188829" y="31094"/>
                </a:lnTo>
                <a:lnTo>
                  <a:pt x="198404" y="40002"/>
                </a:lnTo>
                <a:lnTo>
                  <a:pt x="205482" y="46784"/>
                </a:lnTo>
                <a:lnTo>
                  <a:pt x="232786" y="73872"/>
                </a:lnTo>
                <a:lnTo>
                  <a:pt x="240518" y="86108"/>
                </a:lnTo>
                <a:lnTo>
                  <a:pt x="243766" y="92927"/>
                </a:lnTo>
                <a:lnTo>
                  <a:pt x="247374" y="107277"/>
                </a:lnTo>
                <a:lnTo>
                  <a:pt x="248977" y="122122"/>
                </a:lnTo>
                <a:lnTo>
                  <a:pt x="249690" y="137186"/>
                </a:lnTo>
                <a:lnTo>
                  <a:pt x="250091" y="155902"/>
                </a:lnTo>
                <a:lnTo>
                  <a:pt x="247927" y="171390"/>
                </a:lnTo>
                <a:lnTo>
                  <a:pt x="246165" y="180262"/>
                </a:lnTo>
                <a:lnTo>
                  <a:pt x="244143" y="188716"/>
                </a:lnTo>
                <a:lnTo>
                  <a:pt x="241949" y="196893"/>
                </a:lnTo>
                <a:lnTo>
                  <a:pt x="237253" y="212751"/>
                </a:lnTo>
                <a:lnTo>
                  <a:pt x="232344" y="228266"/>
                </a:lnTo>
                <a:lnTo>
                  <a:pt x="225082" y="241370"/>
                </a:lnTo>
                <a:lnTo>
                  <a:pt x="217056" y="252839"/>
                </a:lnTo>
                <a:lnTo>
                  <a:pt x="210667" y="263580"/>
                </a:lnTo>
                <a:lnTo>
                  <a:pt x="202748" y="273999"/>
                </a:lnTo>
                <a:lnTo>
                  <a:pt x="193584" y="283427"/>
                </a:lnTo>
                <a:lnTo>
                  <a:pt x="183866" y="290439"/>
                </a:lnTo>
                <a:lnTo>
                  <a:pt x="176161" y="298636"/>
                </a:lnTo>
                <a:lnTo>
                  <a:pt x="172920" y="303192"/>
                </a:lnTo>
                <a:lnTo>
                  <a:pt x="169914" y="306230"/>
                </a:lnTo>
                <a:lnTo>
                  <a:pt x="167063" y="308255"/>
                </a:lnTo>
                <a:lnTo>
                  <a:pt x="164315" y="309605"/>
                </a:lnTo>
                <a:lnTo>
                  <a:pt x="162483" y="311352"/>
                </a:lnTo>
                <a:lnTo>
                  <a:pt x="161262" y="313363"/>
                </a:lnTo>
                <a:lnTo>
                  <a:pt x="160448" y="315550"/>
                </a:lnTo>
                <a:lnTo>
                  <a:pt x="159059" y="317009"/>
                </a:lnTo>
                <a:lnTo>
                  <a:pt x="157286" y="317981"/>
                </a:lnTo>
                <a:lnTo>
                  <a:pt x="155257" y="318629"/>
                </a:lnTo>
                <a:lnTo>
                  <a:pt x="153905" y="319908"/>
                </a:lnTo>
                <a:lnTo>
                  <a:pt x="153003" y="321607"/>
                </a:lnTo>
                <a:lnTo>
                  <a:pt x="151200" y="32754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975"/>
          <p:cNvSpPr/>
          <p:nvPr/>
        </p:nvSpPr>
        <p:spPr>
          <a:xfrm>
            <a:off x="45754" y="2286000"/>
            <a:ext cx="236187" cy="335149"/>
          </a:xfrm>
          <a:custGeom>
            <a:avLst/>
            <a:gdLst/>
            <a:ahLst/>
            <a:cxnLst/>
            <a:rect l="0" t="0" r="0" b="0"/>
            <a:pathLst>
              <a:path w="236187" h="335149">
                <a:moveTo>
                  <a:pt x="129506" y="259080"/>
                </a:moveTo>
                <a:lnTo>
                  <a:pt x="142628" y="252519"/>
                </a:lnTo>
                <a:lnTo>
                  <a:pt x="148163" y="247729"/>
                </a:lnTo>
                <a:lnTo>
                  <a:pt x="148718" y="246433"/>
                </a:lnTo>
                <a:lnTo>
                  <a:pt x="148240" y="245569"/>
                </a:lnTo>
                <a:lnTo>
                  <a:pt x="145436" y="244182"/>
                </a:lnTo>
                <a:lnTo>
                  <a:pt x="140537" y="243992"/>
                </a:lnTo>
                <a:lnTo>
                  <a:pt x="93518" y="243841"/>
                </a:lnTo>
                <a:lnTo>
                  <a:pt x="89427" y="242994"/>
                </a:lnTo>
                <a:lnTo>
                  <a:pt x="82624" y="239795"/>
                </a:lnTo>
                <a:lnTo>
                  <a:pt x="78778" y="238603"/>
                </a:lnTo>
                <a:lnTo>
                  <a:pt x="74521" y="237809"/>
                </a:lnTo>
                <a:lnTo>
                  <a:pt x="69989" y="237280"/>
                </a:lnTo>
                <a:lnTo>
                  <a:pt x="62696" y="236691"/>
                </a:lnTo>
                <a:lnTo>
                  <a:pt x="56633" y="236429"/>
                </a:lnTo>
                <a:lnTo>
                  <a:pt x="51116" y="236313"/>
                </a:lnTo>
                <a:lnTo>
                  <a:pt x="39204" y="236248"/>
                </a:lnTo>
                <a:lnTo>
                  <a:pt x="35438" y="237085"/>
                </a:lnTo>
                <a:lnTo>
                  <a:pt x="26093" y="241462"/>
                </a:lnTo>
                <a:lnTo>
                  <a:pt x="20609" y="242783"/>
                </a:lnTo>
                <a:lnTo>
                  <a:pt x="18808" y="243982"/>
                </a:lnTo>
                <a:lnTo>
                  <a:pt x="17607" y="245628"/>
                </a:lnTo>
                <a:lnTo>
                  <a:pt x="16273" y="249715"/>
                </a:lnTo>
                <a:lnTo>
                  <a:pt x="15417" y="259237"/>
                </a:lnTo>
                <a:lnTo>
                  <a:pt x="15248" y="269271"/>
                </a:lnTo>
                <a:lnTo>
                  <a:pt x="16080" y="271801"/>
                </a:lnTo>
                <a:lnTo>
                  <a:pt x="25816" y="288528"/>
                </a:lnTo>
                <a:lnTo>
                  <a:pt x="33119" y="298662"/>
                </a:lnTo>
                <a:lnTo>
                  <a:pt x="38125" y="304330"/>
                </a:lnTo>
                <a:lnTo>
                  <a:pt x="40645" y="307027"/>
                </a:lnTo>
                <a:lnTo>
                  <a:pt x="47961" y="312281"/>
                </a:lnTo>
                <a:lnTo>
                  <a:pt x="52283" y="314867"/>
                </a:lnTo>
                <a:lnTo>
                  <a:pt x="56857" y="317438"/>
                </a:lnTo>
                <a:lnTo>
                  <a:pt x="66455" y="322553"/>
                </a:lnTo>
                <a:lnTo>
                  <a:pt x="70539" y="325102"/>
                </a:lnTo>
                <a:lnTo>
                  <a:pt x="77334" y="330192"/>
                </a:lnTo>
                <a:lnTo>
                  <a:pt x="83176" y="333019"/>
                </a:lnTo>
                <a:lnTo>
                  <a:pt x="88595" y="334275"/>
                </a:lnTo>
                <a:lnTo>
                  <a:pt x="93825" y="334833"/>
                </a:lnTo>
                <a:lnTo>
                  <a:pt x="97252" y="334983"/>
                </a:lnTo>
                <a:lnTo>
                  <a:pt x="105576" y="335148"/>
                </a:lnTo>
                <a:lnTo>
                  <a:pt x="109319" y="334345"/>
                </a:lnTo>
                <a:lnTo>
                  <a:pt x="115736" y="331196"/>
                </a:lnTo>
                <a:lnTo>
                  <a:pt x="121411" y="326974"/>
                </a:lnTo>
                <a:lnTo>
                  <a:pt x="124109" y="324662"/>
                </a:lnTo>
                <a:lnTo>
                  <a:pt x="125908" y="322275"/>
                </a:lnTo>
                <a:lnTo>
                  <a:pt x="127907" y="317365"/>
                </a:lnTo>
                <a:lnTo>
                  <a:pt x="129287" y="315717"/>
                </a:lnTo>
                <a:lnTo>
                  <a:pt x="131053" y="314618"/>
                </a:lnTo>
                <a:lnTo>
                  <a:pt x="133077" y="313885"/>
                </a:lnTo>
                <a:lnTo>
                  <a:pt x="134427" y="311703"/>
                </a:lnTo>
                <a:lnTo>
                  <a:pt x="135926" y="304764"/>
                </a:lnTo>
                <a:lnTo>
                  <a:pt x="136771" y="295382"/>
                </a:lnTo>
                <a:lnTo>
                  <a:pt x="137021" y="287240"/>
                </a:lnTo>
                <a:lnTo>
                  <a:pt x="137117" y="271799"/>
                </a:lnTo>
                <a:lnTo>
                  <a:pt x="136273" y="270100"/>
                </a:lnTo>
                <a:lnTo>
                  <a:pt x="134864" y="268967"/>
                </a:lnTo>
                <a:lnTo>
                  <a:pt x="133078" y="268211"/>
                </a:lnTo>
                <a:lnTo>
                  <a:pt x="131887" y="266861"/>
                </a:lnTo>
                <a:lnTo>
                  <a:pt x="131093" y="265114"/>
                </a:lnTo>
                <a:lnTo>
                  <a:pt x="129533" y="259185"/>
                </a:lnTo>
                <a:lnTo>
                  <a:pt x="135595" y="259101"/>
                </a:lnTo>
                <a:lnTo>
                  <a:pt x="143374" y="259083"/>
                </a:lnTo>
                <a:lnTo>
                  <a:pt x="146394" y="261339"/>
                </a:lnTo>
                <a:lnTo>
                  <a:pt x="148385" y="263126"/>
                </a:lnTo>
                <a:lnTo>
                  <a:pt x="151405" y="264318"/>
                </a:lnTo>
                <a:lnTo>
                  <a:pt x="155112" y="265112"/>
                </a:lnTo>
                <a:lnTo>
                  <a:pt x="159277" y="265641"/>
                </a:lnTo>
                <a:lnTo>
                  <a:pt x="163746" y="265147"/>
                </a:lnTo>
                <a:lnTo>
                  <a:pt x="168420" y="263972"/>
                </a:lnTo>
                <a:lnTo>
                  <a:pt x="173228" y="262341"/>
                </a:lnTo>
                <a:lnTo>
                  <a:pt x="177281" y="261254"/>
                </a:lnTo>
                <a:lnTo>
                  <a:pt x="184042" y="260046"/>
                </a:lnTo>
                <a:lnTo>
                  <a:pt x="187876" y="258878"/>
                </a:lnTo>
                <a:lnTo>
                  <a:pt x="192126" y="257252"/>
                </a:lnTo>
                <a:lnTo>
                  <a:pt x="196653" y="255321"/>
                </a:lnTo>
                <a:lnTo>
                  <a:pt x="203940" y="253176"/>
                </a:lnTo>
                <a:lnTo>
                  <a:pt x="207069" y="252604"/>
                </a:lnTo>
                <a:lnTo>
                  <a:pt x="212803" y="249711"/>
                </a:lnTo>
                <a:lnTo>
                  <a:pt x="215517" y="247754"/>
                </a:lnTo>
                <a:lnTo>
                  <a:pt x="220791" y="241064"/>
                </a:lnTo>
                <a:lnTo>
                  <a:pt x="225110" y="233293"/>
                </a:lnTo>
                <a:lnTo>
                  <a:pt x="227030" y="227017"/>
                </a:lnTo>
                <a:lnTo>
                  <a:pt x="227883" y="219148"/>
                </a:lnTo>
                <a:lnTo>
                  <a:pt x="228111" y="214678"/>
                </a:lnTo>
                <a:lnTo>
                  <a:pt x="226106" y="205197"/>
                </a:lnTo>
                <a:lnTo>
                  <a:pt x="224386" y="200298"/>
                </a:lnTo>
                <a:lnTo>
                  <a:pt x="221546" y="196185"/>
                </a:lnTo>
                <a:lnTo>
                  <a:pt x="217960" y="192597"/>
                </a:lnTo>
                <a:lnTo>
                  <a:pt x="213875" y="189358"/>
                </a:lnTo>
                <a:lnTo>
                  <a:pt x="209459" y="185505"/>
                </a:lnTo>
                <a:lnTo>
                  <a:pt x="204821" y="181244"/>
                </a:lnTo>
                <a:lnTo>
                  <a:pt x="200036" y="176709"/>
                </a:lnTo>
                <a:lnTo>
                  <a:pt x="194306" y="171993"/>
                </a:lnTo>
                <a:lnTo>
                  <a:pt x="187946" y="167155"/>
                </a:lnTo>
                <a:lnTo>
                  <a:pt x="174106" y="157265"/>
                </a:lnTo>
                <a:lnTo>
                  <a:pt x="136978" y="132052"/>
                </a:lnTo>
                <a:lnTo>
                  <a:pt x="128561" y="127828"/>
                </a:lnTo>
                <a:lnTo>
                  <a:pt x="119563" y="124165"/>
                </a:lnTo>
                <a:lnTo>
                  <a:pt x="110177" y="120877"/>
                </a:lnTo>
                <a:lnTo>
                  <a:pt x="101380" y="116992"/>
                </a:lnTo>
                <a:lnTo>
                  <a:pt x="92976" y="112708"/>
                </a:lnTo>
                <a:lnTo>
                  <a:pt x="77710" y="104279"/>
                </a:lnTo>
                <a:lnTo>
                  <a:pt x="65281" y="97711"/>
                </a:lnTo>
                <a:lnTo>
                  <a:pt x="58750" y="95621"/>
                </a:lnTo>
                <a:lnTo>
                  <a:pt x="51855" y="94227"/>
                </a:lnTo>
                <a:lnTo>
                  <a:pt x="44719" y="93298"/>
                </a:lnTo>
                <a:lnTo>
                  <a:pt x="39114" y="91832"/>
                </a:lnTo>
                <a:lnTo>
                  <a:pt x="34531" y="90008"/>
                </a:lnTo>
                <a:lnTo>
                  <a:pt x="30630" y="87946"/>
                </a:lnTo>
                <a:lnTo>
                  <a:pt x="26335" y="86570"/>
                </a:lnTo>
                <a:lnTo>
                  <a:pt x="21779" y="85653"/>
                </a:lnTo>
                <a:lnTo>
                  <a:pt x="10389" y="84182"/>
                </a:lnTo>
                <a:lnTo>
                  <a:pt x="4372" y="83928"/>
                </a:lnTo>
                <a:lnTo>
                  <a:pt x="81" y="83823"/>
                </a:lnTo>
                <a:lnTo>
                  <a:pt x="0" y="79776"/>
                </a:lnTo>
                <a:lnTo>
                  <a:pt x="835" y="78584"/>
                </a:lnTo>
                <a:lnTo>
                  <a:pt x="2239" y="77789"/>
                </a:lnTo>
                <a:lnTo>
                  <a:pt x="4021" y="77259"/>
                </a:lnTo>
                <a:lnTo>
                  <a:pt x="5209" y="76060"/>
                </a:lnTo>
                <a:lnTo>
                  <a:pt x="6002" y="74413"/>
                </a:lnTo>
                <a:lnTo>
                  <a:pt x="6530" y="72469"/>
                </a:lnTo>
                <a:lnTo>
                  <a:pt x="9374" y="68051"/>
                </a:lnTo>
                <a:lnTo>
                  <a:pt x="15736" y="60803"/>
                </a:lnTo>
                <a:lnTo>
                  <a:pt x="22983" y="53294"/>
                </a:lnTo>
                <a:lnTo>
                  <a:pt x="40615" y="35557"/>
                </a:lnTo>
                <a:lnTo>
                  <a:pt x="47948" y="30479"/>
                </a:lnTo>
                <a:lnTo>
                  <a:pt x="52274" y="27939"/>
                </a:lnTo>
                <a:lnTo>
                  <a:pt x="55158" y="25400"/>
                </a:lnTo>
                <a:lnTo>
                  <a:pt x="57081" y="22860"/>
                </a:lnTo>
                <a:lnTo>
                  <a:pt x="58362" y="20320"/>
                </a:lnTo>
                <a:lnTo>
                  <a:pt x="64302" y="15240"/>
                </a:lnTo>
                <a:lnTo>
                  <a:pt x="73822" y="9125"/>
                </a:lnTo>
                <a:lnTo>
                  <a:pt x="79640" y="8289"/>
                </a:lnTo>
                <a:lnTo>
                  <a:pt x="87023" y="7917"/>
                </a:lnTo>
                <a:lnTo>
                  <a:pt x="97278" y="7659"/>
                </a:lnTo>
                <a:lnTo>
                  <a:pt x="102553" y="7632"/>
                </a:lnTo>
                <a:lnTo>
                  <a:pt x="104764" y="8474"/>
                </a:lnTo>
                <a:lnTo>
                  <a:pt x="109479" y="11669"/>
                </a:lnTo>
                <a:lnTo>
                  <a:pt x="114396" y="15911"/>
                </a:lnTo>
                <a:lnTo>
                  <a:pt x="119404" y="20618"/>
                </a:lnTo>
                <a:lnTo>
                  <a:pt x="124452" y="25533"/>
                </a:lnTo>
                <a:lnTo>
                  <a:pt x="126983" y="27182"/>
                </a:lnTo>
                <a:lnTo>
                  <a:pt x="132054" y="29014"/>
                </a:lnTo>
                <a:lnTo>
                  <a:pt x="139387" y="32087"/>
                </a:lnTo>
                <a:lnTo>
                  <a:pt x="143713" y="34091"/>
                </a:lnTo>
                <a:lnTo>
                  <a:pt x="150778" y="38576"/>
                </a:lnTo>
                <a:lnTo>
                  <a:pt x="153847" y="40957"/>
                </a:lnTo>
                <a:lnTo>
                  <a:pt x="159516" y="43604"/>
                </a:lnTo>
                <a:lnTo>
                  <a:pt x="165704" y="45626"/>
                </a:lnTo>
                <a:lnTo>
                  <a:pt x="169724" y="47351"/>
                </a:lnTo>
                <a:lnTo>
                  <a:pt x="174098" y="49347"/>
                </a:lnTo>
                <a:lnTo>
                  <a:pt x="181216" y="51566"/>
                </a:lnTo>
                <a:lnTo>
                  <a:pt x="184299" y="52157"/>
                </a:lnTo>
                <a:lnTo>
                  <a:pt x="188048" y="51705"/>
                </a:lnTo>
                <a:lnTo>
                  <a:pt x="192241" y="50557"/>
                </a:lnTo>
                <a:lnTo>
                  <a:pt x="196729" y="48944"/>
                </a:lnTo>
                <a:lnTo>
                  <a:pt x="201415" y="47870"/>
                </a:lnTo>
                <a:lnTo>
                  <a:pt x="206232" y="47153"/>
                </a:lnTo>
                <a:lnTo>
                  <a:pt x="211137" y="46675"/>
                </a:lnTo>
                <a:lnTo>
                  <a:pt x="215253" y="45510"/>
                </a:lnTo>
                <a:lnTo>
                  <a:pt x="222085" y="41958"/>
                </a:lnTo>
                <a:lnTo>
                  <a:pt x="227943" y="37557"/>
                </a:lnTo>
                <a:lnTo>
                  <a:pt x="230691" y="35198"/>
                </a:lnTo>
                <a:lnTo>
                  <a:pt x="232523" y="31932"/>
                </a:lnTo>
                <a:lnTo>
                  <a:pt x="234558" y="23788"/>
                </a:lnTo>
                <a:lnTo>
                  <a:pt x="235463" y="14523"/>
                </a:lnTo>
                <a:lnTo>
                  <a:pt x="236186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Annotation976"/>
          <p:cNvSpPr/>
          <p:nvPr/>
        </p:nvSpPr>
        <p:spPr>
          <a:xfrm>
            <a:off x="22872" y="1440505"/>
            <a:ext cx="518149" cy="753610"/>
          </a:xfrm>
          <a:custGeom>
            <a:avLst/>
            <a:gdLst/>
            <a:ahLst/>
            <a:cxnLst/>
            <a:rect l="0" t="0" r="0" b="0"/>
            <a:pathLst>
              <a:path w="518149" h="753610">
                <a:moveTo>
                  <a:pt x="175248" y="700715"/>
                </a:moveTo>
                <a:lnTo>
                  <a:pt x="181809" y="700715"/>
                </a:lnTo>
                <a:lnTo>
                  <a:pt x="182162" y="699868"/>
                </a:lnTo>
                <a:lnTo>
                  <a:pt x="182554" y="696670"/>
                </a:lnTo>
                <a:lnTo>
                  <a:pt x="183505" y="695478"/>
                </a:lnTo>
                <a:lnTo>
                  <a:pt x="184986" y="694684"/>
                </a:lnTo>
                <a:lnTo>
                  <a:pt x="186820" y="694154"/>
                </a:lnTo>
                <a:lnTo>
                  <a:pt x="188043" y="692955"/>
                </a:lnTo>
                <a:lnTo>
                  <a:pt x="188858" y="691308"/>
                </a:lnTo>
                <a:lnTo>
                  <a:pt x="190166" y="686627"/>
                </a:lnTo>
                <a:lnTo>
                  <a:pt x="190393" y="681771"/>
                </a:lnTo>
                <a:lnTo>
                  <a:pt x="189578" y="680466"/>
                </a:lnTo>
                <a:lnTo>
                  <a:pt x="188188" y="679595"/>
                </a:lnTo>
                <a:lnTo>
                  <a:pt x="186415" y="679015"/>
                </a:lnTo>
                <a:lnTo>
                  <a:pt x="182186" y="676113"/>
                </a:lnTo>
                <a:lnTo>
                  <a:pt x="176618" y="671396"/>
                </a:lnTo>
                <a:lnTo>
                  <a:pt x="173599" y="670751"/>
                </a:lnTo>
                <a:lnTo>
                  <a:pt x="159863" y="670280"/>
                </a:lnTo>
                <a:lnTo>
                  <a:pt x="142220" y="670238"/>
                </a:lnTo>
                <a:lnTo>
                  <a:pt x="139682" y="671083"/>
                </a:lnTo>
                <a:lnTo>
                  <a:pt x="134606" y="674281"/>
                </a:lnTo>
                <a:lnTo>
                  <a:pt x="132913" y="676319"/>
                </a:lnTo>
                <a:lnTo>
                  <a:pt x="131785" y="678524"/>
                </a:lnTo>
                <a:lnTo>
                  <a:pt x="131032" y="680841"/>
                </a:lnTo>
                <a:lnTo>
                  <a:pt x="127939" y="685673"/>
                </a:lnTo>
                <a:lnTo>
                  <a:pt x="125929" y="688147"/>
                </a:lnTo>
                <a:lnTo>
                  <a:pt x="125435" y="691490"/>
                </a:lnTo>
                <a:lnTo>
                  <a:pt x="128822" y="709828"/>
                </a:lnTo>
                <a:lnTo>
                  <a:pt x="129904" y="712717"/>
                </a:lnTo>
                <a:lnTo>
                  <a:pt x="133364" y="718185"/>
                </a:lnTo>
                <a:lnTo>
                  <a:pt x="140072" y="726023"/>
                </a:lnTo>
                <a:lnTo>
                  <a:pt x="158470" y="738803"/>
                </a:lnTo>
                <a:lnTo>
                  <a:pt x="165251" y="743890"/>
                </a:lnTo>
                <a:lnTo>
                  <a:pt x="173909" y="748973"/>
                </a:lnTo>
                <a:lnTo>
                  <a:pt x="183402" y="751796"/>
                </a:lnTo>
                <a:lnTo>
                  <a:pt x="198266" y="753386"/>
                </a:lnTo>
                <a:lnTo>
                  <a:pt x="203293" y="753609"/>
                </a:lnTo>
                <a:lnTo>
                  <a:pt x="207492" y="752911"/>
                </a:lnTo>
                <a:lnTo>
                  <a:pt x="220313" y="747965"/>
                </a:lnTo>
                <a:lnTo>
                  <a:pt x="226603" y="746268"/>
                </a:lnTo>
                <a:lnTo>
                  <a:pt x="241225" y="739964"/>
                </a:lnTo>
                <a:lnTo>
                  <a:pt x="247102" y="735110"/>
                </a:lnTo>
                <a:lnTo>
                  <a:pt x="248551" y="732958"/>
                </a:lnTo>
                <a:lnTo>
                  <a:pt x="250160" y="728310"/>
                </a:lnTo>
                <a:lnTo>
                  <a:pt x="251335" y="717430"/>
                </a:lnTo>
                <a:lnTo>
                  <a:pt x="249140" y="714353"/>
                </a:lnTo>
                <a:lnTo>
                  <a:pt x="247369" y="712347"/>
                </a:lnTo>
                <a:lnTo>
                  <a:pt x="246189" y="710163"/>
                </a:lnTo>
                <a:lnTo>
                  <a:pt x="243681" y="703044"/>
                </a:lnTo>
                <a:lnTo>
                  <a:pt x="240094" y="698081"/>
                </a:lnTo>
                <a:lnTo>
                  <a:pt x="237952" y="696419"/>
                </a:lnTo>
                <a:lnTo>
                  <a:pt x="235677" y="695311"/>
                </a:lnTo>
                <a:lnTo>
                  <a:pt x="233314" y="694572"/>
                </a:lnTo>
                <a:lnTo>
                  <a:pt x="231739" y="693233"/>
                </a:lnTo>
                <a:lnTo>
                  <a:pt x="230688" y="691494"/>
                </a:lnTo>
                <a:lnTo>
                  <a:pt x="229988" y="689487"/>
                </a:lnTo>
                <a:lnTo>
                  <a:pt x="228675" y="688150"/>
                </a:lnTo>
                <a:lnTo>
                  <a:pt x="226952" y="687258"/>
                </a:lnTo>
                <a:lnTo>
                  <a:pt x="221072" y="685506"/>
                </a:lnTo>
                <a:lnTo>
                  <a:pt x="225044" y="689529"/>
                </a:lnTo>
                <a:lnTo>
                  <a:pt x="227072" y="690718"/>
                </a:lnTo>
                <a:lnTo>
                  <a:pt x="231583" y="692038"/>
                </a:lnTo>
                <a:lnTo>
                  <a:pt x="242225" y="693733"/>
                </a:lnTo>
                <a:lnTo>
                  <a:pt x="250453" y="697047"/>
                </a:lnTo>
                <a:lnTo>
                  <a:pt x="254172" y="697423"/>
                </a:lnTo>
                <a:lnTo>
                  <a:pt x="257497" y="696827"/>
                </a:lnTo>
                <a:lnTo>
                  <a:pt x="260561" y="695583"/>
                </a:lnTo>
                <a:lnTo>
                  <a:pt x="272963" y="693832"/>
                </a:lnTo>
                <a:lnTo>
                  <a:pt x="276798" y="692740"/>
                </a:lnTo>
                <a:lnTo>
                  <a:pt x="283317" y="689268"/>
                </a:lnTo>
                <a:lnTo>
                  <a:pt x="299274" y="677685"/>
                </a:lnTo>
                <a:lnTo>
                  <a:pt x="303652" y="675202"/>
                </a:lnTo>
                <a:lnTo>
                  <a:pt x="306571" y="671853"/>
                </a:lnTo>
                <a:lnTo>
                  <a:pt x="308517" y="667927"/>
                </a:lnTo>
                <a:lnTo>
                  <a:pt x="316286" y="645378"/>
                </a:lnTo>
                <a:lnTo>
                  <a:pt x="315840" y="641810"/>
                </a:lnTo>
                <a:lnTo>
                  <a:pt x="314696" y="638585"/>
                </a:lnTo>
                <a:lnTo>
                  <a:pt x="312013" y="615159"/>
                </a:lnTo>
                <a:lnTo>
                  <a:pt x="308564" y="600883"/>
                </a:lnTo>
                <a:lnTo>
                  <a:pt x="301950" y="588330"/>
                </a:lnTo>
                <a:lnTo>
                  <a:pt x="288707" y="569485"/>
                </a:lnTo>
                <a:lnTo>
                  <a:pt x="277321" y="554337"/>
                </a:lnTo>
                <a:lnTo>
                  <a:pt x="269543" y="545556"/>
                </a:lnTo>
                <a:lnTo>
                  <a:pt x="252717" y="527616"/>
                </a:lnTo>
                <a:lnTo>
                  <a:pt x="218961" y="493144"/>
                </a:lnTo>
                <a:lnTo>
                  <a:pt x="153776" y="427793"/>
                </a:lnTo>
                <a:lnTo>
                  <a:pt x="144846" y="420554"/>
                </a:lnTo>
                <a:lnTo>
                  <a:pt x="135507" y="414034"/>
                </a:lnTo>
                <a:lnTo>
                  <a:pt x="108439" y="396768"/>
                </a:lnTo>
                <a:lnTo>
                  <a:pt x="93062" y="386134"/>
                </a:lnTo>
                <a:lnTo>
                  <a:pt x="80583" y="375763"/>
                </a:lnTo>
                <a:lnTo>
                  <a:pt x="74885" y="372321"/>
                </a:lnTo>
                <a:lnTo>
                  <a:pt x="48411" y="362296"/>
                </a:lnTo>
                <a:lnTo>
                  <a:pt x="44123" y="361649"/>
                </a:lnTo>
                <a:lnTo>
                  <a:pt x="40418" y="362065"/>
                </a:lnTo>
                <a:lnTo>
                  <a:pt x="32433" y="364769"/>
                </a:lnTo>
                <a:lnTo>
                  <a:pt x="31778" y="366684"/>
                </a:lnTo>
                <a:lnTo>
                  <a:pt x="30641" y="382543"/>
                </a:lnTo>
                <a:lnTo>
                  <a:pt x="32802" y="390254"/>
                </a:lnTo>
                <a:lnTo>
                  <a:pt x="41089" y="409002"/>
                </a:lnTo>
                <a:lnTo>
                  <a:pt x="52430" y="423970"/>
                </a:lnTo>
                <a:lnTo>
                  <a:pt x="66514" y="439129"/>
                </a:lnTo>
                <a:lnTo>
                  <a:pt x="85457" y="458390"/>
                </a:lnTo>
                <a:lnTo>
                  <a:pt x="99781" y="470530"/>
                </a:lnTo>
                <a:lnTo>
                  <a:pt x="113767" y="481571"/>
                </a:lnTo>
                <a:lnTo>
                  <a:pt x="125628" y="492122"/>
                </a:lnTo>
                <a:lnTo>
                  <a:pt x="138801" y="500198"/>
                </a:lnTo>
                <a:lnTo>
                  <a:pt x="158240" y="509505"/>
                </a:lnTo>
                <a:lnTo>
                  <a:pt x="195465" y="527954"/>
                </a:lnTo>
                <a:lnTo>
                  <a:pt x="205682" y="530799"/>
                </a:lnTo>
                <a:lnTo>
                  <a:pt x="218697" y="532401"/>
                </a:lnTo>
                <a:lnTo>
                  <a:pt x="234725" y="532942"/>
                </a:lnTo>
                <a:lnTo>
                  <a:pt x="237759" y="532139"/>
                </a:lnTo>
                <a:lnTo>
                  <a:pt x="239782" y="530758"/>
                </a:lnTo>
                <a:lnTo>
                  <a:pt x="255821" y="512665"/>
                </a:lnTo>
                <a:lnTo>
                  <a:pt x="257625" y="507635"/>
                </a:lnTo>
                <a:lnTo>
                  <a:pt x="257259" y="505108"/>
                </a:lnTo>
                <a:lnTo>
                  <a:pt x="256169" y="502577"/>
                </a:lnTo>
                <a:lnTo>
                  <a:pt x="245986" y="482963"/>
                </a:lnTo>
                <a:lnTo>
                  <a:pt x="237788" y="463194"/>
                </a:lnTo>
                <a:lnTo>
                  <a:pt x="225011" y="441249"/>
                </a:lnTo>
                <a:lnTo>
                  <a:pt x="209654" y="418661"/>
                </a:lnTo>
                <a:lnTo>
                  <a:pt x="196466" y="403484"/>
                </a:lnTo>
                <a:lnTo>
                  <a:pt x="182138" y="388272"/>
                </a:lnTo>
                <a:lnTo>
                  <a:pt x="137084" y="342573"/>
                </a:lnTo>
                <a:lnTo>
                  <a:pt x="121879" y="328181"/>
                </a:lnTo>
                <a:lnTo>
                  <a:pt x="99886" y="310558"/>
                </a:lnTo>
                <a:lnTo>
                  <a:pt x="87849" y="299841"/>
                </a:lnTo>
                <a:lnTo>
                  <a:pt x="76855" y="289433"/>
                </a:lnTo>
                <a:lnTo>
                  <a:pt x="66325" y="280010"/>
                </a:lnTo>
                <a:lnTo>
                  <a:pt x="51722" y="270791"/>
                </a:lnTo>
                <a:lnTo>
                  <a:pt x="41657" y="266837"/>
                </a:lnTo>
                <a:lnTo>
                  <a:pt x="36005" y="262911"/>
                </a:lnTo>
                <a:lnTo>
                  <a:pt x="32466" y="261526"/>
                </a:lnTo>
                <a:lnTo>
                  <a:pt x="16877" y="259302"/>
                </a:lnTo>
                <a:lnTo>
                  <a:pt x="13787" y="259120"/>
                </a:lnTo>
                <a:lnTo>
                  <a:pt x="10881" y="258152"/>
                </a:lnTo>
                <a:lnTo>
                  <a:pt x="128" y="251231"/>
                </a:lnTo>
                <a:lnTo>
                  <a:pt x="0" y="261749"/>
                </a:lnTo>
                <a:lnTo>
                  <a:pt x="1689" y="264985"/>
                </a:lnTo>
                <a:lnTo>
                  <a:pt x="16568" y="282344"/>
                </a:lnTo>
                <a:lnTo>
                  <a:pt x="25137" y="292099"/>
                </a:lnTo>
                <a:lnTo>
                  <a:pt x="36414" y="307111"/>
                </a:lnTo>
                <a:lnTo>
                  <a:pt x="55090" y="323130"/>
                </a:lnTo>
                <a:lnTo>
                  <a:pt x="69351" y="336473"/>
                </a:lnTo>
                <a:lnTo>
                  <a:pt x="84156" y="348612"/>
                </a:lnTo>
                <a:lnTo>
                  <a:pt x="99202" y="359651"/>
                </a:lnTo>
                <a:lnTo>
                  <a:pt x="114357" y="370202"/>
                </a:lnTo>
                <a:lnTo>
                  <a:pt x="122801" y="375386"/>
                </a:lnTo>
                <a:lnTo>
                  <a:pt x="131816" y="380536"/>
                </a:lnTo>
                <a:lnTo>
                  <a:pt x="141213" y="385662"/>
                </a:lnTo>
                <a:lnTo>
                  <a:pt x="156171" y="395874"/>
                </a:lnTo>
                <a:lnTo>
                  <a:pt x="162530" y="400968"/>
                </a:lnTo>
                <a:lnTo>
                  <a:pt x="170156" y="404363"/>
                </a:lnTo>
                <a:lnTo>
                  <a:pt x="178627" y="406627"/>
                </a:lnTo>
                <a:lnTo>
                  <a:pt x="187660" y="408137"/>
                </a:lnTo>
                <a:lnTo>
                  <a:pt x="202213" y="412071"/>
                </a:lnTo>
                <a:lnTo>
                  <a:pt x="222184" y="419046"/>
                </a:lnTo>
                <a:lnTo>
                  <a:pt x="235902" y="423129"/>
                </a:lnTo>
                <a:lnTo>
                  <a:pt x="247643" y="424943"/>
                </a:lnTo>
                <a:lnTo>
                  <a:pt x="263773" y="425965"/>
                </a:lnTo>
                <a:lnTo>
                  <a:pt x="279277" y="426267"/>
                </a:lnTo>
                <a:lnTo>
                  <a:pt x="299252" y="426384"/>
                </a:lnTo>
                <a:lnTo>
                  <a:pt x="301944" y="425541"/>
                </a:lnTo>
                <a:lnTo>
                  <a:pt x="309778" y="421156"/>
                </a:lnTo>
                <a:lnTo>
                  <a:pt x="314908" y="419833"/>
                </a:lnTo>
                <a:lnTo>
                  <a:pt x="322556" y="419088"/>
                </a:lnTo>
                <a:lnTo>
                  <a:pt x="324253" y="418137"/>
                </a:lnTo>
                <a:lnTo>
                  <a:pt x="325385" y="416656"/>
                </a:lnTo>
                <a:lnTo>
                  <a:pt x="327201" y="412242"/>
                </a:lnTo>
                <a:lnTo>
                  <a:pt x="327516" y="407432"/>
                </a:lnTo>
                <a:lnTo>
                  <a:pt x="326713" y="405286"/>
                </a:lnTo>
                <a:lnTo>
                  <a:pt x="321076" y="397316"/>
                </a:lnTo>
                <a:lnTo>
                  <a:pt x="309514" y="385432"/>
                </a:lnTo>
                <a:lnTo>
                  <a:pt x="307092" y="383846"/>
                </a:lnTo>
                <a:lnTo>
                  <a:pt x="299638" y="380768"/>
                </a:lnTo>
                <a:lnTo>
                  <a:pt x="292067" y="375717"/>
                </a:lnTo>
                <a:lnTo>
                  <a:pt x="284462" y="372997"/>
                </a:lnTo>
                <a:lnTo>
                  <a:pt x="279385" y="369360"/>
                </a:lnTo>
                <a:lnTo>
                  <a:pt x="276846" y="368899"/>
                </a:lnTo>
                <a:lnTo>
                  <a:pt x="274307" y="369437"/>
                </a:lnTo>
                <a:lnTo>
                  <a:pt x="269228" y="371447"/>
                </a:lnTo>
                <a:lnTo>
                  <a:pt x="259514" y="372992"/>
                </a:lnTo>
                <a:lnTo>
                  <a:pt x="255155" y="377082"/>
                </a:lnTo>
                <a:lnTo>
                  <a:pt x="254766" y="378279"/>
                </a:lnTo>
                <a:lnTo>
                  <a:pt x="255353" y="379078"/>
                </a:lnTo>
                <a:lnTo>
                  <a:pt x="256592" y="379610"/>
                </a:lnTo>
                <a:lnTo>
                  <a:pt x="257417" y="380812"/>
                </a:lnTo>
                <a:lnTo>
                  <a:pt x="258334" y="384405"/>
                </a:lnTo>
                <a:lnTo>
                  <a:pt x="261000" y="388824"/>
                </a:lnTo>
                <a:lnTo>
                  <a:pt x="262896" y="391187"/>
                </a:lnTo>
                <a:lnTo>
                  <a:pt x="265007" y="392763"/>
                </a:lnTo>
                <a:lnTo>
                  <a:pt x="281006" y="399545"/>
                </a:lnTo>
                <a:lnTo>
                  <a:pt x="294791" y="407984"/>
                </a:lnTo>
                <a:lnTo>
                  <a:pt x="303449" y="409745"/>
                </a:lnTo>
                <a:lnTo>
                  <a:pt x="317844" y="410737"/>
                </a:lnTo>
                <a:lnTo>
                  <a:pt x="332833" y="411031"/>
                </a:lnTo>
                <a:lnTo>
                  <a:pt x="368250" y="411154"/>
                </a:lnTo>
                <a:lnTo>
                  <a:pt x="369956" y="410308"/>
                </a:lnTo>
                <a:lnTo>
                  <a:pt x="371093" y="408897"/>
                </a:lnTo>
                <a:lnTo>
                  <a:pt x="371851" y="407110"/>
                </a:lnTo>
                <a:lnTo>
                  <a:pt x="373204" y="405918"/>
                </a:lnTo>
                <a:lnTo>
                  <a:pt x="374952" y="405124"/>
                </a:lnTo>
                <a:lnTo>
                  <a:pt x="376964" y="404594"/>
                </a:lnTo>
                <a:lnTo>
                  <a:pt x="378305" y="403394"/>
                </a:lnTo>
                <a:lnTo>
                  <a:pt x="379200" y="401748"/>
                </a:lnTo>
                <a:lnTo>
                  <a:pt x="380193" y="397661"/>
                </a:lnTo>
                <a:lnTo>
                  <a:pt x="380942" y="378371"/>
                </a:lnTo>
                <a:lnTo>
                  <a:pt x="380979" y="359900"/>
                </a:lnTo>
                <a:lnTo>
                  <a:pt x="380135" y="355818"/>
                </a:lnTo>
                <a:lnTo>
                  <a:pt x="375749" y="345182"/>
                </a:lnTo>
                <a:lnTo>
                  <a:pt x="371581" y="326846"/>
                </a:lnTo>
                <a:lnTo>
                  <a:pt x="367494" y="317804"/>
                </a:lnTo>
                <a:lnTo>
                  <a:pt x="361279" y="307954"/>
                </a:lnTo>
                <a:lnTo>
                  <a:pt x="358215" y="299673"/>
                </a:lnTo>
                <a:lnTo>
                  <a:pt x="352321" y="291857"/>
                </a:lnTo>
                <a:lnTo>
                  <a:pt x="347645" y="286731"/>
                </a:lnTo>
                <a:lnTo>
                  <a:pt x="346059" y="284179"/>
                </a:lnTo>
                <a:lnTo>
                  <a:pt x="342981" y="276542"/>
                </a:lnTo>
                <a:lnTo>
                  <a:pt x="339260" y="271458"/>
                </a:lnTo>
                <a:lnTo>
                  <a:pt x="337083" y="269764"/>
                </a:lnTo>
                <a:lnTo>
                  <a:pt x="334785" y="268634"/>
                </a:lnTo>
                <a:lnTo>
                  <a:pt x="332406" y="267881"/>
                </a:lnTo>
                <a:lnTo>
                  <a:pt x="330820" y="266532"/>
                </a:lnTo>
                <a:lnTo>
                  <a:pt x="329763" y="264786"/>
                </a:lnTo>
                <a:lnTo>
                  <a:pt x="328588" y="260589"/>
                </a:lnTo>
                <a:lnTo>
                  <a:pt x="328066" y="255901"/>
                </a:lnTo>
                <a:lnTo>
                  <a:pt x="327080" y="253466"/>
                </a:lnTo>
                <a:lnTo>
                  <a:pt x="321647" y="245993"/>
                </a:lnTo>
                <a:lnTo>
                  <a:pt x="317079" y="240947"/>
                </a:lnTo>
                <a:lnTo>
                  <a:pt x="315522" y="238417"/>
                </a:lnTo>
                <a:lnTo>
                  <a:pt x="312818" y="229778"/>
                </a:lnTo>
                <a:lnTo>
                  <a:pt x="312408" y="208990"/>
                </a:lnTo>
                <a:lnTo>
                  <a:pt x="313255" y="207798"/>
                </a:lnTo>
                <a:lnTo>
                  <a:pt x="314666" y="207004"/>
                </a:lnTo>
                <a:lnTo>
                  <a:pt x="318969" y="205729"/>
                </a:lnTo>
                <a:lnTo>
                  <a:pt x="331352" y="205423"/>
                </a:lnTo>
                <a:lnTo>
                  <a:pt x="332657" y="204574"/>
                </a:lnTo>
                <a:lnTo>
                  <a:pt x="333527" y="203161"/>
                </a:lnTo>
                <a:lnTo>
                  <a:pt x="334108" y="201372"/>
                </a:lnTo>
                <a:lnTo>
                  <a:pt x="335341" y="200180"/>
                </a:lnTo>
                <a:lnTo>
                  <a:pt x="337010" y="199385"/>
                </a:lnTo>
                <a:lnTo>
                  <a:pt x="342879" y="197797"/>
                </a:lnTo>
                <a:lnTo>
                  <a:pt x="342887" y="191234"/>
                </a:lnTo>
                <a:lnTo>
                  <a:pt x="336804" y="184301"/>
                </a:lnTo>
                <a:lnTo>
                  <a:pt x="320931" y="168245"/>
                </a:lnTo>
                <a:lnTo>
                  <a:pt x="307161" y="150064"/>
                </a:lnTo>
                <a:lnTo>
                  <a:pt x="293826" y="139437"/>
                </a:lnTo>
                <a:lnTo>
                  <a:pt x="279150" y="125941"/>
                </a:lnTo>
                <a:lnTo>
                  <a:pt x="253957" y="101178"/>
                </a:lnTo>
                <a:lnTo>
                  <a:pt x="223505" y="70786"/>
                </a:lnTo>
                <a:lnTo>
                  <a:pt x="208267" y="59598"/>
                </a:lnTo>
                <a:lnTo>
                  <a:pt x="193028" y="50920"/>
                </a:lnTo>
                <a:lnTo>
                  <a:pt x="177788" y="42987"/>
                </a:lnTo>
                <a:lnTo>
                  <a:pt x="147308" y="27626"/>
                </a:lnTo>
                <a:lnTo>
                  <a:pt x="137148" y="24798"/>
                </a:lnTo>
                <a:lnTo>
                  <a:pt x="126988" y="22694"/>
                </a:lnTo>
                <a:lnTo>
                  <a:pt x="112595" y="16749"/>
                </a:lnTo>
                <a:lnTo>
                  <a:pt x="105633" y="12061"/>
                </a:lnTo>
                <a:lnTo>
                  <a:pt x="97459" y="9413"/>
                </a:lnTo>
                <a:lnTo>
                  <a:pt x="82459" y="7713"/>
                </a:lnTo>
                <a:lnTo>
                  <a:pt x="79522" y="6727"/>
                </a:lnTo>
                <a:lnTo>
                  <a:pt x="71343" y="2141"/>
                </a:lnTo>
                <a:lnTo>
                  <a:pt x="62484" y="0"/>
                </a:lnTo>
                <a:lnTo>
                  <a:pt x="61125" y="738"/>
                </a:lnTo>
                <a:lnTo>
                  <a:pt x="54522" y="6264"/>
                </a:lnTo>
                <a:lnTo>
                  <a:pt x="56116" y="11352"/>
                </a:lnTo>
                <a:lnTo>
                  <a:pt x="64039" y="28416"/>
                </a:lnTo>
                <a:lnTo>
                  <a:pt x="75316" y="43092"/>
                </a:lnTo>
                <a:lnTo>
                  <a:pt x="89383" y="58165"/>
                </a:lnTo>
                <a:lnTo>
                  <a:pt x="159094" y="128290"/>
                </a:lnTo>
                <a:lnTo>
                  <a:pt x="167865" y="136218"/>
                </a:lnTo>
                <a:lnTo>
                  <a:pt x="177100" y="144044"/>
                </a:lnTo>
                <a:lnTo>
                  <a:pt x="196391" y="159512"/>
                </a:lnTo>
                <a:lnTo>
                  <a:pt x="246476" y="197771"/>
                </a:lnTo>
                <a:lnTo>
                  <a:pt x="256600" y="204552"/>
                </a:lnTo>
                <a:lnTo>
                  <a:pt x="266736" y="210766"/>
                </a:lnTo>
                <a:lnTo>
                  <a:pt x="276880" y="216603"/>
                </a:lnTo>
                <a:lnTo>
                  <a:pt x="294924" y="227603"/>
                </a:lnTo>
                <a:lnTo>
                  <a:pt x="319363" y="243316"/>
                </a:lnTo>
                <a:lnTo>
                  <a:pt x="350377" y="263795"/>
                </a:lnTo>
                <a:lnTo>
                  <a:pt x="363432" y="271720"/>
                </a:lnTo>
                <a:lnTo>
                  <a:pt x="369284" y="275018"/>
                </a:lnTo>
                <a:lnTo>
                  <a:pt x="382560" y="278683"/>
                </a:lnTo>
                <a:lnTo>
                  <a:pt x="396080" y="281159"/>
                </a:lnTo>
                <a:lnTo>
                  <a:pt x="407733" y="285081"/>
                </a:lnTo>
                <a:lnTo>
                  <a:pt x="423814" y="288004"/>
                </a:lnTo>
                <a:lnTo>
                  <a:pt x="434171" y="286430"/>
                </a:lnTo>
                <a:lnTo>
                  <a:pt x="449522" y="280784"/>
                </a:lnTo>
                <a:lnTo>
                  <a:pt x="454617" y="278521"/>
                </a:lnTo>
                <a:lnTo>
                  <a:pt x="464794" y="269233"/>
                </a:lnTo>
                <a:lnTo>
                  <a:pt x="480044" y="249724"/>
                </a:lnTo>
                <a:lnTo>
                  <a:pt x="485125" y="242574"/>
                </a:lnTo>
                <a:lnTo>
                  <a:pt x="493029" y="223341"/>
                </a:lnTo>
                <a:lnTo>
                  <a:pt x="500211" y="201529"/>
                </a:lnTo>
                <a:lnTo>
                  <a:pt x="509047" y="180546"/>
                </a:lnTo>
                <a:lnTo>
                  <a:pt x="512081" y="168515"/>
                </a:lnTo>
                <a:lnTo>
                  <a:pt x="514103" y="155415"/>
                </a:lnTo>
                <a:lnTo>
                  <a:pt x="518148" y="1139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977"/>
          <p:cNvSpPr/>
          <p:nvPr/>
        </p:nvSpPr>
        <p:spPr>
          <a:xfrm>
            <a:off x="7193280" y="4137660"/>
            <a:ext cx="228239" cy="627921"/>
          </a:xfrm>
          <a:custGeom>
            <a:avLst/>
            <a:gdLst/>
            <a:ahLst/>
            <a:cxnLst/>
            <a:rect l="0" t="0" r="0" b="0"/>
            <a:pathLst>
              <a:path w="228239" h="627921">
                <a:moveTo>
                  <a:pt x="91440" y="0"/>
                </a:moveTo>
                <a:lnTo>
                  <a:pt x="83913" y="0"/>
                </a:lnTo>
                <a:lnTo>
                  <a:pt x="83829" y="6561"/>
                </a:lnTo>
                <a:lnTo>
                  <a:pt x="87867" y="11351"/>
                </a:lnTo>
                <a:lnTo>
                  <a:pt x="94427" y="18133"/>
                </a:lnTo>
                <a:lnTo>
                  <a:pt x="99258" y="25275"/>
                </a:lnTo>
                <a:lnTo>
                  <a:pt x="101733" y="29550"/>
                </a:lnTo>
                <a:lnTo>
                  <a:pt x="105075" y="33247"/>
                </a:lnTo>
                <a:lnTo>
                  <a:pt x="108998" y="36558"/>
                </a:lnTo>
                <a:lnTo>
                  <a:pt x="113305" y="39612"/>
                </a:lnTo>
                <a:lnTo>
                  <a:pt x="117870" y="44188"/>
                </a:lnTo>
                <a:lnTo>
                  <a:pt x="122607" y="49779"/>
                </a:lnTo>
                <a:lnTo>
                  <a:pt x="127458" y="56045"/>
                </a:lnTo>
                <a:lnTo>
                  <a:pt x="132385" y="61917"/>
                </a:lnTo>
                <a:lnTo>
                  <a:pt x="137364" y="67525"/>
                </a:lnTo>
                <a:lnTo>
                  <a:pt x="147411" y="78271"/>
                </a:lnTo>
                <a:lnTo>
                  <a:pt x="157521" y="88692"/>
                </a:lnTo>
                <a:lnTo>
                  <a:pt x="161740" y="93841"/>
                </a:lnTo>
                <a:lnTo>
                  <a:pt x="168686" y="104078"/>
                </a:lnTo>
                <a:lnTo>
                  <a:pt x="181403" y="123407"/>
                </a:lnTo>
                <a:lnTo>
                  <a:pt x="185282" y="130531"/>
                </a:lnTo>
                <a:lnTo>
                  <a:pt x="191850" y="145221"/>
                </a:lnTo>
                <a:lnTo>
                  <a:pt x="195633" y="152694"/>
                </a:lnTo>
                <a:lnTo>
                  <a:pt x="199849" y="160216"/>
                </a:lnTo>
                <a:lnTo>
                  <a:pt x="204352" y="167771"/>
                </a:lnTo>
                <a:lnTo>
                  <a:pt x="208202" y="175347"/>
                </a:lnTo>
                <a:lnTo>
                  <a:pt x="214737" y="190539"/>
                </a:lnTo>
                <a:lnTo>
                  <a:pt x="218206" y="205757"/>
                </a:lnTo>
                <a:lnTo>
                  <a:pt x="220593" y="221835"/>
                </a:lnTo>
                <a:lnTo>
                  <a:pt x="224477" y="240269"/>
                </a:lnTo>
                <a:lnTo>
                  <a:pt x="226768" y="257493"/>
                </a:lnTo>
                <a:lnTo>
                  <a:pt x="227786" y="274461"/>
                </a:lnTo>
                <a:lnTo>
                  <a:pt x="228238" y="293292"/>
                </a:lnTo>
                <a:lnTo>
                  <a:pt x="226181" y="310692"/>
                </a:lnTo>
                <a:lnTo>
                  <a:pt x="223291" y="327739"/>
                </a:lnTo>
                <a:lnTo>
                  <a:pt x="222008" y="346604"/>
                </a:lnTo>
                <a:lnTo>
                  <a:pt x="219179" y="364020"/>
                </a:lnTo>
                <a:lnTo>
                  <a:pt x="214253" y="381073"/>
                </a:lnTo>
                <a:lnTo>
                  <a:pt x="210569" y="390362"/>
                </a:lnTo>
                <a:lnTo>
                  <a:pt x="206419" y="399942"/>
                </a:lnTo>
                <a:lnTo>
                  <a:pt x="197293" y="419616"/>
                </a:lnTo>
                <a:lnTo>
                  <a:pt x="192489" y="429604"/>
                </a:lnTo>
                <a:lnTo>
                  <a:pt x="187592" y="438803"/>
                </a:lnTo>
                <a:lnTo>
                  <a:pt x="182636" y="447476"/>
                </a:lnTo>
                <a:lnTo>
                  <a:pt x="177637" y="455797"/>
                </a:lnTo>
                <a:lnTo>
                  <a:pt x="167568" y="471817"/>
                </a:lnTo>
                <a:lnTo>
                  <a:pt x="147305" y="502797"/>
                </a:lnTo>
                <a:lnTo>
                  <a:pt x="142230" y="511305"/>
                </a:lnTo>
                <a:lnTo>
                  <a:pt x="137153" y="520363"/>
                </a:lnTo>
                <a:lnTo>
                  <a:pt x="132076" y="529789"/>
                </a:lnTo>
                <a:lnTo>
                  <a:pt x="126997" y="538613"/>
                </a:lnTo>
                <a:lnTo>
                  <a:pt x="121918" y="547035"/>
                </a:lnTo>
                <a:lnTo>
                  <a:pt x="116838" y="555190"/>
                </a:lnTo>
                <a:lnTo>
                  <a:pt x="111759" y="562320"/>
                </a:lnTo>
                <a:lnTo>
                  <a:pt x="106679" y="568767"/>
                </a:lnTo>
                <a:lnTo>
                  <a:pt x="101600" y="574758"/>
                </a:lnTo>
                <a:lnTo>
                  <a:pt x="95674" y="580445"/>
                </a:lnTo>
                <a:lnTo>
                  <a:pt x="89182" y="585930"/>
                </a:lnTo>
                <a:lnTo>
                  <a:pt x="82315" y="591280"/>
                </a:lnTo>
                <a:lnTo>
                  <a:pt x="76043" y="596540"/>
                </a:lnTo>
                <a:lnTo>
                  <a:pt x="70169" y="601740"/>
                </a:lnTo>
                <a:lnTo>
                  <a:pt x="64559" y="606900"/>
                </a:lnTo>
                <a:lnTo>
                  <a:pt x="59125" y="611187"/>
                </a:lnTo>
                <a:lnTo>
                  <a:pt x="53811" y="614891"/>
                </a:lnTo>
                <a:lnTo>
                  <a:pt x="48574" y="618207"/>
                </a:lnTo>
                <a:lnTo>
                  <a:pt x="43389" y="621265"/>
                </a:lnTo>
                <a:lnTo>
                  <a:pt x="38240" y="624150"/>
                </a:lnTo>
                <a:lnTo>
                  <a:pt x="33113" y="626920"/>
                </a:lnTo>
                <a:lnTo>
                  <a:pt x="27155" y="627920"/>
                </a:lnTo>
                <a:lnTo>
                  <a:pt x="20643" y="627741"/>
                </a:lnTo>
                <a:lnTo>
                  <a:pt x="0" y="6248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28" name="SMARTInkAnnotation978"/>
          <p:cNvSpPr/>
          <p:nvPr/>
        </p:nvSpPr>
        <p:spPr>
          <a:xfrm>
            <a:off x="4747424" y="4198620"/>
            <a:ext cx="236057" cy="843644"/>
          </a:xfrm>
          <a:custGeom>
            <a:avLst/>
            <a:gdLst/>
            <a:ahLst/>
            <a:cxnLst/>
            <a:rect l="0" t="0" r="0" b="0"/>
            <a:pathLst>
              <a:path w="236057" h="843644">
                <a:moveTo>
                  <a:pt x="106516" y="0"/>
                </a:moveTo>
                <a:lnTo>
                  <a:pt x="106516" y="16181"/>
                </a:lnTo>
                <a:lnTo>
                  <a:pt x="102000" y="30898"/>
                </a:lnTo>
                <a:lnTo>
                  <a:pt x="98425" y="38378"/>
                </a:lnTo>
                <a:lnTo>
                  <a:pt x="94453" y="57979"/>
                </a:lnTo>
                <a:lnTo>
                  <a:pt x="90995" y="79955"/>
                </a:lnTo>
                <a:lnTo>
                  <a:pt x="83813" y="101011"/>
                </a:lnTo>
                <a:lnTo>
                  <a:pt x="77235" y="126174"/>
                </a:lnTo>
                <a:lnTo>
                  <a:pt x="74295" y="139996"/>
                </a:lnTo>
                <a:lnTo>
                  <a:pt x="70642" y="153444"/>
                </a:lnTo>
                <a:lnTo>
                  <a:pt x="66513" y="166643"/>
                </a:lnTo>
                <a:lnTo>
                  <a:pt x="62067" y="179675"/>
                </a:lnTo>
                <a:lnTo>
                  <a:pt x="59103" y="194290"/>
                </a:lnTo>
                <a:lnTo>
                  <a:pt x="57128" y="209960"/>
                </a:lnTo>
                <a:lnTo>
                  <a:pt x="55810" y="226334"/>
                </a:lnTo>
                <a:lnTo>
                  <a:pt x="52392" y="243175"/>
                </a:lnTo>
                <a:lnTo>
                  <a:pt x="47573" y="260331"/>
                </a:lnTo>
                <a:lnTo>
                  <a:pt x="41821" y="277694"/>
                </a:lnTo>
                <a:lnTo>
                  <a:pt x="37139" y="295196"/>
                </a:lnTo>
                <a:lnTo>
                  <a:pt x="33171" y="312790"/>
                </a:lnTo>
                <a:lnTo>
                  <a:pt x="29680" y="330447"/>
                </a:lnTo>
                <a:lnTo>
                  <a:pt x="21284" y="368128"/>
                </a:lnTo>
                <a:lnTo>
                  <a:pt x="16674" y="387658"/>
                </a:lnTo>
                <a:lnTo>
                  <a:pt x="12755" y="407452"/>
                </a:lnTo>
                <a:lnTo>
                  <a:pt x="9295" y="427421"/>
                </a:lnTo>
                <a:lnTo>
                  <a:pt x="6142" y="447508"/>
                </a:lnTo>
                <a:lnTo>
                  <a:pt x="4040" y="467672"/>
                </a:lnTo>
                <a:lnTo>
                  <a:pt x="2639" y="487888"/>
                </a:lnTo>
                <a:lnTo>
                  <a:pt x="1704" y="508139"/>
                </a:lnTo>
                <a:lnTo>
                  <a:pt x="666" y="548701"/>
                </a:lnTo>
                <a:lnTo>
                  <a:pt x="0" y="625887"/>
                </a:lnTo>
                <a:lnTo>
                  <a:pt x="792" y="644165"/>
                </a:lnTo>
                <a:lnTo>
                  <a:pt x="2166" y="662276"/>
                </a:lnTo>
                <a:lnTo>
                  <a:pt x="3929" y="680278"/>
                </a:lnTo>
                <a:lnTo>
                  <a:pt x="6798" y="697358"/>
                </a:lnTo>
                <a:lnTo>
                  <a:pt x="10404" y="713826"/>
                </a:lnTo>
                <a:lnTo>
                  <a:pt x="14501" y="729884"/>
                </a:lnTo>
                <a:lnTo>
                  <a:pt x="19773" y="744822"/>
                </a:lnTo>
                <a:lnTo>
                  <a:pt x="25827" y="759015"/>
                </a:lnTo>
                <a:lnTo>
                  <a:pt x="32404" y="772710"/>
                </a:lnTo>
                <a:lnTo>
                  <a:pt x="39328" y="784380"/>
                </a:lnTo>
                <a:lnTo>
                  <a:pt x="46483" y="794700"/>
                </a:lnTo>
                <a:lnTo>
                  <a:pt x="53795" y="804120"/>
                </a:lnTo>
                <a:lnTo>
                  <a:pt x="62055" y="812094"/>
                </a:lnTo>
                <a:lnTo>
                  <a:pt x="70948" y="819102"/>
                </a:lnTo>
                <a:lnTo>
                  <a:pt x="80264" y="825468"/>
                </a:lnTo>
                <a:lnTo>
                  <a:pt x="90707" y="830559"/>
                </a:lnTo>
                <a:lnTo>
                  <a:pt x="101904" y="834800"/>
                </a:lnTo>
                <a:lnTo>
                  <a:pt x="113601" y="838473"/>
                </a:lnTo>
                <a:lnTo>
                  <a:pt x="125633" y="840922"/>
                </a:lnTo>
                <a:lnTo>
                  <a:pt x="137887" y="842554"/>
                </a:lnTo>
                <a:lnTo>
                  <a:pt x="150290" y="843643"/>
                </a:lnTo>
                <a:lnTo>
                  <a:pt x="161945" y="842675"/>
                </a:lnTo>
                <a:lnTo>
                  <a:pt x="173102" y="840337"/>
                </a:lnTo>
                <a:lnTo>
                  <a:pt x="183927" y="837085"/>
                </a:lnTo>
                <a:lnTo>
                  <a:pt x="194529" y="831530"/>
                </a:lnTo>
                <a:lnTo>
                  <a:pt x="204985" y="824440"/>
                </a:lnTo>
                <a:lnTo>
                  <a:pt x="236056" y="800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29" name="SMARTInkAnnotation979"/>
          <p:cNvSpPr/>
          <p:nvPr/>
        </p:nvSpPr>
        <p:spPr>
          <a:xfrm>
            <a:off x="2461260" y="3375660"/>
            <a:ext cx="259081" cy="30481"/>
          </a:xfrm>
          <a:custGeom>
            <a:avLst/>
            <a:gdLst/>
            <a:ahLst/>
            <a:cxnLst/>
            <a:rect l="0" t="0" r="0" b="0"/>
            <a:pathLst>
              <a:path w="259081" h="30481">
                <a:moveTo>
                  <a:pt x="0" y="30480"/>
                </a:moveTo>
                <a:lnTo>
                  <a:pt x="33144" y="30480"/>
                </a:lnTo>
                <a:lnTo>
                  <a:pt x="36489" y="29634"/>
                </a:lnTo>
                <a:lnTo>
                  <a:pt x="40413" y="28222"/>
                </a:lnTo>
                <a:lnTo>
                  <a:pt x="44722" y="26435"/>
                </a:lnTo>
                <a:lnTo>
                  <a:pt x="48441" y="25243"/>
                </a:lnTo>
                <a:lnTo>
                  <a:pt x="51767" y="24449"/>
                </a:lnTo>
                <a:lnTo>
                  <a:pt x="58567" y="23566"/>
                </a:lnTo>
                <a:lnTo>
                  <a:pt x="62751" y="23331"/>
                </a:lnTo>
                <a:lnTo>
                  <a:pt x="67234" y="23174"/>
                </a:lnTo>
                <a:lnTo>
                  <a:pt x="71916" y="22223"/>
                </a:lnTo>
                <a:lnTo>
                  <a:pt x="76731" y="20742"/>
                </a:lnTo>
                <a:lnTo>
                  <a:pt x="81634" y="18908"/>
                </a:lnTo>
                <a:lnTo>
                  <a:pt x="86596" y="17685"/>
                </a:lnTo>
                <a:lnTo>
                  <a:pt x="91597" y="16870"/>
                </a:lnTo>
                <a:lnTo>
                  <a:pt x="96625" y="16327"/>
                </a:lnTo>
                <a:lnTo>
                  <a:pt x="101669" y="15964"/>
                </a:lnTo>
                <a:lnTo>
                  <a:pt x="106726" y="15723"/>
                </a:lnTo>
                <a:lnTo>
                  <a:pt x="111791" y="15562"/>
                </a:lnTo>
                <a:lnTo>
                  <a:pt x="116860" y="14608"/>
                </a:lnTo>
                <a:lnTo>
                  <a:pt x="121933" y="13125"/>
                </a:lnTo>
                <a:lnTo>
                  <a:pt x="127009" y="11290"/>
                </a:lnTo>
                <a:lnTo>
                  <a:pt x="132086" y="10067"/>
                </a:lnTo>
                <a:lnTo>
                  <a:pt x="137164" y="9252"/>
                </a:lnTo>
                <a:lnTo>
                  <a:pt x="142243" y="8707"/>
                </a:lnTo>
                <a:lnTo>
                  <a:pt x="148169" y="8345"/>
                </a:lnTo>
                <a:lnTo>
                  <a:pt x="161526" y="7942"/>
                </a:lnTo>
                <a:lnTo>
                  <a:pt x="167797" y="6988"/>
                </a:lnTo>
                <a:lnTo>
                  <a:pt x="173672" y="5505"/>
                </a:lnTo>
                <a:lnTo>
                  <a:pt x="179281" y="3670"/>
                </a:lnTo>
                <a:lnTo>
                  <a:pt x="184714" y="2447"/>
                </a:lnTo>
                <a:lnTo>
                  <a:pt x="190029" y="1632"/>
                </a:lnTo>
                <a:lnTo>
                  <a:pt x="195266" y="1088"/>
                </a:lnTo>
                <a:lnTo>
                  <a:pt x="200451" y="725"/>
                </a:lnTo>
                <a:lnTo>
                  <a:pt x="205600" y="483"/>
                </a:lnTo>
                <a:lnTo>
                  <a:pt x="218681" y="143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1" name="SMARTInkAnnotation980"/>
          <p:cNvSpPr/>
          <p:nvPr/>
        </p:nvSpPr>
        <p:spPr>
          <a:xfrm>
            <a:off x="2393047" y="3384370"/>
            <a:ext cx="403494" cy="75100"/>
          </a:xfrm>
          <a:custGeom>
            <a:avLst/>
            <a:gdLst/>
            <a:ahLst/>
            <a:cxnLst/>
            <a:rect l="0" t="0" r="0" b="0"/>
            <a:pathLst>
              <a:path w="403494" h="75100">
                <a:moveTo>
                  <a:pt x="75833" y="59870"/>
                </a:moveTo>
                <a:lnTo>
                  <a:pt x="47517" y="63915"/>
                </a:lnTo>
                <a:lnTo>
                  <a:pt x="38329" y="65954"/>
                </a:lnTo>
                <a:lnTo>
                  <a:pt x="31357" y="68159"/>
                </a:lnTo>
                <a:lnTo>
                  <a:pt x="25862" y="70476"/>
                </a:lnTo>
                <a:lnTo>
                  <a:pt x="21353" y="72021"/>
                </a:lnTo>
                <a:lnTo>
                  <a:pt x="11807" y="74194"/>
                </a:lnTo>
                <a:lnTo>
                  <a:pt x="7756" y="74839"/>
                </a:lnTo>
                <a:lnTo>
                  <a:pt x="0" y="75099"/>
                </a:lnTo>
                <a:lnTo>
                  <a:pt x="2054" y="72848"/>
                </a:lnTo>
                <a:lnTo>
                  <a:pt x="3787" y="71062"/>
                </a:lnTo>
                <a:lnTo>
                  <a:pt x="5789" y="69871"/>
                </a:lnTo>
                <a:lnTo>
                  <a:pt x="10271" y="68548"/>
                </a:lnTo>
                <a:lnTo>
                  <a:pt x="20894" y="66852"/>
                </a:lnTo>
                <a:lnTo>
                  <a:pt x="24814" y="65372"/>
                </a:lnTo>
                <a:lnTo>
                  <a:pt x="29120" y="63538"/>
                </a:lnTo>
                <a:lnTo>
                  <a:pt x="38421" y="59242"/>
                </a:lnTo>
                <a:lnTo>
                  <a:pt x="43272" y="56911"/>
                </a:lnTo>
                <a:lnTo>
                  <a:pt x="48198" y="55358"/>
                </a:lnTo>
                <a:lnTo>
                  <a:pt x="64071" y="52324"/>
                </a:lnTo>
                <a:lnTo>
                  <a:pt x="70531" y="50606"/>
                </a:lnTo>
                <a:lnTo>
                  <a:pt x="77379" y="48614"/>
                </a:lnTo>
                <a:lnTo>
                  <a:pt x="84483" y="47286"/>
                </a:lnTo>
                <a:lnTo>
                  <a:pt x="91759" y="46401"/>
                </a:lnTo>
                <a:lnTo>
                  <a:pt x="99151" y="45811"/>
                </a:lnTo>
                <a:lnTo>
                  <a:pt x="106618" y="44570"/>
                </a:lnTo>
                <a:lnTo>
                  <a:pt x="114136" y="42897"/>
                </a:lnTo>
                <a:lnTo>
                  <a:pt x="187052" y="24242"/>
                </a:lnTo>
                <a:lnTo>
                  <a:pt x="204003" y="19200"/>
                </a:lnTo>
                <a:lnTo>
                  <a:pt x="212926" y="17517"/>
                </a:lnTo>
                <a:lnTo>
                  <a:pt x="222262" y="16395"/>
                </a:lnTo>
                <a:lnTo>
                  <a:pt x="231872" y="15646"/>
                </a:lnTo>
                <a:lnTo>
                  <a:pt x="241666" y="14301"/>
                </a:lnTo>
                <a:lnTo>
                  <a:pt x="251582" y="12557"/>
                </a:lnTo>
                <a:lnTo>
                  <a:pt x="261579" y="10548"/>
                </a:lnTo>
                <a:lnTo>
                  <a:pt x="270784" y="9209"/>
                </a:lnTo>
                <a:lnTo>
                  <a:pt x="279460" y="8316"/>
                </a:lnTo>
                <a:lnTo>
                  <a:pt x="287784" y="7721"/>
                </a:lnTo>
                <a:lnTo>
                  <a:pt x="296721" y="7324"/>
                </a:lnTo>
                <a:lnTo>
                  <a:pt x="315681" y="6883"/>
                </a:lnTo>
                <a:lnTo>
                  <a:pt x="323785" y="5918"/>
                </a:lnTo>
                <a:lnTo>
                  <a:pt x="330882" y="4429"/>
                </a:lnTo>
                <a:lnTo>
                  <a:pt x="337305" y="2590"/>
                </a:lnTo>
                <a:lnTo>
                  <a:pt x="344128" y="1363"/>
                </a:lnTo>
                <a:lnTo>
                  <a:pt x="351216" y="545"/>
                </a:lnTo>
                <a:lnTo>
                  <a:pt x="358482" y="0"/>
                </a:lnTo>
                <a:lnTo>
                  <a:pt x="371071" y="1652"/>
                </a:lnTo>
                <a:lnTo>
                  <a:pt x="376798" y="3278"/>
                </a:lnTo>
                <a:lnTo>
                  <a:pt x="388904" y="5567"/>
                </a:lnTo>
                <a:lnTo>
                  <a:pt x="400987" y="6403"/>
                </a:lnTo>
                <a:lnTo>
                  <a:pt x="401822" y="6446"/>
                </a:lnTo>
                <a:lnTo>
                  <a:pt x="402379" y="7320"/>
                </a:lnTo>
                <a:lnTo>
                  <a:pt x="402751" y="8750"/>
                </a:lnTo>
                <a:lnTo>
                  <a:pt x="403493" y="1415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2" name="SMARTInkAnnotation981"/>
          <p:cNvSpPr/>
          <p:nvPr/>
        </p:nvSpPr>
        <p:spPr>
          <a:xfrm>
            <a:off x="2454699" y="3421380"/>
            <a:ext cx="372322" cy="83507"/>
          </a:xfrm>
          <a:custGeom>
            <a:avLst/>
            <a:gdLst/>
            <a:ahLst/>
            <a:cxnLst/>
            <a:rect l="0" t="0" r="0" b="0"/>
            <a:pathLst>
              <a:path w="372322" h="83507">
                <a:moveTo>
                  <a:pt x="6561" y="76200"/>
                </a:moveTo>
                <a:lnTo>
                  <a:pt x="0" y="82761"/>
                </a:lnTo>
                <a:lnTo>
                  <a:pt x="494" y="83114"/>
                </a:lnTo>
                <a:lnTo>
                  <a:pt x="3300" y="83506"/>
                </a:lnTo>
                <a:lnTo>
                  <a:pt x="5234" y="82764"/>
                </a:lnTo>
                <a:lnTo>
                  <a:pt x="7370" y="81422"/>
                </a:lnTo>
                <a:lnTo>
                  <a:pt x="9640" y="79681"/>
                </a:lnTo>
                <a:lnTo>
                  <a:pt x="12847" y="78521"/>
                </a:lnTo>
                <a:lnTo>
                  <a:pt x="20926" y="77232"/>
                </a:lnTo>
                <a:lnTo>
                  <a:pt x="25451" y="76041"/>
                </a:lnTo>
                <a:lnTo>
                  <a:pt x="30161" y="74401"/>
                </a:lnTo>
                <a:lnTo>
                  <a:pt x="34994" y="72461"/>
                </a:lnTo>
                <a:lnTo>
                  <a:pt x="39910" y="70320"/>
                </a:lnTo>
                <a:lnTo>
                  <a:pt x="49887" y="65685"/>
                </a:lnTo>
                <a:lnTo>
                  <a:pt x="55765" y="63263"/>
                </a:lnTo>
                <a:lnTo>
                  <a:pt x="62224" y="60802"/>
                </a:lnTo>
                <a:lnTo>
                  <a:pt x="69069" y="58315"/>
                </a:lnTo>
                <a:lnTo>
                  <a:pt x="77020" y="55810"/>
                </a:lnTo>
                <a:lnTo>
                  <a:pt x="94885" y="50769"/>
                </a:lnTo>
                <a:lnTo>
                  <a:pt x="154053" y="35557"/>
                </a:lnTo>
                <a:lnTo>
                  <a:pt x="164156" y="33865"/>
                </a:lnTo>
                <a:lnTo>
                  <a:pt x="174278" y="32736"/>
                </a:lnTo>
                <a:lnTo>
                  <a:pt x="184412" y="31984"/>
                </a:lnTo>
                <a:lnTo>
                  <a:pt x="194555" y="30636"/>
                </a:lnTo>
                <a:lnTo>
                  <a:pt x="204704" y="28891"/>
                </a:lnTo>
                <a:lnTo>
                  <a:pt x="214856" y="26880"/>
                </a:lnTo>
                <a:lnTo>
                  <a:pt x="235168" y="22389"/>
                </a:lnTo>
                <a:lnTo>
                  <a:pt x="245326" y="20006"/>
                </a:lnTo>
                <a:lnTo>
                  <a:pt x="255484" y="18417"/>
                </a:lnTo>
                <a:lnTo>
                  <a:pt x="265643" y="17358"/>
                </a:lnTo>
                <a:lnTo>
                  <a:pt x="275802" y="16652"/>
                </a:lnTo>
                <a:lnTo>
                  <a:pt x="285962" y="15335"/>
                </a:lnTo>
                <a:lnTo>
                  <a:pt x="296121" y="13610"/>
                </a:lnTo>
                <a:lnTo>
                  <a:pt x="306281" y="11613"/>
                </a:lnTo>
                <a:lnTo>
                  <a:pt x="314748" y="10282"/>
                </a:lnTo>
                <a:lnTo>
                  <a:pt x="322086" y="9395"/>
                </a:lnTo>
                <a:lnTo>
                  <a:pt x="328670" y="8803"/>
                </a:lnTo>
                <a:lnTo>
                  <a:pt x="335601" y="7562"/>
                </a:lnTo>
                <a:lnTo>
                  <a:pt x="342761" y="5888"/>
                </a:lnTo>
                <a:lnTo>
                  <a:pt x="350075" y="3925"/>
                </a:lnTo>
                <a:lnTo>
                  <a:pt x="360458" y="1744"/>
                </a:lnTo>
                <a:lnTo>
                  <a:pt x="37232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3" name="SMARTInkAnnotation982"/>
          <p:cNvSpPr/>
          <p:nvPr/>
        </p:nvSpPr>
        <p:spPr>
          <a:xfrm>
            <a:off x="2417658" y="3360420"/>
            <a:ext cx="348403" cy="98002"/>
          </a:xfrm>
          <a:custGeom>
            <a:avLst/>
            <a:gdLst/>
            <a:ahLst/>
            <a:cxnLst/>
            <a:rect l="0" t="0" r="0" b="0"/>
            <a:pathLst>
              <a:path w="348403" h="98002">
                <a:moveTo>
                  <a:pt x="13122" y="91440"/>
                </a:moveTo>
                <a:lnTo>
                  <a:pt x="0" y="98001"/>
                </a:lnTo>
                <a:lnTo>
                  <a:pt x="141" y="97507"/>
                </a:lnTo>
                <a:lnTo>
                  <a:pt x="2555" y="94701"/>
                </a:lnTo>
                <a:lnTo>
                  <a:pt x="6449" y="90632"/>
                </a:lnTo>
                <a:lnTo>
                  <a:pt x="15849" y="81120"/>
                </a:lnTo>
                <a:lnTo>
                  <a:pt x="19173" y="79480"/>
                </a:lnTo>
                <a:lnTo>
                  <a:pt x="27383" y="77658"/>
                </a:lnTo>
                <a:lnTo>
                  <a:pt x="32790" y="76325"/>
                </a:lnTo>
                <a:lnTo>
                  <a:pt x="38933" y="74590"/>
                </a:lnTo>
                <a:lnTo>
                  <a:pt x="45570" y="72587"/>
                </a:lnTo>
                <a:lnTo>
                  <a:pt x="52534" y="69558"/>
                </a:lnTo>
                <a:lnTo>
                  <a:pt x="59716" y="65845"/>
                </a:lnTo>
                <a:lnTo>
                  <a:pt x="67045" y="61677"/>
                </a:lnTo>
                <a:lnTo>
                  <a:pt x="74471" y="58052"/>
                </a:lnTo>
                <a:lnTo>
                  <a:pt x="81961" y="54787"/>
                </a:lnTo>
                <a:lnTo>
                  <a:pt x="89495" y="51765"/>
                </a:lnTo>
                <a:lnTo>
                  <a:pt x="97904" y="48903"/>
                </a:lnTo>
                <a:lnTo>
                  <a:pt x="106896" y="46149"/>
                </a:lnTo>
                <a:lnTo>
                  <a:pt x="125920" y="40831"/>
                </a:lnTo>
                <a:lnTo>
                  <a:pt x="145663" y="35645"/>
                </a:lnTo>
                <a:lnTo>
                  <a:pt x="156516" y="33923"/>
                </a:lnTo>
                <a:lnTo>
                  <a:pt x="167985" y="32776"/>
                </a:lnTo>
                <a:lnTo>
                  <a:pt x="179864" y="32011"/>
                </a:lnTo>
                <a:lnTo>
                  <a:pt x="191170" y="30653"/>
                </a:lnTo>
                <a:lnTo>
                  <a:pt x="202094" y="28902"/>
                </a:lnTo>
                <a:lnTo>
                  <a:pt x="212764" y="26888"/>
                </a:lnTo>
                <a:lnTo>
                  <a:pt x="223263" y="25545"/>
                </a:lnTo>
                <a:lnTo>
                  <a:pt x="233650" y="24651"/>
                </a:lnTo>
                <a:lnTo>
                  <a:pt x="243960" y="24053"/>
                </a:lnTo>
                <a:lnTo>
                  <a:pt x="255068" y="22809"/>
                </a:lnTo>
                <a:lnTo>
                  <a:pt x="266705" y="21133"/>
                </a:lnTo>
                <a:lnTo>
                  <a:pt x="278698" y="19169"/>
                </a:lnTo>
                <a:lnTo>
                  <a:pt x="289233" y="17013"/>
                </a:lnTo>
                <a:lnTo>
                  <a:pt x="298796" y="14728"/>
                </a:lnTo>
                <a:lnTo>
                  <a:pt x="307711" y="12359"/>
                </a:lnTo>
                <a:lnTo>
                  <a:pt x="324391" y="7468"/>
                </a:lnTo>
                <a:lnTo>
                  <a:pt x="34840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4" name="SMARTInkAnnotation983"/>
          <p:cNvSpPr/>
          <p:nvPr/>
        </p:nvSpPr>
        <p:spPr>
          <a:xfrm>
            <a:off x="7567013" y="4396740"/>
            <a:ext cx="258728" cy="30481"/>
          </a:xfrm>
          <a:custGeom>
            <a:avLst/>
            <a:gdLst/>
            <a:ahLst/>
            <a:cxnLst/>
            <a:rect l="0" t="0" r="0" b="0"/>
            <a:pathLst>
              <a:path w="258728" h="30481">
                <a:moveTo>
                  <a:pt x="30127" y="30480"/>
                </a:moveTo>
                <a:lnTo>
                  <a:pt x="19521" y="19874"/>
                </a:lnTo>
                <a:lnTo>
                  <a:pt x="17129" y="18330"/>
                </a:lnTo>
                <a:lnTo>
                  <a:pt x="14689" y="17299"/>
                </a:lnTo>
                <a:lnTo>
                  <a:pt x="8733" y="15647"/>
                </a:lnTo>
                <a:lnTo>
                  <a:pt x="7398" y="14665"/>
                </a:lnTo>
                <a:lnTo>
                  <a:pt x="5660" y="13163"/>
                </a:lnTo>
                <a:lnTo>
                  <a:pt x="0" y="7944"/>
                </a:lnTo>
                <a:lnTo>
                  <a:pt x="6239" y="7649"/>
                </a:lnTo>
                <a:lnTo>
                  <a:pt x="43065" y="7621"/>
                </a:lnTo>
                <a:lnTo>
                  <a:pt x="48911" y="6774"/>
                </a:lnTo>
                <a:lnTo>
                  <a:pt x="55350" y="5363"/>
                </a:lnTo>
                <a:lnTo>
                  <a:pt x="62183" y="3575"/>
                </a:lnTo>
                <a:lnTo>
                  <a:pt x="69277" y="2384"/>
                </a:lnTo>
                <a:lnTo>
                  <a:pt x="76548" y="1590"/>
                </a:lnTo>
                <a:lnTo>
                  <a:pt x="83934" y="1060"/>
                </a:lnTo>
                <a:lnTo>
                  <a:pt x="91399" y="707"/>
                </a:lnTo>
                <a:lnTo>
                  <a:pt x="106466" y="314"/>
                </a:lnTo>
                <a:lnTo>
                  <a:pt x="25872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5" name="SMARTInkAnnotation984"/>
          <p:cNvSpPr/>
          <p:nvPr/>
        </p:nvSpPr>
        <p:spPr>
          <a:xfrm>
            <a:off x="7692100" y="4465320"/>
            <a:ext cx="202221" cy="68581"/>
          </a:xfrm>
          <a:custGeom>
            <a:avLst/>
            <a:gdLst/>
            <a:ahLst/>
            <a:cxnLst/>
            <a:rect l="0" t="0" r="0" b="0"/>
            <a:pathLst>
              <a:path w="202221" h="68581">
                <a:moveTo>
                  <a:pt x="26961" y="0"/>
                </a:moveTo>
                <a:lnTo>
                  <a:pt x="22914" y="8091"/>
                </a:lnTo>
                <a:lnTo>
                  <a:pt x="20877" y="11320"/>
                </a:lnTo>
                <a:lnTo>
                  <a:pt x="18672" y="14320"/>
                </a:lnTo>
                <a:lnTo>
                  <a:pt x="16354" y="17167"/>
                </a:lnTo>
                <a:lnTo>
                  <a:pt x="13963" y="19912"/>
                </a:lnTo>
                <a:lnTo>
                  <a:pt x="11522" y="22588"/>
                </a:lnTo>
                <a:lnTo>
                  <a:pt x="5567" y="28921"/>
                </a:lnTo>
                <a:lnTo>
                  <a:pt x="489" y="34064"/>
                </a:lnTo>
                <a:lnTo>
                  <a:pt x="0" y="35409"/>
                </a:lnTo>
                <a:lnTo>
                  <a:pt x="520" y="36306"/>
                </a:lnTo>
                <a:lnTo>
                  <a:pt x="1713" y="36904"/>
                </a:lnTo>
                <a:lnTo>
                  <a:pt x="5298" y="37569"/>
                </a:lnTo>
                <a:lnTo>
                  <a:pt x="9712" y="37864"/>
                </a:lnTo>
                <a:lnTo>
                  <a:pt x="14496" y="37995"/>
                </a:lnTo>
                <a:lnTo>
                  <a:pt x="16958" y="38877"/>
                </a:lnTo>
                <a:lnTo>
                  <a:pt x="19446" y="40312"/>
                </a:lnTo>
                <a:lnTo>
                  <a:pt x="21950" y="42115"/>
                </a:lnTo>
                <a:lnTo>
                  <a:pt x="25313" y="44163"/>
                </a:lnTo>
                <a:lnTo>
                  <a:pt x="29249" y="46376"/>
                </a:lnTo>
                <a:lnTo>
                  <a:pt x="33566" y="48697"/>
                </a:lnTo>
                <a:lnTo>
                  <a:pt x="38137" y="50245"/>
                </a:lnTo>
                <a:lnTo>
                  <a:pt x="42878" y="51277"/>
                </a:lnTo>
                <a:lnTo>
                  <a:pt x="47732" y="51965"/>
                </a:lnTo>
                <a:lnTo>
                  <a:pt x="53508" y="53270"/>
                </a:lnTo>
                <a:lnTo>
                  <a:pt x="59900" y="54987"/>
                </a:lnTo>
                <a:lnTo>
                  <a:pt x="73773" y="59152"/>
                </a:lnTo>
                <a:lnTo>
                  <a:pt x="88406" y="63826"/>
                </a:lnTo>
                <a:lnTo>
                  <a:pt x="95863" y="65410"/>
                </a:lnTo>
                <a:lnTo>
                  <a:pt x="103376" y="66467"/>
                </a:lnTo>
                <a:lnTo>
                  <a:pt x="110924" y="67172"/>
                </a:lnTo>
                <a:lnTo>
                  <a:pt x="119343" y="67641"/>
                </a:lnTo>
                <a:lnTo>
                  <a:pt x="137728" y="68163"/>
                </a:lnTo>
                <a:lnTo>
                  <a:pt x="202220" y="685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6" name="SMARTInkAnnotation985"/>
          <p:cNvSpPr/>
          <p:nvPr/>
        </p:nvSpPr>
        <p:spPr>
          <a:xfrm>
            <a:off x="7978149" y="4229558"/>
            <a:ext cx="278638" cy="365270"/>
          </a:xfrm>
          <a:custGeom>
            <a:avLst/>
            <a:gdLst/>
            <a:ahLst/>
            <a:cxnLst/>
            <a:rect l="0" t="0" r="0" b="0"/>
            <a:pathLst>
              <a:path w="278638" h="365270">
                <a:moveTo>
                  <a:pt x="243831" y="205282"/>
                </a:moveTo>
                <a:lnTo>
                  <a:pt x="243831" y="209327"/>
                </a:lnTo>
                <a:lnTo>
                  <a:pt x="244677" y="210519"/>
                </a:lnTo>
                <a:lnTo>
                  <a:pt x="246089" y="211313"/>
                </a:lnTo>
                <a:lnTo>
                  <a:pt x="251138" y="212809"/>
                </a:lnTo>
                <a:lnTo>
                  <a:pt x="251442" y="205594"/>
                </a:lnTo>
                <a:lnTo>
                  <a:pt x="255493" y="205375"/>
                </a:lnTo>
                <a:lnTo>
                  <a:pt x="256685" y="204497"/>
                </a:lnTo>
                <a:lnTo>
                  <a:pt x="257481" y="203065"/>
                </a:lnTo>
                <a:lnTo>
                  <a:pt x="258010" y="201264"/>
                </a:lnTo>
                <a:lnTo>
                  <a:pt x="260857" y="197006"/>
                </a:lnTo>
                <a:lnTo>
                  <a:pt x="262801" y="194684"/>
                </a:lnTo>
                <a:lnTo>
                  <a:pt x="264098" y="192290"/>
                </a:lnTo>
                <a:lnTo>
                  <a:pt x="265538" y="187372"/>
                </a:lnTo>
                <a:lnTo>
                  <a:pt x="267310" y="176470"/>
                </a:lnTo>
                <a:lnTo>
                  <a:pt x="270635" y="168205"/>
                </a:lnTo>
                <a:lnTo>
                  <a:pt x="272678" y="158888"/>
                </a:lnTo>
                <a:lnTo>
                  <a:pt x="273585" y="149102"/>
                </a:lnTo>
                <a:lnTo>
                  <a:pt x="273988" y="139109"/>
                </a:lnTo>
                <a:lnTo>
                  <a:pt x="276425" y="129023"/>
                </a:lnTo>
                <a:lnTo>
                  <a:pt x="278260" y="123963"/>
                </a:lnTo>
                <a:lnTo>
                  <a:pt x="278637" y="118896"/>
                </a:lnTo>
                <a:lnTo>
                  <a:pt x="276798" y="108750"/>
                </a:lnTo>
                <a:lnTo>
                  <a:pt x="275416" y="98597"/>
                </a:lnTo>
                <a:lnTo>
                  <a:pt x="274802" y="88440"/>
                </a:lnTo>
                <a:lnTo>
                  <a:pt x="274529" y="78281"/>
                </a:lnTo>
                <a:lnTo>
                  <a:pt x="272149" y="68122"/>
                </a:lnTo>
                <a:lnTo>
                  <a:pt x="270330" y="63042"/>
                </a:lnTo>
                <a:lnTo>
                  <a:pt x="263792" y="52882"/>
                </a:lnTo>
                <a:lnTo>
                  <a:pt x="256089" y="42722"/>
                </a:lnTo>
                <a:lnTo>
                  <a:pt x="249843" y="32562"/>
                </a:lnTo>
                <a:lnTo>
                  <a:pt x="241987" y="24660"/>
                </a:lnTo>
                <a:lnTo>
                  <a:pt x="237522" y="21367"/>
                </a:lnTo>
                <a:lnTo>
                  <a:pt x="232852" y="18326"/>
                </a:lnTo>
                <a:lnTo>
                  <a:pt x="228044" y="15451"/>
                </a:lnTo>
                <a:lnTo>
                  <a:pt x="223147" y="12688"/>
                </a:lnTo>
                <a:lnTo>
                  <a:pt x="213189" y="7360"/>
                </a:lnTo>
                <a:lnTo>
                  <a:pt x="208164" y="4754"/>
                </a:lnTo>
                <a:lnTo>
                  <a:pt x="203119" y="3017"/>
                </a:lnTo>
                <a:lnTo>
                  <a:pt x="198063" y="1858"/>
                </a:lnTo>
                <a:lnTo>
                  <a:pt x="192998" y="1086"/>
                </a:lnTo>
                <a:lnTo>
                  <a:pt x="187929" y="572"/>
                </a:lnTo>
                <a:lnTo>
                  <a:pt x="182857" y="228"/>
                </a:lnTo>
                <a:lnTo>
                  <a:pt x="177781" y="0"/>
                </a:lnTo>
                <a:lnTo>
                  <a:pt x="172704" y="694"/>
                </a:lnTo>
                <a:lnTo>
                  <a:pt x="167627" y="2003"/>
                </a:lnTo>
                <a:lnTo>
                  <a:pt x="162548" y="3723"/>
                </a:lnTo>
                <a:lnTo>
                  <a:pt x="154647" y="7891"/>
                </a:lnTo>
                <a:lnTo>
                  <a:pt x="147467" y="12566"/>
                </a:lnTo>
                <a:lnTo>
                  <a:pt x="143182" y="14998"/>
                </a:lnTo>
                <a:lnTo>
                  <a:pt x="138632" y="17466"/>
                </a:lnTo>
                <a:lnTo>
                  <a:pt x="131317" y="24724"/>
                </a:lnTo>
                <a:lnTo>
                  <a:pt x="125245" y="33594"/>
                </a:lnTo>
                <a:lnTo>
                  <a:pt x="119723" y="43181"/>
                </a:lnTo>
                <a:lnTo>
                  <a:pt x="117066" y="48954"/>
                </a:lnTo>
                <a:lnTo>
                  <a:pt x="114448" y="55343"/>
                </a:lnTo>
                <a:lnTo>
                  <a:pt x="111856" y="62143"/>
                </a:lnTo>
                <a:lnTo>
                  <a:pt x="110128" y="69216"/>
                </a:lnTo>
                <a:lnTo>
                  <a:pt x="108975" y="76471"/>
                </a:lnTo>
                <a:lnTo>
                  <a:pt x="108208" y="83848"/>
                </a:lnTo>
                <a:lnTo>
                  <a:pt x="107695" y="92153"/>
                </a:lnTo>
                <a:lnTo>
                  <a:pt x="107126" y="110411"/>
                </a:lnTo>
                <a:lnTo>
                  <a:pt x="106806" y="135686"/>
                </a:lnTo>
                <a:lnTo>
                  <a:pt x="107608" y="143644"/>
                </a:lnTo>
                <a:lnTo>
                  <a:pt x="108989" y="151490"/>
                </a:lnTo>
                <a:lnTo>
                  <a:pt x="110756" y="159261"/>
                </a:lnTo>
                <a:lnTo>
                  <a:pt x="111934" y="167828"/>
                </a:lnTo>
                <a:lnTo>
                  <a:pt x="112719" y="176926"/>
                </a:lnTo>
                <a:lnTo>
                  <a:pt x="113244" y="186377"/>
                </a:lnTo>
                <a:lnTo>
                  <a:pt x="114439" y="194372"/>
                </a:lnTo>
                <a:lnTo>
                  <a:pt x="116083" y="201396"/>
                </a:lnTo>
                <a:lnTo>
                  <a:pt x="118025" y="207771"/>
                </a:lnTo>
                <a:lnTo>
                  <a:pt x="119321" y="214561"/>
                </a:lnTo>
                <a:lnTo>
                  <a:pt x="120185" y="221628"/>
                </a:lnTo>
                <a:lnTo>
                  <a:pt x="120760" y="228880"/>
                </a:lnTo>
                <a:lnTo>
                  <a:pt x="121989" y="236254"/>
                </a:lnTo>
                <a:lnTo>
                  <a:pt x="123656" y="243710"/>
                </a:lnTo>
                <a:lnTo>
                  <a:pt x="125615" y="251220"/>
                </a:lnTo>
                <a:lnTo>
                  <a:pt x="126919" y="257921"/>
                </a:lnTo>
                <a:lnTo>
                  <a:pt x="127791" y="264082"/>
                </a:lnTo>
                <a:lnTo>
                  <a:pt x="128370" y="269882"/>
                </a:lnTo>
                <a:lnTo>
                  <a:pt x="129603" y="276289"/>
                </a:lnTo>
                <a:lnTo>
                  <a:pt x="131272" y="283099"/>
                </a:lnTo>
                <a:lnTo>
                  <a:pt x="133232" y="290180"/>
                </a:lnTo>
                <a:lnTo>
                  <a:pt x="135409" y="300306"/>
                </a:lnTo>
                <a:lnTo>
                  <a:pt x="136377" y="308475"/>
                </a:lnTo>
                <a:lnTo>
                  <a:pt x="136807" y="317750"/>
                </a:lnTo>
                <a:lnTo>
                  <a:pt x="137049" y="328447"/>
                </a:lnTo>
                <a:lnTo>
                  <a:pt x="136236" y="331418"/>
                </a:lnTo>
                <a:lnTo>
                  <a:pt x="131894" y="340493"/>
                </a:lnTo>
                <a:lnTo>
                  <a:pt x="130582" y="348914"/>
                </a:lnTo>
                <a:lnTo>
                  <a:pt x="129383" y="351836"/>
                </a:lnTo>
                <a:lnTo>
                  <a:pt x="127740" y="353784"/>
                </a:lnTo>
                <a:lnTo>
                  <a:pt x="121380" y="358785"/>
                </a:lnTo>
                <a:lnTo>
                  <a:pt x="119017" y="360957"/>
                </a:lnTo>
                <a:lnTo>
                  <a:pt x="116595" y="362405"/>
                </a:lnTo>
                <a:lnTo>
                  <a:pt x="111646" y="364014"/>
                </a:lnTo>
                <a:lnTo>
                  <a:pt x="104367" y="364730"/>
                </a:lnTo>
                <a:lnTo>
                  <a:pt x="96334" y="365048"/>
                </a:lnTo>
                <a:lnTo>
                  <a:pt x="87050" y="365227"/>
                </a:lnTo>
                <a:lnTo>
                  <a:pt x="81582" y="365269"/>
                </a:lnTo>
                <a:lnTo>
                  <a:pt x="74071" y="363030"/>
                </a:lnTo>
                <a:lnTo>
                  <a:pt x="65935" y="360058"/>
                </a:lnTo>
                <a:lnTo>
                  <a:pt x="59497" y="358738"/>
                </a:lnTo>
                <a:lnTo>
                  <a:pt x="53813" y="355894"/>
                </a:lnTo>
                <a:lnTo>
                  <a:pt x="47618" y="351807"/>
                </a:lnTo>
                <a:lnTo>
                  <a:pt x="39221" y="347169"/>
                </a:lnTo>
                <a:lnTo>
                  <a:pt x="32102" y="342285"/>
                </a:lnTo>
                <a:lnTo>
                  <a:pt x="24678" y="336296"/>
                </a:lnTo>
                <a:lnTo>
                  <a:pt x="19347" y="331214"/>
                </a:lnTo>
                <a:lnTo>
                  <a:pt x="17129" y="329877"/>
                </a:lnTo>
                <a:lnTo>
                  <a:pt x="12405" y="328391"/>
                </a:lnTo>
                <a:lnTo>
                  <a:pt x="10808" y="327148"/>
                </a:lnTo>
                <a:lnTo>
                  <a:pt x="9742" y="325473"/>
                </a:lnTo>
                <a:lnTo>
                  <a:pt x="9032" y="323509"/>
                </a:lnTo>
                <a:lnTo>
                  <a:pt x="5985" y="319070"/>
                </a:lnTo>
                <a:lnTo>
                  <a:pt x="342" y="312378"/>
                </a:lnTo>
                <a:lnTo>
                  <a:pt x="5" y="302571"/>
                </a:lnTo>
                <a:lnTo>
                  <a:pt x="0" y="300622"/>
                </a:lnTo>
                <a:lnTo>
                  <a:pt x="844" y="298475"/>
                </a:lnTo>
                <a:lnTo>
                  <a:pt x="5230" y="291409"/>
                </a:lnTo>
                <a:lnTo>
                  <a:pt x="7753" y="283953"/>
                </a:lnTo>
                <a:lnTo>
                  <a:pt x="13485" y="276382"/>
                </a:lnTo>
                <a:lnTo>
                  <a:pt x="20546" y="268776"/>
                </a:lnTo>
                <a:lnTo>
                  <a:pt x="28000" y="260314"/>
                </a:lnTo>
                <a:lnTo>
                  <a:pt x="33042" y="252036"/>
                </a:lnTo>
                <a:lnTo>
                  <a:pt x="40641" y="241901"/>
                </a:lnTo>
                <a:lnTo>
                  <a:pt x="47973" y="233975"/>
                </a:lnTo>
                <a:lnTo>
                  <a:pt x="52300" y="229491"/>
                </a:lnTo>
                <a:lnTo>
                  <a:pt x="56877" y="225654"/>
                </a:lnTo>
                <a:lnTo>
                  <a:pt x="61622" y="222250"/>
                </a:lnTo>
                <a:lnTo>
                  <a:pt x="66478" y="219134"/>
                </a:lnTo>
                <a:lnTo>
                  <a:pt x="71409" y="216210"/>
                </a:lnTo>
                <a:lnTo>
                  <a:pt x="76389" y="213414"/>
                </a:lnTo>
                <a:lnTo>
                  <a:pt x="81403" y="210704"/>
                </a:lnTo>
                <a:lnTo>
                  <a:pt x="86439" y="207203"/>
                </a:lnTo>
                <a:lnTo>
                  <a:pt x="91489" y="203176"/>
                </a:lnTo>
                <a:lnTo>
                  <a:pt x="96549" y="198798"/>
                </a:lnTo>
                <a:lnTo>
                  <a:pt x="101618" y="195033"/>
                </a:lnTo>
                <a:lnTo>
                  <a:pt x="106688" y="191676"/>
                </a:lnTo>
                <a:lnTo>
                  <a:pt x="111763" y="188591"/>
                </a:lnTo>
                <a:lnTo>
                  <a:pt x="116838" y="185688"/>
                </a:lnTo>
                <a:lnTo>
                  <a:pt x="126995" y="180205"/>
                </a:lnTo>
                <a:lnTo>
                  <a:pt x="132073" y="178404"/>
                </a:lnTo>
                <a:lnTo>
                  <a:pt x="137153" y="177203"/>
                </a:lnTo>
                <a:lnTo>
                  <a:pt x="142231" y="176403"/>
                </a:lnTo>
                <a:lnTo>
                  <a:pt x="147311" y="175870"/>
                </a:lnTo>
                <a:lnTo>
                  <a:pt x="152392" y="175514"/>
                </a:lnTo>
                <a:lnTo>
                  <a:pt x="161705" y="175118"/>
                </a:lnTo>
                <a:lnTo>
                  <a:pt x="171708" y="174896"/>
                </a:lnTo>
                <a:lnTo>
                  <a:pt x="205731" y="17480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7" name="SMARTInkAnnotation986"/>
          <p:cNvSpPr/>
          <p:nvPr/>
        </p:nvSpPr>
        <p:spPr>
          <a:xfrm>
            <a:off x="8244975" y="4229112"/>
            <a:ext cx="204547" cy="334780"/>
          </a:xfrm>
          <a:custGeom>
            <a:avLst/>
            <a:gdLst/>
            <a:ahLst/>
            <a:cxnLst/>
            <a:rect l="0" t="0" r="0" b="0"/>
            <a:pathLst>
              <a:path w="204547" h="334780">
                <a:moveTo>
                  <a:pt x="190365" y="137148"/>
                </a:moveTo>
                <a:lnTo>
                  <a:pt x="197672" y="144454"/>
                </a:lnTo>
                <a:lnTo>
                  <a:pt x="197957" y="134135"/>
                </a:lnTo>
                <a:lnTo>
                  <a:pt x="197986" y="111651"/>
                </a:lnTo>
                <a:lnTo>
                  <a:pt x="198831" y="109144"/>
                </a:lnTo>
                <a:lnTo>
                  <a:pt x="203222" y="101569"/>
                </a:lnTo>
                <a:lnTo>
                  <a:pt x="204546" y="96499"/>
                </a:lnTo>
                <a:lnTo>
                  <a:pt x="204053" y="93962"/>
                </a:lnTo>
                <a:lnTo>
                  <a:pt x="200158" y="85500"/>
                </a:lnTo>
                <a:lnTo>
                  <a:pt x="198952" y="77222"/>
                </a:lnTo>
                <a:lnTo>
                  <a:pt x="198272" y="67087"/>
                </a:lnTo>
                <a:lnTo>
                  <a:pt x="198070" y="58722"/>
                </a:lnTo>
                <a:lnTo>
                  <a:pt x="195765" y="51209"/>
                </a:lnTo>
                <a:lnTo>
                  <a:pt x="191919" y="43073"/>
                </a:lnTo>
                <a:lnTo>
                  <a:pt x="187386" y="36635"/>
                </a:lnTo>
                <a:lnTo>
                  <a:pt x="182549" y="30951"/>
                </a:lnTo>
                <a:lnTo>
                  <a:pt x="180075" y="28250"/>
                </a:lnTo>
                <a:lnTo>
                  <a:pt x="178426" y="25603"/>
                </a:lnTo>
                <a:lnTo>
                  <a:pt x="176592" y="20403"/>
                </a:lnTo>
                <a:lnTo>
                  <a:pt x="174410" y="17831"/>
                </a:lnTo>
                <a:lnTo>
                  <a:pt x="171261" y="15271"/>
                </a:lnTo>
                <a:lnTo>
                  <a:pt x="167468" y="12717"/>
                </a:lnTo>
                <a:lnTo>
                  <a:pt x="164941" y="10167"/>
                </a:lnTo>
                <a:lnTo>
                  <a:pt x="163256" y="7621"/>
                </a:lnTo>
                <a:lnTo>
                  <a:pt x="162132" y="5077"/>
                </a:lnTo>
                <a:lnTo>
                  <a:pt x="159690" y="3380"/>
                </a:lnTo>
                <a:lnTo>
                  <a:pt x="156370" y="2250"/>
                </a:lnTo>
                <a:lnTo>
                  <a:pt x="146959" y="435"/>
                </a:lnTo>
                <a:lnTo>
                  <a:pt x="141286" y="120"/>
                </a:lnTo>
                <a:lnTo>
                  <a:pt x="131783" y="14"/>
                </a:lnTo>
                <a:lnTo>
                  <a:pt x="126792" y="0"/>
                </a:lnTo>
                <a:lnTo>
                  <a:pt x="124276" y="843"/>
                </a:lnTo>
                <a:lnTo>
                  <a:pt x="119224" y="4037"/>
                </a:lnTo>
                <a:lnTo>
                  <a:pt x="114155" y="10536"/>
                </a:lnTo>
                <a:lnTo>
                  <a:pt x="111619" y="14640"/>
                </a:lnTo>
                <a:lnTo>
                  <a:pt x="108234" y="18223"/>
                </a:lnTo>
                <a:lnTo>
                  <a:pt x="104284" y="21458"/>
                </a:lnTo>
                <a:lnTo>
                  <a:pt x="99957" y="24461"/>
                </a:lnTo>
                <a:lnTo>
                  <a:pt x="96226" y="29004"/>
                </a:lnTo>
                <a:lnTo>
                  <a:pt x="92894" y="34572"/>
                </a:lnTo>
                <a:lnTo>
                  <a:pt x="89825" y="40823"/>
                </a:lnTo>
                <a:lnTo>
                  <a:pt x="86085" y="47532"/>
                </a:lnTo>
                <a:lnTo>
                  <a:pt x="81898" y="54544"/>
                </a:lnTo>
                <a:lnTo>
                  <a:pt x="72731" y="69109"/>
                </a:lnTo>
                <a:lnTo>
                  <a:pt x="48020" y="106739"/>
                </a:lnTo>
                <a:lnTo>
                  <a:pt x="42974" y="115182"/>
                </a:lnTo>
                <a:lnTo>
                  <a:pt x="37918" y="124198"/>
                </a:lnTo>
                <a:lnTo>
                  <a:pt x="32853" y="133594"/>
                </a:lnTo>
                <a:lnTo>
                  <a:pt x="28631" y="143246"/>
                </a:lnTo>
                <a:lnTo>
                  <a:pt x="24968" y="153067"/>
                </a:lnTo>
                <a:lnTo>
                  <a:pt x="21680" y="163000"/>
                </a:lnTo>
                <a:lnTo>
                  <a:pt x="18642" y="173010"/>
                </a:lnTo>
                <a:lnTo>
                  <a:pt x="13008" y="193162"/>
                </a:lnTo>
                <a:lnTo>
                  <a:pt x="5076" y="223548"/>
                </a:lnTo>
                <a:lnTo>
                  <a:pt x="3339" y="232848"/>
                </a:lnTo>
                <a:lnTo>
                  <a:pt x="2181" y="241588"/>
                </a:lnTo>
                <a:lnTo>
                  <a:pt x="1408" y="249955"/>
                </a:lnTo>
                <a:lnTo>
                  <a:pt x="895" y="258073"/>
                </a:lnTo>
                <a:lnTo>
                  <a:pt x="322" y="273865"/>
                </a:lnTo>
                <a:lnTo>
                  <a:pt x="0" y="292991"/>
                </a:lnTo>
                <a:lnTo>
                  <a:pt x="802" y="298617"/>
                </a:lnTo>
                <a:lnTo>
                  <a:pt x="2183" y="304061"/>
                </a:lnTo>
                <a:lnTo>
                  <a:pt x="5976" y="313778"/>
                </a:lnTo>
                <a:lnTo>
                  <a:pt x="10482" y="320919"/>
                </a:lnTo>
                <a:lnTo>
                  <a:pt x="13716" y="324009"/>
                </a:lnTo>
                <a:lnTo>
                  <a:pt x="17565" y="326915"/>
                </a:lnTo>
                <a:lnTo>
                  <a:pt x="21826" y="329700"/>
                </a:lnTo>
                <a:lnTo>
                  <a:pt x="26359" y="331556"/>
                </a:lnTo>
                <a:lnTo>
                  <a:pt x="31074" y="332793"/>
                </a:lnTo>
                <a:lnTo>
                  <a:pt x="35912" y="333618"/>
                </a:lnTo>
                <a:lnTo>
                  <a:pt x="40828" y="334168"/>
                </a:lnTo>
                <a:lnTo>
                  <a:pt x="45800" y="334535"/>
                </a:lnTo>
                <a:lnTo>
                  <a:pt x="50808" y="334779"/>
                </a:lnTo>
                <a:lnTo>
                  <a:pt x="55841" y="334096"/>
                </a:lnTo>
                <a:lnTo>
                  <a:pt x="60888" y="332793"/>
                </a:lnTo>
                <a:lnTo>
                  <a:pt x="65947" y="331078"/>
                </a:lnTo>
                <a:lnTo>
                  <a:pt x="71013" y="329088"/>
                </a:lnTo>
                <a:lnTo>
                  <a:pt x="76083" y="326915"/>
                </a:lnTo>
                <a:lnTo>
                  <a:pt x="81157" y="324619"/>
                </a:lnTo>
                <a:lnTo>
                  <a:pt x="86234" y="321396"/>
                </a:lnTo>
                <a:lnTo>
                  <a:pt x="91311" y="317553"/>
                </a:lnTo>
                <a:lnTo>
                  <a:pt x="96389" y="313298"/>
                </a:lnTo>
                <a:lnTo>
                  <a:pt x="101467" y="308768"/>
                </a:lnTo>
                <a:lnTo>
                  <a:pt x="111627" y="299219"/>
                </a:lnTo>
                <a:lnTo>
                  <a:pt x="116705" y="293455"/>
                </a:lnTo>
                <a:lnTo>
                  <a:pt x="121786" y="287073"/>
                </a:lnTo>
                <a:lnTo>
                  <a:pt x="126865" y="280278"/>
                </a:lnTo>
                <a:lnTo>
                  <a:pt x="137025" y="265955"/>
                </a:lnTo>
                <a:lnTo>
                  <a:pt x="142105" y="258580"/>
                </a:lnTo>
                <a:lnTo>
                  <a:pt x="146338" y="251122"/>
                </a:lnTo>
                <a:lnTo>
                  <a:pt x="150007" y="243610"/>
                </a:lnTo>
                <a:lnTo>
                  <a:pt x="153299" y="236063"/>
                </a:lnTo>
                <a:lnTo>
                  <a:pt x="157188" y="228491"/>
                </a:lnTo>
                <a:lnTo>
                  <a:pt x="161475" y="220903"/>
                </a:lnTo>
                <a:lnTo>
                  <a:pt x="166024" y="213305"/>
                </a:lnTo>
                <a:lnTo>
                  <a:pt x="169058" y="205699"/>
                </a:lnTo>
                <a:lnTo>
                  <a:pt x="171080" y="198089"/>
                </a:lnTo>
                <a:lnTo>
                  <a:pt x="172428" y="190476"/>
                </a:lnTo>
                <a:lnTo>
                  <a:pt x="174175" y="182860"/>
                </a:lnTo>
                <a:lnTo>
                  <a:pt x="176184" y="175242"/>
                </a:lnTo>
                <a:lnTo>
                  <a:pt x="178371" y="167624"/>
                </a:lnTo>
                <a:lnTo>
                  <a:pt x="179829" y="160852"/>
                </a:lnTo>
                <a:lnTo>
                  <a:pt x="180801" y="154644"/>
                </a:lnTo>
                <a:lnTo>
                  <a:pt x="181449" y="148812"/>
                </a:lnTo>
                <a:lnTo>
                  <a:pt x="181035" y="143231"/>
                </a:lnTo>
                <a:lnTo>
                  <a:pt x="179912" y="137816"/>
                </a:lnTo>
                <a:lnTo>
                  <a:pt x="177252" y="128132"/>
                </a:lnTo>
                <a:lnTo>
                  <a:pt x="175755" y="117919"/>
                </a:lnTo>
                <a:lnTo>
                  <a:pt x="175406" y="112233"/>
                </a:lnTo>
                <a:lnTo>
                  <a:pt x="174464" y="109532"/>
                </a:lnTo>
                <a:lnTo>
                  <a:pt x="171162" y="104272"/>
                </a:lnTo>
                <a:lnTo>
                  <a:pt x="166874" y="99112"/>
                </a:lnTo>
                <a:lnTo>
                  <a:pt x="164545" y="96551"/>
                </a:lnTo>
                <a:lnTo>
                  <a:pt x="162144" y="94843"/>
                </a:lnTo>
                <a:lnTo>
                  <a:pt x="157221" y="92946"/>
                </a:lnTo>
                <a:lnTo>
                  <a:pt x="155570" y="91593"/>
                </a:lnTo>
                <a:lnTo>
                  <a:pt x="154468" y="89845"/>
                </a:lnTo>
                <a:lnTo>
                  <a:pt x="153733" y="87832"/>
                </a:lnTo>
                <a:lnTo>
                  <a:pt x="152397" y="86491"/>
                </a:lnTo>
                <a:lnTo>
                  <a:pt x="150661" y="85597"/>
                </a:lnTo>
                <a:lnTo>
                  <a:pt x="145834" y="84162"/>
                </a:lnTo>
                <a:lnTo>
                  <a:pt x="145438" y="83197"/>
                </a:lnTo>
                <a:lnTo>
                  <a:pt x="144997" y="79868"/>
                </a:lnTo>
                <a:lnTo>
                  <a:pt x="144033" y="78641"/>
                </a:lnTo>
                <a:lnTo>
                  <a:pt x="142543" y="77824"/>
                </a:lnTo>
                <a:lnTo>
                  <a:pt x="137025" y="7618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8" name="SMARTInkAnnotation987"/>
          <p:cNvSpPr/>
          <p:nvPr/>
        </p:nvSpPr>
        <p:spPr>
          <a:xfrm>
            <a:off x="8406377" y="4335924"/>
            <a:ext cx="288042" cy="418499"/>
          </a:xfrm>
          <a:custGeom>
            <a:avLst/>
            <a:gdLst/>
            <a:ahLst/>
            <a:cxnLst/>
            <a:rect l="0" t="0" r="0" b="0"/>
            <a:pathLst>
              <a:path w="288042" h="418499">
                <a:moveTo>
                  <a:pt x="265184" y="152257"/>
                </a:moveTo>
                <a:lnTo>
                  <a:pt x="276533" y="152257"/>
                </a:lnTo>
                <a:lnTo>
                  <a:pt x="277832" y="150563"/>
                </a:lnTo>
                <a:lnTo>
                  <a:pt x="280081" y="139135"/>
                </a:lnTo>
                <a:lnTo>
                  <a:pt x="280323" y="133599"/>
                </a:lnTo>
                <a:lnTo>
                  <a:pt x="281203" y="131351"/>
                </a:lnTo>
                <a:lnTo>
                  <a:pt x="284437" y="126597"/>
                </a:lnTo>
                <a:lnTo>
                  <a:pt x="286441" y="119403"/>
                </a:lnTo>
                <a:lnTo>
                  <a:pt x="287569" y="108091"/>
                </a:lnTo>
                <a:lnTo>
                  <a:pt x="287903" y="97119"/>
                </a:lnTo>
                <a:lnTo>
                  <a:pt x="288041" y="52131"/>
                </a:lnTo>
                <a:lnTo>
                  <a:pt x="285785" y="43973"/>
                </a:lnTo>
                <a:lnTo>
                  <a:pt x="281959" y="34704"/>
                </a:lnTo>
                <a:lnTo>
                  <a:pt x="277437" y="24939"/>
                </a:lnTo>
                <a:lnTo>
                  <a:pt x="274199" y="20812"/>
                </a:lnTo>
                <a:lnTo>
                  <a:pt x="266087" y="13967"/>
                </a:lnTo>
                <a:lnTo>
                  <a:pt x="261552" y="10957"/>
                </a:lnTo>
                <a:lnTo>
                  <a:pt x="256836" y="8103"/>
                </a:lnTo>
                <a:lnTo>
                  <a:pt x="251998" y="5355"/>
                </a:lnTo>
                <a:lnTo>
                  <a:pt x="247081" y="3522"/>
                </a:lnTo>
                <a:lnTo>
                  <a:pt x="242108" y="2300"/>
                </a:lnTo>
                <a:lnTo>
                  <a:pt x="237099" y="1485"/>
                </a:lnTo>
                <a:lnTo>
                  <a:pt x="232067" y="942"/>
                </a:lnTo>
                <a:lnTo>
                  <a:pt x="227019" y="580"/>
                </a:lnTo>
                <a:lnTo>
                  <a:pt x="221961" y="339"/>
                </a:lnTo>
                <a:lnTo>
                  <a:pt x="211824" y="71"/>
                </a:lnTo>
                <a:lnTo>
                  <a:pt x="206750" y="0"/>
                </a:lnTo>
                <a:lnTo>
                  <a:pt x="201675" y="798"/>
                </a:lnTo>
                <a:lnTo>
                  <a:pt x="196597" y="2177"/>
                </a:lnTo>
                <a:lnTo>
                  <a:pt x="191520" y="3944"/>
                </a:lnTo>
                <a:lnTo>
                  <a:pt x="186440" y="5968"/>
                </a:lnTo>
                <a:lnTo>
                  <a:pt x="181361" y="8164"/>
                </a:lnTo>
                <a:lnTo>
                  <a:pt x="171203" y="12862"/>
                </a:lnTo>
                <a:lnTo>
                  <a:pt x="161042" y="17772"/>
                </a:lnTo>
                <a:lnTo>
                  <a:pt x="155962" y="21114"/>
                </a:lnTo>
                <a:lnTo>
                  <a:pt x="150884" y="25034"/>
                </a:lnTo>
                <a:lnTo>
                  <a:pt x="142416" y="33060"/>
                </a:lnTo>
                <a:lnTo>
                  <a:pt x="134723" y="45111"/>
                </a:lnTo>
                <a:lnTo>
                  <a:pt x="132490" y="47806"/>
                </a:lnTo>
                <a:lnTo>
                  <a:pt x="131000" y="51296"/>
                </a:lnTo>
                <a:lnTo>
                  <a:pt x="128906" y="63452"/>
                </a:lnTo>
                <a:lnTo>
                  <a:pt x="128415" y="69890"/>
                </a:lnTo>
                <a:lnTo>
                  <a:pt x="129131" y="72792"/>
                </a:lnTo>
                <a:lnTo>
                  <a:pt x="133337" y="80922"/>
                </a:lnTo>
                <a:lnTo>
                  <a:pt x="134617" y="86121"/>
                </a:lnTo>
                <a:lnTo>
                  <a:pt x="136653" y="88693"/>
                </a:lnTo>
                <a:lnTo>
                  <a:pt x="143430" y="93808"/>
                </a:lnTo>
                <a:lnTo>
                  <a:pt x="149828" y="98903"/>
                </a:lnTo>
                <a:lnTo>
                  <a:pt x="152720" y="101448"/>
                </a:lnTo>
                <a:lnTo>
                  <a:pt x="155493" y="103144"/>
                </a:lnTo>
                <a:lnTo>
                  <a:pt x="163444" y="106378"/>
                </a:lnTo>
                <a:lnTo>
                  <a:pt x="171162" y="111475"/>
                </a:lnTo>
                <a:lnTo>
                  <a:pt x="178810" y="114209"/>
                </a:lnTo>
                <a:lnTo>
                  <a:pt x="186440" y="120004"/>
                </a:lnTo>
                <a:lnTo>
                  <a:pt x="194062" y="127084"/>
                </a:lnTo>
                <a:lnTo>
                  <a:pt x="199143" y="132038"/>
                </a:lnTo>
                <a:lnTo>
                  <a:pt x="200836" y="134544"/>
                </a:lnTo>
                <a:lnTo>
                  <a:pt x="202718" y="139587"/>
                </a:lnTo>
                <a:lnTo>
                  <a:pt x="203777" y="151230"/>
                </a:lnTo>
                <a:lnTo>
                  <a:pt x="204025" y="160550"/>
                </a:lnTo>
                <a:lnTo>
                  <a:pt x="204211" y="206082"/>
                </a:lnTo>
                <a:lnTo>
                  <a:pt x="202522" y="213540"/>
                </a:lnTo>
                <a:lnTo>
                  <a:pt x="199702" y="221052"/>
                </a:lnTo>
                <a:lnTo>
                  <a:pt x="196129" y="228600"/>
                </a:lnTo>
                <a:lnTo>
                  <a:pt x="192900" y="236172"/>
                </a:lnTo>
                <a:lnTo>
                  <a:pt x="189902" y="243761"/>
                </a:lnTo>
                <a:lnTo>
                  <a:pt x="187055" y="251359"/>
                </a:lnTo>
                <a:lnTo>
                  <a:pt x="184312" y="259812"/>
                </a:lnTo>
                <a:lnTo>
                  <a:pt x="181634" y="268833"/>
                </a:lnTo>
                <a:lnTo>
                  <a:pt x="179004" y="278234"/>
                </a:lnTo>
                <a:lnTo>
                  <a:pt x="173823" y="295453"/>
                </a:lnTo>
                <a:lnTo>
                  <a:pt x="171256" y="303601"/>
                </a:lnTo>
                <a:lnTo>
                  <a:pt x="167852" y="311573"/>
                </a:lnTo>
                <a:lnTo>
                  <a:pt x="163889" y="319427"/>
                </a:lnTo>
                <a:lnTo>
                  <a:pt x="159554" y="327203"/>
                </a:lnTo>
                <a:lnTo>
                  <a:pt x="154970" y="334928"/>
                </a:lnTo>
                <a:lnTo>
                  <a:pt x="145361" y="350284"/>
                </a:lnTo>
                <a:lnTo>
                  <a:pt x="140428" y="357088"/>
                </a:lnTo>
                <a:lnTo>
                  <a:pt x="135447" y="363318"/>
                </a:lnTo>
                <a:lnTo>
                  <a:pt x="130432" y="369164"/>
                </a:lnTo>
                <a:lnTo>
                  <a:pt x="125396" y="374754"/>
                </a:lnTo>
                <a:lnTo>
                  <a:pt x="115284" y="385482"/>
                </a:lnTo>
                <a:lnTo>
                  <a:pt x="110217" y="389867"/>
                </a:lnTo>
                <a:lnTo>
                  <a:pt x="105145" y="393637"/>
                </a:lnTo>
                <a:lnTo>
                  <a:pt x="100071" y="396997"/>
                </a:lnTo>
                <a:lnTo>
                  <a:pt x="94995" y="400083"/>
                </a:lnTo>
                <a:lnTo>
                  <a:pt x="89918" y="402988"/>
                </a:lnTo>
                <a:lnTo>
                  <a:pt x="79761" y="408472"/>
                </a:lnTo>
                <a:lnTo>
                  <a:pt x="69602" y="413733"/>
                </a:lnTo>
                <a:lnTo>
                  <a:pt x="64522" y="415474"/>
                </a:lnTo>
                <a:lnTo>
                  <a:pt x="59441" y="416635"/>
                </a:lnTo>
                <a:lnTo>
                  <a:pt x="54362" y="417409"/>
                </a:lnTo>
                <a:lnTo>
                  <a:pt x="49283" y="417925"/>
                </a:lnTo>
                <a:lnTo>
                  <a:pt x="44203" y="418269"/>
                </a:lnTo>
                <a:lnTo>
                  <a:pt x="39124" y="418498"/>
                </a:lnTo>
                <a:lnTo>
                  <a:pt x="34890" y="416958"/>
                </a:lnTo>
                <a:lnTo>
                  <a:pt x="31221" y="414237"/>
                </a:lnTo>
                <a:lnTo>
                  <a:pt x="24887" y="407546"/>
                </a:lnTo>
                <a:lnTo>
                  <a:pt x="16560" y="398172"/>
                </a:lnTo>
                <a:lnTo>
                  <a:pt x="11315" y="389681"/>
                </a:lnTo>
                <a:lnTo>
                  <a:pt x="6161" y="378005"/>
                </a:lnTo>
                <a:lnTo>
                  <a:pt x="3601" y="371336"/>
                </a:lnTo>
                <a:lnTo>
                  <a:pt x="1896" y="364349"/>
                </a:lnTo>
                <a:lnTo>
                  <a:pt x="758" y="357151"/>
                </a:lnTo>
                <a:lnTo>
                  <a:pt x="0" y="349814"/>
                </a:lnTo>
                <a:lnTo>
                  <a:pt x="340" y="342381"/>
                </a:lnTo>
                <a:lnTo>
                  <a:pt x="1414" y="334886"/>
                </a:lnTo>
                <a:lnTo>
                  <a:pt x="2977" y="327349"/>
                </a:lnTo>
                <a:lnTo>
                  <a:pt x="5713" y="319785"/>
                </a:lnTo>
                <a:lnTo>
                  <a:pt x="9229" y="312202"/>
                </a:lnTo>
                <a:lnTo>
                  <a:pt x="13266" y="304607"/>
                </a:lnTo>
                <a:lnTo>
                  <a:pt x="16805" y="297004"/>
                </a:lnTo>
                <a:lnTo>
                  <a:pt x="20013" y="289394"/>
                </a:lnTo>
                <a:lnTo>
                  <a:pt x="22995" y="281782"/>
                </a:lnTo>
                <a:lnTo>
                  <a:pt x="27524" y="273320"/>
                </a:lnTo>
                <a:lnTo>
                  <a:pt x="33084" y="264292"/>
                </a:lnTo>
                <a:lnTo>
                  <a:pt x="56211" y="229515"/>
                </a:lnTo>
                <a:lnTo>
                  <a:pt x="63215" y="222388"/>
                </a:lnTo>
                <a:lnTo>
                  <a:pt x="71271" y="215945"/>
                </a:lnTo>
                <a:lnTo>
                  <a:pt x="97543" y="19797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9" name="SMARTInkAnnotation988"/>
          <p:cNvSpPr/>
          <p:nvPr/>
        </p:nvSpPr>
        <p:spPr>
          <a:xfrm>
            <a:off x="8702184" y="4313081"/>
            <a:ext cx="205597" cy="135464"/>
          </a:xfrm>
          <a:custGeom>
            <a:avLst/>
            <a:gdLst/>
            <a:ahLst/>
            <a:cxnLst/>
            <a:rect l="0" t="0" r="0" b="0"/>
            <a:pathLst>
              <a:path w="205597" h="135464">
                <a:moveTo>
                  <a:pt x="68436" y="114139"/>
                </a:moveTo>
                <a:lnTo>
                  <a:pt x="98725" y="114139"/>
                </a:lnTo>
                <a:lnTo>
                  <a:pt x="102175" y="113293"/>
                </a:lnTo>
                <a:lnTo>
                  <a:pt x="108268" y="110094"/>
                </a:lnTo>
                <a:lnTo>
                  <a:pt x="110230" y="108056"/>
                </a:lnTo>
                <a:lnTo>
                  <a:pt x="111538" y="105850"/>
                </a:lnTo>
                <a:lnTo>
                  <a:pt x="112411" y="103533"/>
                </a:lnTo>
                <a:lnTo>
                  <a:pt x="113839" y="101142"/>
                </a:lnTo>
                <a:lnTo>
                  <a:pt x="115639" y="98701"/>
                </a:lnTo>
                <a:lnTo>
                  <a:pt x="117685" y="96227"/>
                </a:lnTo>
                <a:lnTo>
                  <a:pt x="119048" y="93731"/>
                </a:lnTo>
                <a:lnTo>
                  <a:pt x="119957" y="91220"/>
                </a:lnTo>
                <a:lnTo>
                  <a:pt x="120564" y="88700"/>
                </a:lnTo>
                <a:lnTo>
                  <a:pt x="120968" y="86173"/>
                </a:lnTo>
                <a:lnTo>
                  <a:pt x="121236" y="83642"/>
                </a:lnTo>
                <a:lnTo>
                  <a:pt x="121418" y="81108"/>
                </a:lnTo>
                <a:lnTo>
                  <a:pt x="121536" y="77725"/>
                </a:lnTo>
                <a:lnTo>
                  <a:pt x="121729" y="62386"/>
                </a:lnTo>
                <a:lnTo>
                  <a:pt x="121775" y="28121"/>
                </a:lnTo>
                <a:lnTo>
                  <a:pt x="120928" y="24620"/>
                </a:lnTo>
                <a:lnTo>
                  <a:pt x="119517" y="20594"/>
                </a:lnTo>
                <a:lnTo>
                  <a:pt x="117731" y="16216"/>
                </a:lnTo>
                <a:lnTo>
                  <a:pt x="115692" y="12450"/>
                </a:lnTo>
                <a:lnTo>
                  <a:pt x="113487" y="9093"/>
                </a:lnTo>
                <a:lnTo>
                  <a:pt x="111170" y="6009"/>
                </a:lnTo>
                <a:lnTo>
                  <a:pt x="108779" y="3952"/>
                </a:lnTo>
                <a:lnTo>
                  <a:pt x="106338" y="2581"/>
                </a:lnTo>
                <a:lnTo>
                  <a:pt x="103864" y="1667"/>
                </a:lnTo>
                <a:lnTo>
                  <a:pt x="100521" y="1058"/>
                </a:lnTo>
                <a:lnTo>
                  <a:pt x="96599" y="652"/>
                </a:lnTo>
                <a:lnTo>
                  <a:pt x="92292" y="381"/>
                </a:lnTo>
                <a:lnTo>
                  <a:pt x="82989" y="80"/>
                </a:lnTo>
                <a:lnTo>
                  <a:pt x="78138" y="0"/>
                </a:lnTo>
                <a:lnTo>
                  <a:pt x="73211" y="793"/>
                </a:lnTo>
                <a:lnTo>
                  <a:pt x="68232" y="2169"/>
                </a:lnTo>
                <a:lnTo>
                  <a:pt x="63220" y="3932"/>
                </a:lnTo>
                <a:lnTo>
                  <a:pt x="59032" y="5954"/>
                </a:lnTo>
                <a:lnTo>
                  <a:pt x="55395" y="8150"/>
                </a:lnTo>
                <a:lnTo>
                  <a:pt x="52121" y="10459"/>
                </a:lnTo>
                <a:lnTo>
                  <a:pt x="48247" y="12846"/>
                </a:lnTo>
                <a:lnTo>
                  <a:pt x="43970" y="15284"/>
                </a:lnTo>
                <a:lnTo>
                  <a:pt x="39424" y="17756"/>
                </a:lnTo>
                <a:lnTo>
                  <a:pt x="34703" y="21097"/>
                </a:lnTo>
                <a:lnTo>
                  <a:pt x="29860" y="25018"/>
                </a:lnTo>
                <a:lnTo>
                  <a:pt x="24938" y="29325"/>
                </a:lnTo>
                <a:lnTo>
                  <a:pt x="20811" y="33890"/>
                </a:lnTo>
                <a:lnTo>
                  <a:pt x="17213" y="38626"/>
                </a:lnTo>
                <a:lnTo>
                  <a:pt x="13967" y="43477"/>
                </a:lnTo>
                <a:lnTo>
                  <a:pt x="10957" y="49251"/>
                </a:lnTo>
                <a:lnTo>
                  <a:pt x="8104" y="55641"/>
                </a:lnTo>
                <a:lnTo>
                  <a:pt x="5354" y="62440"/>
                </a:lnTo>
                <a:lnTo>
                  <a:pt x="3522" y="68667"/>
                </a:lnTo>
                <a:lnTo>
                  <a:pt x="2300" y="74511"/>
                </a:lnTo>
                <a:lnTo>
                  <a:pt x="1486" y="80100"/>
                </a:lnTo>
                <a:lnTo>
                  <a:pt x="942" y="84673"/>
                </a:lnTo>
                <a:lnTo>
                  <a:pt x="580" y="88569"/>
                </a:lnTo>
                <a:lnTo>
                  <a:pt x="338" y="92012"/>
                </a:lnTo>
                <a:lnTo>
                  <a:pt x="179" y="96001"/>
                </a:lnTo>
                <a:lnTo>
                  <a:pt x="0" y="104949"/>
                </a:lnTo>
                <a:lnTo>
                  <a:pt x="798" y="108859"/>
                </a:lnTo>
                <a:lnTo>
                  <a:pt x="2178" y="112312"/>
                </a:lnTo>
                <a:lnTo>
                  <a:pt x="3944" y="115461"/>
                </a:lnTo>
                <a:lnTo>
                  <a:pt x="5968" y="118407"/>
                </a:lnTo>
                <a:lnTo>
                  <a:pt x="8164" y="121218"/>
                </a:lnTo>
                <a:lnTo>
                  <a:pt x="10476" y="123938"/>
                </a:lnTo>
                <a:lnTo>
                  <a:pt x="12862" y="126599"/>
                </a:lnTo>
                <a:lnTo>
                  <a:pt x="17773" y="131812"/>
                </a:lnTo>
                <a:lnTo>
                  <a:pt x="20267" y="133541"/>
                </a:lnTo>
                <a:lnTo>
                  <a:pt x="25297" y="135463"/>
                </a:lnTo>
                <a:lnTo>
                  <a:pt x="28670" y="135128"/>
                </a:lnTo>
                <a:lnTo>
                  <a:pt x="32612" y="134058"/>
                </a:lnTo>
                <a:lnTo>
                  <a:pt x="36932" y="132499"/>
                </a:lnTo>
                <a:lnTo>
                  <a:pt x="40661" y="131459"/>
                </a:lnTo>
                <a:lnTo>
                  <a:pt x="47060" y="130304"/>
                </a:lnTo>
                <a:lnTo>
                  <a:pt x="49953" y="128302"/>
                </a:lnTo>
                <a:lnTo>
                  <a:pt x="52727" y="125274"/>
                </a:lnTo>
                <a:lnTo>
                  <a:pt x="55424" y="121562"/>
                </a:lnTo>
                <a:lnTo>
                  <a:pt x="58068" y="118242"/>
                </a:lnTo>
                <a:lnTo>
                  <a:pt x="60677" y="115180"/>
                </a:lnTo>
                <a:lnTo>
                  <a:pt x="63263" y="112293"/>
                </a:lnTo>
                <a:lnTo>
                  <a:pt x="70653" y="104570"/>
                </a:lnTo>
                <a:lnTo>
                  <a:pt x="74994" y="100140"/>
                </a:lnTo>
                <a:lnTo>
                  <a:pt x="78735" y="95493"/>
                </a:lnTo>
                <a:lnTo>
                  <a:pt x="82076" y="90701"/>
                </a:lnTo>
                <a:lnTo>
                  <a:pt x="85149" y="85814"/>
                </a:lnTo>
                <a:lnTo>
                  <a:pt x="88045" y="80863"/>
                </a:lnTo>
                <a:lnTo>
                  <a:pt x="90821" y="75868"/>
                </a:lnTo>
                <a:lnTo>
                  <a:pt x="93520" y="70845"/>
                </a:lnTo>
                <a:lnTo>
                  <a:pt x="95319" y="65803"/>
                </a:lnTo>
                <a:lnTo>
                  <a:pt x="96517" y="60749"/>
                </a:lnTo>
                <a:lnTo>
                  <a:pt x="97317" y="55685"/>
                </a:lnTo>
                <a:lnTo>
                  <a:pt x="98697" y="51463"/>
                </a:lnTo>
                <a:lnTo>
                  <a:pt x="100462" y="47802"/>
                </a:lnTo>
                <a:lnTo>
                  <a:pt x="102486" y="44514"/>
                </a:lnTo>
                <a:lnTo>
                  <a:pt x="104684" y="40630"/>
                </a:lnTo>
                <a:lnTo>
                  <a:pt x="109381" y="31797"/>
                </a:lnTo>
                <a:lnTo>
                  <a:pt x="110973" y="27918"/>
                </a:lnTo>
                <a:lnTo>
                  <a:pt x="112033" y="24484"/>
                </a:lnTo>
                <a:lnTo>
                  <a:pt x="112741" y="21350"/>
                </a:lnTo>
                <a:lnTo>
                  <a:pt x="113213" y="18413"/>
                </a:lnTo>
                <a:lnTo>
                  <a:pt x="113528" y="15609"/>
                </a:lnTo>
                <a:lnTo>
                  <a:pt x="114032" y="9069"/>
                </a:lnTo>
                <a:lnTo>
                  <a:pt x="114119" y="11981"/>
                </a:lnTo>
                <a:lnTo>
                  <a:pt x="114153" y="29459"/>
                </a:lnTo>
                <a:lnTo>
                  <a:pt x="113307" y="33978"/>
                </a:lnTo>
                <a:lnTo>
                  <a:pt x="111897" y="38686"/>
                </a:lnTo>
                <a:lnTo>
                  <a:pt x="110111" y="43517"/>
                </a:lnTo>
                <a:lnTo>
                  <a:pt x="108918" y="48431"/>
                </a:lnTo>
                <a:lnTo>
                  <a:pt x="108126" y="53401"/>
                </a:lnTo>
                <a:lnTo>
                  <a:pt x="107594" y="58407"/>
                </a:lnTo>
                <a:lnTo>
                  <a:pt x="107242" y="63438"/>
                </a:lnTo>
                <a:lnTo>
                  <a:pt x="107006" y="68485"/>
                </a:lnTo>
                <a:lnTo>
                  <a:pt x="106746" y="78608"/>
                </a:lnTo>
                <a:lnTo>
                  <a:pt x="106629" y="88752"/>
                </a:lnTo>
                <a:lnTo>
                  <a:pt x="107445" y="93828"/>
                </a:lnTo>
                <a:lnTo>
                  <a:pt x="108836" y="98905"/>
                </a:lnTo>
                <a:lnTo>
                  <a:pt x="110609" y="103983"/>
                </a:lnTo>
                <a:lnTo>
                  <a:pt x="111791" y="108215"/>
                </a:lnTo>
                <a:lnTo>
                  <a:pt x="112580" y="111883"/>
                </a:lnTo>
                <a:lnTo>
                  <a:pt x="113105" y="115175"/>
                </a:lnTo>
                <a:lnTo>
                  <a:pt x="114302" y="118216"/>
                </a:lnTo>
                <a:lnTo>
                  <a:pt x="115947" y="121091"/>
                </a:lnTo>
                <a:lnTo>
                  <a:pt x="117890" y="123854"/>
                </a:lnTo>
                <a:lnTo>
                  <a:pt x="120878" y="125695"/>
                </a:lnTo>
                <a:lnTo>
                  <a:pt x="124563" y="126924"/>
                </a:lnTo>
                <a:lnTo>
                  <a:pt x="128715" y="127742"/>
                </a:lnTo>
                <a:lnTo>
                  <a:pt x="133175" y="127441"/>
                </a:lnTo>
                <a:lnTo>
                  <a:pt x="137842" y="126394"/>
                </a:lnTo>
                <a:lnTo>
                  <a:pt x="142646" y="124849"/>
                </a:lnTo>
                <a:lnTo>
                  <a:pt x="148391" y="122126"/>
                </a:lnTo>
                <a:lnTo>
                  <a:pt x="154759" y="118617"/>
                </a:lnTo>
                <a:lnTo>
                  <a:pt x="161545" y="114584"/>
                </a:lnTo>
                <a:lnTo>
                  <a:pt x="167762" y="110202"/>
                </a:lnTo>
                <a:lnTo>
                  <a:pt x="173600" y="105588"/>
                </a:lnTo>
                <a:lnTo>
                  <a:pt x="179186" y="100819"/>
                </a:lnTo>
                <a:lnTo>
                  <a:pt x="184602" y="95099"/>
                </a:lnTo>
                <a:lnTo>
                  <a:pt x="189907" y="88745"/>
                </a:lnTo>
                <a:lnTo>
                  <a:pt x="205596" y="6841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0" name="SMARTInkAnnotation989"/>
          <p:cNvSpPr/>
          <p:nvPr/>
        </p:nvSpPr>
        <p:spPr>
          <a:xfrm>
            <a:off x="8923020" y="4049450"/>
            <a:ext cx="137161" cy="390877"/>
          </a:xfrm>
          <a:custGeom>
            <a:avLst/>
            <a:gdLst/>
            <a:ahLst/>
            <a:cxnLst/>
            <a:rect l="0" t="0" r="0" b="0"/>
            <a:pathLst>
              <a:path w="137161" h="390877">
                <a:moveTo>
                  <a:pt x="137160" y="4390"/>
                </a:moveTo>
                <a:lnTo>
                  <a:pt x="137160" y="345"/>
                </a:lnTo>
                <a:lnTo>
                  <a:pt x="135467" y="0"/>
                </a:lnTo>
                <a:lnTo>
                  <a:pt x="132644" y="617"/>
                </a:lnTo>
                <a:lnTo>
                  <a:pt x="129070" y="1874"/>
                </a:lnTo>
                <a:lnTo>
                  <a:pt x="125840" y="3560"/>
                </a:lnTo>
                <a:lnTo>
                  <a:pt x="122841" y="5530"/>
                </a:lnTo>
                <a:lnTo>
                  <a:pt x="119994" y="7690"/>
                </a:lnTo>
                <a:lnTo>
                  <a:pt x="116403" y="9977"/>
                </a:lnTo>
                <a:lnTo>
                  <a:pt x="112315" y="12348"/>
                </a:lnTo>
                <a:lnTo>
                  <a:pt x="107897" y="14775"/>
                </a:lnTo>
                <a:lnTo>
                  <a:pt x="104104" y="18087"/>
                </a:lnTo>
                <a:lnTo>
                  <a:pt x="100730" y="21988"/>
                </a:lnTo>
                <a:lnTo>
                  <a:pt x="97633" y="26282"/>
                </a:lnTo>
                <a:lnTo>
                  <a:pt x="93876" y="32531"/>
                </a:lnTo>
                <a:lnTo>
                  <a:pt x="89677" y="40084"/>
                </a:lnTo>
                <a:lnTo>
                  <a:pt x="85184" y="48506"/>
                </a:lnTo>
                <a:lnTo>
                  <a:pt x="81344" y="56661"/>
                </a:lnTo>
                <a:lnTo>
                  <a:pt x="77935" y="64638"/>
                </a:lnTo>
                <a:lnTo>
                  <a:pt x="74817" y="72495"/>
                </a:lnTo>
                <a:lnTo>
                  <a:pt x="71891" y="81967"/>
                </a:lnTo>
                <a:lnTo>
                  <a:pt x="69095" y="92515"/>
                </a:lnTo>
                <a:lnTo>
                  <a:pt x="63728" y="115523"/>
                </a:lnTo>
                <a:lnTo>
                  <a:pt x="58522" y="139860"/>
                </a:lnTo>
                <a:lnTo>
                  <a:pt x="55100" y="152277"/>
                </a:lnTo>
                <a:lnTo>
                  <a:pt x="51128" y="164788"/>
                </a:lnTo>
                <a:lnTo>
                  <a:pt x="46785" y="177362"/>
                </a:lnTo>
                <a:lnTo>
                  <a:pt x="43890" y="189978"/>
                </a:lnTo>
                <a:lnTo>
                  <a:pt x="41960" y="202622"/>
                </a:lnTo>
                <a:lnTo>
                  <a:pt x="40673" y="215285"/>
                </a:lnTo>
                <a:lnTo>
                  <a:pt x="38969" y="227959"/>
                </a:lnTo>
                <a:lnTo>
                  <a:pt x="34818" y="253332"/>
                </a:lnTo>
                <a:lnTo>
                  <a:pt x="33371" y="266025"/>
                </a:lnTo>
                <a:lnTo>
                  <a:pt x="32408" y="278720"/>
                </a:lnTo>
                <a:lnTo>
                  <a:pt x="31764" y="291416"/>
                </a:lnTo>
                <a:lnTo>
                  <a:pt x="30490" y="303268"/>
                </a:lnTo>
                <a:lnTo>
                  <a:pt x="28794" y="314555"/>
                </a:lnTo>
                <a:lnTo>
                  <a:pt x="26814" y="325467"/>
                </a:lnTo>
                <a:lnTo>
                  <a:pt x="24650" y="335281"/>
                </a:lnTo>
                <a:lnTo>
                  <a:pt x="22360" y="344364"/>
                </a:lnTo>
                <a:lnTo>
                  <a:pt x="19987" y="352960"/>
                </a:lnTo>
                <a:lnTo>
                  <a:pt x="18404" y="360383"/>
                </a:lnTo>
                <a:lnTo>
                  <a:pt x="17349" y="367025"/>
                </a:lnTo>
                <a:lnTo>
                  <a:pt x="15331" y="378075"/>
                </a:lnTo>
                <a:lnTo>
                  <a:pt x="11611" y="385808"/>
                </a:lnTo>
                <a:lnTo>
                  <a:pt x="8801" y="390876"/>
                </a:lnTo>
                <a:lnTo>
                  <a:pt x="7562" y="390741"/>
                </a:lnTo>
                <a:lnTo>
                  <a:pt x="5888" y="389804"/>
                </a:lnTo>
                <a:lnTo>
                  <a:pt x="0" y="3853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1" name="SMARTInkAnnotation990"/>
          <p:cNvSpPr/>
          <p:nvPr/>
        </p:nvSpPr>
        <p:spPr>
          <a:xfrm>
            <a:off x="8854903" y="4183380"/>
            <a:ext cx="144318" cy="82286"/>
          </a:xfrm>
          <a:custGeom>
            <a:avLst/>
            <a:gdLst/>
            <a:ahLst/>
            <a:cxnLst/>
            <a:rect l="0" t="0" r="0" b="0"/>
            <a:pathLst>
              <a:path w="144318" h="82286">
                <a:moveTo>
                  <a:pt x="30017" y="0"/>
                </a:moveTo>
                <a:lnTo>
                  <a:pt x="12851" y="0"/>
                </a:lnTo>
                <a:lnTo>
                  <a:pt x="10106" y="847"/>
                </a:lnTo>
                <a:lnTo>
                  <a:pt x="7430" y="2258"/>
                </a:lnTo>
                <a:lnTo>
                  <a:pt x="4800" y="4045"/>
                </a:lnTo>
                <a:lnTo>
                  <a:pt x="3045" y="6084"/>
                </a:lnTo>
                <a:lnTo>
                  <a:pt x="1876" y="8289"/>
                </a:lnTo>
                <a:lnTo>
                  <a:pt x="1096" y="10606"/>
                </a:lnTo>
                <a:lnTo>
                  <a:pt x="577" y="12998"/>
                </a:lnTo>
                <a:lnTo>
                  <a:pt x="231" y="15438"/>
                </a:lnTo>
                <a:lnTo>
                  <a:pt x="0" y="17912"/>
                </a:lnTo>
                <a:lnTo>
                  <a:pt x="692" y="21254"/>
                </a:lnTo>
                <a:lnTo>
                  <a:pt x="2001" y="25176"/>
                </a:lnTo>
                <a:lnTo>
                  <a:pt x="3719" y="29484"/>
                </a:lnTo>
                <a:lnTo>
                  <a:pt x="5713" y="33203"/>
                </a:lnTo>
                <a:lnTo>
                  <a:pt x="7887" y="36529"/>
                </a:lnTo>
                <a:lnTo>
                  <a:pt x="10184" y="39592"/>
                </a:lnTo>
                <a:lnTo>
                  <a:pt x="13408" y="43328"/>
                </a:lnTo>
                <a:lnTo>
                  <a:pt x="17251" y="47512"/>
                </a:lnTo>
                <a:lnTo>
                  <a:pt x="21506" y="51995"/>
                </a:lnTo>
                <a:lnTo>
                  <a:pt x="26037" y="55829"/>
                </a:lnTo>
                <a:lnTo>
                  <a:pt x="30751" y="59233"/>
                </a:lnTo>
                <a:lnTo>
                  <a:pt x="35587" y="62349"/>
                </a:lnTo>
                <a:lnTo>
                  <a:pt x="40504" y="65272"/>
                </a:lnTo>
                <a:lnTo>
                  <a:pt x="45475" y="68069"/>
                </a:lnTo>
                <a:lnTo>
                  <a:pt x="50482" y="70779"/>
                </a:lnTo>
                <a:lnTo>
                  <a:pt x="56362" y="73433"/>
                </a:lnTo>
                <a:lnTo>
                  <a:pt x="62819" y="76048"/>
                </a:lnTo>
                <a:lnTo>
                  <a:pt x="69666" y="78639"/>
                </a:lnTo>
                <a:lnTo>
                  <a:pt x="76770" y="80366"/>
                </a:lnTo>
                <a:lnTo>
                  <a:pt x="84046" y="81517"/>
                </a:lnTo>
                <a:lnTo>
                  <a:pt x="91436" y="82285"/>
                </a:lnTo>
                <a:lnTo>
                  <a:pt x="98904" y="81950"/>
                </a:lnTo>
                <a:lnTo>
                  <a:pt x="106421" y="80880"/>
                </a:lnTo>
                <a:lnTo>
                  <a:pt x="113973" y="79320"/>
                </a:lnTo>
                <a:lnTo>
                  <a:pt x="120701" y="77434"/>
                </a:lnTo>
                <a:lnTo>
                  <a:pt x="126881" y="75329"/>
                </a:lnTo>
                <a:lnTo>
                  <a:pt x="144317" y="685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2" name="SMARTInkAnnotation991"/>
          <p:cNvSpPr/>
          <p:nvPr/>
        </p:nvSpPr>
        <p:spPr>
          <a:xfrm>
            <a:off x="8968788" y="4274820"/>
            <a:ext cx="281760" cy="232459"/>
          </a:xfrm>
          <a:custGeom>
            <a:avLst/>
            <a:gdLst/>
            <a:ahLst/>
            <a:cxnLst/>
            <a:rect l="0" t="0" r="0" b="0"/>
            <a:pathLst>
              <a:path w="281760" h="232459">
                <a:moveTo>
                  <a:pt x="22811" y="0"/>
                </a:moveTo>
                <a:lnTo>
                  <a:pt x="12206" y="21212"/>
                </a:lnTo>
                <a:lnTo>
                  <a:pt x="10661" y="25148"/>
                </a:lnTo>
                <a:lnTo>
                  <a:pt x="8945" y="31779"/>
                </a:lnTo>
                <a:lnTo>
                  <a:pt x="7640" y="35579"/>
                </a:lnTo>
                <a:lnTo>
                  <a:pt x="5925" y="39806"/>
                </a:lnTo>
                <a:lnTo>
                  <a:pt x="3933" y="44318"/>
                </a:lnTo>
                <a:lnTo>
                  <a:pt x="2607" y="48172"/>
                </a:lnTo>
                <a:lnTo>
                  <a:pt x="1131" y="54712"/>
                </a:lnTo>
                <a:lnTo>
                  <a:pt x="185" y="60573"/>
                </a:lnTo>
                <a:lnTo>
                  <a:pt x="55" y="64457"/>
                </a:lnTo>
                <a:lnTo>
                  <a:pt x="868" y="65831"/>
                </a:lnTo>
                <a:lnTo>
                  <a:pt x="2256" y="66748"/>
                </a:lnTo>
                <a:lnTo>
                  <a:pt x="6056" y="67766"/>
                </a:lnTo>
                <a:lnTo>
                  <a:pt x="10567" y="68218"/>
                </a:lnTo>
                <a:lnTo>
                  <a:pt x="12955" y="69185"/>
                </a:lnTo>
                <a:lnTo>
                  <a:pt x="17867" y="72518"/>
                </a:lnTo>
                <a:lnTo>
                  <a:pt x="25130" y="74564"/>
                </a:lnTo>
                <a:lnTo>
                  <a:pt x="29436" y="75109"/>
                </a:lnTo>
                <a:lnTo>
                  <a:pt x="33156" y="74627"/>
                </a:lnTo>
                <a:lnTo>
                  <a:pt x="36480" y="73457"/>
                </a:lnTo>
                <a:lnTo>
                  <a:pt x="39545" y="71831"/>
                </a:lnTo>
                <a:lnTo>
                  <a:pt x="47465" y="70026"/>
                </a:lnTo>
                <a:lnTo>
                  <a:pt x="51947" y="69544"/>
                </a:lnTo>
                <a:lnTo>
                  <a:pt x="56629" y="68376"/>
                </a:lnTo>
                <a:lnTo>
                  <a:pt x="61443" y="66751"/>
                </a:lnTo>
                <a:lnTo>
                  <a:pt x="66347" y="64821"/>
                </a:lnTo>
                <a:lnTo>
                  <a:pt x="71307" y="62687"/>
                </a:lnTo>
                <a:lnTo>
                  <a:pt x="81337" y="58059"/>
                </a:lnTo>
                <a:lnTo>
                  <a:pt x="89182" y="53180"/>
                </a:lnTo>
                <a:lnTo>
                  <a:pt x="95489" y="48189"/>
                </a:lnTo>
                <a:lnTo>
                  <a:pt x="101116" y="43149"/>
                </a:lnTo>
                <a:lnTo>
                  <a:pt x="103800" y="39772"/>
                </a:lnTo>
                <a:lnTo>
                  <a:pt x="106437" y="35829"/>
                </a:lnTo>
                <a:lnTo>
                  <a:pt x="109042" y="31506"/>
                </a:lnTo>
                <a:lnTo>
                  <a:pt x="109932" y="27777"/>
                </a:lnTo>
                <a:lnTo>
                  <a:pt x="109680" y="24445"/>
                </a:lnTo>
                <a:lnTo>
                  <a:pt x="107987" y="18485"/>
                </a:lnTo>
                <a:lnTo>
                  <a:pt x="107233" y="13013"/>
                </a:lnTo>
                <a:lnTo>
                  <a:pt x="105340" y="11216"/>
                </a:lnTo>
                <a:lnTo>
                  <a:pt x="102384" y="10017"/>
                </a:lnTo>
                <a:lnTo>
                  <a:pt x="95431" y="8686"/>
                </a:lnTo>
                <a:lnTo>
                  <a:pt x="89518" y="8093"/>
                </a:lnTo>
                <a:lnTo>
                  <a:pt x="81811" y="7831"/>
                </a:lnTo>
                <a:lnTo>
                  <a:pt x="77383" y="7760"/>
                </a:lnTo>
                <a:lnTo>
                  <a:pt x="72740" y="8560"/>
                </a:lnTo>
                <a:lnTo>
                  <a:pt x="67951" y="9940"/>
                </a:lnTo>
                <a:lnTo>
                  <a:pt x="63065" y="11707"/>
                </a:lnTo>
                <a:lnTo>
                  <a:pt x="55378" y="15928"/>
                </a:lnTo>
                <a:lnTo>
                  <a:pt x="48292" y="20626"/>
                </a:lnTo>
                <a:lnTo>
                  <a:pt x="39499" y="25536"/>
                </a:lnTo>
                <a:lnTo>
                  <a:pt x="32204" y="32798"/>
                </a:lnTo>
                <a:lnTo>
                  <a:pt x="29073" y="37105"/>
                </a:lnTo>
                <a:lnTo>
                  <a:pt x="21080" y="44149"/>
                </a:lnTo>
                <a:lnTo>
                  <a:pt x="16577" y="47213"/>
                </a:lnTo>
                <a:lnTo>
                  <a:pt x="12729" y="50949"/>
                </a:lnTo>
                <a:lnTo>
                  <a:pt x="9317" y="55132"/>
                </a:lnTo>
                <a:lnTo>
                  <a:pt x="6194" y="59615"/>
                </a:lnTo>
                <a:lnTo>
                  <a:pt x="4114" y="64297"/>
                </a:lnTo>
                <a:lnTo>
                  <a:pt x="2726" y="69111"/>
                </a:lnTo>
                <a:lnTo>
                  <a:pt x="1802" y="74014"/>
                </a:lnTo>
                <a:lnTo>
                  <a:pt x="1185" y="78976"/>
                </a:lnTo>
                <a:lnTo>
                  <a:pt x="774" y="83977"/>
                </a:lnTo>
                <a:lnTo>
                  <a:pt x="318" y="93203"/>
                </a:lnTo>
                <a:lnTo>
                  <a:pt x="115" y="100126"/>
                </a:lnTo>
                <a:lnTo>
                  <a:pt x="0" y="112829"/>
                </a:lnTo>
                <a:lnTo>
                  <a:pt x="831" y="116706"/>
                </a:lnTo>
                <a:lnTo>
                  <a:pt x="4011" y="123271"/>
                </a:lnTo>
                <a:lnTo>
                  <a:pt x="8247" y="129012"/>
                </a:lnTo>
                <a:lnTo>
                  <a:pt x="12952" y="134386"/>
                </a:lnTo>
                <a:lnTo>
                  <a:pt x="17865" y="139596"/>
                </a:lnTo>
                <a:lnTo>
                  <a:pt x="25129" y="144734"/>
                </a:lnTo>
                <a:lnTo>
                  <a:pt x="33155" y="148993"/>
                </a:lnTo>
                <a:lnTo>
                  <a:pt x="39545" y="150886"/>
                </a:lnTo>
                <a:lnTo>
                  <a:pt x="43281" y="150544"/>
                </a:lnTo>
                <a:lnTo>
                  <a:pt x="51947" y="147906"/>
                </a:lnTo>
                <a:lnTo>
                  <a:pt x="56629" y="146864"/>
                </a:lnTo>
                <a:lnTo>
                  <a:pt x="61443" y="146170"/>
                </a:lnTo>
                <a:lnTo>
                  <a:pt x="66347" y="145707"/>
                </a:lnTo>
                <a:lnTo>
                  <a:pt x="71307" y="144551"/>
                </a:lnTo>
                <a:lnTo>
                  <a:pt x="76309" y="142934"/>
                </a:lnTo>
                <a:lnTo>
                  <a:pt x="81337" y="141010"/>
                </a:lnTo>
                <a:lnTo>
                  <a:pt x="86382" y="138880"/>
                </a:lnTo>
                <a:lnTo>
                  <a:pt x="91438" y="136613"/>
                </a:lnTo>
                <a:lnTo>
                  <a:pt x="96503" y="134256"/>
                </a:lnTo>
                <a:lnTo>
                  <a:pt x="100726" y="130990"/>
                </a:lnTo>
                <a:lnTo>
                  <a:pt x="104389" y="127120"/>
                </a:lnTo>
                <a:lnTo>
                  <a:pt x="107676" y="122847"/>
                </a:lnTo>
                <a:lnTo>
                  <a:pt x="112408" y="118304"/>
                </a:lnTo>
                <a:lnTo>
                  <a:pt x="118104" y="113583"/>
                </a:lnTo>
                <a:lnTo>
                  <a:pt x="124439" y="108742"/>
                </a:lnTo>
                <a:lnTo>
                  <a:pt x="130357" y="103822"/>
                </a:lnTo>
                <a:lnTo>
                  <a:pt x="135995" y="98848"/>
                </a:lnTo>
                <a:lnTo>
                  <a:pt x="141447" y="93839"/>
                </a:lnTo>
                <a:lnTo>
                  <a:pt x="146776" y="89652"/>
                </a:lnTo>
                <a:lnTo>
                  <a:pt x="152020" y="86015"/>
                </a:lnTo>
                <a:lnTo>
                  <a:pt x="157212" y="82743"/>
                </a:lnTo>
                <a:lnTo>
                  <a:pt x="161517" y="78869"/>
                </a:lnTo>
                <a:lnTo>
                  <a:pt x="165237" y="74593"/>
                </a:lnTo>
                <a:lnTo>
                  <a:pt x="168562" y="70048"/>
                </a:lnTo>
                <a:lnTo>
                  <a:pt x="172471" y="66172"/>
                </a:lnTo>
                <a:lnTo>
                  <a:pt x="176772" y="62741"/>
                </a:lnTo>
                <a:lnTo>
                  <a:pt x="185219" y="56672"/>
                </a:lnTo>
                <a:lnTo>
                  <a:pt x="191795" y="51152"/>
                </a:lnTo>
                <a:lnTo>
                  <a:pt x="197540" y="45876"/>
                </a:lnTo>
                <a:lnTo>
                  <a:pt x="200257" y="43284"/>
                </a:lnTo>
                <a:lnTo>
                  <a:pt x="202916" y="41556"/>
                </a:lnTo>
                <a:lnTo>
                  <a:pt x="211007" y="38783"/>
                </a:lnTo>
                <a:lnTo>
                  <a:pt x="212856" y="38235"/>
                </a:lnTo>
                <a:lnTo>
                  <a:pt x="217222" y="42185"/>
                </a:lnTo>
                <a:lnTo>
                  <a:pt x="219305" y="43364"/>
                </a:lnTo>
                <a:lnTo>
                  <a:pt x="223877" y="44673"/>
                </a:lnTo>
                <a:lnTo>
                  <a:pt x="225436" y="46715"/>
                </a:lnTo>
                <a:lnTo>
                  <a:pt x="227167" y="53500"/>
                </a:lnTo>
                <a:lnTo>
                  <a:pt x="230194" y="59902"/>
                </a:lnTo>
                <a:lnTo>
                  <a:pt x="232187" y="62795"/>
                </a:lnTo>
                <a:lnTo>
                  <a:pt x="238917" y="68267"/>
                </a:lnTo>
                <a:lnTo>
                  <a:pt x="246706" y="73521"/>
                </a:lnTo>
                <a:lnTo>
                  <a:pt x="252989" y="78678"/>
                </a:lnTo>
                <a:lnTo>
                  <a:pt x="255850" y="82085"/>
                </a:lnTo>
                <a:lnTo>
                  <a:pt x="258604" y="86051"/>
                </a:lnTo>
                <a:lnTo>
                  <a:pt x="261287" y="90387"/>
                </a:lnTo>
                <a:lnTo>
                  <a:pt x="263922" y="94971"/>
                </a:lnTo>
                <a:lnTo>
                  <a:pt x="269108" y="104581"/>
                </a:lnTo>
                <a:lnTo>
                  <a:pt x="276787" y="119511"/>
                </a:lnTo>
                <a:lnTo>
                  <a:pt x="278489" y="124548"/>
                </a:lnTo>
                <a:lnTo>
                  <a:pt x="279623" y="129598"/>
                </a:lnTo>
                <a:lnTo>
                  <a:pt x="280379" y="134659"/>
                </a:lnTo>
                <a:lnTo>
                  <a:pt x="280883" y="139726"/>
                </a:lnTo>
                <a:lnTo>
                  <a:pt x="281219" y="144797"/>
                </a:lnTo>
                <a:lnTo>
                  <a:pt x="281444" y="149872"/>
                </a:lnTo>
                <a:lnTo>
                  <a:pt x="281693" y="160025"/>
                </a:lnTo>
                <a:lnTo>
                  <a:pt x="281759" y="165104"/>
                </a:lnTo>
                <a:lnTo>
                  <a:pt x="280110" y="170182"/>
                </a:lnTo>
                <a:lnTo>
                  <a:pt x="277317" y="175262"/>
                </a:lnTo>
                <a:lnTo>
                  <a:pt x="273763" y="180341"/>
                </a:lnTo>
                <a:lnTo>
                  <a:pt x="269698" y="185421"/>
                </a:lnTo>
                <a:lnTo>
                  <a:pt x="265297" y="190500"/>
                </a:lnTo>
                <a:lnTo>
                  <a:pt x="260668" y="195580"/>
                </a:lnTo>
                <a:lnTo>
                  <a:pt x="255890" y="199813"/>
                </a:lnTo>
                <a:lnTo>
                  <a:pt x="251010" y="203483"/>
                </a:lnTo>
                <a:lnTo>
                  <a:pt x="226966" y="219499"/>
                </a:lnTo>
                <a:lnTo>
                  <a:pt x="220722" y="222533"/>
                </a:lnTo>
                <a:lnTo>
                  <a:pt x="214865" y="224555"/>
                </a:lnTo>
                <a:lnTo>
                  <a:pt x="209267" y="225903"/>
                </a:lnTo>
                <a:lnTo>
                  <a:pt x="203844" y="227649"/>
                </a:lnTo>
                <a:lnTo>
                  <a:pt x="198532" y="229659"/>
                </a:lnTo>
                <a:lnTo>
                  <a:pt x="193300" y="231846"/>
                </a:lnTo>
                <a:lnTo>
                  <a:pt x="188117" y="232458"/>
                </a:lnTo>
                <a:lnTo>
                  <a:pt x="182969" y="232018"/>
                </a:lnTo>
                <a:lnTo>
                  <a:pt x="177842" y="230879"/>
                </a:lnTo>
                <a:lnTo>
                  <a:pt x="173580" y="228426"/>
                </a:lnTo>
                <a:lnTo>
                  <a:pt x="166585" y="221185"/>
                </a:lnTo>
                <a:lnTo>
                  <a:pt x="163534" y="216883"/>
                </a:lnTo>
                <a:lnTo>
                  <a:pt x="160652" y="212322"/>
                </a:lnTo>
                <a:lnTo>
                  <a:pt x="152352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3" name="SMARTInkAnnotation992"/>
          <p:cNvSpPr/>
          <p:nvPr/>
        </p:nvSpPr>
        <p:spPr>
          <a:xfrm>
            <a:off x="8031480" y="4709160"/>
            <a:ext cx="243841" cy="251356"/>
          </a:xfrm>
          <a:custGeom>
            <a:avLst/>
            <a:gdLst/>
            <a:ahLst/>
            <a:cxnLst/>
            <a:rect l="0" t="0" r="0" b="0"/>
            <a:pathLst>
              <a:path w="243841" h="251356">
                <a:moveTo>
                  <a:pt x="0" y="0"/>
                </a:moveTo>
                <a:lnTo>
                  <a:pt x="7527" y="0"/>
                </a:lnTo>
                <a:lnTo>
                  <a:pt x="7620" y="7593"/>
                </a:lnTo>
                <a:lnTo>
                  <a:pt x="11665" y="11657"/>
                </a:lnTo>
                <a:lnTo>
                  <a:pt x="13703" y="12851"/>
                </a:lnTo>
                <a:lnTo>
                  <a:pt x="20801" y="14769"/>
                </a:lnTo>
                <a:lnTo>
                  <a:pt x="22791" y="15030"/>
                </a:lnTo>
                <a:lnTo>
                  <a:pt x="28672" y="15178"/>
                </a:lnTo>
                <a:lnTo>
                  <a:pt x="40736" y="15232"/>
                </a:lnTo>
                <a:lnTo>
                  <a:pt x="48022" y="17494"/>
                </a:lnTo>
                <a:lnTo>
                  <a:pt x="52334" y="19283"/>
                </a:lnTo>
                <a:lnTo>
                  <a:pt x="59384" y="21270"/>
                </a:lnTo>
                <a:lnTo>
                  <a:pt x="66186" y="23000"/>
                </a:lnTo>
                <a:lnTo>
                  <a:pt x="70370" y="24647"/>
                </a:lnTo>
                <a:lnTo>
                  <a:pt x="74854" y="26592"/>
                </a:lnTo>
                <a:lnTo>
                  <a:pt x="82093" y="28752"/>
                </a:lnTo>
                <a:lnTo>
                  <a:pt x="85209" y="29328"/>
                </a:lnTo>
                <a:lnTo>
                  <a:pt x="90929" y="32226"/>
                </a:lnTo>
                <a:lnTo>
                  <a:pt x="97139" y="36336"/>
                </a:lnTo>
                <a:lnTo>
                  <a:pt x="101165" y="38617"/>
                </a:lnTo>
                <a:lnTo>
                  <a:pt x="105544" y="40985"/>
                </a:lnTo>
                <a:lnTo>
                  <a:pt x="112666" y="45873"/>
                </a:lnTo>
                <a:lnTo>
                  <a:pt x="118654" y="50868"/>
                </a:lnTo>
                <a:lnTo>
                  <a:pt x="124138" y="55911"/>
                </a:lnTo>
                <a:lnTo>
                  <a:pt x="131985" y="63509"/>
                </a:lnTo>
                <a:lnTo>
                  <a:pt x="137118" y="70842"/>
                </a:lnTo>
                <a:lnTo>
                  <a:pt x="139672" y="75168"/>
                </a:lnTo>
                <a:lnTo>
                  <a:pt x="142509" y="82233"/>
                </a:lnTo>
                <a:lnTo>
                  <a:pt x="143771" y="88194"/>
                </a:lnTo>
                <a:lnTo>
                  <a:pt x="144332" y="93666"/>
                </a:lnTo>
                <a:lnTo>
                  <a:pt x="144581" y="101179"/>
                </a:lnTo>
                <a:lnTo>
                  <a:pt x="144769" y="128183"/>
                </a:lnTo>
                <a:lnTo>
                  <a:pt x="143926" y="132869"/>
                </a:lnTo>
                <a:lnTo>
                  <a:pt x="142516" y="137686"/>
                </a:lnTo>
                <a:lnTo>
                  <a:pt x="140730" y="142590"/>
                </a:lnTo>
                <a:lnTo>
                  <a:pt x="136489" y="150298"/>
                </a:lnTo>
                <a:lnTo>
                  <a:pt x="134173" y="153539"/>
                </a:lnTo>
                <a:lnTo>
                  <a:pt x="132628" y="157393"/>
                </a:lnTo>
                <a:lnTo>
                  <a:pt x="131599" y="161655"/>
                </a:lnTo>
                <a:lnTo>
                  <a:pt x="130913" y="166190"/>
                </a:lnTo>
                <a:lnTo>
                  <a:pt x="127892" y="173487"/>
                </a:lnTo>
                <a:lnTo>
                  <a:pt x="125901" y="176618"/>
                </a:lnTo>
                <a:lnTo>
                  <a:pt x="124575" y="180399"/>
                </a:lnTo>
                <a:lnTo>
                  <a:pt x="123689" y="184613"/>
                </a:lnTo>
                <a:lnTo>
                  <a:pt x="123100" y="189115"/>
                </a:lnTo>
                <a:lnTo>
                  <a:pt x="120185" y="196375"/>
                </a:lnTo>
                <a:lnTo>
                  <a:pt x="118225" y="199497"/>
                </a:lnTo>
                <a:lnTo>
                  <a:pt x="116916" y="203271"/>
                </a:lnTo>
                <a:lnTo>
                  <a:pt x="116044" y="207481"/>
                </a:lnTo>
                <a:lnTo>
                  <a:pt x="115462" y="211980"/>
                </a:lnTo>
                <a:lnTo>
                  <a:pt x="115921" y="215827"/>
                </a:lnTo>
                <a:lnTo>
                  <a:pt x="117075" y="219238"/>
                </a:lnTo>
                <a:lnTo>
                  <a:pt x="120613" y="225286"/>
                </a:lnTo>
                <a:lnTo>
                  <a:pt x="125008" y="230796"/>
                </a:lnTo>
                <a:lnTo>
                  <a:pt x="129784" y="236067"/>
                </a:lnTo>
                <a:lnTo>
                  <a:pt x="132242" y="238658"/>
                </a:lnTo>
                <a:lnTo>
                  <a:pt x="134729" y="240386"/>
                </a:lnTo>
                <a:lnTo>
                  <a:pt x="139748" y="242305"/>
                </a:lnTo>
                <a:lnTo>
                  <a:pt x="147060" y="245416"/>
                </a:lnTo>
                <a:lnTo>
                  <a:pt x="151380" y="247431"/>
                </a:lnTo>
                <a:lnTo>
                  <a:pt x="155953" y="248774"/>
                </a:lnTo>
                <a:lnTo>
                  <a:pt x="160696" y="249669"/>
                </a:lnTo>
                <a:lnTo>
                  <a:pt x="165549" y="250266"/>
                </a:lnTo>
                <a:lnTo>
                  <a:pt x="170480" y="250664"/>
                </a:lnTo>
                <a:lnTo>
                  <a:pt x="175459" y="250929"/>
                </a:lnTo>
                <a:lnTo>
                  <a:pt x="185509" y="251224"/>
                </a:lnTo>
                <a:lnTo>
                  <a:pt x="195620" y="251355"/>
                </a:lnTo>
                <a:lnTo>
                  <a:pt x="200686" y="250543"/>
                </a:lnTo>
                <a:lnTo>
                  <a:pt x="205758" y="249156"/>
                </a:lnTo>
                <a:lnTo>
                  <a:pt x="243840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4" name="SMARTInkAnnotation993"/>
          <p:cNvSpPr/>
          <p:nvPr/>
        </p:nvSpPr>
        <p:spPr>
          <a:xfrm>
            <a:off x="8382000" y="4815953"/>
            <a:ext cx="491773" cy="144320"/>
          </a:xfrm>
          <a:custGeom>
            <a:avLst/>
            <a:gdLst/>
            <a:ahLst/>
            <a:cxnLst/>
            <a:rect l="0" t="0" r="0" b="0"/>
            <a:pathLst>
              <a:path w="491773" h="144320">
                <a:moveTo>
                  <a:pt x="0" y="114187"/>
                </a:moveTo>
                <a:lnTo>
                  <a:pt x="13122" y="120748"/>
                </a:lnTo>
                <a:lnTo>
                  <a:pt x="16556" y="121336"/>
                </a:lnTo>
                <a:lnTo>
                  <a:pt x="18657" y="121493"/>
                </a:lnTo>
                <a:lnTo>
                  <a:pt x="20058" y="120751"/>
                </a:lnTo>
                <a:lnTo>
                  <a:pt x="20992" y="119409"/>
                </a:lnTo>
                <a:lnTo>
                  <a:pt x="22492" y="115218"/>
                </a:lnTo>
                <a:lnTo>
                  <a:pt x="24954" y="112388"/>
                </a:lnTo>
                <a:lnTo>
                  <a:pt x="28871" y="108307"/>
                </a:lnTo>
                <a:lnTo>
                  <a:pt x="55892" y="81158"/>
                </a:lnTo>
                <a:lnTo>
                  <a:pt x="59274" y="78621"/>
                </a:lnTo>
                <a:lnTo>
                  <a:pt x="63223" y="76083"/>
                </a:lnTo>
                <a:lnTo>
                  <a:pt x="67549" y="73544"/>
                </a:lnTo>
                <a:lnTo>
                  <a:pt x="71279" y="71005"/>
                </a:lnTo>
                <a:lnTo>
                  <a:pt x="74613" y="68466"/>
                </a:lnTo>
                <a:lnTo>
                  <a:pt x="77682" y="65927"/>
                </a:lnTo>
                <a:lnTo>
                  <a:pt x="80575" y="63386"/>
                </a:lnTo>
                <a:lnTo>
                  <a:pt x="83349" y="60847"/>
                </a:lnTo>
                <a:lnTo>
                  <a:pt x="86045" y="58306"/>
                </a:lnTo>
                <a:lnTo>
                  <a:pt x="88692" y="56613"/>
                </a:lnTo>
                <a:lnTo>
                  <a:pt x="93887" y="54732"/>
                </a:lnTo>
                <a:lnTo>
                  <a:pt x="101573" y="53673"/>
                </a:lnTo>
                <a:lnTo>
                  <a:pt x="104122" y="54371"/>
                </a:lnTo>
                <a:lnTo>
                  <a:pt x="109211" y="57404"/>
                </a:lnTo>
                <a:lnTo>
                  <a:pt x="110907" y="59399"/>
                </a:lnTo>
                <a:lnTo>
                  <a:pt x="112038" y="61574"/>
                </a:lnTo>
                <a:lnTo>
                  <a:pt x="112793" y="63872"/>
                </a:lnTo>
                <a:lnTo>
                  <a:pt x="113295" y="66251"/>
                </a:lnTo>
                <a:lnTo>
                  <a:pt x="113630" y="68683"/>
                </a:lnTo>
                <a:lnTo>
                  <a:pt x="113854" y="71151"/>
                </a:lnTo>
                <a:lnTo>
                  <a:pt x="114002" y="73643"/>
                </a:lnTo>
                <a:lnTo>
                  <a:pt x="114168" y="78670"/>
                </a:lnTo>
                <a:lnTo>
                  <a:pt x="114300" y="132705"/>
                </a:lnTo>
                <a:lnTo>
                  <a:pt x="115146" y="134152"/>
                </a:lnTo>
                <a:lnTo>
                  <a:pt x="116558" y="135117"/>
                </a:lnTo>
                <a:lnTo>
                  <a:pt x="118345" y="135760"/>
                </a:lnTo>
                <a:lnTo>
                  <a:pt x="119537" y="137036"/>
                </a:lnTo>
                <a:lnTo>
                  <a:pt x="120332" y="138733"/>
                </a:lnTo>
                <a:lnTo>
                  <a:pt x="121607" y="143495"/>
                </a:lnTo>
                <a:lnTo>
                  <a:pt x="122558" y="143886"/>
                </a:lnTo>
                <a:lnTo>
                  <a:pt x="125873" y="144319"/>
                </a:lnTo>
                <a:lnTo>
                  <a:pt x="127095" y="143589"/>
                </a:lnTo>
                <a:lnTo>
                  <a:pt x="127910" y="142254"/>
                </a:lnTo>
                <a:lnTo>
                  <a:pt x="128452" y="140519"/>
                </a:lnTo>
                <a:lnTo>
                  <a:pt x="131315" y="136332"/>
                </a:lnTo>
                <a:lnTo>
                  <a:pt x="133262" y="134031"/>
                </a:lnTo>
                <a:lnTo>
                  <a:pt x="135409" y="132496"/>
                </a:lnTo>
                <a:lnTo>
                  <a:pt x="140051" y="130791"/>
                </a:lnTo>
                <a:lnTo>
                  <a:pt x="142474" y="128643"/>
                </a:lnTo>
                <a:lnTo>
                  <a:pt x="144935" y="125518"/>
                </a:lnTo>
                <a:lnTo>
                  <a:pt x="147424" y="121741"/>
                </a:lnTo>
                <a:lnTo>
                  <a:pt x="149929" y="118376"/>
                </a:lnTo>
                <a:lnTo>
                  <a:pt x="152447" y="115286"/>
                </a:lnTo>
                <a:lnTo>
                  <a:pt x="154970" y="112380"/>
                </a:lnTo>
                <a:lnTo>
                  <a:pt x="157500" y="109596"/>
                </a:lnTo>
                <a:lnTo>
                  <a:pt x="162569" y="104244"/>
                </a:lnTo>
                <a:lnTo>
                  <a:pt x="165107" y="100785"/>
                </a:lnTo>
                <a:lnTo>
                  <a:pt x="167643" y="96786"/>
                </a:lnTo>
                <a:lnTo>
                  <a:pt x="170183" y="92426"/>
                </a:lnTo>
                <a:lnTo>
                  <a:pt x="172721" y="88673"/>
                </a:lnTo>
                <a:lnTo>
                  <a:pt x="175261" y="85324"/>
                </a:lnTo>
                <a:lnTo>
                  <a:pt x="177801" y="82245"/>
                </a:lnTo>
                <a:lnTo>
                  <a:pt x="180341" y="79346"/>
                </a:lnTo>
                <a:lnTo>
                  <a:pt x="182880" y="76566"/>
                </a:lnTo>
                <a:lnTo>
                  <a:pt x="185420" y="73866"/>
                </a:lnTo>
                <a:lnTo>
                  <a:pt x="187960" y="72067"/>
                </a:lnTo>
                <a:lnTo>
                  <a:pt x="193040" y="70067"/>
                </a:lnTo>
                <a:lnTo>
                  <a:pt x="194733" y="68687"/>
                </a:lnTo>
                <a:lnTo>
                  <a:pt x="195862" y="66921"/>
                </a:lnTo>
                <a:lnTo>
                  <a:pt x="197675" y="62047"/>
                </a:lnTo>
                <a:lnTo>
                  <a:pt x="198670" y="62493"/>
                </a:lnTo>
                <a:lnTo>
                  <a:pt x="203267" y="66321"/>
                </a:lnTo>
                <a:lnTo>
                  <a:pt x="207509" y="70301"/>
                </a:lnTo>
                <a:lnTo>
                  <a:pt x="209459" y="72230"/>
                </a:lnTo>
                <a:lnTo>
                  <a:pt x="210760" y="74362"/>
                </a:lnTo>
                <a:lnTo>
                  <a:pt x="211626" y="76631"/>
                </a:lnTo>
                <a:lnTo>
                  <a:pt x="212204" y="78989"/>
                </a:lnTo>
                <a:lnTo>
                  <a:pt x="213436" y="81409"/>
                </a:lnTo>
                <a:lnTo>
                  <a:pt x="215104" y="83868"/>
                </a:lnTo>
                <a:lnTo>
                  <a:pt x="217062" y="86354"/>
                </a:lnTo>
                <a:lnTo>
                  <a:pt x="219215" y="88858"/>
                </a:lnTo>
                <a:lnTo>
                  <a:pt x="221497" y="91374"/>
                </a:lnTo>
                <a:lnTo>
                  <a:pt x="226289" y="96428"/>
                </a:lnTo>
                <a:lnTo>
                  <a:pt x="238790" y="109110"/>
                </a:lnTo>
                <a:lnTo>
                  <a:pt x="241320" y="110802"/>
                </a:lnTo>
                <a:lnTo>
                  <a:pt x="253720" y="115776"/>
                </a:lnTo>
                <a:lnTo>
                  <a:pt x="261779" y="119126"/>
                </a:lnTo>
                <a:lnTo>
                  <a:pt x="268181" y="120616"/>
                </a:lnTo>
                <a:lnTo>
                  <a:pt x="271921" y="120166"/>
                </a:lnTo>
                <a:lnTo>
                  <a:pt x="285274" y="116335"/>
                </a:lnTo>
                <a:lnTo>
                  <a:pt x="299956" y="113977"/>
                </a:lnTo>
                <a:lnTo>
                  <a:pt x="309984" y="110425"/>
                </a:lnTo>
                <a:lnTo>
                  <a:pt x="320087" y="106024"/>
                </a:lnTo>
                <a:lnTo>
                  <a:pt x="330220" y="101246"/>
                </a:lnTo>
                <a:lnTo>
                  <a:pt x="340368" y="96300"/>
                </a:lnTo>
                <a:lnTo>
                  <a:pt x="344599" y="93796"/>
                </a:lnTo>
                <a:lnTo>
                  <a:pt x="348266" y="91280"/>
                </a:lnTo>
                <a:lnTo>
                  <a:pt x="351557" y="88755"/>
                </a:lnTo>
                <a:lnTo>
                  <a:pt x="354598" y="85379"/>
                </a:lnTo>
                <a:lnTo>
                  <a:pt x="357472" y="81436"/>
                </a:lnTo>
                <a:lnTo>
                  <a:pt x="360234" y="77112"/>
                </a:lnTo>
                <a:lnTo>
                  <a:pt x="363769" y="73384"/>
                </a:lnTo>
                <a:lnTo>
                  <a:pt x="367819" y="70052"/>
                </a:lnTo>
                <a:lnTo>
                  <a:pt x="372212" y="66983"/>
                </a:lnTo>
                <a:lnTo>
                  <a:pt x="375989" y="63245"/>
                </a:lnTo>
                <a:lnTo>
                  <a:pt x="379350" y="59059"/>
                </a:lnTo>
                <a:lnTo>
                  <a:pt x="382441" y="54575"/>
                </a:lnTo>
                <a:lnTo>
                  <a:pt x="384500" y="49892"/>
                </a:lnTo>
                <a:lnTo>
                  <a:pt x="385873" y="45077"/>
                </a:lnTo>
                <a:lnTo>
                  <a:pt x="386789" y="40174"/>
                </a:lnTo>
                <a:lnTo>
                  <a:pt x="388245" y="36059"/>
                </a:lnTo>
                <a:lnTo>
                  <a:pt x="390064" y="32467"/>
                </a:lnTo>
                <a:lnTo>
                  <a:pt x="392123" y="29228"/>
                </a:lnTo>
                <a:lnTo>
                  <a:pt x="394342" y="25374"/>
                </a:lnTo>
                <a:lnTo>
                  <a:pt x="402439" y="10194"/>
                </a:lnTo>
                <a:lnTo>
                  <a:pt x="405485" y="6444"/>
                </a:lnTo>
                <a:lnTo>
                  <a:pt x="407483" y="4259"/>
                </a:lnTo>
                <a:lnTo>
                  <a:pt x="409662" y="2801"/>
                </a:lnTo>
                <a:lnTo>
                  <a:pt x="417689" y="270"/>
                </a:lnTo>
                <a:lnTo>
                  <a:pt x="422727" y="0"/>
                </a:lnTo>
                <a:lnTo>
                  <a:pt x="424904" y="810"/>
                </a:lnTo>
                <a:lnTo>
                  <a:pt x="429582" y="3966"/>
                </a:lnTo>
                <a:lnTo>
                  <a:pt x="434482" y="8191"/>
                </a:lnTo>
                <a:lnTo>
                  <a:pt x="439483" y="12891"/>
                </a:lnTo>
                <a:lnTo>
                  <a:pt x="454664" y="27854"/>
                </a:lnTo>
                <a:lnTo>
                  <a:pt x="482600" y="55767"/>
                </a:lnTo>
                <a:lnTo>
                  <a:pt x="484292" y="58307"/>
                </a:lnTo>
                <a:lnTo>
                  <a:pt x="485420" y="60847"/>
                </a:lnTo>
                <a:lnTo>
                  <a:pt x="486175" y="63387"/>
                </a:lnTo>
                <a:lnTo>
                  <a:pt x="487522" y="65927"/>
                </a:lnTo>
                <a:lnTo>
                  <a:pt x="489268" y="68467"/>
                </a:lnTo>
                <a:lnTo>
                  <a:pt x="491279" y="71007"/>
                </a:lnTo>
                <a:lnTo>
                  <a:pt x="491772" y="74394"/>
                </a:lnTo>
                <a:lnTo>
                  <a:pt x="491255" y="78345"/>
                </a:lnTo>
                <a:lnTo>
                  <a:pt x="488386" y="88762"/>
                </a:lnTo>
                <a:lnTo>
                  <a:pt x="487303" y="91311"/>
                </a:lnTo>
                <a:lnTo>
                  <a:pt x="483843" y="98658"/>
                </a:lnTo>
                <a:lnTo>
                  <a:pt x="481736" y="102141"/>
                </a:lnTo>
                <a:lnTo>
                  <a:pt x="479483" y="105309"/>
                </a:lnTo>
                <a:lnTo>
                  <a:pt x="477134" y="108269"/>
                </a:lnTo>
                <a:lnTo>
                  <a:pt x="474722" y="111088"/>
                </a:lnTo>
                <a:lnTo>
                  <a:pt x="472268" y="113814"/>
                </a:lnTo>
                <a:lnTo>
                  <a:pt x="467284" y="119102"/>
                </a:lnTo>
                <a:lnTo>
                  <a:pt x="462245" y="124273"/>
                </a:lnTo>
                <a:lnTo>
                  <a:pt x="458870" y="125991"/>
                </a:lnTo>
                <a:lnTo>
                  <a:pt x="446876" y="129256"/>
                </a:lnTo>
                <a:lnTo>
                  <a:pt x="440476" y="133020"/>
                </a:lnTo>
                <a:lnTo>
                  <a:pt x="436156" y="135854"/>
                </a:lnTo>
                <a:lnTo>
                  <a:pt x="432890" y="136517"/>
                </a:lnTo>
                <a:lnTo>
                  <a:pt x="427938" y="136942"/>
                </a:lnTo>
                <a:lnTo>
                  <a:pt x="427532" y="136130"/>
                </a:lnTo>
                <a:lnTo>
                  <a:pt x="427080" y="132971"/>
                </a:lnTo>
                <a:lnTo>
                  <a:pt x="426879" y="128744"/>
                </a:lnTo>
                <a:lnTo>
                  <a:pt x="426826" y="126432"/>
                </a:lnTo>
                <a:lnTo>
                  <a:pt x="427637" y="123197"/>
                </a:lnTo>
                <a:lnTo>
                  <a:pt x="429025" y="119347"/>
                </a:lnTo>
                <a:lnTo>
                  <a:pt x="434339" y="10656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5" name="SMARTInkAnnotation994"/>
          <p:cNvSpPr/>
          <p:nvPr/>
        </p:nvSpPr>
        <p:spPr>
          <a:xfrm>
            <a:off x="8907823" y="4619428"/>
            <a:ext cx="251324" cy="437347"/>
          </a:xfrm>
          <a:custGeom>
            <a:avLst/>
            <a:gdLst/>
            <a:ahLst/>
            <a:cxnLst/>
            <a:rect l="0" t="0" r="0" b="0"/>
            <a:pathLst>
              <a:path w="251324" h="437347">
                <a:moveTo>
                  <a:pt x="243797" y="51632"/>
                </a:moveTo>
                <a:lnTo>
                  <a:pt x="243797" y="43542"/>
                </a:lnTo>
                <a:lnTo>
                  <a:pt x="246055" y="32796"/>
                </a:lnTo>
                <a:lnTo>
                  <a:pt x="249034" y="21248"/>
                </a:lnTo>
                <a:lnTo>
                  <a:pt x="250710" y="9986"/>
                </a:lnTo>
                <a:lnTo>
                  <a:pt x="251323" y="0"/>
                </a:lnTo>
                <a:lnTo>
                  <a:pt x="250507" y="277"/>
                </a:lnTo>
                <a:lnTo>
                  <a:pt x="243650" y="6153"/>
                </a:lnTo>
                <a:lnTo>
                  <a:pt x="215306" y="34407"/>
                </a:lnTo>
                <a:lnTo>
                  <a:pt x="210410" y="40148"/>
                </a:lnTo>
                <a:lnTo>
                  <a:pt x="205452" y="46516"/>
                </a:lnTo>
                <a:lnTo>
                  <a:pt x="200453" y="53302"/>
                </a:lnTo>
                <a:lnTo>
                  <a:pt x="190384" y="67615"/>
                </a:lnTo>
                <a:lnTo>
                  <a:pt x="185329" y="74987"/>
                </a:lnTo>
                <a:lnTo>
                  <a:pt x="180264" y="83289"/>
                </a:lnTo>
                <a:lnTo>
                  <a:pt x="175195" y="92210"/>
                </a:lnTo>
                <a:lnTo>
                  <a:pt x="170123" y="101544"/>
                </a:lnTo>
                <a:lnTo>
                  <a:pt x="164200" y="111153"/>
                </a:lnTo>
                <a:lnTo>
                  <a:pt x="157713" y="120947"/>
                </a:lnTo>
                <a:lnTo>
                  <a:pt x="150847" y="130862"/>
                </a:lnTo>
                <a:lnTo>
                  <a:pt x="144578" y="141705"/>
                </a:lnTo>
                <a:lnTo>
                  <a:pt x="138703" y="153168"/>
                </a:lnTo>
                <a:lnTo>
                  <a:pt x="133096" y="165042"/>
                </a:lnTo>
                <a:lnTo>
                  <a:pt x="122348" y="189526"/>
                </a:lnTo>
                <a:lnTo>
                  <a:pt x="117111" y="201981"/>
                </a:lnTo>
                <a:lnTo>
                  <a:pt x="111079" y="214518"/>
                </a:lnTo>
                <a:lnTo>
                  <a:pt x="104519" y="227110"/>
                </a:lnTo>
                <a:lnTo>
                  <a:pt x="97606" y="239737"/>
                </a:lnTo>
                <a:lnTo>
                  <a:pt x="91302" y="252389"/>
                </a:lnTo>
                <a:lnTo>
                  <a:pt x="85408" y="265056"/>
                </a:lnTo>
                <a:lnTo>
                  <a:pt x="79783" y="277735"/>
                </a:lnTo>
                <a:lnTo>
                  <a:pt x="73495" y="289574"/>
                </a:lnTo>
                <a:lnTo>
                  <a:pt x="66763" y="300853"/>
                </a:lnTo>
                <a:lnTo>
                  <a:pt x="59734" y="311759"/>
                </a:lnTo>
                <a:lnTo>
                  <a:pt x="53355" y="322417"/>
                </a:lnTo>
                <a:lnTo>
                  <a:pt x="47409" y="332909"/>
                </a:lnTo>
                <a:lnTo>
                  <a:pt x="36288" y="353597"/>
                </a:lnTo>
                <a:lnTo>
                  <a:pt x="8291" y="408417"/>
                </a:lnTo>
                <a:lnTo>
                  <a:pt x="3661" y="419330"/>
                </a:lnTo>
                <a:lnTo>
                  <a:pt x="1603" y="429824"/>
                </a:lnTo>
                <a:lnTo>
                  <a:pt x="445" y="437162"/>
                </a:lnTo>
                <a:lnTo>
                  <a:pt x="283" y="437346"/>
                </a:lnTo>
                <a:lnTo>
                  <a:pt x="0" y="425330"/>
                </a:lnTo>
                <a:lnTo>
                  <a:pt x="1678" y="420990"/>
                </a:lnTo>
                <a:lnTo>
                  <a:pt x="4492" y="416404"/>
                </a:lnTo>
                <a:lnTo>
                  <a:pt x="15197" y="4021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6" name="SMARTInkAnnotation995"/>
          <p:cNvSpPr/>
          <p:nvPr/>
        </p:nvSpPr>
        <p:spPr>
          <a:xfrm>
            <a:off x="9022630" y="4770264"/>
            <a:ext cx="174711" cy="319764"/>
          </a:xfrm>
          <a:custGeom>
            <a:avLst/>
            <a:gdLst/>
            <a:ahLst/>
            <a:cxnLst/>
            <a:rect l="0" t="0" r="0" b="0"/>
            <a:pathLst>
              <a:path w="174711" h="319764">
                <a:moveTo>
                  <a:pt x="98509" y="121776"/>
                </a:moveTo>
                <a:lnTo>
                  <a:pt x="118192" y="141459"/>
                </a:lnTo>
                <a:lnTo>
                  <a:pt x="120098" y="142518"/>
                </a:lnTo>
                <a:lnTo>
                  <a:pt x="124474" y="143695"/>
                </a:lnTo>
                <a:lnTo>
                  <a:pt x="127652" y="144357"/>
                </a:lnTo>
                <a:lnTo>
                  <a:pt x="128098" y="143604"/>
                </a:lnTo>
                <a:lnTo>
                  <a:pt x="128593" y="140508"/>
                </a:lnTo>
                <a:lnTo>
                  <a:pt x="129572" y="138498"/>
                </a:lnTo>
                <a:lnTo>
                  <a:pt x="134996" y="131622"/>
                </a:lnTo>
                <a:lnTo>
                  <a:pt x="139561" y="126717"/>
                </a:lnTo>
                <a:lnTo>
                  <a:pt x="141118" y="123376"/>
                </a:lnTo>
                <a:lnTo>
                  <a:pt x="142847" y="115149"/>
                </a:lnTo>
                <a:lnTo>
                  <a:pt x="143615" y="105849"/>
                </a:lnTo>
                <a:lnTo>
                  <a:pt x="143956" y="96071"/>
                </a:lnTo>
                <a:lnTo>
                  <a:pt x="144176" y="75996"/>
                </a:lnTo>
                <a:lnTo>
                  <a:pt x="144220" y="55724"/>
                </a:lnTo>
                <a:lnTo>
                  <a:pt x="143376" y="50648"/>
                </a:lnTo>
                <a:lnTo>
                  <a:pt x="141967" y="45571"/>
                </a:lnTo>
                <a:lnTo>
                  <a:pt x="140181" y="40493"/>
                </a:lnTo>
                <a:lnTo>
                  <a:pt x="138146" y="35414"/>
                </a:lnTo>
                <a:lnTo>
                  <a:pt x="135940" y="30334"/>
                </a:lnTo>
                <a:lnTo>
                  <a:pt x="131231" y="21022"/>
                </a:lnTo>
                <a:lnTo>
                  <a:pt x="126318" y="14061"/>
                </a:lnTo>
                <a:lnTo>
                  <a:pt x="121311" y="8145"/>
                </a:lnTo>
                <a:lnTo>
                  <a:pt x="118790" y="5382"/>
                </a:lnTo>
                <a:lnTo>
                  <a:pt x="116263" y="3540"/>
                </a:lnTo>
                <a:lnTo>
                  <a:pt x="111199" y="1494"/>
                </a:lnTo>
                <a:lnTo>
                  <a:pt x="107815" y="947"/>
                </a:lnTo>
                <a:lnTo>
                  <a:pt x="103867" y="584"/>
                </a:lnTo>
                <a:lnTo>
                  <a:pt x="95810" y="179"/>
                </a:lnTo>
                <a:lnTo>
                  <a:pt x="89408" y="0"/>
                </a:lnTo>
                <a:lnTo>
                  <a:pt x="86515" y="798"/>
                </a:lnTo>
                <a:lnTo>
                  <a:pt x="83741" y="2178"/>
                </a:lnTo>
                <a:lnTo>
                  <a:pt x="81044" y="3944"/>
                </a:lnTo>
                <a:lnTo>
                  <a:pt x="77553" y="5968"/>
                </a:lnTo>
                <a:lnTo>
                  <a:pt x="69157" y="10474"/>
                </a:lnTo>
                <a:lnTo>
                  <a:pt x="66242" y="13708"/>
                </a:lnTo>
                <a:lnTo>
                  <a:pt x="64298" y="17557"/>
                </a:lnTo>
                <a:lnTo>
                  <a:pt x="62138" y="25503"/>
                </a:lnTo>
                <a:lnTo>
                  <a:pt x="61177" y="31858"/>
                </a:lnTo>
                <a:lnTo>
                  <a:pt x="60751" y="39761"/>
                </a:lnTo>
                <a:lnTo>
                  <a:pt x="60561" y="48918"/>
                </a:lnTo>
                <a:lnTo>
                  <a:pt x="60478" y="58633"/>
                </a:lnTo>
                <a:lnTo>
                  <a:pt x="62698" y="68595"/>
                </a:lnTo>
                <a:lnTo>
                  <a:pt x="64474" y="73622"/>
                </a:lnTo>
                <a:lnTo>
                  <a:pt x="67353" y="79513"/>
                </a:lnTo>
                <a:lnTo>
                  <a:pt x="70965" y="85981"/>
                </a:lnTo>
                <a:lnTo>
                  <a:pt x="75067" y="92833"/>
                </a:lnTo>
                <a:lnTo>
                  <a:pt x="78647" y="99094"/>
                </a:lnTo>
                <a:lnTo>
                  <a:pt x="84885" y="110566"/>
                </a:lnTo>
                <a:lnTo>
                  <a:pt x="88579" y="116843"/>
                </a:lnTo>
                <a:lnTo>
                  <a:pt x="101024" y="136965"/>
                </a:lnTo>
                <a:lnTo>
                  <a:pt x="104420" y="142909"/>
                </a:lnTo>
                <a:lnTo>
                  <a:pt x="110450" y="154028"/>
                </a:lnTo>
                <a:lnTo>
                  <a:pt x="115952" y="164615"/>
                </a:lnTo>
                <a:lnTo>
                  <a:pt x="118605" y="170655"/>
                </a:lnTo>
                <a:lnTo>
                  <a:pt x="121220" y="177222"/>
                </a:lnTo>
                <a:lnTo>
                  <a:pt x="123809" y="184140"/>
                </a:lnTo>
                <a:lnTo>
                  <a:pt x="126382" y="190445"/>
                </a:lnTo>
                <a:lnTo>
                  <a:pt x="128946" y="196343"/>
                </a:lnTo>
                <a:lnTo>
                  <a:pt x="131500" y="201967"/>
                </a:lnTo>
                <a:lnTo>
                  <a:pt x="133203" y="207410"/>
                </a:lnTo>
                <a:lnTo>
                  <a:pt x="134338" y="212732"/>
                </a:lnTo>
                <a:lnTo>
                  <a:pt x="135096" y="217973"/>
                </a:lnTo>
                <a:lnTo>
                  <a:pt x="135601" y="223161"/>
                </a:lnTo>
                <a:lnTo>
                  <a:pt x="135936" y="228313"/>
                </a:lnTo>
                <a:lnTo>
                  <a:pt x="136161" y="233440"/>
                </a:lnTo>
                <a:lnTo>
                  <a:pt x="136410" y="243653"/>
                </a:lnTo>
                <a:lnTo>
                  <a:pt x="136476" y="248748"/>
                </a:lnTo>
                <a:lnTo>
                  <a:pt x="135675" y="253837"/>
                </a:lnTo>
                <a:lnTo>
                  <a:pt x="134292" y="258923"/>
                </a:lnTo>
                <a:lnTo>
                  <a:pt x="132525" y="264007"/>
                </a:lnTo>
                <a:lnTo>
                  <a:pt x="130500" y="269090"/>
                </a:lnTo>
                <a:lnTo>
                  <a:pt x="128304" y="274173"/>
                </a:lnTo>
                <a:lnTo>
                  <a:pt x="124451" y="283488"/>
                </a:lnTo>
                <a:lnTo>
                  <a:pt x="122740" y="290450"/>
                </a:lnTo>
                <a:lnTo>
                  <a:pt x="120590" y="293492"/>
                </a:lnTo>
                <a:lnTo>
                  <a:pt x="117463" y="296367"/>
                </a:lnTo>
                <a:lnTo>
                  <a:pt x="113685" y="299130"/>
                </a:lnTo>
                <a:lnTo>
                  <a:pt x="109474" y="301819"/>
                </a:lnTo>
                <a:lnTo>
                  <a:pt x="104973" y="304457"/>
                </a:lnTo>
                <a:lnTo>
                  <a:pt x="100277" y="307064"/>
                </a:lnTo>
                <a:lnTo>
                  <a:pt x="90546" y="312218"/>
                </a:lnTo>
                <a:lnTo>
                  <a:pt x="85581" y="314777"/>
                </a:lnTo>
                <a:lnTo>
                  <a:pt x="80577" y="316483"/>
                </a:lnTo>
                <a:lnTo>
                  <a:pt x="75549" y="317621"/>
                </a:lnTo>
                <a:lnTo>
                  <a:pt x="70502" y="318379"/>
                </a:lnTo>
                <a:lnTo>
                  <a:pt x="65445" y="318885"/>
                </a:lnTo>
                <a:lnTo>
                  <a:pt x="60381" y="319222"/>
                </a:lnTo>
                <a:lnTo>
                  <a:pt x="55309" y="319446"/>
                </a:lnTo>
                <a:lnTo>
                  <a:pt x="45161" y="319697"/>
                </a:lnTo>
                <a:lnTo>
                  <a:pt x="40083" y="319763"/>
                </a:lnTo>
                <a:lnTo>
                  <a:pt x="35852" y="318961"/>
                </a:lnTo>
                <a:lnTo>
                  <a:pt x="32185" y="317579"/>
                </a:lnTo>
                <a:lnTo>
                  <a:pt x="28893" y="315812"/>
                </a:lnTo>
                <a:lnTo>
                  <a:pt x="25005" y="312940"/>
                </a:lnTo>
                <a:lnTo>
                  <a:pt x="20720" y="309331"/>
                </a:lnTo>
                <a:lnTo>
                  <a:pt x="12289" y="301654"/>
                </a:lnTo>
                <a:lnTo>
                  <a:pt x="5721" y="295419"/>
                </a:lnTo>
                <a:lnTo>
                  <a:pt x="3631" y="291725"/>
                </a:lnTo>
                <a:lnTo>
                  <a:pt x="1308" y="283105"/>
                </a:lnTo>
                <a:lnTo>
                  <a:pt x="276" y="273629"/>
                </a:lnTo>
                <a:lnTo>
                  <a:pt x="0" y="268732"/>
                </a:lnTo>
                <a:lnTo>
                  <a:pt x="1952" y="258774"/>
                </a:lnTo>
                <a:lnTo>
                  <a:pt x="3658" y="253748"/>
                </a:lnTo>
                <a:lnTo>
                  <a:pt x="6488" y="248704"/>
                </a:lnTo>
                <a:lnTo>
                  <a:pt x="10069" y="243648"/>
                </a:lnTo>
                <a:lnTo>
                  <a:pt x="14149" y="238584"/>
                </a:lnTo>
                <a:lnTo>
                  <a:pt x="18563" y="234361"/>
                </a:lnTo>
                <a:lnTo>
                  <a:pt x="23198" y="230700"/>
                </a:lnTo>
                <a:lnTo>
                  <a:pt x="46850" y="214694"/>
                </a:lnTo>
                <a:lnTo>
                  <a:pt x="53063" y="209968"/>
                </a:lnTo>
                <a:lnTo>
                  <a:pt x="58899" y="205124"/>
                </a:lnTo>
                <a:lnTo>
                  <a:pt x="64484" y="200202"/>
                </a:lnTo>
                <a:lnTo>
                  <a:pt x="71591" y="196073"/>
                </a:lnTo>
                <a:lnTo>
                  <a:pt x="79718" y="192474"/>
                </a:lnTo>
                <a:lnTo>
                  <a:pt x="96932" y="186217"/>
                </a:lnTo>
                <a:lnTo>
                  <a:pt x="136402" y="172700"/>
                </a:lnTo>
                <a:lnTo>
                  <a:pt x="144091" y="169272"/>
                </a:lnTo>
                <a:lnTo>
                  <a:pt x="151757" y="165294"/>
                </a:lnTo>
                <a:lnTo>
                  <a:pt x="174710" y="15225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7" name="SMARTInkAnnotation996"/>
          <p:cNvSpPr/>
          <p:nvPr/>
        </p:nvSpPr>
        <p:spPr>
          <a:xfrm>
            <a:off x="9197481" y="4584179"/>
            <a:ext cx="487540" cy="359541"/>
          </a:xfrm>
          <a:custGeom>
            <a:avLst/>
            <a:gdLst/>
            <a:ahLst/>
            <a:cxnLst/>
            <a:rect l="0" t="0" r="0" b="0"/>
            <a:pathLst>
              <a:path w="487540" h="359541">
                <a:moveTo>
                  <a:pt x="106539" y="300241"/>
                </a:moveTo>
                <a:lnTo>
                  <a:pt x="118675" y="296196"/>
                </a:lnTo>
                <a:lnTo>
                  <a:pt x="126890" y="291952"/>
                </a:lnTo>
                <a:lnTo>
                  <a:pt x="135018" y="286374"/>
                </a:lnTo>
                <a:lnTo>
                  <a:pt x="135686" y="286763"/>
                </a:lnTo>
                <a:lnTo>
                  <a:pt x="136129" y="287869"/>
                </a:lnTo>
                <a:lnTo>
                  <a:pt x="136425" y="289453"/>
                </a:lnTo>
                <a:lnTo>
                  <a:pt x="136623" y="289662"/>
                </a:lnTo>
                <a:lnTo>
                  <a:pt x="136844" y="287637"/>
                </a:lnTo>
                <a:lnTo>
                  <a:pt x="136996" y="277059"/>
                </a:lnTo>
                <a:lnTo>
                  <a:pt x="137003" y="274627"/>
                </a:lnTo>
                <a:lnTo>
                  <a:pt x="136162" y="273004"/>
                </a:lnTo>
                <a:lnTo>
                  <a:pt x="134754" y="271924"/>
                </a:lnTo>
                <a:lnTo>
                  <a:pt x="132969" y="271203"/>
                </a:lnTo>
                <a:lnTo>
                  <a:pt x="131779" y="269875"/>
                </a:lnTo>
                <a:lnTo>
                  <a:pt x="130985" y="268145"/>
                </a:lnTo>
                <a:lnTo>
                  <a:pt x="129257" y="263116"/>
                </a:lnTo>
                <a:lnTo>
                  <a:pt x="125667" y="255236"/>
                </a:lnTo>
                <a:lnTo>
                  <a:pt x="123507" y="248348"/>
                </a:lnTo>
                <a:lnTo>
                  <a:pt x="122931" y="245326"/>
                </a:lnTo>
                <a:lnTo>
                  <a:pt x="120035" y="239710"/>
                </a:lnTo>
                <a:lnTo>
                  <a:pt x="111274" y="229206"/>
                </a:lnTo>
                <a:lnTo>
                  <a:pt x="108849" y="227484"/>
                </a:lnTo>
                <a:lnTo>
                  <a:pt x="103898" y="225571"/>
                </a:lnTo>
                <a:lnTo>
                  <a:pt x="96349" y="224495"/>
                </a:lnTo>
                <a:lnTo>
                  <a:pt x="84704" y="224176"/>
                </a:lnTo>
                <a:lnTo>
                  <a:pt x="74576" y="224081"/>
                </a:lnTo>
                <a:lnTo>
                  <a:pt x="66650" y="226316"/>
                </a:lnTo>
                <a:lnTo>
                  <a:pt x="52669" y="232336"/>
                </a:lnTo>
                <a:lnTo>
                  <a:pt x="43650" y="237041"/>
                </a:lnTo>
                <a:lnTo>
                  <a:pt x="28703" y="246960"/>
                </a:lnTo>
                <a:lnTo>
                  <a:pt x="24169" y="249481"/>
                </a:lnTo>
                <a:lnTo>
                  <a:pt x="16873" y="256796"/>
                </a:lnTo>
                <a:lnTo>
                  <a:pt x="10807" y="264846"/>
                </a:lnTo>
                <a:lnTo>
                  <a:pt x="3479" y="274137"/>
                </a:lnTo>
                <a:lnTo>
                  <a:pt x="1468" y="279609"/>
                </a:lnTo>
                <a:lnTo>
                  <a:pt x="72" y="290322"/>
                </a:lnTo>
                <a:lnTo>
                  <a:pt x="0" y="291089"/>
                </a:lnTo>
                <a:lnTo>
                  <a:pt x="2180" y="294198"/>
                </a:lnTo>
                <a:lnTo>
                  <a:pt x="3946" y="296212"/>
                </a:lnTo>
                <a:lnTo>
                  <a:pt x="5970" y="297555"/>
                </a:lnTo>
                <a:lnTo>
                  <a:pt x="10478" y="299047"/>
                </a:lnTo>
                <a:lnTo>
                  <a:pt x="25037" y="300084"/>
                </a:lnTo>
                <a:lnTo>
                  <a:pt x="43498" y="300210"/>
                </a:lnTo>
                <a:lnTo>
                  <a:pt x="47578" y="299374"/>
                </a:lnTo>
                <a:lnTo>
                  <a:pt x="62468" y="291948"/>
                </a:lnTo>
                <a:lnTo>
                  <a:pt x="81465" y="282328"/>
                </a:lnTo>
                <a:lnTo>
                  <a:pt x="89185" y="279580"/>
                </a:lnTo>
                <a:lnTo>
                  <a:pt x="92430" y="278847"/>
                </a:lnTo>
                <a:lnTo>
                  <a:pt x="98293" y="275775"/>
                </a:lnTo>
                <a:lnTo>
                  <a:pt x="111537" y="265316"/>
                </a:lnTo>
                <a:lnTo>
                  <a:pt x="116663" y="263552"/>
                </a:lnTo>
                <a:lnTo>
                  <a:pt x="118368" y="262235"/>
                </a:lnTo>
                <a:lnTo>
                  <a:pt x="119506" y="260510"/>
                </a:lnTo>
                <a:lnTo>
                  <a:pt x="121646" y="254872"/>
                </a:lnTo>
                <a:lnTo>
                  <a:pt x="117695" y="254625"/>
                </a:lnTo>
                <a:lnTo>
                  <a:pt x="116516" y="255437"/>
                </a:lnTo>
                <a:lnTo>
                  <a:pt x="115730" y="256825"/>
                </a:lnTo>
                <a:lnTo>
                  <a:pt x="115206" y="258597"/>
                </a:lnTo>
                <a:lnTo>
                  <a:pt x="112366" y="262824"/>
                </a:lnTo>
                <a:lnTo>
                  <a:pt x="107689" y="268391"/>
                </a:lnTo>
                <a:lnTo>
                  <a:pt x="107050" y="271410"/>
                </a:lnTo>
                <a:lnTo>
                  <a:pt x="106640" y="280247"/>
                </a:lnTo>
                <a:lnTo>
                  <a:pt x="107453" y="282679"/>
                </a:lnTo>
                <a:lnTo>
                  <a:pt x="111795" y="290146"/>
                </a:lnTo>
                <a:lnTo>
                  <a:pt x="114306" y="297720"/>
                </a:lnTo>
                <a:lnTo>
                  <a:pt x="120035" y="305327"/>
                </a:lnTo>
                <a:lnTo>
                  <a:pt x="124673" y="310404"/>
                </a:lnTo>
                <a:lnTo>
                  <a:pt x="127095" y="312096"/>
                </a:lnTo>
                <a:lnTo>
                  <a:pt x="132044" y="313977"/>
                </a:lnTo>
                <a:lnTo>
                  <a:pt x="135395" y="313631"/>
                </a:lnTo>
                <a:lnTo>
                  <a:pt x="148204" y="309947"/>
                </a:lnTo>
                <a:lnTo>
                  <a:pt x="162722" y="307633"/>
                </a:lnTo>
                <a:lnTo>
                  <a:pt x="177749" y="301960"/>
                </a:lnTo>
                <a:lnTo>
                  <a:pt x="187860" y="297337"/>
                </a:lnTo>
                <a:lnTo>
                  <a:pt x="197997" y="290201"/>
                </a:lnTo>
                <a:lnTo>
                  <a:pt x="208146" y="281386"/>
                </a:lnTo>
                <a:lnTo>
                  <a:pt x="218303" y="271823"/>
                </a:lnTo>
                <a:lnTo>
                  <a:pt x="233541" y="256919"/>
                </a:lnTo>
                <a:lnTo>
                  <a:pt x="238619" y="251040"/>
                </a:lnTo>
                <a:lnTo>
                  <a:pt x="243700" y="244581"/>
                </a:lnTo>
                <a:lnTo>
                  <a:pt x="248780" y="237734"/>
                </a:lnTo>
                <a:lnTo>
                  <a:pt x="253013" y="230630"/>
                </a:lnTo>
                <a:lnTo>
                  <a:pt x="256681" y="223354"/>
                </a:lnTo>
                <a:lnTo>
                  <a:pt x="259975" y="215963"/>
                </a:lnTo>
                <a:lnTo>
                  <a:pt x="268147" y="198720"/>
                </a:lnTo>
                <a:lnTo>
                  <a:pt x="272698" y="189380"/>
                </a:lnTo>
                <a:lnTo>
                  <a:pt x="277426" y="180614"/>
                </a:lnTo>
                <a:lnTo>
                  <a:pt x="282270" y="172230"/>
                </a:lnTo>
                <a:lnTo>
                  <a:pt x="287194" y="164100"/>
                </a:lnTo>
                <a:lnTo>
                  <a:pt x="291322" y="155294"/>
                </a:lnTo>
                <a:lnTo>
                  <a:pt x="294922" y="146036"/>
                </a:lnTo>
                <a:lnTo>
                  <a:pt x="298167" y="136477"/>
                </a:lnTo>
                <a:lnTo>
                  <a:pt x="301178" y="126719"/>
                </a:lnTo>
                <a:lnTo>
                  <a:pt x="312093" y="88981"/>
                </a:lnTo>
                <a:lnTo>
                  <a:pt x="322402" y="56816"/>
                </a:lnTo>
                <a:lnTo>
                  <a:pt x="324109" y="49904"/>
                </a:lnTo>
                <a:lnTo>
                  <a:pt x="325245" y="43603"/>
                </a:lnTo>
                <a:lnTo>
                  <a:pt x="326004" y="37709"/>
                </a:lnTo>
                <a:lnTo>
                  <a:pt x="329103" y="26645"/>
                </a:lnTo>
                <a:lnTo>
                  <a:pt x="332456" y="16929"/>
                </a:lnTo>
                <a:lnTo>
                  <a:pt x="334344" y="6700"/>
                </a:lnTo>
                <a:lnTo>
                  <a:pt x="334785" y="1010"/>
                </a:lnTo>
                <a:lnTo>
                  <a:pt x="334058" y="0"/>
                </a:lnTo>
                <a:lnTo>
                  <a:pt x="332725" y="174"/>
                </a:lnTo>
                <a:lnTo>
                  <a:pt x="330989" y="1136"/>
                </a:lnTo>
                <a:lnTo>
                  <a:pt x="329833" y="2624"/>
                </a:lnTo>
                <a:lnTo>
                  <a:pt x="329062" y="4463"/>
                </a:lnTo>
                <a:lnTo>
                  <a:pt x="325718" y="15612"/>
                </a:lnTo>
                <a:lnTo>
                  <a:pt x="309634" y="64310"/>
                </a:lnTo>
                <a:lnTo>
                  <a:pt x="307129" y="72680"/>
                </a:lnTo>
                <a:lnTo>
                  <a:pt x="302089" y="91012"/>
                </a:lnTo>
                <a:lnTo>
                  <a:pt x="298711" y="101488"/>
                </a:lnTo>
                <a:lnTo>
                  <a:pt x="294768" y="112706"/>
                </a:lnTo>
                <a:lnTo>
                  <a:pt x="290444" y="124418"/>
                </a:lnTo>
                <a:lnTo>
                  <a:pt x="287563" y="136459"/>
                </a:lnTo>
                <a:lnTo>
                  <a:pt x="285641" y="148720"/>
                </a:lnTo>
                <a:lnTo>
                  <a:pt x="284361" y="161127"/>
                </a:lnTo>
                <a:lnTo>
                  <a:pt x="282661" y="173632"/>
                </a:lnTo>
                <a:lnTo>
                  <a:pt x="278512" y="198815"/>
                </a:lnTo>
                <a:lnTo>
                  <a:pt x="277068" y="210611"/>
                </a:lnTo>
                <a:lnTo>
                  <a:pt x="276105" y="221860"/>
                </a:lnTo>
                <a:lnTo>
                  <a:pt x="275462" y="232747"/>
                </a:lnTo>
                <a:lnTo>
                  <a:pt x="274749" y="253875"/>
                </a:lnTo>
                <a:lnTo>
                  <a:pt x="274292" y="295033"/>
                </a:lnTo>
                <a:lnTo>
                  <a:pt x="275100" y="303543"/>
                </a:lnTo>
                <a:lnTo>
                  <a:pt x="276487" y="310909"/>
                </a:lnTo>
                <a:lnTo>
                  <a:pt x="278258" y="317513"/>
                </a:lnTo>
                <a:lnTo>
                  <a:pt x="279439" y="323609"/>
                </a:lnTo>
                <a:lnTo>
                  <a:pt x="280226" y="329366"/>
                </a:lnTo>
                <a:lnTo>
                  <a:pt x="280750" y="334898"/>
                </a:lnTo>
                <a:lnTo>
                  <a:pt x="283591" y="343302"/>
                </a:lnTo>
                <a:lnTo>
                  <a:pt x="285534" y="346729"/>
                </a:lnTo>
                <a:lnTo>
                  <a:pt x="292208" y="352793"/>
                </a:lnTo>
                <a:lnTo>
                  <a:pt x="299972" y="357464"/>
                </a:lnTo>
                <a:lnTo>
                  <a:pt x="306245" y="359540"/>
                </a:lnTo>
                <a:lnTo>
                  <a:pt x="309103" y="359247"/>
                </a:lnTo>
                <a:lnTo>
                  <a:pt x="311855" y="358205"/>
                </a:lnTo>
                <a:lnTo>
                  <a:pt x="317171" y="354789"/>
                </a:lnTo>
                <a:lnTo>
                  <a:pt x="322357" y="350449"/>
                </a:lnTo>
                <a:lnTo>
                  <a:pt x="327482" y="343440"/>
                </a:lnTo>
                <a:lnTo>
                  <a:pt x="333429" y="334681"/>
                </a:lnTo>
                <a:lnTo>
                  <a:pt x="341717" y="325143"/>
                </a:lnTo>
                <a:lnTo>
                  <a:pt x="348787" y="315260"/>
                </a:lnTo>
                <a:lnTo>
                  <a:pt x="354751" y="304376"/>
                </a:lnTo>
                <a:lnTo>
                  <a:pt x="357526" y="297918"/>
                </a:lnTo>
                <a:lnTo>
                  <a:pt x="360224" y="291072"/>
                </a:lnTo>
                <a:lnTo>
                  <a:pt x="365480" y="276693"/>
                </a:lnTo>
                <a:lnTo>
                  <a:pt x="368068" y="269302"/>
                </a:lnTo>
                <a:lnTo>
                  <a:pt x="370637" y="262682"/>
                </a:lnTo>
                <a:lnTo>
                  <a:pt x="373198" y="256575"/>
                </a:lnTo>
                <a:lnTo>
                  <a:pt x="375752" y="250810"/>
                </a:lnTo>
                <a:lnTo>
                  <a:pt x="376607" y="246121"/>
                </a:lnTo>
                <a:lnTo>
                  <a:pt x="376332" y="242147"/>
                </a:lnTo>
                <a:lnTo>
                  <a:pt x="374614" y="234628"/>
                </a:lnTo>
                <a:lnTo>
                  <a:pt x="373850" y="225642"/>
                </a:lnTo>
                <a:lnTo>
                  <a:pt x="373420" y="219153"/>
                </a:lnTo>
                <a:lnTo>
                  <a:pt x="372513" y="218242"/>
                </a:lnTo>
                <a:lnTo>
                  <a:pt x="371062" y="217636"/>
                </a:lnTo>
                <a:lnTo>
                  <a:pt x="369248" y="217230"/>
                </a:lnTo>
                <a:lnTo>
                  <a:pt x="368039" y="217808"/>
                </a:lnTo>
                <a:lnTo>
                  <a:pt x="367232" y="219039"/>
                </a:lnTo>
                <a:lnTo>
                  <a:pt x="366694" y="220706"/>
                </a:lnTo>
                <a:lnTo>
                  <a:pt x="363839" y="224817"/>
                </a:lnTo>
                <a:lnTo>
                  <a:pt x="355107" y="234354"/>
                </a:lnTo>
                <a:lnTo>
                  <a:pt x="353532" y="236843"/>
                </a:lnTo>
                <a:lnTo>
                  <a:pt x="351780" y="241866"/>
                </a:lnTo>
                <a:lnTo>
                  <a:pt x="350656" y="252837"/>
                </a:lnTo>
                <a:lnTo>
                  <a:pt x="350461" y="264841"/>
                </a:lnTo>
                <a:lnTo>
                  <a:pt x="350415" y="271243"/>
                </a:lnTo>
                <a:lnTo>
                  <a:pt x="352653" y="279169"/>
                </a:lnTo>
                <a:lnTo>
                  <a:pt x="356469" y="287489"/>
                </a:lnTo>
                <a:lnTo>
                  <a:pt x="360990" y="294009"/>
                </a:lnTo>
                <a:lnTo>
                  <a:pt x="368077" y="299729"/>
                </a:lnTo>
                <a:lnTo>
                  <a:pt x="381589" y="307709"/>
                </a:lnTo>
                <a:lnTo>
                  <a:pt x="396316" y="315436"/>
                </a:lnTo>
                <a:lnTo>
                  <a:pt x="401324" y="317991"/>
                </a:lnTo>
                <a:lnTo>
                  <a:pt x="407202" y="318848"/>
                </a:lnTo>
                <a:lnTo>
                  <a:pt x="420508" y="317542"/>
                </a:lnTo>
                <a:lnTo>
                  <a:pt x="432629" y="316397"/>
                </a:lnTo>
                <a:lnTo>
                  <a:pt x="443662" y="315041"/>
                </a:lnTo>
                <a:lnTo>
                  <a:pt x="454209" y="311617"/>
                </a:lnTo>
                <a:lnTo>
                  <a:pt x="464542" y="305015"/>
                </a:lnTo>
                <a:lnTo>
                  <a:pt x="473931" y="296436"/>
                </a:lnTo>
                <a:lnTo>
                  <a:pt x="480927" y="286979"/>
                </a:lnTo>
                <a:lnTo>
                  <a:pt x="484601" y="277131"/>
                </a:lnTo>
                <a:lnTo>
                  <a:pt x="487539" y="2621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8" name="SMARTInkAnnotation997"/>
          <p:cNvSpPr/>
          <p:nvPr/>
        </p:nvSpPr>
        <p:spPr>
          <a:xfrm>
            <a:off x="9442065" y="4717407"/>
            <a:ext cx="380116" cy="44963"/>
          </a:xfrm>
          <a:custGeom>
            <a:avLst/>
            <a:gdLst/>
            <a:ahLst/>
            <a:cxnLst/>
            <a:rect l="0" t="0" r="0" b="0"/>
            <a:pathLst>
              <a:path w="380116" h="44963">
                <a:moveTo>
                  <a:pt x="121034" y="14613"/>
                </a:moveTo>
                <a:lnTo>
                  <a:pt x="80582" y="6522"/>
                </a:lnTo>
                <a:lnTo>
                  <a:pt x="66126" y="4139"/>
                </a:lnTo>
                <a:lnTo>
                  <a:pt x="53950" y="2551"/>
                </a:lnTo>
                <a:lnTo>
                  <a:pt x="35340" y="785"/>
                </a:lnTo>
                <a:lnTo>
                  <a:pt x="24246" y="0"/>
                </a:lnTo>
                <a:lnTo>
                  <a:pt x="19256" y="638"/>
                </a:lnTo>
                <a:lnTo>
                  <a:pt x="14235" y="1910"/>
                </a:lnTo>
                <a:lnTo>
                  <a:pt x="2101" y="5989"/>
                </a:lnTo>
                <a:lnTo>
                  <a:pt x="1105" y="7170"/>
                </a:lnTo>
                <a:lnTo>
                  <a:pt x="442" y="8805"/>
                </a:lnTo>
                <a:lnTo>
                  <a:pt x="0" y="10741"/>
                </a:lnTo>
                <a:lnTo>
                  <a:pt x="1398" y="12031"/>
                </a:lnTo>
                <a:lnTo>
                  <a:pt x="4024" y="12892"/>
                </a:lnTo>
                <a:lnTo>
                  <a:pt x="7468" y="13466"/>
                </a:lnTo>
                <a:lnTo>
                  <a:pt x="12304" y="14695"/>
                </a:lnTo>
                <a:lnTo>
                  <a:pt x="18068" y="16361"/>
                </a:lnTo>
                <a:lnTo>
                  <a:pt x="31245" y="20470"/>
                </a:lnTo>
                <a:lnTo>
                  <a:pt x="45568" y="25119"/>
                </a:lnTo>
                <a:lnTo>
                  <a:pt x="54638" y="27544"/>
                </a:lnTo>
                <a:lnTo>
                  <a:pt x="64916" y="30007"/>
                </a:lnTo>
                <a:lnTo>
                  <a:pt x="76003" y="32495"/>
                </a:lnTo>
                <a:lnTo>
                  <a:pt x="101866" y="37519"/>
                </a:lnTo>
                <a:lnTo>
                  <a:pt x="115876" y="40044"/>
                </a:lnTo>
                <a:lnTo>
                  <a:pt x="130296" y="41727"/>
                </a:lnTo>
                <a:lnTo>
                  <a:pt x="144989" y="42849"/>
                </a:lnTo>
                <a:lnTo>
                  <a:pt x="159864" y="43597"/>
                </a:lnTo>
                <a:lnTo>
                  <a:pt x="192197" y="44428"/>
                </a:lnTo>
                <a:lnTo>
                  <a:pt x="257200" y="44962"/>
                </a:lnTo>
                <a:lnTo>
                  <a:pt x="272772" y="44159"/>
                </a:lnTo>
                <a:lnTo>
                  <a:pt x="288232" y="42777"/>
                </a:lnTo>
                <a:lnTo>
                  <a:pt x="303620" y="41009"/>
                </a:lnTo>
                <a:lnTo>
                  <a:pt x="334265" y="36787"/>
                </a:lnTo>
                <a:lnTo>
                  <a:pt x="380115" y="2985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49" name="SMARTInkAnnotation998"/>
          <p:cNvSpPr/>
          <p:nvPr/>
        </p:nvSpPr>
        <p:spPr>
          <a:xfrm>
            <a:off x="8488680" y="663126"/>
            <a:ext cx="15236" cy="342285"/>
          </a:xfrm>
          <a:custGeom>
            <a:avLst/>
            <a:gdLst/>
            <a:ahLst/>
            <a:cxnLst/>
            <a:rect l="0" t="0" r="0" b="0"/>
            <a:pathLst>
              <a:path w="15236" h="342285">
                <a:moveTo>
                  <a:pt x="0" y="15054"/>
                </a:moveTo>
                <a:lnTo>
                  <a:pt x="15053" y="0"/>
                </a:lnTo>
                <a:lnTo>
                  <a:pt x="15232" y="9228"/>
                </a:lnTo>
                <a:lnTo>
                  <a:pt x="15235" y="11170"/>
                </a:lnTo>
                <a:lnTo>
                  <a:pt x="14389" y="13312"/>
                </a:lnTo>
                <a:lnTo>
                  <a:pt x="12979" y="15586"/>
                </a:lnTo>
                <a:lnTo>
                  <a:pt x="11193" y="17948"/>
                </a:lnTo>
                <a:lnTo>
                  <a:pt x="10002" y="21217"/>
                </a:lnTo>
                <a:lnTo>
                  <a:pt x="9208" y="25089"/>
                </a:lnTo>
                <a:lnTo>
                  <a:pt x="8677" y="29364"/>
                </a:lnTo>
                <a:lnTo>
                  <a:pt x="9173" y="33907"/>
                </a:lnTo>
                <a:lnTo>
                  <a:pt x="10348" y="38630"/>
                </a:lnTo>
                <a:lnTo>
                  <a:pt x="11978" y="43471"/>
                </a:lnTo>
                <a:lnTo>
                  <a:pt x="13065" y="49239"/>
                </a:lnTo>
                <a:lnTo>
                  <a:pt x="13790" y="55624"/>
                </a:lnTo>
                <a:lnTo>
                  <a:pt x="14273" y="62421"/>
                </a:lnTo>
                <a:lnTo>
                  <a:pt x="14595" y="70338"/>
                </a:lnTo>
                <a:lnTo>
                  <a:pt x="15049" y="96816"/>
                </a:lnTo>
                <a:lnTo>
                  <a:pt x="15232" y="163799"/>
                </a:lnTo>
                <a:lnTo>
                  <a:pt x="14388" y="173484"/>
                </a:lnTo>
                <a:lnTo>
                  <a:pt x="12978" y="183327"/>
                </a:lnTo>
                <a:lnTo>
                  <a:pt x="11192" y="193276"/>
                </a:lnTo>
                <a:lnTo>
                  <a:pt x="10000" y="202449"/>
                </a:lnTo>
                <a:lnTo>
                  <a:pt x="9208" y="211104"/>
                </a:lnTo>
                <a:lnTo>
                  <a:pt x="8677" y="219414"/>
                </a:lnTo>
                <a:lnTo>
                  <a:pt x="8090" y="235421"/>
                </a:lnTo>
                <a:lnTo>
                  <a:pt x="7711" y="266393"/>
                </a:lnTo>
                <a:lnTo>
                  <a:pt x="6835" y="273207"/>
                </a:lnTo>
                <a:lnTo>
                  <a:pt x="5403" y="279442"/>
                </a:lnTo>
                <a:lnTo>
                  <a:pt x="3602" y="285293"/>
                </a:lnTo>
                <a:lnTo>
                  <a:pt x="2401" y="290887"/>
                </a:lnTo>
                <a:lnTo>
                  <a:pt x="1599" y="296309"/>
                </a:lnTo>
                <a:lnTo>
                  <a:pt x="1065" y="301617"/>
                </a:lnTo>
                <a:lnTo>
                  <a:pt x="710" y="306850"/>
                </a:lnTo>
                <a:lnTo>
                  <a:pt x="315" y="317179"/>
                </a:lnTo>
                <a:lnTo>
                  <a:pt x="93" y="324424"/>
                </a:lnTo>
                <a:lnTo>
                  <a:pt x="908" y="326287"/>
                </a:lnTo>
                <a:lnTo>
                  <a:pt x="2299" y="328376"/>
                </a:lnTo>
                <a:lnTo>
                  <a:pt x="4073" y="330615"/>
                </a:lnTo>
                <a:lnTo>
                  <a:pt x="5255" y="332955"/>
                </a:lnTo>
                <a:lnTo>
                  <a:pt x="6043" y="335361"/>
                </a:lnTo>
                <a:lnTo>
                  <a:pt x="7528" y="342284"/>
                </a:lnTo>
                <a:lnTo>
                  <a:pt x="7619" y="33509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0" name="SMARTInkAnnotation999"/>
          <p:cNvSpPr/>
          <p:nvPr/>
        </p:nvSpPr>
        <p:spPr>
          <a:xfrm>
            <a:off x="8321067" y="1005840"/>
            <a:ext cx="441933" cy="137013"/>
          </a:xfrm>
          <a:custGeom>
            <a:avLst/>
            <a:gdLst/>
            <a:ahLst/>
            <a:cxnLst/>
            <a:rect l="0" t="0" r="0" b="0"/>
            <a:pathLst>
              <a:path w="441933" h="137013">
                <a:moveTo>
                  <a:pt x="7592" y="114300"/>
                </a:moveTo>
                <a:lnTo>
                  <a:pt x="3547" y="122391"/>
                </a:lnTo>
                <a:lnTo>
                  <a:pt x="2355" y="125620"/>
                </a:lnTo>
                <a:lnTo>
                  <a:pt x="1561" y="128620"/>
                </a:lnTo>
                <a:lnTo>
                  <a:pt x="0" y="137012"/>
                </a:lnTo>
                <a:lnTo>
                  <a:pt x="4026" y="133071"/>
                </a:lnTo>
                <a:lnTo>
                  <a:pt x="6061" y="131894"/>
                </a:lnTo>
                <a:lnTo>
                  <a:pt x="12972" y="129391"/>
                </a:lnTo>
                <a:lnTo>
                  <a:pt x="17885" y="125805"/>
                </a:lnTo>
                <a:lnTo>
                  <a:pt x="21228" y="124510"/>
                </a:lnTo>
                <a:lnTo>
                  <a:pt x="34022" y="121841"/>
                </a:lnTo>
                <a:lnTo>
                  <a:pt x="43609" y="118216"/>
                </a:lnTo>
                <a:lnTo>
                  <a:pt x="55773" y="113783"/>
                </a:lnTo>
                <a:lnTo>
                  <a:pt x="129554" y="88891"/>
                </a:lnTo>
                <a:lnTo>
                  <a:pt x="138008" y="87201"/>
                </a:lnTo>
                <a:lnTo>
                  <a:pt x="147029" y="86074"/>
                </a:lnTo>
                <a:lnTo>
                  <a:pt x="156430" y="85323"/>
                </a:lnTo>
                <a:lnTo>
                  <a:pt x="166085" y="83975"/>
                </a:lnTo>
                <a:lnTo>
                  <a:pt x="175907" y="82230"/>
                </a:lnTo>
                <a:lnTo>
                  <a:pt x="185842" y="80220"/>
                </a:lnTo>
                <a:lnTo>
                  <a:pt x="205913" y="75729"/>
                </a:lnTo>
                <a:lnTo>
                  <a:pt x="216006" y="73346"/>
                </a:lnTo>
                <a:lnTo>
                  <a:pt x="225275" y="70911"/>
                </a:lnTo>
                <a:lnTo>
                  <a:pt x="260659" y="60919"/>
                </a:lnTo>
                <a:lnTo>
                  <a:pt x="270284" y="58392"/>
                </a:lnTo>
                <a:lnTo>
                  <a:pt x="280086" y="55015"/>
                </a:lnTo>
                <a:lnTo>
                  <a:pt x="290008" y="51070"/>
                </a:lnTo>
                <a:lnTo>
                  <a:pt x="300010" y="46747"/>
                </a:lnTo>
                <a:lnTo>
                  <a:pt x="309218" y="43018"/>
                </a:lnTo>
                <a:lnTo>
                  <a:pt x="326221" y="36617"/>
                </a:lnTo>
                <a:lnTo>
                  <a:pt x="335158" y="33724"/>
                </a:lnTo>
                <a:lnTo>
                  <a:pt x="344503" y="30950"/>
                </a:lnTo>
                <a:lnTo>
                  <a:pt x="363070" y="25609"/>
                </a:lnTo>
                <a:lnTo>
                  <a:pt x="379789" y="20413"/>
                </a:lnTo>
                <a:lnTo>
                  <a:pt x="393428" y="17539"/>
                </a:lnTo>
                <a:lnTo>
                  <a:pt x="405135" y="15415"/>
                </a:lnTo>
                <a:lnTo>
                  <a:pt x="415983" y="11649"/>
                </a:lnTo>
                <a:lnTo>
                  <a:pt x="420399" y="9459"/>
                </a:lnTo>
                <a:lnTo>
                  <a:pt x="424190" y="7153"/>
                </a:lnTo>
                <a:lnTo>
                  <a:pt x="430660" y="3179"/>
                </a:lnTo>
                <a:lnTo>
                  <a:pt x="44193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1" name="SMARTInkAnnotation1000"/>
          <p:cNvSpPr/>
          <p:nvPr/>
        </p:nvSpPr>
        <p:spPr>
          <a:xfrm>
            <a:off x="8305799" y="1089660"/>
            <a:ext cx="1" cy="53341"/>
          </a:xfrm>
          <a:custGeom>
            <a:avLst/>
            <a:gdLst/>
            <a:ahLst/>
            <a:cxnLst/>
            <a:rect l="0" t="0" r="0" b="0"/>
            <a:pathLst>
              <a:path w="1" h="53341">
                <a:moveTo>
                  <a:pt x="0" y="5334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2" name="SMARTInkAnnotation1001"/>
          <p:cNvSpPr/>
          <p:nvPr/>
        </p:nvSpPr>
        <p:spPr>
          <a:xfrm>
            <a:off x="8420099" y="1242060"/>
            <a:ext cx="22863" cy="236179"/>
          </a:xfrm>
          <a:custGeom>
            <a:avLst/>
            <a:gdLst/>
            <a:ahLst/>
            <a:cxnLst/>
            <a:rect l="0" t="0" r="0" b="0"/>
            <a:pathLst>
              <a:path w="22863" h="236179">
                <a:moveTo>
                  <a:pt x="0" y="0"/>
                </a:moveTo>
                <a:lnTo>
                  <a:pt x="15224" y="0"/>
                </a:lnTo>
                <a:lnTo>
                  <a:pt x="15241" y="211970"/>
                </a:lnTo>
                <a:lnTo>
                  <a:pt x="16088" y="215820"/>
                </a:lnTo>
                <a:lnTo>
                  <a:pt x="17499" y="219233"/>
                </a:lnTo>
                <a:lnTo>
                  <a:pt x="19287" y="222356"/>
                </a:lnTo>
                <a:lnTo>
                  <a:pt x="20478" y="225284"/>
                </a:lnTo>
                <a:lnTo>
                  <a:pt x="21273" y="228083"/>
                </a:lnTo>
                <a:lnTo>
                  <a:pt x="22849" y="236157"/>
                </a:lnTo>
                <a:lnTo>
                  <a:pt x="22853" y="236178"/>
                </a:lnTo>
                <a:lnTo>
                  <a:pt x="22862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7" name="SMARTInkAnnotation1002"/>
          <p:cNvSpPr/>
          <p:nvPr/>
        </p:nvSpPr>
        <p:spPr>
          <a:xfrm>
            <a:off x="8542060" y="1173628"/>
            <a:ext cx="91368" cy="281620"/>
          </a:xfrm>
          <a:custGeom>
            <a:avLst/>
            <a:gdLst/>
            <a:ahLst/>
            <a:cxnLst/>
            <a:rect l="0" t="0" r="0" b="0"/>
            <a:pathLst>
              <a:path w="91368" h="281620">
                <a:moveTo>
                  <a:pt x="68539" y="22712"/>
                </a:moveTo>
                <a:lnTo>
                  <a:pt x="80676" y="14621"/>
                </a:lnTo>
                <a:lnTo>
                  <a:pt x="84251" y="11392"/>
                </a:lnTo>
                <a:lnTo>
                  <a:pt x="86633" y="8392"/>
                </a:lnTo>
                <a:lnTo>
                  <a:pt x="91316" y="0"/>
                </a:lnTo>
                <a:lnTo>
                  <a:pt x="73485" y="17768"/>
                </a:lnTo>
                <a:lnTo>
                  <a:pt x="70989" y="21109"/>
                </a:lnTo>
                <a:lnTo>
                  <a:pt x="68480" y="25030"/>
                </a:lnTo>
                <a:lnTo>
                  <a:pt x="65960" y="29337"/>
                </a:lnTo>
                <a:lnTo>
                  <a:pt x="62587" y="33902"/>
                </a:lnTo>
                <a:lnTo>
                  <a:pt x="58645" y="38639"/>
                </a:lnTo>
                <a:lnTo>
                  <a:pt x="54323" y="43490"/>
                </a:lnTo>
                <a:lnTo>
                  <a:pt x="50595" y="49264"/>
                </a:lnTo>
                <a:lnTo>
                  <a:pt x="47262" y="55653"/>
                </a:lnTo>
                <a:lnTo>
                  <a:pt x="44195" y="62453"/>
                </a:lnTo>
                <a:lnTo>
                  <a:pt x="41304" y="69526"/>
                </a:lnTo>
                <a:lnTo>
                  <a:pt x="38529" y="76781"/>
                </a:lnTo>
                <a:lnTo>
                  <a:pt x="35831" y="84158"/>
                </a:lnTo>
                <a:lnTo>
                  <a:pt x="34034" y="92463"/>
                </a:lnTo>
                <a:lnTo>
                  <a:pt x="32837" y="101386"/>
                </a:lnTo>
                <a:lnTo>
                  <a:pt x="32038" y="110721"/>
                </a:lnTo>
                <a:lnTo>
                  <a:pt x="29812" y="119485"/>
                </a:lnTo>
                <a:lnTo>
                  <a:pt x="26634" y="127867"/>
                </a:lnTo>
                <a:lnTo>
                  <a:pt x="22823" y="135995"/>
                </a:lnTo>
                <a:lnTo>
                  <a:pt x="20282" y="143954"/>
                </a:lnTo>
                <a:lnTo>
                  <a:pt x="18588" y="151800"/>
                </a:lnTo>
                <a:lnTo>
                  <a:pt x="17458" y="159571"/>
                </a:lnTo>
                <a:lnTo>
                  <a:pt x="16705" y="168138"/>
                </a:lnTo>
                <a:lnTo>
                  <a:pt x="16204" y="177236"/>
                </a:lnTo>
                <a:lnTo>
                  <a:pt x="15647" y="195529"/>
                </a:lnTo>
                <a:lnTo>
                  <a:pt x="15258" y="231705"/>
                </a:lnTo>
                <a:lnTo>
                  <a:pt x="15218" y="248231"/>
                </a:lnTo>
                <a:lnTo>
                  <a:pt x="16058" y="253491"/>
                </a:lnTo>
                <a:lnTo>
                  <a:pt x="17465" y="258691"/>
                </a:lnTo>
                <a:lnTo>
                  <a:pt x="19249" y="263851"/>
                </a:lnTo>
                <a:lnTo>
                  <a:pt x="21287" y="268138"/>
                </a:lnTo>
                <a:lnTo>
                  <a:pt x="23491" y="271843"/>
                </a:lnTo>
                <a:lnTo>
                  <a:pt x="25807" y="275159"/>
                </a:lnTo>
                <a:lnTo>
                  <a:pt x="28198" y="277370"/>
                </a:lnTo>
                <a:lnTo>
                  <a:pt x="30639" y="278844"/>
                </a:lnTo>
                <a:lnTo>
                  <a:pt x="33112" y="279827"/>
                </a:lnTo>
                <a:lnTo>
                  <a:pt x="36455" y="280482"/>
                </a:lnTo>
                <a:lnTo>
                  <a:pt x="40377" y="280918"/>
                </a:lnTo>
                <a:lnTo>
                  <a:pt x="44684" y="281210"/>
                </a:lnTo>
                <a:lnTo>
                  <a:pt x="51729" y="281533"/>
                </a:lnTo>
                <a:lnTo>
                  <a:pt x="54792" y="281619"/>
                </a:lnTo>
                <a:lnTo>
                  <a:pt x="57683" y="280830"/>
                </a:lnTo>
                <a:lnTo>
                  <a:pt x="60455" y="279458"/>
                </a:lnTo>
                <a:lnTo>
                  <a:pt x="63149" y="277696"/>
                </a:lnTo>
                <a:lnTo>
                  <a:pt x="66639" y="275674"/>
                </a:lnTo>
                <a:lnTo>
                  <a:pt x="75033" y="271171"/>
                </a:lnTo>
                <a:lnTo>
                  <a:pt x="77949" y="268785"/>
                </a:lnTo>
                <a:lnTo>
                  <a:pt x="79892" y="266347"/>
                </a:lnTo>
                <a:lnTo>
                  <a:pt x="82899" y="260534"/>
                </a:lnTo>
                <a:lnTo>
                  <a:pt x="87057" y="252306"/>
                </a:lnTo>
                <a:lnTo>
                  <a:pt x="89469" y="245263"/>
                </a:lnTo>
                <a:lnTo>
                  <a:pt x="90542" y="238463"/>
                </a:lnTo>
                <a:lnTo>
                  <a:pt x="91018" y="229797"/>
                </a:lnTo>
                <a:lnTo>
                  <a:pt x="91230" y="220301"/>
                </a:lnTo>
                <a:lnTo>
                  <a:pt x="91367" y="204452"/>
                </a:lnTo>
                <a:lnTo>
                  <a:pt x="90531" y="201445"/>
                </a:lnTo>
                <a:lnTo>
                  <a:pt x="89126" y="198594"/>
                </a:lnTo>
                <a:lnTo>
                  <a:pt x="87344" y="195847"/>
                </a:lnTo>
                <a:lnTo>
                  <a:pt x="85310" y="193169"/>
                </a:lnTo>
                <a:lnTo>
                  <a:pt x="83107" y="190536"/>
                </a:lnTo>
                <a:lnTo>
                  <a:pt x="80790" y="187935"/>
                </a:lnTo>
                <a:lnTo>
                  <a:pt x="75961" y="182786"/>
                </a:lnTo>
                <a:lnTo>
                  <a:pt x="73487" y="180228"/>
                </a:lnTo>
                <a:lnTo>
                  <a:pt x="70145" y="179369"/>
                </a:lnTo>
                <a:lnTo>
                  <a:pt x="66223" y="179644"/>
                </a:lnTo>
                <a:lnTo>
                  <a:pt x="61914" y="180673"/>
                </a:lnTo>
                <a:lnTo>
                  <a:pt x="58197" y="182206"/>
                </a:lnTo>
                <a:lnTo>
                  <a:pt x="54870" y="184075"/>
                </a:lnTo>
                <a:lnTo>
                  <a:pt x="51807" y="186167"/>
                </a:lnTo>
                <a:lnTo>
                  <a:pt x="48918" y="188409"/>
                </a:lnTo>
                <a:lnTo>
                  <a:pt x="46144" y="190750"/>
                </a:lnTo>
                <a:lnTo>
                  <a:pt x="43450" y="193157"/>
                </a:lnTo>
                <a:lnTo>
                  <a:pt x="39960" y="195609"/>
                </a:lnTo>
                <a:lnTo>
                  <a:pt x="35940" y="198090"/>
                </a:lnTo>
                <a:lnTo>
                  <a:pt x="31566" y="200590"/>
                </a:lnTo>
                <a:lnTo>
                  <a:pt x="27804" y="203951"/>
                </a:lnTo>
                <a:lnTo>
                  <a:pt x="24449" y="207885"/>
                </a:lnTo>
                <a:lnTo>
                  <a:pt x="21366" y="212200"/>
                </a:lnTo>
                <a:lnTo>
                  <a:pt x="18464" y="215924"/>
                </a:lnTo>
                <a:lnTo>
                  <a:pt x="15683" y="219253"/>
                </a:lnTo>
                <a:lnTo>
                  <a:pt x="12981" y="222320"/>
                </a:lnTo>
                <a:lnTo>
                  <a:pt x="10333" y="226057"/>
                </a:lnTo>
                <a:lnTo>
                  <a:pt x="7723" y="230242"/>
                </a:lnTo>
                <a:lnTo>
                  <a:pt x="5135" y="234725"/>
                </a:lnTo>
                <a:lnTo>
                  <a:pt x="3410" y="239408"/>
                </a:lnTo>
                <a:lnTo>
                  <a:pt x="2260" y="244222"/>
                </a:lnTo>
                <a:lnTo>
                  <a:pt x="1494" y="249126"/>
                </a:lnTo>
                <a:lnTo>
                  <a:pt x="641" y="256831"/>
                </a:lnTo>
                <a:lnTo>
                  <a:pt x="264" y="263078"/>
                </a:lnTo>
                <a:lnTo>
                  <a:pt x="0" y="272544"/>
                </a:lnTo>
                <a:lnTo>
                  <a:pt x="1679" y="273087"/>
                </a:lnTo>
                <a:lnTo>
                  <a:pt x="4493" y="273448"/>
                </a:lnTo>
                <a:lnTo>
                  <a:pt x="15201" y="27417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8" name="SMARTInkAnnotation1003"/>
          <p:cNvSpPr/>
          <p:nvPr/>
        </p:nvSpPr>
        <p:spPr>
          <a:xfrm>
            <a:off x="8674878" y="1221163"/>
            <a:ext cx="140979" cy="214689"/>
          </a:xfrm>
          <a:custGeom>
            <a:avLst/>
            <a:gdLst/>
            <a:ahLst/>
            <a:cxnLst/>
            <a:rect l="0" t="0" r="0" b="0"/>
            <a:pathLst>
              <a:path w="140979" h="214689">
                <a:moveTo>
                  <a:pt x="57642" y="97097"/>
                </a:moveTo>
                <a:lnTo>
                  <a:pt x="69778" y="93052"/>
                </a:lnTo>
                <a:lnTo>
                  <a:pt x="74198" y="91014"/>
                </a:lnTo>
                <a:lnTo>
                  <a:pt x="77993" y="88808"/>
                </a:lnTo>
                <a:lnTo>
                  <a:pt x="81369" y="86491"/>
                </a:lnTo>
                <a:lnTo>
                  <a:pt x="84467" y="84100"/>
                </a:lnTo>
                <a:lnTo>
                  <a:pt x="87379" y="81659"/>
                </a:lnTo>
                <a:lnTo>
                  <a:pt x="94090" y="75703"/>
                </a:lnTo>
                <a:lnTo>
                  <a:pt x="94640" y="74368"/>
                </a:lnTo>
                <a:lnTo>
                  <a:pt x="95416" y="68443"/>
                </a:lnTo>
                <a:lnTo>
                  <a:pt x="95596" y="63760"/>
                </a:lnTo>
                <a:lnTo>
                  <a:pt x="95698" y="56363"/>
                </a:lnTo>
                <a:lnTo>
                  <a:pt x="95739" y="41209"/>
                </a:lnTo>
                <a:lnTo>
                  <a:pt x="94893" y="39518"/>
                </a:lnTo>
                <a:lnTo>
                  <a:pt x="93482" y="38391"/>
                </a:lnTo>
                <a:lnTo>
                  <a:pt x="91696" y="37640"/>
                </a:lnTo>
                <a:lnTo>
                  <a:pt x="90505" y="36292"/>
                </a:lnTo>
                <a:lnTo>
                  <a:pt x="89711" y="34547"/>
                </a:lnTo>
                <a:lnTo>
                  <a:pt x="89180" y="32537"/>
                </a:lnTo>
                <a:lnTo>
                  <a:pt x="86335" y="28046"/>
                </a:lnTo>
                <a:lnTo>
                  <a:pt x="84391" y="25663"/>
                </a:lnTo>
                <a:lnTo>
                  <a:pt x="82247" y="24074"/>
                </a:lnTo>
                <a:lnTo>
                  <a:pt x="79973" y="23015"/>
                </a:lnTo>
                <a:lnTo>
                  <a:pt x="77609" y="22309"/>
                </a:lnTo>
                <a:lnTo>
                  <a:pt x="75187" y="20992"/>
                </a:lnTo>
                <a:lnTo>
                  <a:pt x="72724" y="19267"/>
                </a:lnTo>
                <a:lnTo>
                  <a:pt x="70238" y="17270"/>
                </a:lnTo>
                <a:lnTo>
                  <a:pt x="67733" y="15939"/>
                </a:lnTo>
                <a:lnTo>
                  <a:pt x="65215" y="15052"/>
                </a:lnTo>
                <a:lnTo>
                  <a:pt x="62691" y="14460"/>
                </a:lnTo>
                <a:lnTo>
                  <a:pt x="59314" y="14066"/>
                </a:lnTo>
                <a:lnTo>
                  <a:pt x="55371" y="13803"/>
                </a:lnTo>
                <a:lnTo>
                  <a:pt x="51048" y="13628"/>
                </a:lnTo>
                <a:lnTo>
                  <a:pt x="47319" y="14358"/>
                </a:lnTo>
                <a:lnTo>
                  <a:pt x="43987" y="15691"/>
                </a:lnTo>
                <a:lnTo>
                  <a:pt x="40918" y="17426"/>
                </a:lnTo>
                <a:lnTo>
                  <a:pt x="38027" y="19430"/>
                </a:lnTo>
                <a:lnTo>
                  <a:pt x="35252" y="21612"/>
                </a:lnTo>
                <a:lnTo>
                  <a:pt x="32556" y="23914"/>
                </a:lnTo>
                <a:lnTo>
                  <a:pt x="29910" y="27142"/>
                </a:lnTo>
                <a:lnTo>
                  <a:pt x="27300" y="30987"/>
                </a:lnTo>
                <a:lnTo>
                  <a:pt x="24715" y="35244"/>
                </a:lnTo>
                <a:lnTo>
                  <a:pt x="22144" y="39775"/>
                </a:lnTo>
                <a:lnTo>
                  <a:pt x="17029" y="49325"/>
                </a:lnTo>
                <a:lnTo>
                  <a:pt x="14480" y="55089"/>
                </a:lnTo>
                <a:lnTo>
                  <a:pt x="11934" y="61472"/>
                </a:lnTo>
                <a:lnTo>
                  <a:pt x="9390" y="68267"/>
                </a:lnTo>
                <a:lnTo>
                  <a:pt x="7694" y="74490"/>
                </a:lnTo>
                <a:lnTo>
                  <a:pt x="6563" y="80333"/>
                </a:lnTo>
                <a:lnTo>
                  <a:pt x="5810" y="85921"/>
                </a:lnTo>
                <a:lnTo>
                  <a:pt x="5307" y="92186"/>
                </a:lnTo>
                <a:lnTo>
                  <a:pt x="4972" y="98903"/>
                </a:lnTo>
                <a:lnTo>
                  <a:pt x="4749" y="105921"/>
                </a:lnTo>
                <a:lnTo>
                  <a:pt x="3754" y="113140"/>
                </a:lnTo>
                <a:lnTo>
                  <a:pt x="2244" y="120492"/>
                </a:lnTo>
                <a:lnTo>
                  <a:pt x="389" y="127934"/>
                </a:lnTo>
                <a:lnTo>
                  <a:pt x="0" y="135435"/>
                </a:lnTo>
                <a:lnTo>
                  <a:pt x="586" y="142976"/>
                </a:lnTo>
                <a:lnTo>
                  <a:pt x="1825" y="150543"/>
                </a:lnTo>
                <a:lnTo>
                  <a:pt x="2650" y="157281"/>
                </a:lnTo>
                <a:lnTo>
                  <a:pt x="3202" y="163466"/>
                </a:lnTo>
                <a:lnTo>
                  <a:pt x="3567" y="169283"/>
                </a:lnTo>
                <a:lnTo>
                  <a:pt x="5507" y="174855"/>
                </a:lnTo>
                <a:lnTo>
                  <a:pt x="8491" y="180262"/>
                </a:lnTo>
                <a:lnTo>
                  <a:pt x="12175" y="185560"/>
                </a:lnTo>
                <a:lnTo>
                  <a:pt x="15478" y="189939"/>
                </a:lnTo>
                <a:lnTo>
                  <a:pt x="18526" y="193705"/>
                </a:lnTo>
                <a:lnTo>
                  <a:pt x="21404" y="197063"/>
                </a:lnTo>
                <a:lnTo>
                  <a:pt x="25017" y="200148"/>
                </a:lnTo>
                <a:lnTo>
                  <a:pt x="29119" y="203051"/>
                </a:lnTo>
                <a:lnTo>
                  <a:pt x="33547" y="205833"/>
                </a:lnTo>
                <a:lnTo>
                  <a:pt x="38192" y="208534"/>
                </a:lnTo>
                <a:lnTo>
                  <a:pt x="42981" y="211182"/>
                </a:lnTo>
                <a:lnTo>
                  <a:pt x="47868" y="213794"/>
                </a:lnTo>
                <a:lnTo>
                  <a:pt x="52820" y="214688"/>
                </a:lnTo>
                <a:lnTo>
                  <a:pt x="57815" y="214438"/>
                </a:lnTo>
                <a:lnTo>
                  <a:pt x="62837" y="213424"/>
                </a:lnTo>
                <a:lnTo>
                  <a:pt x="67877" y="212749"/>
                </a:lnTo>
                <a:lnTo>
                  <a:pt x="72933" y="212298"/>
                </a:lnTo>
                <a:lnTo>
                  <a:pt x="77996" y="211998"/>
                </a:lnTo>
                <a:lnTo>
                  <a:pt x="82218" y="210951"/>
                </a:lnTo>
                <a:lnTo>
                  <a:pt x="85880" y="209406"/>
                </a:lnTo>
                <a:lnTo>
                  <a:pt x="89168" y="207530"/>
                </a:lnTo>
                <a:lnTo>
                  <a:pt x="93052" y="204586"/>
                </a:lnTo>
                <a:lnTo>
                  <a:pt x="97335" y="200929"/>
                </a:lnTo>
                <a:lnTo>
                  <a:pt x="101883" y="196799"/>
                </a:lnTo>
                <a:lnTo>
                  <a:pt x="106610" y="193198"/>
                </a:lnTo>
                <a:lnTo>
                  <a:pt x="111454" y="189951"/>
                </a:lnTo>
                <a:lnTo>
                  <a:pt x="116376" y="186940"/>
                </a:lnTo>
                <a:lnTo>
                  <a:pt x="120505" y="182392"/>
                </a:lnTo>
                <a:lnTo>
                  <a:pt x="124105" y="176820"/>
                </a:lnTo>
                <a:lnTo>
                  <a:pt x="135964" y="153673"/>
                </a:lnTo>
                <a:lnTo>
                  <a:pt x="137796" y="147514"/>
                </a:lnTo>
                <a:lnTo>
                  <a:pt x="139017" y="140869"/>
                </a:lnTo>
                <a:lnTo>
                  <a:pt x="139831" y="133898"/>
                </a:lnTo>
                <a:lnTo>
                  <a:pt x="140375" y="126711"/>
                </a:lnTo>
                <a:lnTo>
                  <a:pt x="140737" y="119380"/>
                </a:lnTo>
                <a:lnTo>
                  <a:pt x="140978" y="111952"/>
                </a:lnTo>
                <a:lnTo>
                  <a:pt x="140293" y="104461"/>
                </a:lnTo>
                <a:lnTo>
                  <a:pt x="138989" y="96926"/>
                </a:lnTo>
                <a:lnTo>
                  <a:pt x="137272" y="89363"/>
                </a:lnTo>
                <a:lnTo>
                  <a:pt x="135282" y="81781"/>
                </a:lnTo>
                <a:lnTo>
                  <a:pt x="133108" y="74187"/>
                </a:lnTo>
                <a:lnTo>
                  <a:pt x="130813" y="66583"/>
                </a:lnTo>
                <a:lnTo>
                  <a:pt x="129283" y="59821"/>
                </a:lnTo>
                <a:lnTo>
                  <a:pt x="128262" y="53620"/>
                </a:lnTo>
                <a:lnTo>
                  <a:pt x="127583" y="47792"/>
                </a:lnTo>
                <a:lnTo>
                  <a:pt x="126282" y="42214"/>
                </a:lnTo>
                <a:lnTo>
                  <a:pt x="124569" y="36802"/>
                </a:lnTo>
                <a:lnTo>
                  <a:pt x="122580" y="31500"/>
                </a:lnTo>
                <a:lnTo>
                  <a:pt x="119561" y="26272"/>
                </a:lnTo>
                <a:lnTo>
                  <a:pt x="115853" y="21094"/>
                </a:lnTo>
                <a:lnTo>
                  <a:pt x="111690" y="15948"/>
                </a:lnTo>
                <a:lnTo>
                  <a:pt x="108068" y="11671"/>
                </a:lnTo>
                <a:lnTo>
                  <a:pt x="104805" y="7973"/>
                </a:lnTo>
                <a:lnTo>
                  <a:pt x="101784" y="4661"/>
                </a:lnTo>
                <a:lnTo>
                  <a:pt x="98923" y="2453"/>
                </a:lnTo>
                <a:lnTo>
                  <a:pt x="96169" y="981"/>
                </a:lnTo>
                <a:lnTo>
                  <a:pt x="93488" y="0"/>
                </a:lnTo>
                <a:lnTo>
                  <a:pt x="90851" y="192"/>
                </a:lnTo>
                <a:lnTo>
                  <a:pt x="88248" y="1167"/>
                </a:lnTo>
                <a:lnTo>
                  <a:pt x="82032" y="4770"/>
                </a:lnTo>
                <a:lnTo>
                  <a:pt x="78924" y="9779"/>
                </a:lnTo>
                <a:lnTo>
                  <a:pt x="76911" y="13485"/>
                </a:lnTo>
                <a:lnTo>
                  <a:pt x="74672" y="19860"/>
                </a:lnTo>
                <a:lnTo>
                  <a:pt x="73676" y="26363"/>
                </a:lnTo>
                <a:lnTo>
                  <a:pt x="73412" y="30468"/>
                </a:lnTo>
                <a:lnTo>
                  <a:pt x="73235" y="34898"/>
                </a:lnTo>
                <a:lnTo>
                  <a:pt x="73963" y="38698"/>
                </a:lnTo>
                <a:lnTo>
                  <a:pt x="75297" y="42077"/>
                </a:lnTo>
                <a:lnTo>
                  <a:pt x="80502" y="5137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59" name="SMARTInkAnnotation1004"/>
          <p:cNvSpPr/>
          <p:nvPr/>
        </p:nvSpPr>
        <p:spPr>
          <a:xfrm>
            <a:off x="8945880" y="1272540"/>
            <a:ext cx="68582" cy="7621"/>
          </a:xfrm>
          <a:custGeom>
            <a:avLst/>
            <a:gdLst/>
            <a:ahLst/>
            <a:cxnLst/>
            <a:rect l="0" t="0" r="0" b="0"/>
            <a:pathLst>
              <a:path w="68582" h="7621">
                <a:moveTo>
                  <a:pt x="0" y="0"/>
                </a:moveTo>
                <a:lnTo>
                  <a:pt x="24271" y="4045"/>
                </a:lnTo>
                <a:lnTo>
                  <a:pt x="33115" y="5237"/>
                </a:lnTo>
                <a:lnTo>
                  <a:pt x="40702" y="6031"/>
                </a:lnTo>
                <a:lnTo>
                  <a:pt x="52803" y="6914"/>
                </a:lnTo>
                <a:lnTo>
                  <a:pt x="68555" y="7619"/>
                </a:lnTo>
                <a:lnTo>
                  <a:pt x="68581" y="7620"/>
                </a:lnTo>
                <a:lnTo>
                  <a:pt x="6096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Annotation1005"/>
          <p:cNvSpPr/>
          <p:nvPr/>
        </p:nvSpPr>
        <p:spPr>
          <a:xfrm>
            <a:off x="9113520" y="1104900"/>
            <a:ext cx="29888" cy="274321"/>
          </a:xfrm>
          <a:custGeom>
            <a:avLst/>
            <a:gdLst/>
            <a:ahLst/>
            <a:cxnLst/>
            <a:rect l="0" t="0" r="0" b="0"/>
            <a:pathLst>
              <a:path w="29888" h="274321">
                <a:moveTo>
                  <a:pt x="0" y="0"/>
                </a:moveTo>
                <a:lnTo>
                  <a:pt x="12136" y="0"/>
                </a:lnTo>
                <a:lnTo>
                  <a:pt x="16558" y="847"/>
                </a:lnTo>
                <a:lnTo>
                  <a:pt x="20352" y="2258"/>
                </a:lnTo>
                <a:lnTo>
                  <a:pt x="23728" y="4045"/>
                </a:lnTo>
                <a:lnTo>
                  <a:pt x="25979" y="6084"/>
                </a:lnTo>
                <a:lnTo>
                  <a:pt x="27478" y="8289"/>
                </a:lnTo>
                <a:lnTo>
                  <a:pt x="28480" y="10606"/>
                </a:lnTo>
                <a:lnTo>
                  <a:pt x="29146" y="12997"/>
                </a:lnTo>
                <a:lnTo>
                  <a:pt x="29887" y="17912"/>
                </a:lnTo>
                <a:lnTo>
                  <a:pt x="29239" y="22101"/>
                </a:lnTo>
                <a:lnTo>
                  <a:pt x="27960" y="27434"/>
                </a:lnTo>
                <a:lnTo>
                  <a:pt x="26260" y="33530"/>
                </a:lnTo>
                <a:lnTo>
                  <a:pt x="25126" y="39286"/>
                </a:lnTo>
                <a:lnTo>
                  <a:pt x="24370" y="44818"/>
                </a:lnTo>
                <a:lnTo>
                  <a:pt x="23867" y="50198"/>
                </a:lnTo>
                <a:lnTo>
                  <a:pt x="22685" y="56326"/>
                </a:lnTo>
                <a:lnTo>
                  <a:pt x="21050" y="62950"/>
                </a:lnTo>
                <a:lnTo>
                  <a:pt x="19113" y="69907"/>
                </a:lnTo>
                <a:lnTo>
                  <a:pt x="17823" y="77085"/>
                </a:lnTo>
                <a:lnTo>
                  <a:pt x="16961" y="84410"/>
                </a:lnTo>
                <a:lnTo>
                  <a:pt x="16389" y="91833"/>
                </a:lnTo>
                <a:lnTo>
                  <a:pt x="15158" y="100169"/>
                </a:lnTo>
                <a:lnTo>
                  <a:pt x="13493" y="109113"/>
                </a:lnTo>
                <a:lnTo>
                  <a:pt x="11535" y="118462"/>
                </a:lnTo>
                <a:lnTo>
                  <a:pt x="10231" y="127234"/>
                </a:lnTo>
                <a:lnTo>
                  <a:pt x="9360" y="135623"/>
                </a:lnTo>
                <a:lnTo>
                  <a:pt x="8781" y="143755"/>
                </a:lnTo>
                <a:lnTo>
                  <a:pt x="7547" y="152564"/>
                </a:lnTo>
                <a:lnTo>
                  <a:pt x="5879" y="161822"/>
                </a:lnTo>
                <a:lnTo>
                  <a:pt x="3920" y="171382"/>
                </a:lnTo>
                <a:lnTo>
                  <a:pt x="2612" y="180294"/>
                </a:lnTo>
                <a:lnTo>
                  <a:pt x="1742" y="188776"/>
                </a:lnTo>
                <a:lnTo>
                  <a:pt x="1161" y="196971"/>
                </a:lnTo>
                <a:lnTo>
                  <a:pt x="774" y="204974"/>
                </a:lnTo>
                <a:lnTo>
                  <a:pt x="345" y="220639"/>
                </a:lnTo>
                <a:lnTo>
                  <a:pt x="31" y="256064"/>
                </a:lnTo>
                <a:lnTo>
                  <a:pt x="0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Annotation1006"/>
          <p:cNvSpPr/>
          <p:nvPr/>
        </p:nvSpPr>
        <p:spPr>
          <a:xfrm>
            <a:off x="9212684" y="1105072"/>
            <a:ext cx="105356" cy="205424"/>
          </a:xfrm>
          <a:custGeom>
            <a:avLst/>
            <a:gdLst/>
            <a:ahLst/>
            <a:cxnLst/>
            <a:rect l="0" t="0" r="0" b="0"/>
            <a:pathLst>
              <a:path w="105356" h="205424">
                <a:moveTo>
                  <a:pt x="7515" y="22688"/>
                </a:moveTo>
                <a:lnTo>
                  <a:pt x="27742" y="18643"/>
                </a:lnTo>
                <a:lnTo>
                  <a:pt x="34547" y="17451"/>
                </a:lnTo>
                <a:lnTo>
                  <a:pt x="39930" y="16657"/>
                </a:lnTo>
                <a:lnTo>
                  <a:pt x="50608" y="15382"/>
                </a:lnTo>
                <a:lnTo>
                  <a:pt x="51483" y="16124"/>
                </a:lnTo>
                <a:lnTo>
                  <a:pt x="52067" y="17465"/>
                </a:lnTo>
                <a:lnTo>
                  <a:pt x="53216" y="22597"/>
                </a:lnTo>
                <a:lnTo>
                  <a:pt x="53234" y="33286"/>
                </a:lnTo>
                <a:lnTo>
                  <a:pt x="52388" y="36527"/>
                </a:lnTo>
                <a:lnTo>
                  <a:pt x="50978" y="40380"/>
                </a:lnTo>
                <a:lnTo>
                  <a:pt x="49189" y="44643"/>
                </a:lnTo>
                <a:lnTo>
                  <a:pt x="47152" y="49178"/>
                </a:lnTo>
                <a:lnTo>
                  <a:pt x="42630" y="58732"/>
                </a:lnTo>
                <a:lnTo>
                  <a:pt x="27797" y="88770"/>
                </a:lnTo>
                <a:lnTo>
                  <a:pt x="25270" y="94683"/>
                </a:lnTo>
                <a:lnTo>
                  <a:pt x="22738" y="101164"/>
                </a:lnTo>
                <a:lnTo>
                  <a:pt x="20204" y="108026"/>
                </a:lnTo>
                <a:lnTo>
                  <a:pt x="17667" y="114293"/>
                </a:lnTo>
                <a:lnTo>
                  <a:pt x="15131" y="120165"/>
                </a:lnTo>
                <a:lnTo>
                  <a:pt x="12592" y="125772"/>
                </a:lnTo>
                <a:lnTo>
                  <a:pt x="10900" y="132051"/>
                </a:lnTo>
                <a:lnTo>
                  <a:pt x="9772" y="138776"/>
                </a:lnTo>
                <a:lnTo>
                  <a:pt x="9019" y="145800"/>
                </a:lnTo>
                <a:lnTo>
                  <a:pt x="7672" y="152176"/>
                </a:lnTo>
                <a:lnTo>
                  <a:pt x="5927" y="158120"/>
                </a:lnTo>
                <a:lnTo>
                  <a:pt x="3915" y="163776"/>
                </a:lnTo>
                <a:lnTo>
                  <a:pt x="2576" y="169240"/>
                </a:lnTo>
                <a:lnTo>
                  <a:pt x="1683" y="174576"/>
                </a:lnTo>
                <a:lnTo>
                  <a:pt x="1087" y="179827"/>
                </a:lnTo>
                <a:lnTo>
                  <a:pt x="690" y="184174"/>
                </a:lnTo>
                <a:lnTo>
                  <a:pt x="424" y="187918"/>
                </a:lnTo>
                <a:lnTo>
                  <a:pt x="131" y="194337"/>
                </a:lnTo>
                <a:lnTo>
                  <a:pt x="0" y="200012"/>
                </a:lnTo>
                <a:lnTo>
                  <a:pt x="812" y="201864"/>
                </a:lnTo>
                <a:lnTo>
                  <a:pt x="2199" y="203099"/>
                </a:lnTo>
                <a:lnTo>
                  <a:pt x="3972" y="203922"/>
                </a:lnTo>
                <a:lnTo>
                  <a:pt x="6000" y="204470"/>
                </a:lnTo>
                <a:lnTo>
                  <a:pt x="8199" y="204836"/>
                </a:lnTo>
                <a:lnTo>
                  <a:pt x="10510" y="205080"/>
                </a:lnTo>
                <a:lnTo>
                  <a:pt x="12899" y="205242"/>
                </a:lnTo>
                <a:lnTo>
                  <a:pt x="15338" y="205351"/>
                </a:lnTo>
                <a:lnTo>
                  <a:pt x="17810" y="205423"/>
                </a:lnTo>
                <a:lnTo>
                  <a:pt x="20305" y="204625"/>
                </a:lnTo>
                <a:lnTo>
                  <a:pt x="22816" y="203246"/>
                </a:lnTo>
                <a:lnTo>
                  <a:pt x="25336" y="201480"/>
                </a:lnTo>
                <a:lnTo>
                  <a:pt x="28709" y="198609"/>
                </a:lnTo>
                <a:lnTo>
                  <a:pt x="32650" y="195002"/>
                </a:lnTo>
                <a:lnTo>
                  <a:pt x="36972" y="190904"/>
                </a:lnTo>
                <a:lnTo>
                  <a:pt x="40701" y="186479"/>
                </a:lnTo>
                <a:lnTo>
                  <a:pt x="44033" y="181835"/>
                </a:lnTo>
                <a:lnTo>
                  <a:pt x="55025" y="164951"/>
                </a:lnTo>
                <a:lnTo>
                  <a:pt x="59508" y="158170"/>
                </a:lnTo>
                <a:lnTo>
                  <a:pt x="63344" y="151109"/>
                </a:lnTo>
                <a:lnTo>
                  <a:pt x="66747" y="143862"/>
                </a:lnTo>
                <a:lnTo>
                  <a:pt x="69863" y="136491"/>
                </a:lnTo>
                <a:lnTo>
                  <a:pt x="73634" y="129036"/>
                </a:lnTo>
                <a:lnTo>
                  <a:pt x="77840" y="121527"/>
                </a:lnTo>
                <a:lnTo>
                  <a:pt x="82339" y="113981"/>
                </a:lnTo>
                <a:lnTo>
                  <a:pt x="86184" y="106410"/>
                </a:lnTo>
                <a:lnTo>
                  <a:pt x="89596" y="98822"/>
                </a:lnTo>
                <a:lnTo>
                  <a:pt x="92716" y="91224"/>
                </a:lnTo>
                <a:lnTo>
                  <a:pt x="94797" y="83619"/>
                </a:lnTo>
                <a:lnTo>
                  <a:pt x="96183" y="76009"/>
                </a:lnTo>
                <a:lnTo>
                  <a:pt x="97107" y="68395"/>
                </a:lnTo>
                <a:lnTo>
                  <a:pt x="98570" y="61626"/>
                </a:lnTo>
                <a:lnTo>
                  <a:pt x="100393" y="55420"/>
                </a:lnTo>
                <a:lnTo>
                  <a:pt x="102454" y="49589"/>
                </a:lnTo>
                <a:lnTo>
                  <a:pt x="103827" y="44009"/>
                </a:lnTo>
                <a:lnTo>
                  <a:pt x="104744" y="38595"/>
                </a:lnTo>
                <a:lnTo>
                  <a:pt x="105355" y="33293"/>
                </a:lnTo>
                <a:lnTo>
                  <a:pt x="104915" y="28064"/>
                </a:lnTo>
                <a:lnTo>
                  <a:pt x="103776" y="22886"/>
                </a:lnTo>
                <a:lnTo>
                  <a:pt x="102169" y="17740"/>
                </a:lnTo>
                <a:lnTo>
                  <a:pt x="101099" y="13463"/>
                </a:lnTo>
                <a:lnTo>
                  <a:pt x="100384" y="9764"/>
                </a:lnTo>
                <a:lnTo>
                  <a:pt x="99908" y="6452"/>
                </a:lnTo>
                <a:lnTo>
                  <a:pt x="98744" y="4244"/>
                </a:lnTo>
                <a:lnTo>
                  <a:pt x="97121" y="2772"/>
                </a:lnTo>
                <a:lnTo>
                  <a:pt x="95192" y="1791"/>
                </a:lnTo>
                <a:lnTo>
                  <a:pt x="93060" y="1137"/>
                </a:lnTo>
                <a:lnTo>
                  <a:pt x="90793" y="700"/>
                </a:lnTo>
                <a:lnTo>
                  <a:pt x="88434" y="409"/>
                </a:lnTo>
                <a:lnTo>
                  <a:pt x="86014" y="216"/>
                </a:lnTo>
                <a:lnTo>
                  <a:pt x="83555" y="86"/>
                </a:lnTo>
                <a:lnTo>
                  <a:pt x="81068" y="0"/>
                </a:lnTo>
                <a:lnTo>
                  <a:pt x="77717" y="790"/>
                </a:lnTo>
                <a:lnTo>
                  <a:pt x="73792" y="2162"/>
                </a:lnTo>
                <a:lnTo>
                  <a:pt x="69480" y="3924"/>
                </a:lnTo>
                <a:lnTo>
                  <a:pt x="65757" y="5945"/>
                </a:lnTo>
                <a:lnTo>
                  <a:pt x="62430" y="8140"/>
                </a:lnTo>
                <a:lnTo>
                  <a:pt x="59366" y="10449"/>
                </a:lnTo>
                <a:lnTo>
                  <a:pt x="55629" y="12835"/>
                </a:lnTo>
                <a:lnTo>
                  <a:pt x="51446" y="15273"/>
                </a:lnTo>
                <a:lnTo>
                  <a:pt x="46962" y="17745"/>
                </a:lnTo>
                <a:lnTo>
                  <a:pt x="43973" y="20239"/>
                </a:lnTo>
                <a:lnTo>
                  <a:pt x="41981" y="22749"/>
                </a:lnTo>
                <a:lnTo>
                  <a:pt x="40652" y="25269"/>
                </a:lnTo>
                <a:lnTo>
                  <a:pt x="38074" y="27795"/>
                </a:lnTo>
                <a:lnTo>
                  <a:pt x="34661" y="30326"/>
                </a:lnTo>
                <a:lnTo>
                  <a:pt x="30692" y="32860"/>
                </a:lnTo>
                <a:lnTo>
                  <a:pt x="28047" y="35396"/>
                </a:lnTo>
                <a:lnTo>
                  <a:pt x="26282" y="37933"/>
                </a:lnTo>
                <a:lnTo>
                  <a:pt x="22755" y="455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Annotation1007"/>
          <p:cNvSpPr/>
          <p:nvPr/>
        </p:nvSpPr>
        <p:spPr>
          <a:xfrm>
            <a:off x="9334499" y="1005840"/>
            <a:ext cx="99062" cy="30481"/>
          </a:xfrm>
          <a:custGeom>
            <a:avLst/>
            <a:gdLst/>
            <a:ahLst/>
            <a:cxnLst/>
            <a:rect l="0" t="0" r="0" b="0"/>
            <a:pathLst>
              <a:path w="99062" h="30481">
                <a:moveTo>
                  <a:pt x="0" y="30480"/>
                </a:moveTo>
                <a:lnTo>
                  <a:pt x="0" y="23919"/>
                </a:lnTo>
                <a:lnTo>
                  <a:pt x="847" y="23566"/>
                </a:lnTo>
                <a:lnTo>
                  <a:pt x="2258" y="23331"/>
                </a:lnTo>
                <a:lnTo>
                  <a:pt x="4046" y="23174"/>
                </a:lnTo>
                <a:lnTo>
                  <a:pt x="6084" y="22223"/>
                </a:lnTo>
                <a:lnTo>
                  <a:pt x="8289" y="20742"/>
                </a:lnTo>
                <a:lnTo>
                  <a:pt x="10606" y="18908"/>
                </a:lnTo>
                <a:lnTo>
                  <a:pt x="12998" y="17685"/>
                </a:lnTo>
                <a:lnTo>
                  <a:pt x="15439" y="16870"/>
                </a:lnTo>
                <a:lnTo>
                  <a:pt x="17912" y="16327"/>
                </a:lnTo>
                <a:lnTo>
                  <a:pt x="20408" y="15964"/>
                </a:lnTo>
                <a:lnTo>
                  <a:pt x="22919" y="15723"/>
                </a:lnTo>
                <a:lnTo>
                  <a:pt x="25439" y="15562"/>
                </a:lnTo>
                <a:lnTo>
                  <a:pt x="27966" y="15455"/>
                </a:lnTo>
                <a:lnTo>
                  <a:pt x="33032" y="15335"/>
                </a:lnTo>
                <a:lnTo>
                  <a:pt x="67233" y="15242"/>
                </a:lnTo>
                <a:lnTo>
                  <a:pt x="71070" y="14395"/>
                </a:lnTo>
                <a:lnTo>
                  <a:pt x="74472" y="12983"/>
                </a:lnTo>
                <a:lnTo>
                  <a:pt x="77589" y="11195"/>
                </a:lnTo>
                <a:lnTo>
                  <a:pt x="80513" y="10004"/>
                </a:lnTo>
                <a:lnTo>
                  <a:pt x="83309" y="9209"/>
                </a:lnTo>
                <a:lnTo>
                  <a:pt x="86020" y="8679"/>
                </a:lnTo>
                <a:lnTo>
                  <a:pt x="88673" y="7480"/>
                </a:lnTo>
                <a:lnTo>
                  <a:pt x="91289" y="5833"/>
                </a:lnTo>
                <a:lnTo>
                  <a:pt x="9906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Annotation1008"/>
          <p:cNvSpPr/>
          <p:nvPr/>
        </p:nvSpPr>
        <p:spPr>
          <a:xfrm>
            <a:off x="9480472" y="917718"/>
            <a:ext cx="105172" cy="270099"/>
          </a:xfrm>
          <a:custGeom>
            <a:avLst/>
            <a:gdLst/>
            <a:ahLst/>
            <a:cxnLst/>
            <a:rect l="0" t="0" r="0" b="0"/>
            <a:pathLst>
              <a:path w="105172" h="270099">
                <a:moveTo>
                  <a:pt x="82627" y="34782"/>
                </a:moveTo>
                <a:lnTo>
                  <a:pt x="97747" y="49902"/>
                </a:lnTo>
                <a:lnTo>
                  <a:pt x="100073" y="49968"/>
                </a:lnTo>
                <a:lnTo>
                  <a:pt x="101879" y="49986"/>
                </a:lnTo>
                <a:lnTo>
                  <a:pt x="103081" y="50845"/>
                </a:lnTo>
                <a:lnTo>
                  <a:pt x="103884" y="52264"/>
                </a:lnTo>
                <a:lnTo>
                  <a:pt x="104418" y="54057"/>
                </a:lnTo>
                <a:lnTo>
                  <a:pt x="104774" y="53558"/>
                </a:lnTo>
                <a:lnTo>
                  <a:pt x="105171" y="48489"/>
                </a:lnTo>
                <a:lnTo>
                  <a:pt x="104430" y="46460"/>
                </a:lnTo>
                <a:lnTo>
                  <a:pt x="103089" y="45108"/>
                </a:lnTo>
                <a:lnTo>
                  <a:pt x="101349" y="44206"/>
                </a:lnTo>
                <a:lnTo>
                  <a:pt x="100188" y="42758"/>
                </a:lnTo>
                <a:lnTo>
                  <a:pt x="99415" y="40946"/>
                </a:lnTo>
                <a:lnTo>
                  <a:pt x="98325" y="34351"/>
                </a:lnTo>
                <a:lnTo>
                  <a:pt x="98174" y="31954"/>
                </a:lnTo>
                <a:lnTo>
                  <a:pt x="97226" y="29510"/>
                </a:lnTo>
                <a:lnTo>
                  <a:pt x="95745" y="27034"/>
                </a:lnTo>
                <a:lnTo>
                  <a:pt x="93913" y="24537"/>
                </a:lnTo>
                <a:lnTo>
                  <a:pt x="91845" y="22025"/>
                </a:lnTo>
                <a:lnTo>
                  <a:pt x="89619" y="19504"/>
                </a:lnTo>
                <a:lnTo>
                  <a:pt x="87289" y="16977"/>
                </a:lnTo>
                <a:lnTo>
                  <a:pt x="85736" y="14445"/>
                </a:lnTo>
                <a:lnTo>
                  <a:pt x="84009" y="9375"/>
                </a:lnTo>
                <a:lnTo>
                  <a:pt x="81855" y="7684"/>
                </a:lnTo>
                <a:lnTo>
                  <a:pt x="78726" y="6556"/>
                </a:lnTo>
                <a:lnTo>
                  <a:pt x="74947" y="5805"/>
                </a:lnTo>
                <a:lnTo>
                  <a:pt x="71581" y="5304"/>
                </a:lnTo>
                <a:lnTo>
                  <a:pt x="68489" y="4970"/>
                </a:lnTo>
                <a:lnTo>
                  <a:pt x="65583" y="4747"/>
                </a:lnTo>
                <a:lnTo>
                  <a:pt x="62798" y="3752"/>
                </a:lnTo>
                <a:lnTo>
                  <a:pt x="60094" y="2242"/>
                </a:lnTo>
                <a:lnTo>
                  <a:pt x="57446" y="389"/>
                </a:lnTo>
                <a:lnTo>
                  <a:pt x="54834" y="0"/>
                </a:lnTo>
                <a:lnTo>
                  <a:pt x="52245" y="587"/>
                </a:lnTo>
                <a:lnTo>
                  <a:pt x="49673" y="1825"/>
                </a:lnTo>
                <a:lnTo>
                  <a:pt x="47112" y="2651"/>
                </a:lnTo>
                <a:lnTo>
                  <a:pt x="44557" y="3201"/>
                </a:lnTo>
                <a:lnTo>
                  <a:pt x="42006" y="3568"/>
                </a:lnTo>
                <a:lnTo>
                  <a:pt x="39461" y="4660"/>
                </a:lnTo>
                <a:lnTo>
                  <a:pt x="36917" y="6234"/>
                </a:lnTo>
                <a:lnTo>
                  <a:pt x="34374" y="8130"/>
                </a:lnTo>
                <a:lnTo>
                  <a:pt x="31832" y="10241"/>
                </a:lnTo>
                <a:lnTo>
                  <a:pt x="29292" y="12494"/>
                </a:lnTo>
                <a:lnTo>
                  <a:pt x="24209" y="17256"/>
                </a:lnTo>
                <a:lnTo>
                  <a:pt x="11508" y="29736"/>
                </a:lnTo>
                <a:lnTo>
                  <a:pt x="9814" y="33111"/>
                </a:lnTo>
                <a:lnTo>
                  <a:pt x="7933" y="41377"/>
                </a:lnTo>
                <a:lnTo>
                  <a:pt x="4840" y="48438"/>
                </a:lnTo>
                <a:lnTo>
                  <a:pt x="2829" y="51506"/>
                </a:lnTo>
                <a:lnTo>
                  <a:pt x="595" y="57173"/>
                </a:lnTo>
                <a:lnTo>
                  <a:pt x="0" y="59869"/>
                </a:lnTo>
                <a:lnTo>
                  <a:pt x="449" y="62513"/>
                </a:lnTo>
                <a:lnTo>
                  <a:pt x="3206" y="67709"/>
                </a:lnTo>
                <a:lnTo>
                  <a:pt x="5126" y="70280"/>
                </a:lnTo>
                <a:lnTo>
                  <a:pt x="7254" y="72841"/>
                </a:lnTo>
                <a:lnTo>
                  <a:pt x="12706" y="78989"/>
                </a:lnTo>
                <a:lnTo>
                  <a:pt x="14000" y="79493"/>
                </a:lnTo>
                <a:lnTo>
                  <a:pt x="15710" y="79829"/>
                </a:lnTo>
                <a:lnTo>
                  <a:pt x="17695" y="80053"/>
                </a:lnTo>
                <a:lnTo>
                  <a:pt x="19867" y="80203"/>
                </a:lnTo>
                <a:lnTo>
                  <a:pt x="22160" y="80303"/>
                </a:lnTo>
                <a:lnTo>
                  <a:pt x="26966" y="80413"/>
                </a:lnTo>
                <a:lnTo>
                  <a:pt x="31925" y="80463"/>
                </a:lnTo>
                <a:lnTo>
                  <a:pt x="34432" y="79629"/>
                </a:lnTo>
                <a:lnTo>
                  <a:pt x="36950" y="78227"/>
                </a:lnTo>
                <a:lnTo>
                  <a:pt x="39476" y="76445"/>
                </a:lnTo>
                <a:lnTo>
                  <a:pt x="42006" y="74411"/>
                </a:lnTo>
                <a:lnTo>
                  <a:pt x="44540" y="72208"/>
                </a:lnTo>
                <a:lnTo>
                  <a:pt x="47077" y="69893"/>
                </a:lnTo>
                <a:lnTo>
                  <a:pt x="50460" y="67502"/>
                </a:lnTo>
                <a:lnTo>
                  <a:pt x="54409" y="65062"/>
                </a:lnTo>
                <a:lnTo>
                  <a:pt x="58735" y="62589"/>
                </a:lnTo>
                <a:lnTo>
                  <a:pt x="61620" y="60093"/>
                </a:lnTo>
                <a:lnTo>
                  <a:pt x="63543" y="57583"/>
                </a:lnTo>
                <a:lnTo>
                  <a:pt x="64824" y="55063"/>
                </a:lnTo>
                <a:lnTo>
                  <a:pt x="67372" y="52536"/>
                </a:lnTo>
                <a:lnTo>
                  <a:pt x="70764" y="50004"/>
                </a:lnTo>
                <a:lnTo>
                  <a:pt x="80283" y="43904"/>
                </a:lnTo>
                <a:lnTo>
                  <a:pt x="81912" y="42556"/>
                </a:lnTo>
                <a:lnTo>
                  <a:pt x="83844" y="40812"/>
                </a:lnTo>
                <a:lnTo>
                  <a:pt x="85979" y="38802"/>
                </a:lnTo>
                <a:lnTo>
                  <a:pt x="88249" y="37462"/>
                </a:lnTo>
                <a:lnTo>
                  <a:pt x="90609" y="36569"/>
                </a:lnTo>
                <a:lnTo>
                  <a:pt x="96435" y="35135"/>
                </a:lnTo>
                <a:lnTo>
                  <a:pt x="96912" y="35864"/>
                </a:lnTo>
                <a:lnTo>
                  <a:pt x="97443" y="38932"/>
                </a:lnTo>
                <a:lnTo>
                  <a:pt x="97679" y="45375"/>
                </a:lnTo>
                <a:lnTo>
                  <a:pt x="97851" y="73143"/>
                </a:lnTo>
                <a:lnTo>
                  <a:pt x="97864" y="97299"/>
                </a:lnTo>
                <a:lnTo>
                  <a:pt x="97019" y="104400"/>
                </a:lnTo>
                <a:lnTo>
                  <a:pt x="95609" y="111674"/>
                </a:lnTo>
                <a:lnTo>
                  <a:pt x="93822" y="119063"/>
                </a:lnTo>
                <a:lnTo>
                  <a:pt x="91784" y="126530"/>
                </a:lnTo>
                <a:lnTo>
                  <a:pt x="87262" y="141599"/>
                </a:lnTo>
                <a:lnTo>
                  <a:pt x="85716" y="149173"/>
                </a:lnTo>
                <a:lnTo>
                  <a:pt x="84688" y="156763"/>
                </a:lnTo>
                <a:lnTo>
                  <a:pt x="84001" y="164362"/>
                </a:lnTo>
                <a:lnTo>
                  <a:pt x="82697" y="171969"/>
                </a:lnTo>
                <a:lnTo>
                  <a:pt x="80980" y="179580"/>
                </a:lnTo>
                <a:lnTo>
                  <a:pt x="78989" y="187194"/>
                </a:lnTo>
                <a:lnTo>
                  <a:pt x="76815" y="194810"/>
                </a:lnTo>
                <a:lnTo>
                  <a:pt x="72142" y="210045"/>
                </a:lnTo>
                <a:lnTo>
                  <a:pt x="70557" y="216818"/>
                </a:lnTo>
                <a:lnTo>
                  <a:pt x="69502" y="223026"/>
                </a:lnTo>
                <a:lnTo>
                  <a:pt x="68797" y="228858"/>
                </a:lnTo>
                <a:lnTo>
                  <a:pt x="68328" y="234439"/>
                </a:lnTo>
                <a:lnTo>
                  <a:pt x="68014" y="239853"/>
                </a:lnTo>
                <a:lnTo>
                  <a:pt x="67666" y="250385"/>
                </a:lnTo>
                <a:lnTo>
                  <a:pt x="67399" y="270098"/>
                </a:lnTo>
                <a:lnTo>
                  <a:pt x="65135" y="266085"/>
                </a:lnTo>
                <a:lnTo>
                  <a:pt x="63346" y="262644"/>
                </a:lnTo>
                <a:lnTo>
                  <a:pt x="61357" y="254305"/>
                </a:lnTo>
                <a:lnTo>
                  <a:pt x="59768" y="24052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Annotation1009"/>
          <p:cNvSpPr/>
          <p:nvPr/>
        </p:nvSpPr>
        <p:spPr>
          <a:xfrm>
            <a:off x="9510175" y="670560"/>
            <a:ext cx="258666" cy="67420"/>
          </a:xfrm>
          <a:custGeom>
            <a:avLst/>
            <a:gdLst/>
            <a:ahLst/>
            <a:cxnLst/>
            <a:rect l="0" t="0" r="0" b="0"/>
            <a:pathLst>
              <a:path w="258666" h="67420">
                <a:moveTo>
                  <a:pt x="22445" y="38100"/>
                </a:moveTo>
                <a:lnTo>
                  <a:pt x="11095" y="49451"/>
                </a:lnTo>
                <a:lnTo>
                  <a:pt x="8951" y="50747"/>
                </a:lnTo>
                <a:lnTo>
                  <a:pt x="4312" y="52188"/>
                </a:lnTo>
                <a:lnTo>
                  <a:pt x="2737" y="53418"/>
                </a:lnTo>
                <a:lnTo>
                  <a:pt x="1686" y="55086"/>
                </a:lnTo>
                <a:lnTo>
                  <a:pt x="0" y="59800"/>
                </a:lnTo>
                <a:lnTo>
                  <a:pt x="709" y="61033"/>
                </a:lnTo>
                <a:lnTo>
                  <a:pt x="2028" y="62702"/>
                </a:lnTo>
                <a:lnTo>
                  <a:pt x="3754" y="64661"/>
                </a:lnTo>
                <a:lnTo>
                  <a:pt x="5750" y="65967"/>
                </a:lnTo>
                <a:lnTo>
                  <a:pt x="10228" y="67419"/>
                </a:lnTo>
                <a:lnTo>
                  <a:pt x="12607" y="66959"/>
                </a:lnTo>
                <a:lnTo>
                  <a:pt x="15039" y="65806"/>
                </a:lnTo>
                <a:lnTo>
                  <a:pt x="17509" y="64191"/>
                </a:lnTo>
                <a:lnTo>
                  <a:pt x="24766" y="62396"/>
                </a:lnTo>
                <a:lnTo>
                  <a:pt x="29072" y="61917"/>
                </a:lnTo>
                <a:lnTo>
                  <a:pt x="34483" y="60751"/>
                </a:lnTo>
                <a:lnTo>
                  <a:pt x="40630" y="59128"/>
                </a:lnTo>
                <a:lnTo>
                  <a:pt x="47268" y="57198"/>
                </a:lnTo>
                <a:lnTo>
                  <a:pt x="54234" y="55912"/>
                </a:lnTo>
                <a:lnTo>
                  <a:pt x="61417" y="55055"/>
                </a:lnTo>
                <a:lnTo>
                  <a:pt x="68747" y="54483"/>
                </a:lnTo>
                <a:lnTo>
                  <a:pt x="76172" y="53255"/>
                </a:lnTo>
                <a:lnTo>
                  <a:pt x="83663" y="51590"/>
                </a:lnTo>
                <a:lnTo>
                  <a:pt x="91197" y="49633"/>
                </a:lnTo>
                <a:lnTo>
                  <a:pt x="110857" y="45202"/>
                </a:lnTo>
                <a:lnTo>
                  <a:pt x="132860" y="40409"/>
                </a:lnTo>
                <a:lnTo>
                  <a:pt x="153927" y="35457"/>
                </a:lnTo>
                <a:lnTo>
                  <a:pt x="163438" y="32952"/>
                </a:lnTo>
                <a:lnTo>
                  <a:pt x="180782" y="27910"/>
                </a:lnTo>
                <a:lnTo>
                  <a:pt x="204826" y="20311"/>
                </a:lnTo>
                <a:lnTo>
                  <a:pt x="211766" y="17774"/>
                </a:lnTo>
                <a:lnTo>
                  <a:pt x="218085" y="15236"/>
                </a:lnTo>
                <a:lnTo>
                  <a:pt x="223991" y="12697"/>
                </a:lnTo>
                <a:lnTo>
                  <a:pt x="235070" y="7619"/>
                </a:lnTo>
                <a:lnTo>
                  <a:pt x="240396" y="5079"/>
                </a:lnTo>
                <a:lnTo>
                  <a:pt x="244792" y="3386"/>
                </a:lnTo>
                <a:lnTo>
                  <a:pt x="248570" y="2257"/>
                </a:lnTo>
                <a:lnTo>
                  <a:pt x="25866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Annotation1010"/>
          <p:cNvSpPr/>
          <p:nvPr/>
        </p:nvSpPr>
        <p:spPr>
          <a:xfrm>
            <a:off x="9601793" y="739140"/>
            <a:ext cx="212769" cy="72583"/>
          </a:xfrm>
          <a:custGeom>
            <a:avLst/>
            <a:gdLst/>
            <a:ahLst/>
            <a:cxnLst/>
            <a:rect l="0" t="0" r="0" b="0"/>
            <a:pathLst>
              <a:path w="212769" h="72583">
                <a:moveTo>
                  <a:pt x="29887" y="22860"/>
                </a:moveTo>
                <a:lnTo>
                  <a:pt x="17750" y="34995"/>
                </a:lnTo>
                <a:lnTo>
                  <a:pt x="13330" y="40264"/>
                </a:lnTo>
                <a:lnTo>
                  <a:pt x="9535" y="45469"/>
                </a:lnTo>
                <a:lnTo>
                  <a:pt x="6159" y="50633"/>
                </a:lnTo>
                <a:lnTo>
                  <a:pt x="3908" y="54922"/>
                </a:lnTo>
                <a:lnTo>
                  <a:pt x="2408" y="58628"/>
                </a:lnTo>
                <a:lnTo>
                  <a:pt x="0" y="66614"/>
                </a:lnTo>
                <a:lnTo>
                  <a:pt x="648" y="68116"/>
                </a:lnTo>
                <a:lnTo>
                  <a:pt x="1927" y="69964"/>
                </a:lnTo>
                <a:lnTo>
                  <a:pt x="3627" y="72043"/>
                </a:lnTo>
                <a:lnTo>
                  <a:pt x="5607" y="72582"/>
                </a:lnTo>
                <a:lnTo>
                  <a:pt x="7773" y="72095"/>
                </a:lnTo>
                <a:lnTo>
                  <a:pt x="10064" y="70923"/>
                </a:lnTo>
                <a:lnTo>
                  <a:pt x="14868" y="69621"/>
                </a:lnTo>
                <a:lnTo>
                  <a:pt x="17334" y="69274"/>
                </a:lnTo>
                <a:lnTo>
                  <a:pt x="21519" y="69043"/>
                </a:lnTo>
                <a:lnTo>
                  <a:pt x="32941" y="68786"/>
                </a:lnTo>
                <a:lnTo>
                  <a:pt x="49607" y="68641"/>
                </a:lnTo>
                <a:lnTo>
                  <a:pt x="56579" y="67774"/>
                </a:lnTo>
                <a:lnTo>
                  <a:pt x="64615" y="66349"/>
                </a:lnTo>
                <a:lnTo>
                  <a:pt x="73359" y="64553"/>
                </a:lnTo>
                <a:lnTo>
                  <a:pt x="92106" y="60299"/>
                </a:lnTo>
                <a:lnTo>
                  <a:pt x="101846" y="57979"/>
                </a:lnTo>
                <a:lnTo>
                  <a:pt x="111726" y="54740"/>
                </a:lnTo>
                <a:lnTo>
                  <a:pt x="121700" y="50886"/>
                </a:lnTo>
                <a:lnTo>
                  <a:pt x="131735" y="46624"/>
                </a:lnTo>
                <a:lnTo>
                  <a:pt x="151918" y="37373"/>
                </a:lnTo>
                <a:lnTo>
                  <a:pt x="162041" y="32535"/>
                </a:lnTo>
                <a:lnTo>
                  <a:pt x="172176" y="26770"/>
                </a:lnTo>
                <a:lnTo>
                  <a:pt x="182320" y="20387"/>
                </a:lnTo>
                <a:lnTo>
                  <a:pt x="212768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1011"/>
          <p:cNvSpPr/>
          <p:nvPr/>
        </p:nvSpPr>
        <p:spPr>
          <a:xfrm>
            <a:off x="10058400" y="376825"/>
            <a:ext cx="22860" cy="193352"/>
          </a:xfrm>
          <a:custGeom>
            <a:avLst/>
            <a:gdLst/>
            <a:ahLst/>
            <a:cxnLst/>
            <a:rect l="0" t="0" r="0" b="0"/>
            <a:pathLst>
              <a:path w="22860" h="193352">
                <a:moveTo>
                  <a:pt x="0" y="34655"/>
                </a:moveTo>
                <a:lnTo>
                  <a:pt x="0" y="0"/>
                </a:lnTo>
                <a:lnTo>
                  <a:pt x="0" y="114473"/>
                </a:lnTo>
                <a:lnTo>
                  <a:pt x="846" y="120040"/>
                </a:lnTo>
                <a:lnTo>
                  <a:pt x="2258" y="125445"/>
                </a:lnTo>
                <a:lnTo>
                  <a:pt x="4045" y="130742"/>
                </a:lnTo>
                <a:lnTo>
                  <a:pt x="5237" y="135966"/>
                </a:lnTo>
                <a:lnTo>
                  <a:pt x="6031" y="141142"/>
                </a:lnTo>
                <a:lnTo>
                  <a:pt x="6562" y="146287"/>
                </a:lnTo>
                <a:lnTo>
                  <a:pt x="7759" y="151409"/>
                </a:lnTo>
                <a:lnTo>
                  <a:pt x="9407" y="156518"/>
                </a:lnTo>
                <a:lnTo>
                  <a:pt x="11350" y="161617"/>
                </a:lnTo>
                <a:lnTo>
                  <a:pt x="12647" y="166710"/>
                </a:lnTo>
                <a:lnTo>
                  <a:pt x="13512" y="171798"/>
                </a:lnTo>
                <a:lnTo>
                  <a:pt x="14087" y="176884"/>
                </a:lnTo>
                <a:lnTo>
                  <a:pt x="15319" y="180274"/>
                </a:lnTo>
                <a:lnTo>
                  <a:pt x="16985" y="182535"/>
                </a:lnTo>
                <a:lnTo>
                  <a:pt x="18943" y="184041"/>
                </a:lnTo>
                <a:lnTo>
                  <a:pt x="20249" y="185893"/>
                </a:lnTo>
                <a:lnTo>
                  <a:pt x="21119" y="187973"/>
                </a:lnTo>
                <a:lnTo>
                  <a:pt x="22515" y="193351"/>
                </a:lnTo>
                <a:lnTo>
                  <a:pt x="22630" y="192946"/>
                </a:lnTo>
                <a:lnTo>
                  <a:pt x="22859" y="18705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1012"/>
          <p:cNvSpPr/>
          <p:nvPr/>
        </p:nvSpPr>
        <p:spPr>
          <a:xfrm>
            <a:off x="10149840" y="389043"/>
            <a:ext cx="91437" cy="159434"/>
          </a:xfrm>
          <a:custGeom>
            <a:avLst/>
            <a:gdLst/>
            <a:ahLst/>
            <a:cxnLst/>
            <a:rect l="0" t="0" r="0" b="0"/>
            <a:pathLst>
              <a:path w="91437" h="159434">
                <a:moveTo>
                  <a:pt x="0" y="30057"/>
                </a:moveTo>
                <a:lnTo>
                  <a:pt x="25660" y="4397"/>
                </a:lnTo>
                <a:lnTo>
                  <a:pt x="28114" y="2790"/>
                </a:lnTo>
                <a:lnTo>
                  <a:pt x="30595" y="1719"/>
                </a:lnTo>
                <a:lnTo>
                  <a:pt x="36619" y="0"/>
                </a:lnTo>
                <a:lnTo>
                  <a:pt x="36265" y="706"/>
                </a:lnTo>
                <a:lnTo>
                  <a:pt x="33616" y="3747"/>
                </a:lnTo>
                <a:lnTo>
                  <a:pt x="31724" y="6591"/>
                </a:lnTo>
                <a:lnTo>
                  <a:pt x="29616" y="10179"/>
                </a:lnTo>
                <a:lnTo>
                  <a:pt x="27364" y="14265"/>
                </a:lnTo>
                <a:lnTo>
                  <a:pt x="25863" y="18682"/>
                </a:lnTo>
                <a:lnTo>
                  <a:pt x="24862" y="23321"/>
                </a:lnTo>
                <a:lnTo>
                  <a:pt x="24196" y="28106"/>
                </a:lnTo>
                <a:lnTo>
                  <a:pt x="22057" y="32990"/>
                </a:lnTo>
                <a:lnTo>
                  <a:pt x="18937" y="37939"/>
                </a:lnTo>
                <a:lnTo>
                  <a:pt x="15165" y="42931"/>
                </a:lnTo>
                <a:lnTo>
                  <a:pt x="12651" y="48800"/>
                </a:lnTo>
                <a:lnTo>
                  <a:pt x="10973" y="55252"/>
                </a:lnTo>
                <a:lnTo>
                  <a:pt x="9857" y="62094"/>
                </a:lnTo>
                <a:lnTo>
                  <a:pt x="8265" y="68348"/>
                </a:lnTo>
                <a:lnTo>
                  <a:pt x="6356" y="74211"/>
                </a:lnTo>
                <a:lnTo>
                  <a:pt x="4238" y="79813"/>
                </a:lnTo>
                <a:lnTo>
                  <a:pt x="2826" y="86088"/>
                </a:lnTo>
                <a:lnTo>
                  <a:pt x="1885" y="92811"/>
                </a:lnTo>
                <a:lnTo>
                  <a:pt x="1257" y="99833"/>
                </a:lnTo>
                <a:lnTo>
                  <a:pt x="837" y="106208"/>
                </a:lnTo>
                <a:lnTo>
                  <a:pt x="373" y="117806"/>
                </a:lnTo>
                <a:lnTo>
                  <a:pt x="111" y="129811"/>
                </a:lnTo>
                <a:lnTo>
                  <a:pt x="920" y="133813"/>
                </a:lnTo>
                <a:lnTo>
                  <a:pt x="2307" y="138174"/>
                </a:lnTo>
                <a:lnTo>
                  <a:pt x="4078" y="142775"/>
                </a:lnTo>
                <a:lnTo>
                  <a:pt x="5259" y="146689"/>
                </a:lnTo>
                <a:lnTo>
                  <a:pt x="6047" y="150145"/>
                </a:lnTo>
                <a:lnTo>
                  <a:pt x="6571" y="153296"/>
                </a:lnTo>
                <a:lnTo>
                  <a:pt x="8614" y="155396"/>
                </a:lnTo>
                <a:lnTo>
                  <a:pt x="11669" y="156796"/>
                </a:lnTo>
                <a:lnTo>
                  <a:pt x="15398" y="157730"/>
                </a:lnTo>
                <a:lnTo>
                  <a:pt x="18732" y="158352"/>
                </a:lnTo>
                <a:lnTo>
                  <a:pt x="21801" y="158767"/>
                </a:lnTo>
                <a:lnTo>
                  <a:pt x="24694" y="159044"/>
                </a:lnTo>
                <a:lnTo>
                  <a:pt x="27470" y="159228"/>
                </a:lnTo>
                <a:lnTo>
                  <a:pt x="30167" y="159351"/>
                </a:lnTo>
                <a:lnTo>
                  <a:pt x="32811" y="159433"/>
                </a:lnTo>
                <a:lnTo>
                  <a:pt x="35420" y="158641"/>
                </a:lnTo>
                <a:lnTo>
                  <a:pt x="38006" y="157266"/>
                </a:lnTo>
                <a:lnTo>
                  <a:pt x="40578" y="155503"/>
                </a:lnTo>
                <a:lnTo>
                  <a:pt x="43984" y="152634"/>
                </a:lnTo>
                <a:lnTo>
                  <a:pt x="47949" y="149029"/>
                </a:lnTo>
                <a:lnTo>
                  <a:pt x="52286" y="144931"/>
                </a:lnTo>
                <a:lnTo>
                  <a:pt x="56025" y="140507"/>
                </a:lnTo>
                <a:lnTo>
                  <a:pt x="59362" y="135863"/>
                </a:lnTo>
                <a:lnTo>
                  <a:pt x="62434" y="131075"/>
                </a:lnTo>
                <a:lnTo>
                  <a:pt x="65330" y="126189"/>
                </a:lnTo>
                <a:lnTo>
                  <a:pt x="68107" y="121238"/>
                </a:lnTo>
                <a:lnTo>
                  <a:pt x="73448" y="111222"/>
                </a:lnTo>
                <a:lnTo>
                  <a:pt x="78647" y="101126"/>
                </a:lnTo>
                <a:lnTo>
                  <a:pt x="81218" y="96910"/>
                </a:lnTo>
                <a:lnTo>
                  <a:pt x="83778" y="93252"/>
                </a:lnTo>
                <a:lnTo>
                  <a:pt x="86332" y="89967"/>
                </a:lnTo>
                <a:lnTo>
                  <a:pt x="88034" y="86930"/>
                </a:lnTo>
                <a:lnTo>
                  <a:pt x="89170" y="84059"/>
                </a:lnTo>
                <a:lnTo>
                  <a:pt x="89926" y="81298"/>
                </a:lnTo>
                <a:lnTo>
                  <a:pt x="90431" y="77765"/>
                </a:lnTo>
                <a:lnTo>
                  <a:pt x="90767" y="73715"/>
                </a:lnTo>
                <a:lnTo>
                  <a:pt x="91141" y="65547"/>
                </a:lnTo>
                <a:lnTo>
                  <a:pt x="91306" y="59095"/>
                </a:lnTo>
                <a:lnTo>
                  <a:pt x="91436" y="34420"/>
                </a:lnTo>
                <a:lnTo>
                  <a:pt x="90590" y="32119"/>
                </a:lnTo>
                <a:lnTo>
                  <a:pt x="89180" y="29738"/>
                </a:lnTo>
                <a:lnTo>
                  <a:pt x="87393" y="27305"/>
                </a:lnTo>
                <a:lnTo>
                  <a:pt x="85355" y="24835"/>
                </a:lnTo>
                <a:lnTo>
                  <a:pt x="83150" y="22343"/>
                </a:lnTo>
                <a:lnTo>
                  <a:pt x="80833" y="19834"/>
                </a:lnTo>
                <a:lnTo>
                  <a:pt x="77596" y="17315"/>
                </a:lnTo>
                <a:lnTo>
                  <a:pt x="73744" y="14789"/>
                </a:lnTo>
                <a:lnTo>
                  <a:pt x="69483" y="12258"/>
                </a:lnTo>
                <a:lnTo>
                  <a:pt x="65795" y="9724"/>
                </a:lnTo>
                <a:lnTo>
                  <a:pt x="62489" y="7189"/>
                </a:lnTo>
                <a:lnTo>
                  <a:pt x="59439" y="4651"/>
                </a:lnTo>
                <a:lnTo>
                  <a:pt x="55714" y="3807"/>
                </a:lnTo>
                <a:lnTo>
                  <a:pt x="51536" y="4090"/>
                </a:lnTo>
                <a:lnTo>
                  <a:pt x="47058" y="5126"/>
                </a:lnTo>
                <a:lnTo>
                  <a:pt x="42377" y="5816"/>
                </a:lnTo>
                <a:lnTo>
                  <a:pt x="37565" y="6276"/>
                </a:lnTo>
                <a:lnTo>
                  <a:pt x="32664" y="6583"/>
                </a:lnTo>
                <a:lnTo>
                  <a:pt x="28549" y="8481"/>
                </a:lnTo>
                <a:lnTo>
                  <a:pt x="24959" y="11440"/>
                </a:lnTo>
                <a:lnTo>
                  <a:pt x="15240" y="224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1013"/>
          <p:cNvSpPr/>
          <p:nvPr/>
        </p:nvSpPr>
        <p:spPr>
          <a:xfrm>
            <a:off x="10226040" y="190511"/>
            <a:ext cx="114301" cy="121910"/>
          </a:xfrm>
          <a:custGeom>
            <a:avLst/>
            <a:gdLst/>
            <a:ahLst/>
            <a:cxnLst/>
            <a:rect l="0" t="0" r="0" b="0"/>
            <a:pathLst>
              <a:path w="114301" h="121910">
                <a:moveTo>
                  <a:pt x="0" y="38089"/>
                </a:moveTo>
                <a:lnTo>
                  <a:pt x="7558" y="30531"/>
                </a:lnTo>
                <a:lnTo>
                  <a:pt x="7591" y="30497"/>
                </a:lnTo>
                <a:lnTo>
                  <a:pt x="7612" y="26432"/>
                </a:lnTo>
                <a:lnTo>
                  <a:pt x="8460" y="25238"/>
                </a:lnTo>
                <a:lnTo>
                  <a:pt x="9874" y="24441"/>
                </a:lnTo>
                <a:lnTo>
                  <a:pt x="11662" y="23911"/>
                </a:lnTo>
                <a:lnTo>
                  <a:pt x="12855" y="22710"/>
                </a:lnTo>
                <a:lnTo>
                  <a:pt x="13650" y="21063"/>
                </a:lnTo>
                <a:lnTo>
                  <a:pt x="14925" y="16381"/>
                </a:lnTo>
                <a:lnTo>
                  <a:pt x="15877" y="15997"/>
                </a:lnTo>
                <a:lnTo>
                  <a:pt x="19192" y="15570"/>
                </a:lnTo>
                <a:lnTo>
                  <a:pt x="21260" y="14610"/>
                </a:lnTo>
                <a:lnTo>
                  <a:pt x="23487" y="13123"/>
                </a:lnTo>
                <a:lnTo>
                  <a:pt x="25818" y="11285"/>
                </a:lnTo>
                <a:lnTo>
                  <a:pt x="28219" y="9213"/>
                </a:lnTo>
                <a:lnTo>
                  <a:pt x="30667" y="6985"/>
                </a:lnTo>
                <a:lnTo>
                  <a:pt x="33143" y="4653"/>
                </a:lnTo>
                <a:lnTo>
                  <a:pt x="35642" y="3098"/>
                </a:lnTo>
                <a:lnTo>
                  <a:pt x="38155" y="2062"/>
                </a:lnTo>
                <a:lnTo>
                  <a:pt x="44225" y="398"/>
                </a:lnTo>
                <a:lnTo>
                  <a:pt x="47314" y="171"/>
                </a:lnTo>
                <a:lnTo>
                  <a:pt x="51509" y="70"/>
                </a:lnTo>
                <a:lnTo>
                  <a:pt x="63593" y="0"/>
                </a:lnTo>
                <a:lnTo>
                  <a:pt x="65255" y="843"/>
                </a:lnTo>
                <a:lnTo>
                  <a:pt x="66364" y="2251"/>
                </a:lnTo>
                <a:lnTo>
                  <a:pt x="68141" y="6551"/>
                </a:lnTo>
                <a:lnTo>
                  <a:pt x="69135" y="6903"/>
                </a:lnTo>
                <a:lnTo>
                  <a:pt x="72494" y="7295"/>
                </a:lnTo>
                <a:lnTo>
                  <a:pt x="74576" y="8247"/>
                </a:lnTo>
                <a:lnTo>
                  <a:pt x="76812" y="9727"/>
                </a:lnTo>
                <a:lnTo>
                  <a:pt x="83700" y="15134"/>
                </a:lnTo>
                <a:lnTo>
                  <a:pt x="83766" y="17444"/>
                </a:lnTo>
                <a:lnTo>
                  <a:pt x="83819" y="53227"/>
                </a:lnTo>
                <a:lnTo>
                  <a:pt x="86079" y="55541"/>
                </a:lnTo>
                <a:lnTo>
                  <a:pt x="94426" y="63926"/>
                </a:lnTo>
                <a:lnTo>
                  <a:pt x="95971" y="66320"/>
                </a:lnTo>
                <a:lnTo>
                  <a:pt x="97000" y="68763"/>
                </a:lnTo>
                <a:lnTo>
                  <a:pt x="97687" y="71238"/>
                </a:lnTo>
                <a:lnTo>
                  <a:pt x="98992" y="73735"/>
                </a:lnTo>
                <a:lnTo>
                  <a:pt x="100708" y="76247"/>
                </a:lnTo>
                <a:lnTo>
                  <a:pt x="102699" y="78767"/>
                </a:lnTo>
                <a:lnTo>
                  <a:pt x="104026" y="81295"/>
                </a:lnTo>
                <a:lnTo>
                  <a:pt x="104910" y="83826"/>
                </a:lnTo>
                <a:lnTo>
                  <a:pt x="105501" y="86360"/>
                </a:lnTo>
                <a:lnTo>
                  <a:pt x="105894" y="88897"/>
                </a:lnTo>
                <a:lnTo>
                  <a:pt x="106156" y="91434"/>
                </a:lnTo>
                <a:lnTo>
                  <a:pt x="106331" y="93972"/>
                </a:lnTo>
                <a:lnTo>
                  <a:pt x="107294" y="95665"/>
                </a:lnTo>
                <a:lnTo>
                  <a:pt x="108782" y="96793"/>
                </a:lnTo>
                <a:lnTo>
                  <a:pt x="110622" y="97545"/>
                </a:lnTo>
                <a:lnTo>
                  <a:pt x="111848" y="98893"/>
                </a:lnTo>
                <a:lnTo>
                  <a:pt x="112666" y="100638"/>
                </a:lnTo>
                <a:lnTo>
                  <a:pt x="113210" y="102648"/>
                </a:lnTo>
                <a:lnTo>
                  <a:pt x="113574" y="104835"/>
                </a:lnTo>
                <a:lnTo>
                  <a:pt x="113816" y="107140"/>
                </a:lnTo>
                <a:lnTo>
                  <a:pt x="113977" y="109523"/>
                </a:lnTo>
                <a:lnTo>
                  <a:pt x="114085" y="111958"/>
                </a:lnTo>
                <a:lnTo>
                  <a:pt x="114300" y="12190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1014"/>
          <p:cNvSpPr/>
          <p:nvPr/>
        </p:nvSpPr>
        <p:spPr>
          <a:xfrm>
            <a:off x="10408920" y="457200"/>
            <a:ext cx="7620" cy="7621"/>
          </a:xfrm>
          <a:custGeom>
            <a:avLst/>
            <a:gdLst/>
            <a:ahLst/>
            <a:cxnLst/>
            <a:rect l="0" t="0" r="0" b="0"/>
            <a:pathLst>
              <a:path w="7620" h="7621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1015"/>
          <p:cNvSpPr/>
          <p:nvPr/>
        </p:nvSpPr>
        <p:spPr>
          <a:xfrm>
            <a:off x="10538459" y="350549"/>
            <a:ext cx="22548" cy="182852"/>
          </a:xfrm>
          <a:custGeom>
            <a:avLst/>
            <a:gdLst/>
            <a:ahLst/>
            <a:cxnLst/>
            <a:rect l="0" t="0" r="0" b="0"/>
            <a:pathLst>
              <a:path w="22548" h="182852">
                <a:moveTo>
                  <a:pt x="0" y="30451"/>
                </a:moveTo>
                <a:lnTo>
                  <a:pt x="4046" y="22361"/>
                </a:lnTo>
                <a:lnTo>
                  <a:pt x="5237" y="19131"/>
                </a:lnTo>
                <a:lnTo>
                  <a:pt x="6032" y="16131"/>
                </a:lnTo>
                <a:lnTo>
                  <a:pt x="7307" y="9278"/>
                </a:lnTo>
                <a:lnTo>
                  <a:pt x="8258" y="8715"/>
                </a:lnTo>
                <a:lnTo>
                  <a:pt x="9738" y="8341"/>
                </a:lnTo>
                <a:lnTo>
                  <a:pt x="11573" y="8091"/>
                </a:lnTo>
                <a:lnTo>
                  <a:pt x="12795" y="7077"/>
                </a:lnTo>
                <a:lnTo>
                  <a:pt x="13610" y="5555"/>
                </a:lnTo>
                <a:lnTo>
                  <a:pt x="15213" y="68"/>
                </a:lnTo>
                <a:lnTo>
                  <a:pt x="16068" y="35"/>
                </a:lnTo>
                <a:lnTo>
                  <a:pt x="19277" y="0"/>
                </a:lnTo>
                <a:lnTo>
                  <a:pt x="20472" y="1683"/>
                </a:lnTo>
                <a:lnTo>
                  <a:pt x="21269" y="4499"/>
                </a:lnTo>
                <a:lnTo>
                  <a:pt x="21800" y="8070"/>
                </a:lnTo>
                <a:lnTo>
                  <a:pt x="22152" y="11297"/>
                </a:lnTo>
                <a:lnTo>
                  <a:pt x="22388" y="14295"/>
                </a:lnTo>
                <a:lnTo>
                  <a:pt x="22547" y="17140"/>
                </a:lnTo>
                <a:lnTo>
                  <a:pt x="21804" y="20730"/>
                </a:lnTo>
                <a:lnTo>
                  <a:pt x="20463" y="24817"/>
                </a:lnTo>
                <a:lnTo>
                  <a:pt x="18721" y="29235"/>
                </a:lnTo>
                <a:lnTo>
                  <a:pt x="17561" y="33874"/>
                </a:lnTo>
                <a:lnTo>
                  <a:pt x="16788" y="38659"/>
                </a:lnTo>
                <a:lnTo>
                  <a:pt x="16273" y="43543"/>
                </a:lnTo>
                <a:lnTo>
                  <a:pt x="15929" y="49339"/>
                </a:lnTo>
                <a:lnTo>
                  <a:pt x="15546" y="62552"/>
                </a:lnTo>
                <a:lnTo>
                  <a:pt x="15281" y="93213"/>
                </a:lnTo>
                <a:lnTo>
                  <a:pt x="15241" y="18285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1016"/>
          <p:cNvSpPr/>
          <p:nvPr/>
        </p:nvSpPr>
        <p:spPr>
          <a:xfrm>
            <a:off x="10592245" y="335404"/>
            <a:ext cx="68136" cy="181517"/>
          </a:xfrm>
          <a:custGeom>
            <a:avLst/>
            <a:gdLst/>
            <a:ahLst/>
            <a:cxnLst/>
            <a:rect l="0" t="0" r="0" b="0"/>
            <a:pathLst>
              <a:path w="68136" h="181517">
                <a:moveTo>
                  <a:pt x="45275" y="37976"/>
                </a:moveTo>
                <a:lnTo>
                  <a:pt x="45275" y="0"/>
                </a:lnTo>
                <a:lnTo>
                  <a:pt x="37184" y="8003"/>
                </a:lnTo>
                <a:lnTo>
                  <a:pt x="34801" y="12067"/>
                </a:lnTo>
                <a:lnTo>
                  <a:pt x="33212" y="16470"/>
                </a:lnTo>
                <a:lnTo>
                  <a:pt x="32153" y="21099"/>
                </a:lnTo>
                <a:lnTo>
                  <a:pt x="30600" y="25878"/>
                </a:lnTo>
                <a:lnTo>
                  <a:pt x="28718" y="30757"/>
                </a:lnTo>
                <a:lnTo>
                  <a:pt x="26618" y="35703"/>
                </a:lnTo>
                <a:lnTo>
                  <a:pt x="24369" y="41541"/>
                </a:lnTo>
                <a:lnTo>
                  <a:pt x="19615" y="54800"/>
                </a:lnTo>
                <a:lnTo>
                  <a:pt x="4612" y="99075"/>
                </a:lnTo>
                <a:lnTo>
                  <a:pt x="2927" y="105802"/>
                </a:lnTo>
                <a:lnTo>
                  <a:pt x="1803" y="111980"/>
                </a:lnTo>
                <a:lnTo>
                  <a:pt x="1054" y="117792"/>
                </a:lnTo>
                <a:lnTo>
                  <a:pt x="553" y="124207"/>
                </a:lnTo>
                <a:lnTo>
                  <a:pt x="222" y="131023"/>
                </a:lnTo>
                <a:lnTo>
                  <a:pt x="0" y="138107"/>
                </a:lnTo>
                <a:lnTo>
                  <a:pt x="698" y="144524"/>
                </a:lnTo>
                <a:lnTo>
                  <a:pt x="2010" y="150494"/>
                </a:lnTo>
                <a:lnTo>
                  <a:pt x="3731" y="156168"/>
                </a:lnTo>
                <a:lnTo>
                  <a:pt x="5726" y="160797"/>
                </a:lnTo>
                <a:lnTo>
                  <a:pt x="7902" y="164730"/>
                </a:lnTo>
                <a:lnTo>
                  <a:pt x="10200" y="168199"/>
                </a:lnTo>
                <a:lnTo>
                  <a:pt x="12577" y="170511"/>
                </a:lnTo>
                <a:lnTo>
                  <a:pt x="15011" y="172053"/>
                </a:lnTo>
                <a:lnTo>
                  <a:pt x="17479" y="173081"/>
                </a:lnTo>
                <a:lnTo>
                  <a:pt x="20817" y="174612"/>
                </a:lnTo>
                <a:lnTo>
                  <a:pt x="29042" y="178572"/>
                </a:lnTo>
                <a:lnTo>
                  <a:pt x="32760" y="179967"/>
                </a:lnTo>
                <a:lnTo>
                  <a:pt x="36084" y="180897"/>
                </a:lnTo>
                <a:lnTo>
                  <a:pt x="39148" y="181516"/>
                </a:lnTo>
                <a:lnTo>
                  <a:pt x="42883" y="181083"/>
                </a:lnTo>
                <a:lnTo>
                  <a:pt x="47068" y="179947"/>
                </a:lnTo>
                <a:lnTo>
                  <a:pt x="51550" y="178343"/>
                </a:lnTo>
                <a:lnTo>
                  <a:pt x="55384" y="175581"/>
                </a:lnTo>
                <a:lnTo>
                  <a:pt x="58788" y="172046"/>
                </a:lnTo>
                <a:lnTo>
                  <a:pt x="66287" y="162296"/>
                </a:lnTo>
                <a:lnTo>
                  <a:pt x="66904" y="160649"/>
                </a:lnTo>
                <a:lnTo>
                  <a:pt x="67587" y="156562"/>
                </a:lnTo>
                <a:lnTo>
                  <a:pt x="67769" y="152593"/>
                </a:lnTo>
                <a:lnTo>
                  <a:pt x="68027" y="136566"/>
                </a:lnTo>
                <a:lnTo>
                  <a:pt x="68135" y="35244"/>
                </a:lnTo>
                <a:lnTo>
                  <a:pt x="67288" y="32768"/>
                </a:lnTo>
                <a:lnTo>
                  <a:pt x="65877" y="30270"/>
                </a:lnTo>
                <a:lnTo>
                  <a:pt x="60514" y="2273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1017"/>
          <p:cNvSpPr/>
          <p:nvPr/>
        </p:nvSpPr>
        <p:spPr>
          <a:xfrm>
            <a:off x="10637520" y="76609"/>
            <a:ext cx="22861" cy="135342"/>
          </a:xfrm>
          <a:custGeom>
            <a:avLst/>
            <a:gdLst/>
            <a:ahLst/>
            <a:cxnLst/>
            <a:rect l="0" t="0" r="0" b="0"/>
            <a:pathLst>
              <a:path w="22861" h="135342">
                <a:moveTo>
                  <a:pt x="22860" y="37691"/>
                </a:moveTo>
                <a:lnTo>
                  <a:pt x="22860" y="0"/>
                </a:lnTo>
                <a:lnTo>
                  <a:pt x="22860" y="13469"/>
                </a:lnTo>
                <a:lnTo>
                  <a:pt x="22013" y="15616"/>
                </a:lnTo>
                <a:lnTo>
                  <a:pt x="20602" y="18741"/>
                </a:lnTo>
                <a:lnTo>
                  <a:pt x="18814" y="22518"/>
                </a:lnTo>
                <a:lnTo>
                  <a:pt x="17623" y="25882"/>
                </a:lnTo>
                <a:lnTo>
                  <a:pt x="16827" y="28972"/>
                </a:lnTo>
                <a:lnTo>
                  <a:pt x="16298" y="31878"/>
                </a:lnTo>
                <a:lnTo>
                  <a:pt x="15100" y="34662"/>
                </a:lnTo>
                <a:lnTo>
                  <a:pt x="13452" y="37365"/>
                </a:lnTo>
                <a:lnTo>
                  <a:pt x="11509" y="40014"/>
                </a:lnTo>
                <a:lnTo>
                  <a:pt x="9365" y="44320"/>
                </a:lnTo>
                <a:lnTo>
                  <a:pt x="7090" y="49730"/>
                </a:lnTo>
                <a:lnTo>
                  <a:pt x="4727" y="55877"/>
                </a:lnTo>
                <a:lnTo>
                  <a:pt x="3151" y="60822"/>
                </a:lnTo>
                <a:lnTo>
                  <a:pt x="2100" y="64965"/>
                </a:lnTo>
                <a:lnTo>
                  <a:pt x="1401" y="68574"/>
                </a:lnTo>
                <a:lnTo>
                  <a:pt x="933" y="71826"/>
                </a:lnTo>
                <a:lnTo>
                  <a:pt x="622" y="74841"/>
                </a:lnTo>
                <a:lnTo>
                  <a:pt x="414" y="77698"/>
                </a:lnTo>
                <a:lnTo>
                  <a:pt x="276" y="81295"/>
                </a:lnTo>
                <a:lnTo>
                  <a:pt x="82" y="93603"/>
                </a:lnTo>
                <a:lnTo>
                  <a:pt x="11" y="104436"/>
                </a:lnTo>
                <a:lnTo>
                  <a:pt x="854" y="105894"/>
                </a:lnTo>
                <a:lnTo>
                  <a:pt x="2263" y="107713"/>
                </a:lnTo>
                <a:lnTo>
                  <a:pt x="4049" y="109772"/>
                </a:lnTo>
                <a:lnTo>
                  <a:pt x="5238" y="111992"/>
                </a:lnTo>
                <a:lnTo>
                  <a:pt x="6031" y="114318"/>
                </a:lnTo>
                <a:lnTo>
                  <a:pt x="7306" y="120090"/>
                </a:lnTo>
                <a:lnTo>
                  <a:pt x="8257" y="121411"/>
                </a:lnTo>
                <a:lnTo>
                  <a:pt x="9738" y="123137"/>
                </a:lnTo>
                <a:lnTo>
                  <a:pt x="11572" y="125135"/>
                </a:lnTo>
                <a:lnTo>
                  <a:pt x="15868" y="129613"/>
                </a:lnTo>
                <a:lnTo>
                  <a:pt x="21478" y="135341"/>
                </a:lnTo>
                <a:lnTo>
                  <a:pt x="21938" y="134965"/>
                </a:lnTo>
                <a:lnTo>
                  <a:pt x="22586" y="131236"/>
                </a:lnTo>
                <a:lnTo>
                  <a:pt x="22835" y="128469"/>
                </a:lnTo>
                <a:lnTo>
                  <a:pt x="22860" y="103406"/>
                </a:lnTo>
                <a:lnTo>
                  <a:pt x="22013" y="101821"/>
                </a:lnTo>
                <a:lnTo>
                  <a:pt x="20602" y="100765"/>
                </a:lnTo>
                <a:lnTo>
                  <a:pt x="16298" y="99069"/>
                </a:lnTo>
                <a:lnTo>
                  <a:pt x="15100" y="99776"/>
                </a:lnTo>
                <a:lnTo>
                  <a:pt x="13452" y="101094"/>
                </a:lnTo>
                <a:lnTo>
                  <a:pt x="11509" y="102820"/>
                </a:lnTo>
                <a:lnTo>
                  <a:pt x="9365" y="103970"/>
                </a:lnTo>
                <a:lnTo>
                  <a:pt x="7090" y="104737"/>
                </a:lnTo>
                <a:lnTo>
                  <a:pt x="0" y="10627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Annotation1018"/>
          <p:cNvSpPr/>
          <p:nvPr/>
        </p:nvSpPr>
        <p:spPr>
          <a:xfrm>
            <a:off x="10576569" y="68588"/>
            <a:ext cx="83812" cy="175244"/>
          </a:xfrm>
          <a:custGeom>
            <a:avLst/>
            <a:gdLst/>
            <a:ahLst/>
            <a:cxnLst/>
            <a:rect l="0" t="0" r="0" b="0"/>
            <a:pathLst>
              <a:path w="83812" h="175244">
                <a:moveTo>
                  <a:pt x="45711" y="45712"/>
                </a:moveTo>
                <a:lnTo>
                  <a:pt x="49756" y="37621"/>
                </a:lnTo>
                <a:lnTo>
                  <a:pt x="51795" y="34392"/>
                </a:lnTo>
                <a:lnTo>
                  <a:pt x="54001" y="31392"/>
                </a:lnTo>
                <a:lnTo>
                  <a:pt x="56318" y="28545"/>
                </a:lnTo>
                <a:lnTo>
                  <a:pt x="58892" y="23124"/>
                </a:lnTo>
                <a:lnTo>
                  <a:pt x="60036" y="17893"/>
                </a:lnTo>
                <a:lnTo>
                  <a:pt x="60545" y="12746"/>
                </a:lnTo>
                <a:lnTo>
                  <a:pt x="60914" y="8062"/>
                </a:lnTo>
                <a:lnTo>
                  <a:pt x="58678" y="5554"/>
                </a:lnTo>
                <a:lnTo>
                  <a:pt x="54387" y="1090"/>
                </a:lnTo>
                <a:lnTo>
                  <a:pt x="53190" y="724"/>
                </a:lnTo>
                <a:lnTo>
                  <a:pt x="51542" y="480"/>
                </a:lnTo>
                <a:lnTo>
                  <a:pt x="46052" y="20"/>
                </a:lnTo>
                <a:lnTo>
                  <a:pt x="41768" y="0"/>
                </a:lnTo>
                <a:lnTo>
                  <a:pt x="39695" y="844"/>
                </a:lnTo>
                <a:lnTo>
                  <a:pt x="37467" y="2253"/>
                </a:lnTo>
                <a:lnTo>
                  <a:pt x="35135" y="4039"/>
                </a:lnTo>
                <a:lnTo>
                  <a:pt x="33581" y="6077"/>
                </a:lnTo>
                <a:lnTo>
                  <a:pt x="32544" y="8282"/>
                </a:lnTo>
                <a:lnTo>
                  <a:pt x="31854" y="10598"/>
                </a:lnTo>
                <a:lnTo>
                  <a:pt x="30546" y="12990"/>
                </a:lnTo>
                <a:lnTo>
                  <a:pt x="28828" y="15430"/>
                </a:lnTo>
                <a:lnTo>
                  <a:pt x="26835" y="17904"/>
                </a:lnTo>
                <a:lnTo>
                  <a:pt x="25508" y="20400"/>
                </a:lnTo>
                <a:lnTo>
                  <a:pt x="24032" y="25431"/>
                </a:lnTo>
                <a:lnTo>
                  <a:pt x="22793" y="27958"/>
                </a:lnTo>
                <a:lnTo>
                  <a:pt x="21118" y="30489"/>
                </a:lnTo>
                <a:lnTo>
                  <a:pt x="19156" y="33023"/>
                </a:lnTo>
                <a:lnTo>
                  <a:pt x="17849" y="36406"/>
                </a:lnTo>
                <a:lnTo>
                  <a:pt x="16976" y="40355"/>
                </a:lnTo>
                <a:lnTo>
                  <a:pt x="16395" y="44680"/>
                </a:lnTo>
                <a:lnTo>
                  <a:pt x="15160" y="49258"/>
                </a:lnTo>
                <a:lnTo>
                  <a:pt x="13492" y="54002"/>
                </a:lnTo>
                <a:lnTo>
                  <a:pt x="11532" y="58859"/>
                </a:lnTo>
                <a:lnTo>
                  <a:pt x="10225" y="63790"/>
                </a:lnTo>
                <a:lnTo>
                  <a:pt x="9354" y="68770"/>
                </a:lnTo>
                <a:lnTo>
                  <a:pt x="8774" y="73784"/>
                </a:lnTo>
                <a:lnTo>
                  <a:pt x="7539" y="77973"/>
                </a:lnTo>
                <a:lnTo>
                  <a:pt x="5870" y="81613"/>
                </a:lnTo>
                <a:lnTo>
                  <a:pt x="3911" y="84886"/>
                </a:lnTo>
                <a:lnTo>
                  <a:pt x="2605" y="88761"/>
                </a:lnTo>
                <a:lnTo>
                  <a:pt x="1733" y="93038"/>
                </a:lnTo>
                <a:lnTo>
                  <a:pt x="1154" y="97583"/>
                </a:lnTo>
                <a:lnTo>
                  <a:pt x="765" y="102306"/>
                </a:lnTo>
                <a:lnTo>
                  <a:pt x="509" y="107148"/>
                </a:lnTo>
                <a:lnTo>
                  <a:pt x="144" y="119795"/>
                </a:lnTo>
                <a:lnTo>
                  <a:pt x="4" y="133193"/>
                </a:lnTo>
                <a:lnTo>
                  <a:pt x="0" y="137052"/>
                </a:lnTo>
                <a:lnTo>
                  <a:pt x="845" y="140472"/>
                </a:lnTo>
                <a:lnTo>
                  <a:pt x="2253" y="143599"/>
                </a:lnTo>
                <a:lnTo>
                  <a:pt x="4039" y="146530"/>
                </a:lnTo>
                <a:lnTo>
                  <a:pt x="5230" y="149331"/>
                </a:lnTo>
                <a:lnTo>
                  <a:pt x="6553" y="154700"/>
                </a:lnTo>
                <a:lnTo>
                  <a:pt x="7753" y="157317"/>
                </a:lnTo>
                <a:lnTo>
                  <a:pt x="9400" y="159909"/>
                </a:lnTo>
                <a:lnTo>
                  <a:pt x="11344" y="162483"/>
                </a:lnTo>
                <a:lnTo>
                  <a:pt x="13486" y="164199"/>
                </a:lnTo>
                <a:lnTo>
                  <a:pt x="15762" y="165344"/>
                </a:lnTo>
                <a:lnTo>
                  <a:pt x="18126" y="166106"/>
                </a:lnTo>
                <a:lnTo>
                  <a:pt x="20548" y="167462"/>
                </a:lnTo>
                <a:lnTo>
                  <a:pt x="23009" y="169212"/>
                </a:lnTo>
                <a:lnTo>
                  <a:pt x="25495" y="171225"/>
                </a:lnTo>
                <a:lnTo>
                  <a:pt x="28001" y="172567"/>
                </a:lnTo>
                <a:lnTo>
                  <a:pt x="30518" y="173462"/>
                </a:lnTo>
                <a:lnTo>
                  <a:pt x="33043" y="174059"/>
                </a:lnTo>
                <a:lnTo>
                  <a:pt x="35571" y="174457"/>
                </a:lnTo>
                <a:lnTo>
                  <a:pt x="38106" y="174722"/>
                </a:lnTo>
                <a:lnTo>
                  <a:pt x="40641" y="174898"/>
                </a:lnTo>
                <a:lnTo>
                  <a:pt x="44025" y="175016"/>
                </a:lnTo>
                <a:lnTo>
                  <a:pt x="59364" y="175205"/>
                </a:lnTo>
                <a:lnTo>
                  <a:pt x="70797" y="175243"/>
                </a:lnTo>
                <a:lnTo>
                  <a:pt x="73443" y="174399"/>
                </a:lnTo>
                <a:lnTo>
                  <a:pt x="76052" y="172990"/>
                </a:lnTo>
                <a:lnTo>
                  <a:pt x="78638" y="171204"/>
                </a:lnTo>
                <a:lnTo>
                  <a:pt x="80362" y="169167"/>
                </a:lnTo>
                <a:lnTo>
                  <a:pt x="81512" y="166962"/>
                </a:lnTo>
                <a:lnTo>
                  <a:pt x="83357" y="161385"/>
                </a:lnTo>
                <a:lnTo>
                  <a:pt x="83676" y="156373"/>
                </a:lnTo>
                <a:lnTo>
                  <a:pt x="83800" y="146181"/>
                </a:lnTo>
                <a:lnTo>
                  <a:pt x="83811" y="130942"/>
                </a:lnTo>
                <a:lnTo>
                  <a:pt x="81553" y="127901"/>
                </a:lnTo>
                <a:lnTo>
                  <a:pt x="77250" y="123095"/>
                </a:lnTo>
                <a:lnTo>
                  <a:pt x="75203" y="122701"/>
                </a:lnTo>
                <a:lnTo>
                  <a:pt x="72146" y="122438"/>
                </a:lnTo>
                <a:lnTo>
                  <a:pt x="63163" y="122016"/>
                </a:lnTo>
                <a:lnTo>
                  <a:pt x="59676" y="121958"/>
                </a:lnTo>
                <a:lnTo>
                  <a:pt x="57562" y="121943"/>
                </a:lnTo>
                <a:lnTo>
                  <a:pt x="55304" y="122779"/>
                </a:lnTo>
                <a:lnTo>
                  <a:pt x="52954" y="124183"/>
                </a:lnTo>
                <a:lnTo>
                  <a:pt x="50540" y="125966"/>
                </a:lnTo>
                <a:lnTo>
                  <a:pt x="48083" y="127155"/>
                </a:lnTo>
                <a:lnTo>
                  <a:pt x="45600" y="127947"/>
                </a:lnTo>
                <a:lnTo>
                  <a:pt x="39574" y="129219"/>
                </a:lnTo>
                <a:lnTo>
                  <a:pt x="38233" y="130170"/>
                </a:lnTo>
                <a:lnTo>
                  <a:pt x="36493" y="131651"/>
                </a:lnTo>
                <a:lnTo>
                  <a:pt x="30471" y="1371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Annotation1019"/>
          <p:cNvSpPr/>
          <p:nvPr/>
        </p:nvSpPr>
        <p:spPr>
          <a:xfrm>
            <a:off x="10485973" y="38232"/>
            <a:ext cx="174408" cy="554612"/>
          </a:xfrm>
          <a:custGeom>
            <a:avLst/>
            <a:gdLst/>
            <a:ahLst/>
            <a:cxnLst/>
            <a:rect l="0" t="0" r="0" b="0"/>
            <a:pathLst>
              <a:path w="174408" h="554612">
                <a:moveTo>
                  <a:pt x="174407" y="220848"/>
                </a:moveTo>
                <a:lnTo>
                  <a:pt x="174407" y="1372"/>
                </a:lnTo>
                <a:lnTo>
                  <a:pt x="173559" y="871"/>
                </a:lnTo>
                <a:lnTo>
                  <a:pt x="170361" y="314"/>
                </a:lnTo>
                <a:lnTo>
                  <a:pt x="166629" y="165"/>
                </a:lnTo>
                <a:lnTo>
                  <a:pt x="155709" y="0"/>
                </a:lnTo>
                <a:lnTo>
                  <a:pt x="150935" y="803"/>
                </a:lnTo>
                <a:lnTo>
                  <a:pt x="146906" y="2185"/>
                </a:lnTo>
                <a:lnTo>
                  <a:pt x="130309" y="10486"/>
                </a:lnTo>
                <a:lnTo>
                  <a:pt x="124688" y="14566"/>
                </a:lnTo>
                <a:lnTo>
                  <a:pt x="118401" y="19827"/>
                </a:lnTo>
                <a:lnTo>
                  <a:pt x="111670" y="25874"/>
                </a:lnTo>
                <a:lnTo>
                  <a:pt x="99675" y="37109"/>
                </a:lnTo>
                <a:lnTo>
                  <a:pt x="94105" y="42475"/>
                </a:lnTo>
                <a:lnTo>
                  <a:pt x="88699" y="48593"/>
                </a:lnTo>
                <a:lnTo>
                  <a:pt x="83401" y="55211"/>
                </a:lnTo>
                <a:lnTo>
                  <a:pt x="78175" y="62163"/>
                </a:lnTo>
                <a:lnTo>
                  <a:pt x="67855" y="76662"/>
                </a:lnTo>
                <a:lnTo>
                  <a:pt x="62733" y="84084"/>
                </a:lnTo>
                <a:lnTo>
                  <a:pt x="58469" y="90725"/>
                </a:lnTo>
                <a:lnTo>
                  <a:pt x="54782" y="96846"/>
                </a:lnTo>
                <a:lnTo>
                  <a:pt x="51476" y="102620"/>
                </a:lnTo>
                <a:lnTo>
                  <a:pt x="48427" y="109009"/>
                </a:lnTo>
                <a:lnTo>
                  <a:pt x="45547" y="115809"/>
                </a:lnTo>
                <a:lnTo>
                  <a:pt x="42780" y="122882"/>
                </a:lnTo>
                <a:lnTo>
                  <a:pt x="37448" y="137514"/>
                </a:lnTo>
                <a:lnTo>
                  <a:pt x="34841" y="144972"/>
                </a:lnTo>
                <a:lnTo>
                  <a:pt x="27428" y="164548"/>
                </a:lnTo>
                <a:lnTo>
                  <a:pt x="23082" y="175694"/>
                </a:lnTo>
                <a:lnTo>
                  <a:pt x="18489" y="189052"/>
                </a:lnTo>
                <a:lnTo>
                  <a:pt x="8872" y="219699"/>
                </a:lnTo>
                <a:lnTo>
                  <a:pt x="5630" y="235322"/>
                </a:lnTo>
                <a:lnTo>
                  <a:pt x="3469" y="250817"/>
                </a:lnTo>
                <a:lnTo>
                  <a:pt x="2028" y="266227"/>
                </a:lnTo>
                <a:lnTo>
                  <a:pt x="1067" y="280734"/>
                </a:lnTo>
                <a:lnTo>
                  <a:pt x="426" y="294639"/>
                </a:lnTo>
                <a:lnTo>
                  <a:pt x="0" y="308142"/>
                </a:lnTo>
                <a:lnTo>
                  <a:pt x="562" y="321377"/>
                </a:lnTo>
                <a:lnTo>
                  <a:pt x="1785" y="334434"/>
                </a:lnTo>
                <a:lnTo>
                  <a:pt x="3444" y="347372"/>
                </a:lnTo>
                <a:lnTo>
                  <a:pt x="5398" y="359384"/>
                </a:lnTo>
                <a:lnTo>
                  <a:pt x="7548" y="370779"/>
                </a:lnTo>
                <a:lnTo>
                  <a:pt x="9827" y="381762"/>
                </a:lnTo>
                <a:lnTo>
                  <a:pt x="13040" y="392470"/>
                </a:lnTo>
                <a:lnTo>
                  <a:pt x="16875" y="402996"/>
                </a:lnTo>
                <a:lnTo>
                  <a:pt x="21126" y="413400"/>
                </a:lnTo>
                <a:lnTo>
                  <a:pt x="25653" y="422876"/>
                </a:lnTo>
                <a:lnTo>
                  <a:pt x="30364" y="431733"/>
                </a:lnTo>
                <a:lnTo>
                  <a:pt x="35199" y="440178"/>
                </a:lnTo>
                <a:lnTo>
                  <a:pt x="39268" y="448348"/>
                </a:lnTo>
                <a:lnTo>
                  <a:pt x="42828" y="456335"/>
                </a:lnTo>
                <a:lnTo>
                  <a:pt x="46047" y="464199"/>
                </a:lnTo>
                <a:lnTo>
                  <a:pt x="49887" y="471135"/>
                </a:lnTo>
                <a:lnTo>
                  <a:pt x="54140" y="477453"/>
                </a:lnTo>
                <a:lnTo>
                  <a:pt x="58669" y="483358"/>
                </a:lnTo>
                <a:lnTo>
                  <a:pt x="64228" y="488988"/>
                </a:lnTo>
                <a:lnTo>
                  <a:pt x="70473" y="494435"/>
                </a:lnTo>
                <a:lnTo>
                  <a:pt x="77178" y="499759"/>
                </a:lnTo>
                <a:lnTo>
                  <a:pt x="83341" y="505002"/>
                </a:lnTo>
                <a:lnTo>
                  <a:pt x="89143" y="510191"/>
                </a:lnTo>
                <a:lnTo>
                  <a:pt x="94704" y="515343"/>
                </a:lnTo>
                <a:lnTo>
                  <a:pt x="100951" y="519625"/>
                </a:lnTo>
                <a:lnTo>
                  <a:pt x="107656" y="523326"/>
                </a:lnTo>
                <a:lnTo>
                  <a:pt x="132622" y="535349"/>
                </a:lnTo>
                <a:lnTo>
                  <a:pt x="171367" y="554611"/>
                </a:lnTo>
                <a:lnTo>
                  <a:pt x="172380" y="554270"/>
                </a:lnTo>
                <a:lnTo>
                  <a:pt x="173056" y="553196"/>
                </a:lnTo>
                <a:lnTo>
                  <a:pt x="173805" y="549745"/>
                </a:lnTo>
                <a:lnTo>
                  <a:pt x="174371" y="533192"/>
                </a:lnTo>
                <a:lnTo>
                  <a:pt x="174407" y="303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Annotation1020"/>
          <p:cNvSpPr/>
          <p:nvPr/>
        </p:nvSpPr>
        <p:spPr>
          <a:xfrm>
            <a:off x="9997440" y="601980"/>
            <a:ext cx="409699" cy="99061"/>
          </a:xfrm>
          <a:custGeom>
            <a:avLst/>
            <a:gdLst/>
            <a:ahLst/>
            <a:cxnLst/>
            <a:rect l="0" t="0" r="0" b="0"/>
            <a:pathLst>
              <a:path w="409699" h="99061">
                <a:moveTo>
                  <a:pt x="0" y="99060"/>
                </a:moveTo>
                <a:lnTo>
                  <a:pt x="0" y="77887"/>
                </a:lnTo>
                <a:lnTo>
                  <a:pt x="846" y="76478"/>
                </a:lnTo>
                <a:lnTo>
                  <a:pt x="2258" y="74692"/>
                </a:lnTo>
                <a:lnTo>
                  <a:pt x="4045" y="72655"/>
                </a:lnTo>
                <a:lnTo>
                  <a:pt x="6084" y="71296"/>
                </a:lnTo>
                <a:lnTo>
                  <a:pt x="13843" y="68538"/>
                </a:lnTo>
                <a:lnTo>
                  <a:pt x="17695" y="66859"/>
                </a:lnTo>
                <a:lnTo>
                  <a:pt x="21957" y="64893"/>
                </a:lnTo>
                <a:lnTo>
                  <a:pt x="31207" y="62708"/>
                </a:lnTo>
                <a:lnTo>
                  <a:pt x="41811" y="60890"/>
                </a:lnTo>
                <a:lnTo>
                  <a:pt x="48193" y="59220"/>
                </a:lnTo>
                <a:lnTo>
                  <a:pt x="54989" y="57260"/>
                </a:lnTo>
                <a:lnTo>
                  <a:pt x="69313" y="52824"/>
                </a:lnTo>
                <a:lnTo>
                  <a:pt x="76688" y="50456"/>
                </a:lnTo>
                <a:lnTo>
                  <a:pt x="84146" y="48878"/>
                </a:lnTo>
                <a:lnTo>
                  <a:pt x="91657" y="47825"/>
                </a:lnTo>
                <a:lnTo>
                  <a:pt x="99206" y="47123"/>
                </a:lnTo>
                <a:lnTo>
                  <a:pt x="106777" y="45809"/>
                </a:lnTo>
                <a:lnTo>
                  <a:pt x="114364" y="44086"/>
                </a:lnTo>
                <a:lnTo>
                  <a:pt x="148838" y="35237"/>
                </a:lnTo>
                <a:lnTo>
                  <a:pt x="170573" y="30336"/>
                </a:lnTo>
                <a:lnTo>
                  <a:pt x="182294" y="27844"/>
                </a:lnTo>
                <a:lnTo>
                  <a:pt x="193497" y="26183"/>
                </a:lnTo>
                <a:lnTo>
                  <a:pt x="204351" y="25075"/>
                </a:lnTo>
                <a:lnTo>
                  <a:pt x="214974" y="24337"/>
                </a:lnTo>
                <a:lnTo>
                  <a:pt x="225444" y="22998"/>
                </a:lnTo>
                <a:lnTo>
                  <a:pt x="235808" y="21259"/>
                </a:lnTo>
                <a:lnTo>
                  <a:pt x="246105" y="19252"/>
                </a:lnTo>
                <a:lnTo>
                  <a:pt x="259743" y="17068"/>
                </a:lnTo>
                <a:lnTo>
                  <a:pt x="292960" y="12384"/>
                </a:lnTo>
                <a:lnTo>
                  <a:pt x="307066" y="10796"/>
                </a:lnTo>
                <a:lnTo>
                  <a:pt x="319010" y="9737"/>
                </a:lnTo>
                <a:lnTo>
                  <a:pt x="329513" y="9031"/>
                </a:lnTo>
                <a:lnTo>
                  <a:pt x="339055" y="7714"/>
                </a:lnTo>
                <a:lnTo>
                  <a:pt x="347956" y="5990"/>
                </a:lnTo>
                <a:lnTo>
                  <a:pt x="356432" y="3993"/>
                </a:lnTo>
                <a:lnTo>
                  <a:pt x="364621" y="2662"/>
                </a:lnTo>
                <a:lnTo>
                  <a:pt x="372619" y="1775"/>
                </a:lnTo>
                <a:lnTo>
                  <a:pt x="386588" y="789"/>
                </a:lnTo>
                <a:lnTo>
                  <a:pt x="399214" y="234"/>
                </a:lnTo>
                <a:lnTo>
                  <a:pt x="409698" y="31"/>
                </a:lnTo>
                <a:lnTo>
                  <a:pt x="4038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Annotation1021"/>
          <p:cNvSpPr/>
          <p:nvPr/>
        </p:nvSpPr>
        <p:spPr>
          <a:xfrm>
            <a:off x="9990888" y="800193"/>
            <a:ext cx="44652" cy="250908"/>
          </a:xfrm>
          <a:custGeom>
            <a:avLst/>
            <a:gdLst/>
            <a:ahLst/>
            <a:cxnLst/>
            <a:rect l="0" t="0" r="0" b="0"/>
            <a:pathLst>
              <a:path w="44652" h="250908">
                <a:moveTo>
                  <a:pt x="37032" y="7527"/>
                </a:moveTo>
                <a:lnTo>
                  <a:pt x="44560" y="0"/>
                </a:lnTo>
                <a:lnTo>
                  <a:pt x="44634" y="6009"/>
                </a:lnTo>
                <a:lnTo>
                  <a:pt x="44651" y="21867"/>
                </a:lnTo>
                <a:lnTo>
                  <a:pt x="43804" y="26400"/>
                </a:lnTo>
                <a:lnTo>
                  <a:pt x="42394" y="31116"/>
                </a:lnTo>
                <a:lnTo>
                  <a:pt x="40606" y="35953"/>
                </a:lnTo>
                <a:lnTo>
                  <a:pt x="39415" y="40871"/>
                </a:lnTo>
                <a:lnTo>
                  <a:pt x="38621" y="45843"/>
                </a:lnTo>
                <a:lnTo>
                  <a:pt x="38091" y="50851"/>
                </a:lnTo>
                <a:lnTo>
                  <a:pt x="36891" y="56730"/>
                </a:lnTo>
                <a:lnTo>
                  <a:pt x="35245" y="63189"/>
                </a:lnTo>
                <a:lnTo>
                  <a:pt x="33302" y="70035"/>
                </a:lnTo>
                <a:lnTo>
                  <a:pt x="28883" y="84415"/>
                </a:lnTo>
                <a:lnTo>
                  <a:pt x="26520" y="91806"/>
                </a:lnTo>
                <a:lnTo>
                  <a:pt x="24944" y="99273"/>
                </a:lnTo>
                <a:lnTo>
                  <a:pt x="23894" y="106791"/>
                </a:lnTo>
                <a:lnTo>
                  <a:pt x="23193" y="114343"/>
                </a:lnTo>
                <a:lnTo>
                  <a:pt x="21879" y="121917"/>
                </a:lnTo>
                <a:lnTo>
                  <a:pt x="20158" y="129507"/>
                </a:lnTo>
                <a:lnTo>
                  <a:pt x="18162" y="137107"/>
                </a:lnTo>
                <a:lnTo>
                  <a:pt x="16832" y="144714"/>
                </a:lnTo>
                <a:lnTo>
                  <a:pt x="15945" y="152325"/>
                </a:lnTo>
                <a:lnTo>
                  <a:pt x="15354" y="159939"/>
                </a:lnTo>
                <a:lnTo>
                  <a:pt x="14114" y="166708"/>
                </a:lnTo>
                <a:lnTo>
                  <a:pt x="12439" y="172914"/>
                </a:lnTo>
                <a:lnTo>
                  <a:pt x="10477" y="178745"/>
                </a:lnTo>
                <a:lnTo>
                  <a:pt x="9169" y="185172"/>
                </a:lnTo>
                <a:lnTo>
                  <a:pt x="8298" y="191997"/>
                </a:lnTo>
                <a:lnTo>
                  <a:pt x="7715" y="199087"/>
                </a:lnTo>
                <a:lnTo>
                  <a:pt x="7328" y="205507"/>
                </a:lnTo>
                <a:lnTo>
                  <a:pt x="6896" y="217156"/>
                </a:lnTo>
                <a:lnTo>
                  <a:pt x="6654" y="229189"/>
                </a:lnTo>
                <a:lnTo>
                  <a:pt x="5773" y="232348"/>
                </a:lnTo>
                <a:lnTo>
                  <a:pt x="4340" y="235301"/>
                </a:lnTo>
                <a:lnTo>
                  <a:pt x="2538" y="238116"/>
                </a:lnTo>
                <a:lnTo>
                  <a:pt x="1335" y="240840"/>
                </a:lnTo>
                <a:lnTo>
                  <a:pt x="0" y="246124"/>
                </a:lnTo>
                <a:lnTo>
                  <a:pt x="491" y="247872"/>
                </a:lnTo>
                <a:lnTo>
                  <a:pt x="1665" y="249036"/>
                </a:lnTo>
                <a:lnTo>
                  <a:pt x="5586" y="250907"/>
                </a:lnTo>
                <a:lnTo>
                  <a:pt x="6755" y="250213"/>
                </a:lnTo>
                <a:lnTo>
                  <a:pt x="8381" y="248904"/>
                </a:lnTo>
                <a:lnTo>
                  <a:pt x="10311" y="247185"/>
                </a:lnTo>
                <a:lnTo>
                  <a:pt x="12445" y="244346"/>
                </a:lnTo>
                <a:lnTo>
                  <a:pt x="14714" y="240759"/>
                </a:lnTo>
                <a:lnTo>
                  <a:pt x="21792" y="22850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Annotation1022"/>
          <p:cNvSpPr/>
          <p:nvPr/>
        </p:nvSpPr>
        <p:spPr>
          <a:xfrm>
            <a:off x="10050780" y="777554"/>
            <a:ext cx="136533" cy="235326"/>
          </a:xfrm>
          <a:custGeom>
            <a:avLst/>
            <a:gdLst/>
            <a:ahLst/>
            <a:cxnLst/>
            <a:rect l="0" t="0" r="0" b="0"/>
            <a:pathLst>
              <a:path w="136533" h="235326">
                <a:moveTo>
                  <a:pt x="121920" y="7306"/>
                </a:moveTo>
                <a:lnTo>
                  <a:pt x="136532" y="0"/>
                </a:lnTo>
                <a:lnTo>
                  <a:pt x="132929" y="3824"/>
                </a:lnTo>
                <a:lnTo>
                  <a:pt x="128788" y="10274"/>
                </a:lnTo>
                <a:lnTo>
                  <a:pt x="126499" y="14365"/>
                </a:lnTo>
                <a:lnTo>
                  <a:pt x="123278" y="17938"/>
                </a:lnTo>
                <a:lnTo>
                  <a:pt x="119439" y="21168"/>
                </a:lnTo>
                <a:lnTo>
                  <a:pt x="115186" y="24167"/>
                </a:lnTo>
                <a:lnTo>
                  <a:pt x="111503" y="27860"/>
                </a:lnTo>
                <a:lnTo>
                  <a:pt x="108202" y="32015"/>
                </a:lnTo>
                <a:lnTo>
                  <a:pt x="105155" y="36479"/>
                </a:lnTo>
                <a:lnTo>
                  <a:pt x="102276" y="41995"/>
                </a:lnTo>
                <a:lnTo>
                  <a:pt x="99511" y="48212"/>
                </a:lnTo>
                <a:lnTo>
                  <a:pt x="96822" y="54897"/>
                </a:lnTo>
                <a:lnTo>
                  <a:pt x="93333" y="61893"/>
                </a:lnTo>
                <a:lnTo>
                  <a:pt x="89314" y="69097"/>
                </a:lnTo>
                <a:lnTo>
                  <a:pt x="84944" y="76440"/>
                </a:lnTo>
                <a:lnTo>
                  <a:pt x="79489" y="83875"/>
                </a:lnTo>
                <a:lnTo>
                  <a:pt x="73312" y="91372"/>
                </a:lnTo>
                <a:lnTo>
                  <a:pt x="66655" y="98910"/>
                </a:lnTo>
                <a:lnTo>
                  <a:pt x="61370" y="107322"/>
                </a:lnTo>
                <a:lnTo>
                  <a:pt x="56999" y="116317"/>
                </a:lnTo>
                <a:lnTo>
                  <a:pt x="53240" y="125700"/>
                </a:lnTo>
                <a:lnTo>
                  <a:pt x="49039" y="133649"/>
                </a:lnTo>
                <a:lnTo>
                  <a:pt x="44546" y="140641"/>
                </a:lnTo>
                <a:lnTo>
                  <a:pt x="39858" y="146996"/>
                </a:lnTo>
                <a:lnTo>
                  <a:pt x="30133" y="160830"/>
                </a:lnTo>
                <a:lnTo>
                  <a:pt x="25169" y="168076"/>
                </a:lnTo>
                <a:lnTo>
                  <a:pt x="21859" y="174599"/>
                </a:lnTo>
                <a:lnTo>
                  <a:pt x="19652" y="180641"/>
                </a:lnTo>
                <a:lnTo>
                  <a:pt x="18182" y="186363"/>
                </a:lnTo>
                <a:lnTo>
                  <a:pt x="16354" y="191871"/>
                </a:lnTo>
                <a:lnTo>
                  <a:pt x="14290" y="197236"/>
                </a:lnTo>
                <a:lnTo>
                  <a:pt x="12066" y="202506"/>
                </a:lnTo>
                <a:lnTo>
                  <a:pt x="10584" y="207713"/>
                </a:lnTo>
                <a:lnTo>
                  <a:pt x="9595" y="212877"/>
                </a:lnTo>
                <a:lnTo>
                  <a:pt x="8936" y="218013"/>
                </a:lnTo>
                <a:lnTo>
                  <a:pt x="8498" y="222284"/>
                </a:lnTo>
                <a:lnTo>
                  <a:pt x="8011" y="229287"/>
                </a:lnTo>
                <a:lnTo>
                  <a:pt x="8727" y="231494"/>
                </a:lnTo>
                <a:lnTo>
                  <a:pt x="10050" y="232964"/>
                </a:lnTo>
                <a:lnTo>
                  <a:pt x="11781" y="233945"/>
                </a:lnTo>
                <a:lnTo>
                  <a:pt x="14627" y="234599"/>
                </a:lnTo>
                <a:lnTo>
                  <a:pt x="18219" y="235034"/>
                </a:lnTo>
                <a:lnTo>
                  <a:pt x="22305" y="235325"/>
                </a:lnTo>
                <a:lnTo>
                  <a:pt x="26723" y="234672"/>
                </a:lnTo>
                <a:lnTo>
                  <a:pt x="31361" y="233390"/>
                </a:lnTo>
                <a:lnTo>
                  <a:pt x="36148" y="231689"/>
                </a:lnTo>
                <a:lnTo>
                  <a:pt x="40185" y="229708"/>
                </a:lnTo>
                <a:lnTo>
                  <a:pt x="43723" y="227541"/>
                </a:lnTo>
                <a:lnTo>
                  <a:pt x="46929" y="225249"/>
                </a:lnTo>
                <a:lnTo>
                  <a:pt x="50758" y="222875"/>
                </a:lnTo>
                <a:lnTo>
                  <a:pt x="55005" y="220445"/>
                </a:lnTo>
                <a:lnTo>
                  <a:pt x="59531" y="217979"/>
                </a:lnTo>
                <a:lnTo>
                  <a:pt x="65087" y="214641"/>
                </a:lnTo>
                <a:lnTo>
                  <a:pt x="78034" y="206417"/>
                </a:lnTo>
                <a:lnTo>
                  <a:pt x="83349" y="201853"/>
                </a:lnTo>
                <a:lnTo>
                  <a:pt x="87740" y="197118"/>
                </a:lnTo>
                <a:lnTo>
                  <a:pt x="91513" y="192267"/>
                </a:lnTo>
                <a:lnTo>
                  <a:pt x="95722" y="187340"/>
                </a:lnTo>
                <a:lnTo>
                  <a:pt x="100221" y="182362"/>
                </a:lnTo>
                <a:lnTo>
                  <a:pt x="112386" y="169523"/>
                </a:lnTo>
                <a:lnTo>
                  <a:pt x="115565" y="166251"/>
                </a:lnTo>
                <a:lnTo>
                  <a:pt x="117682" y="162376"/>
                </a:lnTo>
                <a:lnTo>
                  <a:pt x="119095" y="158099"/>
                </a:lnTo>
                <a:lnTo>
                  <a:pt x="120037" y="153555"/>
                </a:lnTo>
                <a:lnTo>
                  <a:pt x="121082" y="146248"/>
                </a:lnTo>
                <a:lnTo>
                  <a:pt x="121547" y="140178"/>
                </a:lnTo>
                <a:lnTo>
                  <a:pt x="121754" y="134658"/>
                </a:lnTo>
                <a:lnTo>
                  <a:pt x="120963" y="132847"/>
                </a:lnTo>
                <a:lnTo>
                  <a:pt x="119588" y="131640"/>
                </a:lnTo>
                <a:lnTo>
                  <a:pt x="117825" y="130836"/>
                </a:lnTo>
                <a:lnTo>
                  <a:pt x="114956" y="130299"/>
                </a:lnTo>
                <a:lnTo>
                  <a:pt x="111351" y="129941"/>
                </a:lnTo>
                <a:lnTo>
                  <a:pt x="103676" y="129544"/>
                </a:lnTo>
                <a:lnTo>
                  <a:pt x="97442" y="129367"/>
                </a:lnTo>
                <a:lnTo>
                  <a:pt x="93748" y="130167"/>
                </a:lnTo>
                <a:lnTo>
                  <a:pt x="89592" y="131547"/>
                </a:lnTo>
                <a:lnTo>
                  <a:pt x="85128" y="133313"/>
                </a:lnTo>
                <a:lnTo>
                  <a:pt x="80457" y="135337"/>
                </a:lnTo>
                <a:lnTo>
                  <a:pt x="70754" y="139844"/>
                </a:lnTo>
                <a:lnTo>
                  <a:pt x="65796" y="143078"/>
                </a:lnTo>
                <a:lnTo>
                  <a:pt x="60797" y="146928"/>
                </a:lnTo>
                <a:lnTo>
                  <a:pt x="55771" y="151187"/>
                </a:lnTo>
                <a:lnTo>
                  <a:pt x="50728" y="154873"/>
                </a:lnTo>
                <a:lnTo>
                  <a:pt x="45672" y="158178"/>
                </a:lnTo>
                <a:lnTo>
                  <a:pt x="40607" y="161227"/>
                </a:lnTo>
                <a:lnTo>
                  <a:pt x="35538" y="164107"/>
                </a:lnTo>
                <a:lnTo>
                  <a:pt x="25390" y="169564"/>
                </a:lnTo>
                <a:lnTo>
                  <a:pt x="21161" y="173051"/>
                </a:lnTo>
                <a:lnTo>
                  <a:pt x="17494" y="177070"/>
                </a:lnTo>
                <a:lnTo>
                  <a:pt x="14203" y="181442"/>
                </a:lnTo>
                <a:lnTo>
                  <a:pt x="11162" y="184356"/>
                </a:lnTo>
                <a:lnTo>
                  <a:pt x="8288" y="186300"/>
                </a:lnTo>
                <a:lnTo>
                  <a:pt x="5525" y="187595"/>
                </a:lnTo>
                <a:lnTo>
                  <a:pt x="3684" y="189305"/>
                </a:lnTo>
                <a:lnTo>
                  <a:pt x="2456" y="191292"/>
                </a:lnTo>
                <a:lnTo>
                  <a:pt x="0" y="19780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1023"/>
          <p:cNvSpPr/>
          <p:nvPr/>
        </p:nvSpPr>
        <p:spPr>
          <a:xfrm>
            <a:off x="10174236" y="786058"/>
            <a:ext cx="165306" cy="210514"/>
          </a:xfrm>
          <a:custGeom>
            <a:avLst/>
            <a:gdLst/>
            <a:ahLst/>
            <a:cxnLst/>
            <a:rect l="0" t="0" r="0" b="0"/>
            <a:pathLst>
              <a:path w="165306" h="210514">
                <a:moveTo>
                  <a:pt x="120384" y="44522"/>
                </a:moveTo>
                <a:lnTo>
                  <a:pt x="120384" y="11777"/>
                </a:lnTo>
                <a:lnTo>
                  <a:pt x="119538" y="9992"/>
                </a:lnTo>
                <a:lnTo>
                  <a:pt x="118126" y="8802"/>
                </a:lnTo>
                <a:lnTo>
                  <a:pt x="113454" y="6633"/>
                </a:lnTo>
                <a:lnTo>
                  <a:pt x="105733" y="2847"/>
                </a:lnTo>
                <a:lnTo>
                  <a:pt x="102149" y="1499"/>
                </a:lnTo>
                <a:lnTo>
                  <a:pt x="98914" y="600"/>
                </a:lnTo>
                <a:lnTo>
                  <a:pt x="95911" y="0"/>
                </a:lnTo>
                <a:lnTo>
                  <a:pt x="92215" y="448"/>
                </a:lnTo>
                <a:lnTo>
                  <a:pt x="88058" y="1592"/>
                </a:lnTo>
                <a:lnTo>
                  <a:pt x="83593" y="3202"/>
                </a:lnTo>
                <a:lnTo>
                  <a:pt x="78924" y="5122"/>
                </a:lnTo>
                <a:lnTo>
                  <a:pt x="74116" y="7249"/>
                </a:lnTo>
                <a:lnTo>
                  <a:pt x="64260" y="11869"/>
                </a:lnTo>
                <a:lnTo>
                  <a:pt x="54236" y="16745"/>
                </a:lnTo>
                <a:lnTo>
                  <a:pt x="50038" y="20077"/>
                </a:lnTo>
                <a:lnTo>
                  <a:pt x="46394" y="23992"/>
                </a:lnTo>
                <a:lnTo>
                  <a:pt x="43116" y="28296"/>
                </a:lnTo>
                <a:lnTo>
                  <a:pt x="39237" y="32858"/>
                </a:lnTo>
                <a:lnTo>
                  <a:pt x="34960" y="37593"/>
                </a:lnTo>
                <a:lnTo>
                  <a:pt x="30415" y="42442"/>
                </a:lnTo>
                <a:lnTo>
                  <a:pt x="26537" y="48216"/>
                </a:lnTo>
                <a:lnTo>
                  <a:pt x="23105" y="54604"/>
                </a:lnTo>
                <a:lnTo>
                  <a:pt x="19972" y="61404"/>
                </a:lnTo>
                <a:lnTo>
                  <a:pt x="17035" y="68476"/>
                </a:lnTo>
                <a:lnTo>
                  <a:pt x="14232" y="75732"/>
                </a:lnTo>
                <a:lnTo>
                  <a:pt x="8858" y="90566"/>
                </a:lnTo>
                <a:lnTo>
                  <a:pt x="3647" y="105626"/>
                </a:lnTo>
                <a:lnTo>
                  <a:pt x="1920" y="113198"/>
                </a:lnTo>
                <a:lnTo>
                  <a:pt x="768" y="120786"/>
                </a:lnTo>
                <a:lnTo>
                  <a:pt x="0" y="128385"/>
                </a:lnTo>
                <a:lnTo>
                  <a:pt x="333" y="135990"/>
                </a:lnTo>
                <a:lnTo>
                  <a:pt x="1403" y="143601"/>
                </a:lnTo>
                <a:lnTo>
                  <a:pt x="2964" y="151215"/>
                </a:lnTo>
                <a:lnTo>
                  <a:pt x="4849" y="157984"/>
                </a:lnTo>
                <a:lnTo>
                  <a:pt x="6955" y="164190"/>
                </a:lnTo>
                <a:lnTo>
                  <a:pt x="9204" y="170021"/>
                </a:lnTo>
                <a:lnTo>
                  <a:pt x="11551" y="175601"/>
                </a:lnTo>
                <a:lnTo>
                  <a:pt x="13961" y="181015"/>
                </a:lnTo>
                <a:lnTo>
                  <a:pt x="16416" y="186317"/>
                </a:lnTo>
                <a:lnTo>
                  <a:pt x="18898" y="190699"/>
                </a:lnTo>
                <a:lnTo>
                  <a:pt x="21400" y="194466"/>
                </a:lnTo>
                <a:lnTo>
                  <a:pt x="23914" y="197825"/>
                </a:lnTo>
                <a:lnTo>
                  <a:pt x="27284" y="200911"/>
                </a:lnTo>
                <a:lnTo>
                  <a:pt x="31224" y="203814"/>
                </a:lnTo>
                <a:lnTo>
                  <a:pt x="35544" y="206597"/>
                </a:lnTo>
                <a:lnTo>
                  <a:pt x="40116" y="208452"/>
                </a:lnTo>
                <a:lnTo>
                  <a:pt x="44860" y="209689"/>
                </a:lnTo>
                <a:lnTo>
                  <a:pt x="49713" y="210513"/>
                </a:lnTo>
                <a:lnTo>
                  <a:pt x="55490" y="210216"/>
                </a:lnTo>
                <a:lnTo>
                  <a:pt x="61882" y="209171"/>
                </a:lnTo>
                <a:lnTo>
                  <a:pt x="68683" y="207628"/>
                </a:lnTo>
                <a:lnTo>
                  <a:pt x="74910" y="205753"/>
                </a:lnTo>
                <a:lnTo>
                  <a:pt x="80754" y="203656"/>
                </a:lnTo>
                <a:lnTo>
                  <a:pt x="86343" y="201411"/>
                </a:lnTo>
                <a:lnTo>
                  <a:pt x="91765" y="199068"/>
                </a:lnTo>
                <a:lnTo>
                  <a:pt x="102303" y="194207"/>
                </a:lnTo>
                <a:lnTo>
                  <a:pt x="107483" y="190879"/>
                </a:lnTo>
                <a:lnTo>
                  <a:pt x="112629" y="186966"/>
                </a:lnTo>
                <a:lnTo>
                  <a:pt x="117754" y="182665"/>
                </a:lnTo>
                <a:lnTo>
                  <a:pt x="122865" y="178104"/>
                </a:lnTo>
                <a:lnTo>
                  <a:pt x="133057" y="168521"/>
                </a:lnTo>
                <a:lnTo>
                  <a:pt x="137299" y="162748"/>
                </a:lnTo>
                <a:lnTo>
                  <a:pt x="140975" y="156359"/>
                </a:lnTo>
                <a:lnTo>
                  <a:pt x="144271" y="149560"/>
                </a:lnTo>
                <a:lnTo>
                  <a:pt x="148161" y="143334"/>
                </a:lnTo>
                <a:lnTo>
                  <a:pt x="152448" y="137490"/>
                </a:lnTo>
                <a:lnTo>
                  <a:pt x="157001" y="131901"/>
                </a:lnTo>
                <a:lnTo>
                  <a:pt x="160036" y="125635"/>
                </a:lnTo>
                <a:lnTo>
                  <a:pt x="162059" y="118917"/>
                </a:lnTo>
                <a:lnTo>
                  <a:pt x="163406" y="111899"/>
                </a:lnTo>
                <a:lnTo>
                  <a:pt x="164306" y="105526"/>
                </a:lnTo>
                <a:lnTo>
                  <a:pt x="164906" y="99585"/>
                </a:lnTo>
                <a:lnTo>
                  <a:pt x="165305" y="93931"/>
                </a:lnTo>
                <a:lnTo>
                  <a:pt x="164724" y="87621"/>
                </a:lnTo>
                <a:lnTo>
                  <a:pt x="163491" y="80875"/>
                </a:lnTo>
                <a:lnTo>
                  <a:pt x="161822" y="73837"/>
                </a:lnTo>
                <a:lnTo>
                  <a:pt x="159863" y="68299"/>
                </a:lnTo>
                <a:lnTo>
                  <a:pt x="157711" y="63760"/>
                </a:lnTo>
                <a:lnTo>
                  <a:pt x="155429" y="59887"/>
                </a:lnTo>
                <a:lnTo>
                  <a:pt x="152214" y="55612"/>
                </a:lnTo>
                <a:lnTo>
                  <a:pt x="148377" y="51069"/>
                </a:lnTo>
                <a:lnTo>
                  <a:pt x="144126" y="46347"/>
                </a:lnTo>
                <a:lnTo>
                  <a:pt x="139599" y="43198"/>
                </a:lnTo>
                <a:lnTo>
                  <a:pt x="134887" y="41100"/>
                </a:lnTo>
                <a:lnTo>
                  <a:pt x="130053" y="39700"/>
                </a:lnTo>
                <a:lnTo>
                  <a:pt x="125136" y="37921"/>
                </a:lnTo>
                <a:lnTo>
                  <a:pt x="120166" y="35888"/>
                </a:lnTo>
                <a:lnTo>
                  <a:pt x="115158" y="33686"/>
                </a:lnTo>
                <a:lnTo>
                  <a:pt x="109280" y="33065"/>
                </a:lnTo>
                <a:lnTo>
                  <a:pt x="102821" y="33497"/>
                </a:lnTo>
                <a:lnTo>
                  <a:pt x="95975" y="34632"/>
                </a:lnTo>
                <a:lnTo>
                  <a:pt x="89717" y="35389"/>
                </a:lnTo>
                <a:lnTo>
                  <a:pt x="83853" y="35893"/>
                </a:lnTo>
                <a:lnTo>
                  <a:pt x="78249" y="36229"/>
                </a:lnTo>
                <a:lnTo>
                  <a:pt x="67509" y="36603"/>
                </a:lnTo>
                <a:lnTo>
                  <a:pt x="62273" y="36703"/>
                </a:lnTo>
                <a:lnTo>
                  <a:pt x="57936" y="37616"/>
                </a:lnTo>
                <a:lnTo>
                  <a:pt x="54199" y="39071"/>
                </a:lnTo>
                <a:lnTo>
                  <a:pt x="44183" y="4452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1024"/>
          <p:cNvSpPr/>
          <p:nvPr/>
        </p:nvSpPr>
        <p:spPr>
          <a:xfrm>
            <a:off x="9903120" y="54026"/>
            <a:ext cx="627594" cy="1018217"/>
          </a:xfrm>
          <a:custGeom>
            <a:avLst/>
            <a:gdLst/>
            <a:ahLst/>
            <a:cxnLst/>
            <a:rect l="0" t="0" r="0" b="0"/>
            <a:pathLst>
              <a:path w="627594" h="1018217">
                <a:moveTo>
                  <a:pt x="551520" y="258394"/>
                </a:moveTo>
                <a:lnTo>
                  <a:pt x="551520" y="217666"/>
                </a:lnTo>
                <a:lnTo>
                  <a:pt x="558082" y="195946"/>
                </a:lnTo>
                <a:lnTo>
                  <a:pt x="559001" y="168012"/>
                </a:lnTo>
                <a:lnTo>
                  <a:pt x="559113" y="146843"/>
                </a:lnTo>
                <a:lnTo>
                  <a:pt x="556871" y="136567"/>
                </a:lnTo>
                <a:lnTo>
                  <a:pt x="545959" y="106002"/>
                </a:lnTo>
                <a:lnTo>
                  <a:pt x="545273" y="100920"/>
                </a:lnTo>
                <a:lnTo>
                  <a:pt x="543121" y="95838"/>
                </a:lnTo>
                <a:lnTo>
                  <a:pt x="532851" y="81442"/>
                </a:lnTo>
                <a:lnTo>
                  <a:pt x="514673" y="61755"/>
                </a:lnTo>
                <a:lnTo>
                  <a:pt x="485368" y="32241"/>
                </a:lnTo>
                <a:lnTo>
                  <a:pt x="473013" y="24391"/>
                </a:lnTo>
                <a:lnTo>
                  <a:pt x="448430" y="12452"/>
                </a:lnTo>
                <a:lnTo>
                  <a:pt x="433171" y="7129"/>
                </a:lnTo>
                <a:lnTo>
                  <a:pt x="415947" y="2787"/>
                </a:lnTo>
                <a:lnTo>
                  <a:pt x="399827" y="858"/>
                </a:lnTo>
                <a:lnTo>
                  <a:pt x="381937" y="0"/>
                </a:lnTo>
                <a:lnTo>
                  <a:pt x="363543" y="466"/>
                </a:lnTo>
                <a:lnTo>
                  <a:pt x="346901" y="3495"/>
                </a:lnTo>
                <a:lnTo>
                  <a:pt x="328781" y="9921"/>
                </a:lnTo>
                <a:lnTo>
                  <a:pt x="309438" y="17575"/>
                </a:lnTo>
                <a:lnTo>
                  <a:pt x="299539" y="20801"/>
                </a:lnTo>
                <a:lnTo>
                  <a:pt x="289552" y="23799"/>
                </a:lnTo>
                <a:lnTo>
                  <a:pt x="279507" y="28337"/>
                </a:lnTo>
                <a:lnTo>
                  <a:pt x="269425" y="33903"/>
                </a:lnTo>
                <a:lnTo>
                  <a:pt x="259318" y="40153"/>
                </a:lnTo>
                <a:lnTo>
                  <a:pt x="249192" y="46014"/>
                </a:lnTo>
                <a:lnTo>
                  <a:pt x="228910" y="57041"/>
                </a:lnTo>
                <a:lnTo>
                  <a:pt x="213122" y="69844"/>
                </a:lnTo>
                <a:lnTo>
                  <a:pt x="196227" y="88234"/>
                </a:lnTo>
                <a:lnTo>
                  <a:pt x="168964" y="118985"/>
                </a:lnTo>
                <a:lnTo>
                  <a:pt x="154241" y="137515"/>
                </a:lnTo>
                <a:lnTo>
                  <a:pt x="139348" y="157488"/>
                </a:lnTo>
                <a:lnTo>
                  <a:pt x="124339" y="178423"/>
                </a:lnTo>
                <a:lnTo>
                  <a:pt x="110101" y="200000"/>
                </a:lnTo>
                <a:lnTo>
                  <a:pt x="96374" y="222005"/>
                </a:lnTo>
                <a:lnTo>
                  <a:pt x="82988" y="244295"/>
                </a:lnTo>
                <a:lnTo>
                  <a:pt x="70679" y="267621"/>
                </a:lnTo>
                <a:lnTo>
                  <a:pt x="59085" y="291639"/>
                </a:lnTo>
                <a:lnTo>
                  <a:pt x="47970" y="316117"/>
                </a:lnTo>
                <a:lnTo>
                  <a:pt x="38867" y="340903"/>
                </a:lnTo>
                <a:lnTo>
                  <a:pt x="31105" y="365893"/>
                </a:lnTo>
                <a:lnTo>
                  <a:pt x="24235" y="391020"/>
                </a:lnTo>
                <a:lnTo>
                  <a:pt x="18812" y="415392"/>
                </a:lnTo>
                <a:lnTo>
                  <a:pt x="14347" y="439259"/>
                </a:lnTo>
                <a:lnTo>
                  <a:pt x="10524" y="462791"/>
                </a:lnTo>
                <a:lnTo>
                  <a:pt x="4020" y="509257"/>
                </a:lnTo>
                <a:lnTo>
                  <a:pt x="1100" y="532316"/>
                </a:lnTo>
                <a:lnTo>
                  <a:pt x="0" y="553615"/>
                </a:lnTo>
                <a:lnTo>
                  <a:pt x="114" y="573742"/>
                </a:lnTo>
                <a:lnTo>
                  <a:pt x="1036" y="593086"/>
                </a:lnTo>
                <a:lnTo>
                  <a:pt x="2061" y="630384"/>
                </a:lnTo>
                <a:lnTo>
                  <a:pt x="2334" y="648627"/>
                </a:lnTo>
                <a:lnTo>
                  <a:pt x="4209" y="666716"/>
                </a:lnTo>
                <a:lnTo>
                  <a:pt x="7153" y="684702"/>
                </a:lnTo>
                <a:lnTo>
                  <a:pt x="14092" y="719644"/>
                </a:lnTo>
                <a:lnTo>
                  <a:pt x="19999" y="752108"/>
                </a:lnTo>
                <a:lnTo>
                  <a:pt x="27704" y="781211"/>
                </a:lnTo>
                <a:lnTo>
                  <a:pt x="37619" y="809104"/>
                </a:lnTo>
                <a:lnTo>
                  <a:pt x="50493" y="838434"/>
                </a:lnTo>
                <a:lnTo>
                  <a:pt x="62423" y="863887"/>
                </a:lnTo>
                <a:lnTo>
                  <a:pt x="74218" y="887336"/>
                </a:lnTo>
                <a:lnTo>
                  <a:pt x="87925" y="911868"/>
                </a:lnTo>
                <a:lnTo>
                  <a:pt x="102486" y="932367"/>
                </a:lnTo>
                <a:lnTo>
                  <a:pt x="117422" y="949944"/>
                </a:lnTo>
                <a:lnTo>
                  <a:pt x="132528" y="966223"/>
                </a:lnTo>
                <a:lnTo>
                  <a:pt x="149965" y="979667"/>
                </a:lnTo>
                <a:lnTo>
                  <a:pt x="176566" y="996756"/>
                </a:lnTo>
                <a:lnTo>
                  <a:pt x="192680" y="1006501"/>
                </a:lnTo>
                <a:lnTo>
                  <a:pt x="208309" y="1013655"/>
                </a:lnTo>
                <a:lnTo>
                  <a:pt x="225980" y="1017399"/>
                </a:lnTo>
                <a:lnTo>
                  <a:pt x="245123" y="1018216"/>
                </a:lnTo>
                <a:lnTo>
                  <a:pt x="254969" y="1017249"/>
                </a:lnTo>
                <a:lnTo>
                  <a:pt x="264919" y="1015757"/>
                </a:lnTo>
                <a:lnTo>
                  <a:pt x="274940" y="1013916"/>
                </a:lnTo>
                <a:lnTo>
                  <a:pt x="295105" y="1009613"/>
                </a:lnTo>
                <a:lnTo>
                  <a:pt x="305224" y="1006433"/>
                </a:lnTo>
                <a:lnTo>
                  <a:pt x="315356" y="1002620"/>
                </a:lnTo>
                <a:lnTo>
                  <a:pt x="325497" y="998385"/>
                </a:lnTo>
                <a:lnTo>
                  <a:pt x="335645" y="993021"/>
                </a:lnTo>
                <a:lnTo>
                  <a:pt x="345797" y="986905"/>
                </a:lnTo>
                <a:lnTo>
                  <a:pt x="355951" y="980288"/>
                </a:lnTo>
                <a:lnTo>
                  <a:pt x="366108" y="972490"/>
                </a:lnTo>
                <a:lnTo>
                  <a:pt x="376266" y="963905"/>
                </a:lnTo>
                <a:lnTo>
                  <a:pt x="386423" y="954795"/>
                </a:lnTo>
                <a:lnTo>
                  <a:pt x="406742" y="935641"/>
                </a:lnTo>
                <a:lnTo>
                  <a:pt x="451425" y="891705"/>
                </a:lnTo>
                <a:lnTo>
                  <a:pt x="462778" y="879568"/>
                </a:lnTo>
                <a:lnTo>
                  <a:pt x="473732" y="867243"/>
                </a:lnTo>
                <a:lnTo>
                  <a:pt x="484421" y="854794"/>
                </a:lnTo>
                <a:lnTo>
                  <a:pt x="503073" y="825156"/>
                </a:lnTo>
                <a:lnTo>
                  <a:pt x="520675" y="792228"/>
                </a:lnTo>
                <a:lnTo>
                  <a:pt x="539786" y="757838"/>
                </a:lnTo>
                <a:lnTo>
                  <a:pt x="548778" y="740370"/>
                </a:lnTo>
                <a:lnTo>
                  <a:pt x="557312" y="722798"/>
                </a:lnTo>
                <a:lnTo>
                  <a:pt x="565543" y="705157"/>
                </a:lnTo>
                <a:lnTo>
                  <a:pt x="572721" y="686623"/>
                </a:lnTo>
                <a:lnTo>
                  <a:pt x="579201" y="667493"/>
                </a:lnTo>
                <a:lnTo>
                  <a:pt x="585215" y="647967"/>
                </a:lnTo>
                <a:lnTo>
                  <a:pt x="590917" y="630716"/>
                </a:lnTo>
                <a:lnTo>
                  <a:pt x="601768" y="600259"/>
                </a:lnTo>
                <a:lnTo>
                  <a:pt x="607719" y="572612"/>
                </a:lnTo>
                <a:lnTo>
                  <a:pt x="611210" y="547060"/>
                </a:lnTo>
                <a:lnTo>
                  <a:pt x="615585" y="524414"/>
                </a:lnTo>
                <a:lnTo>
                  <a:pt x="622807" y="488580"/>
                </a:lnTo>
                <a:lnTo>
                  <a:pt x="625537" y="463710"/>
                </a:lnTo>
                <a:lnTo>
                  <a:pt x="626750" y="438546"/>
                </a:lnTo>
                <a:lnTo>
                  <a:pt x="627289" y="413250"/>
                </a:lnTo>
                <a:lnTo>
                  <a:pt x="627593" y="375209"/>
                </a:lnTo>
                <a:lnTo>
                  <a:pt x="625406" y="349823"/>
                </a:lnTo>
                <a:lnTo>
                  <a:pt x="621613" y="325276"/>
                </a:lnTo>
                <a:lnTo>
                  <a:pt x="617104" y="303077"/>
                </a:lnTo>
                <a:lnTo>
                  <a:pt x="609805" y="275585"/>
                </a:lnTo>
                <a:lnTo>
                  <a:pt x="598235" y="251352"/>
                </a:lnTo>
                <a:lnTo>
                  <a:pt x="579155" y="220408"/>
                </a:lnTo>
                <a:lnTo>
                  <a:pt x="564130" y="198315"/>
                </a:lnTo>
                <a:lnTo>
                  <a:pt x="554020" y="186254"/>
                </a:lnTo>
                <a:lnTo>
                  <a:pt x="548106" y="182361"/>
                </a:lnTo>
                <a:lnTo>
                  <a:pt x="541625" y="179765"/>
                </a:lnTo>
                <a:lnTo>
                  <a:pt x="521041" y="17457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1025"/>
          <p:cNvSpPr/>
          <p:nvPr/>
        </p:nvSpPr>
        <p:spPr>
          <a:xfrm>
            <a:off x="3573781" y="5425440"/>
            <a:ext cx="693420" cy="373380"/>
          </a:xfrm>
          <a:custGeom>
            <a:avLst/>
            <a:gdLst/>
            <a:ahLst/>
            <a:cxnLst/>
            <a:rect l="0" t="0" r="0" b="0"/>
            <a:pathLst>
              <a:path w="693420" h="373380">
                <a:moveTo>
                  <a:pt x="624840" y="45720"/>
                </a:moveTo>
                <a:lnTo>
                  <a:pt x="609692" y="30573"/>
                </a:lnTo>
                <a:lnTo>
                  <a:pt x="588370" y="30480"/>
                </a:lnTo>
                <a:lnTo>
                  <a:pt x="583016" y="30480"/>
                </a:lnTo>
                <a:lnTo>
                  <a:pt x="581718" y="29634"/>
                </a:lnTo>
                <a:lnTo>
                  <a:pt x="580851" y="28223"/>
                </a:lnTo>
                <a:lnTo>
                  <a:pt x="580274" y="26435"/>
                </a:lnTo>
                <a:lnTo>
                  <a:pt x="579043" y="25243"/>
                </a:lnTo>
                <a:lnTo>
                  <a:pt x="577375" y="24449"/>
                </a:lnTo>
                <a:lnTo>
                  <a:pt x="572659" y="23174"/>
                </a:lnTo>
                <a:lnTo>
                  <a:pt x="552558" y="22861"/>
                </a:lnTo>
                <a:lnTo>
                  <a:pt x="551252" y="22014"/>
                </a:lnTo>
                <a:lnTo>
                  <a:pt x="550381" y="20603"/>
                </a:lnTo>
                <a:lnTo>
                  <a:pt x="549801" y="18816"/>
                </a:lnTo>
                <a:lnTo>
                  <a:pt x="548567" y="17624"/>
                </a:lnTo>
                <a:lnTo>
                  <a:pt x="546897" y="16829"/>
                </a:lnTo>
                <a:lnTo>
                  <a:pt x="542181" y="15554"/>
                </a:lnTo>
                <a:lnTo>
                  <a:pt x="521478" y="15246"/>
                </a:lnTo>
                <a:lnTo>
                  <a:pt x="510506" y="15241"/>
                </a:lnTo>
                <a:lnTo>
                  <a:pt x="507977" y="14394"/>
                </a:lnTo>
                <a:lnTo>
                  <a:pt x="506291" y="12983"/>
                </a:lnTo>
                <a:lnTo>
                  <a:pt x="505167" y="11196"/>
                </a:lnTo>
                <a:lnTo>
                  <a:pt x="503571" y="10004"/>
                </a:lnTo>
                <a:lnTo>
                  <a:pt x="501661" y="9209"/>
                </a:lnTo>
                <a:lnTo>
                  <a:pt x="494926" y="8091"/>
                </a:lnTo>
                <a:lnTo>
                  <a:pt x="474965" y="7639"/>
                </a:lnTo>
                <a:lnTo>
                  <a:pt x="451084" y="7621"/>
                </a:lnTo>
                <a:lnTo>
                  <a:pt x="447990" y="5363"/>
                </a:lnTo>
                <a:lnTo>
                  <a:pt x="445979" y="3576"/>
                </a:lnTo>
                <a:lnTo>
                  <a:pt x="443793" y="2383"/>
                </a:lnTo>
                <a:lnTo>
                  <a:pt x="439105" y="1059"/>
                </a:lnTo>
                <a:lnTo>
                  <a:pt x="419087" y="42"/>
                </a:lnTo>
                <a:lnTo>
                  <a:pt x="347987" y="0"/>
                </a:lnTo>
                <a:lnTo>
                  <a:pt x="329249" y="6032"/>
                </a:lnTo>
                <a:lnTo>
                  <a:pt x="309932" y="7411"/>
                </a:lnTo>
                <a:lnTo>
                  <a:pt x="291480" y="7602"/>
                </a:lnTo>
                <a:lnTo>
                  <a:pt x="272868" y="7618"/>
                </a:lnTo>
                <a:lnTo>
                  <a:pt x="264925" y="9877"/>
                </a:lnTo>
                <a:lnTo>
                  <a:pt x="255751" y="12857"/>
                </a:lnTo>
                <a:lnTo>
                  <a:pt x="235080" y="14926"/>
                </a:lnTo>
                <a:lnTo>
                  <a:pt x="217712" y="20415"/>
                </a:lnTo>
                <a:lnTo>
                  <a:pt x="196988" y="22538"/>
                </a:lnTo>
                <a:lnTo>
                  <a:pt x="177033" y="28849"/>
                </a:lnTo>
                <a:lnTo>
                  <a:pt x="160174" y="30337"/>
                </a:lnTo>
                <a:lnTo>
                  <a:pt x="157583" y="30385"/>
                </a:lnTo>
                <a:lnTo>
                  <a:pt x="155008" y="31263"/>
                </a:lnTo>
                <a:lnTo>
                  <a:pt x="147340" y="35698"/>
                </a:lnTo>
                <a:lnTo>
                  <a:pt x="139705" y="38235"/>
                </a:lnTo>
                <a:lnTo>
                  <a:pt x="132080" y="43126"/>
                </a:lnTo>
                <a:lnTo>
                  <a:pt x="127000" y="44567"/>
                </a:lnTo>
                <a:lnTo>
                  <a:pt x="111603" y="46339"/>
                </a:lnTo>
                <a:lnTo>
                  <a:pt x="105198" y="49664"/>
                </a:lnTo>
                <a:lnTo>
                  <a:pt x="94188" y="57851"/>
                </a:lnTo>
                <a:lnTo>
                  <a:pt x="77261" y="64596"/>
                </a:lnTo>
                <a:lnTo>
                  <a:pt x="64210" y="73030"/>
                </a:lnTo>
                <a:lnTo>
                  <a:pt x="56090" y="76108"/>
                </a:lnTo>
                <a:lnTo>
                  <a:pt x="48322" y="82006"/>
                </a:lnTo>
                <a:lnTo>
                  <a:pt x="43207" y="86682"/>
                </a:lnTo>
                <a:lnTo>
                  <a:pt x="40657" y="88268"/>
                </a:lnTo>
                <a:lnTo>
                  <a:pt x="33024" y="91347"/>
                </a:lnTo>
                <a:lnTo>
                  <a:pt x="25400" y="96399"/>
                </a:lnTo>
                <a:lnTo>
                  <a:pt x="16744" y="98710"/>
                </a:lnTo>
                <a:lnTo>
                  <a:pt x="7972" y="106357"/>
                </a:lnTo>
                <a:lnTo>
                  <a:pt x="7724" y="110629"/>
                </a:lnTo>
                <a:lnTo>
                  <a:pt x="6842" y="111854"/>
                </a:lnTo>
                <a:lnTo>
                  <a:pt x="5407" y="112668"/>
                </a:lnTo>
                <a:lnTo>
                  <a:pt x="3605" y="113213"/>
                </a:lnTo>
                <a:lnTo>
                  <a:pt x="2403" y="114422"/>
                </a:lnTo>
                <a:lnTo>
                  <a:pt x="1601" y="116074"/>
                </a:lnTo>
                <a:lnTo>
                  <a:pt x="315" y="120765"/>
                </a:lnTo>
                <a:lnTo>
                  <a:pt x="26" y="132425"/>
                </a:lnTo>
                <a:lnTo>
                  <a:pt x="0" y="154949"/>
                </a:lnTo>
                <a:lnTo>
                  <a:pt x="846" y="157486"/>
                </a:lnTo>
                <a:lnTo>
                  <a:pt x="4044" y="162563"/>
                </a:lnTo>
                <a:lnTo>
                  <a:pt x="6030" y="169899"/>
                </a:lnTo>
                <a:lnTo>
                  <a:pt x="7148" y="181292"/>
                </a:lnTo>
                <a:lnTo>
                  <a:pt x="7305" y="184361"/>
                </a:lnTo>
                <a:lnTo>
                  <a:pt x="8255" y="187254"/>
                </a:lnTo>
                <a:lnTo>
                  <a:pt x="14152" y="196522"/>
                </a:lnTo>
                <a:lnTo>
                  <a:pt x="14756" y="199667"/>
                </a:lnTo>
                <a:lnTo>
                  <a:pt x="14917" y="201692"/>
                </a:lnTo>
                <a:lnTo>
                  <a:pt x="15870" y="203887"/>
                </a:lnTo>
                <a:lnTo>
                  <a:pt x="20412" y="211024"/>
                </a:lnTo>
                <a:lnTo>
                  <a:pt x="22981" y="218501"/>
                </a:lnTo>
                <a:lnTo>
                  <a:pt x="27881" y="226078"/>
                </a:lnTo>
                <a:lnTo>
                  <a:pt x="29323" y="231148"/>
                </a:lnTo>
                <a:lnTo>
                  <a:pt x="30556" y="232839"/>
                </a:lnTo>
                <a:lnTo>
                  <a:pt x="32223" y="233966"/>
                </a:lnTo>
                <a:lnTo>
                  <a:pt x="34182" y="234717"/>
                </a:lnTo>
                <a:lnTo>
                  <a:pt x="36334" y="236911"/>
                </a:lnTo>
                <a:lnTo>
                  <a:pt x="43408" y="246397"/>
                </a:lnTo>
                <a:lnTo>
                  <a:pt x="45872" y="248085"/>
                </a:lnTo>
                <a:lnTo>
                  <a:pt x="50866" y="250807"/>
                </a:lnTo>
                <a:lnTo>
                  <a:pt x="63508" y="261868"/>
                </a:lnTo>
                <a:lnTo>
                  <a:pt x="65198" y="264326"/>
                </a:lnTo>
                <a:lnTo>
                  <a:pt x="67076" y="269314"/>
                </a:lnTo>
                <a:lnTo>
                  <a:pt x="69271" y="271829"/>
                </a:lnTo>
                <a:lnTo>
                  <a:pt x="78756" y="279414"/>
                </a:lnTo>
                <a:lnTo>
                  <a:pt x="80443" y="281949"/>
                </a:lnTo>
                <a:lnTo>
                  <a:pt x="81568" y="284486"/>
                </a:lnTo>
                <a:lnTo>
                  <a:pt x="84012" y="287024"/>
                </a:lnTo>
                <a:lnTo>
                  <a:pt x="93848" y="294641"/>
                </a:lnTo>
                <a:lnTo>
                  <a:pt x="95585" y="297181"/>
                </a:lnTo>
                <a:lnTo>
                  <a:pt x="98361" y="302260"/>
                </a:lnTo>
                <a:lnTo>
                  <a:pt x="107043" y="312420"/>
                </a:lnTo>
                <a:lnTo>
                  <a:pt x="109462" y="314960"/>
                </a:lnTo>
                <a:lnTo>
                  <a:pt x="111920" y="316653"/>
                </a:lnTo>
                <a:lnTo>
                  <a:pt x="119427" y="319883"/>
                </a:lnTo>
                <a:lnTo>
                  <a:pt x="129548" y="328131"/>
                </a:lnTo>
                <a:lnTo>
                  <a:pt x="132085" y="330514"/>
                </a:lnTo>
                <a:lnTo>
                  <a:pt x="135470" y="332102"/>
                </a:lnTo>
                <a:lnTo>
                  <a:pt x="147477" y="334339"/>
                </a:lnTo>
                <a:lnTo>
                  <a:pt x="153880" y="334861"/>
                </a:lnTo>
                <a:lnTo>
                  <a:pt x="156773" y="335848"/>
                </a:lnTo>
                <a:lnTo>
                  <a:pt x="162245" y="339201"/>
                </a:lnTo>
                <a:lnTo>
                  <a:pt x="169757" y="341256"/>
                </a:lnTo>
                <a:lnTo>
                  <a:pt x="174131" y="341804"/>
                </a:lnTo>
                <a:lnTo>
                  <a:pt x="181249" y="344670"/>
                </a:lnTo>
                <a:lnTo>
                  <a:pt x="184332" y="346620"/>
                </a:lnTo>
                <a:lnTo>
                  <a:pt x="192274" y="348787"/>
                </a:lnTo>
                <a:lnTo>
                  <a:pt x="211169" y="350178"/>
                </a:lnTo>
                <a:lnTo>
                  <a:pt x="222118" y="350418"/>
                </a:lnTo>
                <a:lnTo>
                  <a:pt x="225125" y="351299"/>
                </a:lnTo>
                <a:lnTo>
                  <a:pt x="233403" y="355737"/>
                </a:lnTo>
                <a:lnTo>
                  <a:pt x="238636" y="357072"/>
                </a:lnTo>
                <a:lnTo>
                  <a:pt x="259732" y="358000"/>
                </a:lnTo>
                <a:lnTo>
                  <a:pt x="275483" y="358112"/>
                </a:lnTo>
                <a:lnTo>
                  <a:pt x="278482" y="358969"/>
                </a:lnTo>
                <a:lnTo>
                  <a:pt x="286747" y="363371"/>
                </a:lnTo>
                <a:lnTo>
                  <a:pt x="291978" y="364698"/>
                </a:lnTo>
                <a:lnTo>
                  <a:pt x="310814" y="365620"/>
                </a:lnTo>
                <a:lnTo>
                  <a:pt x="329776" y="365747"/>
                </a:lnTo>
                <a:lnTo>
                  <a:pt x="344352" y="365758"/>
                </a:lnTo>
                <a:lnTo>
                  <a:pt x="352294" y="368017"/>
                </a:lnTo>
                <a:lnTo>
                  <a:pt x="361468" y="370997"/>
                </a:lnTo>
                <a:lnTo>
                  <a:pt x="382138" y="373066"/>
                </a:lnTo>
                <a:lnTo>
                  <a:pt x="399506" y="373318"/>
                </a:lnTo>
                <a:lnTo>
                  <a:pt x="440801" y="373379"/>
                </a:lnTo>
                <a:lnTo>
                  <a:pt x="450193" y="371122"/>
                </a:lnTo>
                <a:lnTo>
                  <a:pt x="462744" y="367349"/>
                </a:lnTo>
                <a:lnTo>
                  <a:pt x="482478" y="365853"/>
                </a:lnTo>
                <a:lnTo>
                  <a:pt x="494228" y="365788"/>
                </a:lnTo>
                <a:lnTo>
                  <a:pt x="497972" y="364931"/>
                </a:lnTo>
                <a:lnTo>
                  <a:pt x="508132" y="360529"/>
                </a:lnTo>
                <a:lnTo>
                  <a:pt x="527166" y="358455"/>
                </a:lnTo>
                <a:lnTo>
                  <a:pt x="546898" y="352150"/>
                </a:lnTo>
                <a:lnTo>
                  <a:pt x="558456" y="350842"/>
                </a:lnTo>
                <a:lnTo>
                  <a:pt x="561110" y="349888"/>
                </a:lnTo>
                <a:lnTo>
                  <a:pt x="566318" y="346570"/>
                </a:lnTo>
                <a:lnTo>
                  <a:pt x="573712" y="344531"/>
                </a:lnTo>
                <a:lnTo>
                  <a:pt x="578054" y="343987"/>
                </a:lnTo>
                <a:lnTo>
                  <a:pt x="585137" y="341125"/>
                </a:lnTo>
                <a:lnTo>
                  <a:pt x="591107" y="337878"/>
                </a:lnTo>
                <a:lnTo>
                  <a:pt x="596583" y="336434"/>
                </a:lnTo>
                <a:lnTo>
                  <a:pt x="608066" y="335382"/>
                </a:lnTo>
                <a:lnTo>
                  <a:pt x="611176" y="333068"/>
                </a:lnTo>
                <a:lnTo>
                  <a:pt x="613190" y="331265"/>
                </a:lnTo>
                <a:lnTo>
                  <a:pt x="615380" y="330063"/>
                </a:lnTo>
                <a:lnTo>
                  <a:pt x="623426" y="327976"/>
                </a:lnTo>
                <a:lnTo>
                  <a:pt x="630644" y="322486"/>
                </a:lnTo>
                <a:lnTo>
                  <a:pt x="638670" y="320362"/>
                </a:lnTo>
                <a:lnTo>
                  <a:pt x="646516" y="313507"/>
                </a:lnTo>
                <a:lnTo>
                  <a:pt x="649431" y="312903"/>
                </a:lnTo>
                <a:lnTo>
                  <a:pt x="654156" y="312515"/>
                </a:lnTo>
                <a:lnTo>
                  <a:pt x="661778" y="305868"/>
                </a:lnTo>
                <a:lnTo>
                  <a:pt x="664681" y="305274"/>
                </a:lnTo>
                <a:lnTo>
                  <a:pt x="666640" y="305116"/>
                </a:lnTo>
                <a:lnTo>
                  <a:pt x="667947" y="304164"/>
                </a:lnTo>
                <a:lnTo>
                  <a:pt x="668818" y="302683"/>
                </a:lnTo>
                <a:lnTo>
                  <a:pt x="670215" y="298267"/>
                </a:lnTo>
                <a:lnTo>
                  <a:pt x="670458" y="293457"/>
                </a:lnTo>
                <a:lnTo>
                  <a:pt x="671338" y="292158"/>
                </a:lnTo>
                <a:lnTo>
                  <a:pt x="672771" y="291292"/>
                </a:lnTo>
                <a:lnTo>
                  <a:pt x="674574" y="290715"/>
                </a:lnTo>
                <a:lnTo>
                  <a:pt x="675777" y="289483"/>
                </a:lnTo>
                <a:lnTo>
                  <a:pt x="676577" y="287816"/>
                </a:lnTo>
                <a:lnTo>
                  <a:pt x="677863" y="283100"/>
                </a:lnTo>
                <a:lnTo>
                  <a:pt x="678151" y="275481"/>
                </a:lnTo>
                <a:lnTo>
                  <a:pt x="684738" y="267861"/>
                </a:lnTo>
                <a:lnTo>
                  <a:pt x="685328" y="264958"/>
                </a:lnTo>
                <a:lnTo>
                  <a:pt x="685772" y="255379"/>
                </a:lnTo>
                <a:lnTo>
                  <a:pt x="686628" y="254073"/>
                </a:lnTo>
                <a:lnTo>
                  <a:pt x="688045" y="253202"/>
                </a:lnTo>
                <a:lnTo>
                  <a:pt x="689836" y="252621"/>
                </a:lnTo>
                <a:lnTo>
                  <a:pt x="691031" y="251388"/>
                </a:lnTo>
                <a:lnTo>
                  <a:pt x="691827" y="249718"/>
                </a:lnTo>
                <a:lnTo>
                  <a:pt x="692711" y="245606"/>
                </a:lnTo>
                <a:lnTo>
                  <a:pt x="693378" y="234586"/>
                </a:lnTo>
                <a:lnTo>
                  <a:pt x="693419" y="202884"/>
                </a:lnTo>
                <a:lnTo>
                  <a:pt x="692573" y="201296"/>
                </a:lnTo>
                <a:lnTo>
                  <a:pt x="691162" y="200237"/>
                </a:lnTo>
                <a:lnTo>
                  <a:pt x="689375" y="199531"/>
                </a:lnTo>
                <a:lnTo>
                  <a:pt x="688182" y="198215"/>
                </a:lnTo>
                <a:lnTo>
                  <a:pt x="687388" y="196489"/>
                </a:lnTo>
                <a:lnTo>
                  <a:pt x="686505" y="192316"/>
                </a:lnTo>
                <a:lnTo>
                  <a:pt x="685841" y="181248"/>
                </a:lnTo>
                <a:lnTo>
                  <a:pt x="685808" y="176442"/>
                </a:lnTo>
                <a:lnTo>
                  <a:pt x="679240" y="168803"/>
                </a:lnTo>
                <a:lnTo>
                  <a:pt x="678651" y="165899"/>
                </a:lnTo>
                <a:lnTo>
                  <a:pt x="678207" y="156319"/>
                </a:lnTo>
                <a:lnTo>
                  <a:pt x="678188" y="149516"/>
                </a:lnTo>
                <a:lnTo>
                  <a:pt x="677338" y="147938"/>
                </a:lnTo>
                <a:lnTo>
                  <a:pt x="675926" y="146885"/>
                </a:lnTo>
                <a:lnTo>
                  <a:pt x="674137" y="146183"/>
                </a:lnTo>
                <a:lnTo>
                  <a:pt x="672944" y="144869"/>
                </a:lnTo>
                <a:lnTo>
                  <a:pt x="672149" y="143146"/>
                </a:lnTo>
                <a:lnTo>
                  <a:pt x="670874" y="138342"/>
                </a:lnTo>
                <a:lnTo>
                  <a:pt x="670653" y="133465"/>
                </a:lnTo>
                <a:lnTo>
                  <a:pt x="669775" y="131310"/>
                </a:lnTo>
                <a:lnTo>
                  <a:pt x="666542" y="126658"/>
                </a:lnTo>
                <a:lnTo>
                  <a:pt x="664494" y="125079"/>
                </a:lnTo>
                <a:lnTo>
                  <a:pt x="662283" y="124026"/>
                </a:lnTo>
                <a:lnTo>
                  <a:pt x="659962" y="123324"/>
                </a:lnTo>
                <a:lnTo>
                  <a:pt x="658414" y="122010"/>
                </a:lnTo>
                <a:lnTo>
                  <a:pt x="657382" y="120286"/>
                </a:lnTo>
                <a:lnTo>
                  <a:pt x="656237" y="116114"/>
                </a:lnTo>
                <a:lnTo>
                  <a:pt x="655726" y="111438"/>
                </a:lnTo>
                <a:lnTo>
                  <a:pt x="653897" y="109005"/>
                </a:lnTo>
                <a:lnTo>
                  <a:pt x="638779" y="97459"/>
                </a:lnTo>
                <a:lnTo>
                  <a:pt x="636673" y="95453"/>
                </a:lnTo>
                <a:lnTo>
                  <a:pt x="634421" y="94115"/>
                </a:lnTo>
                <a:lnTo>
                  <a:pt x="627208" y="91386"/>
                </a:lnTo>
                <a:lnTo>
                  <a:pt x="617186" y="83308"/>
                </a:lnTo>
                <a:lnTo>
                  <a:pt x="614657" y="80939"/>
                </a:lnTo>
                <a:lnTo>
                  <a:pt x="612124" y="79359"/>
                </a:lnTo>
                <a:lnTo>
                  <a:pt x="607052" y="77604"/>
                </a:lnTo>
                <a:lnTo>
                  <a:pt x="590814" y="75631"/>
                </a:lnTo>
                <a:lnTo>
                  <a:pt x="571300" y="67966"/>
                </a:lnTo>
                <a:lnTo>
                  <a:pt x="562098" y="64074"/>
                </a:lnTo>
                <a:lnTo>
                  <a:pt x="555186" y="62344"/>
                </a:lnTo>
                <a:lnTo>
                  <a:pt x="537766" y="61234"/>
                </a:lnTo>
                <a:lnTo>
                  <a:pt x="522181" y="61041"/>
                </a:lnTo>
                <a:lnTo>
                  <a:pt x="480059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1026"/>
          <p:cNvSpPr/>
          <p:nvPr/>
        </p:nvSpPr>
        <p:spPr>
          <a:xfrm>
            <a:off x="7650797" y="1318260"/>
            <a:ext cx="479727" cy="792443"/>
          </a:xfrm>
          <a:custGeom>
            <a:avLst/>
            <a:gdLst/>
            <a:ahLst/>
            <a:cxnLst/>
            <a:rect l="0" t="0" r="0" b="0"/>
            <a:pathLst>
              <a:path w="479727" h="792443">
                <a:moveTo>
                  <a:pt x="449264" y="0"/>
                </a:moveTo>
                <a:lnTo>
                  <a:pt x="457352" y="0"/>
                </a:lnTo>
                <a:lnTo>
                  <a:pt x="459737" y="847"/>
                </a:lnTo>
                <a:lnTo>
                  <a:pt x="461325" y="2258"/>
                </a:lnTo>
                <a:lnTo>
                  <a:pt x="463875" y="6561"/>
                </a:lnTo>
                <a:lnTo>
                  <a:pt x="478777" y="7579"/>
                </a:lnTo>
                <a:lnTo>
                  <a:pt x="479726" y="7619"/>
                </a:lnTo>
                <a:lnTo>
                  <a:pt x="468106" y="7620"/>
                </a:lnTo>
                <a:lnTo>
                  <a:pt x="466904" y="8467"/>
                </a:lnTo>
                <a:lnTo>
                  <a:pt x="466104" y="9878"/>
                </a:lnTo>
                <a:lnTo>
                  <a:pt x="464819" y="14181"/>
                </a:lnTo>
                <a:lnTo>
                  <a:pt x="464597" y="18971"/>
                </a:lnTo>
                <a:lnTo>
                  <a:pt x="463719" y="21114"/>
                </a:lnTo>
                <a:lnTo>
                  <a:pt x="449068" y="44178"/>
                </a:lnTo>
                <a:lnTo>
                  <a:pt x="446594" y="47232"/>
                </a:lnTo>
                <a:lnTo>
                  <a:pt x="436537" y="69537"/>
                </a:lnTo>
                <a:lnTo>
                  <a:pt x="428089" y="85891"/>
                </a:lnTo>
                <a:lnTo>
                  <a:pt x="415238" y="102308"/>
                </a:lnTo>
                <a:lnTo>
                  <a:pt x="401552" y="122036"/>
                </a:lnTo>
                <a:lnTo>
                  <a:pt x="386654" y="144301"/>
                </a:lnTo>
                <a:lnTo>
                  <a:pt x="372575" y="162136"/>
                </a:lnTo>
                <a:lnTo>
                  <a:pt x="359937" y="181249"/>
                </a:lnTo>
                <a:lnTo>
                  <a:pt x="352835" y="192315"/>
                </a:lnTo>
                <a:lnTo>
                  <a:pt x="340165" y="208065"/>
                </a:lnTo>
                <a:lnTo>
                  <a:pt x="325611" y="228558"/>
                </a:lnTo>
                <a:lnTo>
                  <a:pt x="321108" y="233652"/>
                </a:lnTo>
                <a:lnTo>
                  <a:pt x="313848" y="246085"/>
                </a:lnTo>
                <a:lnTo>
                  <a:pt x="306951" y="259231"/>
                </a:lnTo>
                <a:lnTo>
                  <a:pt x="294396" y="276999"/>
                </a:lnTo>
                <a:lnTo>
                  <a:pt x="284091" y="297974"/>
                </a:lnTo>
                <a:lnTo>
                  <a:pt x="270689" y="320275"/>
                </a:lnTo>
                <a:lnTo>
                  <a:pt x="256840" y="342970"/>
                </a:lnTo>
                <a:lnTo>
                  <a:pt x="246152" y="365780"/>
                </a:lnTo>
                <a:lnTo>
                  <a:pt x="232637" y="388626"/>
                </a:lnTo>
                <a:lnTo>
                  <a:pt x="218754" y="411482"/>
                </a:lnTo>
                <a:lnTo>
                  <a:pt x="208057" y="434340"/>
                </a:lnTo>
                <a:lnTo>
                  <a:pt x="195385" y="457200"/>
                </a:lnTo>
                <a:lnTo>
                  <a:pt x="185045" y="480060"/>
                </a:lnTo>
                <a:lnTo>
                  <a:pt x="172480" y="502920"/>
                </a:lnTo>
                <a:lnTo>
                  <a:pt x="162172" y="525780"/>
                </a:lnTo>
                <a:lnTo>
                  <a:pt x="148770" y="548640"/>
                </a:lnTo>
                <a:lnTo>
                  <a:pt x="134074" y="570653"/>
                </a:lnTo>
                <a:lnTo>
                  <a:pt x="119841" y="589123"/>
                </a:lnTo>
                <a:lnTo>
                  <a:pt x="109040" y="610306"/>
                </a:lnTo>
                <a:lnTo>
                  <a:pt x="96338" y="632669"/>
                </a:lnTo>
                <a:lnTo>
                  <a:pt x="85988" y="655382"/>
                </a:lnTo>
                <a:lnTo>
                  <a:pt x="70008" y="683555"/>
                </a:lnTo>
                <a:lnTo>
                  <a:pt x="63112" y="694962"/>
                </a:lnTo>
                <a:lnTo>
                  <a:pt x="50557" y="711751"/>
                </a:lnTo>
                <a:lnTo>
                  <a:pt x="41097" y="731589"/>
                </a:lnTo>
                <a:lnTo>
                  <a:pt x="30316" y="751634"/>
                </a:lnTo>
                <a:lnTo>
                  <a:pt x="17483" y="771109"/>
                </a:lnTo>
                <a:lnTo>
                  <a:pt x="14936" y="773152"/>
                </a:lnTo>
                <a:lnTo>
                  <a:pt x="12393" y="774515"/>
                </a:lnTo>
                <a:lnTo>
                  <a:pt x="10696" y="776270"/>
                </a:lnTo>
                <a:lnTo>
                  <a:pt x="9564" y="778286"/>
                </a:lnTo>
                <a:lnTo>
                  <a:pt x="8308" y="782785"/>
                </a:lnTo>
                <a:lnTo>
                  <a:pt x="7436" y="791036"/>
                </a:lnTo>
                <a:lnTo>
                  <a:pt x="6545" y="791517"/>
                </a:lnTo>
                <a:lnTo>
                  <a:pt x="0" y="792442"/>
                </a:lnTo>
                <a:lnTo>
                  <a:pt x="3823" y="788423"/>
                </a:lnTo>
                <a:lnTo>
                  <a:pt x="4982" y="786389"/>
                </a:lnTo>
                <a:lnTo>
                  <a:pt x="6271" y="781871"/>
                </a:lnTo>
                <a:lnTo>
                  <a:pt x="9425" y="759014"/>
                </a:lnTo>
                <a:lnTo>
                  <a:pt x="14923" y="7391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Annotation1027"/>
          <p:cNvSpPr/>
          <p:nvPr/>
        </p:nvSpPr>
        <p:spPr>
          <a:xfrm>
            <a:off x="8008651" y="1618739"/>
            <a:ext cx="137130" cy="368918"/>
          </a:xfrm>
          <a:custGeom>
            <a:avLst/>
            <a:gdLst/>
            <a:ahLst/>
            <a:cxnLst/>
            <a:rect l="0" t="0" r="0" b="0"/>
            <a:pathLst>
              <a:path w="137130" h="368918">
                <a:moveTo>
                  <a:pt x="99028" y="95761"/>
                </a:moveTo>
                <a:lnTo>
                  <a:pt x="103074" y="95761"/>
                </a:lnTo>
                <a:lnTo>
                  <a:pt x="105112" y="96608"/>
                </a:lnTo>
                <a:lnTo>
                  <a:pt x="107317" y="98019"/>
                </a:lnTo>
                <a:lnTo>
                  <a:pt x="114245" y="103363"/>
                </a:lnTo>
                <a:lnTo>
                  <a:pt x="114258" y="103373"/>
                </a:lnTo>
                <a:lnTo>
                  <a:pt x="114261" y="103376"/>
                </a:lnTo>
                <a:lnTo>
                  <a:pt x="114263" y="103377"/>
                </a:lnTo>
                <a:lnTo>
                  <a:pt x="114265" y="103379"/>
                </a:lnTo>
                <a:lnTo>
                  <a:pt x="114269" y="89293"/>
                </a:lnTo>
                <a:lnTo>
                  <a:pt x="118314" y="84437"/>
                </a:lnTo>
                <a:lnTo>
                  <a:pt x="119506" y="82285"/>
                </a:lnTo>
                <a:lnTo>
                  <a:pt x="121575" y="74304"/>
                </a:lnTo>
                <a:lnTo>
                  <a:pt x="121847" y="64797"/>
                </a:lnTo>
                <a:lnTo>
                  <a:pt x="121860" y="62418"/>
                </a:lnTo>
                <a:lnTo>
                  <a:pt x="122715" y="59986"/>
                </a:lnTo>
                <a:lnTo>
                  <a:pt x="125926" y="55025"/>
                </a:lnTo>
                <a:lnTo>
                  <a:pt x="128448" y="51518"/>
                </a:lnTo>
                <a:lnTo>
                  <a:pt x="129036" y="48440"/>
                </a:lnTo>
                <a:lnTo>
                  <a:pt x="129416" y="39565"/>
                </a:lnTo>
                <a:lnTo>
                  <a:pt x="128600" y="37130"/>
                </a:lnTo>
                <a:lnTo>
                  <a:pt x="125435" y="32167"/>
                </a:lnTo>
                <a:lnTo>
                  <a:pt x="122939" y="28658"/>
                </a:lnTo>
                <a:lnTo>
                  <a:pt x="122355" y="25580"/>
                </a:lnTo>
                <a:lnTo>
                  <a:pt x="122201" y="23574"/>
                </a:lnTo>
                <a:lnTo>
                  <a:pt x="121250" y="21389"/>
                </a:lnTo>
                <a:lnTo>
                  <a:pt x="117936" y="16705"/>
                </a:lnTo>
                <a:lnTo>
                  <a:pt x="114145" y="12035"/>
                </a:lnTo>
                <a:lnTo>
                  <a:pt x="110545" y="8314"/>
                </a:lnTo>
                <a:lnTo>
                  <a:pt x="108399" y="6983"/>
                </a:lnTo>
                <a:lnTo>
                  <a:pt x="106123" y="6096"/>
                </a:lnTo>
                <a:lnTo>
                  <a:pt x="100429" y="4672"/>
                </a:lnTo>
                <a:lnTo>
                  <a:pt x="97394" y="2219"/>
                </a:lnTo>
                <a:lnTo>
                  <a:pt x="95399" y="380"/>
                </a:lnTo>
                <a:lnTo>
                  <a:pt x="93222" y="0"/>
                </a:lnTo>
                <a:lnTo>
                  <a:pt x="90924" y="594"/>
                </a:lnTo>
                <a:lnTo>
                  <a:pt x="85198" y="3585"/>
                </a:lnTo>
                <a:lnTo>
                  <a:pt x="82157" y="3994"/>
                </a:lnTo>
                <a:lnTo>
                  <a:pt x="80161" y="4103"/>
                </a:lnTo>
                <a:lnTo>
                  <a:pt x="77137" y="5022"/>
                </a:lnTo>
                <a:lnTo>
                  <a:pt x="73428" y="6482"/>
                </a:lnTo>
                <a:lnTo>
                  <a:pt x="69261" y="8302"/>
                </a:lnTo>
                <a:lnTo>
                  <a:pt x="65637" y="10361"/>
                </a:lnTo>
                <a:lnTo>
                  <a:pt x="62374" y="12581"/>
                </a:lnTo>
                <a:lnTo>
                  <a:pt x="55099" y="18182"/>
                </a:lnTo>
                <a:lnTo>
                  <a:pt x="51847" y="23464"/>
                </a:lnTo>
                <a:lnTo>
                  <a:pt x="47578" y="30609"/>
                </a:lnTo>
                <a:lnTo>
                  <a:pt x="45254" y="33700"/>
                </a:lnTo>
                <a:lnTo>
                  <a:pt x="42860" y="36607"/>
                </a:lnTo>
                <a:lnTo>
                  <a:pt x="40417" y="39391"/>
                </a:lnTo>
                <a:lnTo>
                  <a:pt x="37940" y="42095"/>
                </a:lnTo>
                <a:lnTo>
                  <a:pt x="32931" y="47356"/>
                </a:lnTo>
                <a:lnTo>
                  <a:pt x="20281" y="60182"/>
                </a:lnTo>
                <a:lnTo>
                  <a:pt x="18590" y="62728"/>
                </a:lnTo>
                <a:lnTo>
                  <a:pt x="15365" y="70357"/>
                </a:lnTo>
                <a:lnTo>
                  <a:pt x="11609" y="75439"/>
                </a:lnTo>
                <a:lnTo>
                  <a:pt x="10269" y="78827"/>
                </a:lnTo>
                <a:lnTo>
                  <a:pt x="8781" y="87106"/>
                </a:lnTo>
                <a:lnTo>
                  <a:pt x="5861" y="94172"/>
                </a:lnTo>
                <a:lnTo>
                  <a:pt x="2587" y="100135"/>
                </a:lnTo>
                <a:lnTo>
                  <a:pt x="1133" y="105607"/>
                </a:lnTo>
                <a:lnTo>
                  <a:pt x="199" y="116019"/>
                </a:lnTo>
                <a:lnTo>
                  <a:pt x="14" y="126229"/>
                </a:lnTo>
                <a:lnTo>
                  <a:pt x="0" y="128773"/>
                </a:lnTo>
                <a:lnTo>
                  <a:pt x="836" y="130469"/>
                </a:lnTo>
                <a:lnTo>
                  <a:pt x="2240" y="131600"/>
                </a:lnTo>
                <a:lnTo>
                  <a:pt x="4023" y="132353"/>
                </a:lnTo>
                <a:lnTo>
                  <a:pt x="5212" y="133702"/>
                </a:lnTo>
                <a:lnTo>
                  <a:pt x="6004" y="135449"/>
                </a:lnTo>
                <a:lnTo>
                  <a:pt x="7275" y="140289"/>
                </a:lnTo>
                <a:lnTo>
                  <a:pt x="8227" y="140687"/>
                </a:lnTo>
                <a:lnTo>
                  <a:pt x="11541" y="141128"/>
                </a:lnTo>
                <a:lnTo>
                  <a:pt x="12763" y="142092"/>
                </a:lnTo>
                <a:lnTo>
                  <a:pt x="13579" y="143582"/>
                </a:lnTo>
                <a:lnTo>
                  <a:pt x="14122" y="145422"/>
                </a:lnTo>
                <a:lnTo>
                  <a:pt x="15331" y="146648"/>
                </a:lnTo>
                <a:lnTo>
                  <a:pt x="16984" y="147466"/>
                </a:lnTo>
                <a:lnTo>
                  <a:pt x="21077" y="148374"/>
                </a:lnTo>
                <a:lnTo>
                  <a:pt x="23355" y="148616"/>
                </a:lnTo>
                <a:lnTo>
                  <a:pt x="29048" y="149005"/>
                </a:lnTo>
                <a:lnTo>
                  <a:pt x="38124" y="149073"/>
                </a:lnTo>
                <a:lnTo>
                  <a:pt x="41492" y="148236"/>
                </a:lnTo>
                <a:lnTo>
                  <a:pt x="44584" y="146831"/>
                </a:lnTo>
                <a:lnTo>
                  <a:pt x="47492" y="145047"/>
                </a:lnTo>
                <a:lnTo>
                  <a:pt x="50277" y="143858"/>
                </a:lnTo>
                <a:lnTo>
                  <a:pt x="52981" y="143066"/>
                </a:lnTo>
                <a:lnTo>
                  <a:pt x="55630" y="142538"/>
                </a:lnTo>
                <a:lnTo>
                  <a:pt x="58243" y="141339"/>
                </a:lnTo>
                <a:lnTo>
                  <a:pt x="60832" y="139693"/>
                </a:lnTo>
                <a:lnTo>
                  <a:pt x="63404" y="137749"/>
                </a:lnTo>
                <a:lnTo>
                  <a:pt x="65965" y="136453"/>
                </a:lnTo>
                <a:lnTo>
                  <a:pt x="68520" y="135589"/>
                </a:lnTo>
                <a:lnTo>
                  <a:pt x="71069" y="135013"/>
                </a:lnTo>
                <a:lnTo>
                  <a:pt x="73616" y="133782"/>
                </a:lnTo>
                <a:lnTo>
                  <a:pt x="76160" y="132115"/>
                </a:lnTo>
                <a:lnTo>
                  <a:pt x="78703" y="130157"/>
                </a:lnTo>
                <a:lnTo>
                  <a:pt x="81245" y="128005"/>
                </a:lnTo>
                <a:lnTo>
                  <a:pt x="83785" y="125724"/>
                </a:lnTo>
                <a:lnTo>
                  <a:pt x="88868" y="120931"/>
                </a:lnTo>
                <a:lnTo>
                  <a:pt x="106649" y="103368"/>
                </a:lnTo>
                <a:lnTo>
                  <a:pt x="116809" y="93218"/>
                </a:lnTo>
                <a:lnTo>
                  <a:pt x="118501" y="90679"/>
                </a:lnTo>
                <a:lnTo>
                  <a:pt x="121731" y="83061"/>
                </a:lnTo>
                <a:lnTo>
                  <a:pt x="125487" y="77981"/>
                </a:lnTo>
                <a:lnTo>
                  <a:pt x="127674" y="75441"/>
                </a:lnTo>
                <a:lnTo>
                  <a:pt x="129979" y="72901"/>
                </a:lnTo>
                <a:lnTo>
                  <a:pt x="135716" y="66786"/>
                </a:lnTo>
                <a:lnTo>
                  <a:pt x="136187" y="65438"/>
                </a:lnTo>
                <a:lnTo>
                  <a:pt x="137045" y="57608"/>
                </a:lnTo>
                <a:lnTo>
                  <a:pt x="137129" y="50042"/>
                </a:lnTo>
                <a:lnTo>
                  <a:pt x="137129" y="61392"/>
                </a:lnTo>
                <a:lnTo>
                  <a:pt x="136282" y="63535"/>
                </a:lnTo>
                <a:lnTo>
                  <a:pt x="133083" y="68174"/>
                </a:lnTo>
                <a:lnTo>
                  <a:pt x="128840" y="73058"/>
                </a:lnTo>
                <a:lnTo>
                  <a:pt x="126523" y="75546"/>
                </a:lnTo>
                <a:lnTo>
                  <a:pt x="124977" y="78897"/>
                </a:lnTo>
                <a:lnTo>
                  <a:pt x="123262" y="87137"/>
                </a:lnTo>
                <a:lnTo>
                  <a:pt x="120240" y="94186"/>
                </a:lnTo>
                <a:lnTo>
                  <a:pt x="116924" y="100141"/>
                </a:lnTo>
                <a:lnTo>
                  <a:pt x="114208" y="109100"/>
                </a:lnTo>
                <a:lnTo>
                  <a:pt x="110573" y="117494"/>
                </a:lnTo>
                <a:lnTo>
                  <a:pt x="108392" y="126869"/>
                </a:lnTo>
                <a:lnTo>
                  <a:pt x="107811" y="131740"/>
                </a:lnTo>
                <a:lnTo>
                  <a:pt x="104907" y="139409"/>
                </a:lnTo>
                <a:lnTo>
                  <a:pt x="102947" y="142640"/>
                </a:lnTo>
                <a:lnTo>
                  <a:pt x="100770" y="150745"/>
                </a:lnTo>
                <a:lnTo>
                  <a:pt x="98956" y="159992"/>
                </a:lnTo>
                <a:lnTo>
                  <a:pt x="95326" y="169746"/>
                </a:lnTo>
                <a:lnTo>
                  <a:pt x="93151" y="179725"/>
                </a:lnTo>
                <a:lnTo>
                  <a:pt x="91335" y="189805"/>
                </a:lnTo>
                <a:lnTo>
                  <a:pt x="87707" y="199929"/>
                </a:lnTo>
                <a:lnTo>
                  <a:pt x="85531" y="210074"/>
                </a:lnTo>
                <a:lnTo>
                  <a:pt x="84563" y="220227"/>
                </a:lnTo>
                <a:lnTo>
                  <a:pt x="84133" y="230383"/>
                </a:lnTo>
                <a:lnTo>
                  <a:pt x="83171" y="234616"/>
                </a:lnTo>
                <a:lnTo>
                  <a:pt x="79845" y="241577"/>
                </a:lnTo>
                <a:lnTo>
                  <a:pt x="77802" y="249750"/>
                </a:lnTo>
                <a:lnTo>
                  <a:pt x="76047" y="259027"/>
                </a:lnTo>
                <a:lnTo>
                  <a:pt x="72446" y="268795"/>
                </a:lnTo>
                <a:lnTo>
                  <a:pt x="69702" y="279769"/>
                </a:lnTo>
                <a:lnTo>
                  <a:pt x="69062" y="287891"/>
                </a:lnTo>
                <a:lnTo>
                  <a:pt x="68892" y="292428"/>
                </a:lnTo>
                <a:lnTo>
                  <a:pt x="66442" y="301984"/>
                </a:lnTo>
                <a:lnTo>
                  <a:pt x="63380" y="311029"/>
                </a:lnTo>
                <a:lnTo>
                  <a:pt x="62018" y="317871"/>
                </a:lnTo>
                <a:lnTo>
                  <a:pt x="59155" y="323734"/>
                </a:lnTo>
                <a:lnTo>
                  <a:pt x="57206" y="326483"/>
                </a:lnTo>
                <a:lnTo>
                  <a:pt x="55041" y="331795"/>
                </a:lnTo>
                <a:lnTo>
                  <a:pt x="53823" y="339546"/>
                </a:lnTo>
                <a:lnTo>
                  <a:pt x="53410" y="349750"/>
                </a:lnTo>
                <a:lnTo>
                  <a:pt x="52529" y="351447"/>
                </a:lnTo>
                <a:lnTo>
                  <a:pt x="51095" y="352578"/>
                </a:lnTo>
                <a:lnTo>
                  <a:pt x="49294" y="353332"/>
                </a:lnTo>
                <a:lnTo>
                  <a:pt x="48092" y="354682"/>
                </a:lnTo>
                <a:lnTo>
                  <a:pt x="47292" y="356428"/>
                </a:lnTo>
                <a:lnTo>
                  <a:pt x="46005" y="361270"/>
                </a:lnTo>
                <a:lnTo>
                  <a:pt x="45717" y="368917"/>
                </a:lnTo>
                <a:lnTo>
                  <a:pt x="45697" y="361646"/>
                </a:lnTo>
                <a:lnTo>
                  <a:pt x="47949" y="353350"/>
                </a:lnTo>
                <a:lnTo>
                  <a:pt x="49735" y="348767"/>
                </a:lnTo>
                <a:lnTo>
                  <a:pt x="50927" y="343171"/>
                </a:lnTo>
                <a:lnTo>
                  <a:pt x="51721" y="336901"/>
                </a:lnTo>
                <a:lnTo>
                  <a:pt x="53309" y="3167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Annotation1028"/>
          <p:cNvSpPr/>
          <p:nvPr/>
        </p:nvSpPr>
        <p:spPr>
          <a:xfrm>
            <a:off x="2727960" y="2994660"/>
            <a:ext cx="274321" cy="685801"/>
          </a:xfrm>
          <a:custGeom>
            <a:avLst/>
            <a:gdLst/>
            <a:ahLst/>
            <a:cxnLst/>
            <a:rect l="0" t="0" r="0" b="0"/>
            <a:pathLst>
              <a:path w="274321" h="685801">
                <a:moveTo>
                  <a:pt x="274320" y="0"/>
                </a:moveTo>
                <a:lnTo>
                  <a:pt x="274320" y="11638"/>
                </a:lnTo>
                <a:lnTo>
                  <a:pt x="273473" y="12839"/>
                </a:lnTo>
                <a:lnTo>
                  <a:pt x="272062" y="13639"/>
                </a:lnTo>
                <a:lnTo>
                  <a:pt x="270275" y="14173"/>
                </a:lnTo>
                <a:lnTo>
                  <a:pt x="269083" y="15375"/>
                </a:lnTo>
                <a:lnTo>
                  <a:pt x="268288" y="17023"/>
                </a:lnTo>
                <a:lnTo>
                  <a:pt x="267759" y="18969"/>
                </a:lnTo>
                <a:lnTo>
                  <a:pt x="264912" y="23388"/>
                </a:lnTo>
                <a:lnTo>
                  <a:pt x="262968" y="25752"/>
                </a:lnTo>
                <a:lnTo>
                  <a:pt x="261672" y="28175"/>
                </a:lnTo>
                <a:lnTo>
                  <a:pt x="259001" y="35630"/>
                </a:lnTo>
                <a:lnTo>
                  <a:pt x="255376" y="40671"/>
                </a:lnTo>
                <a:lnTo>
                  <a:pt x="254070" y="44047"/>
                </a:lnTo>
                <a:lnTo>
                  <a:pt x="249718" y="61633"/>
                </a:lnTo>
                <a:lnTo>
                  <a:pt x="245606" y="70573"/>
                </a:lnTo>
                <a:lnTo>
                  <a:pt x="238531" y="82058"/>
                </a:lnTo>
                <a:lnTo>
                  <a:pt x="231072" y="99103"/>
                </a:lnTo>
                <a:lnTo>
                  <a:pt x="226029" y="106981"/>
                </a:lnTo>
                <a:lnTo>
                  <a:pt x="223224" y="117821"/>
                </a:lnTo>
                <a:lnTo>
                  <a:pt x="221131" y="130258"/>
                </a:lnTo>
                <a:lnTo>
                  <a:pt x="215192" y="147627"/>
                </a:lnTo>
                <a:lnTo>
                  <a:pt x="207224" y="168484"/>
                </a:lnTo>
                <a:lnTo>
                  <a:pt x="199061" y="183255"/>
                </a:lnTo>
                <a:lnTo>
                  <a:pt x="192047" y="198287"/>
                </a:lnTo>
                <a:lnTo>
                  <a:pt x="185261" y="212587"/>
                </a:lnTo>
                <a:lnTo>
                  <a:pt x="181081" y="218771"/>
                </a:lnTo>
                <a:lnTo>
                  <a:pt x="176600" y="224587"/>
                </a:lnTo>
                <a:lnTo>
                  <a:pt x="169365" y="240081"/>
                </a:lnTo>
                <a:lnTo>
                  <a:pt x="157820" y="273577"/>
                </a:lnTo>
                <a:lnTo>
                  <a:pt x="150293" y="289230"/>
                </a:lnTo>
                <a:lnTo>
                  <a:pt x="142150" y="303807"/>
                </a:lnTo>
                <a:lnTo>
                  <a:pt x="135709" y="315929"/>
                </a:lnTo>
                <a:lnTo>
                  <a:pt x="127323" y="336320"/>
                </a:lnTo>
                <a:lnTo>
                  <a:pt x="122063" y="350982"/>
                </a:lnTo>
                <a:lnTo>
                  <a:pt x="114343" y="371259"/>
                </a:lnTo>
                <a:lnTo>
                  <a:pt x="106693" y="390250"/>
                </a:lnTo>
                <a:lnTo>
                  <a:pt x="102452" y="404584"/>
                </a:lnTo>
                <a:lnTo>
                  <a:pt x="100568" y="419422"/>
                </a:lnTo>
                <a:lnTo>
                  <a:pt x="95462" y="438010"/>
                </a:lnTo>
                <a:lnTo>
                  <a:pt x="88586" y="458287"/>
                </a:lnTo>
                <a:lnTo>
                  <a:pt x="81187" y="476337"/>
                </a:lnTo>
                <a:lnTo>
                  <a:pt x="73633" y="496454"/>
                </a:lnTo>
                <a:lnTo>
                  <a:pt x="70078" y="514457"/>
                </a:lnTo>
                <a:lnTo>
                  <a:pt x="64979" y="530516"/>
                </a:lnTo>
                <a:lnTo>
                  <a:pt x="62151" y="550043"/>
                </a:lnTo>
                <a:lnTo>
                  <a:pt x="57268" y="567871"/>
                </a:lnTo>
                <a:lnTo>
                  <a:pt x="50458" y="583877"/>
                </a:lnTo>
                <a:lnTo>
                  <a:pt x="43079" y="599344"/>
                </a:lnTo>
                <a:lnTo>
                  <a:pt x="40313" y="609557"/>
                </a:lnTo>
                <a:lnTo>
                  <a:pt x="39575" y="614651"/>
                </a:lnTo>
                <a:lnTo>
                  <a:pt x="36498" y="622569"/>
                </a:lnTo>
                <a:lnTo>
                  <a:pt x="33155" y="628911"/>
                </a:lnTo>
                <a:lnTo>
                  <a:pt x="31669" y="634551"/>
                </a:lnTo>
                <a:lnTo>
                  <a:pt x="29868" y="650308"/>
                </a:lnTo>
                <a:lnTo>
                  <a:pt x="24496" y="662452"/>
                </a:lnTo>
                <a:lnTo>
                  <a:pt x="23951" y="665155"/>
                </a:lnTo>
                <a:lnTo>
                  <a:pt x="22740" y="666956"/>
                </a:lnTo>
                <a:lnTo>
                  <a:pt x="21087" y="668158"/>
                </a:lnTo>
                <a:lnTo>
                  <a:pt x="19138" y="668958"/>
                </a:lnTo>
                <a:lnTo>
                  <a:pt x="17839" y="670339"/>
                </a:lnTo>
                <a:lnTo>
                  <a:pt x="16973" y="672106"/>
                </a:lnTo>
                <a:lnTo>
                  <a:pt x="15583" y="676980"/>
                </a:lnTo>
                <a:lnTo>
                  <a:pt x="15249" y="685455"/>
                </a:lnTo>
                <a:lnTo>
                  <a:pt x="7621" y="685800"/>
                </a:lnTo>
                <a:lnTo>
                  <a:pt x="11665" y="681755"/>
                </a:lnTo>
                <a:lnTo>
                  <a:pt x="12857" y="679717"/>
                </a:lnTo>
                <a:lnTo>
                  <a:pt x="14182" y="675194"/>
                </a:lnTo>
                <a:lnTo>
                  <a:pt x="15147" y="660361"/>
                </a:lnTo>
                <a:lnTo>
                  <a:pt x="11168" y="644678"/>
                </a:lnTo>
                <a:lnTo>
                  <a:pt x="6939" y="633374"/>
                </a:lnTo>
                <a:lnTo>
                  <a:pt x="0" y="617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Annotation1029"/>
          <p:cNvSpPr/>
          <p:nvPr/>
        </p:nvSpPr>
        <p:spPr>
          <a:xfrm>
            <a:off x="2918460" y="3169922"/>
            <a:ext cx="182879" cy="281835"/>
          </a:xfrm>
          <a:custGeom>
            <a:avLst/>
            <a:gdLst/>
            <a:ahLst/>
            <a:cxnLst/>
            <a:rect l="0" t="0" r="0" b="0"/>
            <a:pathLst>
              <a:path w="182879" h="281835">
                <a:moveTo>
                  <a:pt x="167640" y="15238"/>
                </a:moveTo>
                <a:lnTo>
                  <a:pt x="182825" y="7646"/>
                </a:lnTo>
                <a:lnTo>
                  <a:pt x="182878" y="313"/>
                </a:lnTo>
                <a:lnTo>
                  <a:pt x="178834" y="91"/>
                </a:lnTo>
                <a:lnTo>
                  <a:pt x="168047" y="0"/>
                </a:lnTo>
                <a:lnTo>
                  <a:pt x="163715" y="4044"/>
                </a:lnTo>
                <a:lnTo>
                  <a:pt x="161637" y="5235"/>
                </a:lnTo>
                <a:lnTo>
                  <a:pt x="157069" y="6559"/>
                </a:lnTo>
                <a:lnTo>
                  <a:pt x="155513" y="7759"/>
                </a:lnTo>
                <a:lnTo>
                  <a:pt x="154475" y="9405"/>
                </a:lnTo>
                <a:lnTo>
                  <a:pt x="153783" y="11350"/>
                </a:lnTo>
                <a:lnTo>
                  <a:pt x="150757" y="15768"/>
                </a:lnTo>
                <a:lnTo>
                  <a:pt x="146589" y="20553"/>
                </a:lnTo>
                <a:lnTo>
                  <a:pt x="141915" y="25503"/>
                </a:lnTo>
                <a:lnTo>
                  <a:pt x="134523" y="33049"/>
                </a:lnTo>
                <a:lnTo>
                  <a:pt x="129497" y="40369"/>
                </a:lnTo>
                <a:lnTo>
                  <a:pt x="126972" y="44692"/>
                </a:lnTo>
                <a:lnTo>
                  <a:pt x="124441" y="49268"/>
                </a:lnTo>
                <a:lnTo>
                  <a:pt x="119371" y="58867"/>
                </a:lnTo>
                <a:lnTo>
                  <a:pt x="104139" y="88937"/>
                </a:lnTo>
                <a:lnTo>
                  <a:pt x="100753" y="94004"/>
                </a:lnTo>
                <a:lnTo>
                  <a:pt x="96801" y="99076"/>
                </a:lnTo>
                <a:lnTo>
                  <a:pt x="92475" y="104150"/>
                </a:lnTo>
                <a:lnTo>
                  <a:pt x="89590" y="110073"/>
                </a:lnTo>
                <a:lnTo>
                  <a:pt x="87666" y="116561"/>
                </a:lnTo>
                <a:lnTo>
                  <a:pt x="86384" y="123427"/>
                </a:lnTo>
                <a:lnTo>
                  <a:pt x="84683" y="129697"/>
                </a:lnTo>
                <a:lnTo>
                  <a:pt x="82702" y="135571"/>
                </a:lnTo>
                <a:lnTo>
                  <a:pt x="80534" y="141180"/>
                </a:lnTo>
                <a:lnTo>
                  <a:pt x="78243" y="146613"/>
                </a:lnTo>
                <a:lnTo>
                  <a:pt x="75869" y="151928"/>
                </a:lnTo>
                <a:lnTo>
                  <a:pt x="73439" y="157164"/>
                </a:lnTo>
                <a:lnTo>
                  <a:pt x="70739" y="165241"/>
                </a:lnTo>
                <a:lnTo>
                  <a:pt x="69540" y="172499"/>
                </a:lnTo>
                <a:lnTo>
                  <a:pt x="69220" y="176806"/>
                </a:lnTo>
                <a:lnTo>
                  <a:pt x="69007" y="181370"/>
                </a:lnTo>
                <a:lnTo>
                  <a:pt x="68017" y="186106"/>
                </a:lnTo>
                <a:lnTo>
                  <a:pt x="66511" y="190957"/>
                </a:lnTo>
                <a:lnTo>
                  <a:pt x="64661" y="195884"/>
                </a:lnTo>
                <a:lnTo>
                  <a:pt x="63427" y="200862"/>
                </a:lnTo>
                <a:lnTo>
                  <a:pt x="62605" y="205874"/>
                </a:lnTo>
                <a:lnTo>
                  <a:pt x="62057" y="210909"/>
                </a:lnTo>
                <a:lnTo>
                  <a:pt x="62537" y="215112"/>
                </a:lnTo>
                <a:lnTo>
                  <a:pt x="63705" y="218761"/>
                </a:lnTo>
                <a:lnTo>
                  <a:pt x="65330" y="222040"/>
                </a:lnTo>
                <a:lnTo>
                  <a:pt x="67135" y="230199"/>
                </a:lnTo>
                <a:lnTo>
                  <a:pt x="67938" y="238623"/>
                </a:lnTo>
                <a:lnTo>
                  <a:pt x="68295" y="245189"/>
                </a:lnTo>
                <a:lnTo>
                  <a:pt x="68495" y="253646"/>
                </a:lnTo>
                <a:lnTo>
                  <a:pt x="69370" y="256303"/>
                </a:lnTo>
                <a:lnTo>
                  <a:pt x="72600" y="261514"/>
                </a:lnTo>
                <a:lnTo>
                  <a:pt x="76858" y="266652"/>
                </a:lnTo>
                <a:lnTo>
                  <a:pt x="79178" y="269207"/>
                </a:lnTo>
                <a:lnTo>
                  <a:pt x="81572" y="270911"/>
                </a:lnTo>
                <a:lnTo>
                  <a:pt x="86489" y="272804"/>
                </a:lnTo>
                <a:lnTo>
                  <a:pt x="91498" y="275903"/>
                </a:lnTo>
                <a:lnTo>
                  <a:pt x="94019" y="277915"/>
                </a:lnTo>
                <a:lnTo>
                  <a:pt x="96545" y="279256"/>
                </a:lnTo>
                <a:lnTo>
                  <a:pt x="101611" y="280746"/>
                </a:lnTo>
                <a:lnTo>
                  <a:pt x="106685" y="281408"/>
                </a:lnTo>
                <a:lnTo>
                  <a:pt x="111761" y="281703"/>
                </a:lnTo>
                <a:lnTo>
                  <a:pt x="116841" y="281834"/>
                </a:lnTo>
                <a:lnTo>
                  <a:pt x="119381" y="281022"/>
                </a:lnTo>
                <a:lnTo>
                  <a:pt x="124460" y="277862"/>
                </a:lnTo>
                <a:lnTo>
                  <a:pt x="129540" y="275893"/>
                </a:lnTo>
                <a:lnTo>
                  <a:pt x="132079" y="275368"/>
                </a:lnTo>
                <a:lnTo>
                  <a:pt x="137160" y="272527"/>
                </a:lnTo>
                <a:lnTo>
                  <a:pt x="142240" y="268442"/>
                </a:lnTo>
                <a:lnTo>
                  <a:pt x="147320" y="263804"/>
                </a:lnTo>
                <a:lnTo>
                  <a:pt x="150895" y="260479"/>
                </a:lnTo>
                <a:lnTo>
                  <a:pt x="151396" y="259165"/>
                </a:lnTo>
                <a:lnTo>
                  <a:pt x="151954" y="255448"/>
                </a:lnTo>
                <a:lnTo>
                  <a:pt x="152949" y="253271"/>
                </a:lnTo>
                <a:lnTo>
                  <a:pt x="157548" y="246163"/>
                </a:lnTo>
                <a:lnTo>
                  <a:pt x="158921" y="241202"/>
                </a:lnTo>
                <a:lnTo>
                  <a:pt x="159694" y="233650"/>
                </a:lnTo>
                <a:lnTo>
                  <a:pt x="159923" y="226050"/>
                </a:lnTo>
                <a:lnTo>
                  <a:pt x="159990" y="218436"/>
                </a:lnTo>
                <a:lnTo>
                  <a:pt x="159153" y="215897"/>
                </a:lnTo>
                <a:lnTo>
                  <a:pt x="154777" y="208278"/>
                </a:lnTo>
                <a:lnTo>
                  <a:pt x="152713" y="199623"/>
                </a:lnTo>
                <a:lnTo>
                  <a:pt x="148447" y="194519"/>
                </a:lnTo>
                <a:lnTo>
                  <a:pt x="144152" y="190027"/>
                </a:lnTo>
                <a:lnTo>
                  <a:pt x="138540" y="184290"/>
                </a:lnTo>
                <a:lnTo>
                  <a:pt x="137234" y="183820"/>
                </a:lnTo>
                <a:lnTo>
                  <a:pt x="133524" y="183297"/>
                </a:lnTo>
                <a:lnTo>
                  <a:pt x="129053" y="183064"/>
                </a:lnTo>
                <a:lnTo>
                  <a:pt x="126675" y="183002"/>
                </a:lnTo>
                <a:lnTo>
                  <a:pt x="124244" y="182114"/>
                </a:lnTo>
                <a:lnTo>
                  <a:pt x="119284" y="178870"/>
                </a:lnTo>
                <a:lnTo>
                  <a:pt x="114257" y="176863"/>
                </a:lnTo>
                <a:lnTo>
                  <a:pt x="109201" y="175971"/>
                </a:lnTo>
                <a:lnTo>
                  <a:pt x="104131" y="175575"/>
                </a:lnTo>
                <a:lnTo>
                  <a:pt x="99056" y="175399"/>
                </a:lnTo>
                <a:lnTo>
                  <a:pt x="96517" y="175352"/>
                </a:lnTo>
                <a:lnTo>
                  <a:pt x="93978" y="176168"/>
                </a:lnTo>
                <a:lnTo>
                  <a:pt x="88899" y="179331"/>
                </a:lnTo>
                <a:lnTo>
                  <a:pt x="83819" y="181302"/>
                </a:lnTo>
                <a:lnTo>
                  <a:pt x="78740" y="182177"/>
                </a:lnTo>
                <a:lnTo>
                  <a:pt x="73660" y="182567"/>
                </a:lnTo>
                <a:lnTo>
                  <a:pt x="68580" y="182739"/>
                </a:lnTo>
                <a:lnTo>
                  <a:pt x="66040" y="182786"/>
                </a:lnTo>
                <a:lnTo>
                  <a:pt x="63499" y="183663"/>
                </a:lnTo>
                <a:lnTo>
                  <a:pt x="58420" y="186896"/>
                </a:lnTo>
                <a:lnTo>
                  <a:pt x="53340" y="191155"/>
                </a:lnTo>
                <a:lnTo>
                  <a:pt x="48260" y="195870"/>
                </a:lnTo>
                <a:lnTo>
                  <a:pt x="38100" y="205796"/>
                </a:lnTo>
                <a:lnTo>
                  <a:pt x="27940" y="215910"/>
                </a:lnTo>
                <a:lnTo>
                  <a:pt x="22860" y="223241"/>
                </a:lnTo>
                <a:lnTo>
                  <a:pt x="20320" y="227567"/>
                </a:lnTo>
                <a:lnTo>
                  <a:pt x="16933" y="231297"/>
                </a:lnTo>
                <a:lnTo>
                  <a:pt x="12982" y="234631"/>
                </a:lnTo>
                <a:lnTo>
                  <a:pt x="0" y="2438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Annotation1030"/>
          <p:cNvSpPr/>
          <p:nvPr/>
        </p:nvSpPr>
        <p:spPr>
          <a:xfrm>
            <a:off x="5631183" y="4991236"/>
            <a:ext cx="182774" cy="380727"/>
          </a:xfrm>
          <a:custGeom>
            <a:avLst/>
            <a:gdLst/>
            <a:ahLst/>
            <a:cxnLst/>
            <a:rect l="0" t="0" r="0" b="0"/>
            <a:pathLst>
              <a:path w="182774" h="380727">
                <a:moveTo>
                  <a:pt x="121917" y="197984"/>
                </a:moveTo>
                <a:lnTo>
                  <a:pt x="121917" y="202029"/>
                </a:lnTo>
                <a:lnTo>
                  <a:pt x="122763" y="203221"/>
                </a:lnTo>
                <a:lnTo>
                  <a:pt x="124175" y="204016"/>
                </a:lnTo>
                <a:lnTo>
                  <a:pt x="128000" y="204898"/>
                </a:lnTo>
                <a:lnTo>
                  <a:pt x="132523" y="205291"/>
                </a:lnTo>
                <a:lnTo>
                  <a:pt x="134914" y="204549"/>
                </a:lnTo>
                <a:lnTo>
                  <a:pt x="139829" y="201466"/>
                </a:lnTo>
                <a:lnTo>
                  <a:pt x="141479" y="199459"/>
                </a:lnTo>
                <a:lnTo>
                  <a:pt x="142577" y="197274"/>
                </a:lnTo>
                <a:lnTo>
                  <a:pt x="143310" y="194971"/>
                </a:lnTo>
                <a:lnTo>
                  <a:pt x="144646" y="193435"/>
                </a:lnTo>
                <a:lnTo>
                  <a:pt x="146383" y="192412"/>
                </a:lnTo>
                <a:lnTo>
                  <a:pt x="148388" y="191729"/>
                </a:lnTo>
                <a:lnTo>
                  <a:pt x="152873" y="188713"/>
                </a:lnTo>
                <a:lnTo>
                  <a:pt x="155255" y="186724"/>
                </a:lnTo>
                <a:lnTo>
                  <a:pt x="156841" y="183704"/>
                </a:lnTo>
                <a:lnTo>
                  <a:pt x="159923" y="171364"/>
                </a:lnTo>
                <a:lnTo>
                  <a:pt x="163644" y="161882"/>
                </a:lnTo>
                <a:lnTo>
                  <a:pt x="168120" y="152024"/>
                </a:lnTo>
                <a:lnTo>
                  <a:pt x="172085" y="141997"/>
                </a:lnTo>
                <a:lnTo>
                  <a:pt x="173847" y="131897"/>
                </a:lnTo>
                <a:lnTo>
                  <a:pt x="176888" y="121764"/>
                </a:lnTo>
                <a:lnTo>
                  <a:pt x="178884" y="116691"/>
                </a:lnTo>
                <a:lnTo>
                  <a:pt x="180215" y="110768"/>
                </a:lnTo>
                <a:lnTo>
                  <a:pt x="181103" y="104280"/>
                </a:lnTo>
                <a:lnTo>
                  <a:pt x="181694" y="97415"/>
                </a:lnTo>
                <a:lnTo>
                  <a:pt x="182088" y="91145"/>
                </a:lnTo>
                <a:lnTo>
                  <a:pt x="182526" y="79663"/>
                </a:lnTo>
                <a:lnTo>
                  <a:pt x="182773" y="63678"/>
                </a:lnTo>
                <a:lnTo>
                  <a:pt x="180573" y="53344"/>
                </a:lnTo>
                <a:lnTo>
                  <a:pt x="176773" y="43107"/>
                </a:lnTo>
                <a:lnTo>
                  <a:pt x="172262" y="32912"/>
                </a:lnTo>
                <a:lnTo>
                  <a:pt x="167435" y="24995"/>
                </a:lnTo>
                <a:lnTo>
                  <a:pt x="164962" y="21698"/>
                </a:lnTo>
                <a:lnTo>
                  <a:pt x="161620" y="18654"/>
                </a:lnTo>
                <a:lnTo>
                  <a:pt x="157699" y="15777"/>
                </a:lnTo>
                <a:lnTo>
                  <a:pt x="153392" y="13013"/>
                </a:lnTo>
                <a:lnTo>
                  <a:pt x="149673" y="10323"/>
                </a:lnTo>
                <a:lnTo>
                  <a:pt x="146348" y="7684"/>
                </a:lnTo>
                <a:lnTo>
                  <a:pt x="143284" y="5077"/>
                </a:lnTo>
                <a:lnTo>
                  <a:pt x="139548" y="3340"/>
                </a:lnTo>
                <a:lnTo>
                  <a:pt x="135364" y="2181"/>
                </a:lnTo>
                <a:lnTo>
                  <a:pt x="130882" y="1409"/>
                </a:lnTo>
                <a:lnTo>
                  <a:pt x="126200" y="894"/>
                </a:lnTo>
                <a:lnTo>
                  <a:pt x="121386" y="551"/>
                </a:lnTo>
                <a:lnTo>
                  <a:pt x="116483" y="322"/>
                </a:lnTo>
                <a:lnTo>
                  <a:pt x="106520" y="68"/>
                </a:lnTo>
                <a:lnTo>
                  <a:pt x="101492" y="0"/>
                </a:lnTo>
                <a:lnTo>
                  <a:pt x="96447" y="802"/>
                </a:lnTo>
                <a:lnTo>
                  <a:pt x="91390" y="2182"/>
                </a:lnTo>
                <a:lnTo>
                  <a:pt x="86326" y="3950"/>
                </a:lnTo>
                <a:lnTo>
                  <a:pt x="82103" y="5975"/>
                </a:lnTo>
                <a:lnTo>
                  <a:pt x="78441" y="8171"/>
                </a:lnTo>
                <a:lnTo>
                  <a:pt x="75152" y="10483"/>
                </a:lnTo>
                <a:lnTo>
                  <a:pt x="72114" y="14563"/>
                </a:lnTo>
                <a:lnTo>
                  <a:pt x="66480" y="25870"/>
                </a:lnTo>
                <a:lnTo>
                  <a:pt x="63411" y="37105"/>
                </a:lnTo>
                <a:lnTo>
                  <a:pt x="62047" y="47742"/>
                </a:lnTo>
                <a:lnTo>
                  <a:pt x="61442" y="58115"/>
                </a:lnTo>
                <a:lnTo>
                  <a:pt x="62127" y="64945"/>
                </a:lnTo>
                <a:lnTo>
                  <a:pt x="63429" y="72885"/>
                </a:lnTo>
                <a:lnTo>
                  <a:pt x="65145" y="81564"/>
                </a:lnTo>
                <a:lnTo>
                  <a:pt x="67135" y="89891"/>
                </a:lnTo>
                <a:lnTo>
                  <a:pt x="69309" y="97982"/>
                </a:lnTo>
                <a:lnTo>
                  <a:pt x="71605" y="105916"/>
                </a:lnTo>
                <a:lnTo>
                  <a:pt x="78881" y="133263"/>
                </a:lnTo>
                <a:lnTo>
                  <a:pt x="82220" y="142984"/>
                </a:lnTo>
                <a:lnTo>
                  <a:pt x="86139" y="152851"/>
                </a:lnTo>
                <a:lnTo>
                  <a:pt x="90445" y="162816"/>
                </a:lnTo>
                <a:lnTo>
                  <a:pt x="99744" y="182918"/>
                </a:lnTo>
                <a:lnTo>
                  <a:pt x="104595" y="193020"/>
                </a:lnTo>
                <a:lnTo>
                  <a:pt x="108676" y="203142"/>
                </a:lnTo>
                <a:lnTo>
                  <a:pt x="112243" y="213275"/>
                </a:lnTo>
                <a:lnTo>
                  <a:pt x="115467" y="223419"/>
                </a:lnTo>
                <a:lnTo>
                  <a:pt x="119311" y="233568"/>
                </a:lnTo>
                <a:lnTo>
                  <a:pt x="123566" y="243720"/>
                </a:lnTo>
                <a:lnTo>
                  <a:pt x="128096" y="253874"/>
                </a:lnTo>
                <a:lnTo>
                  <a:pt x="131963" y="263185"/>
                </a:lnTo>
                <a:lnTo>
                  <a:pt x="135387" y="271932"/>
                </a:lnTo>
                <a:lnTo>
                  <a:pt x="138517" y="280302"/>
                </a:lnTo>
                <a:lnTo>
                  <a:pt x="140604" y="288423"/>
                </a:lnTo>
                <a:lnTo>
                  <a:pt x="141994" y="296377"/>
                </a:lnTo>
                <a:lnTo>
                  <a:pt x="142922" y="304219"/>
                </a:lnTo>
                <a:lnTo>
                  <a:pt x="143540" y="311142"/>
                </a:lnTo>
                <a:lnTo>
                  <a:pt x="143952" y="317449"/>
                </a:lnTo>
                <a:lnTo>
                  <a:pt x="144227" y="323347"/>
                </a:lnTo>
                <a:lnTo>
                  <a:pt x="144533" y="336675"/>
                </a:lnTo>
                <a:lnTo>
                  <a:pt x="144614" y="343784"/>
                </a:lnTo>
                <a:lnTo>
                  <a:pt x="143821" y="349371"/>
                </a:lnTo>
                <a:lnTo>
                  <a:pt x="140683" y="357836"/>
                </a:lnTo>
                <a:lnTo>
                  <a:pt x="136466" y="364421"/>
                </a:lnTo>
                <a:lnTo>
                  <a:pt x="134157" y="367362"/>
                </a:lnTo>
                <a:lnTo>
                  <a:pt x="130923" y="370170"/>
                </a:lnTo>
                <a:lnTo>
                  <a:pt x="127075" y="372888"/>
                </a:lnTo>
                <a:lnTo>
                  <a:pt x="122815" y="375547"/>
                </a:lnTo>
                <a:lnTo>
                  <a:pt x="119129" y="377319"/>
                </a:lnTo>
                <a:lnTo>
                  <a:pt x="115825" y="378501"/>
                </a:lnTo>
                <a:lnTo>
                  <a:pt x="112775" y="379289"/>
                </a:lnTo>
                <a:lnTo>
                  <a:pt x="108203" y="379814"/>
                </a:lnTo>
                <a:lnTo>
                  <a:pt x="102614" y="380164"/>
                </a:lnTo>
                <a:lnTo>
                  <a:pt x="90478" y="380553"/>
                </a:lnTo>
                <a:lnTo>
                  <a:pt x="79439" y="380726"/>
                </a:lnTo>
                <a:lnTo>
                  <a:pt x="74125" y="379925"/>
                </a:lnTo>
                <a:lnTo>
                  <a:pt x="68889" y="378545"/>
                </a:lnTo>
                <a:lnTo>
                  <a:pt x="63705" y="376778"/>
                </a:lnTo>
                <a:lnTo>
                  <a:pt x="58556" y="373907"/>
                </a:lnTo>
                <a:lnTo>
                  <a:pt x="53429" y="370300"/>
                </a:lnTo>
                <a:lnTo>
                  <a:pt x="48318" y="366201"/>
                </a:lnTo>
                <a:lnTo>
                  <a:pt x="44064" y="362622"/>
                </a:lnTo>
                <a:lnTo>
                  <a:pt x="40382" y="359390"/>
                </a:lnTo>
                <a:lnTo>
                  <a:pt x="37081" y="356388"/>
                </a:lnTo>
                <a:lnTo>
                  <a:pt x="28896" y="348537"/>
                </a:lnTo>
                <a:lnTo>
                  <a:pt x="24342" y="344073"/>
                </a:lnTo>
                <a:lnTo>
                  <a:pt x="20460" y="339404"/>
                </a:lnTo>
                <a:lnTo>
                  <a:pt x="17026" y="334597"/>
                </a:lnTo>
                <a:lnTo>
                  <a:pt x="13889" y="329700"/>
                </a:lnTo>
                <a:lnTo>
                  <a:pt x="10952" y="324741"/>
                </a:lnTo>
                <a:lnTo>
                  <a:pt x="5430" y="314716"/>
                </a:lnTo>
                <a:lnTo>
                  <a:pt x="2412" y="304616"/>
                </a:lnTo>
                <a:lnTo>
                  <a:pt x="1070" y="295330"/>
                </a:lnTo>
                <a:lnTo>
                  <a:pt x="314" y="284495"/>
                </a:lnTo>
                <a:lnTo>
                  <a:pt x="90" y="271783"/>
                </a:lnTo>
                <a:lnTo>
                  <a:pt x="0" y="248889"/>
                </a:lnTo>
                <a:lnTo>
                  <a:pt x="1692" y="246314"/>
                </a:lnTo>
                <a:lnTo>
                  <a:pt x="4514" y="243751"/>
                </a:lnTo>
                <a:lnTo>
                  <a:pt x="8088" y="241195"/>
                </a:lnTo>
                <a:lnTo>
                  <a:pt x="11317" y="237798"/>
                </a:lnTo>
                <a:lnTo>
                  <a:pt x="14317" y="233840"/>
                </a:lnTo>
                <a:lnTo>
                  <a:pt x="17164" y="229509"/>
                </a:lnTo>
                <a:lnTo>
                  <a:pt x="20755" y="225774"/>
                </a:lnTo>
                <a:lnTo>
                  <a:pt x="24841" y="222438"/>
                </a:lnTo>
                <a:lnTo>
                  <a:pt x="29260" y="219366"/>
                </a:lnTo>
                <a:lnTo>
                  <a:pt x="33052" y="216472"/>
                </a:lnTo>
                <a:lnTo>
                  <a:pt x="36427" y="213696"/>
                </a:lnTo>
                <a:lnTo>
                  <a:pt x="39524" y="210999"/>
                </a:lnTo>
                <a:lnTo>
                  <a:pt x="43281" y="207508"/>
                </a:lnTo>
                <a:lnTo>
                  <a:pt x="51971" y="199112"/>
                </a:lnTo>
                <a:lnTo>
                  <a:pt x="57507" y="195350"/>
                </a:lnTo>
                <a:lnTo>
                  <a:pt x="63736" y="191995"/>
                </a:lnTo>
                <a:lnTo>
                  <a:pt x="70430" y="188911"/>
                </a:lnTo>
                <a:lnTo>
                  <a:pt x="76586" y="185162"/>
                </a:lnTo>
                <a:lnTo>
                  <a:pt x="82382" y="180970"/>
                </a:lnTo>
                <a:lnTo>
                  <a:pt x="87940" y="176481"/>
                </a:lnTo>
                <a:lnTo>
                  <a:pt x="93339" y="172643"/>
                </a:lnTo>
                <a:lnTo>
                  <a:pt x="98632" y="169236"/>
                </a:lnTo>
                <a:lnTo>
                  <a:pt x="114297" y="15988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Annotation1031"/>
          <p:cNvSpPr/>
          <p:nvPr/>
        </p:nvSpPr>
        <p:spPr>
          <a:xfrm>
            <a:off x="5913120" y="5143500"/>
            <a:ext cx="274320" cy="38086"/>
          </a:xfrm>
          <a:custGeom>
            <a:avLst/>
            <a:gdLst/>
            <a:ahLst/>
            <a:cxnLst/>
            <a:rect l="0" t="0" r="0" b="0"/>
            <a:pathLst>
              <a:path w="274320" h="38086">
                <a:moveTo>
                  <a:pt x="0" y="7620"/>
                </a:moveTo>
                <a:lnTo>
                  <a:pt x="8091" y="19756"/>
                </a:lnTo>
                <a:lnTo>
                  <a:pt x="11320" y="24177"/>
                </a:lnTo>
                <a:lnTo>
                  <a:pt x="14320" y="27971"/>
                </a:lnTo>
                <a:lnTo>
                  <a:pt x="21173" y="36099"/>
                </a:lnTo>
                <a:lnTo>
                  <a:pt x="22582" y="36766"/>
                </a:lnTo>
                <a:lnTo>
                  <a:pt x="26405" y="37507"/>
                </a:lnTo>
                <a:lnTo>
                  <a:pt x="33184" y="37837"/>
                </a:lnTo>
                <a:lnTo>
                  <a:pt x="47289" y="38048"/>
                </a:lnTo>
                <a:lnTo>
                  <a:pt x="59638" y="38085"/>
                </a:lnTo>
                <a:lnTo>
                  <a:pt x="65159" y="37243"/>
                </a:lnTo>
                <a:lnTo>
                  <a:pt x="71379" y="35836"/>
                </a:lnTo>
                <a:lnTo>
                  <a:pt x="78065" y="34050"/>
                </a:lnTo>
                <a:lnTo>
                  <a:pt x="85064" y="32860"/>
                </a:lnTo>
                <a:lnTo>
                  <a:pt x="92269" y="32067"/>
                </a:lnTo>
                <a:lnTo>
                  <a:pt x="99613" y="31538"/>
                </a:lnTo>
                <a:lnTo>
                  <a:pt x="107048" y="31185"/>
                </a:lnTo>
                <a:lnTo>
                  <a:pt x="122083" y="30793"/>
                </a:lnTo>
                <a:lnTo>
                  <a:pt x="130496" y="29842"/>
                </a:lnTo>
                <a:lnTo>
                  <a:pt x="139491" y="28362"/>
                </a:lnTo>
                <a:lnTo>
                  <a:pt x="148874" y="26528"/>
                </a:lnTo>
                <a:lnTo>
                  <a:pt x="157670" y="25305"/>
                </a:lnTo>
                <a:lnTo>
                  <a:pt x="166072" y="24490"/>
                </a:lnTo>
                <a:lnTo>
                  <a:pt x="174215" y="23947"/>
                </a:lnTo>
                <a:lnTo>
                  <a:pt x="182184" y="23585"/>
                </a:lnTo>
                <a:lnTo>
                  <a:pt x="197811" y="23182"/>
                </a:lnTo>
                <a:lnTo>
                  <a:pt x="205533" y="22228"/>
                </a:lnTo>
                <a:lnTo>
                  <a:pt x="213222" y="20745"/>
                </a:lnTo>
                <a:lnTo>
                  <a:pt x="220888" y="18911"/>
                </a:lnTo>
                <a:lnTo>
                  <a:pt x="227692" y="17687"/>
                </a:lnTo>
                <a:lnTo>
                  <a:pt x="233921" y="16871"/>
                </a:lnTo>
                <a:lnTo>
                  <a:pt x="239768" y="16327"/>
                </a:lnTo>
                <a:lnTo>
                  <a:pt x="244512" y="15118"/>
                </a:lnTo>
                <a:lnTo>
                  <a:pt x="248521" y="13466"/>
                </a:lnTo>
                <a:lnTo>
                  <a:pt x="252041" y="11517"/>
                </a:lnTo>
                <a:lnTo>
                  <a:pt x="260467" y="7094"/>
                </a:lnTo>
                <a:lnTo>
                  <a:pt x="27431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Annotation1032"/>
          <p:cNvSpPr/>
          <p:nvPr/>
        </p:nvSpPr>
        <p:spPr>
          <a:xfrm>
            <a:off x="5986724" y="4975860"/>
            <a:ext cx="78797" cy="396241"/>
          </a:xfrm>
          <a:custGeom>
            <a:avLst/>
            <a:gdLst/>
            <a:ahLst/>
            <a:cxnLst/>
            <a:rect l="0" t="0" r="0" b="0"/>
            <a:pathLst>
              <a:path w="78797" h="396241">
                <a:moveTo>
                  <a:pt x="78796" y="0"/>
                </a:moveTo>
                <a:lnTo>
                  <a:pt x="54525" y="16181"/>
                </a:lnTo>
                <a:lnTo>
                  <a:pt x="46529" y="23487"/>
                </a:lnTo>
                <a:lnTo>
                  <a:pt x="40351" y="30898"/>
                </a:lnTo>
                <a:lnTo>
                  <a:pt x="35386" y="38379"/>
                </a:lnTo>
                <a:lnTo>
                  <a:pt x="31230" y="45059"/>
                </a:lnTo>
                <a:lnTo>
                  <a:pt x="27612" y="51206"/>
                </a:lnTo>
                <a:lnTo>
                  <a:pt x="24353" y="56998"/>
                </a:lnTo>
                <a:lnTo>
                  <a:pt x="20487" y="62551"/>
                </a:lnTo>
                <a:lnTo>
                  <a:pt x="16217" y="67948"/>
                </a:lnTo>
                <a:lnTo>
                  <a:pt x="11677" y="73239"/>
                </a:lnTo>
                <a:lnTo>
                  <a:pt x="7804" y="79306"/>
                </a:lnTo>
                <a:lnTo>
                  <a:pt x="4375" y="85891"/>
                </a:lnTo>
                <a:lnTo>
                  <a:pt x="1242" y="92821"/>
                </a:lnTo>
                <a:lnTo>
                  <a:pt x="0" y="99980"/>
                </a:lnTo>
                <a:lnTo>
                  <a:pt x="19" y="107293"/>
                </a:lnTo>
                <a:lnTo>
                  <a:pt x="878" y="114709"/>
                </a:lnTo>
                <a:lnTo>
                  <a:pt x="1450" y="122193"/>
                </a:lnTo>
                <a:lnTo>
                  <a:pt x="1832" y="129722"/>
                </a:lnTo>
                <a:lnTo>
                  <a:pt x="2086" y="137281"/>
                </a:lnTo>
                <a:lnTo>
                  <a:pt x="3103" y="145707"/>
                </a:lnTo>
                <a:lnTo>
                  <a:pt x="4628" y="154712"/>
                </a:lnTo>
                <a:lnTo>
                  <a:pt x="6490" y="164101"/>
                </a:lnTo>
                <a:lnTo>
                  <a:pt x="10818" y="183565"/>
                </a:lnTo>
                <a:lnTo>
                  <a:pt x="20495" y="223655"/>
                </a:lnTo>
                <a:lnTo>
                  <a:pt x="22995" y="232924"/>
                </a:lnTo>
                <a:lnTo>
                  <a:pt x="30559" y="258950"/>
                </a:lnTo>
                <a:lnTo>
                  <a:pt x="38163" y="286887"/>
                </a:lnTo>
                <a:lnTo>
                  <a:pt x="45778" y="312475"/>
                </a:lnTo>
                <a:lnTo>
                  <a:pt x="53396" y="340282"/>
                </a:lnTo>
                <a:lnTo>
                  <a:pt x="58477" y="356976"/>
                </a:lnTo>
                <a:lnTo>
                  <a:pt x="60169" y="364984"/>
                </a:lnTo>
                <a:lnTo>
                  <a:pt x="61299" y="372863"/>
                </a:lnTo>
                <a:lnTo>
                  <a:pt x="63556" y="396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Annotation1033"/>
          <p:cNvSpPr/>
          <p:nvPr/>
        </p:nvSpPr>
        <p:spPr>
          <a:xfrm>
            <a:off x="6377940" y="4998720"/>
            <a:ext cx="174907" cy="281580"/>
          </a:xfrm>
          <a:custGeom>
            <a:avLst/>
            <a:gdLst/>
            <a:ahLst/>
            <a:cxnLst/>
            <a:rect l="0" t="0" r="0" b="0"/>
            <a:pathLst>
              <a:path w="174907" h="281580">
                <a:moveTo>
                  <a:pt x="0" y="0"/>
                </a:moveTo>
                <a:lnTo>
                  <a:pt x="7306" y="7306"/>
                </a:lnTo>
                <a:lnTo>
                  <a:pt x="7619" y="15240"/>
                </a:lnTo>
                <a:lnTo>
                  <a:pt x="15240" y="15240"/>
                </a:lnTo>
                <a:lnTo>
                  <a:pt x="7619" y="15240"/>
                </a:lnTo>
                <a:lnTo>
                  <a:pt x="15212" y="15240"/>
                </a:lnTo>
                <a:lnTo>
                  <a:pt x="22545" y="7934"/>
                </a:lnTo>
                <a:lnTo>
                  <a:pt x="26811" y="7713"/>
                </a:lnTo>
                <a:lnTo>
                  <a:pt x="30158" y="7629"/>
                </a:lnTo>
                <a:lnTo>
                  <a:pt x="30384" y="3577"/>
                </a:lnTo>
                <a:lnTo>
                  <a:pt x="31263" y="2385"/>
                </a:lnTo>
                <a:lnTo>
                  <a:pt x="32695" y="1590"/>
                </a:lnTo>
                <a:lnTo>
                  <a:pt x="37784" y="93"/>
                </a:lnTo>
                <a:lnTo>
                  <a:pt x="42051" y="28"/>
                </a:lnTo>
                <a:lnTo>
                  <a:pt x="117255" y="0"/>
                </a:lnTo>
                <a:lnTo>
                  <a:pt x="118810" y="847"/>
                </a:lnTo>
                <a:lnTo>
                  <a:pt x="119847" y="2258"/>
                </a:lnTo>
                <a:lnTo>
                  <a:pt x="120537" y="4045"/>
                </a:lnTo>
                <a:lnTo>
                  <a:pt x="121844" y="5237"/>
                </a:lnTo>
                <a:lnTo>
                  <a:pt x="123563" y="6031"/>
                </a:lnTo>
                <a:lnTo>
                  <a:pt x="125555" y="6561"/>
                </a:lnTo>
                <a:lnTo>
                  <a:pt x="126882" y="7760"/>
                </a:lnTo>
                <a:lnTo>
                  <a:pt x="127768" y="9407"/>
                </a:lnTo>
                <a:lnTo>
                  <a:pt x="128359" y="11351"/>
                </a:lnTo>
                <a:lnTo>
                  <a:pt x="129599" y="12648"/>
                </a:lnTo>
                <a:lnTo>
                  <a:pt x="131272" y="13512"/>
                </a:lnTo>
                <a:lnTo>
                  <a:pt x="133235" y="14088"/>
                </a:lnTo>
                <a:lnTo>
                  <a:pt x="134543" y="15319"/>
                </a:lnTo>
                <a:lnTo>
                  <a:pt x="135414" y="16986"/>
                </a:lnTo>
                <a:lnTo>
                  <a:pt x="136384" y="21096"/>
                </a:lnTo>
                <a:lnTo>
                  <a:pt x="136930" y="28170"/>
                </a:lnTo>
                <a:lnTo>
                  <a:pt x="137091" y="35628"/>
                </a:lnTo>
                <a:lnTo>
                  <a:pt x="137129" y="40671"/>
                </a:lnTo>
                <a:lnTo>
                  <a:pt x="134888" y="47992"/>
                </a:lnTo>
                <a:lnTo>
                  <a:pt x="133105" y="52314"/>
                </a:lnTo>
                <a:lnTo>
                  <a:pt x="131070" y="56890"/>
                </a:lnTo>
                <a:lnTo>
                  <a:pt x="126551" y="66489"/>
                </a:lnTo>
                <a:lnTo>
                  <a:pt x="123977" y="74142"/>
                </a:lnTo>
                <a:lnTo>
                  <a:pt x="123291" y="77368"/>
                </a:lnTo>
                <a:lnTo>
                  <a:pt x="118013" y="85468"/>
                </a:lnTo>
                <a:lnTo>
                  <a:pt x="114235" y="89999"/>
                </a:lnTo>
                <a:lnTo>
                  <a:pt x="110870" y="93866"/>
                </a:lnTo>
                <a:lnTo>
                  <a:pt x="107780" y="97291"/>
                </a:lnTo>
                <a:lnTo>
                  <a:pt x="104873" y="100420"/>
                </a:lnTo>
                <a:lnTo>
                  <a:pt x="101242" y="103354"/>
                </a:lnTo>
                <a:lnTo>
                  <a:pt x="97128" y="106156"/>
                </a:lnTo>
                <a:lnTo>
                  <a:pt x="92692" y="108871"/>
                </a:lnTo>
                <a:lnTo>
                  <a:pt x="88888" y="111527"/>
                </a:lnTo>
                <a:lnTo>
                  <a:pt x="85505" y="114145"/>
                </a:lnTo>
                <a:lnTo>
                  <a:pt x="82404" y="116737"/>
                </a:lnTo>
                <a:lnTo>
                  <a:pt x="79489" y="119311"/>
                </a:lnTo>
                <a:lnTo>
                  <a:pt x="73993" y="124430"/>
                </a:lnTo>
                <a:lnTo>
                  <a:pt x="72189" y="126980"/>
                </a:lnTo>
                <a:lnTo>
                  <a:pt x="70183" y="132071"/>
                </a:lnTo>
                <a:lnTo>
                  <a:pt x="67956" y="133767"/>
                </a:lnTo>
                <a:lnTo>
                  <a:pt x="64777" y="134898"/>
                </a:lnTo>
                <a:lnTo>
                  <a:pt x="54010" y="137028"/>
                </a:lnTo>
                <a:lnTo>
                  <a:pt x="53637" y="139359"/>
                </a:lnTo>
                <a:lnTo>
                  <a:pt x="53538" y="141166"/>
                </a:lnTo>
                <a:lnTo>
                  <a:pt x="54318" y="142371"/>
                </a:lnTo>
                <a:lnTo>
                  <a:pt x="55685" y="143174"/>
                </a:lnTo>
                <a:lnTo>
                  <a:pt x="59918" y="144463"/>
                </a:lnTo>
                <a:lnTo>
                  <a:pt x="64696" y="144686"/>
                </a:lnTo>
                <a:lnTo>
                  <a:pt x="87434" y="144775"/>
                </a:lnTo>
                <a:lnTo>
                  <a:pt x="116435" y="144780"/>
                </a:lnTo>
                <a:lnTo>
                  <a:pt x="119957" y="145626"/>
                </a:lnTo>
                <a:lnTo>
                  <a:pt x="123997" y="147038"/>
                </a:lnTo>
                <a:lnTo>
                  <a:pt x="128385" y="148825"/>
                </a:lnTo>
                <a:lnTo>
                  <a:pt x="132156" y="150017"/>
                </a:lnTo>
                <a:lnTo>
                  <a:pt x="135518" y="150811"/>
                </a:lnTo>
                <a:lnTo>
                  <a:pt x="138605" y="151341"/>
                </a:lnTo>
                <a:lnTo>
                  <a:pt x="141510" y="152541"/>
                </a:lnTo>
                <a:lnTo>
                  <a:pt x="144293" y="154187"/>
                </a:lnTo>
                <a:lnTo>
                  <a:pt x="149643" y="158275"/>
                </a:lnTo>
                <a:lnTo>
                  <a:pt x="154843" y="162913"/>
                </a:lnTo>
                <a:lnTo>
                  <a:pt x="157416" y="164488"/>
                </a:lnTo>
                <a:lnTo>
                  <a:pt x="162531" y="166240"/>
                </a:lnTo>
                <a:lnTo>
                  <a:pt x="164234" y="167553"/>
                </a:lnTo>
                <a:lnTo>
                  <a:pt x="165369" y="169275"/>
                </a:lnTo>
                <a:lnTo>
                  <a:pt x="169225" y="178002"/>
                </a:lnTo>
                <a:lnTo>
                  <a:pt x="172576" y="185792"/>
                </a:lnTo>
                <a:lnTo>
                  <a:pt x="174067" y="192077"/>
                </a:lnTo>
                <a:lnTo>
                  <a:pt x="174906" y="200375"/>
                </a:lnTo>
                <a:lnTo>
                  <a:pt x="174178" y="203010"/>
                </a:lnTo>
                <a:lnTo>
                  <a:pt x="171109" y="208196"/>
                </a:lnTo>
                <a:lnTo>
                  <a:pt x="166924" y="213323"/>
                </a:lnTo>
                <a:lnTo>
                  <a:pt x="162241" y="219270"/>
                </a:lnTo>
                <a:lnTo>
                  <a:pt x="157339" y="227558"/>
                </a:lnTo>
                <a:lnTo>
                  <a:pt x="152337" y="234628"/>
                </a:lnTo>
                <a:lnTo>
                  <a:pt x="149817" y="237699"/>
                </a:lnTo>
                <a:lnTo>
                  <a:pt x="146445" y="240592"/>
                </a:lnTo>
                <a:lnTo>
                  <a:pt x="142504" y="243369"/>
                </a:lnTo>
                <a:lnTo>
                  <a:pt x="138182" y="246066"/>
                </a:lnTo>
                <a:lnTo>
                  <a:pt x="133608" y="249557"/>
                </a:lnTo>
                <a:lnTo>
                  <a:pt x="128865" y="253578"/>
                </a:lnTo>
                <a:lnTo>
                  <a:pt x="119926" y="261715"/>
                </a:lnTo>
                <a:lnTo>
                  <a:pt x="113131" y="268154"/>
                </a:lnTo>
                <a:lnTo>
                  <a:pt x="109288" y="270209"/>
                </a:lnTo>
                <a:lnTo>
                  <a:pt x="105031" y="271579"/>
                </a:lnTo>
                <a:lnTo>
                  <a:pt x="100501" y="272493"/>
                </a:lnTo>
                <a:lnTo>
                  <a:pt x="95787" y="273949"/>
                </a:lnTo>
                <a:lnTo>
                  <a:pt x="90952" y="275766"/>
                </a:lnTo>
                <a:lnTo>
                  <a:pt x="86033" y="277824"/>
                </a:lnTo>
                <a:lnTo>
                  <a:pt x="81909" y="279196"/>
                </a:lnTo>
                <a:lnTo>
                  <a:pt x="78313" y="280111"/>
                </a:lnTo>
                <a:lnTo>
                  <a:pt x="75068" y="280721"/>
                </a:lnTo>
                <a:lnTo>
                  <a:pt x="72059" y="281127"/>
                </a:lnTo>
                <a:lnTo>
                  <a:pt x="69206" y="281398"/>
                </a:lnTo>
                <a:lnTo>
                  <a:pt x="66457" y="281579"/>
                </a:lnTo>
                <a:lnTo>
                  <a:pt x="64625" y="280853"/>
                </a:lnTo>
                <a:lnTo>
                  <a:pt x="63403" y="279522"/>
                </a:lnTo>
                <a:lnTo>
                  <a:pt x="62588" y="277788"/>
                </a:lnTo>
                <a:lnTo>
                  <a:pt x="61684" y="273604"/>
                </a:lnTo>
                <a:lnTo>
                  <a:pt x="61282" y="268075"/>
                </a:lnTo>
                <a:lnTo>
                  <a:pt x="60960" y="2514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Annotation1034"/>
          <p:cNvSpPr/>
          <p:nvPr/>
        </p:nvSpPr>
        <p:spPr>
          <a:xfrm>
            <a:off x="6621780" y="5113020"/>
            <a:ext cx="266701" cy="38006"/>
          </a:xfrm>
          <a:custGeom>
            <a:avLst/>
            <a:gdLst/>
            <a:ahLst/>
            <a:cxnLst/>
            <a:rect l="0" t="0" r="0" b="0"/>
            <a:pathLst>
              <a:path w="266701" h="38006">
                <a:moveTo>
                  <a:pt x="0" y="0"/>
                </a:moveTo>
                <a:lnTo>
                  <a:pt x="12136" y="8091"/>
                </a:lnTo>
                <a:lnTo>
                  <a:pt x="16557" y="11320"/>
                </a:lnTo>
                <a:lnTo>
                  <a:pt x="20352" y="14321"/>
                </a:lnTo>
                <a:lnTo>
                  <a:pt x="28479" y="21174"/>
                </a:lnTo>
                <a:lnTo>
                  <a:pt x="34107" y="22111"/>
                </a:lnTo>
                <a:lnTo>
                  <a:pt x="37978" y="22360"/>
                </a:lnTo>
                <a:lnTo>
                  <a:pt x="41405" y="23374"/>
                </a:lnTo>
                <a:lnTo>
                  <a:pt x="44537" y="24896"/>
                </a:lnTo>
                <a:lnTo>
                  <a:pt x="47471" y="26757"/>
                </a:lnTo>
                <a:lnTo>
                  <a:pt x="51120" y="27999"/>
                </a:lnTo>
                <a:lnTo>
                  <a:pt x="55248" y="28826"/>
                </a:lnTo>
                <a:lnTo>
                  <a:pt x="59691" y="29377"/>
                </a:lnTo>
                <a:lnTo>
                  <a:pt x="64348" y="29745"/>
                </a:lnTo>
                <a:lnTo>
                  <a:pt x="69146" y="29990"/>
                </a:lnTo>
                <a:lnTo>
                  <a:pt x="74037" y="30154"/>
                </a:lnTo>
                <a:lnTo>
                  <a:pt x="79838" y="31109"/>
                </a:lnTo>
                <a:lnTo>
                  <a:pt x="86245" y="32593"/>
                </a:lnTo>
                <a:lnTo>
                  <a:pt x="93057" y="34429"/>
                </a:lnTo>
                <a:lnTo>
                  <a:pt x="100138" y="35653"/>
                </a:lnTo>
                <a:lnTo>
                  <a:pt x="107398" y="36469"/>
                </a:lnTo>
                <a:lnTo>
                  <a:pt x="114779" y="37013"/>
                </a:lnTo>
                <a:lnTo>
                  <a:pt x="122239" y="37375"/>
                </a:lnTo>
                <a:lnTo>
                  <a:pt x="137301" y="37778"/>
                </a:lnTo>
                <a:lnTo>
                  <a:pt x="164107" y="38005"/>
                </a:lnTo>
                <a:lnTo>
                  <a:pt x="172904" y="37190"/>
                </a:lnTo>
                <a:lnTo>
                  <a:pt x="181309" y="35800"/>
                </a:lnTo>
                <a:lnTo>
                  <a:pt x="189453" y="34027"/>
                </a:lnTo>
                <a:lnTo>
                  <a:pt x="198269" y="32845"/>
                </a:lnTo>
                <a:lnTo>
                  <a:pt x="207533" y="32057"/>
                </a:lnTo>
                <a:lnTo>
                  <a:pt x="217094" y="31531"/>
                </a:lnTo>
                <a:lnTo>
                  <a:pt x="225163" y="29487"/>
                </a:lnTo>
                <a:lnTo>
                  <a:pt x="232235" y="26432"/>
                </a:lnTo>
                <a:lnTo>
                  <a:pt x="238644" y="22701"/>
                </a:lnTo>
                <a:lnTo>
                  <a:pt x="250280" y="16299"/>
                </a:lnTo>
                <a:lnTo>
                  <a:pt x="266700" y="762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Annotation1035"/>
          <p:cNvSpPr/>
          <p:nvPr/>
        </p:nvSpPr>
        <p:spPr>
          <a:xfrm>
            <a:off x="6835170" y="5029200"/>
            <a:ext cx="30451" cy="198122"/>
          </a:xfrm>
          <a:custGeom>
            <a:avLst/>
            <a:gdLst/>
            <a:ahLst/>
            <a:cxnLst/>
            <a:rect l="0" t="0" r="0" b="0"/>
            <a:pathLst>
              <a:path w="30451" h="198122">
                <a:moveTo>
                  <a:pt x="30450" y="0"/>
                </a:moveTo>
                <a:lnTo>
                  <a:pt x="12538" y="0"/>
                </a:lnTo>
                <a:lnTo>
                  <a:pt x="10889" y="846"/>
                </a:lnTo>
                <a:lnTo>
                  <a:pt x="9789" y="2258"/>
                </a:lnTo>
                <a:lnTo>
                  <a:pt x="9056" y="4045"/>
                </a:lnTo>
                <a:lnTo>
                  <a:pt x="7722" y="6084"/>
                </a:lnTo>
                <a:lnTo>
                  <a:pt x="5984" y="8289"/>
                </a:lnTo>
                <a:lnTo>
                  <a:pt x="3979" y="10606"/>
                </a:lnTo>
                <a:lnTo>
                  <a:pt x="2643" y="12998"/>
                </a:lnTo>
                <a:lnTo>
                  <a:pt x="1752" y="15438"/>
                </a:lnTo>
                <a:lnTo>
                  <a:pt x="1158" y="17912"/>
                </a:lnTo>
                <a:lnTo>
                  <a:pt x="762" y="21255"/>
                </a:lnTo>
                <a:lnTo>
                  <a:pt x="498" y="25176"/>
                </a:lnTo>
                <a:lnTo>
                  <a:pt x="204" y="33203"/>
                </a:lnTo>
                <a:lnTo>
                  <a:pt x="74" y="39593"/>
                </a:lnTo>
                <a:lnTo>
                  <a:pt x="0" y="56040"/>
                </a:lnTo>
                <a:lnTo>
                  <a:pt x="838" y="61914"/>
                </a:lnTo>
                <a:lnTo>
                  <a:pt x="2241" y="67522"/>
                </a:lnTo>
                <a:lnTo>
                  <a:pt x="4024" y="72955"/>
                </a:lnTo>
                <a:lnTo>
                  <a:pt x="5212" y="79117"/>
                </a:lnTo>
                <a:lnTo>
                  <a:pt x="6005" y="85765"/>
                </a:lnTo>
                <a:lnTo>
                  <a:pt x="6533" y="92737"/>
                </a:lnTo>
                <a:lnTo>
                  <a:pt x="6885" y="99925"/>
                </a:lnTo>
                <a:lnTo>
                  <a:pt x="7276" y="114684"/>
                </a:lnTo>
                <a:lnTo>
                  <a:pt x="7497" y="133229"/>
                </a:lnTo>
                <a:lnTo>
                  <a:pt x="8375" y="139619"/>
                </a:lnTo>
                <a:lnTo>
                  <a:pt x="9807" y="146419"/>
                </a:lnTo>
                <a:lnTo>
                  <a:pt x="11607" y="153494"/>
                </a:lnTo>
                <a:lnTo>
                  <a:pt x="13655" y="159902"/>
                </a:lnTo>
                <a:lnTo>
                  <a:pt x="15867" y="165868"/>
                </a:lnTo>
                <a:lnTo>
                  <a:pt x="18188" y="171539"/>
                </a:lnTo>
                <a:lnTo>
                  <a:pt x="19736" y="177013"/>
                </a:lnTo>
                <a:lnTo>
                  <a:pt x="20767" y="182356"/>
                </a:lnTo>
                <a:lnTo>
                  <a:pt x="22830" y="19812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0" name="SMARTInkAnnotation1036"/>
          <p:cNvSpPr/>
          <p:nvPr/>
        </p:nvSpPr>
        <p:spPr>
          <a:xfrm>
            <a:off x="6969003" y="4977399"/>
            <a:ext cx="201386" cy="394702"/>
          </a:xfrm>
          <a:custGeom>
            <a:avLst/>
            <a:gdLst/>
            <a:ahLst/>
            <a:cxnLst/>
            <a:rect l="0" t="0" r="0" b="0"/>
            <a:pathLst>
              <a:path w="201386" h="394702">
                <a:moveTo>
                  <a:pt x="148076" y="173721"/>
                </a:moveTo>
                <a:lnTo>
                  <a:pt x="164257" y="169676"/>
                </a:lnTo>
                <a:lnTo>
                  <a:pt x="169870" y="168485"/>
                </a:lnTo>
                <a:lnTo>
                  <a:pt x="174459" y="167690"/>
                </a:lnTo>
                <a:lnTo>
                  <a:pt x="178364" y="167160"/>
                </a:lnTo>
                <a:lnTo>
                  <a:pt x="180968" y="165961"/>
                </a:lnTo>
                <a:lnTo>
                  <a:pt x="182705" y="164314"/>
                </a:lnTo>
                <a:lnTo>
                  <a:pt x="185479" y="160227"/>
                </a:lnTo>
                <a:lnTo>
                  <a:pt x="189535" y="155588"/>
                </a:lnTo>
                <a:lnTo>
                  <a:pt x="190955" y="152320"/>
                </a:lnTo>
                <a:lnTo>
                  <a:pt x="192533" y="144172"/>
                </a:lnTo>
                <a:lnTo>
                  <a:pt x="195492" y="134906"/>
                </a:lnTo>
                <a:lnTo>
                  <a:pt x="198783" y="125143"/>
                </a:lnTo>
                <a:lnTo>
                  <a:pt x="200245" y="115160"/>
                </a:lnTo>
                <a:lnTo>
                  <a:pt x="200895" y="105078"/>
                </a:lnTo>
                <a:lnTo>
                  <a:pt x="201185" y="94954"/>
                </a:lnTo>
                <a:lnTo>
                  <a:pt x="201385" y="73623"/>
                </a:lnTo>
                <a:lnTo>
                  <a:pt x="199144" y="63193"/>
                </a:lnTo>
                <a:lnTo>
                  <a:pt x="195326" y="51785"/>
                </a:lnTo>
                <a:lnTo>
                  <a:pt x="190807" y="43892"/>
                </a:lnTo>
                <a:lnTo>
                  <a:pt x="185977" y="35304"/>
                </a:lnTo>
                <a:lnTo>
                  <a:pt x="183503" y="30643"/>
                </a:lnTo>
                <a:lnTo>
                  <a:pt x="180160" y="26689"/>
                </a:lnTo>
                <a:lnTo>
                  <a:pt x="176238" y="23206"/>
                </a:lnTo>
                <a:lnTo>
                  <a:pt x="171931" y="20038"/>
                </a:lnTo>
                <a:lnTo>
                  <a:pt x="167366" y="17079"/>
                </a:lnTo>
                <a:lnTo>
                  <a:pt x="162629" y="14260"/>
                </a:lnTo>
                <a:lnTo>
                  <a:pt x="157778" y="11534"/>
                </a:lnTo>
                <a:lnTo>
                  <a:pt x="147872" y="6247"/>
                </a:lnTo>
                <a:lnTo>
                  <a:pt x="142861" y="3652"/>
                </a:lnTo>
                <a:lnTo>
                  <a:pt x="136979" y="1921"/>
                </a:lnTo>
                <a:lnTo>
                  <a:pt x="130518" y="768"/>
                </a:lnTo>
                <a:lnTo>
                  <a:pt x="123670" y="0"/>
                </a:lnTo>
                <a:lnTo>
                  <a:pt x="116565" y="333"/>
                </a:lnTo>
                <a:lnTo>
                  <a:pt x="109288" y="1403"/>
                </a:lnTo>
                <a:lnTo>
                  <a:pt x="101898" y="2963"/>
                </a:lnTo>
                <a:lnTo>
                  <a:pt x="94431" y="4849"/>
                </a:lnTo>
                <a:lnTo>
                  <a:pt x="86913" y="6953"/>
                </a:lnTo>
                <a:lnTo>
                  <a:pt x="79361" y="9202"/>
                </a:lnTo>
                <a:lnTo>
                  <a:pt x="72632" y="11549"/>
                </a:lnTo>
                <a:lnTo>
                  <a:pt x="66454" y="13960"/>
                </a:lnTo>
                <a:lnTo>
                  <a:pt x="60642" y="16414"/>
                </a:lnTo>
                <a:lnTo>
                  <a:pt x="55073" y="19743"/>
                </a:lnTo>
                <a:lnTo>
                  <a:pt x="49667" y="23656"/>
                </a:lnTo>
                <a:lnTo>
                  <a:pt x="44370" y="27957"/>
                </a:lnTo>
                <a:lnTo>
                  <a:pt x="39146" y="32519"/>
                </a:lnTo>
                <a:lnTo>
                  <a:pt x="33970" y="37253"/>
                </a:lnTo>
                <a:lnTo>
                  <a:pt x="28825" y="42102"/>
                </a:lnTo>
                <a:lnTo>
                  <a:pt x="24549" y="47876"/>
                </a:lnTo>
                <a:lnTo>
                  <a:pt x="20852" y="54264"/>
                </a:lnTo>
                <a:lnTo>
                  <a:pt x="892" y="94679"/>
                </a:lnTo>
                <a:lnTo>
                  <a:pt x="0" y="99860"/>
                </a:lnTo>
                <a:lnTo>
                  <a:pt x="1267" y="110132"/>
                </a:lnTo>
                <a:lnTo>
                  <a:pt x="4653" y="120342"/>
                </a:lnTo>
                <a:lnTo>
                  <a:pt x="8979" y="129677"/>
                </a:lnTo>
                <a:lnTo>
                  <a:pt x="13725" y="136649"/>
                </a:lnTo>
                <a:lnTo>
                  <a:pt x="17023" y="139693"/>
                </a:lnTo>
                <a:lnTo>
                  <a:pt x="20915" y="142569"/>
                </a:lnTo>
                <a:lnTo>
                  <a:pt x="25201" y="145333"/>
                </a:lnTo>
                <a:lnTo>
                  <a:pt x="29753" y="147176"/>
                </a:lnTo>
                <a:lnTo>
                  <a:pt x="34480" y="148404"/>
                </a:lnTo>
                <a:lnTo>
                  <a:pt x="39326" y="149223"/>
                </a:lnTo>
                <a:lnTo>
                  <a:pt x="44249" y="149769"/>
                </a:lnTo>
                <a:lnTo>
                  <a:pt x="49225" y="150134"/>
                </a:lnTo>
                <a:lnTo>
                  <a:pt x="54236" y="150376"/>
                </a:lnTo>
                <a:lnTo>
                  <a:pt x="64319" y="150646"/>
                </a:lnTo>
                <a:lnTo>
                  <a:pt x="69378" y="150718"/>
                </a:lnTo>
                <a:lnTo>
                  <a:pt x="75290" y="149919"/>
                </a:lnTo>
                <a:lnTo>
                  <a:pt x="81772" y="148540"/>
                </a:lnTo>
                <a:lnTo>
                  <a:pt x="88633" y="146774"/>
                </a:lnTo>
                <a:lnTo>
                  <a:pt x="94901" y="144750"/>
                </a:lnTo>
                <a:lnTo>
                  <a:pt x="100773" y="142554"/>
                </a:lnTo>
                <a:lnTo>
                  <a:pt x="106381" y="140243"/>
                </a:lnTo>
                <a:lnTo>
                  <a:pt x="111812" y="137856"/>
                </a:lnTo>
                <a:lnTo>
                  <a:pt x="122363" y="132946"/>
                </a:lnTo>
                <a:lnTo>
                  <a:pt x="137823" y="125421"/>
                </a:lnTo>
                <a:lnTo>
                  <a:pt x="142933" y="122048"/>
                </a:lnTo>
                <a:lnTo>
                  <a:pt x="148035" y="118105"/>
                </a:lnTo>
                <a:lnTo>
                  <a:pt x="153128" y="113784"/>
                </a:lnTo>
                <a:lnTo>
                  <a:pt x="157371" y="110056"/>
                </a:lnTo>
                <a:lnTo>
                  <a:pt x="164343" y="103657"/>
                </a:lnTo>
                <a:lnTo>
                  <a:pt x="173028" y="95294"/>
                </a:lnTo>
                <a:lnTo>
                  <a:pt x="180963" y="87454"/>
                </a:lnTo>
                <a:lnTo>
                  <a:pt x="183546" y="85730"/>
                </a:lnTo>
                <a:lnTo>
                  <a:pt x="188676" y="83814"/>
                </a:lnTo>
                <a:lnTo>
                  <a:pt x="190382" y="84149"/>
                </a:lnTo>
                <a:lnTo>
                  <a:pt x="191520" y="85220"/>
                </a:lnTo>
                <a:lnTo>
                  <a:pt x="192278" y="86781"/>
                </a:lnTo>
                <a:lnTo>
                  <a:pt x="193346" y="97067"/>
                </a:lnTo>
                <a:lnTo>
                  <a:pt x="191338" y="106068"/>
                </a:lnTo>
                <a:lnTo>
                  <a:pt x="188470" y="115713"/>
                </a:lnTo>
                <a:lnTo>
                  <a:pt x="187194" y="125644"/>
                </a:lnTo>
                <a:lnTo>
                  <a:pt x="186009" y="132357"/>
                </a:lnTo>
                <a:lnTo>
                  <a:pt x="184371" y="140218"/>
                </a:lnTo>
                <a:lnTo>
                  <a:pt x="182433" y="148845"/>
                </a:lnTo>
                <a:lnTo>
                  <a:pt x="180293" y="157138"/>
                </a:lnTo>
                <a:lnTo>
                  <a:pt x="178021" y="165205"/>
                </a:lnTo>
                <a:lnTo>
                  <a:pt x="175659" y="173124"/>
                </a:lnTo>
                <a:lnTo>
                  <a:pt x="170776" y="190954"/>
                </a:lnTo>
                <a:lnTo>
                  <a:pt x="168290" y="200449"/>
                </a:lnTo>
                <a:lnTo>
                  <a:pt x="163268" y="222289"/>
                </a:lnTo>
                <a:lnTo>
                  <a:pt x="160745" y="234040"/>
                </a:lnTo>
                <a:lnTo>
                  <a:pt x="159061" y="245260"/>
                </a:lnTo>
                <a:lnTo>
                  <a:pt x="157939" y="256128"/>
                </a:lnTo>
                <a:lnTo>
                  <a:pt x="157191" y="266759"/>
                </a:lnTo>
                <a:lnTo>
                  <a:pt x="156692" y="277233"/>
                </a:lnTo>
                <a:lnTo>
                  <a:pt x="156139" y="297902"/>
                </a:lnTo>
                <a:lnTo>
                  <a:pt x="155735" y="348511"/>
                </a:lnTo>
                <a:lnTo>
                  <a:pt x="156568" y="356288"/>
                </a:lnTo>
                <a:lnTo>
                  <a:pt x="157971" y="364012"/>
                </a:lnTo>
                <a:lnTo>
                  <a:pt x="159752" y="371702"/>
                </a:lnTo>
                <a:lnTo>
                  <a:pt x="163989" y="382503"/>
                </a:lnTo>
                <a:lnTo>
                  <a:pt x="166306" y="386570"/>
                </a:lnTo>
                <a:lnTo>
                  <a:pt x="169543" y="389280"/>
                </a:lnTo>
                <a:lnTo>
                  <a:pt x="173394" y="391087"/>
                </a:lnTo>
                <a:lnTo>
                  <a:pt x="186175" y="3947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1" name="SMARTInkAnnotation1037"/>
          <p:cNvSpPr/>
          <p:nvPr/>
        </p:nvSpPr>
        <p:spPr>
          <a:xfrm>
            <a:off x="7261860" y="5158740"/>
            <a:ext cx="205742" cy="30378"/>
          </a:xfrm>
          <a:custGeom>
            <a:avLst/>
            <a:gdLst/>
            <a:ahLst/>
            <a:cxnLst/>
            <a:rect l="0" t="0" r="0" b="0"/>
            <a:pathLst>
              <a:path w="205742" h="30378">
                <a:moveTo>
                  <a:pt x="0" y="7620"/>
                </a:moveTo>
                <a:lnTo>
                  <a:pt x="0" y="30131"/>
                </a:lnTo>
                <a:lnTo>
                  <a:pt x="4045" y="30377"/>
                </a:lnTo>
                <a:lnTo>
                  <a:pt x="6083" y="29565"/>
                </a:lnTo>
                <a:lnTo>
                  <a:pt x="8288" y="28176"/>
                </a:lnTo>
                <a:lnTo>
                  <a:pt x="10606" y="26404"/>
                </a:lnTo>
                <a:lnTo>
                  <a:pt x="13843" y="25223"/>
                </a:lnTo>
                <a:lnTo>
                  <a:pt x="17696" y="24435"/>
                </a:lnTo>
                <a:lnTo>
                  <a:pt x="21957" y="23910"/>
                </a:lnTo>
                <a:lnTo>
                  <a:pt x="26492" y="23560"/>
                </a:lnTo>
                <a:lnTo>
                  <a:pt x="31207" y="23327"/>
                </a:lnTo>
                <a:lnTo>
                  <a:pt x="40963" y="23068"/>
                </a:lnTo>
                <a:lnTo>
                  <a:pt x="107875" y="22863"/>
                </a:lnTo>
                <a:lnTo>
                  <a:pt x="114250" y="22015"/>
                </a:lnTo>
                <a:lnTo>
                  <a:pt x="120194" y="20604"/>
                </a:lnTo>
                <a:lnTo>
                  <a:pt x="125850" y="18816"/>
                </a:lnTo>
                <a:lnTo>
                  <a:pt x="132160" y="17624"/>
                </a:lnTo>
                <a:lnTo>
                  <a:pt x="138907" y="16829"/>
                </a:lnTo>
                <a:lnTo>
                  <a:pt x="145945" y="16300"/>
                </a:lnTo>
                <a:lnTo>
                  <a:pt x="152330" y="15100"/>
                </a:lnTo>
                <a:lnTo>
                  <a:pt x="158281" y="13453"/>
                </a:lnTo>
                <a:lnTo>
                  <a:pt x="163940" y="11509"/>
                </a:lnTo>
                <a:lnTo>
                  <a:pt x="169407" y="10213"/>
                </a:lnTo>
                <a:lnTo>
                  <a:pt x="174745" y="9348"/>
                </a:lnTo>
                <a:lnTo>
                  <a:pt x="179997" y="8772"/>
                </a:lnTo>
                <a:lnTo>
                  <a:pt x="185192" y="7542"/>
                </a:lnTo>
                <a:lnTo>
                  <a:pt x="190348" y="5874"/>
                </a:lnTo>
                <a:lnTo>
                  <a:pt x="20574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3" name="SMARTInkAnnotation1038"/>
          <p:cNvSpPr/>
          <p:nvPr/>
        </p:nvSpPr>
        <p:spPr>
          <a:xfrm>
            <a:off x="7353329" y="5036820"/>
            <a:ext cx="45692" cy="198122"/>
          </a:xfrm>
          <a:custGeom>
            <a:avLst/>
            <a:gdLst/>
            <a:ahLst/>
            <a:cxnLst/>
            <a:rect l="0" t="0" r="0" b="0"/>
            <a:pathLst>
              <a:path w="45692" h="198122">
                <a:moveTo>
                  <a:pt x="45691" y="0"/>
                </a:moveTo>
                <a:lnTo>
                  <a:pt x="33554" y="4045"/>
                </a:lnTo>
                <a:lnTo>
                  <a:pt x="29134" y="6931"/>
                </a:lnTo>
                <a:lnTo>
                  <a:pt x="25340" y="10547"/>
                </a:lnTo>
                <a:lnTo>
                  <a:pt x="21963" y="14652"/>
                </a:lnTo>
                <a:lnTo>
                  <a:pt x="18866" y="18235"/>
                </a:lnTo>
                <a:lnTo>
                  <a:pt x="15954" y="21470"/>
                </a:lnTo>
                <a:lnTo>
                  <a:pt x="13166" y="24473"/>
                </a:lnTo>
                <a:lnTo>
                  <a:pt x="11308" y="28169"/>
                </a:lnTo>
                <a:lnTo>
                  <a:pt x="10069" y="32326"/>
                </a:lnTo>
                <a:lnTo>
                  <a:pt x="9243" y="36791"/>
                </a:lnTo>
                <a:lnTo>
                  <a:pt x="8692" y="40614"/>
                </a:lnTo>
                <a:lnTo>
                  <a:pt x="8325" y="44010"/>
                </a:lnTo>
                <a:lnTo>
                  <a:pt x="8080" y="47120"/>
                </a:lnTo>
                <a:lnTo>
                  <a:pt x="7071" y="50887"/>
                </a:lnTo>
                <a:lnTo>
                  <a:pt x="5550" y="55091"/>
                </a:lnTo>
                <a:lnTo>
                  <a:pt x="3690" y="59588"/>
                </a:lnTo>
                <a:lnTo>
                  <a:pt x="2451" y="65125"/>
                </a:lnTo>
                <a:lnTo>
                  <a:pt x="1624" y="71357"/>
                </a:lnTo>
                <a:lnTo>
                  <a:pt x="1072" y="78052"/>
                </a:lnTo>
                <a:lnTo>
                  <a:pt x="706" y="85054"/>
                </a:lnTo>
                <a:lnTo>
                  <a:pt x="297" y="99609"/>
                </a:lnTo>
                <a:lnTo>
                  <a:pt x="14" y="131202"/>
                </a:lnTo>
                <a:lnTo>
                  <a:pt x="0" y="138268"/>
                </a:lnTo>
                <a:lnTo>
                  <a:pt x="837" y="144672"/>
                </a:lnTo>
                <a:lnTo>
                  <a:pt x="2241" y="150635"/>
                </a:lnTo>
                <a:lnTo>
                  <a:pt x="4025" y="156304"/>
                </a:lnTo>
                <a:lnTo>
                  <a:pt x="5213" y="161776"/>
                </a:lnTo>
                <a:lnTo>
                  <a:pt x="6006" y="167118"/>
                </a:lnTo>
                <a:lnTo>
                  <a:pt x="6534" y="172372"/>
                </a:lnTo>
                <a:lnTo>
                  <a:pt x="6887" y="177568"/>
                </a:lnTo>
                <a:lnTo>
                  <a:pt x="7121" y="182726"/>
                </a:lnTo>
                <a:lnTo>
                  <a:pt x="7591" y="19812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4" name="SMARTInkAnnotation1039"/>
          <p:cNvSpPr/>
          <p:nvPr/>
        </p:nvSpPr>
        <p:spPr>
          <a:xfrm>
            <a:off x="7574280" y="4971470"/>
            <a:ext cx="98689" cy="354911"/>
          </a:xfrm>
          <a:custGeom>
            <a:avLst/>
            <a:gdLst/>
            <a:ahLst/>
            <a:cxnLst/>
            <a:rect l="0" t="0" r="0" b="0"/>
            <a:pathLst>
              <a:path w="98689" h="354911">
                <a:moveTo>
                  <a:pt x="68580" y="4390"/>
                </a:moveTo>
                <a:lnTo>
                  <a:pt x="84761" y="345"/>
                </a:lnTo>
                <a:lnTo>
                  <a:pt x="89527" y="0"/>
                </a:lnTo>
                <a:lnTo>
                  <a:pt x="92705" y="617"/>
                </a:lnTo>
                <a:lnTo>
                  <a:pt x="94822" y="1874"/>
                </a:lnTo>
                <a:lnTo>
                  <a:pt x="96236" y="4406"/>
                </a:lnTo>
                <a:lnTo>
                  <a:pt x="97805" y="11735"/>
                </a:lnTo>
                <a:lnTo>
                  <a:pt x="98501" y="20637"/>
                </a:lnTo>
                <a:lnTo>
                  <a:pt x="98688" y="25381"/>
                </a:lnTo>
                <a:lnTo>
                  <a:pt x="95425" y="31084"/>
                </a:lnTo>
                <a:lnTo>
                  <a:pt x="89863" y="37426"/>
                </a:lnTo>
                <a:lnTo>
                  <a:pt x="82769" y="44194"/>
                </a:lnTo>
                <a:lnTo>
                  <a:pt x="77192" y="51246"/>
                </a:lnTo>
                <a:lnTo>
                  <a:pt x="72628" y="58487"/>
                </a:lnTo>
                <a:lnTo>
                  <a:pt x="68739" y="65855"/>
                </a:lnTo>
                <a:lnTo>
                  <a:pt x="65299" y="74153"/>
                </a:lnTo>
                <a:lnTo>
                  <a:pt x="62160" y="83072"/>
                </a:lnTo>
                <a:lnTo>
                  <a:pt x="59220" y="92405"/>
                </a:lnTo>
                <a:lnTo>
                  <a:pt x="56413" y="102860"/>
                </a:lnTo>
                <a:lnTo>
                  <a:pt x="53695" y="114063"/>
                </a:lnTo>
                <a:lnTo>
                  <a:pt x="51037" y="125765"/>
                </a:lnTo>
                <a:lnTo>
                  <a:pt x="49265" y="137801"/>
                </a:lnTo>
                <a:lnTo>
                  <a:pt x="48083" y="150057"/>
                </a:lnTo>
                <a:lnTo>
                  <a:pt x="47296" y="162462"/>
                </a:lnTo>
                <a:lnTo>
                  <a:pt x="45077" y="174964"/>
                </a:lnTo>
                <a:lnTo>
                  <a:pt x="41904" y="187533"/>
                </a:lnTo>
                <a:lnTo>
                  <a:pt x="38096" y="200146"/>
                </a:lnTo>
                <a:lnTo>
                  <a:pt x="34710" y="212787"/>
                </a:lnTo>
                <a:lnTo>
                  <a:pt x="31608" y="225448"/>
                </a:lnTo>
                <a:lnTo>
                  <a:pt x="25901" y="250805"/>
                </a:lnTo>
                <a:lnTo>
                  <a:pt x="17928" y="288034"/>
                </a:lnTo>
                <a:lnTo>
                  <a:pt x="12765" y="310230"/>
                </a:lnTo>
                <a:lnTo>
                  <a:pt x="10204" y="320043"/>
                </a:lnTo>
                <a:lnTo>
                  <a:pt x="7650" y="329125"/>
                </a:lnTo>
                <a:lnTo>
                  <a:pt x="0" y="35491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5" name="SMARTInkAnnotation1040"/>
          <p:cNvSpPr/>
          <p:nvPr/>
        </p:nvSpPr>
        <p:spPr>
          <a:xfrm>
            <a:off x="7787639" y="5158740"/>
            <a:ext cx="274322" cy="38101"/>
          </a:xfrm>
          <a:custGeom>
            <a:avLst/>
            <a:gdLst/>
            <a:ahLst/>
            <a:cxnLst/>
            <a:rect l="0" t="0" r="0" b="0"/>
            <a:pathLst>
              <a:path w="274322" h="38101">
                <a:moveTo>
                  <a:pt x="0" y="38100"/>
                </a:moveTo>
                <a:lnTo>
                  <a:pt x="7612" y="38100"/>
                </a:lnTo>
                <a:lnTo>
                  <a:pt x="11663" y="34055"/>
                </a:lnTo>
                <a:lnTo>
                  <a:pt x="13703" y="32863"/>
                </a:lnTo>
                <a:lnTo>
                  <a:pt x="15909" y="32069"/>
                </a:lnTo>
                <a:lnTo>
                  <a:pt x="23058" y="30951"/>
                </a:lnTo>
                <a:lnTo>
                  <a:pt x="25532" y="30794"/>
                </a:lnTo>
                <a:lnTo>
                  <a:pt x="28875" y="29843"/>
                </a:lnTo>
                <a:lnTo>
                  <a:pt x="32797" y="28362"/>
                </a:lnTo>
                <a:lnTo>
                  <a:pt x="37104" y="26528"/>
                </a:lnTo>
                <a:lnTo>
                  <a:pt x="41669" y="25305"/>
                </a:lnTo>
                <a:lnTo>
                  <a:pt x="46408" y="24490"/>
                </a:lnTo>
                <a:lnTo>
                  <a:pt x="51258" y="23947"/>
                </a:lnTo>
                <a:lnTo>
                  <a:pt x="57033" y="23585"/>
                </a:lnTo>
                <a:lnTo>
                  <a:pt x="63422" y="23343"/>
                </a:lnTo>
                <a:lnTo>
                  <a:pt x="84550" y="23003"/>
                </a:lnTo>
                <a:lnTo>
                  <a:pt x="91927" y="22956"/>
                </a:lnTo>
                <a:lnTo>
                  <a:pt x="99384" y="22077"/>
                </a:lnTo>
                <a:lnTo>
                  <a:pt x="106897" y="20645"/>
                </a:lnTo>
                <a:lnTo>
                  <a:pt x="114445" y="18843"/>
                </a:lnTo>
                <a:lnTo>
                  <a:pt x="122016" y="17642"/>
                </a:lnTo>
                <a:lnTo>
                  <a:pt x="129604" y="16841"/>
                </a:lnTo>
                <a:lnTo>
                  <a:pt x="137204" y="16308"/>
                </a:lnTo>
                <a:lnTo>
                  <a:pt x="145656" y="15952"/>
                </a:lnTo>
                <a:lnTo>
                  <a:pt x="164078" y="15557"/>
                </a:lnTo>
                <a:lnTo>
                  <a:pt x="172886" y="14604"/>
                </a:lnTo>
                <a:lnTo>
                  <a:pt x="181297" y="13123"/>
                </a:lnTo>
                <a:lnTo>
                  <a:pt x="189445" y="11289"/>
                </a:lnTo>
                <a:lnTo>
                  <a:pt x="197416" y="10066"/>
                </a:lnTo>
                <a:lnTo>
                  <a:pt x="205272" y="9251"/>
                </a:lnTo>
                <a:lnTo>
                  <a:pt x="213049" y="8707"/>
                </a:lnTo>
                <a:lnTo>
                  <a:pt x="219926" y="8345"/>
                </a:lnTo>
                <a:lnTo>
                  <a:pt x="232082" y="7942"/>
                </a:lnTo>
                <a:lnTo>
                  <a:pt x="256613" y="7663"/>
                </a:lnTo>
                <a:lnTo>
                  <a:pt x="259975" y="7649"/>
                </a:lnTo>
                <a:lnTo>
                  <a:pt x="263064" y="6792"/>
                </a:lnTo>
                <a:lnTo>
                  <a:pt x="265969" y="5375"/>
                </a:lnTo>
                <a:lnTo>
                  <a:pt x="27432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6" name="SMARTInkAnnotation1041"/>
          <p:cNvSpPr/>
          <p:nvPr/>
        </p:nvSpPr>
        <p:spPr>
          <a:xfrm>
            <a:off x="7848733" y="5219700"/>
            <a:ext cx="213228" cy="53339"/>
          </a:xfrm>
          <a:custGeom>
            <a:avLst/>
            <a:gdLst/>
            <a:ahLst/>
            <a:cxnLst/>
            <a:rect l="0" t="0" r="0" b="0"/>
            <a:pathLst>
              <a:path w="213228" h="53339">
                <a:moveTo>
                  <a:pt x="37967" y="0"/>
                </a:moveTo>
                <a:lnTo>
                  <a:pt x="5000" y="32967"/>
                </a:lnTo>
                <a:lnTo>
                  <a:pt x="3290" y="35525"/>
                </a:lnTo>
                <a:lnTo>
                  <a:pt x="2148" y="38076"/>
                </a:lnTo>
                <a:lnTo>
                  <a:pt x="317" y="44210"/>
                </a:lnTo>
                <a:lnTo>
                  <a:pt x="167" y="43867"/>
                </a:lnTo>
                <a:lnTo>
                  <a:pt x="67" y="42791"/>
                </a:lnTo>
                <a:lnTo>
                  <a:pt x="0" y="41228"/>
                </a:lnTo>
                <a:lnTo>
                  <a:pt x="803" y="40185"/>
                </a:lnTo>
                <a:lnTo>
                  <a:pt x="2184" y="39490"/>
                </a:lnTo>
                <a:lnTo>
                  <a:pt x="3950" y="39027"/>
                </a:lnTo>
                <a:lnTo>
                  <a:pt x="5976" y="39565"/>
                </a:lnTo>
                <a:lnTo>
                  <a:pt x="8173" y="40770"/>
                </a:lnTo>
                <a:lnTo>
                  <a:pt x="10485" y="42420"/>
                </a:lnTo>
                <a:lnTo>
                  <a:pt x="13717" y="43520"/>
                </a:lnTo>
                <a:lnTo>
                  <a:pt x="17567" y="44254"/>
                </a:lnTo>
                <a:lnTo>
                  <a:pt x="21827" y="44742"/>
                </a:lnTo>
                <a:lnTo>
                  <a:pt x="26361" y="45068"/>
                </a:lnTo>
                <a:lnTo>
                  <a:pt x="31076" y="45286"/>
                </a:lnTo>
                <a:lnTo>
                  <a:pt x="41678" y="45527"/>
                </a:lnTo>
                <a:lnTo>
                  <a:pt x="54856" y="45634"/>
                </a:lnTo>
                <a:lnTo>
                  <a:pt x="61927" y="46510"/>
                </a:lnTo>
                <a:lnTo>
                  <a:pt x="69180" y="47940"/>
                </a:lnTo>
                <a:lnTo>
                  <a:pt x="76556" y="49740"/>
                </a:lnTo>
                <a:lnTo>
                  <a:pt x="84012" y="50940"/>
                </a:lnTo>
                <a:lnTo>
                  <a:pt x="91524" y="51740"/>
                </a:lnTo>
                <a:lnTo>
                  <a:pt x="99072" y="52273"/>
                </a:lnTo>
                <a:lnTo>
                  <a:pt x="106643" y="52629"/>
                </a:lnTo>
                <a:lnTo>
                  <a:pt x="121829" y="53024"/>
                </a:lnTo>
                <a:lnTo>
                  <a:pt x="198576" y="53338"/>
                </a:lnTo>
                <a:lnTo>
                  <a:pt x="201766" y="52492"/>
                </a:lnTo>
                <a:lnTo>
                  <a:pt x="204740" y="51081"/>
                </a:lnTo>
                <a:lnTo>
                  <a:pt x="213227" y="457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7" name="SMARTInkAnnotation1042"/>
          <p:cNvSpPr/>
          <p:nvPr/>
        </p:nvSpPr>
        <p:spPr>
          <a:xfrm>
            <a:off x="8206740" y="5067300"/>
            <a:ext cx="228601" cy="311230"/>
          </a:xfrm>
          <a:custGeom>
            <a:avLst/>
            <a:gdLst/>
            <a:ahLst/>
            <a:cxnLst/>
            <a:rect l="0" t="0" r="0" b="0"/>
            <a:pathLst>
              <a:path w="228601" h="311230">
                <a:moveTo>
                  <a:pt x="0" y="0"/>
                </a:moveTo>
                <a:lnTo>
                  <a:pt x="48288" y="0"/>
                </a:lnTo>
                <a:lnTo>
                  <a:pt x="51666" y="847"/>
                </a:lnTo>
                <a:lnTo>
                  <a:pt x="55611" y="2258"/>
                </a:lnTo>
                <a:lnTo>
                  <a:pt x="59934" y="4045"/>
                </a:lnTo>
                <a:lnTo>
                  <a:pt x="64509" y="5237"/>
                </a:lnTo>
                <a:lnTo>
                  <a:pt x="69254" y="6032"/>
                </a:lnTo>
                <a:lnTo>
                  <a:pt x="74109" y="6561"/>
                </a:lnTo>
                <a:lnTo>
                  <a:pt x="79039" y="7761"/>
                </a:lnTo>
                <a:lnTo>
                  <a:pt x="84019" y="9408"/>
                </a:lnTo>
                <a:lnTo>
                  <a:pt x="89033" y="11352"/>
                </a:lnTo>
                <a:lnTo>
                  <a:pt x="94069" y="13495"/>
                </a:lnTo>
                <a:lnTo>
                  <a:pt x="104179" y="18133"/>
                </a:lnTo>
                <a:lnTo>
                  <a:pt x="108399" y="20556"/>
                </a:lnTo>
                <a:lnTo>
                  <a:pt x="115347" y="25505"/>
                </a:lnTo>
                <a:lnTo>
                  <a:pt x="121256" y="30527"/>
                </a:lnTo>
                <a:lnTo>
                  <a:pt x="127551" y="35581"/>
                </a:lnTo>
                <a:lnTo>
                  <a:pt x="131601" y="38114"/>
                </a:lnTo>
                <a:lnTo>
                  <a:pt x="135995" y="40649"/>
                </a:lnTo>
                <a:lnTo>
                  <a:pt x="138923" y="44033"/>
                </a:lnTo>
                <a:lnTo>
                  <a:pt x="140876" y="47982"/>
                </a:lnTo>
                <a:lnTo>
                  <a:pt x="143045" y="56039"/>
                </a:lnTo>
                <a:lnTo>
                  <a:pt x="144009" y="62442"/>
                </a:lnTo>
                <a:lnTo>
                  <a:pt x="144437" y="70368"/>
                </a:lnTo>
                <a:lnTo>
                  <a:pt x="144628" y="79535"/>
                </a:lnTo>
                <a:lnTo>
                  <a:pt x="144712" y="89253"/>
                </a:lnTo>
                <a:lnTo>
                  <a:pt x="143888" y="93369"/>
                </a:lnTo>
                <a:lnTo>
                  <a:pt x="140716" y="100200"/>
                </a:lnTo>
                <a:lnTo>
                  <a:pt x="134168" y="112851"/>
                </a:lnTo>
                <a:lnTo>
                  <a:pt x="127082" y="122405"/>
                </a:lnTo>
                <a:lnTo>
                  <a:pt x="122821" y="127324"/>
                </a:lnTo>
                <a:lnTo>
                  <a:pt x="119135" y="132296"/>
                </a:lnTo>
                <a:lnTo>
                  <a:pt x="115830" y="137304"/>
                </a:lnTo>
                <a:lnTo>
                  <a:pt x="112779" y="142336"/>
                </a:lnTo>
                <a:lnTo>
                  <a:pt x="109053" y="147384"/>
                </a:lnTo>
                <a:lnTo>
                  <a:pt x="104876" y="152443"/>
                </a:lnTo>
                <a:lnTo>
                  <a:pt x="100398" y="157509"/>
                </a:lnTo>
                <a:lnTo>
                  <a:pt x="90905" y="167654"/>
                </a:lnTo>
                <a:lnTo>
                  <a:pt x="65970" y="193042"/>
                </a:lnTo>
                <a:lnTo>
                  <a:pt x="44677" y="214396"/>
                </a:lnTo>
                <a:lnTo>
                  <a:pt x="38765" y="222570"/>
                </a:lnTo>
                <a:lnTo>
                  <a:pt x="33316" y="231847"/>
                </a:lnTo>
                <a:lnTo>
                  <a:pt x="28071" y="241615"/>
                </a:lnTo>
                <a:lnTo>
                  <a:pt x="25177" y="249342"/>
                </a:lnTo>
                <a:lnTo>
                  <a:pt x="23890" y="256446"/>
                </a:lnTo>
                <a:lnTo>
                  <a:pt x="23318" y="265248"/>
                </a:lnTo>
                <a:lnTo>
                  <a:pt x="24013" y="269119"/>
                </a:lnTo>
                <a:lnTo>
                  <a:pt x="27041" y="275677"/>
                </a:lnTo>
                <a:lnTo>
                  <a:pt x="33507" y="284130"/>
                </a:lnTo>
                <a:lnTo>
                  <a:pt x="38316" y="289405"/>
                </a:lnTo>
                <a:lnTo>
                  <a:pt x="40784" y="291997"/>
                </a:lnTo>
                <a:lnTo>
                  <a:pt x="44123" y="294572"/>
                </a:lnTo>
                <a:lnTo>
                  <a:pt x="48042" y="297135"/>
                </a:lnTo>
                <a:lnTo>
                  <a:pt x="52348" y="299690"/>
                </a:lnTo>
                <a:lnTo>
                  <a:pt x="56912" y="301394"/>
                </a:lnTo>
                <a:lnTo>
                  <a:pt x="61649" y="302530"/>
                </a:lnTo>
                <a:lnTo>
                  <a:pt x="66498" y="303287"/>
                </a:lnTo>
                <a:lnTo>
                  <a:pt x="72273" y="304638"/>
                </a:lnTo>
                <a:lnTo>
                  <a:pt x="78661" y="306386"/>
                </a:lnTo>
                <a:lnTo>
                  <a:pt x="85462" y="308397"/>
                </a:lnTo>
                <a:lnTo>
                  <a:pt x="92534" y="309738"/>
                </a:lnTo>
                <a:lnTo>
                  <a:pt x="99789" y="310633"/>
                </a:lnTo>
                <a:lnTo>
                  <a:pt x="107167" y="311229"/>
                </a:lnTo>
                <a:lnTo>
                  <a:pt x="114624" y="310780"/>
                </a:lnTo>
                <a:lnTo>
                  <a:pt x="122137" y="309633"/>
                </a:lnTo>
                <a:lnTo>
                  <a:pt x="129684" y="308023"/>
                </a:lnTo>
                <a:lnTo>
                  <a:pt x="137257" y="306102"/>
                </a:lnTo>
                <a:lnTo>
                  <a:pt x="144844" y="303975"/>
                </a:lnTo>
                <a:lnTo>
                  <a:pt x="160049" y="299354"/>
                </a:lnTo>
                <a:lnTo>
                  <a:pt x="198124" y="286973"/>
                </a:lnTo>
                <a:lnTo>
                  <a:pt x="204896" y="283602"/>
                </a:lnTo>
                <a:lnTo>
                  <a:pt x="211104" y="279662"/>
                </a:lnTo>
                <a:lnTo>
                  <a:pt x="228600" y="2667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8" name="SMARTInkAnnotation1043"/>
          <p:cNvSpPr/>
          <p:nvPr/>
        </p:nvSpPr>
        <p:spPr>
          <a:xfrm>
            <a:off x="8511542" y="5120640"/>
            <a:ext cx="22860" cy="281941"/>
          </a:xfrm>
          <a:custGeom>
            <a:avLst/>
            <a:gdLst/>
            <a:ahLst/>
            <a:cxnLst/>
            <a:rect l="0" t="0" r="0" b="0"/>
            <a:pathLst>
              <a:path w="22860" h="281941">
                <a:moveTo>
                  <a:pt x="22859" y="0"/>
                </a:moveTo>
                <a:lnTo>
                  <a:pt x="22859" y="18199"/>
                </a:lnTo>
                <a:lnTo>
                  <a:pt x="22012" y="20599"/>
                </a:lnTo>
                <a:lnTo>
                  <a:pt x="20599" y="23046"/>
                </a:lnTo>
                <a:lnTo>
                  <a:pt x="18813" y="25524"/>
                </a:lnTo>
                <a:lnTo>
                  <a:pt x="17622" y="28022"/>
                </a:lnTo>
                <a:lnTo>
                  <a:pt x="16827" y="30535"/>
                </a:lnTo>
                <a:lnTo>
                  <a:pt x="16297" y="33057"/>
                </a:lnTo>
                <a:lnTo>
                  <a:pt x="15944" y="37278"/>
                </a:lnTo>
                <a:lnTo>
                  <a:pt x="15708" y="42632"/>
                </a:lnTo>
                <a:lnTo>
                  <a:pt x="15552" y="48741"/>
                </a:lnTo>
                <a:lnTo>
                  <a:pt x="14602" y="54507"/>
                </a:lnTo>
                <a:lnTo>
                  <a:pt x="13120" y="60045"/>
                </a:lnTo>
                <a:lnTo>
                  <a:pt x="11287" y="65430"/>
                </a:lnTo>
                <a:lnTo>
                  <a:pt x="10064" y="71561"/>
                </a:lnTo>
                <a:lnTo>
                  <a:pt x="9249" y="78187"/>
                </a:lnTo>
                <a:lnTo>
                  <a:pt x="8706" y="85145"/>
                </a:lnTo>
                <a:lnTo>
                  <a:pt x="7497" y="93170"/>
                </a:lnTo>
                <a:lnTo>
                  <a:pt x="5843" y="101906"/>
                </a:lnTo>
                <a:lnTo>
                  <a:pt x="3896" y="111117"/>
                </a:lnTo>
                <a:lnTo>
                  <a:pt x="2596" y="119798"/>
                </a:lnTo>
                <a:lnTo>
                  <a:pt x="1730" y="128126"/>
                </a:lnTo>
                <a:lnTo>
                  <a:pt x="1152" y="136217"/>
                </a:lnTo>
                <a:lnTo>
                  <a:pt x="769" y="144151"/>
                </a:lnTo>
                <a:lnTo>
                  <a:pt x="339" y="159740"/>
                </a:lnTo>
                <a:lnTo>
                  <a:pt x="0" y="254939"/>
                </a:lnTo>
                <a:lnTo>
                  <a:pt x="847" y="259706"/>
                </a:lnTo>
                <a:lnTo>
                  <a:pt x="2256" y="263731"/>
                </a:lnTo>
                <a:lnTo>
                  <a:pt x="4044" y="267260"/>
                </a:lnTo>
                <a:lnTo>
                  <a:pt x="6082" y="270460"/>
                </a:lnTo>
                <a:lnTo>
                  <a:pt x="8288" y="273440"/>
                </a:lnTo>
                <a:lnTo>
                  <a:pt x="15238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69" name="SMARTInkAnnotation1044"/>
          <p:cNvSpPr/>
          <p:nvPr/>
        </p:nvSpPr>
        <p:spPr>
          <a:xfrm>
            <a:off x="8580264" y="5212240"/>
            <a:ext cx="242602" cy="357521"/>
          </a:xfrm>
          <a:custGeom>
            <a:avLst/>
            <a:gdLst/>
            <a:ahLst/>
            <a:cxnLst/>
            <a:rect l="0" t="0" r="0" b="0"/>
            <a:pathLst>
              <a:path w="242602" h="357521">
                <a:moveTo>
                  <a:pt x="190356" y="114140"/>
                </a:moveTo>
                <a:lnTo>
                  <a:pt x="190356" y="118185"/>
                </a:lnTo>
                <a:lnTo>
                  <a:pt x="194871" y="124687"/>
                </a:lnTo>
                <a:lnTo>
                  <a:pt x="203478" y="134568"/>
                </a:lnTo>
                <a:lnTo>
                  <a:pt x="209013" y="140324"/>
                </a:lnTo>
                <a:lnTo>
                  <a:pt x="211261" y="141756"/>
                </a:lnTo>
                <a:lnTo>
                  <a:pt x="218693" y="144055"/>
                </a:lnTo>
                <a:lnTo>
                  <a:pt x="219409" y="144243"/>
                </a:lnTo>
                <a:lnTo>
                  <a:pt x="220731" y="143522"/>
                </a:lnTo>
                <a:lnTo>
                  <a:pt x="226637" y="138462"/>
                </a:lnTo>
                <a:lnTo>
                  <a:pt x="231318" y="133981"/>
                </a:lnTo>
                <a:lnTo>
                  <a:pt x="232903" y="131601"/>
                </a:lnTo>
                <a:lnTo>
                  <a:pt x="234666" y="126698"/>
                </a:lnTo>
                <a:lnTo>
                  <a:pt x="235449" y="119440"/>
                </a:lnTo>
                <a:lnTo>
                  <a:pt x="235658" y="115133"/>
                </a:lnTo>
                <a:lnTo>
                  <a:pt x="238149" y="105833"/>
                </a:lnTo>
                <a:lnTo>
                  <a:pt x="241230" y="96055"/>
                </a:lnTo>
                <a:lnTo>
                  <a:pt x="242601" y="86064"/>
                </a:lnTo>
                <a:lnTo>
                  <a:pt x="240952" y="75979"/>
                </a:lnTo>
                <a:lnTo>
                  <a:pt x="238243" y="65853"/>
                </a:lnTo>
                <a:lnTo>
                  <a:pt x="237040" y="55708"/>
                </a:lnTo>
                <a:lnTo>
                  <a:pt x="235025" y="48939"/>
                </a:lnTo>
                <a:lnTo>
                  <a:pt x="231989" y="41040"/>
                </a:lnTo>
                <a:lnTo>
                  <a:pt x="228271" y="32386"/>
                </a:lnTo>
                <a:lnTo>
                  <a:pt x="224100" y="25771"/>
                </a:lnTo>
                <a:lnTo>
                  <a:pt x="219625" y="20514"/>
                </a:lnTo>
                <a:lnTo>
                  <a:pt x="210985" y="12415"/>
                </a:lnTo>
                <a:lnTo>
                  <a:pt x="204323" y="5993"/>
                </a:lnTo>
                <a:lnTo>
                  <a:pt x="200514" y="3943"/>
                </a:lnTo>
                <a:lnTo>
                  <a:pt x="196282" y="2575"/>
                </a:lnTo>
                <a:lnTo>
                  <a:pt x="191766" y="1663"/>
                </a:lnTo>
                <a:lnTo>
                  <a:pt x="184492" y="650"/>
                </a:lnTo>
                <a:lnTo>
                  <a:pt x="178436" y="200"/>
                </a:lnTo>
                <a:lnTo>
                  <a:pt x="172923" y="0"/>
                </a:lnTo>
                <a:lnTo>
                  <a:pt x="165394" y="2169"/>
                </a:lnTo>
                <a:lnTo>
                  <a:pt x="161014" y="3932"/>
                </a:lnTo>
                <a:lnTo>
                  <a:pt x="153890" y="8150"/>
                </a:lnTo>
                <a:lnTo>
                  <a:pt x="147903" y="12847"/>
                </a:lnTo>
                <a:lnTo>
                  <a:pt x="142420" y="17757"/>
                </a:lnTo>
                <a:lnTo>
                  <a:pt x="137160" y="22761"/>
                </a:lnTo>
                <a:lnTo>
                  <a:pt x="134571" y="25281"/>
                </a:lnTo>
                <a:lnTo>
                  <a:pt x="132848" y="27807"/>
                </a:lnTo>
                <a:lnTo>
                  <a:pt x="130930" y="32872"/>
                </a:lnTo>
                <a:lnTo>
                  <a:pt x="130077" y="40203"/>
                </a:lnTo>
                <a:lnTo>
                  <a:pt x="129699" y="48259"/>
                </a:lnTo>
                <a:lnTo>
                  <a:pt x="129531" y="54662"/>
                </a:lnTo>
                <a:lnTo>
                  <a:pt x="131714" y="62588"/>
                </a:lnTo>
                <a:lnTo>
                  <a:pt x="135506" y="70908"/>
                </a:lnTo>
                <a:lnTo>
                  <a:pt x="142403" y="80352"/>
                </a:lnTo>
                <a:lnTo>
                  <a:pt x="149807" y="88512"/>
                </a:lnTo>
                <a:lnTo>
                  <a:pt x="157362" y="96293"/>
                </a:lnTo>
                <a:lnTo>
                  <a:pt x="185277" y="124300"/>
                </a:lnTo>
                <a:lnTo>
                  <a:pt x="186971" y="126839"/>
                </a:lnTo>
                <a:lnTo>
                  <a:pt x="190201" y="134460"/>
                </a:lnTo>
                <a:lnTo>
                  <a:pt x="193957" y="139540"/>
                </a:lnTo>
                <a:lnTo>
                  <a:pt x="195296" y="142927"/>
                </a:lnTo>
                <a:lnTo>
                  <a:pt x="196785" y="151205"/>
                </a:lnTo>
                <a:lnTo>
                  <a:pt x="197447" y="160529"/>
                </a:lnTo>
                <a:lnTo>
                  <a:pt x="197741" y="170318"/>
                </a:lnTo>
                <a:lnTo>
                  <a:pt x="197872" y="180313"/>
                </a:lnTo>
                <a:lnTo>
                  <a:pt x="197061" y="186195"/>
                </a:lnTo>
                <a:lnTo>
                  <a:pt x="195672" y="192656"/>
                </a:lnTo>
                <a:lnTo>
                  <a:pt x="193900" y="199504"/>
                </a:lnTo>
                <a:lnTo>
                  <a:pt x="192719" y="206610"/>
                </a:lnTo>
                <a:lnTo>
                  <a:pt x="191932" y="213887"/>
                </a:lnTo>
                <a:lnTo>
                  <a:pt x="191407" y="221278"/>
                </a:lnTo>
                <a:lnTo>
                  <a:pt x="190210" y="228745"/>
                </a:lnTo>
                <a:lnTo>
                  <a:pt x="188565" y="236263"/>
                </a:lnTo>
                <a:lnTo>
                  <a:pt x="186623" y="243816"/>
                </a:lnTo>
                <a:lnTo>
                  <a:pt x="183634" y="251390"/>
                </a:lnTo>
                <a:lnTo>
                  <a:pt x="179949" y="258981"/>
                </a:lnTo>
                <a:lnTo>
                  <a:pt x="172184" y="273341"/>
                </a:lnTo>
                <a:lnTo>
                  <a:pt x="165911" y="285367"/>
                </a:lnTo>
                <a:lnTo>
                  <a:pt x="162206" y="291792"/>
                </a:lnTo>
                <a:lnTo>
                  <a:pt x="158043" y="298615"/>
                </a:lnTo>
                <a:lnTo>
                  <a:pt x="153574" y="305703"/>
                </a:lnTo>
                <a:lnTo>
                  <a:pt x="148901" y="312122"/>
                </a:lnTo>
                <a:lnTo>
                  <a:pt x="144093" y="318095"/>
                </a:lnTo>
                <a:lnTo>
                  <a:pt x="139194" y="323770"/>
                </a:lnTo>
                <a:lnTo>
                  <a:pt x="134235" y="328400"/>
                </a:lnTo>
                <a:lnTo>
                  <a:pt x="129235" y="332334"/>
                </a:lnTo>
                <a:lnTo>
                  <a:pt x="124209" y="335803"/>
                </a:lnTo>
                <a:lnTo>
                  <a:pt x="118318" y="338962"/>
                </a:lnTo>
                <a:lnTo>
                  <a:pt x="111852" y="341915"/>
                </a:lnTo>
                <a:lnTo>
                  <a:pt x="105000" y="344730"/>
                </a:lnTo>
                <a:lnTo>
                  <a:pt x="98739" y="347454"/>
                </a:lnTo>
                <a:lnTo>
                  <a:pt x="87267" y="352738"/>
                </a:lnTo>
                <a:lnTo>
                  <a:pt x="80989" y="354485"/>
                </a:lnTo>
                <a:lnTo>
                  <a:pt x="74265" y="355650"/>
                </a:lnTo>
                <a:lnTo>
                  <a:pt x="67242" y="356427"/>
                </a:lnTo>
                <a:lnTo>
                  <a:pt x="61714" y="356945"/>
                </a:lnTo>
                <a:lnTo>
                  <a:pt x="57182" y="357290"/>
                </a:lnTo>
                <a:lnTo>
                  <a:pt x="53314" y="357520"/>
                </a:lnTo>
                <a:lnTo>
                  <a:pt x="49042" y="356827"/>
                </a:lnTo>
                <a:lnTo>
                  <a:pt x="44499" y="355519"/>
                </a:lnTo>
                <a:lnTo>
                  <a:pt x="39778" y="353799"/>
                </a:lnTo>
                <a:lnTo>
                  <a:pt x="34938" y="351806"/>
                </a:lnTo>
                <a:lnTo>
                  <a:pt x="30017" y="349631"/>
                </a:lnTo>
                <a:lnTo>
                  <a:pt x="25043" y="347335"/>
                </a:lnTo>
                <a:lnTo>
                  <a:pt x="20881" y="344109"/>
                </a:lnTo>
                <a:lnTo>
                  <a:pt x="13999" y="336011"/>
                </a:lnTo>
                <a:lnTo>
                  <a:pt x="8117" y="326768"/>
                </a:lnTo>
                <a:lnTo>
                  <a:pt x="5364" y="321932"/>
                </a:lnTo>
                <a:lnTo>
                  <a:pt x="2304" y="312043"/>
                </a:lnTo>
                <a:lnTo>
                  <a:pt x="944" y="301158"/>
                </a:lnTo>
                <a:lnTo>
                  <a:pt x="582" y="294698"/>
                </a:lnTo>
                <a:lnTo>
                  <a:pt x="178" y="281595"/>
                </a:lnTo>
                <a:lnTo>
                  <a:pt x="0" y="270127"/>
                </a:lnTo>
                <a:lnTo>
                  <a:pt x="1646" y="263851"/>
                </a:lnTo>
                <a:lnTo>
                  <a:pt x="4436" y="257128"/>
                </a:lnTo>
                <a:lnTo>
                  <a:pt x="7989" y="250106"/>
                </a:lnTo>
                <a:lnTo>
                  <a:pt x="12052" y="242884"/>
                </a:lnTo>
                <a:lnTo>
                  <a:pt x="16454" y="235529"/>
                </a:lnTo>
                <a:lnTo>
                  <a:pt x="21082" y="228086"/>
                </a:lnTo>
                <a:lnTo>
                  <a:pt x="25860" y="221431"/>
                </a:lnTo>
                <a:lnTo>
                  <a:pt x="30738" y="215300"/>
                </a:lnTo>
                <a:lnTo>
                  <a:pt x="35684" y="209521"/>
                </a:lnTo>
                <a:lnTo>
                  <a:pt x="41521" y="203974"/>
                </a:lnTo>
                <a:lnTo>
                  <a:pt x="47954" y="198582"/>
                </a:lnTo>
                <a:lnTo>
                  <a:pt x="54781" y="193295"/>
                </a:lnTo>
                <a:lnTo>
                  <a:pt x="62720" y="188077"/>
                </a:lnTo>
                <a:lnTo>
                  <a:pt x="71399" y="182904"/>
                </a:lnTo>
                <a:lnTo>
                  <a:pt x="80571" y="177764"/>
                </a:lnTo>
                <a:lnTo>
                  <a:pt x="89226" y="172643"/>
                </a:lnTo>
                <a:lnTo>
                  <a:pt x="105616" y="162437"/>
                </a:lnTo>
                <a:lnTo>
                  <a:pt x="114390" y="157345"/>
                </a:lnTo>
                <a:lnTo>
                  <a:pt x="152256" y="1370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70" name="SMARTInkAnnotation1045"/>
          <p:cNvSpPr/>
          <p:nvPr/>
        </p:nvSpPr>
        <p:spPr>
          <a:xfrm>
            <a:off x="8825503" y="5205974"/>
            <a:ext cx="265158" cy="135171"/>
          </a:xfrm>
          <a:custGeom>
            <a:avLst/>
            <a:gdLst/>
            <a:ahLst/>
            <a:cxnLst/>
            <a:rect l="0" t="0" r="0" b="0"/>
            <a:pathLst>
              <a:path w="265158" h="135171">
                <a:moveTo>
                  <a:pt x="105136" y="105166"/>
                </a:moveTo>
                <a:lnTo>
                  <a:pt x="124820" y="111727"/>
                </a:lnTo>
                <a:lnTo>
                  <a:pt x="131100" y="112472"/>
                </a:lnTo>
                <a:lnTo>
                  <a:pt x="132606" y="111730"/>
                </a:lnTo>
                <a:lnTo>
                  <a:pt x="133609" y="110389"/>
                </a:lnTo>
                <a:lnTo>
                  <a:pt x="134278" y="108648"/>
                </a:lnTo>
                <a:lnTo>
                  <a:pt x="135023" y="104456"/>
                </a:lnTo>
                <a:lnTo>
                  <a:pt x="135221" y="102153"/>
                </a:lnTo>
                <a:lnTo>
                  <a:pt x="135352" y="99771"/>
                </a:lnTo>
                <a:lnTo>
                  <a:pt x="135499" y="94866"/>
                </a:lnTo>
                <a:lnTo>
                  <a:pt x="136385" y="91526"/>
                </a:lnTo>
                <a:lnTo>
                  <a:pt x="137823" y="87606"/>
                </a:lnTo>
                <a:lnTo>
                  <a:pt x="139627" y="83300"/>
                </a:lnTo>
                <a:lnTo>
                  <a:pt x="140830" y="79582"/>
                </a:lnTo>
                <a:lnTo>
                  <a:pt x="141633" y="76257"/>
                </a:lnTo>
                <a:lnTo>
                  <a:pt x="142167" y="73193"/>
                </a:lnTo>
                <a:lnTo>
                  <a:pt x="142524" y="69458"/>
                </a:lnTo>
                <a:lnTo>
                  <a:pt x="142761" y="65274"/>
                </a:lnTo>
                <a:lnTo>
                  <a:pt x="143026" y="56956"/>
                </a:lnTo>
                <a:lnTo>
                  <a:pt x="143174" y="46667"/>
                </a:lnTo>
                <a:lnTo>
                  <a:pt x="143208" y="37962"/>
                </a:lnTo>
                <a:lnTo>
                  <a:pt x="142371" y="34117"/>
                </a:lnTo>
                <a:lnTo>
                  <a:pt x="140967" y="30707"/>
                </a:lnTo>
                <a:lnTo>
                  <a:pt x="139184" y="27586"/>
                </a:lnTo>
                <a:lnTo>
                  <a:pt x="137148" y="24660"/>
                </a:lnTo>
                <a:lnTo>
                  <a:pt x="134943" y="21861"/>
                </a:lnTo>
                <a:lnTo>
                  <a:pt x="132629" y="19150"/>
                </a:lnTo>
                <a:lnTo>
                  <a:pt x="131085" y="16496"/>
                </a:lnTo>
                <a:lnTo>
                  <a:pt x="130055" y="13879"/>
                </a:lnTo>
                <a:lnTo>
                  <a:pt x="129369" y="11288"/>
                </a:lnTo>
                <a:lnTo>
                  <a:pt x="127217" y="8714"/>
                </a:lnTo>
                <a:lnTo>
                  <a:pt x="124090" y="6151"/>
                </a:lnTo>
                <a:lnTo>
                  <a:pt x="120311" y="3596"/>
                </a:lnTo>
                <a:lnTo>
                  <a:pt x="116101" y="1893"/>
                </a:lnTo>
                <a:lnTo>
                  <a:pt x="111600" y="758"/>
                </a:lnTo>
                <a:lnTo>
                  <a:pt x="106905" y="0"/>
                </a:lnTo>
                <a:lnTo>
                  <a:pt x="102081" y="342"/>
                </a:lnTo>
                <a:lnTo>
                  <a:pt x="97174" y="1417"/>
                </a:lnTo>
                <a:lnTo>
                  <a:pt x="92207" y="2980"/>
                </a:lnTo>
                <a:lnTo>
                  <a:pt x="87203" y="4868"/>
                </a:lnTo>
                <a:lnTo>
                  <a:pt x="82175" y="6974"/>
                </a:lnTo>
                <a:lnTo>
                  <a:pt x="77129" y="9225"/>
                </a:lnTo>
                <a:lnTo>
                  <a:pt x="67006" y="13983"/>
                </a:lnTo>
                <a:lnTo>
                  <a:pt x="46710" y="23937"/>
                </a:lnTo>
                <a:lnTo>
                  <a:pt x="41633" y="27307"/>
                </a:lnTo>
                <a:lnTo>
                  <a:pt x="36553" y="31247"/>
                </a:lnTo>
                <a:lnTo>
                  <a:pt x="31475" y="35566"/>
                </a:lnTo>
                <a:lnTo>
                  <a:pt x="27241" y="39293"/>
                </a:lnTo>
                <a:lnTo>
                  <a:pt x="20280" y="45691"/>
                </a:lnTo>
                <a:lnTo>
                  <a:pt x="17239" y="49430"/>
                </a:lnTo>
                <a:lnTo>
                  <a:pt x="14364" y="53615"/>
                </a:lnTo>
                <a:lnTo>
                  <a:pt x="11602" y="58099"/>
                </a:lnTo>
                <a:lnTo>
                  <a:pt x="8914" y="62781"/>
                </a:lnTo>
                <a:lnTo>
                  <a:pt x="3669" y="72499"/>
                </a:lnTo>
                <a:lnTo>
                  <a:pt x="1931" y="76615"/>
                </a:lnTo>
                <a:lnTo>
                  <a:pt x="774" y="80206"/>
                </a:lnTo>
                <a:lnTo>
                  <a:pt x="0" y="83445"/>
                </a:lnTo>
                <a:lnTo>
                  <a:pt x="333" y="86453"/>
                </a:lnTo>
                <a:lnTo>
                  <a:pt x="1400" y="89304"/>
                </a:lnTo>
                <a:lnTo>
                  <a:pt x="2959" y="92051"/>
                </a:lnTo>
                <a:lnTo>
                  <a:pt x="4844" y="94730"/>
                </a:lnTo>
                <a:lnTo>
                  <a:pt x="6949" y="97362"/>
                </a:lnTo>
                <a:lnTo>
                  <a:pt x="9197" y="99963"/>
                </a:lnTo>
                <a:lnTo>
                  <a:pt x="11544" y="102544"/>
                </a:lnTo>
                <a:lnTo>
                  <a:pt x="16408" y="107670"/>
                </a:lnTo>
                <a:lnTo>
                  <a:pt x="18891" y="109375"/>
                </a:lnTo>
                <a:lnTo>
                  <a:pt x="26430" y="112622"/>
                </a:lnTo>
                <a:lnTo>
                  <a:pt x="31490" y="116382"/>
                </a:lnTo>
                <a:lnTo>
                  <a:pt x="34873" y="116877"/>
                </a:lnTo>
                <a:lnTo>
                  <a:pt x="43145" y="115169"/>
                </a:lnTo>
                <a:lnTo>
                  <a:pt x="47723" y="114375"/>
                </a:lnTo>
                <a:lnTo>
                  <a:pt x="52468" y="113845"/>
                </a:lnTo>
                <a:lnTo>
                  <a:pt x="57324" y="113492"/>
                </a:lnTo>
                <a:lnTo>
                  <a:pt x="61408" y="112410"/>
                </a:lnTo>
                <a:lnTo>
                  <a:pt x="68204" y="108950"/>
                </a:lnTo>
                <a:lnTo>
                  <a:pt x="72048" y="106842"/>
                </a:lnTo>
                <a:lnTo>
                  <a:pt x="80834" y="102242"/>
                </a:lnTo>
                <a:lnTo>
                  <a:pt x="84702" y="99830"/>
                </a:lnTo>
                <a:lnTo>
                  <a:pt x="88127" y="97376"/>
                </a:lnTo>
                <a:lnTo>
                  <a:pt x="91258" y="94892"/>
                </a:lnTo>
                <a:lnTo>
                  <a:pt x="94190" y="92390"/>
                </a:lnTo>
                <a:lnTo>
                  <a:pt x="96992" y="89876"/>
                </a:lnTo>
                <a:lnTo>
                  <a:pt x="102364" y="84824"/>
                </a:lnTo>
                <a:lnTo>
                  <a:pt x="107572" y="79756"/>
                </a:lnTo>
                <a:lnTo>
                  <a:pt x="110148" y="76373"/>
                </a:lnTo>
                <a:lnTo>
                  <a:pt x="112710" y="72424"/>
                </a:lnTo>
                <a:lnTo>
                  <a:pt x="115264" y="68098"/>
                </a:lnTo>
                <a:lnTo>
                  <a:pt x="117815" y="64367"/>
                </a:lnTo>
                <a:lnTo>
                  <a:pt x="120363" y="61034"/>
                </a:lnTo>
                <a:lnTo>
                  <a:pt x="122907" y="57964"/>
                </a:lnTo>
                <a:lnTo>
                  <a:pt x="124603" y="55072"/>
                </a:lnTo>
                <a:lnTo>
                  <a:pt x="125734" y="52297"/>
                </a:lnTo>
                <a:lnTo>
                  <a:pt x="127550" y="45804"/>
                </a:lnTo>
                <a:lnTo>
                  <a:pt x="130055" y="42659"/>
                </a:lnTo>
                <a:lnTo>
                  <a:pt x="134518" y="37785"/>
                </a:lnTo>
                <a:lnTo>
                  <a:pt x="134884" y="38233"/>
                </a:lnTo>
                <a:lnTo>
                  <a:pt x="135290" y="40987"/>
                </a:lnTo>
                <a:lnTo>
                  <a:pt x="135472" y="45033"/>
                </a:lnTo>
                <a:lnTo>
                  <a:pt x="135574" y="52071"/>
                </a:lnTo>
                <a:lnTo>
                  <a:pt x="135616" y="88582"/>
                </a:lnTo>
                <a:lnTo>
                  <a:pt x="136463" y="92417"/>
                </a:lnTo>
                <a:lnTo>
                  <a:pt x="137874" y="95820"/>
                </a:lnTo>
                <a:lnTo>
                  <a:pt x="139661" y="98936"/>
                </a:lnTo>
                <a:lnTo>
                  <a:pt x="143905" y="106913"/>
                </a:lnTo>
                <a:lnTo>
                  <a:pt x="146222" y="111410"/>
                </a:lnTo>
                <a:lnTo>
                  <a:pt x="148614" y="115256"/>
                </a:lnTo>
                <a:lnTo>
                  <a:pt x="151055" y="118666"/>
                </a:lnTo>
                <a:lnTo>
                  <a:pt x="153529" y="121786"/>
                </a:lnTo>
                <a:lnTo>
                  <a:pt x="156871" y="124713"/>
                </a:lnTo>
                <a:lnTo>
                  <a:pt x="160793" y="127511"/>
                </a:lnTo>
                <a:lnTo>
                  <a:pt x="165101" y="130222"/>
                </a:lnTo>
                <a:lnTo>
                  <a:pt x="172145" y="133236"/>
                </a:lnTo>
                <a:lnTo>
                  <a:pt x="178945" y="134575"/>
                </a:lnTo>
                <a:lnTo>
                  <a:pt x="183129" y="134932"/>
                </a:lnTo>
                <a:lnTo>
                  <a:pt x="187611" y="135170"/>
                </a:lnTo>
                <a:lnTo>
                  <a:pt x="192294" y="134482"/>
                </a:lnTo>
                <a:lnTo>
                  <a:pt x="197108" y="133177"/>
                </a:lnTo>
                <a:lnTo>
                  <a:pt x="202010" y="131460"/>
                </a:lnTo>
                <a:lnTo>
                  <a:pt x="206973" y="129469"/>
                </a:lnTo>
                <a:lnTo>
                  <a:pt x="211974" y="127295"/>
                </a:lnTo>
                <a:lnTo>
                  <a:pt x="217001" y="124998"/>
                </a:lnTo>
                <a:lnTo>
                  <a:pt x="222893" y="121774"/>
                </a:lnTo>
                <a:lnTo>
                  <a:pt x="229361" y="117932"/>
                </a:lnTo>
                <a:lnTo>
                  <a:pt x="236214" y="113676"/>
                </a:lnTo>
                <a:lnTo>
                  <a:pt x="242475" y="109147"/>
                </a:lnTo>
                <a:lnTo>
                  <a:pt x="248342" y="104432"/>
                </a:lnTo>
                <a:lnTo>
                  <a:pt x="265157" y="8992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73" name="SMARTInkAnnotation1046"/>
          <p:cNvSpPr/>
          <p:nvPr/>
        </p:nvSpPr>
        <p:spPr>
          <a:xfrm>
            <a:off x="9151620" y="5076292"/>
            <a:ext cx="97973" cy="272018"/>
          </a:xfrm>
          <a:custGeom>
            <a:avLst/>
            <a:gdLst/>
            <a:ahLst/>
            <a:cxnLst/>
            <a:rect l="0" t="0" r="0" b="0"/>
            <a:pathLst>
              <a:path w="97973" h="272018">
                <a:moveTo>
                  <a:pt x="83819" y="13868"/>
                </a:moveTo>
                <a:lnTo>
                  <a:pt x="87864" y="9823"/>
                </a:lnTo>
                <a:lnTo>
                  <a:pt x="89055" y="7784"/>
                </a:lnTo>
                <a:lnTo>
                  <a:pt x="91126" y="0"/>
                </a:lnTo>
                <a:lnTo>
                  <a:pt x="92076" y="390"/>
                </a:lnTo>
                <a:lnTo>
                  <a:pt x="93557" y="1495"/>
                </a:lnTo>
                <a:lnTo>
                  <a:pt x="97972" y="5309"/>
                </a:lnTo>
                <a:lnTo>
                  <a:pt x="97488" y="6468"/>
                </a:lnTo>
                <a:lnTo>
                  <a:pt x="94692" y="10015"/>
                </a:lnTo>
                <a:lnTo>
                  <a:pt x="91915" y="12145"/>
                </a:lnTo>
                <a:lnTo>
                  <a:pt x="88370" y="14413"/>
                </a:lnTo>
                <a:lnTo>
                  <a:pt x="84312" y="16771"/>
                </a:lnTo>
                <a:lnTo>
                  <a:pt x="80762" y="20036"/>
                </a:lnTo>
                <a:lnTo>
                  <a:pt x="77548" y="23907"/>
                </a:lnTo>
                <a:lnTo>
                  <a:pt x="74559" y="28181"/>
                </a:lnTo>
                <a:lnTo>
                  <a:pt x="72566" y="32723"/>
                </a:lnTo>
                <a:lnTo>
                  <a:pt x="71237" y="37444"/>
                </a:lnTo>
                <a:lnTo>
                  <a:pt x="70352" y="42285"/>
                </a:lnTo>
                <a:lnTo>
                  <a:pt x="68914" y="48053"/>
                </a:lnTo>
                <a:lnTo>
                  <a:pt x="67110" y="54438"/>
                </a:lnTo>
                <a:lnTo>
                  <a:pt x="62846" y="68305"/>
                </a:lnTo>
                <a:lnTo>
                  <a:pt x="50714" y="105452"/>
                </a:lnTo>
                <a:lnTo>
                  <a:pt x="48202" y="113871"/>
                </a:lnTo>
                <a:lnTo>
                  <a:pt x="40622" y="141053"/>
                </a:lnTo>
                <a:lnTo>
                  <a:pt x="35552" y="157601"/>
                </a:lnTo>
                <a:lnTo>
                  <a:pt x="33861" y="165570"/>
                </a:lnTo>
                <a:lnTo>
                  <a:pt x="32734" y="173423"/>
                </a:lnTo>
                <a:lnTo>
                  <a:pt x="31982" y="181198"/>
                </a:lnTo>
                <a:lnTo>
                  <a:pt x="30635" y="188922"/>
                </a:lnTo>
                <a:lnTo>
                  <a:pt x="28889" y="196610"/>
                </a:lnTo>
                <a:lnTo>
                  <a:pt x="26880" y="204276"/>
                </a:lnTo>
                <a:lnTo>
                  <a:pt x="24694" y="211927"/>
                </a:lnTo>
                <a:lnTo>
                  <a:pt x="20005" y="227200"/>
                </a:lnTo>
                <a:lnTo>
                  <a:pt x="18417" y="233983"/>
                </a:lnTo>
                <a:lnTo>
                  <a:pt x="17358" y="240198"/>
                </a:lnTo>
                <a:lnTo>
                  <a:pt x="16651" y="246035"/>
                </a:lnTo>
                <a:lnTo>
                  <a:pt x="15335" y="251619"/>
                </a:lnTo>
                <a:lnTo>
                  <a:pt x="13610" y="257036"/>
                </a:lnTo>
                <a:lnTo>
                  <a:pt x="7971" y="272017"/>
                </a:lnTo>
                <a:lnTo>
                  <a:pt x="7006" y="271481"/>
                </a:lnTo>
                <a:lnTo>
                  <a:pt x="5517" y="270276"/>
                </a:lnTo>
                <a:lnTo>
                  <a:pt x="3679" y="268627"/>
                </a:lnTo>
                <a:lnTo>
                  <a:pt x="2453" y="266680"/>
                </a:lnTo>
                <a:lnTo>
                  <a:pt x="1634" y="264537"/>
                </a:lnTo>
                <a:lnTo>
                  <a:pt x="0" y="25770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74" name="SMARTInkAnnotation1047"/>
          <p:cNvSpPr/>
          <p:nvPr/>
        </p:nvSpPr>
        <p:spPr>
          <a:xfrm>
            <a:off x="9094014" y="5182659"/>
            <a:ext cx="240486" cy="74696"/>
          </a:xfrm>
          <a:custGeom>
            <a:avLst/>
            <a:gdLst/>
            <a:ahLst/>
            <a:cxnLst/>
            <a:rect l="0" t="0" r="0" b="0"/>
            <a:pathLst>
              <a:path w="240486" h="74696">
                <a:moveTo>
                  <a:pt x="19505" y="6561"/>
                </a:moveTo>
                <a:lnTo>
                  <a:pt x="6384" y="0"/>
                </a:lnTo>
                <a:lnTo>
                  <a:pt x="5678" y="494"/>
                </a:lnTo>
                <a:lnTo>
                  <a:pt x="5207" y="1670"/>
                </a:lnTo>
                <a:lnTo>
                  <a:pt x="4893" y="3300"/>
                </a:lnTo>
                <a:lnTo>
                  <a:pt x="3838" y="5234"/>
                </a:lnTo>
                <a:lnTo>
                  <a:pt x="2287" y="7370"/>
                </a:lnTo>
                <a:lnTo>
                  <a:pt x="406" y="9640"/>
                </a:lnTo>
                <a:lnTo>
                  <a:pt x="0" y="12000"/>
                </a:lnTo>
                <a:lnTo>
                  <a:pt x="574" y="14421"/>
                </a:lnTo>
                <a:lnTo>
                  <a:pt x="1806" y="16881"/>
                </a:lnTo>
                <a:lnTo>
                  <a:pt x="3473" y="19368"/>
                </a:lnTo>
                <a:lnTo>
                  <a:pt x="5431" y="21873"/>
                </a:lnTo>
                <a:lnTo>
                  <a:pt x="7582" y="24389"/>
                </a:lnTo>
                <a:lnTo>
                  <a:pt x="9863" y="26913"/>
                </a:lnTo>
                <a:lnTo>
                  <a:pt x="14656" y="31976"/>
                </a:lnTo>
                <a:lnTo>
                  <a:pt x="17965" y="34511"/>
                </a:lnTo>
                <a:lnTo>
                  <a:pt x="21865" y="37047"/>
                </a:lnTo>
                <a:lnTo>
                  <a:pt x="26160" y="39585"/>
                </a:lnTo>
                <a:lnTo>
                  <a:pt x="31560" y="42124"/>
                </a:lnTo>
                <a:lnTo>
                  <a:pt x="37702" y="44663"/>
                </a:lnTo>
                <a:lnTo>
                  <a:pt x="44336" y="47202"/>
                </a:lnTo>
                <a:lnTo>
                  <a:pt x="58481" y="52282"/>
                </a:lnTo>
                <a:lnTo>
                  <a:pt x="65809" y="54821"/>
                </a:lnTo>
                <a:lnTo>
                  <a:pt x="74081" y="57361"/>
                </a:lnTo>
                <a:lnTo>
                  <a:pt x="101057" y="64982"/>
                </a:lnTo>
                <a:lnTo>
                  <a:pt x="117559" y="70061"/>
                </a:lnTo>
                <a:lnTo>
                  <a:pt x="126360" y="71754"/>
                </a:lnTo>
                <a:lnTo>
                  <a:pt x="135616" y="72884"/>
                </a:lnTo>
                <a:lnTo>
                  <a:pt x="145172" y="73636"/>
                </a:lnTo>
                <a:lnTo>
                  <a:pt x="154930" y="74138"/>
                </a:lnTo>
                <a:lnTo>
                  <a:pt x="174802" y="74695"/>
                </a:lnTo>
                <a:lnTo>
                  <a:pt x="183999" y="73997"/>
                </a:lnTo>
                <a:lnTo>
                  <a:pt x="192667" y="72685"/>
                </a:lnTo>
                <a:lnTo>
                  <a:pt x="200986" y="70964"/>
                </a:lnTo>
                <a:lnTo>
                  <a:pt x="209073" y="68970"/>
                </a:lnTo>
                <a:lnTo>
                  <a:pt x="217004" y="66794"/>
                </a:lnTo>
                <a:lnTo>
                  <a:pt x="240485" y="599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78" name="SMARTInkAnnotation1048"/>
          <p:cNvSpPr/>
          <p:nvPr/>
        </p:nvSpPr>
        <p:spPr>
          <a:xfrm>
            <a:off x="9220270" y="5204567"/>
            <a:ext cx="304639" cy="236114"/>
          </a:xfrm>
          <a:custGeom>
            <a:avLst/>
            <a:gdLst/>
            <a:ahLst/>
            <a:cxnLst/>
            <a:rect l="0" t="0" r="0" b="0"/>
            <a:pathLst>
              <a:path w="304639" h="236114">
                <a:moveTo>
                  <a:pt x="114229" y="30373"/>
                </a:moveTo>
                <a:lnTo>
                  <a:pt x="75879" y="52167"/>
                </a:lnTo>
                <a:lnTo>
                  <a:pt x="60213" y="60662"/>
                </a:lnTo>
                <a:lnTo>
                  <a:pt x="54512" y="64112"/>
                </a:lnTo>
                <a:lnTo>
                  <a:pt x="45920" y="70204"/>
                </a:lnTo>
                <a:lnTo>
                  <a:pt x="39280" y="73476"/>
                </a:lnTo>
                <a:lnTo>
                  <a:pt x="36323" y="74348"/>
                </a:lnTo>
                <a:lnTo>
                  <a:pt x="34352" y="75777"/>
                </a:lnTo>
                <a:lnTo>
                  <a:pt x="33038" y="77575"/>
                </a:lnTo>
                <a:lnTo>
                  <a:pt x="32161" y="79621"/>
                </a:lnTo>
                <a:lnTo>
                  <a:pt x="30730" y="80986"/>
                </a:lnTo>
                <a:lnTo>
                  <a:pt x="28931" y="81895"/>
                </a:lnTo>
                <a:lnTo>
                  <a:pt x="26884" y="82501"/>
                </a:lnTo>
                <a:lnTo>
                  <a:pt x="26365" y="82905"/>
                </a:lnTo>
                <a:lnTo>
                  <a:pt x="26866" y="83175"/>
                </a:lnTo>
                <a:lnTo>
                  <a:pt x="34614" y="83666"/>
                </a:lnTo>
                <a:lnTo>
                  <a:pt x="47515" y="83704"/>
                </a:lnTo>
                <a:lnTo>
                  <a:pt x="55227" y="81451"/>
                </a:lnTo>
                <a:lnTo>
                  <a:pt x="63454" y="78474"/>
                </a:lnTo>
                <a:lnTo>
                  <a:pt x="69930" y="77152"/>
                </a:lnTo>
                <a:lnTo>
                  <a:pt x="77890" y="74305"/>
                </a:lnTo>
                <a:lnTo>
                  <a:pt x="87072" y="70219"/>
                </a:lnTo>
                <a:lnTo>
                  <a:pt x="96798" y="65580"/>
                </a:lnTo>
                <a:lnTo>
                  <a:pt x="104507" y="60696"/>
                </a:lnTo>
                <a:lnTo>
                  <a:pt x="110754" y="55703"/>
                </a:lnTo>
                <a:lnTo>
                  <a:pt x="116354" y="50662"/>
                </a:lnTo>
                <a:lnTo>
                  <a:pt x="121667" y="45600"/>
                </a:lnTo>
                <a:lnTo>
                  <a:pt x="124267" y="43064"/>
                </a:lnTo>
                <a:lnTo>
                  <a:pt x="126001" y="40527"/>
                </a:lnTo>
                <a:lnTo>
                  <a:pt x="127929" y="35450"/>
                </a:lnTo>
                <a:lnTo>
                  <a:pt x="127596" y="32065"/>
                </a:lnTo>
                <a:lnTo>
                  <a:pt x="126527" y="28114"/>
                </a:lnTo>
                <a:lnTo>
                  <a:pt x="124968" y="23787"/>
                </a:lnTo>
                <a:lnTo>
                  <a:pt x="123236" y="16722"/>
                </a:lnTo>
                <a:lnTo>
                  <a:pt x="122773" y="13652"/>
                </a:lnTo>
                <a:lnTo>
                  <a:pt x="120774" y="11606"/>
                </a:lnTo>
                <a:lnTo>
                  <a:pt x="117745" y="10242"/>
                </a:lnTo>
                <a:lnTo>
                  <a:pt x="114033" y="9332"/>
                </a:lnTo>
                <a:lnTo>
                  <a:pt x="107652" y="6064"/>
                </a:lnTo>
                <a:lnTo>
                  <a:pt x="104765" y="4007"/>
                </a:lnTo>
                <a:lnTo>
                  <a:pt x="97041" y="1722"/>
                </a:lnTo>
                <a:lnTo>
                  <a:pt x="87963" y="706"/>
                </a:lnTo>
                <a:lnTo>
                  <a:pt x="83173" y="435"/>
                </a:lnTo>
                <a:lnTo>
                  <a:pt x="73333" y="134"/>
                </a:lnTo>
                <a:lnTo>
                  <a:pt x="63315" y="0"/>
                </a:lnTo>
                <a:lnTo>
                  <a:pt x="58274" y="811"/>
                </a:lnTo>
                <a:lnTo>
                  <a:pt x="53220" y="2198"/>
                </a:lnTo>
                <a:lnTo>
                  <a:pt x="48157" y="3971"/>
                </a:lnTo>
                <a:lnTo>
                  <a:pt x="43086" y="5998"/>
                </a:lnTo>
                <a:lnTo>
                  <a:pt x="38015" y="8196"/>
                </a:lnTo>
                <a:lnTo>
                  <a:pt x="28709" y="12897"/>
                </a:lnTo>
                <a:lnTo>
                  <a:pt x="21752" y="17808"/>
                </a:lnTo>
                <a:lnTo>
                  <a:pt x="13580" y="25071"/>
                </a:lnTo>
                <a:lnTo>
                  <a:pt x="9030" y="29378"/>
                </a:lnTo>
                <a:lnTo>
                  <a:pt x="3975" y="36422"/>
                </a:lnTo>
                <a:lnTo>
                  <a:pt x="2626" y="39486"/>
                </a:lnTo>
                <a:lnTo>
                  <a:pt x="1728" y="43222"/>
                </a:lnTo>
                <a:lnTo>
                  <a:pt x="1128" y="47405"/>
                </a:lnTo>
                <a:lnTo>
                  <a:pt x="728" y="51888"/>
                </a:lnTo>
                <a:lnTo>
                  <a:pt x="462" y="56570"/>
                </a:lnTo>
                <a:lnTo>
                  <a:pt x="166" y="66287"/>
                </a:lnTo>
                <a:lnTo>
                  <a:pt x="0" y="77233"/>
                </a:lnTo>
                <a:lnTo>
                  <a:pt x="1669" y="81086"/>
                </a:lnTo>
                <a:lnTo>
                  <a:pt x="4476" y="85348"/>
                </a:lnTo>
                <a:lnTo>
                  <a:pt x="8040" y="89883"/>
                </a:lnTo>
                <a:lnTo>
                  <a:pt x="14259" y="97180"/>
                </a:lnTo>
                <a:lnTo>
                  <a:pt x="20692" y="104092"/>
                </a:lnTo>
                <a:lnTo>
                  <a:pt x="29194" y="112808"/>
                </a:lnTo>
                <a:lnTo>
                  <a:pt x="38619" y="120068"/>
                </a:lnTo>
                <a:lnTo>
                  <a:pt x="43502" y="123190"/>
                </a:lnTo>
                <a:lnTo>
                  <a:pt x="48451" y="125271"/>
                </a:lnTo>
                <a:lnTo>
                  <a:pt x="53445" y="126658"/>
                </a:lnTo>
                <a:lnTo>
                  <a:pt x="58466" y="127584"/>
                </a:lnTo>
                <a:lnTo>
                  <a:pt x="63508" y="129047"/>
                </a:lnTo>
                <a:lnTo>
                  <a:pt x="68561" y="130869"/>
                </a:lnTo>
                <a:lnTo>
                  <a:pt x="73625" y="132930"/>
                </a:lnTo>
                <a:lnTo>
                  <a:pt x="79540" y="135152"/>
                </a:lnTo>
                <a:lnTo>
                  <a:pt x="92886" y="139877"/>
                </a:lnTo>
                <a:lnTo>
                  <a:pt x="99154" y="141476"/>
                </a:lnTo>
                <a:lnTo>
                  <a:pt x="105025" y="142542"/>
                </a:lnTo>
                <a:lnTo>
                  <a:pt x="110633" y="143252"/>
                </a:lnTo>
                <a:lnTo>
                  <a:pt x="116912" y="143726"/>
                </a:lnTo>
                <a:lnTo>
                  <a:pt x="123640" y="144041"/>
                </a:lnTo>
                <a:lnTo>
                  <a:pt x="130662" y="144252"/>
                </a:lnTo>
                <a:lnTo>
                  <a:pt x="137885" y="143546"/>
                </a:lnTo>
                <a:lnTo>
                  <a:pt x="145240" y="142228"/>
                </a:lnTo>
                <a:lnTo>
                  <a:pt x="152683" y="140503"/>
                </a:lnTo>
                <a:lnTo>
                  <a:pt x="160185" y="139353"/>
                </a:lnTo>
                <a:lnTo>
                  <a:pt x="167727" y="138587"/>
                </a:lnTo>
                <a:lnTo>
                  <a:pt x="175295" y="138075"/>
                </a:lnTo>
                <a:lnTo>
                  <a:pt x="182880" y="136888"/>
                </a:lnTo>
                <a:lnTo>
                  <a:pt x="190476" y="135250"/>
                </a:lnTo>
                <a:lnTo>
                  <a:pt x="198081" y="133311"/>
                </a:lnTo>
                <a:lnTo>
                  <a:pt x="204845" y="130325"/>
                </a:lnTo>
                <a:lnTo>
                  <a:pt x="211047" y="126641"/>
                </a:lnTo>
                <a:lnTo>
                  <a:pt x="216874" y="122492"/>
                </a:lnTo>
                <a:lnTo>
                  <a:pt x="222452" y="118032"/>
                </a:lnTo>
                <a:lnTo>
                  <a:pt x="227865" y="113366"/>
                </a:lnTo>
                <a:lnTo>
                  <a:pt x="233168" y="108562"/>
                </a:lnTo>
                <a:lnTo>
                  <a:pt x="243572" y="98708"/>
                </a:lnTo>
                <a:lnTo>
                  <a:pt x="248719" y="93710"/>
                </a:lnTo>
                <a:lnTo>
                  <a:pt x="253843" y="89531"/>
                </a:lnTo>
                <a:lnTo>
                  <a:pt x="258952" y="85899"/>
                </a:lnTo>
                <a:lnTo>
                  <a:pt x="268297" y="79605"/>
                </a:lnTo>
                <a:lnTo>
                  <a:pt x="275273" y="73985"/>
                </a:lnTo>
                <a:lnTo>
                  <a:pt x="281197" y="68665"/>
                </a:lnTo>
                <a:lnTo>
                  <a:pt x="283962" y="66061"/>
                </a:lnTo>
                <a:lnTo>
                  <a:pt x="285805" y="63479"/>
                </a:lnTo>
                <a:lnTo>
                  <a:pt x="287853" y="58351"/>
                </a:lnTo>
                <a:lnTo>
                  <a:pt x="291020" y="53250"/>
                </a:lnTo>
                <a:lnTo>
                  <a:pt x="297079" y="45653"/>
                </a:lnTo>
                <a:lnTo>
                  <a:pt x="301146" y="49670"/>
                </a:lnTo>
                <a:lnTo>
                  <a:pt x="302340" y="51704"/>
                </a:lnTo>
                <a:lnTo>
                  <a:pt x="303668" y="56223"/>
                </a:lnTo>
                <a:lnTo>
                  <a:pt x="304415" y="63527"/>
                </a:lnTo>
                <a:lnTo>
                  <a:pt x="304590" y="68532"/>
                </a:lnTo>
                <a:lnTo>
                  <a:pt x="304638" y="71052"/>
                </a:lnTo>
                <a:lnTo>
                  <a:pt x="302431" y="78369"/>
                </a:lnTo>
                <a:lnTo>
                  <a:pt x="300657" y="82690"/>
                </a:lnTo>
                <a:lnTo>
                  <a:pt x="299475" y="87265"/>
                </a:lnTo>
                <a:lnTo>
                  <a:pt x="298687" y="92008"/>
                </a:lnTo>
                <a:lnTo>
                  <a:pt x="298162" y="96863"/>
                </a:lnTo>
                <a:lnTo>
                  <a:pt x="296964" y="101793"/>
                </a:lnTo>
                <a:lnTo>
                  <a:pt x="295320" y="106773"/>
                </a:lnTo>
                <a:lnTo>
                  <a:pt x="293377" y="111786"/>
                </a:lnTo>
                <a:lnTo>
                  <a:pt x="290387" y="116822"/>
                </a:lnTo>
                <a:lnTo>
                  <a:pt x="286703" y="121872"/>
                </a:lnTo>
                <a:lnTo>
                  <a:pt x="282552" y="126932"/>
                </a:lnTo>
                <a:lnTo>
                  <a:pt x="278091" y="132000"/>
                </a:lnTo>
                <a:lnTo>
                  <a:pt x="268621" y="142145"/>
                </a:lnTo>
                <a:lnTo>
                  <a:pt x="247895" y="163302"/>
                </a:lnTo>
                <a:lnTo>
                  <a:pt x="216875" y="194414"/>
                </a:lnTo>
                <a:lnTo>
                  <a:pt x="210600" y="199848"/>
                </a:lnTo>
                <a:lnTo>
                  <a:pt x="203877" y="205162"/>
                </a:lnTo>
                <a:lnTo>
                  <a:pt x="196854" y="210399"/>
                </a:lnTo>
                <a:lnTo>
                  <a:pt x="189633" y="214737"/>
                </a:lnTo>
                <a:lnTo>
                  <a:pt x="182278" y="218476"/>
                </a:lnTo>
                <a:lnTo>
                  <a:pt x="174836" y="221815"/>
                </a:lnTo>
                <a:lnTo>
                  <a:pt x="167335" y="224888"/>
                </a:lnTo>
                <a:lnTo>
                  <a:pt x="159792" y="227783"/>
                </a:lnTo>
                <a:lnTo>
                  <a:pt x="137091" y="23611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81" name="SMARTInkAnnotation1049"/>
          <p:cNvSpPr/>
          <p:nvPr/>
        </p:nvSpPr>
        <p:spPr>
          <a:xfrm>
            <a:off x="5379825" y="4831081"/>
            <a:ext cx="4472573" cy="716280"/>
          </a:xfrm>
          <a:custGeom>
            <a:avLst/>
            <a:gdLst/>
            <a:ahLst/>
            <a:cxnLst/>
            <a:rect l="0" t="0" r="0" b="0"/>
            <a:pathLst>
              <a:path w="4472573" h="716280">
                <a:moveTo>
                  <a:pt x="4335675" y="388619"/>
                </a:moveTo>
                <a:lnTo>
                  <a:pt x="4335675" y="384574"/>
                </a:lnTo>
                <a:lnTo>
                  <a:pt x="4336521" y="383382"/>
                </a:lnTo>
                <a:lnTo>
                  <a:pt x="4337933" y="382588"/>
                </a:lnTo>
                <a:lnTo>
                  <a:pt x="4339720" y="382059"/>
                </a:lnTo>
                <a:lnTo>
                  <a:pt x="4340912" y="380859"/>
                </a:lnTo>
                <a:lnTo>
                  <a:pt x="4341705" y="379212"/>
                </a:lnTo>
                <a:lnTo>
                  <a:pt x="4342589" y="375124"/>
                </a:lnTo>
                <a:lnTo>
                  <a:pt x="4343201" y="363114"/>
                </a:lnTo>
                <a:lnTo>
                  <a:pt x="4344926" y="360609"/>
                </a:lnTo>
                <a:lnTo>
                  <a:pt x="4351357" y="355568"/>
                </a:lnTo>
                <a:lnTo>
                  <a:pt x="4352903" y="353039"/>
                </a:lnTo>
                <a:lnTo>
                  <a:pt x="4353086" y="350506"/>
                </a:lnTo>
                <a:lnTo>
                  <a:pt x="4351880" y="345433"/>
                </a:lnTo>
                <a:lnTo>
                  <a:pt x="4351042" y="336783"/>
                </a:lnTo>
                <a:lnTo>
                  <a:pt x="4348715" y="333690"/>
                </a:lnTo>
                <a:lnTo>
                  <a:pt x="4346907" y="331680"/>
                </a:lnTo>
                <a:lnTo>
                  <a:pt x="4345702" y="329493"/>
                </a:lnTo>
                <a:lnTo>
                  <a:pt x="4343161" y="322370"/>
                </a:lnTo>
                <a:lnTo>
                  <a:pt x="4339567" y="317406"/>
                </a:lnTo>
                <a:lnTo>
                  <a:pt x="4337422" y="315744"/>
                </a:lnTo>
                <a:lnTo>
                  <a:pt x="4335146" y="314636"/>
                </a:lnTo>
                <a:lnTo>
                  <a:pt x="4332782" y="313897"/>
                </a:lnTo>
                <a:lnTo>
                  <a:pt x="4327898" y="310818"/>
                </a:lnTo>
                <a:lnTo>
                  <a:pt x="4307728" y="292883"/>
                </a:lnTo>
                <a:lnTo>
                  <a:pt x="4300112" y="289698"/>
                </a:lnTo>
                <a:lnTo>
                  <a:pt x="4269493" y="269177"/>
                </a:lnTo>
                <a:lnTo>
                  <a:pt x="4256988" y="262448"/>
                </a:lnTo>
                <a:lnTo>
                  <a:pt x="4203526" y="239544"/>
                </a:lnTo>
                <a:lnTo>
                  <a:pt x="4156391" y="229788"/>
                </a:lnTo>
                <a:lnTo>
                  <a:pt x="4107686" y="227822"/>
                </a:lnTo>
                <a:lnTo>
                  <a:pt x="4079549" y="222048"/>
                </a:lnTo>
                <a:lnTo>
                  <a:pt x="4020084" y="220151"/>
                </a:lnTo>
                <a:lnTo>
                  <a:pt x="3988782" y="214421"/>
                </a:lnTo>
                <a:lnTo>
                  <a:pt x="3888728" y="213360"/>
                </a:lnTo>
                <a:lnTo>
                  <a:pt x="3878515" y="215618"/>
                </a:lnTo>
                <a:lnTo>
                  <a:pt x="3867487" y="218596"/>
                </a:lnTo>
                <a:lnTo>
                  <a:pt x="3731014" y="220979"/>
                </a:lnTo>
                <a:lnTo>
                  <a:pt x="3640017" y="220133"/>
                </a:lnTo>
                <a:lnTo>
                  <a:pt x="3594740" y="213830"/>
                </a:lnTo>
                <a:lnTo>
                  <a:pt x="3524349" y="213368"/>
                </a:lnTo>
                <a:lnTo>
                  <a:pt x="3392380" y="220967"/>
                </a:lnTo>
                <a:lnTo>
                  <a:pt x="3253979" y="220979"/>
                </a:lnTo>
                <a:lnTo>
                  <a:pt x="3119068" y="208141"/>
                </a:lnTo>
                <a:lnTo>
                  <a:pt x="2981129" y="197985"/>
                </a:lnTo>
                <a:lnTo>
                  <a:pt x="2842128" y="179178"/>
                </a:lnTo>
                <a:lnTo>
                  <a:pt x="2706849" y="162632"/>
                </a:lnTo>
                <a:lnTo>
                  <a:pt x="2592426" y="144627"/>
                </a:lnTo>
                <a:lnTo>
                  <a:pt x="2463783" y="116838"/>
                </a:lnTo>
                <a:lnTo>
                  <a:pt x="2377190" y="101317"/>
                </a:lnTo>
                <a:lnTo>
                  <a:pt x="2246287" y="81187"/>
                </a:lnTo>
                <a:lnTo>
                  <a:pt x="2110540" y="64135"/>
                </a:lnTo>
                <a:lnTo>
                  <a:pt x="1971730" y="51608"/>
                </a:lnTo>
                <a:lnTo>
                  <a:pt x="1838527" y="39842"/>
                </a:lnTo>
                <a:lnTo>
                  <a:pt x="1712665" y="30995"/>
                </a:lnTo>
                <a:lnTo>
                  <a:pt x="1579877" y="19137"/>
                </a:lnTo>
                <a:lnTo>
                  <a:pt x="1444519" y="10070"/>
                </a:lnTo>
                <a:lnTo>
                  <a:pt x="1302389" y="1631"/>
                </a:lnTo>
                <a:lnTo>
                  <a:pt x="1178493" y="95"/>
                </a:lnTo>
                <a:lnTo>
                  <a:pt x="898662" y="0"/>
                </a:lnTo>
                <a:lnTo>
                  <a:pt x="746648" y="8257"/>
                </a:lnTo>
                <a:lnTo>
                  <a:pt x="608648" y="27176"/>
                </a:lnTo>
                <a:lnTo>
                  <a:pt x="542503" y="34343"/>
                </a:lnTo>
                <a:lnTo>
                  <a:pt x="497923" y="42349"/>
                </a:lnTo>
                <a:lnTo>
                  <a:pt x="455646" y="49237"/>
                </a:lnTo>
                <a:lnTo>
                  <a:pt x="364981" y="70879"/>
                </a:lnTo>
                <a:lnTo>
                  <a:pt x="257856" y="93973"/>
                </a:lnTo>
                <a:lnTo>
                  <a:pt x="195599" y="115780"/>
                </a:lnTo>
                <a:lnTo>
                  <a:pt x="145132" y="138547"/>
                </a:lnTo>
                <a:lnTo>
                  <a:pt x="96479" y="154838"/>
                </a:lnTo>
                <a:lnTo>
                  <a:pt x="84872" y="162232"/>
                </a:lnTo>
                <a:lnTo>
                  <a:pt x="73222" y="170316"/>
                </a:lnTo>
                <a:lnTo>
                  <a:pt x="54077" y="180474"/>
                </a:lnTo>
                <a:lnTo>
                  <a:pt x="36906" y="198648"/>
                </a:lnTo>
                <a:lnTo>
                  <a:pt x="18535" y="218352"/>
                </a:lnTo>
                <a:lnTo>
                  <a:pt x="12977" y="227149"/>
                </a:lnTo>
                <a:lnTo>
                  <a:pt x="9943" y="236704"/>
                </a:lnTo>
                <a:lnTo>
                  <a:pt x="9133" y="241623"/>
                </a:lnTo>
                <a:lnTo>
                  <a:pt x="5976" y="249345"/>
                </a:lnTo>
                <a:lnTo>
                  <a:pt x="3949" y="252590"/>
                </a:lnTo>
                <a:lnTo>
                  <a:pt x="1697" y="260711"/>
                </a:lnTo>
                <a:lnTo>
                  <a:pt x="251" y="279721"/>
                </a:lnTo>
                <a:lnTo>
                  <a:pt x="0" y="294735"/>
                </a:lnTo>
                <a:lnTo>
                  <a:pt x="2200" y="304842"/>
                </a:lnTo>
                <a:lnTo>
                  <a:pt x="5940" y="317794"/>
                </a:lnTo>
                <a:lnTo>
                  <a:pt x="7662" y="324968"/>
                </a:lnTo>
                <a:lnTo>
                  <a:pt x="11249" y="333801"/>
                </a:lnTo>
                <a:lnTo>
                  <a:pt x="28943" y="358279"/>
                </a:lnTo>
                <a:lnTo>
                  <a:pt x="40252" y="374441"/>
                </a:lnTo>
                <a:lnTo>
                  <a:pt x="57569" y="391870"/>
                </a:lnTo>
                <a:lnTo>
                  <a:pt x="82313" y="411620"/>
                </a:lnTo>
                <a:lnTo>
                  <a:pt x="98539" y="424503"/>
                </a:lnTo>
                <a:lnTo>
                  <a:pt x="130384" y="444364"/>
                </a:lnTo>
                <a:lnTo>
                  <a:pt x="167660" y="463432"/>
                </a:lnTo>
                <a:lnTo>
                  <a:pt x="199620" y="485573"/>
                </a:lnTo>
                <a:lnTo>
                  <a:pt x="241562" y="505338"/>
                </a:lnTo>
                <a:lnTo>
                  <a:pt x="295348" y="528242"/>
                </a:lnTo>
                <a:lnTo>
                  <a:pt x="360803" y="551106"/>
                </a:lnTo>
                <a:lnTo>
                  <a:pt x="413610" y="570120"/>
                </a:lnTo>
                <a:lnTo>
                  <a:pt x="498861" y="591590"/>
                </a:lnTo>
                <a:lnTo>
                  <a:pt x="610697" y="612130"/>
                </a:lnTo>
                <a:lnTo>
                  <a:pt x="727689" y="632458"/>
                </a:lnTo>
                <a:lnTo>
                  <a:pt x="858426" y="647542"/>
                </a:lnTo>
                <a:lnTo>
                  <a:pt x="1004133" y="667234"/>
                </a:lnTo>
                <a:lnTo>
                  <a:pt x="1127710" y="676396"/>
                </a:lnTo>
                <a:lnTo>
                  <a:pt x="1256163" y="688681"/>
                </a:lnTo>
                <a:lnTo>
                  <a:pt x="1390070" y="698378"/>
                </a:lnTo>
                <a:lnTo>
                  <a:pt x="1533819" y="706914"/>
                </a:lnTo>
                <a:lnTo>
                  <a:pt x="1660589" y="710763"/>
                </a:lnTo>
                <a:lnTo>
                  <a:pt x="1791223" y="715794"/>
                </a:lnTo>
                <a:lnTo>
                  <a:pt x="3464445" y="716279"/>
                </a:lnTo>
                <a:lnTo>
                  <a:pt x="3593695" y="709365"/>
                </a:lnTo>
                <a:lnTo>
                  <a:pt x="3827517" y="708661"/>
                </a:lnTo>
                <a:lnTo>
                  <a:pt x="3962357" y="697308"/>
                </a:lnTo>
                <a:lnTo>
                  <a:pt x="4099536" y="678025"/>
                </a:lnTo>
                <a:lnTo>
                  <a:pt x="4193298" y="657006"/>
                </a:lnTo>
                <a:lnTo>
                  <a:pt x="4261936" y="634858"/>
                </a:lnTo>
                <a:lnTo>
                  <a:pt x="4325285" y="612060"/>
                </a:lnTo>
                <a:lnTo>
                  <a:pt x="4372239" y="592979"/>
                </a:lnTo>
                <a:lnTo>
                  <a:pt x="4411673" y="570983"/>
                </a:lnTo>
                <a:lnTo>
                  <a:pt x="4438270" y="551077"/>
                </a:lnTo>
                <a:lnTo>
                  <a:pt x="4458982" y="530839"/>
                </a:lnTo>
                <a:lnTo>
                  <a:pt x="4466114" y="520690"/>
                </a:lnTo>
                <a:lnTo>
                  <a:pt x="4469846" y="510535"/>
                </a:lnTo>
                <a:lnTo>
                  <a:pt x="4471950" y="493040"/>
                </a:lnTo>
                <a:lnTo>
                  <a:pt x="4472572" y="471770"/>
                </a:lnTo>
                <a:lnTo>
                  <a:pt x="4471871" y="457749"/>
                </a:lnTo>
                <a:lnTo>
                  <a:pt x="4468737" y="445872"/>
                </a:lnTo>
                <a:lnTo>
                  <a:pt x="4458168" y="425621"/>
                </a:lnTo>
                <a:lnTo>
                  <a:pt x="4444312" y="403534"/>
                </a:lnTo>
                <a:lnTo>
                  <a:pt x="4432218" y="390732"/>
                </a:lnTo>
                <a:lnTo>
                  <a:pt x="4417530" y="379399"/>
                </a:lnTo>
                <a:lnTo>
                  <a:pt x="4380505" y="358325"/>
                </a:lnTo>
                <a:lnTo>
                  <a:pt x="4336534" y="337856"/>
                </a:lnTo>
                <a:lnTo>
                  <a:pt x="4274493" y="320713"/>
                </a:lnTo>
                <a:lnTo>
                  <a:pt x="4236614" y="31241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82" name="SMARTInkAnnotation1050"/>
          <p:cNvSpPr/>
          <p:nvPr/>
        </p:nvSpPr>
        <p:spPr>
          <a:xfrm>
            <a:off x="8214361" y="5486400"/>
            <a:ext cx="1575196" cy="236190"/>
          </a:xfrm>
          <a:custGeom>
            <a:avLst/>
            <a:gdLst/>
            <a:ahLst/>
            <a:cxnLst/>
            <a:rect l="0" t="0" r="0" b="0"/>
            <a:pathLst>
              <a:path w="1575196" h="236190">
                <a:moveTo>
                  <a:pt x="0" y="175260"/>
                </a:moveTo>
                <a:lnTo>
                  <a:pt x="10604" y="175260"/>
                </a:lnTo>
                <a:lnTo>
                  <a:pt x="12997" y="174414"/>
                </a:lnTo>
                <a:lnTo>
                  <a:pt x="17911" y="171215"/>
                </a:lnTo>
                <a:lnTo>
                  <a:pt x="25176" y="169229"/>
                </a:lnTo>
                <a:lnTo>
                  <a:pt x="29483" y="168699"/>
                </a:lnTo>
                <a:lnTo>
                  <a:pt x="33201" y="167500"/>
                </a:lnTo>
                <a:lnTo>
                  <a:pt x="44174" y="161766"/>
                </a:lnTo>
                <a:lnTo>
                  <a:pt x="56040" y="157127"/>
                </a:lnTo>
                <a:lnTo>
                  <a:pt x="91795" y="150765"/>
                </a:lnTo>
                <a:lnTo>
                  <a:pt x="114404" y="144296"/>
                </a:lnTo>
                <a:lnTo>
                  <a:pt x="139448" y="137017"/>
                </a:lnTo>
                <a:lnTo>
                  <a:pt x="159343" y="132017"/>
                </a:lnTo>
                <a:lnTo>
                  <a:pt x="193498" y="125288"/>
                </a:lnTo>
                <a:lnTo>
                  <a:pt x="238066" y="120328"/>
                </a:lnTo>
                <a:lnTo>
                  <a:pt x="274866" y="116086"/>
                </a:lnTo>
                <a:lnTo>
                  <a:pt x="314839" y="112572"/>
                </a:lnTo>
                <a:lnTo>
                  <a:pt x="358856" y="108426"/>
                </a:lnTo>
                <a:lnTo>
                  <a:pt x="404072" y="104940"/>
                </a:lnTo>
                <a:lnTo>
                  <a:pt x="451901" y="100803"/>
                </a:lnTo>
                <a:lnTo>
                  <a:pt x="486171" y="98988"/>
                </a:lnTo>
                <a:lnTo>
                  <a:pt x="521159" y="95359"/>
                </a:lnTo>
                <a:lnTo>
                  <a:pt x="574175" y="88556"/>
                </a:lnTo>
                <a:lnTo>
                  <a:pt x="611917" y="85925"/>
                </a:lnTo>
                <a:lnTo>
                  <a:pt x="650422" y="83909"/>
                </a:lnTo>
                <a:lnTo>
                  <a:pt x="687292" y="80191"/>
                </a:lnTo>
                <a:lnTo>
                  <a:pt x="745415" y="73338"/>
                </a:lnTo>
                <a:lnTo>
                  <a:pt x="785390" y="70695"/>
                </a:lnTo>
                <a:lnTo>
                  <a:pt x="825734" y="69520"/>
                </a:lnTo>
                <a:lnTo>
                  <a:pt x="866244" y="68998"/>
                </a:lnTo>
                <a:lnTo>
                  <a:pt x="906825" y="66508"/>
                </a:lnTo>
                <a:lnTo>
                  <a:pt x="947439" y="63426"/>
                </a:lnTo>
                <a:lnTo>
                  <a:pt x="988068" y="62056"/>
                </a:lnTo>
                <a:lnTo>
                  <a:pt x="1064104" y="61177"/>
                </a:lnTo>
                <a:lnTo>
                  <a:pt x="1419659" y="60960"/>
                </a:lnTo>
                <a:lnTo>
                  <a:pt x="1366884" y="60960"/>
                </a:lnTo>
                <a:lnTo>
                  <a:pt x="1327143" y="55724"/>
                </a:lnTo>
                <a:lnTo>
                  <a:pt x="1290035" y="54893"/>
                </a:lnTo>
                <a:lnTo>
                  <a:pt x="1243103" y="58786"/>
                </a:lnTo>
                <a:lnTo>
                  <a:pt x="1194955" y="61163"/>
                </a:lnTo>
                <a:lnTo>
                  <a:pt x="1157906" y="64719"/>
                </a:lnTo>
                <a:lnTo>
                  <a:pt x="1121119" y="66864"/>
                </a:lnTo>
                <a:lnTo>
                  <a:pt x="1084168" y="68665"/>
                </a:lnTo>
                <a:lnTo>
                  <a:pt x="1045168" y="72287"/>
                </a:lnTo>
                <a:lnTo>
                  <a:pt x="944706" y="83974"/>
                </a:lnTo>
                <a:lnTo>
                  <a:pt x="456138" y="139700"/>
                </a:lnTo>
                <a:lnTo>
                  <a:pt x="415523" y="142523"/>
                </a:lnTo>
                <a:lnTo>
                  <a:pt x="376870" y="144624"/>
                </a:lnTo>
                <a:lnTo>
                  <a:pt x="337114" y="148380"/>
                </a:lnTo>
                <a:lnTo>
                  <a:pt x="301380" y="150613"/>
                </a:lnTo>
                <a:lnTo>
                  <a:pt x="252704" y="151871"/>
                </a:lnTo>
                <a:lnTo>
                  <a:pt x="159503" y="152369"/>
                </a:lnTo>
                <a:lnTo>
                  <a:pt x="111347" y="158958"/>
                </a:lnTo>
                <a:lnTo>
                  <a:pt x="87017" y="159927"/>
                </a:lnTo>
                <a:lnTo>
                  <a:pt x="86797" y="159112"/>
                </a:lnTo>
                <a:lnTo>
                  <a:pt x="87498" y="157721"/>
                </a:lnTo>
                <a:lnTo>
                  <a:pt x="88812" y="155947"/>
                </a:lnTo>
                <a:lnTo>
                  <a:pt x="90534" y="154765"/>
                </a:lnTo>
                <a:lnTo>
                  <a:pt x="94706" y="153451"/>
                </a:lnTo>
                <a:lnTo>
                  <a:pt x="123353" y="150281"/>
                </a:lnTo>
                <a:lnTo>
                  <a:pt x="149719" y="144152"/>
                </a:lnTo>
                <a:lnTo>
                  <a:pt x="186601" y="136975"/>
                </a:lnTo>
                <a:lnTo>
                  <a:pt x="215859" y="131151"/>
                </a:lnTo>
                <a:lnTo>
                  <a:pt x="248620" y="122918"/>
                </a:lnTo>
                <a:lnTo>
                  <a:pt x="287450" y="115873"/>
                </a:lnTo>
                <a:lnTo>
                  <a:pt x="330109" y="109073"/>
                </a:lnTo>
                <a:lnTo>
                  <a:pt x="374468" y="100405"/>
                </a:lnTo>
                <a:lnTo>
                  <a:pt x="467575" y="81044"/>
                </a:lnTo>
                <a:lnTo>
                  <a:pt x="606921" y="55849"/>
                </a:lnTo>
                <a:lnTo>
                  <a:pt x="635752" y="51626"/>
                </a:lnTo>
                <a:lnTo>
                  <a:pt x="694884" y="44676"/>
                </a:lnTo>
                <a:lnTo>
                  <a:pt x="815628" y="33316"/>
                </a:lnTo>
                <a:lnTo>
                  <a:pt x="1048584" y="12712"/>
                </a:lnTo>
                <a:lnTo>
                  <a:pt x="1075822" y="11014"/>
                </a:lnTo>
                <a:lnTo>
                  <a:pt x="1152916" y="7779"/>
                </a:lnTo>
                <a:lnTo>
                  <a:pt x="1197923" y="4022"/>
                </a:lnTo>
                <a:lnTo>
                  <a:pt x="1242763" y="1788"/>
                </a:lnTo>
                <a:lnTo>
                  <a:pt x="1306332" y="530"/>
                </a:lnTo>
                <a:lnTo>
                  <a:pt x="1575195" y="0"/>
                </a:lnTo>
                <a:lnTo>
                  <a:pt x="1574216" y="847"/>
                </a:lnTo>
                <a:lnTo>
                  <a:pt x="1568613" y="4045"/>
                </a:lnTo>
                <a:lnTo>
                  <a:pt x="1564748" y="4390"/>
                </a:lnTo>
                <a:lnTo>
                  <a:pt x="1529324" y="745"/>
                </a:lnTo>
                <a:lnTo>
                  <a:pt x="1465506" y="6130"/>
                </a:lnTo>
                <a:lnTo>
                  <a:pt x="1431962" y="7804"/>
                </a:lnTo>
                <a:lnTo>
                  <a:pt x="1394477" y="11371"/>
                </a:lnTo>
                <a:lnTo>
                  <a:pt x="1352980" y="13520"/>
                </a:lnTo>
                <a:lnTo>
                  <a:pt x="1308290" y="15322"/>
                </a:lnTo>
                <a:lnTo>
                  <a:pt x="1234683" y="21097"/>
                </a:lnTo>
                <a:lnTo>
                  <a:pt x="1099182" y="33122"/>
                </a:lnTo>
                <a:lnTo>
                  <a:pt x="1071454" y="36475"/>
                </a:lnTo>
                <a:lnTo>
                  <a:pt x="1015810" y="44716"/>
                </a:lnTo>
                <a:lnTo>
                  <a:pt x="808257" y="78830"/>
                </a:lnTo>
                <a:lnTo>
                  <a:pt x="665884" y="104152"/>
                </a:lnTo>
                <a:lnTo>
                  <a:pt x="638656" y="110075"/>
                </a:lnTo>
                <a:lnTo>
                  <a:pt x="612037" y="116563"/>
                </a:lnTo>
                <a:lnTo>
                  <a:pt x="585824" y="123429"/>
                </a:lnTo>
                <a:lnTo>
                  <a:pt x="534121" y="135574"/>
                </a:lnTo>
                <a:lnTo>
                  <a:pt x="435986" y="157167"/>
                </a:lnTo>
                <a:lnTo>
                  <a:pt x="413424" y="161505"/>
                </a:lnTo>
                <a:lnTo>
                  <a:pt x="370293" y="168582"/>
                </a:lnTo>
                <a:lnTo>
                  <a:pt x="350155" y="172502"/>
                </a:lnTo>
                <a:lnTo>
                  <a:pt x="330803" y="176807"/>
                </a:lnTo>
                <a:lnTo>
                  <a:pt x="311975" y="181372"/>
                </a:lnTo>
                <a:lnTo>
                  <a:pt x="277508" y="188702"/>
                </a:lnTo>
                <a:lnTo>
                  <a:pt x="246950" y="194781"/>
                </a:lnTo>
                <a:lnTo>
                  <a:pt x="210706" y="202117"/>
                </a:lnTo>
                <a:lnTo>
                  <a:pt x="172634" y="207282"/>
                </a:lnTo>
                <a:lnTo>
                  <a:pt x="153879" y="211560"/>
                </a:lnTo>
                <a:lnTo>
                  <a:pt x="148306" y="212160"/>
                </a:lnTo>
                <a:lnTo>
                  <a:pt x="144590" y="211713"/>
                </a:lnTo>
                <a:lnTo>
                  <a:pt x="142113" y="210569"/>
                </a:lnTo>
                <a:lnTo>
                  <a:pt x="140462" y="208959"/>
                </a:lnTo>
                <a:lnTo>
                  <a:pt x="140207" y="207886"/>
                </a:lnTo>
                <a:lnTo>
                  <a:pt x="140884" y="207171"/>
                </a:lnTo>
                <a:lnTo>
                  <a:pt x="156433" y="199845"/>
                </a:lnTo>
                <a:lnTo>
                  <a:pt x="188625" y="183808"/>
                </a:lnTo>
                <a:lnTo>
                  <a:pt x="207164" y="176801"/>
                </a:lnTo>
                <a:lnTo>
                  <a:pt x="227539" y="170019"/>
                </a:lnTo>
                <a:lnTo>
                  <a:pt x="263656" y="156679"/>
                </a:lnTo>
                <a:lnTo>
                  <a:pt x="291594" y="146965"/>
                </a:lnTo>
                <a:lnTo>
                  <a:pt x="307002" y="142850"/>
                </a:lnTo>
                <a:lnTo>
                  <a:pt x="357004" y="132166"/>
                </a:lnTo>
                <a:lnTo>
                  <a:pt x="448730" y="108897"/>
                </a:lnTo>
                <a:lnTo>
                  <a:pt x="468487" y="104772"/>
                </a:lnTo>
                <a:lnTo>
                  <a:pt x="508500" y="97930"/>
                </a:lnTo>
                <a:lnTo>
                  <a:pt x="569108" y="89317"/>
                </a:lnTo>
                <a:lnTo>
                  <a:pt x="590225" y="85792"/>
                </a:lnTo>
                <a:lnTo>
                  <a:pt x="634008" y="77359"/>
                </a:lnTo>
                <a:lnTo>
                  <a:pt x="678868" y="70224"/>
                </a:lnTo>
                <a:lnTo>
                  <a:pt x="746963" y="61447"/>
                </a:lnTo>
                <a:lnTo>
                  <a:pt x="792571" y="56943"/>
                </a:lnTo>
                <a:lnTo>
                  <a:pt x="838238" y="54942"/>
                </a:lnTo>
                <a:lnTo>
                  <a:pt x="906792" y="53815"/>
                </a:lnTo>
                <a:lnTo>
                  <a:pt x="1194755" y="53341"/>
                </a:lnTo>
                <a:lnTo>
                  <a:pt x="1233500" y="57386"/>
                </a:lnTo>
                <a:lnTo>
                  <a:pt x="1276085" y="61101"/>
                </a:lnTo>
                <a:lnTo>
                  <a:pt x="1322713" y="68068"/>
                </a:lnTo>
                <a:lnTo>
                  <a:pt x="1326308" y="68239"/>
                </a:lnTo>
                <a:lnTo>
                  <a:pt x="1328706" y="69200"/>
                </a:lnTo>
                <a:lnTo>
                  <a:pt x="1330302" y="70686"/>
                </a:lnTo>
                <a:lnTo>
                  <a:pt x="1332867" y="75111"/>
                </a:lnTo>
                <a:lnTo>
                  <a:pt x="1331385" y="75474"/>
                </a:lnTo>
                <a:lnTo>
                  <a:pt x="1325221" y="75878"/>
                </a:lnTo>
                <a:lnTo>
                  <a:pt x="1322055" y="76832"/>
                </a:lnTo>
                <a:lnTo>
                  <a:pt x="1316277" y="80150"/>
                </a:lnTo>
                <a:lnTo>
                  <a:pt x="1304115" y="82189"/>
                </a:lnTo>
                <a:lnTo>
                  <a:pt x="1268710" y="87543"/>
                </a:lnTo>
                <a:lnTo>
                  <a:pt x="1198320" y="101704"/>
                </a:lnTo>
                <a:lnTo>
                  <a:pt x="1152523" y="105206"/>
                </a:lnTo>
                <a:lnTo>
                  <a:pt x="1116469" y="108283"/>
                </a:lnTo>
                <a:lnTo>
                  <a:pt x="765529" y="147323"/>
                </a:lnTo>
                <a:lnTo>
                  <a:pt x="740646" y="150709"/>
                </a:lnTo>
                <a:lnTo>
                  <a:pt x="665174" y="162718"/>
                </a:lnTo>
                <a:lnTo>
                  <a:pt x="614544" y="169122"/>
                </a:lnTo>
                <a:lnTo>
                  <a:pt x="293662" y="205736"/>
                </a:lnTo>
                <a:lnTo>
                  <a:pt x="256668" y="210819"/>
                </a:lnTo>
                <a:lnTo>
                  <a:pt x="223294" y="215900"/>
                </a:lnTo>
                <a:lnTo>
                  <a:pt x="193785" y="220980"/>
                </a:lnTo>
                <a:lnTo>
                  <a:pt x="155630" y="226342"/>
                </a:lnTo>
                <a:lnTo>
                  <a:pt x="135208" y="228444"/>
                </a:lnTo>
                <a:lnTo>
                  <a:pt x="96436" y="235691"/>
                </a:lnTo>
                <a:lnTo>
                  <a:pt x="92426" y="236116"/>
                </a:lnTo>
                <a:lnTo>
                  <a:pt x="95777" y="236189"/>
                </a:lnTo>
                <a:lnTo>
                  <a:pt x="111424" y="230977"/>
                </a:lnTo>
                <a:lnTo>
                  <a:pt x="159745" y="223572"/>
                </a:lnTo>
                <a:lnTo>
                  <a:pt x="206688" y="221493"/>
                </a:lnTo>
                <a:lnTo>
                  <a:pt x="246378" y="218874"/>
                </a:lnTo>
                <a:lnTo>
                  <a:pt x="292569" y="214994"/>
                </a:lnTo>
                <a:lnTo>
                  <a:pt x="326457" y="213240"/>
                </a:lnTo>
                <a:lnTo>
                  <a:pt x="361274" y="209638"/>
                </a:lnTo>
                <a:lnTo>
                  <a:pt x="396503" y="207473"/>
                </a:lnTo>
                <a:lnTo>
                  <a:pt x="431917" y="205664"/>
                </a:lnTo>
                <a:lnTo>
                  <a:pt x="467412" y="202037"/>
                </a:lnTo>
                <a:lnTo>
                  <a:pt x="505201" y="199861"/>
                </a:lnTo>
                <a:lnTo>
                  <a:pt x="545421" y="198894"/>
                </a:lnTo>
                <a:lnTo>
                  <a:pt x="651853" y="198222"/>
                </a:lnTo>
                <a:lnTo>
                  <a:pt x="693008" y="195908"/>
                </a:lnTo>
                <a:lnTo>
                  <a:pt x="733876" y="192903"/>
                </a:lnTo>
                <a:lnTo>
                  <a:pt x="774617" y="191569"/>
                </a:lnTo>
                <a:lnTo>
                  <a:pt x="815303" y="188717"/>
                </a:lnTo>
                <a:lnTo>
                  <a:pt x="855116" y="185475"/>
                </a:lnTo>
                <a:lnTo>
                  <a:pt x="892568" y="184033"/>
                </a:lnTo>
                <a:lnTo>
                  <a:pt x="946971" y="183222"/>
                </a:lnTo>
                <a:lnTo>
                  <a:pt x="980522" y="180774"/>
                </a:lnTo>
                <a:lnTo>
                  <a:pt x="1027970" y="176894"/>
                </a:lnTo>
                <a:lnTo>
                  <a:pt x="1069689" y="175744"/>
                </a:lnTo>
                <a:lnTo>
                  <a:pt x="1118169" y="171311"/>
                </a:lnTo>
                <a:lnTo>
                  <a:pt x="1166075" y="167963"/>
                </a:lnTo>
                <a:lnTo>
                  <a:pt x="1196324" y="167640"/>
                </a:lnTo>
                <a:lnTo>
                  <a:pt x="1185733" y="167640"/>
                </a:lnTo>
                <a:lnTo>
                  <a:pt x="1183341" y="168487"/>
                </a:lnTo>
                <a:lnTo>
                  <a:pt x="1175932" y="172877"/>
                </a:lnTo>
                <a:lnTo>
                  <a:pt x="1159262" y="178992"/>
                </a:lnTo>
                <a:lnTo>
                  <a:pt x="1149945" y="181152"/>
                </a:lnTo>
                <a:lnTo>
                  <a:pt x="1140159" y="182959"/>
                </a:lnTo>
                <a:lnTo>
                  <a:pt x="1123437" y="187890"/>
                </a:lnTo>
                <a:lnTo>
                  <a:pt x="1090562" y="189985"/>
                </a:lnTo>
                <a:lnTo>
                  <a:pt x="1066798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83" name="SMARTInkAnnotation1051"/>
          <p:cNvSpPr/>
          <p:nvPr/>
        </p:nvSpPr>
        <p:spPr>
          <a:xfrm>
            <a:off x="2819400" y="2987145"/>
            <a:ext cx="571470" cy="647169"/>
          </a:xfrm>
          <a:custGeom>
            <a:avLst/>
            <a:gdLst/>
            <a:ahLst/>
            <a:cxnLst/>
            <a:rect l="0" t="0" r="0" b="0"/>
            <a:pathLst>
              <a:path w="571470" h="647169">
                <a:moveTo>
                  <a:pt x="487680" y="220875"/>
                </a:moveTo>
                <a:lnTo>
                  <a:pt x="476360" y="204318"/>
                </a:lnTo>
                <a:lnTo>
                  <a:pt x="470514" y="197147"/>
                </a:lnTo>
                <a:lnTo>
                  <a:pt x="468616" y="193203"/>
                </a:lnTo>
                <a:lnTo>
                  <a:pt x="465098" y="180409"/>
                </a:lnTo>
                <a:lnTo>
                  <a:pt x="459917" y="170879"/>
                </a:lnTo>
                <a:lnTo>
                  <a:pt x="458407" y="165353"/>
                </a:lnTo>
                <a:lnTo>
                  <a:pt x="456592" y="149669"/>
                </a:lnTo>
                <a:lnTo>
                  <a:pt x="451216" y="137540"/>
                </a:lnTo>
                <a:lnTo>
                  <a:pt x="450670" y="134838"/>
                </a:lnTo>
                <a:lnTo>
                  <a:pt x="447807" y="129579"/>
                </a:lnTo>
                <a:lnTo>
                  <a:pt x="445858" y="126991"/>
                </a:lnTo>
                <a:lnTo>
                  <a:pt x="443693" y="121858"/>
                </a:lnTo>
                <a:lnTo>
                  <a:pt x="443115" y="119304"/>
                </a:lnTo>
                <a:lnTo>
                  <a:pt x="437958" y="111950"/>
                </a:lnTo>
                <a:lnTo>
                  <a:pt x="422117" y="94583"/>
                </a:lnTo>
                <a:lnTo>
                  <a:pt x="413314" y="86465"/>
                </a:lnTo>
                <a:lnTo>
                  <a:pt x="395599" y="76136"/>
                </a:lnTo>
                <a:lnTo>
                  <a:pt x="375794" y="65943"/>
                </a:lnTo>
                <a:lnTo>
                  <a:pt x="345429" y="50696"/>
                </a:lnTo>
                <a:lnTo>
                  <a:pt x="337533" y="47873"/>
                </a:lnTo>
                <a:lnTo>
                  <a:pt x="330355" y="45772"/>
                </a:lnTo>
                <a:lnTo>
                  <a:pt x="314206" y="39782"/>
                </a:lnTo>
                <a:lnTo>
                  <a:pt x="303072" y="38525"/>
                </a:lnTo>
                <a:lnTo>
                  <a:pt x="288184" y="38100"/>
                </a:lnTo>
                <a:lnTo>
                  <a:pt x="285256" y="38912"/>
                </a:lnTo>
                <a:lnTo>
                  <a:pt x="267837" y="48610"/>
                </a:lnTo>
                <a:lnTo>
                  <a:pt x="253585" y="55910"/>
                </a:lnTo>
                <a:lnTo>
                  <a:pt x="238637" y="67480"/>
                </a:lnTo>
                <a:lnTo>
                  <a:pt x="218416" y="81324"/>
                </a:lnTo>
                <a:lnTo>
                  <a:pt x="202346" y="94672"/>
                </a:lnTo>
                <a:lnTo>
                  <a:pt x="188992" y="104389"/>
                </a:lnTo>
                <a:lnTo>
                  <a:pt x="165806" y="123578"/>
                </a:lnTo>
                <a:lnTo>
                  <a:pt x="150069" y="134379"/>
                </a:lnTo>
                <a:lnTo>
                  <a:pt x="134682" y="147928"/>
                </a:lnTo>
                <a:lnTo>
                  <a:pt x="119399" y="162666"/>
                </a:lnTo>
                <a:lnTo>
                  <a:pt x="104993" y="177758"/>
                </a:lnTo>
                <a:lnTo>
                  <a:pt x="94985" y="192954"/>
                </a:lnTo>
                <a:lnTo>
                  <a:pt x="86658" y="208180"/>
                </a:lnTo>
                <a:lnTo>
                  <a:pt x="81412" y="218337"/>
                </a:lnTo>
                <a:lnTo>
                  <a:pt x="78517" y="228496"/>
                </a:lnTo>
                <a:lnTo>
                  <a:pt x="74628" y="245993"/>
                </a:lnTo>
                <a:lnTo>
                  <a:pt x="71268" y="259979"/>
                </a:lnTo>
                <a:lnTo>
                  <a:pt x="69775" y="274661"/>
                </a:lnTo>
                <a:lnTo>
                  <a:pt x="66853" y="289653"/>
                </a:lnTo>
                <a:lnTo>
                  <a:pt x="64889" y="297207"/>
                </a:lnTo>
                <a:lnTo>
                  <a:pt x="64964" y="312374"/>
                </a:lnTo>
                <a:lnTo>
                  <a:pt x="66973" y="328428"/>
                </a:lnTo>
                <a:lnTo>
                  <a:pt x="67866" y="346852"/>
                </a:lnTo>
                <a:lnTo>
                  <a:pt x="68369" y="372219"/>
                </a:lnTo>
                <a:lnTo>
                  <a:pt x="70744" y="388046"/>
                </a:lnTo>
                <a:lnTo>
                  <a:pt x="73775" y="403546"/>
                </a:lnTo>
                <a:lnTo>
                  <a:pt x="75122" y="418903"/>
                </a:lnTo>
                <a:lnTo>
                  <a:pt x="77979" y="434194"/>
                </a:lnTo>
                <a:lnTo>
                  <a:pt x="82071" y="449456"/>
                </a:lnTo>
                <a:lnTo>
                  <a:pt x="86712" y="464707"/>
                </a:lnTo>
                <a:lnTo>
                  <a:pt x="94084" y="483528"/>
                </a:lnTo>
                <a:lnTo>
                  <a:pt x="101631" y="499828"/>
                </a:lnTo>
                <a:lnTo>
                  <a:pt x="124461" y="545984"/>
                </a:lnTo>
                <a:lnTo>
                  <a:pt x="136125" y="561232"/>
                </a:lnTo>
                <a:lnTo>
                  <a:pt x="150306" y="576474"/>
                </a:lnTo>
                <a:lnTo>
                  <a:pt x="165031" y="591558"/>
                </a:lnTo>
                <a:lnTo>
                  <a:pt x="178533" y="604275"/>
                </a:lnTo>
                <a:lnTo>
                  <a:pt x="194104" y="614628"/>
                </a:lnTo>
                <a:lnTo>
                  <a:pt x="207342" y="623347"/>
                </a:lnTo>
                <a:lnTo>
                  <a:pt x="219434" y="628352"/>
                </a:lnTo>
                <a:lnTo>
                  <a:pt x="231299" y="631422"/>
                </a:lnTo>
                <a:lnTo>
                  <a:pt x="245040" y="635609"/>
                </a:lnTo>
                <a:lnTo>
                  <a:pt x="267056" y="642727"/>
                </a:lnTo>
                <a:lnTo>
                  <a:pt x="279840" y="645431"/>
                </a:lnTo>
                <a:lnTo>
                  <a:pt x="292014" y="646633"/>
                </a:lnTo>
                <a:lnTo>
                  <a:pt x="305890" y="647168"/>
                </a:lnTo>
                <a:lnTo>
                  <a:pt x="320525" y="645147"/>
                </a:lnTo>
                <a:lnTo>
                  <a:pt x="334649" y="642274"/>
                </a:lnTo>
                <a:lnTo>
                  <a:pt x="352120" y="639810"/>
                </a:lnTo>
                <a:lnTo>
                  <a:pt x="368022" y="634940"/>
                </a:lnTo>
                <a:lnTo>
                  <a:pt x="383458" y="632275"/>
                </a:lnTo>
                <a:lnTo>
                  <a:pt x="398756" y="626499"/>
                </a:lnTo>
                <a:lnTo>
                  <a:pt x="413166" y="619425"/>
                </a:lnTo>
                <a:lnTo>
                  <a:pt x="428307" y="609449"/>
                </a:lnTo>
                <a:lnTo>
                  <a:pt x="440172" y="601862"/>
                </a:lnTo>
                <a:lnTo>
                  <a:pt x="443308" y="599326"/>
                </a:lnTo>
                <a:lnTo>
                  <a:pt x="449050" y="591994"/>
                </a:lnTo>
                <a:lnTo>
                  <a:pt x="459635" y="577534"/>
                </a:lnTo>
                <a:lnTo>
                  <a:pt x="469879" y="565678"/>
                </a:lnTo>
                <a:lnTo>
                  <a:pt x="482314" y="547907"/>
                </a:lnTo>
                <a:lnTo>
                  <a:pt x="493710" y="533110"/>
                </a:lnTo>
                <a:lnTo>
                  <a:pt x="505146" y="512939"/>
                </a:lnTo>
                <a:lnTo>
                  <a:pt x="518118" y="487570"/>
                </a:lnTo>
                <a:lnTo>
                  <a:pt x="528025" y="470076"/>
                </a:lnTo>
                <a:lnTo>
                  <a:pt x="539427" y="451063"/>
                </a:lnTo>
                <a:lnTo>
                  <a:pt x="544545" y="440021"/>
                </a:lnTo>
                <a:lnTo>
                  <a:pt x="548274" y="424284"/>
                </a:lnTo>
                <a:lnTo>
                  <a:pt x="559086" y="394658"/>
                </a:lnTo>
                <a:lnTo>
                  <a:pt x="563780" y="371447"/>
                </a:lnTo>
                <a:lnTo>
                  <a:pt x="568837" y="354859"/>
                </a:lnTo>
                <a:lnTo>
                  <a:pt x="570711" y="335081"/>
                </a:lnTo>
                <a:lnTo>
                  <a:pt x="571266" y="317273"/>
                </a:lnTo>
                <a:lnTo>
                  <a:pt x="571469" y="285530"/>
                </a:lnTo>
                <a:lnTo>
                  <a:pt x="569229" y="274728"/>
                </a:lnTo>
                <a:lnTo>
                  <a:pt x="566257" y="263437"/>
                </a:lnTo>
                <a:lnTo>
                  <a:pt x="564585" y="243646"/>
                </a:lnTo>
                <a:lnTo>
                  <a:pt x="563242" y="226681"/>
                </a:lnTo>
                <a:lnTo>
                  <a:pt x="557858" y="210930"/>
                </a:lnTo>
                <a:lnTo>
                  <a:pt x="551748" y="195539"/>
                </a:lnTo>
                <a:lnTo>
                  <a:pt x="548714" y="180254"/>
                </a:lnTo>
                <a:lnTo>
                  <a:pt x="543676" y="164154"/>
                </a:lnTo>
                <a:lnTo>
                  <a:pt x="542200" y="150792"/>
                </a:lnTo>
                <a:lnTo>
                  <a:pt x="540114" y="144520"/>
                </a:lnTo>
                <a:lnTo>
                  <a:pt x="530779" y="127602"/>
                </a:lnTo>
                <a:lnTo>
                  <a:pt x="528001" y="117049"/>
                </a:lnTo>
                <a:lnTo>
                  <a:pt x="525568" y="112712"/>
                </a:lnTo>
                <a:lnTo>
                  <a:pt x="511752" y="97408"/>
                </a:lnTo>
                <a:lnTo>
                  <a:pt x="500619" y="78330"/>
                </a:lnTo>
                <a:lnTo>
                  <a:pt x="493148" y="70597"/>
                </a:lnTo>
                <a:lnTo>
                  <a:pt x="488786" y="67350"/>
                </a:lnTo>
                <a:lnTo>
                  <a:pt x="481680" y="59226"/>
                </a:lnTo>
                <a:lnTo>
                  <a:pt x="467573" y="41324"/>
                </a:lnTo>
                <a:lnTo>
                  <a:pt x="462375" y="35806"/>
                </a:lnTo>
                <a:lnTo>
                  <a:pt x="447749" y="25365"/>
                </a:lnTo>
                <a:lnTo>
                  <a:pt x="445820" y="22801"/>
                </a:lnTo>
                <a:lnTo>
                  <a:pt x="444533" y="20246"/>
                </a:lnTo>
                <a:lnTo>
                  <a:pt x="438588" y="15149"/>
                </a:lnTo>
                <a:lnTo>
                  <a:pt x="431148" y="10908"/>
                </a:lnTo>
                <a:lnTo>
                  <a:pt x="422200" y="7674"/>
                </a:lnTo>
                <a:lnTo>
                  <a:pt x="416809" y="3917"/>
                </a:lnTo>
                <a:lnTo>
                  <a:pt x="413339" y="2576"/>
                </a:lnTo>
                <a:lnTo>
                  <a:pt x="400365" y="689"/>
                </a:lnTo>
                <a:lnTo>
                  <a:pt x="383069" y="52"/>
                </a:lnTo>
                <a:lnTo>
                  <a:pt x="379839" y="0"/>
                </a:lnTo>
                <a:lnTo>
                  <a:pt x="371735" y="2199"/>
                </a:lnTo>
                <a:lnTo>
                  <a:pt x="362489" y="5153"/>
                </a:lnTo>
                <a:lnTo>
                  <a:pt x="346917" y="6815"/>
                </a:lnTo>
                <a:lnTo>
                  <a:pt x="333678" y="7204"/>
                </a:lnTo>
                <a:lnTo>
                  <a:pt x="321586" y="9635"/>
                </a:lnTo>
                <a:lnTo>
                  <a:pt x="305258" y="15763"/>
                </a:lnTo>
                <a:lnTo>
                  <a:pt x="295690" y="20494"/>
                </a:lnTo>
                <a:lnTo>
                  <a:pt x="280391" y="30431"/>
                </a:lnTo>
                <a:lnTo>
                  <a:pt x="263983" y="38012"/>
                </a:lnTo>
                <a:lnTo>
                  <a:pt x="251099" y="43082"/>
                </a:lnTo>
                <a:lnTo>
                  <a:pt x="234326" y="50697"/>
                </a:lnTo>
                <a:lnTo>
                  <a:pt x="219477" y="58316"/>
                </a:lnTo>
                <a:lnTo>
                  <a:pt x="204189" y="70733"/>
                </a:lnTo>
                <a:lnTo>
                  <a:pt x="194891" y="78792"/>
                </a:lnTo>
                <a:lnTo>
                  <a:pt x="180982" y="88936"/>
                </a:lnTo>
                <a:lnTo>
                  <a:pt x="166011" y="107104"/>
                </a:lnTo>
                <a:lnTo>
                  <a:pt x="154175" y="121972"/>
                </a:lnTo>
                <a:lnTo>
                  <a:pt x="143048" y="137102"/>
                </a:lnTo>
                <a:lnTo>
                  <a:pt x="129027" y="152309"/>
                </a:lnTo>
                <a:lnTo>
                  <a:pt x="119999" y="162461"/>
                </a:lnTo>
                <a:lnTo>
                  <a:pt x="110156" y="178544"/>
                </a:lnTo>
                <a:lnTo>
                  <a:pt x="99245" y="204047"/>
                </a:lnTo>
                <a:lnTo>
                  <a:pt x="93215" y="215089"/>
                </a:lnTo>
                <a:lnTo>
                  <a:pt x="81148" y="230826"/>
                </a:lnTo>
                <a:lnTo>
                  <a:pt x="71834" y="246213"/>
                </a:lnTo>
                <a:lnTo>
                  <a:pt x="63712" y="261497"/>
                </a:lnTo>
                <a:lnTo>
                  <a:pt x="56789" y="276750"/>
                </a:lnTo>
                <a:lnTo>
                  <a:pt x="53516" y="291994"/>
                </a:lnTo>
                <a:lnTo>
                  <a:pt x="48406" y="307235"/>
                </a:lnTo>
                <a:lnTo>
                  <a:pt x="46516" y="322475"/>
                </a:lnTo>
                <a:lnTo>
                  <a:pt x="45956" y="337715"/>
                </a:lnTo>
                <a:lnTo>
                  <a:pt x="45741" y="369042"/>
                </a:lnTo>
                <a:lnTo>
                  <a:pt x="45723" y="400156"/>
                </a:lnTo>
                <a:lnTo>
                  <a:pt x="47979" y="410905"/>
                </a:lnTo>
                <a:lnTo>
                  <a:pt x="54009" y="426476"/>
                </a:lnTo>
                <a:lnTo>
                  <a:pt x="57871" y="436713"/>
                </a:lnTo>
                <a:lnTo>
                  <a:pt x="60891" y="451997"/>
                </a:lnTo>
                <a:lnTo>
                  <a:pt x="66772" y="467250"/>
                </a:lnTo>
                <a:lnTo>
                  <a:pt x="73877" y="482494"/>
                </a:lnTo>
                <a:lnTo>
                  <a:pt x="93988" y="523135"/>
                </a:lnTo>
                <a:lnTo>
                  <a:pt x="97372" y="527368"/>
                </a:lnTo>
                <a:lnTo>
                  <a:pt x="109379" y="538218"/>
                </a:lnTo>
                <a:lnTo>
                  <a:pt x="124146" y="557504"/>
                </a:lnTo>
                <a:lnTo>
                  <a:pt x="139795" y="573856"/>
                </a:lnTo>
                <a:lnTo>
                  <a:pt x="154618" y="588831"/>
                </a:lnTo>
                <a:lnTo>
                  <a:pt x="173629" y="601829"/>
                </a:lnTo>
                <a:lnTo>
                  <a:pt x="184654" y="609482"/>
                </a:lnTo>
                <a:lnTo>
                  <a:pt x="189143" y="612026"/>
                </a:lnTo>
                <a:lnTo>
                  <a:pt x="198646" y="614853"/>
                </a:lnTo>
                <a:lnTo>
                  <a:pt x="214499" y="616669"/>
                </a:lnTo>
                <a:lnTo>
                  <a:pt x="231020" y="622264"/>
                </a:lnTo>
                <a:lnTo>
                  <a:pt x="240512" y="624003"/>
                </a:lnTo>
                <a:lnTo>
                  <a:pt x="257942" y="624639"/>
                </a:lnTo>
                <a:lnTo>
                  <a:pt x="276537" y="624726"/>
                </a:lnTo>
                <a:lnTo>
                  <a:pt x="284054" y="626989"/>
                </a:lnTo>
                <a:lnTo>
                  <a:pt x="288430" y="628778"/>
                </a:lnTo>
                <a:lnTo>
                  <a:pt x="292193" y="629123"/>
                </a:lnTo>
                <a:lnTo>
                  <a:pt x="295549" y="628508"/>
                </a:lnTo>
                <a:lnTo>
                  <a:pt x="298632" y="627250"/>
                </a:lnTo>
                <a:lnTo>
                  <a:pt x="314902" y="624385"/>
                </a:lnTo>
                <a:lnTo>
                  <a:pt x="327147" y="618802"/>
                </a:lnTo>
                <a:lnTo>
                  <a:pt x="333359" y="617018"/>
                </a:lnTo>
                <a:lnTo>
                  <a:pt x="345529" y="611254"/>
                </a:lnTo>
                <a:lnTo>
                  <a:pt x="355721" y="603337"/>
                </a:lnTo>
                <a:lnTo>
                  <a:pt x="371648" y="588178"/>
                </a:lnTo>
                <a:lnTo>
                  <a:pt x="401665" y="558340"/>
                </a:lnTo>
                <a:lnTo>
                  <a:pt x="420734" y="533248"/>
                </a:lnTo>
                <a:lnTo>
                  <a:pt x="432567" y="518041"/>
                </a:lnTo>
                <a:lnTo>
                  <a:pt x="443692" y="502811"/>
                </a:lnTo>
                <a:lnTo>
                  <a:pt x="457713" y="487574"/>
                </a:lnTo>
                <a:lnTo>
                  <a:pt x="466741" y="477415"/>
                </a:lnTo>
                <a:lnTo>
                  <a:pt x="476584" y="462175"/>
                </a:lnTo>
                <a:lnTo>
                  <a:pt x="485709" y="446935"/>
                </a:lnTo>
                <a:lnTo>
                  <a:pt x="497915" y="431695"/>
                </a:lnTo>
                <a:lnTo>
                  <a:pt x="507270" y="415609"/>
                </a:lnTo>
                <a:lnTo>
                  <a:pt x="518016" y="390104"/>
                </a:lnTo>
                <a:lnTo>
                  <a:pt x="522329" y="379062"/>
                </a:lnTo>
                <a:lnTo>
                  <a:pt x="525604" y="363325"/>
                </a:lnTo>
                <a:lnTo>
                  <a:pt x="530713" y="347937"/>
                </a:lnTo>
                <a:lnTo>
                  <a:pt x="533451" y="332654"/>
                </a:lnTo>
                <a:lnTo>
                  <a:pt x="538401" y="317401"/>
                </a:lnTo>
                <a:lnTo>
                  <a:pt x="540244" y="301310"/>
                </a:lnTo>
                <a:lnTo>
                  <a:pt x="540790" y="281679"/>
                </a:lnTo>
                <a:lnTo>
                  <a:pt x="541017" y="216882"/>
                </a:lnTo>
                <a:lnTo>
                  <a:pt x="538761" y="206118"/>
                </a:lnTo>
                <a:lnTo>
                  <a:pt x="535783" y="194843"/>
                </a:lnTo>
                <a:lnTo>
                  <a:pt x="533259" y="175062"/>
                </a:lnTo>
                <a:lnTo>
                  <a:pt x="527526" y="158100"/>
                </a:lnTo>
                <a:lnTo>
                  <a:pt x="520464" y="142350"/>
                </a:lnTo>
                <a:lnTo>
                  <a:pt x="513857" y="126959"/>
                </a:lnTo>
                <a:lnTo>
                  <a:pt x="512014" y="116764"/>
                </a:lnTo>
                <a:lnTo>
                  <a:pt x="509829" y="112521"/>
                </a:lnTo>
                <a:lnTo>
                  <a:pt x="500357" y="101657"/>
                </a:lnTo>
                <a:lnTo>
                  <a:pt x="495105" y="88091"/>
                </a:lnTo>
                <a:lnTo>
                  <a:pt x="481276" y="70594"/>
                </a:lnTo>
                <a:lnTo>
                  <a:pt x="470140" y="58734"/>
                </a:lnTo>
                <a:lnTo>
                  <a:pt x="451200" y="45670"/>
                </a:lnTo>
                <a:lnTo>
                  <a:pt x="440183" y="38012"/>
                </a:lnTo>
                <a:lnTo>
                  <a:pt x="428451" y="30380"/>
                </a:lnTo>
                <a:lnTo>
                  <a:pt x="425334" y="27838"/>
                </a:lnTo>
                <a:lnTo>
                  <a:pt x="421563" y="26144"/>
                </a:lnTo>
                <a:lnTo>
                  <a:pt x="408164" y="22912"/>
                </a:lnTo>
                <a:lnTo>
                  <a:pt x="398435" y="19156"/>
                </a:lnTo>
                <a:lnTo>
                  <a:pt x="392623" y="18662"/>
                </a:lnTo>
                <a:lnTo>
                  <a:pt x="379393" y="20372"/>
                </a:lnTo>
                <a:lnTo>
                  <a:pt x="361708" y="22049"/>
                </a:lnTo>
                <a:lnTo>
                  <a:pt x="345745" y="22546"/>
                </a:lnTo>
                <a:lnTo>
                  <a:pt x="330290" y="22693"/>
                </a:lnTo>
                <a:lnTo>
                  <a:pt x="320080" y="24985"/>
                </a:lnTo>
                <a:lnTo>
                  <a:pt x="295683" y="33356"/>
                </a:lnTo>
                <a:lnTo>
                  <a:pt x="277922" y="40666"/>
                </a:lnTo>
                <a:lnTo>
                  <a:pt x="261935" y="48194"/>
                </a:lnTo>
                <a:lnTo>
                  <a:pt x="246474" y="55787"/>
                </a:lnTo>
                <a:lnTo>
                  <a:pt x="231168" y="67443"/>
                </a:lnTo>
                <a:lnTo>
                  <a:pt x="210826" y="81316"/>
                </a:lnTo>
                <a:lnTo>
                  <a:pt x="195582" y="94670"/>
                </a:lnTo>
                <a:lnTo>
                  <a:pt x="180341" y="110197"/>
                </a:lnTo>
                <a:lnTo>
                  <a:pt x="165101" y="129661"/>
                </a:lnTo>
                <a:lnTo>
                  <a:pt x="149860" y="146530"/>
                </a:lnTo>
                <a:lnTo>
                  <a:pt x="134621" y="163099"/>
                </a:lnTo>
                <a:lnTo>
                  <a:pt x="119380" y="182872"/>
                </a:lnTo>
                <a:lnTo>
                  <a:pt x="104987" y="200678"/>
                </a:lnTo>
                <a:lnTo>
                  <a:pt x="94137" y="221664"/>
                </a:lnTo>
                <a:lnTo>
                  <a:pt x="85301" y="236466"/>
                </a:lnTo>
                <a:lnTo>
                  <a:pt x="77988" y="251511"/>
                </a:lnTo>
                <a:lnTo>
                  <a:pt x="71914" y="266665"/>
                </a:lnTo>
                <a:lnTo>
                  <a:pt x="66393" y="281866"/>
                </a:lnTo>
                <a:lnTo>
                  <a:pt x="58525" y="304704"/>
                </a:lnTo>
                <a:lnTo>
                  <a:pt x="54876" y="323513"/>
                </a:lnTo>
                <a:lnTo>
                  <a:pt x="54023" y="336765"/>
                </a:lnTo>
                <a:lnTo>
                  <a:pt x="53644" y="351122"/>
                </a:lnTo>
                <a:lnTo>
                  <a:pt x="53475" y="365969"/>
                </a:lnTo>
                <a:lnTo>
                  <a:pt x="55657" y="378777"/>
                </a:lnTo>
                <a:lnTo>
                  <a:pt x="58603" y="390960"/>
                </a:lnTo>
                <a:lnTo>
                  <a:pt x="59912" y="404842"/>
                </a:lnTo>
                <a:lnTo>
                  <a:pt x="64695" y="422892"/>
                </a:lnTo>
                <a:lnTo>
                  <a:pt x="71474" y="443010"/>
                </a:lnTo>
                <a:lnTo>
                  <a:pt x="78845" y="461012"/>
                </a:lnTo>
                <a:lnTo>
                  <a:pt x="86391" y="477070"/>
                </a:lnTo>
                <a:lnTo>
                  <a:pt x="98035" y="496598"/>
                </a:lnTo>
                <a:lnTo>
                  <a:pt x="111902" y="514632"/>
                </a:lnTo>
                <a:lnTo>
                  <a:pt x="127812" y="533623"/>
                </a:lnTo>
                <a:lnTo>
                  <a:pt x="138906" y="548632"/>
                </a:lnTo>
                <a:lnTo>
                  <a:pt x="148097" y="557891"/>
                </a:lnTo>
                <a:lnTo>
                  <a:pt x="161944" y="568711"/>
                </a:lnTo>
                <a:lnTo>
                  <a:pt x="172632" y="581419"/>
                </a:lnTo>
                <a:lnTo>
                  <a:pt x="186147" y="590922"/>
                </a:lnTo>
                <a:lnTo>
                  <a:pt x="200875" y="599100"/>
                </a:lnTo>
                <a:lnTo>
                  <a:pt x="210916" y="604311"/>
                </a:lnTo>
                <a:lnTo>
                  <a:pt x="221023" y="607191"/>
                </a:lnTo>
                <a:lnTo>
                  <a:pt x="231159" y="609318"/>
                </a:lnTo>
                <a:lnTo>
                  <a:pt x="246386" y="614429"/>
                </a:lnTo>
                <a:lnTo>
                  <a:pt x="261622" y="616319"/>
                </a:lnTo>
                <a:lnTo>
                  <a:pt x="276014" y="616879"/>
                </a:lnTo>
                <a:lnTo>
                  <a:pt x="291149" y="617068"/>
                </a:lnTo>
                <a:lnTo>
                  <a:pt x="295700" y="617084"/>
                </a:lnTo>
                <a:lnTo>
                  <a:pt x="305271" y="614843"/>
                </a:lnTo>
                <a:lnTo>
                  <a:pt x="320180" y="608822"/>
                </a:lnTo>
                <a:lnTo>
                  <a:pt x="335321" y="601676"/>
                </a:lnTo>
                <a:lnTo>
                  <a:pt x="355608" y="591676"/>
                </a:lnTo>
                <a:lnTo>
                  <a:pt x="374970" y="579010"/>
                </a:lnTo>
                <a:lnTo>
                  <a:pt x="384247" y="573086"/>
                </a:lnTo>
                <a:lnTo>
                  <a:pt x="398990" y="560231"/>
                </a:lnTo>
                <a:lnTo>
                  <a:pt x="414082" y="545697"/>
                </a:lnTo>
                <a:lnTo>
                  <a:pt x="428432" y="530667"/>
                </a:lnTo>
                <a:lnTo>
                  <a:pt x="439269" y="515489"/>
                </a:lnTo>
                <a:lnTo>
                  <a:pt x="452827" y="499421"/>
                </a:lnTo>
                <a:lnTo>
                  <a:pt x="466723" y="479796"/>
                </a:lnTo>
                <a:lnTo>
                  <a:pt x="477425" y="462034"/>
                </a:lnTo>
                <a:lnTo>
                  <a:pt x="486227" y="448284"/>
                </a:lnTo>
                <a:lnTo>
                  <a:pt x="490945" y="438521"/>
                </a:lnTo>
                <a:lnTo>
                  <a:pt x="495783" y="426932"/>
                </a:lnTo>
                <a:lnTo>
                  <a:pt x="500702" y="414127"/>
                </a:lnTo>
                <a:lnTo>
                  <a:pt x="505675" y="403050"/>
                </a:lnTo>
                <a:lnTo>
                  <a:pt x="515715" y="383968"/>
                </a:lnTo>
                <a:lnTo>
                  <a:pt x="526843" y="362991"/>
                </a:lnTo>
                <a:lnTo>
                  <a:pt x="532743" y="349231"/>
                </a:lnTo>
                <a:lnTo>
                  <a:pt x="537342" y="334649"/>
                </a:lnTo>
                <a:lnTo>
                  <a:pt x="539385" y="319701"/>
                </a:lnTo>
                <a:lnTo>
                  <a:pt x="542551" y="304591"/>
                </a:lnTo>
                <a:lnTo>
                  <a:pt x="546781" y="290255"/>
                </a:lnTo>
                <a:lnTo>
                  <a:pt x="553075" y="271818"/>
                </a:lnTo>
                <a:lnTo>
                  <a:pt x="554844" y="257910"/>
                </a:lnTo>
                <a:lnTo>
                  <a:pt x="561218" y="233522"/>
                </a:lnTo>
                <a:lnTo>
                  <a:pt x="562696" y="219723"/>
                </a:lnTo>
                <a:lnTo>
                  <a:pt x="563354" y="205123"/>
                </a:lnTo>
                <a:lnTo>
                  <a:pt x="563725" y="184881"/>
                </a:lnTo>
                <a:lnTo>
                  <a:pt x="563877" y="132012"/>
                </a:lnTo>
                <a:lnTo>
                  <a:pt x="561621" y="121832"/>
                </a:lnTo>
                <a:lnTo>
                  <a:pt x="555591" y="106580"/>
                </a:lnTo>
                <a:lnTo>
                  <a:pt x="548441" y="91337"/>
                </a:lnTo>
                <a:lnTo>
                  <a:pt x="540961" y="78353"/>
                </a:lnTo>
                <a:lnTo>
                  <a:pt x="528312" y="58456"/>
                </a:lnTo>
                <a:lnTo>
                  <a:pt x="515619" y="43428"/>
                </a:lnTo>
                <a:lnTo>
                  <a:pt x="503955" y="35560"/>
                </a:lnTo>
                <a:lnTo>
                  <a:pt x="489774" y="27866"/>
                </a:lnTo>
                <a:lnTo>
                  <a:pt x="482119" y="25027"/>
                </a:lnTo>
                <a:lnTo>
                  <a:pt x="475049" y="23765"/>
                </a:lnTo>
                <a:lnTo>
                  <a:pt x="461547" y="23054"/>
                </a:lnTo>
                <a:lnTo>
                  <a:pt x="445976" y="22844"/>
                </a:lnTo>
                <a:lnTo>
                  <a:pt x="432738" y="22795"/>
                </a:lnTo>
                <a:lnTo>
                  <a:pt x="418388" y="25030"/>
                </a:lnTo>
                <a:lnTo>
                  <a:pt x="403544" y="28846"/>
                </a:lnTo>
                <a:lnTo>
                  <a:pt x="380060" y="35755"/>
                </a:lnTo>
                <a:lnTo>
                  <a:pt x="361673" y="40668"/>
                </a:lnTo>
                <a:lnTo>
                  <a:pt x="344471" y="47932"/>
                </a:lnTo>
                <a:lnTo>
                  <a:pt x="318247" y="61542"/>
                </a:lnTo>
                <a:lnTo>
                  <a:pt x="308685" y="66393"/>
                </a:lnTo>
                <a:lnTo>
                  <a:pt x="298923" y="72167"/>
                </a:lnTo>
                <a:lnTo>
                  <a:pt x="289029" y="78556"/>
                </a:lnTo>
                <a:lnTo>
                  <a:pt x="279046" y="85356"/>
                </a:lnTo>
                <a:lnTo>
                  <a:pt x="269004" y="91582"/>
                </a:lnTo>
                <a:lnTo>
                  <a:pt x="258922" y="97427"/>
                </a:lnTo>
                <a:lnTo>
                  <a:pt x="248815" y="103016"/>
                </a:lnTo>
                <a:lnTo>
                  <a:pt x="239536" y="109282"/>
                </a:lnTo>
                <a:lnTo>
                  <a:pt x="222454" y="123019"/>
                </a:lnTo>
                <a:lnTo>
                  <a:pt x="204138" y="137590"/>
                </a:lnTo>
                <a:lnTo>
                  <a:pt x="194511" y="145032"/>
                </a:lnTo>
                <a:lnTo>
                  <a:pt x="184708" y="153379"/>
                </a:lnTo>
                <a:lnTo>
                  <a:pt x="174785" y="162331"/>
                </a:lnTo>
                <a:lnTo>
                  <a:pt x="164784" y="171686"/>
                </a:lnTo>
                <a:lnTo>
                  <a:pt x="154729" y="180462"/>
                </a:lnTo>
                <a:lnTo>
                  <a:pt x="144640" y="188854"/>
                </a:lnTo>
                <a:lnTo>
                  <a:pt x="134526" y="196987"/>
                </a:lnTo>
                <a:lnTo>
                  <a:pt x="125244" y="204950"/>
                </a:lnTo>
                <a:lnTo>
                  <a:pt x="108158" y="220570"/>
                </a:lnTo>
                <a:lnTo>
                  <a:pt x="92097" y="233722"/>
                </a:lnTo>
                <a:lnTo>
                  <a:pt x="76492" y="245212"/>
                </a:lnTo>
                <a:lnTo>
                  <a:pt x="61090" y="255963"/>
                </a:lnTo>
                <a:lnTo>
                  <a:pt x="45778" y="261869"/>
                </a:lnTo>
                <a:lnTo>
                  <a:pt x="30506" y="264495"/>
                </a:lnTo>
                <a:lnTo>
                  <a:pt x="22877" y="265195"/>
                </a:lnTo>
                <a:lnTo>
                  <a:pt x="0" y="26659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84" name="SMARTInkAnnotation1052"/>
          <p:cNvSpPr/>
          <p:nvPr/>
        </p:nvSpPr>
        <p:spPr>
          <a:xfrm>
            <a:off x="9471661" y="5303520"/>
            <a:ext cx="632444" cy="579121"/>
          </a:xfrm>
          <a:custGeom>
            <a:avLst/>
            <a:gdLst/>
            <a:ahLst/>
            <a:cxnLst/>
            <a:rect l="0" t="0" r="0" b="0"/>
            <a:pathLst>
              <a:path w="632444" h="579121">
                <a:moveTo>
                  <a:pt x="609598" y="7620"/>
                </a:moveTo>
                <a:lnTo>
                  <a:pt x="624839" y="0"/>
                </a:lnTo>
                <a:lnTo>
                  <a:pt x="620794" y="0"/>
                </a:lnTo>
                <a:lnTo>
                  <a:pt x="619603" y="847"/>
                </a:lnTo>
                <a:lnTo>
                  <a:pt x="618808" y="2258"/>
                </a:lnTo>
                <a:lnTo>
                  <a:pt x="618278" y="4045"/>
                </a:lnTo>
                <a:lnTo>
                  <a:pt x="615433" y="8289"/>
                </a:lnTo>
                <a:lnTo>
                  <a:pt x="601821" y="25176"/>
                </a:lnTo>
                <a:lnTo>
                  <a:pt x="595982" y="34050"/>
                </a:lnTo>
                <a:lnTo>
                  <a:pt x="583175" y="48565"/>
                </a:lnTo>
                <a:lnTo>
                  <a:pt x="568655" y="63591"/>
                </a:lnTo>
                <a:lnTo>
                  <a:pt x="528307" y="104144"/>
                </a:lnTo>
                <a:lnTo>
                  <a:pt x="518154" y="116560"/>
                </a:lnTo>
                <a:lnTo>
                  <a:pt x="507997" y="129698"/>
                </a:lnTo>
                <a:lnTo>
                  <a:pt x="492759" y="146614"/>
                </a:lnTo>
                <a:lnTo>
                  <a:pt x="477519" y="162351"/>
                </a:lnTo>
                <a:lnTo>
                  <a:pt x="430318" y="209753"/>
                </a:lnTo>
                <a:lnTo>
                  <a:pt x="419569" y="222764"/>
                </a:lnTo>
                <a:lnTo>
                  <a:pt x="408301" y="237013"/>
                </a:lnTo>
                <a:lnTo>
                  <a:pt x="394827" y="251812"/>
                </a:lnTo>
                <a:lnTo>
                  <a:pt x="377005" y="270379"/>
                </a:lnTo>
                <a:lnTo>
                  <a:pt x="312316" y="335376"/>
                </a:lnTo>
                <a:lnTo>
                  <a:pt x="294875" y="348304"/>
                </a:lnTo>
                <a:lnTo>
                  <a:pt x="276683" y="360543"/>
                </a:lnTo>
                <a:lnTo>
                  <a:pt x="242049" y="389095"/>
                </a:lnTo>
                <a:lnTo>
                  <a:pt x="202845" y="419193"/>
                </a:lnTo>
                <a:lnTo>
                  <a:pt x="184980" y="432124"/>
                </a:lnTo>
                <a:lnTo>
                  <a:pt x="168572" y="444362"/>
                </a:lnTo>
                <a:lnTo>
                  <a:pt x="152814" y="458268"/>
                </a:lnTo>
                <a:lnTo>
                  <a:pt x="137343" y="470657"/>
                </a:lnTo>
                <a:lnTo>
                  <a:pt x="122001" y="481807"/>
                </a:lnTo>
                <a:lnTo>
                  <a:pt x="106716" y="492408"/>
                </a:lnTo>
                <a:lnTo>
                  <a:pt x="87875" y="503851"/>
                </a:lnTo>
                <a:lnTo>
                  <a:pt x="71569" y="516648"/>
                </a:lnTo>
                <a:lnTo>
                  <a:pt x="56012" y="527120"/>
                </a:lnTo>
                <a:lnTo>
                  <a:pt x="38786" y="540862"/>
                </a:lnTo>
                <a:lnTo>
                  <a:pt x="23215" y="555906"/>
                </a:lnTo>
                <a:lnTo>
                  <a:pt x="29013" y="556191"/>
                </a:lnTo>
                <a:lnTo>
                  <a:pt x="45785" y="556258"/>
                </a:lnTo>
                <a:lnTo>
                  <a:pt x="49150" y="554565"/>
                </a:lnTo>
                <a:lnTo>
                  <a:pt x="52239" y="551743"/>
                </a:lnTo>
                <a:lnTo>
                  <a:pt x="55147" y="548169"/>
                </a:lnTo>
                <a:lnTo>
                  <a:pt x="62892" y="541940"/>
                </a:lnTo>
                <a:lnTo>
                  <a:pt x="76772" y="531415"/>
                </a:lnTo>
                <a:lnTo>
                  <a:pt x="93868" y="517572"/>
                </a:lnTo>
                <a:lnTo>
                  <a:pt x="112761" y="502746"/>
                </a:lnTo>
                <a:lnTo>
                  <a:pt x="125468" y="491836"/>
                </a:lnTo>
                <a:lnTo>
                  <a:pt x="142405" y="478521"/>
                </a:lnTo>
                <a:lnTo>
                  <a:pt x="158964" y="464136"/>
                </a:lnTo>
                <a:lnTo>
                  <a:pt x="174790" y="449276"/>
                </a:lnTo>
                <a:lnTo>
                  <a:pt x="213297" y="411440"/>
                </a:lnTo>
                <a:lnTo>
                  <a:pt x="240245" y="384563"/>
                </a:lnTo>
                <a:lnTo>
                  <a:pt x="259739" y="367344"/>
                </a:lnTo>
                <a:lnTo>
                  <a:pt x="269680" y="359196"/>
                </a:lnTo>
                <a:lnTo>
                  <a:pt x="279692" y="350377"/>
                </a:lnTo>
                <a:lnTo>
                  <a:pt x="289756" y="341112"/>
                </a:lnTo>
                <a:lnTo>
                  <a:pt x="309966" y="321785"/>
                </a:lnTo>
                <a:lnTo>
                  <a:pt x="330238" y="301906"/>
                </a:lnTo>
                <a:lnTo>
                  <a:pt x="340384" y="292711"/>
                </a:lnTo>
                <a:lnTo>
                  <a:pt x="350536" y="284041"/>
                </a:lnTo>
                <a:lnTo>
                  <a:pt x="360690" y="275721"/>
                </a:lnTo>
                <a:lnTo>
                  <a:pt x="370848" y="266787"/>
                </a:lnTo>
                <a:lnTo>
                  <a:pt x="381003" y="257445"/>
                </a:lnTo>
                <a:lnTo>
                  <a:pt x="401322" y="238033"/>
                </a:lnTo>
                <a:lnTo>
                  <a:pt x="421641" y="218117"/>
                </a:lnTo>
                <a:lnTo>
                  <a:pt x="432647" y="208911"/>
                </a:lnTo>
                <a:lnTo>
                  <a:pt x="444217" y="200234"/>
                </a:lnTo>
                <a:lnTo>
                  <a:pt x="456165" y="191910"/>
                </a:lnTo>
                <a:lnTo>
                  <a:pt x="466670" y="182973"/>
                </a:lnTo>
                <a:lnTo>
                  <a:pt x="476212" y="173629"/>
                </a:lnTo>
                <a:lnTo>
                  <a:pt x="494436" y="155908"/>
                </a:lnTo>
                <a:lnTo>
                  <a:pt x="522889" y="135565"/>
                </a:lnTo>
                <a:lnTo>
                  <a:pt x="539734" y="121211"/>
                </a:lnTo>
                <a:lnTo>
                  <a:pt x="555688" y="106365"/>
                </a:lnTo>
                <a:lnTo>
                  <a:pt x="588201" y="74622"/>
                </a:lnTo>
                <a:lnTo>
                  <a:pt x="604199" y="59552"/>
                </a:lnTo>
                <a:lnTo>
                  <a:pt x="618817" y="48501"/>
                </a:lnTo>
                <a:lnTo>
                  <a:pt x="625832" y="39619"/>
                </a:lnTo>
                <a:lnTo>
                  <a:pt x="629514" y="32284"/>
                </a:lnTo>
                <a:lnTo>
                  <a:pt x="631877" y="24721"/>
                </a:lnTo>
                <a:lnTo>
                  <a:pt x="632443" y="15603"/>
                </a:lnTo>
                <a:lnTo>
                  <a:pt x="628409" y="15348"/>
                </a:lnTo>
                <a:lnTo>
                  <a:pt x="626372" y="16158"/>
                </a:lnTo>
                <a:lnTo>
                  <a:pt x="619460" y="21345"/>
                </a:lnTo>
                <a:lnTo>
                  <a:pt x="602974" y="37201"/>
                </a:lnTo>
                <a:lnTo>
                  <a:pt x="588822" y="51286"/>
                </a:lnTo>
                <a:lnTo>
                  <a:pt x="578915" y="63434"/>
                </a:lnTo>
                <a:lnTo>
                  <a:pt x="532942" y="125051"/>
                </a:lnTo>
                <a:lnTo>
                  <a:pt x="524627" y="135014"/>
                </a:lnTo>
                <a:lnTo>
                  <a:pt x="515698" y="145043"/>
                </a:lnTo>
                <a:lnTo>
                  <a:pt x="496745" y="165217"/>
                </a:lnTo>
                <a:lnTo>
                  <a:pt x="477033" y="185472"/>
                </a:lnTo>
                <a:lnTo>
                  <a:pt x="467881" y="195615"/>
                </a:lnTo>
                <a:lnTo>
                  <a:pt x="459241" y="205764"/>
                </a:lnTo>
                <a:lnTo>
                  <a:pt x="450940" y="215916"/>
                </a:lnTo>
                <a:lnTo>
                  <a:pt x="442019" y="226070"/>
                </a:lnTo>
                <a:lnTo>
                  <a:pt x="432686" y="236228"/>
                </a:lnTo>
                <a:lnTo>
                  <a:pt x="423077" y="246385"/>
                </a:lnTo>
                <a:lnTo>
                  <a:pt x="403370" y="264445"/>
                </a:lnTo>
                <a:lnTo>
                  <a:pt x="393373" y="272816"/>
                </a:lnTo>
                <a:lnTo>
                  <a:pt x="383322" y="281784"/>
                </a:lnTo>
                <a:lnTo>
                  <a:pt x="363123" y="300780"/>
                </a:lnTo>
                <a:lnTo>
                  <a:pt x="336756" y="326469"/>
                </a:lnTo>
                <a:lnTo>
                  <a:pt x="318437" y="342370"/>
                </a:lnTo>
                <a:lnTo>
                  <a:pt x="299007" y="357905"/>
                </a:lnTo>
                <a:lnTo>
                  <a:pt x="279083" y="373275"/>
                </a:lnTo>
                <a:lnTo>
                  <a:pt x="261197" y="388574"/>
                </a:lnTo>
                <a:lnTo>
                  <a:pt x="243934" y="403839"/>
                </a:lnTo>
                <a:lnTo>
                  <a:pt x="224972" y="419091"/>
                </a:lnTo>
                <a:lnTo>
                  <a:pt x="207513" y="434336"/>
                </a:lnTo>
                <a:lnTo>
                  <a:pt x="191288" y="448732"/>
                </a:lnTo>
                <a:lnTo>
                  <a:pt x="175610" y="460775"/>
                </a:lnTo>
                <a:lnTo>
                  <a:pt x="160174" y="471771"/>
                </a:lnTo>
                <a:lnTo>
                  <a:pt x="144848" y="483149"/>
                </a:lnTo>
                <a:lnTo>
                  <a:pt x="129570" y="496673"/>
                </a:lnTo>
                <a:lnTo>
                  <a:pt x="110386" y="514731"/>
                </a:lnTo>
                <a:lnTo>
                  <a:pt x="69036" y="555804"/>
                </a:lnTo>
                <a:lnTo>
                  <a:pt x="71040" y="556057"/>
                </a:lnTo>
                <a:lnTo>
                  <a:pt x="72760" y="556125"/>
                </a:lnTo>
                <a:lnTo>
                  <a:pt x="74753" y="555324"/>
                </a:lnTo>
                <a:lnTo>
                  <a:pt x="79225" y="552175"/>
                </a:lnTo>
                <a:lnTo>
                  <a:pt x="84035" y="545695"/>
                </a:lnTo>
                <a:lnTo>
                  <a:pt x="86503" y="541596"/>
                </a:lnTo>
                <a:lnTo>
                  <a:pt x="93761" y="534786"/>
                </a:lnTo>
                <a:lnTo>
                  <a:pt x="98067" y="531784"/>
                </a:lnTo>
                <a:lnTo>
                  <a:pt x="112218" y="515424"/>
                </a:lnTo>
                <a:lnTo>
                  <a:pt x="124380" y="501704"/>
                </a:lnTo>
                <a:lnTo>
                  <a:pt x="138253" y="487140"/>
                </a:lnTo>
                <a:lnTo>
                  <a:pt x="152885" y="472200"/>
                </a:lnTo>
                <a:lnTo>
                  <a:pt x="161191" y="462967"/>
                </a:lnTo>
                <a:lnTo>
                  <a:pt x="179448" y="441419"/>
                </a:lnTo>
                <a:lnTo>
                  <a:pt x="189059" y="430592"/>
                </a:lnTo>
                <a:lnTo>
                  <a:pt x="208768" y="409532"/>
                </a:lnTo>
                <a:lnTo>
                  <a:pt x="238904" y="378635"/>
                </a:lnTo>
                <a:lnTo>
                  <a:pt x="249863" y="368417"/>
                </a:lnTo>
                <a:lnTo>
                  <a:pt x="261402" y="358218"/>
                </a:lnTo>
                <a:lnTo>
                  <a:pt x="273327" y="348032"/>
                </a:lnTo>
                <a:lnTo>
                  <a:pt x="284664" y="337008"/>
                </a:lnTo>
                <a:lnTo>
                  <a:pt x="295609" y="325426"/>
                </a:lnTo>
                <a:lnTo>
                  <a:pt x="306293" y="313470"/>
                </a:lnTo>
                <a:lnTo>
                  <a:pt x="317648" y="302960"/>
                </a:lnTo>
                <a:lnTo>
                  <a:pt x="329451" y="293414"/>
                </a:lnTo>
                <a:lnTo>
                  <a:pt x="341555" y="284509"/>
                </a:lnTo>
                <a:lnTo>
                  <a:pt x="352163" y="275186"/>
                </a:lnTo>
                <a:lnTo>
                  <a:pt x="361774" y="265584"/>
                </a:lnTo>
                <a:lnTo>
                  <a:pt x="370723" y="255796"/>
                </a:lnTo>
                <a:lnTo>
                  <a:pt x="380921" y="245884"/>
                </a:lnTo>
                <a:lnTo>
                  <a:pt x="391953" y="235890"/>
                </a:lnTo>
                <a:lnTo>
                  <a:pt x="403542" y="225840"/>
                </a:lnTo>
                <a:lnTo>
                  <a:pt x="414654" y="216600"/>
                </a:lnTo>
                <a:lnTo>
                  <a:pt x="436032" y="199560"/>
                </a:lnTo>
                <a:lnTo>
                  <a:pt x="454565" y="183520"/>
                </a:lnTo>
                <a:lnTo>
                  <a:pt x="471268" y="167925"/>
                </a:lnTo>
                <a:lnTo>
                  <a:pt x="487160" y="152527"/>
                </a:lnTo>
                <a:lnTo>
                  <a:pt x="502687" y="139474"/>
                </a:lnTo>
                <a:lnTo>
                  <a:pt x="518056" y="127182"/>
                </a:lnTo>
                <a:lnTo>
                  <a:pt x="533353" y="113252"/>
                </a:lnTo>
                <a:lnTo>
                  <a:pt x="552201" y="95175"/>
                </a:lnTo>
                <a:lnTo>
                  <a:pt x="568510" y="79094"/>
                </a:lnTo>
                <a:lnTo>
                  <a:pt x="584066" y="67651"/>
                </a:lnTo>
                <a:lnTo>
                  <a:pt x="601292" y="53552"/>
                </a:lnTo>
                <a:lnTo>
                  <a:pt x="607958" y="47267"/>
                </a:lnTo>
                <a:lnTo>
                  <a:pt x="607659" y="46751"/>
                </a:lnTo>
                <a:lnTo>
                  <a:pt x="606611" y="46408"/>
                </a:lnTo>
                <a:lnTo>
                  <a:pt x="605067" y="46178"/>
                </a:lnTo>
                <a:lnTo>
                  <a:pt x="603190" y="46872"/>
                </a:lnTo>
                <a:lnTo>
                  <a:pt x="596505" y="51894"/>
                </a:lnTo>
                <a:lnTo>
                  <a:pt x="580102" y="67689"/>
                </a:lnTo>
                <a:lnTo>
                  <a:pt x="546998" y="100711"/>
                </a:lnTo>
                <a:lnTo>
                  <a:pt x="532669" y="117291"/>
                </a:lnTo>
                <a:lnTo>
                  <a:pt x="517834" y="135950"/>
                </a:lnTo>
                <a:lnTo>
                  <a:pt x="449570" y="226095"/>
                </a:lnTo>
                <a:lnTo>
                  <a:pt x="434336" y="246396"/>
                </a:lnTo>
                <a:lnTo>
                  <a:pt x="416839" y="264449"/>
                </a:lnTo>
                <a:lnTo>
                  <a:pt x="398621" y="281786"/>
                </a:lnTo>
                <a:lnTo>
                  <a:pt x="390208" y="291151"/>
                </a:lnTo>
                <a:lnTo>
                  <a:pt x="382058" y="300781"/>
                </a:lnTo>
                <a:lnTo>
                  <a:pt x="366229" y="320512"/>
                </a:lnTo>
                <a:lnTo>
                  <a:pt x="358452" y="330514"/>
                </a:lnTo>
                <a:lnTo>
                  <a:pt x="343039" y="348402"/>
                </a:lnTo>
                <a:lnTo>
                  <a:pt x="327721" y="364819"/>
                </a:lnTo>
                <a:lnTo>
                  <a:pt x="312447" y="380581"/>
                </a:lnTo>
                <a:lnTo>
                  <a:pt x="294933" y="396054"/>
                </a:lnTo>
                <a:lnTo>
                  <a:pt x="277554" y="410551"/>
                </a:lnTo>
                <a:lnTo>
                  <a:pt x="264186" y="422638"/>
                </a:lnTo>
                <a:lnTo>
                  <a:pt x="250342" y="433655"/>
                </a:lnTo>
                <a:lnTo>
                  <a:pt x="236569" y="445043"/>
                </a:lnTo>
                <a:lnTo>
                  <a:pt x="224803" y="458570"/>
                </a:lnTo>
                <a:lnTo>
                  <a:pt x="211674" y="468533"/>
                </a:lnTo>
                <a:lnTo>
                  <a:pt x="192257" y="478903"/>
                </a:lnTo>
                <a:lnTo>
                  <a:pt x="186592" y="481828"/>
                </a:lnTo>
                <a:lnTo>
                  <a:pt x="178039" y="489595"/>
                </a:lnTo>
                <a:lnTo>
                  <a:pt x="174572" y="494037"/>
                </a:lnTo>
                <a:lnTo>
                  <a:pt x="170567" y="496998"/>
                </a:lnTo>
                <a:lnTo>
                  <a:pt x="154233" y="504008"/>
                </a:lnTo>
                <a:lnTo>
                  <a:pt x="143351" y="512224"/>
                </a:lnTo>
                <a:lnTo>
                  <a:pt x="141287" y="514204"/>
                </a:lnTo>
                <a:lnTo>
                  <a:pt x="139064" y="515522"/>
                </a:lnTo>
                <a:lnTo>
                  <a:pt x="130961" y="517813"/>
                </a:lnTo>
                <a:lnTo>
                  <a:pt x="131333" y="517929"/>
                </a:lnTo>
                <a:lnTo>
                  <a:pt x="134006" y="518057"/>
                </a:lnTo>
                <a:lnTo>
                  <a:pt x="135056" y="517245"/>
                </a:lnTo>
                <a:lnTo>
                  <a:pt x="135757" y="515857"/>
                </a:lnTo>
                <a:lnTo>
                  <a:pt x="136225" y="514085"/>
                </a:lnTo>
                <a:lnTo>
                  <a:pt x="139001" y="509857"/>
                </a:lnTo>
                <a:lnTo>
                  <a:pt x="147684" y="500245"/>
                </a:lnTo>
                <a:lnTo>
                  <a:pt x="163635" y="488500"/>
                </a:lnTo>
                <a:lnTo>
                  <a:pt x="178964" y="470425"/>
                </a:lnTo>
                <a:lnTo>
                  <a:pt x="192146" y="456305"/>
                </a:lnTo>
                <a:lnTo>
                  <a:pt x="221305" y="426544"/>
                </a:lnTo>
                <a:lnTo>
                  <a:pt x="322715" y="324986"/>
                </a:lnTo>
                <a:lnTo>
                  <a:pt x="332830" y="314024"/>
                </a:lnTo>
                <a:lnTo>
                  <a:pt x="342960" y="302482"/>
                </a:lnTo>
                <a:lnTo>
                  <a:pt x="353100" y="290555"/>
                </a:lnTo>
                <a:lnTo>
                  <a:pt x="364092" y="279217"/>
                </a:lnTo>
                <a:lnTo>
                  <a:pt x="375654" y="268271"/>
                </a:lnTo>
                <a:lnTo>
                  <a:pt x="387596" y="257587"/>
                </a:lnTo>
                <a:lnTo>
                  <a:pt x="409896" y="236686"/>
                </a:lnTo>
                <a:lnTo>
                  <a:pt x="420583" y="226371"/>
                </a:lnTo>
                <a:lnTo>
                  <a:pt x="430249" y="216107"/>
                </a:lnTo>
                <a:lnTo>
                  <a:pt x="439232" y="205879"/>
                </a:lnTo>
                <a:lnTo>
                  <a:pt x="447761" y="195672"/>
                </a:lnTo>
                <a:lnTo>
                  <a:pt x="455987" y="186328"/>
                </a:lnTo>
                <a:lnTo>
                  <a:pt x="471901" y="169173"/>
                </a:lnTo>
                <a:lnTo>
                  <a:pt x="495140" y="145234"/>
                </a:lnTo>
                <a:lnTo>
                  <a:pt x="508210" y="129742"/>
                </a:lnTo>
                <a:lnTo>
                  <a:pt x="519664" y="115236"/>
                </a:lnTo>
                <a:lnTo>
                  <a:pt x="535633" y="97550"/>
                </a:lnTo>
                <a:lnTo>
                  <a:pt x="553941" y="78662"/>
                </a:lnTo>
                <a:lnTo>
                  <a:pt x="578983" y="53476"/>
                </a:lnTo>
                <a:lnTo>
                  <a:pt x="579079" y="57426"/>
                </a:lnTo>
                <a:lnTo>
                  <a:pt x="578245" y="59451"/>
                </a:lnTo>
                <a:lnTo>
                  <a:pt x="573027" y="66345"/>
                </a:lnTo>
                <a:lnTo>
                  <a:pt x="561421" y="80776"/>
                </a:lnTo>
                <a:lnTo>
                  <a:pt x="547911" y="98158"/>
                </a:lnTo>
                <a:lnTo>
                  <a:pt x="538155" y="109666"/>
                </a:lnTo>
                <a:lnTo>
                  <a:pt x="508992" y="149218"/>
                </a:lnTo>
                <a:lnTo>
                  <a:pt x="494611" y="166226"/>
                </a:lnTo>
                <a:lnTo>
                  <a:pt x="479753" y="182252"/>
                </a:lnTo>
                <a:lnTo>
                  <a:pt x="464683" y="197841"/>
                </a:lnTo>
                <a:lnTo>
                  <a:pt x="449519" y="215494"/>
                </a:lnTo>
                <a:lnTo>
                  <a:pt x="441919" y="224943"/>
                </a:lnTo>
                <a:lnTo>
                  <a:pt x="426700" y="242214"/>
                </a:lnTo>
                <a:lnTo>
                  <a:pt x="411471" y="258358"/>
                </a:lnTo>
                <a:lnTo>
                  <a:pt x="396235" y="274000"/>
                </a:lnTo>
                <a:lnTo>
                  <a:pt x="378739" y="289417"/>
                </a:lnTo>
                <a:lnTo>
                  <a:pt x="360520" y="304737"/>
                </a:lnTo>
                <a:lnTo>
                  <a:pt x="343958" y="320012"/>
                </a:lnTo>
                <a:lnTo>
                  <a:pt x="325872" y="335268"/>
                </a:lnTo>
                <a:lnTo>
                  <a:pt x="307392" y="350515"/>
                </a:lnTo>
                <a:lnTo>
                  <a:pt x="290711" y="365758"/>
                </a:lnTo>
                <a:lnTo>
                  <a:pt x="272574" y="380999"/>
                </a:lnTo>
                <a:lnTo>
                  <a:pt x="253223" y="396239"/>
                </a:lnTo>
                <a:lnTo>
                  <a:pt x="233334" y="411480"/>
                </a:lnTo>
                <a:lnTo>
                  <a:pt x="215463" y="426721"/>
                </a:lnTo>
                <a:lnTo>
                  <a:pt x="198208" y="441960"/>
                </a:lnTo>
                <a:lnTo>
                  <a:pt x="179249" y="457200"/>
                </a:lnTo>
                <a:lnTo>
                  <a:pt x="161794" y="470183"/>
                </a:lnTo>
                <a:lnTo>
                  <a:pt x="145567" y="482443"/>
                </a:lnTo>
                <a:lnTo>
                  <a:pt x="129890" y="496359"/>
                </a:lnTo>
                <a:lnTo>
                  <a:pt x="110829" y="514429"/>
                </a:lnTo>
                <a:lnTo>
                  <a:pt x="97515" y="525251"/>
                </a:lnTo>
                <a:lnTo>
                  <a:pt x="80258" y="538606"/>
                </a:lnTo>
                <a:lnTo>
                  <a:pt x="67525" y="547924"/>
                </a:lnTo>
                <a:lnTo>
                  <a:pt x="55285" y="556048"/>
                </a:lnTo>
                <a:lnTo>
                  <a:pt x="40896" y="568085"/>
                </a:lnTo>
                <a:lnTo>
                  <a:pt x="35673" y="569983"/>
                </a:lnTo>
                <a:lnTo>
                  <a:pt x="33943" y="571335"/>
                </a:lnTo>
                <a:lnTo>
                  <a:pt x="32788" y="573083"/>
                </a:lnTo>
                <a:lnTo>
                  <a:pt x="30934" y="577928"/>
                </a:lnTo>
                <a:lnTo>
                  <a:pt x="29937" y="578325"/>
                </a:lnTo>
                <a:lnTo>
                  <a:pt x="22866" y="579119"/>
                </a:lnTo>
                <a:lnTo>
                  <a:pt x="22859" y="579120"/>
                </a:lnTo>
                <a:lnTo>
                  <a:pt x="22859" y="575075"/>
                </a:lnTo>
                <a:lnTo>
                  <a:pt x="22013" y="573884"/>
                </a:lnTo>
                <a:lnTo>
                  <a:pt x="20601" y="573089"/>
                </a:lnTo>
                <a:lnTo>
                  <a:pt x="18813" y="572559"/>
                </a:lnTo>
                <a:lnTo>
                  <a:pt x="14571" y="569713"/>
                </a:lnTo>
                <a:lnTo>
                  <a:pt x="12253" y="567769"/>
                </a:lnTo>
                <a:lnTo>
                  <a:pt x="10708" y="565626"/>
                </a:lnTo>
                <a:lnTo>
                  <a:pt x="0" y="541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6" grpId="1" build="allAtOnce"/>
      <p:bldP spid="38" grpId="0" build="allAtOnce"/>
      <p:bldP spid="3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4800" y="3810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38460" y="2598420"/>
            <a:ext cx="8837109" cy="681873"/>
            <a:chOff x="138460" y="2598420"/>
            <a:chExt cx="8837109" cy="681873"/>
          </a:xfrm>
        </p:grpSpPr>
        <p:sp>
          <p:nvSpPr>
            <p:cNvPr id="3" name="SMARTInkAnnotation892"/>
            <p:cNvSpPr/>
            <p:nvPr/>
          </p:nvSpPr>
          <p:spPr>
            <a:xfrm>
              <a:off x="4633417" y="2659381"/>
              <a:ext cx="1658711" cy="502824"/>
            </a:xfrm>
            <a:custGeom>
              <a:avLst/>
              <a:gdLst/>
              <a:ahLst/>
              <a:cxnLst/>
              <a:rect l="0" t="0" r="0" b="0"/>
              <a:pathLst>
                <a:path w="1658711" h="502824">
                  <a:moveTo>
                    <a:pt x="1173023" y="30479"/>
                  </a:moveTo>
                  <a:lnTo>
                    <a:pt x="1150383" y="29632"/>
                  </a:lnTo>
                  <a:lnTo>
                    <a:pt x="1125590" y="24448"/>
                  </a:lnTo>
                  <a:lnTo>
                    <a:pt x="1082048" y="22222"/>
                  </a:lnTo>
                  <a:lnTo>
                    <a:pt x="1034951" y="14611"/>
                  </a:lnTo>
                  <a:lnTo>
                    <a:pt x="995235" y="9691"/>
                  </a:lnTo>
                  <a:lnTo>
                    <a:pt x="951294" y="5975"/>
                  </a:lnTo>
                  <a:lnTo>
                    <a:pt x="906101" y="1770"/>
                  </a:lnTo>
                  <a:lnTo>
                    <a:pt x="860538" y="524"/>
                  </a:lnTo>
                  <a:lnTo>
                    <a:pt x="597818" y="0"/>
                  </a:lnTo>
                  <a:lnTo>
                    <a:pt x="549343" y="4044"/>
                  </a:lnTo>
                  <a:lnTo>
                    <a:pt x="486605" y="7759"/>
                  </a:lnTo>
                  <a:lnTo>
                    <a:pt x="436334" y="13493"/>
                  </a:lnTo>
                  <a:lnTo>
                    <a:pt x="389735" y="19707"/>
                  </a:lnTo>
                  <a:lnTo>
                    <a:pt x="347895" y="22772"/>
                  </a:lnTo>
                  <a:lnTo>
                    <a:pt x="304547" y="28666"/>
                  </a:lnTo>
                  <a:lnTo>
                    <a:pt x="264516" y="35774"/>
                  </a:lnTo>
                  <a:lnTo>
                    <a:pt x="213063" y="48019"/>
                  </a:lnTo>
                  <a:lnTo>
                    <a:pt x="155507" y="66185"/>
                  </a:lnTo>
                  <a:lnTo>
                    <a:pt x="116302" y="82092"/>
                  </a:lnTo>
                  <a:lnTo>
                    <a:pt x="76913" y="97138"/>
                  </a:lnTo>
                  <a:lnTo>
                    <a:pt x="59062" y="110155"/>
                  </a:lnTo>
                  <a:lnTo>
                    <a:pt x="43048" y="123890"/>
                  </a:lnTo>
                  <a:lnTo>
                    <a:pt x="21411" y="139290"/>
                  </a:lnTo>
                  <a:lnTo>
                    <a:pt x="15471" y="146855"/>
                  </a:lnTo>
                  <a:lnTo>
                    <a:pt x="7366" y="160634"/>
                  </a:lnTo>
                  <a:lnTo>
                    <a:pt x="4758" y="165509"/>
                  </a:lnTo>
                  <a:lnTo>
                    <a:pt x="1861" y="175441"/>
                  </a:lnTo>
                  <a:lnTo>
                    <a:pt x="229" y="190553"/>
                  </a:lnTo>
                  <a:lnTo>
                    <a:pt x="0" y="195615"/>
                  </a:lnTo>
                  <a:lnTo>
                    <a:pt x="2004" y="205755"/>
                  </a:lnTo>
                  <a:lnTo>
                    <a:pt x="10189" y="230107"/>
                  </a:lnTo>
                  <a:lnTo>
                    <a:pt x="14999" y="242251"/>
                  </a:lnTo>
                  <a:lnTo>
                    <a:pt x="20806" y="253294"/>
                  </a:lnTo>
                  <a:lnTo>
                    <a:pt x="38330" y="276437"/>
                  </a:lnTo>
                  <a:lnTo>
                    <a:pt x="48955" y="289654"/>
                  </a:lnTo>
                  <a:lnTo>
                    <a:pt x="62143" y="301172"/>
                  </a:lnTo>
                  <a:lnTo>
                    <a:pt x="76472" y="311936"/>
                  </a:lnTo>
                  <a:lnTo>
                    <a:pt x="101076" y="327516"/>
                  </a:lnTo>
                  <a:lnTo>
                    <a:pt x="127558" y="342857"/>
                  </a:lnTo>
                  <a:lnTo>
                    <a:pt x="153749" y="358126"/>
                  </a:lnTo>
                  <a:lnTo>
                    <a:pt x="182958" y="371118"/>
                  </a:lnTo>
                  <a:lnTo>
                    <a:pt x="215319" y="382587"/>
                  </a:lnTo>
                  <a:lnTo>
                    <a:pt x="264180" y="401633"/>
                  </a:lnTo>
                  <a:lnTo>
                    <a:pt x="310206" y="416465"/>
                  </a:lnTo>
                  <a:lnTo>
                    <a:pt x="350954" y="429137"/>
                  </a:lnTo>
                  <a:lnTo>
                    <a:pt x="390214" y="438630"/>
                  </a:lnTo>
                  <a:lnTo>
                    <a:pt x="429505" y="447652"/>
                  </a:lnTo>
                  <a:lnTo>
                    <a:pt x="472943" y="459827"/>
                  </a:lnTo>
                  <a:lnTo>
                    <a:pt x="517141" y="468326"/>
                  </a:lnTo>
                  <a:lnTo>
                    <a:pt x="559117" y="472067"/>
                  </a:lnTo>
                  <a:lnTo>
                    <a:pt x="607491" y="478162"/>
                  </a:lnTo>
                  <a:lnTo>
                    <a:pt x="669776" y="487806"/>
                  </a:lnTo>
                  <a:lnTo>
                    <a:pt x="715726" y="493079"/>
                  </a:lnTo>
                  <a:lnTo>
                    <a:pt x="763772" y="494641"/>
                  </a:lnTo>
                  <a:lnTo>
                    <a:pt x="813285" y="497362"/>
                  </a:lnTo>
                  <a:lnTo>
                    <a:pt x="862387" y="501273"/>
                  </a:lnTo>
                  <a:lnTo>
                    <a:pt x="912214" y="502431"/>
                  </a:lnTo>
                  <a:lnTo>
                    <a:pt x="978606" y="502823"/>
                  </a:lnTo>
                  <a:lnTo>
                    <a:pt x="1027082" y="498845"/>
                  </a:lnTo>
                  <a:lnTo>
                    <a:pt x="1088127" y="495153"/>
                  </a:lnTo>
                  <a:lnTo>
                    <a:pt x="1130465" y="489423"/>
                  </a:lnTo>
                  <a:lnTo>
                    <a:pt x="1194751" y="479902"/>
                  </a:lnTo>
                  <a:lnTo>
                    <a:pt x="1239010" y="470135"/>
                  </a:lnTo>
                  <a:lnTo>
                    <a:pt x="1281193" y="458774"/>
                  </a:lnTo>
                  <a:lnTo>
                    <a:pt x="1323606" y="447788"/>
                  </a:lnTo>
                  <a:lnTo>
                    <a:pt x="1362985" y="433808"/>
                  </a:lnTo>
                  <a:lnTo>
                    <a:pt x="1388684" y="423097"/>
                  </a:lnTo>
                  <a:lnTo>
                    <a:pt x="1426952" y="403632"/>
                  </a:lnTo>
                  <a:lnTo>
                    <a:pt x="1452391" y="392187"/>
                  </a:lnTo>
                  <a:lnTo>
                    <a:pt x="1490514" y="376224"/>
                  </a:lnTo>
                  <a:lnTo>
                    <a:pt x="1513661" y="363637"/>
                  </a:lnTo>
                  <a:lnTo>
                    <a:pt x="1535238" y="349576"/>
                  </a:lnTo>
                  <a:lnTo>
                    <a:pt x="1556116" y="334860"/>
                  </a:lnTo>
                  <a:lnTo>
                    <a:pt x="1574427" y="319853"/>
                  </a:lnTo>
                  <a:lnTo>
                    <a:pt x="1591032" y="305563"/>
                  </a:lnTo>
                  <a:lnTo>
                    <a:pt x="1606878" y="293568"/>
                  </a:lnTo>
                  <a:lnTo>
                    <a:pt x="1620130" y="280334"/>
                  </a:lnTo>
                  <a:lnTo>
                    <a:pt x="1631664" y="266832"/>
                  </a:lnTo>
                  <a:lnTo>
                    <a:pt x="1642434" y="255187"/>
                  </a:lnTo>
                  <a:lnTo>
                    <a:pt x="1650608" y="242109"/>
                  </a:lnTo>
                  <a:lnTo>
                    <a:pt x="1656217" y="228677"/>
                  </a:lnTo>
                  <a:lnTo>
                    <a:pt x="1658710" y="217062"/>
                  </a:lnTo>
                  <a:lnTo>
                    <a:pt x="1657559" y="203998"/>
                  </a:lnTo>
                  <a:lnTo>
                    <a:pt x="1654226" y="189725"/>
                  </a:lnTo>
                  <a:lnTo>
                    <a:pt x="1649921" y="174915"/>
                  </a:lnTo>
                  <a:lnTo>
                    <a:pt x="1642929" y="159866"/>
                  </a:lnTo>
                  <a:lnTo>
                    <a:pt x="1633330" y="144711"/>
                  </a:lnTo>
                  <a:lnTo>
                    <a:pt x="1620597" y="129509"/>
                  </a:lnTo>
                  <a:lnTo>
                    <a:pt x="1606472" y="114285"/>
                  </a:lnTo>
                  <a:lnTo>
                    <a:pt x="1590880" y="99053"/>
                  </a:lnTo>
                  <a:lnTo>
                    <a:pt x="1572662" y="83816"/>
                  </a:lnTo>
                  <a:lnTo>
                    <a:pt x="1551018" y="70835"/>
                  </a:lnTo>
                  <a:lnTo>
                    <a:pt x="1526442" y="59422"/>
                  </a:lnTo>
                  <a:lnTo>
                    <a:pt x="1484044" y="44323"/>
                  </a:lnTo>
                  <a:lnTo>
                    <a:pt x="1439308" y="34110"/>
                  </a:lnTo>
                  <a:lnTo>
                    <a:pt x="1393880" y="27416"/>
                  </a:lnTo>
                  <a:lnTo>
                    <a:pt x="1347400" y="29195"/>
                  </a:lnTo>
                  <a:lnTo>
                    <a:pt x="1296469" y="30099"/>
                  </a:lnTo>
                  <a:lnTo>
                    <a:pt x="1212494" y="30429"/>
                  </a:lnTo>
                  <a:lnTo>
                    <a:pt x="1176737" y="32715"/>
                  </a:lnTo>
                  <a:lnTo>
                    <a:pt x="1139114" y="35706"/>
                  </a:lnTo>
                  <a:lnTo>
                    <a:pt x="1120783" y="36504"/>
                  </a:lnTo>
                  <a:lnTo>
                    <a:pt x="1066342" y="380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93"/>
            <p:cNvSpPr/>
            <p:nvPr/>
          </p:nvSpPr>
          <p:spPr>
            <a:xfrm>
              <a:off x="6821446" y="2598420"/>
              <a:ext cx="2154123" cy="624515"/>
            </a:xfrm>
            <a:custGeom>
              <a:avLst/>
              <a:gdLst/>
              <a:ahLst/>
              <a:cxnLst/>
              <a:rect l="0" t="0" r="0" b="0"/>
              <a:pathLst>
                <a:path w="2154123" h="624515">
                  <a:moveTo>
                    <a:pt x="1926314" y="220980"/>
                  </a:moveTo>
                  <a:lnTo>
                    <a:pt x="1938450" y="216935"/>
                  </a:lnTo>
                  <a:lnTo>
                    <a:pt x="1942025" y="214896"/>
                  </a:lnTo>
                  <a:lnTo>
                    <a:pt x="1944407" y="212691"/>
                  </a:lnTo>
                  <a:lnTo>
                    <a:pt x="1948232" y="207113"/>
                  </a:lnTo>
                  <a:lnTo>
                    <a:pt x="1949392" y="206655"/>
                  </a:lnTo>
                  <a:lnTo>
                    <a:pt x="1952940" y="206147"/>
                  </a:lnTo>
                  <a:lnTo>
                    <a:pt x="1954225" y="205164"/>
                  </a:lnTo>
                  <a:lnTo>
                    <a:pt x="1955081" y="203663"/>
                  </a:lnTo>
                  <a:lnTo>
                    <a:pt x="1956693" y="198444"/>
                  </a:lnTo>
                  <a:lnTo>
                    <a:pt x="1956793" y="179922"/>
                  </a:lnTo>
                  <a:lnTo>
                    <a:pt x="1956793" y="171624"/>
                  </a:lnTo>
                  <a:lnTo>
                    <a:pt x="1955947" y="169449"/>
                  </a:lnTo>
                  <a:lnTo>
                    <a:pt x="1950232" y="161429"/>
                  </a:lnTo>
                  <a:lnTo>
                    <a:pt x="1931290" y="142145"/>
                  </a:lnTo>
                  <a:lnTo>
                    <a:pt x="1915128" y="132061"/>
                  </a:lnTo>
                  <a:lnTo>
                    <a:pt x="1905538" y="126992"/>
                  </a:lnTo>
                  <a:lnTo>
                    <a:pt x="1895631" y="124174"/>
                  </a:lnTo>
                  <a:lnTo>
                    <a:pt x="1890618" y="123423"/>
                  </a:lnTo>
                  <a:lnTo>
                    <a:pt x="1886430" y="121229"/>
                  </a:lnTo>
                  <a:lnTo>
                    <a:pt x="1879517" y="114275"/>
                  </a:lnTo>
                  <a:lnTo>
                    <a:pt x="1874798" y="111743"/>
                  </a:lnTo>
                  <a:lnTo>
                    <a:pt x="1818777" y="93814"/>
                  </a:lnTo>
                  <a:lnTo>
                    <a:pt x="1760212" y="76190"/>
                  </a:lnTo>
                  <a:lnTo>
                    <a:pt x="1743272" y="71963"/>
                  </a:lnTo>
                  <a:lnTo>
                    <a:pt x="1683929" y="62794"/>
                  </a:lnTo>
                  <a:lnTo>
                    <a:pt x="1627623" y="54752"/>
                  </a:lnTo>
                  <a:lnTo>
                    <a:pt x="1569897" y="47495"/>
                  </a:lnTo>
                  <a:lnTo>
                    <a:pt x="1512364" y="40717"/>
                  </a:lnTo>
                  <a:lnTo>
                    <a:pt x="1455253" y="34400"/>
                  </a:lnTo>
                  <a:lnTo>
                    <a:pt x="1392761" y="24965"/>
                  </a:lnTo>
                  <a:lnTo>
                    <a:pt x="1314442" y="17014"/>
                  </a:lnTo>
                  <a:lnTo>
                    <a:pt x="1259351" y="11545"/>
                  </a:lnTo>
                  <a:lnTo>
                    <a:pt x="1196382" y="7548"/>
                  </a:lnTo>
                  <a:lnTo>
                    <a:pt x="1131889" y="1742"/>
                  </a:lnTo>
                  <a:lnTo>
                    <a:pt x="1079917" y="516"/>
                  </a:lnTo>
                  <a:lnTo>
                    <a:pt x="631865" y="0"/>
                  </a:lnTo>
                  <a:lnTo>
                    <a:pt x="580114" y="4045"/>
                  </a:lnTo>
                  <a:lnTo>
                    <a:pt x="511032" y="7760"/>
                  </a:lnTo>
                  <a:lnTo>
                    <a:pt x="458892" y="13494"/>
                  </a:lnTo>
                  <a:lnTo>
                    <a:pt x="395334" y="25275"/>
                  </a:lnTo>
                  <a:lnTo>
                    <a:pt x="333861" y="39612"/>
                  </a:lnTo>
                  <a:lnTo>
                    <a:pt x="273646" y="51444"/>
                  </a:lnTo>
                  <a:lnTo>
                    <a:pt x="207184" y="70034"/>
                  </a:lnTo>
                  <a:lnTo>
                    <a:pt x="162106" y="87149"/>
                  </a:lnTo>
                  <a:lnTo>
                    <a:pt x="120590" y="104578"/>
                  </a:lnTo>
                  <a:lnTo>
                    <a:pt x="92216" y="115935"/>
                  </a:lnTo>
                  <a:lnTo>
                    <a:pt x="69980" y="130025"/>
                  </a:lnTo>
                  <a:lnTo>
                    <a:pt x="52668" y="144924"/>
                  </a:lnTo>
                  <a:lnTo>
                    <a:pt x="36813" y="160063"/>
                  </a:lnTo>
                  <a:lnTo>
                    <a:pt x="27355" y="170199"/>
                  </a:lnTo>
                  <a:lnTo>
                    <a:pt x="17271" y="185426"/>
                  </a:lnTo>
                  <a:lnTo>
                    <a:pt x="8922" y="200662"/>
                  </a:lnTo>
                  <a:lnTo>
                    <a:pt x="3671" y="210821"/>
                  </a:lnTo>
                  <a:lnTo>
                    <a:pt x="772" y="223238"/>
                  </a:lnTo>
                  <a:lnTo>
                    <a:pt x="0" y="230105"/>
                  </a:lnTo>
                  <a:lnTo>
                    <a:pt x="1398" y="242251"/>
                  </a:lnTo>
                  <a:lnTo>
                    <a:pt x="3996" y="254141"/>
                  </a:lnTo>
                  <a:lnTo>
                    <a:pt x="5150" y="267891"/>
                  </a:lnTo>
                  <a:lnTo>
                    <a:pt x="10179" y="282469"/>
                  </a:lnTo>
                  <a:lnTo>
                    <a:pt x="17212" y="297415"/>
                  </a:lnTo>
                  <a:lnTo>
                    <a:pt x="23159" y="312525"/>
                  </a:lnTo>
                  <a:lnTo>
                    <a:pt x="30883" y="327707"/>
                  </a:lnTo>
                  <a:lnTo>
                    <a:pt x="35313" y="335311"/>
                  </a:lnTo>
                  <a:lnTo>
                    <a:pt x="47009" y="348276"/>
                  </a:lnTo>
                  <a:lnTo>
                    <a:pt x="70133" y="367353"/>
                  </a:lnTo>
                  <a:lnTo>
                    <a:pt x="118242" y="404070"/>
                  </a:lnTo>
                  <a:lnTo>
                    <a:pt x="138335" y="419193"/>
                  </a:lnTo>
                  <a:lnTo>
                    <a:pt x="172733" y="437943"/>
                  </a:lnTo>
                  <a:lnTo>
                    <a:pt x="213781" y="454222"/>
                  </a:lnTo>
                  <a:lnTo>
                    <a:pt x="258116" y="469771"/>
                  </a:lnTo>
                  <a:lnTo>
                    <a:pt x="319455" y="495431"/>
                  </a:lnTo>
                  <a:lnTo>
                    <a:pt x="370332" y="512366"/>
                  </a:lnTo>
                  <a:lnTo>
                    <a:pt x="422942" y="527262"/>
                  </a:lnTo>
                  <a:lnTo>
                    <a:pt x="496072" y="542567"/>
                  </a:lnTo>
                  <a:lnTo>
                    <a:pt x="575492" y="561646"/>
                  </a:lnTo>
                  <a:lnTo>
                    <a:pt x="640175" y="572625"/>
                  </a:lnTo>
                  <a:lnTo>
                    <a:pt x="744761" y="592585"/>
                  </a:lnTo>
                  <a:lnTo>
                    <a:pt x="808298" y="601454"/>
                  </a:lnTo>
                  <a:lnTo>
                    <a:pt x="898033" y="612036"/>
                  </a:lnTo>
                  <a:lnTo>
                    <a:pt x="943520" y="614916"/>
                  </a:lnTo>
                  <a:lnTo>
                    <a:pt x="989136" y="616196"/>
                  </a:lnTo>
                  <a:lnTo>
                    <a:pt x="1034811" y="616765"/>
                  </a:lnTo>
                  <a:lnTo>
                    <a:pt x="1080510" y="619275"/>
                  </a:lnTo>
                  <a:lnTo>
                    <a:pt x="1127068" y="622367"/>
                  </a:lnTo>
                  <a:lnTo>
                    <a:pt x="1175983" y="623741"/>
                  </a:lnTo>
                  <a:lnTo>
                    <a:pt x="1251120" y="624514"/>
                  </a:lnTo>
                  <a:lnTo>
                    <a:pt x="1299415" y="622437"/>
                  </a:lnTo>
                  <a:lnTo>
                    <a:pt x="1346278" y="619539"/>
                  </a:lnTo>
                  <a:lnTo>
                    <a:pt x="1392507" y="618251"/>
                  </a:lnTo>
                  <a:lnTo>
                    <a:pt x="1438453" y="615420"/>
                  </a:lnTo>
                  <a:lnTo>
                    <a:pt x="1484273" y="611340"/>
                  </a:lnTo>
                  <a:lnTo>
                    <a:pt x="1667230" y="591789"/>
                  </a:lnTo>
                  <a:lnTo>
                    <a:pt x="1731768" y="580145"/>
                  </a:lnTo>
                  <a:lnTo>
                    <a:pt x="1813410" y="566278"/>
                  </a:lnTo>
                  <a:lnTo>
                    <a:pt x="1869343" y="552925"/>
                  </a:lnTo>
                  <a:lnTo>
                    <a:pt x="1922603" y="538245"/>
                  </a:lnTo>
                  <a:lnTo>
                    <a:pt x="1970934" y="523170"/>
                  </a:lnTo>
                  <a:lnTo>
                    <a:pt x="2015736" y="507979"/>
                  </a:lnTo>
                  <a:lnTo>
                    <a:pt x="2051210" y="492754"/>
                  </a:lnTo>
                  <a:lnTo>
                    <a:pt x="2082324" y="477518"/>
                  </a:lnTo>
                  <a:lnTo>
                    <a:pt x="2108006" y="462279"/>
                  </a:lnTo>
                  <a:lnTo>
                    <a:pt x="2130009" y="447040"/>
                  </a:lnTo>
                  <a:lnTo>
                    <a:pt x="2139046" y="436880"/>
                  </a:lnTo>
                  <a:lnTo>
                    <a:pt x="2148896" y="421640"/>
                  </a:lnTo>
                  <a:lnTo>
                    <a:pt x="2152239" y="411480"/>
                  </a:lnTo>
                  <a:lnTo>
                    <a:pt x="2154122" y="393982"/>
                  </a:lnTo>
                  <a:lnTo>
                    <a:pt x="2153714" y="379997"/>
                  </a:lnTo>
                  <a:lnTo>
                    <a:pt x="2150713" y="365314"/>
                  </a:lnTo>
                  <a:lnTo>
                    <a:pt x="2144297" y="350322"/>
                  </a:lnTo>
                  <a:lnTo>
                    <a:pt x="2134955" y="334345"/>
                  </a:lnTo>
                  <a:lnTo>
                    <a:pt x="2122337" y="315956"/>
                  </a:lnTo>
                  <a:lnTo>
                    <a:pt x="2106004" y="296494"/>
                  </a:lnTo>
                  <a:lnTo>
                    <a:pt x="2086609" y="277402"/>
                  </a:lnTo>
                  <a:lnTo>
                    <a:pt x="2063878" y="260450"/>
                  </a:lnTo>
                  <a:lnTo>
                    <a:pt x="2039664" y="244449"/>
                  </a:lnTo>
                  <a:lnTo>
                    <a:pt x="2013098" y="228871"/>
                  </a:lnTo>
                  <a:lnTo>
                    <a:pt x="1981537" y="213480"/>
                  </a:lnTo>
                  <a:lnTo>
                    <a:pt x="1930446" y="194581"/>
                  </a:lnTo>
                  <a:lnTo>
                    <a:pt x="1873728" y="182302"/>
                  </a:lnTo>
                  <a:lnTo>
                    <a:pt x="1814025" y="173301"/>
                  </a:lnTo>
                  <a:lnTo>
                    <a:pt x="1749391" y="165272"/>
                  </a:lnTo>
                  <a:lnTo>
                    <a:pt x="1702338" y="162355"/>
                  </a:lnTo>
                  <a:lnTo>
                    <a:pt x="1629134" y="160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94"/>
            <p:cNvSpPr/>
            <p:nvPr/>
          </p:nvSpPr>
          <p:spPr>
            <a:xfrm>
              <a:off x="138460" y="2686302"/>
              <a:ext cx="2901459" cy="593991"/>
            </a:xfrm>
            <a:custGeom>
              <a:avLst/>
              <a:gdLst/>
              <a:ahLst/>
              <a:cxnLst/>
              <a:rect l="0" t="0" r="0" b="0"/>
              <a:pathLst>
                <a:path w="2901459" h="593991">
                  <a:moveTo>
                    <a:pt x="2391380" y="56898"/>
                  </a:moveTo>
                  <a:lnTo>
                    <a:pt x="2387335" y="56898"/>
                  </a:lnTo>
                  <a:lnTo>
                    <a:pt x="2385296" y="56052"/>
                  </a:lnTo>
                  <a:lnTo>
                    <a:pt x="2380774" y="52853"/>
                  </a:lnTo>
                  <a:lnTo>
                    <a:pt x="2377536" y="51661"/>
                  </a:lnTo>
                  <a:lnTo>
                    <a:pt x="2364888" y="49984"/>
                  </a:lnTo>
                  <a:lnTo>
                    <a:pt x="2281569" y="49286"/>
                  </a:lnTo>
                  <a:lnTo>
                    <a:pt x="2192568" y="42129"/>
                  </a:lnTo>
                  <a:lnTo>
                    <a:pt x="2104319" y="37640"/>
                  </a:lnTo>
                  <a:lnTo>
                    <a:pt x="2026534" y="34513"/>
                  </a:lnTo>
                  <a:lnTo>
                    <a:pt x="1538953" y="34038"/>
                  </a:lnTo>
                  <a:lnTo>
                    <a:pt x="1438679" y="40069"/>
                  </a:lnTo>
                  <a:lnTo>
                    <a:pt x="1357560" y="45390"/>
                  </a:lnTo>
                  <a:lnTo>
                    <a:pt x="1218510" y="59543"/>
                  </a:lnTo>
                  <a:lnTo>
                    <a:pt x="1149501" y="71135"/>
                  </a:lnTo>
                  <a:lnTo>
                    <a:pt x="1032786" y="89169"/>
                  </a:lnTo>
                  <a:lnTo>
                    <a:pt x="962674" y="100891"/>
                  </a:lnTo>
                  <a:lnTo>
                    <a:pt x="874256" y="112437"/>
                  </a:lnTo>
                  <a:lnTo>
                    <a:pt x="766633" y="131464"/>
                  </a:lnTo>
                  <a:lnTo>
                    <a:pt x="629413" y="150783"/>
                  </a:lnTo>
                  <a:lnTo>
                    <a:pt x="531536" y="169597"/>
                  </a:lnTo>
                  <a:lnTo>
                    <a:pt x="454754" y="185087"/>
                  </a:lnTo>
                  <a:lnTo>
                    <a:pt x="383362" y="203606"/>
                  </a:lnTo>
                  <a:lnTo>
                    <a:pt x="317206" y="218553"/>
                  </a:lnTo>
                  <a:lnTo>
                    <a:pt x="267203" y="232643"/>
                  </a:lnTo>
                  <a:lnTo>
                    <a:pt x="208842" y="248529"/>
                  </a:lnTo>
                  <a:lnTo>
                    <a:pt x="125119" y="274550"/>
                  </a:lnTo>
                  <a:lnTo>
                    <a:pt x="67543" y="293072"/>
                  </a:lnTo>
                  <a:lnTo>
                    <a:pt x="40897" y="303269"/>
                  </a:lnTo>
                  <a:lnTo>
                    <a:pt x="36145" y="306659"/>
                  </a:lnTo>
                  <a:lnTo>
                    <a:pt x="20176" y="322008"/>
                  </a:lnTo>
                  <a:lnTo>
                    <a:pt x="15558" y="325078"/>
                  </a:lnTo>
                  <a:lnTo>
                    <a:pt x="12479" y="327972"/>
                  </a:lnTo>
                  <a:lnTo>
                    <a:pt x="10426" y="330747"/>
                  </a:lnTo>
                  <a:lnTo>
                    <a:pt x="3086" y="345330"/>
                  </a:lnTo>
                  <a:lnTo>
                    <a:pt x="649" y="354706"/>
                  </a:lnTo>
                  <a:lnTo>
                    <a:pt x="0" y="359576"/>
                  </a:lnTo>
                  <a:lnTo>
                    <a:pt x="413" y="363670"/>
                  </a:lnTo>
                  <a:lnTo>
                    <a:pt x="1535" y="367246"/>
                  </a:lnTo>
                  <a:lnTo>
                    <a:pt x="9420" y="383114"/>
                  </a:lnTo>
                  <a:lnTo>
                    <a:pt x="16646" y="401628"/>
                  </a:lnTo>
                  <a:lnTo>
                    <a:pt x="23892" y="413593"/>
                  </a:lnTo>
                  <a:lnTo>
                    <a:pt x="33603" y="424556"/>
                  </a:lnTo>
                  <a:lnTo>
                    <a:pt x="53351" y="440248"/>
                  </a:lnTo>
                  <a:lnTo>
                    <a:pt x="75288" y="456468"/>
                  </a:lnTo>
                  <a:lnTo>
                    <a:pt x="90313" y="469858"/>
                  </a:lnTo>
                  <a:lnTo>
                    <a:pt x="109972" y="479761"/>
                  </a:lnTo>
                  <a:lnTo>
                    <a:pt x="131974" y="488677"/>
                  </a:lnTo>
                  <a:lnTo>
                    <a:pt x="164248" y="506284"/>
                  </a:lnTo>
                  <a:lnTo>
                    <a:pt x="214908" y="522934"/>
                  </a:lnTo>
                  <a:lnTo>
                    <a:pt x="269538" y="538233"/>
                  </a:lnTo>
                  <a:lnTo>
                    <a:pt x="332414" y="554645"/>
                  </a:lnTo>
                  <a:lnTo>
                    <a:pt x="418064" y="569631"/>
                  </a:lnTo>
                  <a:lnTo>
                    <a:pt x="491857" y="579223"/>
                  </a:lnTo>
                  <a:lnTo>
                    <a:pt x="570780" y="584253"/>
                  </a:lnTo>
                  <a:lnTo>
                    <a:pt x="655640" y="589104"/>
                  </a:lnTo>
                  <a:lnTo>
                    <a:pt x="723080" y="593990"/>
                  </a:lnTo>
                  <a:lnTo>
                    <a:pt x="795367" y="592709"/>
                  </a:lnTo>
                  <a:lnTo>
                    <a:pt x="870408" y="591012"/>
                  </a:lnTo>
                  <a:lnTo>
                    <a:pt x="1022363" y="590361"/>
                  </a:lnTo>
                  <a:lnTo>
                    <a:pt x="1098533" y="586272"/>
                  </a:lnTo>
                  <a:lnTo>
                    <a:pt x="1178769" y="579697"/>
                  </a:lnTo>
                  <a:lnTo>
                    <a:pt x="1257482" y="576433"/>
                  </a:lnTo>
                  <a:lnTo>
                    <a:pt x="1334427" y="567375"/>
                  </a:lnTo>
                  <a:lnTo>
                    <a:pt x="1410847" y="558012"/>
                  </a:lnTo>
                  <a:lnTo>
                    <a:pt x="1540185" y="544675"/>
                  </a:lnTo>
                  <a:lnTo>
                    <a:pt x="1646098" y="534437"/>
                  </a:lnTo>
                  <a:lnTo>
                    <a:pt x="1719000" y="522759"/>
                  </a:lnTo>
                  <a:lnTo>
                    <a:pt x="1788861" y="512619"/>
                  </a:lnTo>
                  <a:lnTo>
                    <a:pt x="2026248" y="486177"/>
                  </a:lnTo>
                  <a:lnTo>
                    <a:pt x="2099372" y="477697"/>
                  </a:lnTo>
                  <a:lnTo>
                    <a:pt x="2169675" y="464836"/>
                  </a:lnTo>
                  <a:lnTo>
                    <a:pt x="2259439" y="447578"/>
                  </a:lnTo>
                  <a:lnTo>
                    <a:pt x="2346691" y="431720"/>
                  </a:lnTo>
                  <a:lnTo>
                    <a:pt x="2410500" y="417253"/>
                  </a:lnTo>
                  <a:lnTo>
                    <a:pt x="2472304" y="402242"/>
                  </a:lnTo>
                  <a:lnTo>
                    <a:pt x="2529469" y="387069"/>
                  </a:lnTo>
                  <a:lnTo>
                    <a:pt x="2565923" y="374668"/>
                  </a:lnTo>
                  <a:lnTo>
                    <a:pt x="2601035" y="361536"/>
                  </a:lnTo>
                  <a:lnTo>
                    <a:pt x="2649362" y="344623"/>
                  </a:lnTo>
                  <a:lnTo>
                    <a:pt x="2695008" y="328887"/>
                  </a:lnTo>
                  <a:lnTo>
                    <a:pt x="2735720" y="313500"/>
                  </a:lnTo>
                  <a:lnTo>
                    <a:pt x="2773747" y="298216"/>
                  </a:lnTo>
                  <a:lnTo>
                    <a:pt x="2805993" y="282963"/>
                  </a:lnTo>
                  <a:lnTo>
                    <a:pt x="2840074" y="264897"/>
                  </a:lnTo>
                  <a:lnTo>
                    <a:pt x="2854959" y="257715"/>
                  </a:lnTo>
                  <a:lnTo>
                    <a:pt x="2867220" y="248879"/>
                  </a:lnTo>
                  <a:lnTo>
                    <a:pt x="2876055" y="239307"/>
                  </a:lnTo>
                  <a:lnTo>
                    <a:pt x="2891364" y="219553"/>
                  </a:lnTo>
                  <a:lnTo>
                    <a:pt x="2896664" y="210751"/>
                  </a:lnTo>
                  <a:lnTo>
                    <a:pt x="2899584" y="201195"/>
                  </a:lnTo>
                  <a:lnTo>
                    <a:pt x="2901228" y="186295"/>
                  </a:lnTo>
                  <a:lnTo>
                    <a:pt x="2901458" y="181263"/>
                  </a:lnTo>
                  <a:lnTo>
                    <a:pt x="2899457" y="171156"/>
                  </a:lnTo>
                  <a:lnTo>
                    <a:pt x="2893570" y="155946"/>
                  </a:lnTo>
                  <a:lnTo>
                    <a:pt x="2886464" y="138457"/>
                  </a:lnTo>
                  <a:lnTo>
                    <a:pt x="2880656" y="125320"/>
                  </a:lnTo>
                  <a:lnTo>
                    <a:pt x="2867868" y="107557"/>
                  </a:lnTo>
                  <a:lnTo>
                    <a:pt x="2858281" y="93807"/>
                  </a:lnTo>
                  <a:lnTo>
                    <a:pt x="2839319" y="75830"/>
                  </a:lnTo>
                  <a:lnTo>
                    <a:pt x="2817613" y="59780"/>
                  </a:lnTo>
                  <a:lnTo>
                    <a:pt x="2791050" y="44300"/>
                  </a:lnTo>
                  <a:lnTo>
                    <a:pt x="2757686" y="28988"/>
                  </a:lnTo>
                  <a:lnTo>
                    <a:pt x="2693660" y="11851"/>
                  </a:lnTo>
                  <a:lnTo>
                    <a:pt x="2612718" y="3803"/>
                  </a:lnTo>
                  <a:lnTo>
                    <a:pt x="2537485" y="0"/>
                  </a:lnTo>
                  <a:lnTo>
                    <a:pt x="2457211" y="6900"/>
                  </a:lnTo>
                  <a:lnTo>
                    <a:pt x="2373214" y="17263"/>
                  </a:lnTo>
                  <a:lnTo>
                    <a:pt x="2306693" y="30855"/>
                  </a:lnTo>
                  <a:lnTo>
                    <a:pt x="2261455" y="43630"/>
                  </a:lnTo>
                  <a:lnTo>
                    <a:pt x="2215949" y="60032"/>
                  </a:lnTo>
                  <a:lnTo>
                    <a:pt x="2149747" y="86049"/>
                  </a:lnTo>
                  <a:lnTo>
                    <a:pt x="2107034" y="102874"/>
                  </a:lnTo>
                  <a:lnTo>
                    <a:pt x="2062651" y="121641"/>
                  </a:lnTo>
                  <a:lnTo>
                    <a:pt x="2019782" y="141270"/>
                  </a:lnTo>
                  <a:lnTo>
                    <a:pt x="1957040" y="17119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Optimization: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Strategy 1 (we just employed)</a:t>
            </a:r>
          </a:p>
          <a:p>
            <a:pPr lvl="1"/>
            <a:r>
              <a:rPr lang="en-US" dirty="0" smtClean="0"/>
              <a:t>Optimize for delay on the critical path</a:t>
            </a:r>
          </a:p>
          <a:p>
            <a:pPr lvl="1"/>
            <a:r>
              <a:rPr lang="en-US" dirty="0" smtClean="0"/>
              <a:t>Optimize for size / power / simplicity elsewhere </a:t>
            </a:r>
          </a:p>
          <a:p>
            <a:pPr lvl="2"/>
            <a:r>
              <a:rPr lang="en-US" dirty="0" smtClean="0"/>
              <a:t>next PC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4467" y="4064772"/>
            <a:ext cx="6063995" cy="1549516"/>
            <a:chOff x="664467" y="4064772"/>
            <a:chExt cx="6063995" cy="1549516"/>
          </a:xfrm>
        </p:grpSpPr>
        <p:sp>
          <p:nvSpPr>
            <p:cNvPr id="4" name="SMARTInkAnnotation881"/>
            <p:cNvSpPr/>
            <p:nvPr/>
          </p:nvSpPr>
          <p:spPr>
            <a:xfrm>
              <a:off x="664467" y="4064772"/>
              <a:ext cx="1992919" cy="712932"/>
            </a:xfrm>
            <a:custGeom>
              <a:avLst/>
              <a:gdLst/>
              <a:ahLst/>
              <a:cxnLst/>
              <a:rect l="0" t="0" r="0" b="0"/>
              <a:pathLst>
                <a:path w="1992919" h="712932">
                  <a:moveTo>
                    <a:pt x="1697733" y="164328"/>
                  </a:moveTo>
                  <a:lnTo>
                    <a:pt x="1697733" y="157022"/>
                  </a:lnTo>
                  <a:lnTo>
                    <a:pt x="1687127" y="146129"/>
                  </a:lnTo>
                  <a:lnTo>
                    <a:pt x="1685582" y="143729"/>
                  </a:lnTo>
                  <a:lnTo>
                    <a:pt x="1682561" y="136306"/>
                  </a:lnTo>
                  <a:lnTo>
                    <a:pt x="1678855" y="131271"/>
                  </a:lnTo>
                  <a:lnTo>
                    <a:pt x="1672127" y="126212"/>
                  </a:lnTo>
                  <a:lnTo>
                    <a:pt x="1635112" y="103367"/>
                  </a:lnTo>
                  <a:lnTo>
                    <a:pt x="1603889" y="88128"/>
                  </a:lnTo>
                  <a:lnTo>
                    <a:pt x="1589985" y="83895"/>
                  </a:lnTo>
                  <a:lnTo>
                    <a:pt x="1535392" y="72417"/>
                  </a:lnTo>
                  <a:lnTo>
                    <a:pt x="1508803" y="67387"/>
                  </a:lnTo>
                  <a:lnTo>
                    <a:pt x="1453362" y="59423"/>
                  </a:lnTo>
                  <a:lnTo>
                    <a:pt x="1413148" y="53953"/>
                  </a:lnTo>
                  <a:lnTo>
                    <a:pt x="1360181" y="44514"/>
                  </a:lnTo>
                  <a:lnTo>
                    <a:pt x="1273420" y="35970"/>
                  </a:lnTo>
                  <a:lnTo>
                    <a:pt x="1222726" y="28938"/>
                  </a:lnTo>
                  <a:lnTo>
                    <a:pt x="1169689" y="21654"/>
                  </a:lnTo>
                  <a:lnTo>
                    <a:pt x="1110546" y="15919"/>
                  </a:lnTo>
                  <a:lnTo>
                    <a:pt x="1049098" y="7479"/>
                  </a:lnTo>
                  <a:lnTo>
                    <a:pt x="998203" y="5247"/>
                  </a:lnTo>
                  <a:lnTo>
                    <a:pt x="945588" y="3740"/>
                  </a:lnTo>
                  <a:lnTo>
                    <a:pt x="892462" y="0"/>
                  </a:lnTo>
                  <a:lnTo>
                    <a:pt x="819157" y="3206"/>
                  </a:lnTo>
                  <a:lnTo>
                    <a:pt x="743748" y="4090"/>
                  </a:lnTo>
                  <a:lnTo>
                    <a:pt x="689666" y="8289"/>
                  </a:lnTo>
                  <a:lnTo>
                    <a:pt x="636106" y="10849"/>
                  </a:lnTo>
                  <a:lnTo>
                    <a:pt x="586746" y="19699"/>
                  </a:lnTo>
                  <a:lnTo>
                    <a:pt x="535902" y="29000"/>
                  </a:lnTo>
                  <a:lnTo>
                    <a:pt x="483301" y="37118"/>
                  </a:lnTo>
                  <a:lnTo>
                    <a:pt x="434226" y="48931"/>
                  </a:lnTo>
                  <a:lnTo>
                    <a:pt x="372132" y="68093"/>
                  </a:lnTo>
                  <a:lnTo>
                    <a:pt x="295690" y="93246"/>
                  </a:lnTo>
                  <a:lnTo>
                    <a:pt x="240784" y="114382"/>
                  </a:lnTo>
                  <a:lnTo>
                    <a:pt x="201972" y="134007"/>
                  </a:lnTo>
                  <a:lnTo>
                    <a:pt x="164508" y="151769"/>
                  </a:lnTo>
                  <a:lnTo>
                    <a:pt x="132429" y="171896"/>
                  </a:lnTo>
                  <a:lnTo>
                    <a:pt x="105615" y="189806"/>
                  </a:lnTo>
                  <a:lnTo>
                    <a:pt x="78291" y="210824"/>
                  </a:lnTo>
                  <a:lnTo>
                    <a:pt x="64710" y="225633"/>
                  </a:lnTo>
                  <a:lnTo>
                    <a:pt x="50772" y="240681"/>
                  </a:lnTo>
                  <a:lnTo>
                    <a:pt x="37803" y="255836"/>
                  </a:lnTo>
                  <a:lnTo>
                    <a:pt x="29217" y="271039"/>
                  </a:lnTo>
                  <a:lnTo>
                    <a:pt x="22580" y="286261"/>
                  </a:lnTo>
                  <a:lnTo>
                    <a:pt x="16807" y="301494"/>
                  </a:lnTo>
                  <a:lnTo>
                    <a:pt x="11419" y="316731"/>
                  </a:lnTo>
                  <a:lnTo>
                    <a:pt x="6202" y="334227"/>
                  </a:lnTo>
                  <a:lnTo>
                    <a:pt x="1908" y="352445"/>
                  </a:lnTo>
                  <a:lnTo>
                    <a:pt x="0" y="369009"/>
                  </a:lnTo>
                  <a:lnTo>
                    <a:pt x="1409" y="384837"/>
                  </a:lnTo>
                  <a:lnTo>
                    <a:pt x="4858" y="401186"/>
                  </a:lnTo>
                  <a:lnTo>
                    <a:pt x="9213" y="419740"/>
                  </a:lnTo>
                  <a:lnTo>
                    <a:pt x="16229" y="437018"/>
                  </a:lnTo>
                  <a:lnTo>
                    <a:pt x="24991" y="453163"/>
                  </a:lnTo>
                  <a:lnTo>
                    <a:pt x="34530" y="468806"/>
                  </a:lnTo>
                  <a:lnTo>
                    <a:pt x="49420" y="491893"/>
                  </a:lnTo>
                  <a:lnTo>
                    <a:pt x="61756" y="504928"/>
                  </a:lnTo>
                  <a:lnTo>
                    <a:pt x="85239" y="524044"/>
                  </a:lnTo>
                  <a:lnTo>
                    <a:pt x="113646" y="543537"/>
                  </a:lnTo>
                  <a:lnTo>
                    <a:pt x="157631" y="569339"/>
                  </a:lnTo>
                  <a:lnTo>
                    <a:pt x="194550" y="587344"/>
                  </a:lnTo>
                  <a:lnTo>
                    <a:pt x="251034" y="608598"/>
                  </a:lnTo>
                  <a:lnTo>
                    <a:pt x="326278" y="634197"/>
                  </a:lnTo>
                  <a:lnTo>
                    <a:pt x="375941" y="649459"/>
                  </a:lnTo>
                  <a:lnTo>
                    <a:pt x="428191" y="660660"/>
                  </a:lnTo>
                  <a:lnTo>
                    <a:pt x="481209" y="669341"/>
                  </a:lnTo>
                  <a:lnTo>
                    <a:pt x="569991" y="688460"/>
                  </a:lnTo>
                  <a:lnTo>
                    <a:pt x="623318" y="694982"/>
                  </a:lnTo>
                  <a:lnTo>
                    <a:pt x="678912" y="699172"/>
                  </a:lnTo>
                  <a:lnTo>
                    <a:pt x="758379" y="708173"/>
                  </a:lnTo>
                  <a:lnTo>
                    <a:pt x="819025" y="711547"/>
                  </a:lnTo>
                  <a:lnTo>
                    <a:pt x="875847" y="712547"/>
                  </a:lnTo>
                  <a:lnTo>
                    <a:pt x="1001031" y="712931"/>
                  </a:lnTo>
                  <a:lnTo>
                    <a:pt x="1062513" y="708912"/>
                  </a:lnTo>
                  <a:lnTo>
                    <a:pt x="1105533" y="706932"/>
                  </a:lnTo>
                  <a:lnTo>
                    <a:pt x="1149206" y="705205"/>
                  </a:lnTo>
                  <a:lnTo>
                    <a:pt x="1191194" y="701616"/>
                  </a:lnTo>
                  <a:lnTo>
                    <a:pt x="1252913" y="694835"/>
                  </a:lnTo>
                  <a:lnTo>
                    <a:pt x="1375125" y="679917"/>
                  </a:lnTo>
                  <a:lnTo>
                    <a:pt x="1432059" y="668274"/>
                  </a:lnTo>
                  <a:lnTo>
                    <a:pt x="1504394" y="654405"/>
                  </a:lnTo>
                  <a:lnTo>
                    <a:pt x="1557944" y="641053"/>
                  </a:lnTo>
                  <a:lnTo>
                    <a:pt x="1610500" y="626372"/>
                  </a:lnTo>
                  <a:lnTo>
                    <a:pt x="1659468" y="610452"/>
                  </a:lnTo>
                  <a:lnTo>
                    <a:pt x="1709443" y="590871"/>
                  </a:lnTo>
                  <a:lnTo>
                    <a:pt x="1752661" y="573121"/>
                  </a:lnTo>
                  <a:lnTo>
                    <a:pt x="1795570" y="552152"/>
                  </a:lnTo>
                  <a:lnTo>
                    <a:pt x="1831332" y="530699"/>
                  </a:lnTo>
                  <a:lnTo>
                    <a:pt x="1867516" y="512395"/>
                  </a:lnTo>
                  <a:lnTo>
                    <a:pt x="1899216" y="492108"/>
                  </a:lnTo>
                  <a:lnTo>
                    <a:pt x="1925071" y="474150"/>
                  </a:lnTo>
                  <a:lnTo>
                    <a:pt x="1947972" y="453118"/>
                  </a:lnTo>
                  <a:lnTo>
                    <a:pt x="1960221" y="438306"/>
                  </a:lnTo>
                  <a:lnTo>
                    <a:pt x="1971310" y="423256"/>
                  </a:lnTo>
                  <a:lnTo>
                    <a:pt x="1981036" y="408100"/>
                  </a:lnTo>
                  <a:lnTo>
                    <a:pt x="1988181" y="392898"/>
                  </a:lnTo>
                  <a:lnTo>
                    <a:pt x="1991921" y="377675"/>
                  </a:lnTo>
                  <a:lnTo>
                    <a:pt x="1992918" y="370059"/>
                  </a:lnTo>
                  <a:lnTo>
                    <a:pt x="1991768" y="354825"/>
                  </a:lnTo>
                  <a:lnTo>
                    <a:pt x="1988435" y="339586"/>
                  </a:lnTo>
                  <a:lnTo>
                    <a:pt x="1984131" y="324347"/>
                  </a:lnTo>
                  <a:lnTo>
                    <a:pt x="1977139" y="306850"/>
                  </a:lnTo>
                  <a:lnTo>
                    <a:pt x="1967540" y="288631"/>
                  </a:lnTo>
                  <a:lnTo>
                    <a:pt x="1954807" y="272067"/>
                  </a:lnTo>
                  <a:lnTo>
                    <a:pt x="1933358" y="244417"/>
                  </a:lnTo>
                  <a:lnTo>
                    <a:pt x="1916191" y="227016"/>
                  </a:lnTo>
                  <a:lnTo>
                    <a:pt x="1897272" y="210816"/>
                  </a:lnTo>
                  <a:lnTo>
                    <a:pt x="1877574" y="195149"/>
                  </a:lnTo>
                  <a:lnTo>
                    <a:pt x="1855273" y="179720"/>
                  </a:lnTo>
                  <a:lnTo>
                    <a:pt x="1830404" y="164395"/>
                  </a:lnTo>
                  <a:lnTo>
                    <a:pt x="1787843" y="142335"/>
                  </a:lnTo>
                  <a:lnTo>
                    <a:pt x="1743059" y="124697"/>
                  </a:lnTo>
                  <a:lnTo>
                    <a:pt x="1682415" y="105826"/>
                  </a:lnTo>
                  <a:lnTo>
                    <a:pt x="1634492" y="94218"/>
                  </a:lnTo>
                  <a:lnTo>
                    <a:pt x="1582757" y="84570"/>
                  </a:lnTo>
                  <a:lnTo>
                    <a:pt x="1532150" y="79454"/>
                  </a:lnTo>
                  <a:lnTo>
                    <a:pt x="1482724" y="74833"/>
                  </a:lnTo>
                  <a:lnTo>
                    <a:pt x="1432802" y="75722"/>
                  </a:lnTo>
                  <a:lnTo>
                    <a:pt x="1383579" y="79090"/>
                  </a:lnTo>
                  <a:lnTo>
                    <a:pt x="1331459" y="80088"/>
                  </a:lnTo>
                  <a:lnTo>
                    <a:pt x="1278633" y="8050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82"/>
            <p:cNvSpPr/>
            <p:nvPr/>
          </p:nvSpPr>
          <p:spPr>
            <a:xfrm>
              <a:off x="4122563" y="5013960"/>
              <a:ext cx="182122" cy="152401"/>
            </a:xfrm>
            <a:custGeom>
              <a:avLst/>
              <a:gdLst/>
              <a:ahLst/>
              <a:cxnLst/>
              <a:rect l="0" t="0" r="0" b="0"/>
              <a:pathLst>
                <a:path w="182122" h="152401">
                  <a:moveTo>
                    <a:pt x="22717" y="0"/>
                  </a:moveTo>
                  <a:lnTo>
                    <a:pt x="26762" y="4045"/>
                  </a:lnTo>
                  <a:lnTo>
                    <a:pt x="28800" y="5237"/>
                  </a:lnTo>
                  <a:lnTo>
                    <a:pt x="36561" y="7761"/>
                  </a:lnTo>
                  <a:lnTo>
                    <a:pt x="40413" y="9407"/>
                  </a:lnTo>
                  <a:lnTo>
                    <a:pt x="44674" y="11351"/>
                  </a:lnTo>
                  <a:lnTo>
                    <a:pt x="50055" y="13495"/>
                  </a:lnTo>
                  <a:lnTo>
                    <a:pt x="62808" y="18133"/>
                  </a:lnTo>
                  <a:lnTo>
                    <a:pt x="68917" y="20556"/>
                  </a:lnTo>
                  <a:lnTo>
                    <a:pt x="74684" y="23017"/>
                  </a:lnTo>
                  <a:lnTo>
                    <a:pt x="80222" y="25505"/>
                  </a:lnTo>
                  <a:lnTo>
                    <a:pt x="86454" y="28857"/>
                  </a:lnTo>
                  <a:lnTo>
                    <a:pt x="93148" y="32785"/>
                  </a:lnTo>
                  <a:lnTo>
                    <a:pt x="100151" y="37096"/>
                  </a:lnTo>
                  <a:lnTo>
                    <a:pt x="107360" y="40818"/>
                  </a:lnTo>
                  <a:lnTo>
                    <a:pt x="114706" y="44145"/>
                  </a:lnTo>
                  <a:lnTo>
                    <a:pt x="122143" y="47210"/>
                  </a:lnTo>
                  <a:lnTo>
                    <a:pt x="129641" y="50947"/>
                  </a:lnTo>
                  <a:lnTo>
                    <a:pt x="137180" y="55131"/>
                  </a:lnTo>
                  <a:lnTo>
                    <a:pt x="144746" y="59614"/>
                  </a:lnTo>
                  <a:lnTo>
                    <a:pt x="151483" y="64296"/>
                  </a:lnTo>
                  <a:lnTo>
                    <a:pt x="157668" y="69111"/>
                  </a:lnTo>
                  <a:lnTo>
                    <a:pt x="163484" y="74014"/>
                  </a:lnTo>
                  <a:lnTo>
                    <a:pt x="168208" y="78130"/>
                  </a:lnTo>
                  <a:lnTo>
                    <a:pt x="175716" y="84960"/>
                  </a:lnTo>
                  <a:lnTo>
                    <a:pt x="178057" y="87966"/>
                  </a:lnTo>
                  <a:lnTo>
                    <a:pt x="179617" y="90818"/>
                  </a:lnTo>
                  <a:lnTo>
                    <a:pt x="180657" y="93565"/>
                  </a:lnTo>
                  <a:lnTo>
                    <a:pt x="181351" y="97090"/>
                  </a:lnTo>
                  <a:lnTo>
                    <a:pt x="181813" y="101134"/>
                  </a:lnTo>
                  <a:lnTo>
                    <a:pt x="182121" y="105522"/>
                  </a:lnTo>
                  <a:lnTo>
                    <a:pt x="181480" y="109295"/>
                  </a:lnTo>
                  <a:lnTo>
                    <a:pt x="180205" y="112657"/>
                  </a:lnTo>
                  <a:lnTo>
                    <a:pt x="178510" y="115745"/>
                  </a:lnTo>
                  <a:lnTo>
                    <a:pt x="176532" y="118650"/>
                  </a:lnTo>
                  <a:lnTo>
                    <a:pt x="174367" y="121433"/>
                  </a:lnTo>
                  <a:lnTo>
                    <a:pt x="172077" y="124135"/>
                  </a:lnTo>
                  <a:lnTo>
                    <a:pt x="169704" y="126783"/>
                  </a:lnTo>
                  <a:lnTo>
                    <a:pt x="164809" y="131984"/>
                  </a:lnTo>
                  <a:lnTo>
                    <a:pt x="160625" y="134556"/>
                  </a:lnTo>
                  <a:lnTo>
                    <a:pt x="155296" y="137117"/>
                  </a:lnTo>
                  <a:lnTo>
                    <a:pt x="149203" y="139672"/>
                  </a:lnTo>
                  <a:lnTo>
                    <a:pt x="143447" y="141375"/>
                  </a:lnTo>
                  <a:lnTo>
                    <a:pt x="137917" y="142509"/>
                  </a:lnTo>
                  <a:lnTo>
                    <a:pt x="132537" y="143266"/>
                  </a:lnTo>
                  <a:lnTo>
                    <a:pt x="126411" y="144618"/>
                  </a:lnTo>
                  <a:lnTo>
                    <a:pt x="119786" y="146365"/>
                  </a:lnTo>
                  <a:lnTo>
                    <a:pt x="112830" y="148376"/>
                  </a:lnTo>
                  <a:lnTo>
                    <a:pt x="106499" y="149718"/>
                  </a:lnTo>
                  <a:lnTo>
                    <a:pt x="100585" y="150612"/>
                  </a:lnTo>
                  <a:lnTo>
                    <a:pt x="94949" y="151208"/>
                  </a:lnTo>
                  <a:lnTo>
                    <a:pt x="88652" y="151605"/>
                  </a:lnTo>
                  <a:lnTo>
                    <a:pt x="81914" y="151870"/>
                  </a:lnTo>
                  <a:lnTo>
                    <a:pt x="62552" y="152243"/>
                  </a:lnTo>
                  <a:lnTo>
                    <a:pt x="343" y="152400"/>
                  </a:lnTo>
                  <a:lnTo>
                    <a:pt x="73" y="150143"/>
                  </a:lnTo>
                  <a:lnTo>
                    <a:pt x="0" y="148355"/>
                  </a:lnTo>
                  <a:lnTo>
                    <a:pt x="800" y="145470"/>
                  </a:lnTo>
                  <a:lnTo>
                    <a:pt x="2179" y="141854"/>
                  </a:lnTo>
                  <a:lnTo>
                    <a:pt x="3944" y="137749"/>
                  </a:lnTo>
                  <a:lnTo>
                    <a:pt x="5123" y="134166"/>
                  </a:lnTo>
                  <a:lnTo>
                    <a:pt x="5907" y="130931"/>
                  </a:lnTo>
                  <a:lnTo>
                    <a:pt x="7477" y="12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83"/>
            <p:cNvSpPr/>
            <p:nvPr/>
          </p:nvSpPr>
          <p:spPr>
            <a:xfrm>
              <a:off x="4039058" y="4754883"/>
              <a:ext cx="220524" cy="265061"/>
            </a:xfrm>
            <a:custGeom>
              <a:avLst/>
              <a:gdLst/>
              <a:ahLst/>
              <a:cxnLst/>
              <a:rect l="0" t="0" r="0" b="0"/>
              <a:pathLst>
                <a:path w="220524" h="265061">
                  <a:moveTo>
                    <a:pt x="220523" y="7617"/>
                  </a:moveTo>
                  <a:lnTo>
                    <a:pt x="187406" y="7617"/>
                  </a:lnTo>
                  <a:lnTo>
                    <a:pt x="185745" y="6771"/>
                  </a:lnTo>
                  <a:lnTo>
                    <a:pt x="184638" y="5360"/>
                  </a:lnTo>
                  <a:lnTo>
                    <a:pt x="183899" y="3572"/>
                  </a:lnTo>
                  <a:lnTo>
                    <a:pt x="182560" y="2380"/>
                  </a:lnTo>
                  <a:lnTo>
                    <a:pt x="180820" y="1586"/>
                  </a:lnTo>
                  <a:lnTo>
                    <a:pt x="175991" y="311"/>
                  </a:lnTo>
                  <a:lnTo>
                    <a:pt x="171109" y="90"/>
                  </a:lnTo>
                  <a:lnTo>
                    <a:pt x="155933" y="0"/>
                  </a:lnTo>
                  <a:lnTo>
                    <a:pt x="149201" y="2256"/>
                  </a:lnTo>
                  <a:lnTo>
                    <a:pt x="145034" y="4043"/>
                  </a:lnTo>
                  <a:lnTo>
                    <a:pt x="135889" y="8287"/>
                  </a:lnTo>
                  <a:lnTo>
                    <a:pt x="101095" y="25436"/>
                  </a:lnTo>
                  <a:lnTo>
                    <a:pt x="96878" y="28810"/>
                  </a:lnTo>
                  <a:lnTo>
                    <a:pt x="93219" y="32753"/>
                  </a:lnTo>
                  <a:lnTo>
                    <a:pt x="89933" y="37074"/>
                  </a:lnTo>
                  <a:lnTo>
                    <a:pt x="86050" y="40802"/>
                  </a:lnTo>
                  <a:lnTo>
                    <a:pt x="81768" y="44133"/>
                  </a:lnTo>
                  <a:lnTo>
                    <a:pt x="77219" y="47201"/>
                  </a:lnTo>
                  <a:lnTo>
                    <a:pt x="72493" y="50940"/>
                  </a:lnTo>
                  <a:lnTo>
                    <a:pt x="67649" y="55125"/>
                  </a:lnTo>
                  <a:lnTo>
                    <a:pt x="62727" y="59610"/>
                  </a:lnTo>
                  <a:lnTo>
                    <a:pt x="52742" y="69107"/>
                  </a:lnTo>
                  <a:lnTo>
                    <a:pt x="32535" y="89002"/>
                  </a:lnTo>
                  <a:lnTo>
                    <a:pt x="28310" y="94047"/>
                  </a:lnTo>
                  <a:lnTo>
                    <a:pt x="24648" y="99104"/>
                  </a:lnTo>
                  <a:lnTo>
                    <a:pt x="21360" y="104168"/>
                  </a:lnTo>
                  <a:lnTo>
                    <a:pt x="18320" y="109238"/>
                  </a:lnTo>
                  <a:lnTo>
                    <a:pt x="15447" y="114311"/>
                  </a:lnTo>
                  <a:lnTo>
                    <a:pt x="12685" y="119386"/>
                  </a:lnTo>
                  <a:lnTo>
                    <a:pt x="7359" y="127283"/>
                  </a:lnTo>
                  <a:lnTo>
                    <a:pt x="4754" y="130575"/>
                  </a:lnTo>
                  <a:lnTo>
                    <a:pt x="3016" y="134462"/>
                  </a:lnTo>
                  <a:lnTo>
                    <a:pt x="1858" y="138747"/>
                  </a:lnTo>
                  <a:lnTo>
                    <a:pt x="1086" y="143297"/>
                  </a:lnTo>
                  <a:lnTo>
                    <a:pt x="228" y="150610"/>
                  </a:lnTo>
                  <a:lnTo>
                    <a:pt x="0" y="153746"/>
                  </a:lnTo>
                  <a:lnTo>
                    <a:pt x="2003" y="161746"/>
                  </a:lnTo>
                  <a:lnTo>
                    <a:pt x="3723" y="166250"/>
                  </a:lnTo>
                  <a:lnTo>
                    <a:pt x="5716" y="170945"/>
                  </a:lnTo>
                  <a:lnTo>
                    <a:pt x="10188" y="180679"/>
                  </a:lnTo>
                  <a:lnTo>
                    <a:pt x="17466" y="195678"/>
                  </a:lnTo>
                  <a:lnTo>
                    <a:pt x="20805" y="200725"/>
                  </a:lnTo>
                  <a:lnTo>
                    <a:pt x="24724" y="205782"/>
                  </a:lnTo>
                  <a:lnTo>
                    <a:pt x="29030" y="210847"/>
                  </a:lnTo>
                  <a:lnTo>
                    <a:pt x="33594" y="215917"/>
                  </a:lnTo>
                  <a:lnTo>
                    <a:pt x="43181" y="226066"/>
                  </a:lnTo>
                  <a:lnTo>
                    <a:pt x="49801" y="231143"/>
                  </a:lnTo>
                  <a:lnTo>
                    <a:pt x="57602" y="236220"/>
                  </a:lnTo>
                  <a:lnTo>
                    <a:pt x="66188" y="241300"/>
                  </a:lnTo>
                  <a:lnTo>
                    <a:pt x="74453" y="245532"/>
                  </a:lnTo>
                  <a:lnTo>
                    <a:pt x="82502" y="249201"/>
                  </a:lnTo>
                  <a:lnTo>
                    <a:pt x="90409" y="252492"/>
                  </a:lnTo>
                  <a:lnTo>
                    <a:pt x="103710" y="258409"/>
                  </a:lnTo>
                  <a:lnTo>
                    <a:pt x="109627" y="261171"/>
                  </a:lnTo>
                  <a:lnTo>
                    <a:pt x="116112" y="263013"/>
                  </a:lnTo>
                  <a:lnTo>
                    <a:pt x="122976" y="264241"/>
                  </a:lnTo>
                  <a:lnTo>
                    <a:pt x="130091" y="265060"/>
                  </a:lnTo>
                  <a:lnTo>
                    <a:pt x="136528" y="264759"/>
                  </a:lnTo>
                  <a:lnTo>
                    <a:pt x="142513" y="263712"/>
                  </a:lnTo>
                  <a:lnTo>
                    <a:pt x="159562" y="25907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84"/>
            <p:cNvSpPr/>
            <p:nvPr/>
          </p:nvSpPr>
          <p:spPr>
            <a:xfrm>
              <a:off x="4434936" y="4983480"/>
              <a:ext cx="53245" cy="151916"/>
            </a:xfrm>
            <a:custGeom>
              <a:avLst/>
              <a:gdLst/>
              <a:ahLst/>
              <a:cxnLst/>
              <a:rect l="0" t="0" r="0" b="0"/>
              <a:pathLst>
                <a:path w="53245" h="151916">
                  <a:moveTo>
                    <a:pt x="22764" y="0"/>
                  </a:moveTo>
                  <a:lnTo>
                    <a:pt x="18719" y="8091"/>
                  </a:lnTo>
                  <a:lnTo>
                    <a:pt x="17527" y="12167"/>
                  </a:lnTo>
                  <a:lnTo>
                    <a:pt x="16733" y="16578"/>
                  </a:lnTo>
                  <a:lnTo>
                    <a:pt x="16203" y="21212"/>
                  </a:lnTo>
                  <a:lnTo>
                    <a:pt x="15004" y="24301"/>
                  </a:lnTo>
                  <a:lnTo>
                    <a:pt x="13357" y="26361"/>
                  </a:lnTo>
                  <a:lnTo>
                    <a:pt x="11413" y="27734"/>
                  </a:lnTo>
                  <a:lnTo>
                    <a:pt x="10116" y="30342"/>
                  </a:lnTo>
                  <a:lnTo>
                    <a:pt x="9252" y="33775"/>
                  </a:lnTo>
                  <a:lnTo>
                    <a:pt x="8676" y="37757"/>
                  </a:lnTo>
                  <a:lnTo>
                    <a:pt x="8292" y="41258"/>
                  </a:lnTo>
                  <a:lnTo>
                    <a:pt x="8036" y="44438"/>
                  </a:lnTo>
                  <a:lnTo>
                    <a:pt x="7865" y="47406"/>
                  </a:lnTo>
                  <a:lnTo>
                    <a:pt x="6905" y="51077"/>
                  </a:lnTo>
                  <a:lnTo>
                    <a:pt x="5418" y="55218"/>
                  </a:lnTo>
                  <a:lnTo>
                    <a:pt x="3580" y="59672"/>
                  </a:lnTo>
                  <a:lnTo>
                    <a:pt x="2355" y="63488"/>
                  </a:lnTo>
                  <a:lnTo>
                    <a:pt x="1538" y="66879"/>
                  </a:lnTo>
                  <a:lnTo>
                    <a:pt x="993" y="69986"/>
                  </a:lnTo>
                  <a:lnTo>
                    <a:pt x="630" y="73750"/>
                  </a:lnTo>
                  <a:lnTo>
                    <a:pt x="389" y="77954"/>
                  </a:lnTo>
                  <a:lnTo>
                    <a:pt x="120" y="87139"/>
                  </a:lnTo>
                  <a:lnTo>
                    <a:pt x="0" y="96867"/>
                  </a:lnTo>
                  <a:lnTo>
                    <a:pt x="815" y="101831"/>
                  </a:lnTo>
                  <a:lnTo>
                    <a:pt x="2204" y="106834"/>
                  </a:lnTo>
                  <a:lnTo>
                    <a:pt x="3978" y="111862"/>
                  </a:lnTo>
                  <a:lnTo>
                    <a:pt x="5159" y="116908"/>
                  </a:lnTo>
                  <a:lnTo>
                    <a:pt x="5948" y="121966"/>
                  </a:lnTo>
                  <a:lnTo>
                    <a:pt x="6473" y="127031"/>
                  </a:lnTo>
                  <a:lnTo>
                    <a:pt x="7670" y="131254"/>
                  </a:lnTo>
                  <a:lnTo>
                    <a:pt x="9315" y="134916"/>
                  </a:lnTo>
                  <a:lnTo>
                    <a:pt x="11258" y="138204"/>
                  </a:lnTo>
                  <a:lnTo>
                    <a:pt x="13400" y="141243"/>
                  </a:lnTo>
                  <a:lnTo>
                    <a:pt x="15675" y="144115"/>
                  </a:lnTo>
                  <a:lnTo>
                    <a:pt x="18038" y="146877"/>
                  </a:lnTo>
                  <a:lnTo>
                    <a:pt x="20460" y="148718"/>
                  </a:lnTo>
                  <a:lnTo>
                    <a:pt x="22921" y="149945"/>
                  </a:lnTo>
                  <a:lnTo>
                    <a:pt x="25409" y="150764"/>
                  </a:lnTo>
                  <a:lnTo>
                    <a:pt x="27914" y="151309"/>
                  </a:lnTo>
                  <a:lnTo>
                    <a:pt x="30431" y="151673"/>
                  </a:lnTo>
                  <a:lnTo>
                    <a:pt x="32955" y="151915"/>
                  </a:lnTo>
                  <a:lnTo>
                    <a:pt x="35485" y="150384"/>
                  </a:lnTo>
                  <a:lnTo>
                    <a:pt x="38018" y="147669"/>
                  </a:lnTo>
                  <a:lnTo>
                    <a:pt x="40553" y="144166"/>
                  </a:lnTo>
                  <a:lnTo>
                    <a:pt x="43090" y="140137"/>
                  </a:lnTo>
                  <a:lnTo>
                    <a:pt x="45628" y="135758"/>
                  </a:lnTo>
                  <a:lnTo>
                    <a:pt x="53244" y="12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85"/>
            <p:cNvSpPr/>
            <p:nvPr/>
          </p:nvSpPr>
          <p:spPr>
            <a:xfrm>
              <a:off x="4457703" y="4846320"/>
              <a:ext cx="22858" cy="14182"/>
            </a:xfrm>
            <a:custGeom>
              <a:avLst/>
              <a:gdLst/>
              <a:ahLst/>
              <a:cxnLst/>
              <a:rect l="0" t="0" r="0" b="0"/>
              <a:pathLst>
                <a:path w="22858" h="14182">
                  <a:moveTo>
                    <a:pt x="7617" y="7620"/>
                  </a:moveTo>
                  <a:lnTo>
                    <a:pt x="311" y="7620"/>
                  </a:lnTo>
                  <a:lnTo>
                    <a:pt x="207" y="8467"/>
                  </a:lnTo>
                  <a:lnTo>
                    <a:pt x="137" y="9878"/>
                  </a:lnTo>
                  <a:lnTo>
                    <a:pt x="25" y="14181"/>
                  </a:lnTo>
                  <a:lnTo>
                    <a:pt x="10" y="12512"/>
                  </a:lnTo>
                  <a:lnTo>
                    <a:pt x="0" y="8586"/>
                  </a:lnTo>
                  <a:lnTo>
                    <a:pt x="845" y="7418"/>
                  </a:lnTo>
                  <a:lnTo>
                    <a:pt x="2256" y="5792"/>
                  </a:lnTo>
                  <a:lnTo>
                    <a:pt x="4043" y="3861"/>
                  </a:lnTo>
                  <a:lnTo>
                    <a:pt x="6081" y="2574"/>
                  </a:lnTo>
                  <a:lnTo>
                    <a:pt x="8286" y="1717"/>
                  </a:lnTo>
                  <a:lnTo>
                    <a:pt x="10604" y="1145"/>
                  </a:lnTo>
                  <a:lnTo>
                    <a:pt x="12995" y="763"/>
                  </a:lnTo>
                  <a:lnTo>
                    <a:pt x="15436" y="509"/>
                  </a:lnTo>
                  <a:lnTo>
                    <a:pt x="22857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86"/>
            <p:cNvSpPr/>
            <p:nvPr/>
          </p:nvSpPr>
          <p:spPr>
            <a:xfrm>
              <a:off x="4503420" y="4991585"/>
              <a:ext cx="365761" cy="158995"/>
            </a:xfrm>
            <a:custGeom>
              <a:avLst/>
              <a:gdLst/>
              <a:ahLst/>
              <a:cxnLst/>
              <a:rect l="0" t="0" r="0" b="0"/>
              <a:pathLst>
                <a:path w="365761" h="158995">
                  <a:moveTo>
                    <a:pt x="0" y="90956"/>
                  </a:moveTo>
                  <a:lnTo>
                    <a:pt x="4045" y="99046"/>
                  </a:lnTo>
                  <a:lnTo>
                    <a:pt x="5237" y="103122"/>
                  </a:lnTo>
                  <a:lnTo>
                    <a:pt x="6032" y="107533"/>
                  </a:lnTo>
                  <a:lnTo>
                    <a:pt x="6561" y="112167"/>
                  </a:lnTo>
                  <a:lnTo>
                    <a:pt x="6914" y="116103"/>
                  </a:lnTo>
                  <a:lnTo>
                    <a:pt x="7149" y="119574"/>
                  </a:lnTo>
                  <a:lnTo>
                    <a:pt x="7306" y="122735"/>
                  </a:lnTo>
                  <a:lnTo>
                    <a:pt x="8257" y="123995"/>
                  </a:lnTo>
                  <a:lnTo>
                    <a:pt x="9739" y="123988"/>
                  </a:lnTo>
                  <a:lnTo>
                    <a:pt x="11573" y="123137"/>
                  </a:lnTo>
                  <a:lnTo>
                    <a:pt x="15868" y="122192"/>
                  </a:lnTo>
                  <a:lnTo>
                    <a:pt x="21479" y="121585"/>
                  </a:lnTo>
                  <a:lnTo>
                    <a:pt x="24504" y="116986"/>
                  </a:lnTo>
                  <a:lnTo>
                    <a:pt x="26496" y="113389"/>
                  </a:lnTo>
                  <a:lnTo>
                    <a:pt x="30967" y="104877"/>
                  </a:lnTo>
                  <a:lnTo>
                    <a:pt x="48289" y="70558"/>
                  </a:lnTo>
                  <a:lnTo>
                    <a:pt x="52512" y="65504"/>
                  </a:lnTo>
                  <a:lnTo>
                    <a:pt x="57868" y="60441"/>
                  </a:lnTo>
                  <a:lnTo>
                    <a:pt x="63979" y="55372"/>
                  </a:lnTo>
                  <a:lnTo>
                    <a:pt x="68899" y="50300"/>
                  </a:lnTo>
                  <a:lnTo>
                    <a:pt x="73027" y="45225"/>
                  </a:lnTo>
                  <a:lnTo>
                    <a:pt x="76624" y="40149"/>
                  </a:lnTo>
                  <a:lnTo>
                    <a:pt x="80716" y="35071"/>
                  </a:lnTo>
                  <a:lnTo>
                    <a:pt x="85138" y="29993"/>
                  </a:lnTo>
                  <a:lnTo>
                    <a:pt x="93719" y="20680"/>
                  </a:lnTo>
                  <a:lnTo>
                    <a:pt x="103310" y="10678"/>
                  </a:lnTo>
                  <a:lnTo>
                    <a:pt x="108851" y="5041"/>
                  </a:lnTo>
                  <a:lnTo>
                    <a:pt x="111515" y="3199"/>
                  </a:lnTo>
                  <a:lnTo>
                    <a:pt x="120382" y="0"/>
                  </a:lnTo>
                  <a:lnTo>
                    <a:pt x="120895" y="685"/>
                  </a:lnTo>
                  <a:lnTo>
                    <a:pt x="121464" y="3704"/>
                  </a:lnTo>
                  <a:lnTo>
                    <a:pt x="121717" y="7868"/>
                  </a:lnTo>
                  <a:lnTo>
                    <a:pt x="121785" y="10164"/>
                  </a:lnTo>
                  <a:lnTo>
                    <a:pt x="121920" y="100671"/>
                  </a:lnTo>
                  <a:lnTo>
                    <a:pt x="122767" y="104205"/>
                  </a:lnTo>
                  <a:lnTo>
                    <a:pt x="124177" y="108255"/>
                  </a:lnTo>
                  <a:lnTo>
                    <a:pt x="128481" y="118832"/>
                  </a:lnTo>
                  <a:lnTo>
                    <a:pt x="131327" y="122536"/>
                  </a:lnTo>
                  <a:lnTo>
                    <a:pt x="133271" y="124709"/>
                  </a:lnTo>
                  <a:lnTo>
                    <a:pt x="135415" y="126158"/>
                  </a:lnTo>
                  <a:lnTo>
                    <a:pt x="140053" y="127768"/>
                  </a:lnTo>
                  <a:lnTo>
                    <a:pt x="149930" y="128801"/>
                  </a:lnTo>
                  <a:lnTo>
                    <a:pt x="154971" y="128942"/>
                  </a:lnTo>
                  <a:lnTo>
                    <a:pt x="157500" y="128134"/>
                  </a:lnTo>
                  <a:lnTo>
                    <a:pt x="165106" y="123796"/>
                  </a:lnTo>
                  <a:lnTo>
                    <a:pt x="172722" y="121288"/>
                  </a:lnTo>
                  <a:lnTo>
                    <a:pt x="177800" y="117701"/>
                  </a:lnTo>
                  <a:lnTo>
                    <a:pt x="180341" y="114713"/>
                  </a:lnTo>
                  <a:lnTo>
                    <a:pt x="182881" y="111027"/>
                  </a:lnTo>
                  <a:lnTo>
                    <a:pt x="185420" y="106876"/>
                  </a:lnTo>
                  <a:lnTo>
                    <a:pt x="187960" y="103263"/>
                  </a:lnTo>
                  <a:lnTo>
                    <a:pt x="190500" y="100007"/>
                  </a:lnTo>
                  <a:lnTo>
                    <a:pt x="196615" y="92743"/>
                  </a:lnTo>
                  <a:lnTo>
                    <a:pt x="197963" y="90454"/>
                  </a:lnTo>
                  <a:lnTo>
                    <a:pt x="199708" y="87234"/>
                  </a:lnTo>
                  <a:lnTo>
                    <a:pt x="201719" y="83394"/>
                  </a:lnTo>
                  <a:lnTo>
                    <a:pt x="203906" y="80835"/>
                  </a:lnTo>
                  <a:lnTo>
                    <a:pt x="206211" y="79129"/>
                  </a:lnTo>
                  <a:lnTo>
                    <a:pt x="213236" y="75774"/>
                  </a:lnTo>
                  <a:lnTo>
                    <a:pt x="215563" y="80257"/>
                  </a:lnTo>
                  <a:lnTo>
                    <a:pt x="217368" y="83823"/>
                  </a:lnTo>
                  <a:lnTo>
                    <a:pt x="218572" y="87047"/>
                  </a:lnTo>
                  <a:lnTo>
                    <a:pt x="219375" y="90043"/>
                  </a:lnTo>
                  <a:lnTo>
                    <a:pt x="219910" y="92887"/>
                  </a:lnTo>
                  <a:lnTo>
                    <a:pt x="221113" y="95630"/>
                  </a:lnTo>
                  <a:lnTo>
                    <a:pt x="222762" y="98305"/>
                  </a:lnTo>
                  <a:lnTo>
                    <a:pt x="224708" y="100935"/>
                  </a:lnTo>
                  <a:lnTo>
                    <a:pt x="226852" y="104382"/>
                  </a:lnTo>
                  <a:lnTo>
                    <a:pt x="229128" y="108373"/>
                  </a:lnTo>
                  <a:lnTo>
                    <a:pt x="231492" y="112727"/>
                  </a:lnTo>
                  <a:lnTo>
                    <a:pt x="233914" y="116476"/>
                  </a:lnTo>
                  <a:lnTo>
                    <a:pt x="236376" y="119823"/>
                  </a:lnTo>
                  <a:lnTo>
                    <a:pt x="238864" y="122900"/>
                  </a:lnTo>
                  <a:lnTo>
                    <a:pt x="243062" y="125799"/>
                  </a:lnTo>
                  <a:lnTo>
                    <a:pt x="248402" y="128577"/>
                  </a:lnTo>
                  <a:lnTo>
                    <a:pt x="254501" y="131277"/>
                  </a:lnTo>
                  <a:lnTo>
                    <a:pt x="260261" y="134770"/>
                  </a:lnTo>
                  <a:lnTo>
                    <a:pt x="265794" y="138791"/>
                  </a:lnTo>
                  <a:lnTo>
                    <a:pt x="271176" y="143166"/>
                  </a:lnTo>
                  <a:lnTo>
                    <a:pt x="276457" y="146929"/>
                  </a:lnTo>
                  <a:lnTo>
                    <a:pt x="281671" y="150284"/>
                  </a:lnTo>
                  <a:lnTo>
                    <a:pt x="286841" y="153368"/>
                  </a:lnTo>
                  <a:lnTo>
                    <a:pt x="292827" y="155424"/>
                  </a:lnTo>
                  <a:lnTo>
                    <a:pt x="299359" y="156795"/>
                  </a:lnTo>
                  <a:lnTo>
                    <a:pt x="306252" y="157708"/>
                  </a:lnTo>
                  <a:lnTo>
                    <a:pt x="313388" y="158317"/>
                  </a:lnTo>
                  <a:lnTo>
                    <a:pt x="320686" y="158723"/>
                  </a:lnTo>
                  <a:lnTo>
                    <a:pt x="328090" y="158994"/>
                  </a:lnTo>
                  <a:lnTo>
                    <a:pt x="335567" y="158328"/>
                  </a:lnTo>
                  <a:lnTo>
                    <a:pt x="343091" y="157037"/>
                  </a:lnTo>
                  <a:lnTo>
                    <a:pt x="365760" y="15191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87"/>
            <p:cNvSpPr/>
            <p:nvPr/>
          </p:nvSpPr>
          <p:spPr>
            <a:xfrm>
              <a:off x="4733689" y="5021611"/>
              <a:ext cx="249292" cy="502849"/>
            </a:xfrm>
            <a:custGeom>
              <a:avLst/>
              <a:gdLst/>
              <a:ahLst/>
              <a:cxnLst/>
              <a:rect l="0" t="0" r="0" b="0"/>
              <a:pathLst>
                <a:path w="249292" h="502849">
                  <a:moveTo>
                    <a:pt x="226931" y="53309"/>
                  </a:moveTo>
                  <a:lnTo>
                    <a:pt x="235022" y="45218"/>
                  </a:lnTo>
                  <a:lnTo>
                    <a:pt x="238251" y="42835"/>
                  </a:lnTo>
                  <a:lnTo>
                    <a:pt x="245995" y="39481"/>
                  </a:lnTo>
                  <a:lnTo>
                    <a:pt x="249291" y="38255"/>
                  </a:lnTo>
                  <a:lnTo>
                    <a:pt x="243186" y="38086"/>
                  </a:lnTo>
                  <a:lnTo>
                    <a:pt x="242848" y="37233"/>
                  </a:lnTo>
                  <a:lnTo>
                    <a:pt x="242260" y="27465"/>
                  </a:lnTo>
                  <a:lnTo>
                    <a:pt x="241384" y="25920"/>
                  </a:lnTo>
                  <a:lnTo>
                    <a:pt x="239953" y="24889"/>
                  </a:lnTo>
                  <a:lnTo>
                    <a:pt x="238152" y="24203"/>
                  </a:lnTo>
                  <a:lnTo>
                    <a:pt x="236951" y="22898"/>
                  </a:lnTo>
                  <a:lnTo>
                    <a:pt x="236152" y="21182"/>
                  </a:lnTo>
                  <a:lnTo>
                    <a:pt x="235618" y="19191"/>
                  </a:lnTo>
                  <a:lnTo>
                    <a:pt x="232767" y="14721"/>
                  </a:lnTo>
                  <a:lnTo>
                    <a:pt x="225185" y="5958"/>
                  </a:lnTo>
                  <a:lnTo>
                    <a:pt x="223227" y="3962"/>
                  </a:lnTo>
                  <a:lnTo>
                    <a:pt x="221075" y="2630"/>
                  </a:lnTo>
                  <a:lnTo>
                    <a:pt x="216426" y="1152"/>
                  </a:lnTo>
                  <a:lnTo>
                    <a:pt x="209049" y="320"/>
                  </a:lnTo>
                  <a:lnTo>
                    <a:pt x="203361" y="39"/>
                  </a:lnTo>
                  <a:lnTo>
                    <a:pt x="196418" y="0"/>
                  </a:lnTo>
                  <a:lnTo>
                    <a:pt x="193042" y="837"/>
                  </a:lnTo>
                  <a:lnTo>
                    <a:pt x="187034" y="4024"/>
                  </a:lnTo>
                  <a:lnTo>
                    <a:pt x="179283" y="10520"/>
                  </a:lnTo>
                  <a:lnTo>
                    <a:pt x="171041" y="18205"/>
                  </a:lnTo>
                  <a:lnTo>
                    <a:pt x="164555" y="24443"/>
                  </a:lnTo>
                  <a:lnTo>
                    <a:pt x="158851" y="32295"/>
                  </a:lnTo>
                  <a:lnTo>
                    <a:pt x="152647" y="41430"/>
                  </a:lnTo>
                  <a:lnTo>
                    <a:pt x="148622" y="46236"/>
                  </a:lnTo>
                  <a:lnTo>
                    <a:pt x="144244" y="51134"/>
                  </a:lnTo>
                  <a:lnTo>
                    <a:pt x="137123" y="63349"/>
                  </a:lnTo>
                  <a:lnTo>
                    <a:pt x="131136" y="76398"/>
                  </a:lnTo>
                  <a:lnTo>
                    <a:pt x="125653" y="87842"/>
                  </a:lnTo>
                  <a:lnTo>
                    <a:pt x="122652" y="98573"/>
                  </a:lnTo>
                  <a:lnTo>
                    <a:pt x="120962" y="114134"/>
                  </a:lnTo>
                  <a:lnTo>
                    <a:pt x="120725" y="119259"/>
                  </a:lnTo>
                  <a:lnTo>
                    <a:pt x="122720" y="129469"/>
                  </a:lnTo>
                  <a:lnTo>
                    <a:pt x="128603" y="144737"/>
                  </a:lnTo>
                  <a:lnTo>
                    <a:pt x="132429" y="154904"/>
                  </a:lnTo>
                  <a:lnTo>
                    <a:pt x="134131" y="165067"/>
                  </a:lnTo>
                  <a:lnTo>
                    <a:pt x="136277" y="170148"/>
                  </a:lnTo>
                  <a:lnTo>
                    <a:pt x="143178" y="180308"/>
                  </a:lnTo>
                  <a:lnTo>
                    <a:pt x="149632" y="190469"/>
                  </a:lnTo>
                  <a:lnTo>
                    <a:pt x="155323" y="200629"/>
                  </a:lnTo>
                  <a:lnTo>
                    <a:pt x="160673" y="210789"/>
                  </a:lnTo>
                  <a:lnTo>
                    <a:pt x="168132" y="220949"/>
                  </a:lnTo>
                  <a:lnTo>
                    <a:pt x="172492" y="226029"/>
                  </a:lnTo>
                  <a:lnTo>
                    <a:pt x="179594" y="236189"/>
                  </a:lnTo>
                  <a:lnTo>
                    <a:pt x="185572" y="246349"/>
                  </a:lnTo>
                  <a:lnTo>
                    <a:pt x="191052" y="256509"/>
                  </a:lnTo>
                  <a:lnTo>
                    <a:pt x="198896" y="271749"/>
                  </a:lnTo>
                  <a:lnTo>
                    <a:pt x="206287" y="284167"/>
                  </a:lnTo>
                  <a:lnTo>
                    <a:pt x="213523" y="297306"/>
                  </a:lnTo>
                  <a:lnTo>
                    <a:pt x="216738" y="308790"/>
                  </a:lnTo>
                  <a:lnTo>
                    <a:pt x="220426" y="321797"/>
                  </a:lnTo>
                  <a:lnTo>
                    <a:pt x="224040" y="335197"/>
                  </a:lnTo>
                  <a:lnTo>
                    <a:pt x="225646" y="346797"/>
                  </a:lnTo>
                  <a:lnTo>
                    <a:pt x="226360" y="359855"/>
                  </a:lnTo>
                  <a:lnTo>
                    <a:pt x="225830" y="374125"/>
                  </a:lnTo>
                  <a:lnTo>
                    <a:pt x="221619" y="395592"/>
                  </a:lnTo>
                  <a:lnTo>
                    <a:pt x="220337" y="407506"/>
                  </a:lnTo>
                  <a:lnTo>
                    <a:pt x="217509" y="418446"/>
                  </a:lnTo>
                  <a:lnTo>
                    <a:pt x="215570" y="423733"/>
                  </a:lnTo>
                  <a:lnTo>
                    <a:pt x="208899" y="434124"/>
                  </a:lnTo>
                  <a:lnTo>
                    <a:pt x="204750" y="439266"/>
                  </a:lnTo>
                  <a:lnTo>
                    <a:pt x="200290" y="444387"/>
                  </a:lnTo>
                  <a:lnTo>
                    <a:pt x="195624" y="449495"/>
                  </a:lnTo>
                  <a:lnTo>
                    <a:pt x="185923" y="459684"/>
                  </a:lnTo>
                  <a:lnTo>
                    <a:pt x="175968" y="469858"/>
                  </a:lnTo>
                  <a:lnTo>
                    <a:pt x="170095" y="474095"/>
                  </a:lnTo>
                  <a:lnTo>
                    <a:pt x="163641" y="477766"/>
                  </a:lnTo>
                  <a:lnTo>
                    <a:pt x="156797" y="481061"/>
                  </a:lnTo>
                  <a:lnTo>
                    <a:pt x="149695" y="484103"/>
                  </a:lnTo>
                  <a:lnTo>
                    <a:pt x="142421" y="486978"/>
                  </a:lnTo>
                  <a:lnTo>
                    <a:pt x="135031" y="489741"/>
                  </a:lnTo>
                  <a:lnTo>
                    <a:pt x="126718" y="492431"/>
                  </a:lnTo>
                  <a:lnTo>
                    <a:pt x="117789" y="495070"/>
                  </a:lnTo>
                  <a:lnTo>
                    <a:pt x="108450" y="497677"/>
                  </a:lnTo>
                  <a:lnTo>
                    <a:pt x="99683" y="499414"/>
                  </a:lnTo>
                  <a:lnTo>
                    <a:pt x="91299" y="500572"/>
                  </a:lnTo>
                  <a:lnTo>
                    <a:pt x="83170" y="501344"/>
                  </a:lnTo>
                  <a:lnTo>
                    <a:pt x="76057" y="501860"/>
                  </a:lnTo>
                  <a:lnTo>
                    <a:pt x="69621" y="502202"/>
                  </a:lnTo>
                  <a:lnTo>
                    <a:pt x="63638" y="502431"/>
                  </a:lnTo>
                  <a:lnTo>
                    <a:pt x="43081" y="502753"/>
                  </a:lnTo>
                  <a:lnTo>
                    <a:pt x="24949" y="502848"/>
                  </a:lnTo>
                  <a:lnTo>
                    <a:pt x="20310" y="501169"/>
                  </a:lnTo>
                  <a:lnTo>
                    <a:pt x="16370" y="498355"/>
                  </a:lnTo>
                  <a:lnTo>
                    <a:pt x="9735" y="490714"/>
                  </a:lnTo>
                  <a:lnTo>
                    <a:pt x="3963" y="481674"/>
                  </a:lnTo>
                  <a:lnTo>
                    <a:pt x="835" y="469753"/>
                  </a:lnTo>
                  <a:lnTo>
                    <a:pt x="0" y="463018"/>
                  </a:lnTo>
                  <a:lnTo>
                    <a:pt x="1331" y="448762"/>
                  </a:lnTo>
                  <a:lnTo>
                    <a:pt x="3897" y="433113"/>
                  </a:lnTo>
                  <a:lnTo>
                    <a:pt x="4582" y="424198"/>
                  </a:lnTo>
                  <a:lnTo>
                    <a:pt x="5951" y="39620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88"/>
            <p:cNvSpPr/>
            <p:nvPr/>
          </p:nvSpPr>
          <p:spPr>
            <a:xfrm>
              <a:off x="5090160" y="4564380"/>
              <a:ext cx="22861" cy="631515"/>
            </a:xfrm>
            <a:custGeom>
              <a:avLst/>
              <a:gdLst/>
              <a:ahLst/>
              <a:cxnLst/>
              <a:rect l="0" t="0" r="0" b="0"/>
              <a:pathLst>
                <a:path w="22861" h="631515">
                  <a:moveTo>
                    <a:pt x="0" y="0"/>
                  </a:moveTo>
                  <a:lnTo>
                    <a:pt x="4045" y="4045"/>
                  </a:lnTo>
                  <a:lnTo>
                    <a:pt x="5237" y="6084"/>
                  </a:lnTo>
                  <a:lnTo>
                    <a:pt x="6031" y="8289"/>
                  </a:lnTo>
                  <a:lnTo>
                    <a:pt x="6561" y="10606"/>
                  </a:lnTo>
                  <a:lnTo>
                    <a:pt x="7149" y="15438"/>
                  </a:lnTo>
                  <a:lnTo>
                    <a:pt x="7593" y="33032"/>
                  </a:lnTo>
                  <a:lnTo>
                    <a:pt x="7620" y="296271"/>
                  </a:lnTo>
                  <a:lnTo>
                    <a:pt x="8466" y="312661"/>
                  </a:lnTo>
                  <a:lnTo>
                    <a:pt x="9878" y="329514"/>
                  </a:lnTo>
                  <a:lnTo>
                    <a:pt x="11665" y="346676"/>
                  </a:lnTo>
                  <a:lnTo>
                    <a:pt x="12857" y="363198"/>
                  </a:lnTo>
                  <a:lnTo>
                    <a:pt x="13651" y="379291"/>
                  </a:lnTo>
                  <a:lnTo>
                    <a:pt x="14181" y="395101"/>
                  </a:lnTo>
                  <a:lnTo>
                    <a:pt x="13687" y="410721"/>
                  </a:lnTo>
                  <a:lnTo>
                    <a:pt x="12511" y="426214"/>
                  </a:lnTo>
                  <a:lnTo>
                    <a:pt x="10881" y="441623"/>
                  </a:lnTo>
                  <a:lnTo>
                    <a:pt x="9793" y="456129"/>
                  </a:lnTo>
                  <a:lnTo>
                    <a:pt x="9069" y="470032"/>
                  </a:lnTo>
                  <a:lnTo>
                    <a:pt x="8264" y="496770"/>
                  </a:lnTo>
                  <a:lnTo>
                    <a:pt x="7705" y="557154"/>
                  </a:lnTo>
                  <a:lnTo>
                    <a:pt x="6830" y="567016"/>
                  </a:lnTo>
                  <a:lnTo>
                    <a:pt x="5400" y="576131"/>
                  </a:lnTo>
                  <a:lnTo>
                    <a:pt x="3600" y="584747"/>
                  </a:lnTo>
                  <a:lnTo>
                    <a:pt x="2400" y="592185"/>
                  </a:lnTo>
                  <a:lnTo>
                    <a:pt x="1599" y="598837"/>
                  </a:lnTo>
                  <a:lnTo>
                    <a:pt x="1066" y="604965"/>
                  </a:lnTo>
                  <a:lnTo>
                    <a:pt x="1557" y="610743"/>
                  </a:lnTo>
                  <a:lnTo>
                    <a:pt x="2732" y="616289"/>
                  </a:lnTo>
                  <a:lnTo>
                    <a:pt x="6654" y="629266"/>
                  </a:lnTo>
                  <a:lnTo>
                    <a:pt x="7823" y="630330"/>
                  </a:lnTo>
                  <a:lnTo>
                    <a:pt x="9448" y="631041"/>
                  </a:lnTo>
                  <a:lnTo>
                    <a:pt x="11379" y="631514"/>
                  </a:lnTo>
                  <a:lnTo>
                    <a:pt x="13513" y="630983"/>
                  </a:lnTo>
                  <a:lnTo>
                    <a:pt x="15781" y="629782"/>
                  </a:lnTo>
                  <a:lnTo>
                    <a:pt x="22860" y="6248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89"/>
            <p:cNvSpPr/>
            <p:nvPr/>
          </p:nvSpPr>
          <p:spPr>
            <a:xfrm>
              <a:off x="5173980" y="4961097"/>
              <a:ext cx="167598" cy="220504"/>
            </a:xfrm>
            <a:custGeom>
              <a:avLst/>
              <a:gdLst/>
              <a:ahLst/>
              <a:cxnLst/>
              <a:rect l="0" t="0" r="0" b="0"/>
              <a:pathLst>
                <a:path w="167598" h="220504">
                  <a:moveTo>
                    <a:pt x="0" y="60483"/>
                  </a:moveTo>
                  <a:lnTo>
                    <a:pt x="0" y="77650"/>
                  </a:lnTo>
                  <a:lnTo>
                    <a:pt x="846" y="81241"/>
                  </a:lnTo>
                  <a:lnTo>
                    <a:pt x="2257" y="85328"/>
                  </a:lnTo>
                  <a:lnTo>
                    <a:pt x="4045" y="89747"/>
                  </a:lnTo>
                  <a:lnTo>
                    <a:pt x="5237" y="93539"/>
                  </a:lnTo>
                  <a:lnTo>
                    <a:pt x="6561" y="100010"/>
                  </a:lnTo>
                  <a:lnTo>
                    <a:pt x="9407" y="105708"/>
                  </a:lnTo>
                  <a:lnTo>
                    <a:pt x="11352" y="108413"/>
                  </a:lnTo>
                  <a:lnTo>
                    <a:pt x="13494" y="109370"/>
                  </a:lnTo>
                  <a:lnTo>
                    <a:pt x="15770" y="109161"/>
                  </a:lnTo>
                  <a:lnTo>
                    <a:pt x="21459" y="106787"/>
                  </a:lnTo>
                  <a:lnTo>
                    <a:pt x="22773" y="107439"/>
                  </a:lnTo>
                  <a:lnTo>
                    <a:pt x="26491" y="110422"/>
                  </a:lnTo>
                  <a:lnTo>
                    <a:pt x="29514" y="112402"/>
                  </a:lnTo>
                  <a:lnTo>
                    <a:pt x="33222" y="114569"/>
                  </a:lnTo>
                  <a:lnTo>
                    <a:pt x="37388" y="116860"/>
                  </a:lnTo>
                  <a:lnTo>
                    <a:pt x="41859" y="118388"/>
                  </a:lnTo>
                  <a:lnTo>
                    <a:pt x="46532" y="119406"/>
                  </a:lnTo>
                  <a:lnTo>
                    <a:pt x="51342" y="120085"/>
                  </a:lnTo>
                  <a:lnTo>
                    <a:pt x="56241" y="120538"/>
                  </a:lnTo>
                  <a:lnTo>
                    <a:pt x="61200" y="120840"/>
                  </a:lnTo>
                  <a:lnTo>
                    <a:pt x="71227" y="121175"/>
                  </a:lnTo>
                  <a:lnTo>
                    <a:pt x="91461" y="121390"/>
                  </a:lnTo>
                  <a:lnTo>
                    <a:pt x="96534" y="121408"/>
                  </a:lnTo>
                  <a:lnTo>
                    <a:pt x="101609" y="120573"/>
                  </a:lnTo>
                  <a:lnTo>
                    <a:pt x="106686" y="119170"/>
                  </a:lnTo>
                  <a:lnTo>
                    <a:pt x="111764" y="117388"/>
                  </a:lnTo>
                  <a:lnTo>
                    <a:pt x="116842" y="115353"/>
                  </a:lnTo>
                  <a:lnTo>
                    <a:pt x="121922" y="113150"/>
                  </a:lnTo>
                  <a:lnTo>
                    <a:pt x="132081" y="108444"/>
                  </a:lnTo>
                  <a:lnTo>
                    <a:pt x="142240" y="103530"/>
                  </a:lnTo>
                  <a:lnTo>
                    <a:pt x="146473" y="101035"/>
                  </a:lnTo>
                  <a:lnTo>
                    <a:pt x="150142" y="98524"/>
                  </a:lnTo>
                  <a:lnTo>
                    <a:pt x="153434" y="96004"/>
                  </a:lnTo>
                  <a:lnTo>
                    <a:pt x="156476" y="92630"/>
                  </a:lnTo>
                  <a:lnTo>
                    <a:pt x="159351" y="88688"/>
                  </a:lnTo>
                  <a:lnTo>
                    <a:pt x="162114" y="84366"/>
                  </a:lnTo>
                  <a:lnTo>
                    <a:pt x="163956" y="80639"/>
                  </a:lnTo>
                  <a:lnTo>
                    <a:pt x="166003" y="74239"/>
                  </a:lnTo>
                  <a:lnTo>
                    <a:pt x="166549" y="70501"/>
                  </a:lnTo>
                  <a:lnTo>
                    <a:pt x="166913" y="66315"/>
                  </a:lnTo>
                  <a:lnTo>
                    <a:pt x="167155" y="61831"/>
                  </a:lnTo>
                  <a:lnTo>
                    <a:pt x="167425" y="52333"/>
                  </a:lnTo>
                  <a:lnTo>
                    <a:pt x="167597" y="36484"/>
                  </a:lnTo>
                  <a:lnTo>
                    <a:pt x="166765" y="32630"/>
                  </a:lnTo>
                  <a:lnTo>
                    <a:pt x="165363" y="28368"/>
                  </a:lnTo>
                  <a:lnTo>
                    <a:pt x="163582" y="23833"/>
                  </a:lnTo>
                  <a:lnTo>
                    <a:pt x="160701" y="19963"/>
                  </a:lnTo>
                  <a:lnTo>
                    <a:pt x="157088" y="16536"/>
                  </a:lnTo>
                  <a:lnTo>
                    <a:pt x="152985" y="13405"/>
                  </a:lnTo>
                  <a:lnTo>
                    <a:pt x="149403" y="10472"/>
                  </a:lnTo>
                  <a:lnTo>
                    <a:pt x="146169" y="7669"/>
                  </a:lnTo>
                  <a:lnTo>
                    <a:pt x="143166" y="4954"/>
                  </a:lnTo>
                  <a:lnTo>
                    <a:pt x="139470" y="3143"/>
                  </a:lnTo>
                  <a:lnTo>
                    <a:pt x="135314" y="1936"/>
                  </a:lnTo>
                  <a:lnTo>
                    <a:pt x="130849" y="1132"/>
                  </a:lnTo>
                  <a:lnTo>
                    <a:pt x="126179" y="595"/>
                  </a:lnTo>
                  <a:lnTo>
                    <a:pt x="121373" y="239"/>
                  </a:lnTo>
                  <a:lnTo>
                    <a:pt x="116475" y="0"/>
                  </a:lnTo>
                  <a:lnTo>
                    <a:pt x="111517" y="688"/>
                  </a:lnTo>
                  <a:lnTo>
                    <a:pt x="106518" y="1993"/>
                  </a:lnTo>
                  <a:lnTo>
                    <a:pt x="101492" y="3709"/>
                  </a:lnTo>
                  <a:lnTo>
                    <a:pt x="96448" y="5701"/>
                  </a:lnTo>
                  <a:lnTo>
                    <a:pt x="91392" y="7875"/>
                  </a:lnTo>
                  <a:lnTo>
                    <a:pt x="86328" y="10171"/>
                  </a:lnTo>
                  <a:lnTo>
                    <a:pt x="82105" y="13395"/>
                  </a:lnTo>
                  <a:lnTo>
                    <a:pt x="78443" y="17238"/>
                  </a:lnTo>
                  <a:lnTo>
                    <a:pt x="75156" y="21493"/>
                  </a:lnTo>
                  <a:lnTo>
                    <a:pt x="71271" y="26023"/>
                  </a:lnTo>
                  <a:lnTo>
                    <a:pt x="66987" y="30737"/>
                  </a:lnTo>
                  <a:lnTo>
                    <a:pt x="62438" y="35572"/>
                  </a:lnTo>
                  <a:lnTo>
                    <a:pt x="57712" y="41336"/>
                  </a:lnTo>
                  <a:lnTo>
                    <a:pt x="52868" y="47718"/>
                  </a:lnTo>
                  <a:lnTo>
                    <a:pt x="47945" y="54514"/>
                  </a:lnTo>
                  <a:lnTo>
                    <a:pt x="43817" y="60737"/>
                  </a:lnTo>
                  <a:lnTo>
                    <a:pt x="40218" y="66579"/>
                  </a:lnTo>
                  <a:lnTo>
                    <a:pt x="36972" y="72167"/>
                  </a:lnTo>
                  <a:lnTo>
                    <a:pt x="33961" y="78433"/>
                  </a:lnTo>
                  <a:lnTo>
                    <a:pt x="31107" y="85150"/>
                  </a:lnTo>
                  <a:lnTo>
                    <a:pt x="28358" y="92167"/>
                  </a:lnTo>
                  <a:lnTo>
                    <a:pt x="26525" y="99386"/>
                  </a:lnTo>
                  <a:lnTo>
                    <a:pt x="25303" y="106739"/>
                  </a:lnTo>
                  <a:lnTo>
                    <a:pt x="24489" y="114180"/>
                  </a:lnTo>
                  <a:lnTo>
                    <a:pt x="23946" y="120834"/>
                  </a:lnTo>
                  <a:lnTo>
                    <a:pt x="23583" y="126964"/>
                  </a:lnTo>
                  <a:lnTo>
                    <a:pt x="23343" y="132743"/>
                  </a:lnTo>
                  <a:lnTo>
                    <a:pt x="23074" y="145939"/>
                  </a:lnTo>
                  <a:lnTo>
                    <a:pt x="23003" y="153014"/>
                  </a:lnTo>
                  <a:lnTo>
                    <a:pt x="23802" y="159423"/>
                  </a:lnTo>
                  <a:lnTo>
                    <a:pt x="25181" y="165390"/>
                  </a:lnTo>
                  <a:lnTo>
                    <a:pt x="26948" y="171061"/>
                  </a:lnTo>
                  <a:lnTo>
                    <a:pt x="29818" y="176535"/>
                  </a:lnTo>
                  <a:lnTo>
                    <a:pt x="33425" y="181878"/>
                  </a:lnTo>
                  <a:lnTo>
                    <a:pt x="37524" y="187133"/>
                  </a:lnTo>
                  <a:lnTo>
                    <a:pt x="41949" y="192330"/>
                  </a:lnTo>
                  <a:lnTo>
                    <a:pt x="46592" y="197487"/>
                  </a:lnTo>
                  <a:lnTo>
                    <a:pt x="51382" y="202619"/>
                  </a:lnTo>
                  <a:lnTo>
                    <a:pt x="56268" y="206887"/>
                  </a:lnTo>
                  <a:lnTo>
                    <a:pt x="61219" y="210579"/>
                  </a:lnTo>
                  <a:lnTo>
                    <a:pt x="66212" y="213887"/>
                  </a:lnTo>
                  <a:lnTo>
                    <a:pt x="72082" y="216093"/>
                  </a:lnTo>
                  <a:lnTo>
                    <a:pt x="78535" y="217562"/>
                  </a:lnTo>
                  <a:lnTo>
                    <a:pt x="85376" y="218543"/>
                  </a:lnTo>
                  <a:lnTo>
                    <a:pt x="93324" y="219196"/>
                  </a:lnTo>
                  <a:lnTo>
                    <a:pt x="102010" y="219632"/>
                  </a:lnTo>
                  <a:lnTo>
                    <a:pt x="129540" y="22050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890"/>
            <p:cNvSpPr/>
            <p:nvPr/>
          </p:nvSpPr>
          <p:spPr>
            <a:xfrm>
              <a:off x="5578670" y="4930272"/>
              <a:ext cx="463991" cy="684016"/>
            </a:xfrm>
            <a:custGeom>
              <a:avLst/>
              <a:gdLst/>
              <a:ahLst/>
              <a:cxnLst/>
              <a:rect l="0" t="0" r="0" b="0"/>
              <a:pathLst>
                <a:path w="463991" h="684016">
                  <a:moveTo>
                    <a:pt x="151570" y="60828"/>
                  </a:moveTo>
                  <a:lnTo>
                    <a:pt x="162921" y="60828"/>
                  </a:lnTo>
                  <a:lnTo>
                    <a:pt x="165064" y="59982"/>
                  </a:lnTo>
                  <a:lnTo>
                    <a:pt x="173029" y="54267"/>
                  </a:lnTo>
                  <a:lnTo>
                    <a:pt x="172650" y="53068"/>
                  </a:lnTo>
                  <a:lnTo>
                    <a:pt x="168916" y="47333"/>
                  </a:lnTo>
                  <a:lnTo>
                    <a:pt x="167746" y="42695"/>
                  </a:lnTo>
                  <a:lnTo>
                    <a:pt x="166892" y="27777"/>
                  </a:lnTo>
                  <a:lnTo>
                    <a:pt x="166018" y="25247"/>
                  </a:lnTo>
                  <a:lnTo>
                    <a:pt x="161590" y="17642"/>
                  </a:lnTo>
                  <a:lnTo>
                    <a:pt x="159054" y="10026"/>
                  </a:lnTo>
                  <a:lnTo>
                    <a:pt x="155461" y="4947"/>
                  </a:lnTo>
                  <a:lnTo>
                    <a:pt x="153318" y="3254"/>
                  </a:lnTo>
                  <a:lnTo>
                    <a:pt x="151042" y="2125"/>
                  </a:lnTo>
                  <a:lnTo>
                    <a:pt x="148678" y="1373"/>
                  </a:lnTo>
                  <a:lnTo>
                    <a:pt x="137261" y="314"/>
                  </a:lnTo>
                  <a:lnTo>
                    <a:pt x="127198" y="0"/>
                  </a:lnTo>
                  <a:lnTo>
                    <a:pt x="117032" y="2184"/>
                  </a:lnTo>
                  <a:lnTo>
                    <a:pt x="110765" y="3952"/>
                  </a:lnTo>
                  <a:lnTo>
                    <a:pt x="99285" y="10432"/>
                  </a:lnTo>
                  <a:lnTo>
                    <a:pt x="88539" y="18957"/>
                  </a:lnTo>
                  <a:lnTo>
                    <a:pt x="78118" y="28389"/>
                  </a:lnTo>
                  <a:lnTo>
                    <a:pt x="65585" y="38226"/>
                  </a:lnTo>
                  <a:lnTo>
                    <a:pt x="52394" y="48243"/>
                  </a:lnTo>
                  <a:lnTo>
                    <a:pt x="40888" y="58339"/>
                  </a:lnTo>
                  <a:lnTo>
                    <a:pt x="28935" y="73543"/>
                  </a:lnTo>
                  <a:lnTo>
                    <a:pt x="15985" y="92818"/>
                  </a:lnTo>
                  <a:lnTo>
                    <a:pt x="5470" y="110570"/>
                  </a:lnTo>
                  <a:lnTo>
                    <a:pt x="1970" y="121318"/>
                  </a:lnTo>
                  <a:lnTo>
                    <a:pt x="0" y="139146"/>
                  </a:lnTo>
                  <a:lnTo>
                    <a:pt x="386" y="152363"/>
                  </a:lnTo>
                  <a:lnTo>
                    <a:pt x="3379" y="163881"/>
                  </a:lnTo>
                  <a:lnTo>
                    <a:pt x="7532" y="172387"/>
                  </a:lnTo>
                  <a:lnTo>
                    <a:pt x="16887" y="184194"/>
                  </a:lnTo>
                  <a:lnTo>
                    <a:pt x="25671" y="192704"/>
                  </a:lnTo>
                  <a:lnTo>
                    <a:pt x="40137" y="202255"/>
                  </a:lnTo>
                  <a:lnTo>
                    <a:pt x="50115" y="207786"/>
                  </a:lnTo>
                  <a:lnTo>
                    <a:pt x="62453" y="210810"/>
                  </a:lnTo>
                  <a:lnTo>
                    <a:pt x="76402" y="212153"/>
                  </a:lnTo>
                  <a:lnTo>
                    <a:pt x="83679" y="212512"/>
                  </a:lnTo>
                  <a:lnTo>
                    <a:pt x="91069" y="212751"/>
                  </a:lnTo>
                  <a:lnTo>
                    <a:pt x="98536" y="212063"/>
                  </a:lnTo>
                  <a:lnTo>
                    <a:pt x="106054" y="210758"/>
                  </a:lnTo>
                  <a:lnTo>
                    <a:pt x="113606" y="209041"/>
                  </a:lnTo>
                  <a:lnTo>
                    <a:pt x="121181" y="207050"/>
                  </a:lnTo>
                  <a:lnTo>
                    <a:pt x="128771" y="204876"/>
                  </a:lnTo>
                  <a:lnTo>
                    <a:pt x="136371" y="202580"/>
                  </a:lnTo>
                  <a:lnTo>
                    <a:pt x="153846" y="197771"/>
                  </a:lnTo>
                  <a:lnTo>
                    <a:pt x="163247" y="195304"/>
                  </a:lnTo>
                  <a:lnTo>
                    <a:pt x="172055" y="191965"/>
                  </a:lnTo>
                  <a:lnTo>
                    <a:pt x="180467" y="188046"/>
                  </a:lnTo>
                  <a:lnTo>
                    <a:pt x="188614" y="183740"/>
                  </a:lnTo>
                  <a:lnTo>
                    <a:pt x="196586" y="179176"/>
                  </a:lnTo>
                  <a:lnTo>
                    <a:pt x="204442" y="174440"/>
                  </a:lnTo>
                  <a:lnTo>
                    <a:pt x="219942" y="164662"/>
                  </a:lnTo>
                  <a:lnTo>
                    <a:pt x="235298" y="154672"/>
                  </a:lnTo>
                  <a:lnTo>
                    <a:pt x="248332" y="144588"/>
                  </a:lnTo>
                  <a:lnTo>
                    <a:pt x="259769" y="134461"/>
                  </a:lnTo>
                  <a:lnTo>
                    <a:pt x="270496" y="124316"/>
                  </a:lnTo>
                  <a:lnTo>
                    <a:pt x="306052" y="89214"/>
                  </a:lnTo>
                  <a:lnTo>
                    <a:pt x="307898" y="86525"/>
                  </a:lnTo>
                  <a:lnTo>
                    <a:pt x="311104" y="77612"/>
                  </a:lnTo>
                  <a:lnTo>
                    <a:pt x="311548" y="69643"/>
                  </a:lnTo>
                  <a:lnTo>
                    <a:pt x="311578" y="72847"/>
                  </a:lnTo>
                  <a:lnTo>
                    <a:pt x="310735" y="74767"/>
                  </a:lnTo>
                  <a:lnTo>
                    <a:pt x="306351" y="81515"/>
                  </a:lnTo>
                  <a:lnTo>
                    <a:pt x="305029" y="86391"/>
                  </a:lnTo>
                  <a:lnTo>
                    <a:pt x="303333" y="97266"/>
                  </a:lnTo>
                  <a:lnTo>
                    <a:pt x="297981" y="112585"/>
                  </a:lnTo>
                  <a:lnTo>
                    <a:pt x="297437" y="115653"/>
                  </a:lnTo>
                  <a:lnTo>
                    <a:pt x="299091" y="123576"/>
                  </a:lnTo>
                  <a:lnTo>
                    <a:pt x="308565" y="146577"/>
                  </a:lnTo>
                  <a:lnTo>
                    <a:pt x="310245" y="153408"/>
                  </a:lnTo>
                  <a:lnTo>
                    <a:pt x="315508" y="161523"/>
                  </a:lnTo>
                  <a:lnTo>
                    <a:pt x="319282" y="166058"/>
                  </a:lnTo>
                  <a:lnTo>
                    <a:pt x="323491" y="169081"/>
                  </a:lnTo>
                  <a:lnTo>
                    <a:pt x="337506" y="174183"/>
                  </a:lnTo>
                  <a:lnTo>
                    <a:pt x="347380" y="178377"/>
                  </a:lnTo>
                  <a:lnTo>
                    <a:pt x="357412" y="180805"/>
                  </a:lnTo>
                  <a:lnTo>
                    <a:pt x="362458" y="181453"/>
                  </a:lnTo>
                  <a:lnTo>
                    <a:pt x="372580" y="179915"/>
                  </a:lnTo>
                  <a:lnTo>
                    <a:pt x="382723" y="177255"/>
                  </a:lnTo>
                  <a:lnTo>
                    <a:pt x="392876" y="176074"/>
                  </a:lnTo>
                  <a:lnTo>
                    <a:pt x="403032" y="173291"/>
                  </a:lnTo>
                  <a:lnTo>
                    <a:pt x="413191" y="169231"/>
                  </a:lnTo>
                  <a:lnTo>
                    <a:pt x="427584" y="162186"/>
                  </a:lnTo>
                  <a:lnTo>
                    <a:pt x="440462" y="152220"/>
                  </a:lnTo>
                  <a:lnTo>
                    <a:pt x="451158" y="142099"/>
                  </a:lnTo>
                  <a:lnTo>
                    <a:pt x="452896" y="139562"/>
                  </a:lnTo>
                  <a:lnTo>
                    <a:pt x="456188" y="131946"/>
                  </a:lnTo>
                  <a:lnTo>
                    <a:pt x="463637" y="122234"/>
                  </a:lnTo>
                  <a:lnTo>
                    <a:pt x="463885" y="125965"/>
                  </a:lnTo>
                  <a:lnTo>
                    <a:pt x="463990" y="272242"/>
                  </a:lnTo>
                  <a:lnTo>
                    <a:pt x="463144" y="286437"/>
                  </a:lnTo>
                  <a:lnTo>
                    <a:pt x="461732" y="301827"/>
                  </a:lnTo>
                  <a:lnTo>
                    <a:pt x="459945" y="318014"/>
                  </a:lnTo>
                  <a:lnTo>
                    <a:pt x="458753" y="333039"/>
                  </a:lnTo>
                  <a:lnTo>
                    <a:pt x="457959" y="347288"/>
                  </a:lnTo>
                  <a:lnTo>
                    <a:pt x="457429" y="361022"/>
                  </a:lnTo>
                  <a:lnTo>
                    <a:pt x="456229" y="375257"/>
                  </a:lnTo>
                  <a:lnTo>
                    <a:pt x="454583" y="389827"/>
                  </a:lnTo>
                  <a:lnTo>
                    <a:pt x="452639" y="404621"/>
                  </a:lnTo>
                  <a:lnTo>
                    <a:pt x="451343" y="419563"/>
                  </a:lnTo>
                  <a:lnTo>
                    <a:pt x="450479" y="434605"/>
                  </a:lnTo>
                  <a:lnTo>
                    <a:pt x="449902" y="449713"/>
                  </a:lnTo>
                  <a:lnTo>
                    <a:pt x="447825" y="464018"/>
                  </a:lnTo>
                  <a:lnTo>
                    <a:pt x="444747" y="477788"/>
                  </a:lnTo>
                  <a:lnTo>
                    <a:pt x="434582" y="515136"/>
                  </a:lnTo>
                  <a:lnTo>
                    <a:pt x="431685" y="526260"/>
                  </a:lnTo>
                  <a:lnTo>
                    <a:pt x="428060" y="537910"/>
                  </a:lnTo>
                  <a:lnTo>
                    <a:pt x="423950" y="549909"/>
                  </a:lnTo>
                  <a:lnTo>
                    <a:pt x="419517" y="562142"/>
                  </a:lnTo>
                  <a:lnTo>
                    <a:pt x="414021" y="573684"/>
                  </a:lnTo>
                  <a:lnTo>
                    <a:pt x="407817" y="584766"/>
                  </a:lnTo>
                  <a:lnTo>
                    <a:pt x="394998" y="605263"/>
                  </a:lnTo>
                  <a:lnTo>
                    <a:pt x="383656" y="622839"/>
                  </a:lnTo>
                  <a:lnTo>
                    <a:pt x="370713" y="636860"/>
                  </a:lnTo>
                  <a:lnTo>
                    <a:pt x="356494" y="648736"/>
                  </a:lnTo>
                  <a:lnTo>
                    <a:pt x="349146" y="654273"/>
                  </a:lnTo>
                  <a:lnTo>
                    <a:pt x="341707" y="659659"/>
                  </a:lnTo>
                  <a:lnTo>
                    <a:pt x="333362" y="664095"/>
                  </a:lnTo>
                  <a:lnTo>
                    <a:pt x="324411" y="667900"/>
                  </a:lnTo>
                  <a:lnTo>
                    <a:pt x="315057" y="671282"/>
                  </a:lnTo>
                  <a:lnTo>
                    <a:pt x="305434" y="674384"/>
                  </a:lnTo>
                  <a:lnTo>
                    <a:pt x="295633" y="677299"/>
                  </a:lnTo>
                  <a:lnTo>
                    <a:pt x="285713" y="680089"/>
                  </a:lnTo>
                  <a:lnTo>
                    <a:pt x="276558" y="681949"/>
                  </a:lnTo>
                  <a:lnTo>
                    <a:pt x="267916" y="683188"/>
                  </a:lnTo>
                  <a:lnTo>
                    <a:pt x="259614" y="684015"/>
                  </a:lnTo>
                  <a:lnTo>
                    <a:pt x="250692" y="682873"/>
                  </a:lnTo>
                  <a:lnTo>
                    <a:pt x="241358" y="680418"/>
                  </a:lnTo>
                  <a:lnTo>
                    <a:pt x="231749" y="677088"/>
                  </a:lnTo>
                  <a:lnTo>
                    <a:pt x="223650" y="673175"/>
                  </a:lnTo>
                  <a:lnTo>
                    <a:pt x="210134" y="664311"/>
                  </a:lnTo>
                  <a:lnTo>
                    <a:pt x="198484" y="652470"/>
                  </a:lnTo>
                  <a:lnTo>
                    <a:pt x="193006" y="645756"/>
                  </a:lnTo>
                  <a:lnTo>
                    <a:pt x="184661" y="629265"/>
                  </a:lnTo>
                  <a:lnTo>
                    <a:pt x="178977" y="609800"/>
                  </a:lnTo>
                  <a:lnTo>
                    <a:pt x="177461" y="598683"/>
                  </a:lnTo>
                  <a:lnTo>
                    <a:pt x="176451" y="587038"/>
                  </a:lnTo>
                  <a:lnTo>
                    <a:pt x="176624" y="575042"/>
                  </a:lnTo>
                  <a:lnTo>
                    <a:pt x="177586" y="562810"/>
                  </a:lnTo>
                  <a:lnTo>
                    <a:pt x="179074" y="550423"/>
                  </a:lnTo>
                  <a:lnTo>
                    <a:pt x="181760" y="538778"/>
                  </a:lnTo>
                  <a:lnTo>
                    <a:pt x="185244" y="527628"/>
                  </a:lnTo>
                  <a:lnTo>
                    <a:pt x="189259" y="516808"/>
                  </a:lnTo>
                  <a:lnTo>
                    <a:pt x="194476" y="504514"/>
                  </a:lnTo>
                  <a:lnTo>
                    <a:pt x="220150" y="44944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891"/>
            <p:cNvSpPr/>
            <p:nvPr/>
          </p:nvSpPr>
          <p:spPr>
            <a:xfrm>
              <a:off x="6138422" y="4534491"/>
              <a:ext cx="590040" cy="652772"/>
            </a:xfrm>
            <a:custGeom>
              <a:avLst/>
              <a:gdLst/>
              <a:ahLst/>
              <a:cxnLst/>
              <a:rect l="0" t="0" r="0" b="0"/>
              <a:pathLst>
                <a:path w="590040" h="652772">
                  <a:moveTo>
                    <a:pt x="186178" y="426129"/>
                  </a:moveTo>
                  <a:lnTo>
                    <a:pt x="175572" y="436735"/>
                  </a:lnTo>
                  <a:lnTo>
                    <a:pt x="172334" y="438280"/>
                  </a:lnTo>
                  <a:lnTo>
                    <a:pt x="160533" y="440454"/>
                  </a:lnTo>
                  <a:lnTo>
                    <a:pt x="145840" y="441249"/>
                  </a:lnTo>
                  <a:lnTo>
                    <a:pt x="133963" y="445379"/>
                  </a:lnTo>
                  <a:lnTo>
                    <a:pt x="119718" y="451965"/>
                  </a:lnTo>
                  <a:lnTo>
                    <a:pt x="115625" y="455206"/>
                  </a:lnTo>
                  <a:lnTo>
                    <a:pt x="98456" y="472576"/>
                  </a:lnTo>
                  <a:lnTo>
                    <a:pt x="80599" y="487305"/>
                  </a:lnTo>
                  <a:lnTo>
                    <a:pt x="64584" y="502393"/>
                  </a:lnTo>
                  <a:lnTo>
                    <a:pt x="49114" y="519846"/>
                  </a:lnTo>
                  <a:lnTo>
                    <a:pt x="33807" y="538846"/>
                  </a:lnTo>
                  <a:lnTo>
                    <a:pt x="24477" y="550732"/>
                  </a:lnTo>
                  <a:lnTo>
                    <a:pt x="14465" y="570011"/>
                  </a:lnTo>
                  <a:lnTo>
                    <a:pt x="3497" y="587227"/>
                  </a:lnTo>
                  <a:lnTo>
                    <a:pt x="891" y="591947"/>
                  </a:lnTo>
                  <a:lnTo>
                    <a:pt x="0" y="596788"/>
                  </a:lnTo>
                  <a:lnTo>
                    <a:pt x="253" y="601708"/>
                  </a:lnTo>
                  <a:lnTo>
                    <a:pt x="1267" y="606682"/>
                  </a:lnTo>
                  <a:lnTo>
                    <a:pt x="4653" y="614466"/>
                  </a:lnTo>
                  <a:lnTo>
                    <a:pt x="11319" y="623608"/>
                  </a:lnTo>
                  <a:lnTo>
                    <a:pt x="13725" y="626361"/>
                  </a:lnTo>
                  <a:lnTo>
                    <a:pt x="17023" y="628197"/>
                  </a:lnTo>
                  <a:lnTo>
                    <a:pt x="25203" y="630237"/>
                  </a:lnTo>
                  <a:lnTo>
                    <a:pt x="43373" y="631386"/>
                  </a:lnTo>
                  <a:lnTo>
                    <a:pt x="64844" y="631726"/>
                  </a:lnTo>
                  <a:lnTo>
                    <a:pt x="82015" y="629548"/>
                  </a:lnTo>
                  <a:lnTo>
                    <a:pt x="91336" y="627781"/>
                  </a:lnTo>
                  <a:lnTo>
                    <a:pt x="100937" y="624911"/>
                  </a:lnTo>
                  <a:lnTo>
                    <a:pt x="110724" y="621304"/>
                  </a:lnTo>
                  <a:lnTo>
                    <a:pt x="120635" y="617206"/>
                  </a:lnTo>
                  <a:lnTo>
                    <a:pt x="130629" y="612780"/>
                  </a:lnTo>
                  <a:lnTo>
                    <a:pt x="150765" y="603347"/>
                  </a:lnTo>
                  <a:lnTo>
                    <a:pt x="160876" y="597615"/>
                  </a:lnTo>
                  <a:lnTo>
                    <a:pt x="171003" y="591253"/>
                  </a:lnTo>
                  <a:lnTo>
                    <a:pt x="181141" y="584472"/>
                  </a:lnTo>
                  <a:lnTo>
                    <a:pt x="191287" y="576564"/>
                  </a:lnTo>
                  <a:lnTo>
                    <a:pt x="201437" y="567906"/>
                  </a:lnTo>
                  <a:lnTo>
                    <a:pt x="211590" y="558747"/>
                  </a:lnTo>
                  <a:lnTo>
                    <a:pt x="231904" y="539539"/>
                  </a:lnTo>
                  <a:lnTo>
                    <a:pt x="242062" y="529676"/>
                  </a:lnTo>
                  <a:lnTo>
                    <a:pt x="252220" y="518020"/>
                  </a:lnTo>
                  <a:lnTo>
                    <a:pt x="262380" y="505170"/>
                  </a:lnTo>
                  <a:lnTo>
                    <a:pt x="282698" y="478192"/>
                  </a:lnTo>
                  <a:lnTo>
                    <a:pt x="303018" y="452091"/>
                  </a:lnTo>
                  <a:lnTo>
                    <a:pt x="312332" y="437510"/>
                  </a:lnTo>
                  <a:lnTo>
                    <a:pt x="321081" y="421863"/>
                  </a:lnTo>
                  <a:lnTo>
                    <a:pt x="399499" y="266167"/>
                  </a:lnTo>
                  <a:lnTo>
                    <a:pt x="406285" y="250908"/>
                  </a:lnTo>
                  <a:lnTo>
                    <a:pt x="412503" y="235655"/>
                  </a:lnTo>
                  <a:lnTo>
                    <a:pt x="418341" y="220406"/>
                  </a:lnTo>
                  <a:lnTo>
                    <a:pt x="423080" y="206007"/>
                  </a:lnTo>
                  <a:lnTo>
                    <a:pt x="427087" y="192175"/>
                  </a:lnTo>
                  <a:lnTo>
                    <a:pt x="430603" y="178720"/>
                  </a:lnTo>
                  <a:lnTo>
                    <a:pt x="436769" y="152481"/>
                  </a:lnTo>
                  <a:lnTo>
                    <a:pt x="442332" y="127554"/>
                  </a:lnTo>
                  <a:lnTo>
                    <a:pt x="447626" y="105187"/>
                  </a:lnTo>
                  <a:lnTo>
                    <a:pt x="450544" y="86215"/>
                  </a:lnTo>
                  <a:lnTo>
                    <a:pt x="451842" y="69316"/>
                  </a:lnTo>
                  <a:lnTo>
                    <a:pt x="452418" y="53339"/>
                  </a:lnTo>
                  <a:lnTo>
                    <a:pt x="450416" y="40029"/>
                  </a:lnTo>
                  <a:lnTo>
                    <a:pt x="446787" y="23016"/>
                  </a:lnTo>
                  <a:lnTo>
                    <a:pt x="446277" y="17687"/>
                  </a:lnTo>
                  <a:lnTo>
                    <a:pt x="443454" y="9508"/>
                  </a:lnTo>
                  <a:lnTo>
                    <a:pt x="441515" y="6142"/>
                  </a:lnTo>
                  <a:lnTo>
                    <a:pt x="439376" y="3898"/>
                  </a:lnTo>
                  <a:lnTo>
                    <a:pt x="437103" y="2401"/>
                  </a:lnTo>
                  <a:lnTo>
                    <a:pt x="432320" y="739"/>
                  </a:lnTo>
                  <a:lnTo>
                    <a:pt x="427373" y="0"/>
                  </a:lnTo>
                  <a:lnTo>
                    <a:pt x="420093" y="1930"/>
                  </a:lnTo>
                  <a:lnTo>
                    <a:pt x="415782" y="3629"/>
                  </a:lnTo>
                  <a:lnTo>
                    <a:pt x="401622" y="14112"/>
                  </a:lnTo>
                  <a:lnTo>
                    <a:pt x="386702" y="27943"/>
                  </a:lnTo>
                  <a:lnTo>
                    <a:pt x="376618" y="42289"/>
                  </a:lnTo>
                  <a:lnTo>
                    <a:pt x="366491" y="59953"/>
                  </a:lnTo>
                  <a:lnTo>
                    <a:pt x="356346" y="79093"/>
                  </a:lnTo>
                  <a:lnTo>
                    <a:pt x="351270" y="89785"/>
                  </a:lnTo>
                  <a:lnTo>
                    <a:pt x="346193" y="101146"/>
                  </a:lnTo>
                  <a:lnTo>
                    <a:pt x="341115" y="112954"/>
                  </a:lnTo>
                  <a:lnTo>
                    <a:pt x="336036" y="125906"/>
                  </a:lnTo>
                  <a:lnTo>
                    <a:pt x="300478" y="222246"/>
                  </a:lnTo>
                  <a:lnTo>
                    <a:pt x="295398" y="236867"/>
                  </a:lnTo>
                  <a:lnTo>
                    <a:pt x="291165" y="250848"/>
                  </a:lnTo>
                  <a:lnTo>
                    <a:pt x="287497" y="264402"/>
                  </a:lnTo>
                  <a:lnTo>
                    <a:pt x="284204" y="277671"/>
                  </a:lnTo>
                  <a:lnTo>
                    <a:pt x="278287" y="303703"/>
                  </a:lnTo>
                  <a:lnTo>
                    <a:pt x="275524" y="316572"/>
                  </a:lnTo>
                  <a:lnTo>
                    <a:pt x="273681" y="329385"/>
                  </a:lnTo>
                  <a:lnTo>
                    <a:pt x="272453" y="342159"/>
                  </a:lnTo>
                  <a:lnTo>
                    <a:pt x="271635" y="354909"/>
                  </a:lnTo>
                  <a:lnTo>
                    <a:pt x="270243" y="366795"/>
                  </a:lnTo>
                  <a:lnTo>
                    <a:pt x="268468" y="378107"/>
                  </a:lnTo>
                  <a:lnTo>
                    <a:pt x="266437" y="389034"/>
                  </a:lnTo>
                  <a:lnTo>
                    <a:pt x="265931" y="399706"/>
                  </a:lnTo>
                  <a:lnTo>
                    <a:pt x="266440" y="410207"/>
                  </a:lnTo>
                  <a:lnTo>
                    <a:pt x="267626" y="420595"/>
                  </a:lnTo>
                  <a:lnTo>
                    <a:pt x="268417" y="430906"/>
                  </a:lnTo>
                  <a:lnTo>
                    <a:pt x="268944" y="441167"/>
                  </a:lnTo>
                  <a:lnTo>
                    <a:pt x="269295" y="451395"/>
                  </a:lnTo>
                  <a:lnTo>
                    <a:pt x="271944" y="471789"/>
                  </a:lnTo>
                  <a:lnTo>
                    <a:pt x="275943" y="491296"/>
                  </a:lnTo>
                  <a:lnTo>
                    <a:pt x="280542" y="508432"/>
                  </a:lnTo>
                  <a:lnTo>
                    <a:pt x="287667" y="524515"/>
                  </a:lnTo>
                  <a:lnTo>
                    <a:pt x="296477" y="539283"/>
                  </a:lnTo>
                  <a:lnTo>
                    <a:pt x="306038" y="551491"/>
                  </a:lnTo>
                  <a:lnTo>
                    <a:pt x="318189" y="562561"/>
                  </a:lnTo>
                  <a:lnTo>
                    <a:pt x="331209" y="573126"/>
                  </a:lnTo>
                  <a:lnTo>
                    <a:pt x="342641" y="583465"/>
                  </a:lnTo>
                  <a:lnTo>
                    <a:pt x="348906" y="586900"/>
                  </a:lnTo>
                  <a:lnTo>
                    <a:pt x="362642" y="590717"/>
                  </a:lnTo>
                  <a:lnTo>
                    <a:pt x="377213" y="594670"/>
                  </a:lnTo>
                  <a:lnTo>
                    <a:pt x="391309" y="598403"/>
                  </a:lnTo>
                  <a:lnTo>
                    <a:pt x="403219" y="600062"/>
                  </a:lnTo>
                  <a:lnTo>
                    <a:pt x="416414" y="598541"/>
                  </a:lnTo>
                  <a:lnTo>
                    <a:pt x="423488" y="596951"/>
                  </a:lnTo>
                  <a:lnTo>
                    <a:pt x="435864" y="590668"/>
                  </a:lnTo>
                  <a:lnTo>
                    <a:pt x="452352" y="577610"/>
                  </a:lnTo>
                  <a:lnTo>
                    <a:pt x="470220" y="560759"/>
                  </a:lnTo>
                  <a:lnTo>
                    <a:pt x="494968" y="536355"/>
                  </a:lnTo>
                  <a:lnTo>
                    <a:pt x="503476" y="523379"/>
                  </a:lnTo>
                  <a:lnTo>
                    <a:pt x="510926" y="509991"/>
                  </a:lnTo>
                  <a:lnTo>
                    <a:pt x="523794" y="492935"/>
                  </a:lnTo>
                  <a:lnTo>
                    <a:pt x="530398" y="482350"/>
                  </a:lnTo>
                  <a:lnTo>
                    <a:pt x="533899" y="472000"/>
                  </a:lnTo>
                  <a:lnTo>
                    <a:pt x="536453" y="451930"/>
                  </a:lnTo>
                  <a:lnTo>
                    <a:pt x="536535" y="450950"/>
                  </a:lnTo>
                  <a:lnTo>
                    <a:pt x="535742" y="449449"/>
                  </a:lnTo>
                  <a:lnTo>
                    <a:pt x="532604" y="445525"/>
                  </a:lnTo>
                  <a:lnTo>
                    <a:pt x="530583" y="444986"/>
                  </a:lnTo>
                  <a:lnTo>
                    <a:pt x="528388" y="445474"/>
                  </a:lnTo>
                  <a:lnTo>
                    <a:pt x="526078" y="446646"/>
                  </a:lnTo>
                  <a:lnTo>
                    <a:pt x="521254" y="447948"/>
                  </a:lnTo>
                  <a:lnTo>
                    <a:pt x="518783" y="448295"/>
                  </a:lnTo>
                  <a:lnTo>
                    <a:pt x="502649" y="454935"/>
                  </a:lnTo>
                  <a:lnTo>
                    <a:pt x="488133" y="461946"/>
                  </a:lnTo>
                  <a:lnTo>
                    <a:pt x="478143" y="466884"/>
                  </a:lnTo>
                  <a:lnTo>
                    <a:pt x="473954" y="470232"/>
                  </a:lnTo>
                  <a:lnTo>
                    <a:pt x="463169" y="482189"/>
                  </a:lnTo>
                  <a:lnTo>
                    <a:pt x="450471" y="492317"/>
                  </a:lnTo>
                  <a:lnTo>
                    <a:pt x="443906" y="500983"/>
                  </a:lnTo>
                  <a:lnTo>
                    <a:pt x="435450" y="519428"/>
                  </a:lnTo>
                  <a:lnTo>
                    <a:pt x="427582" y="536935"/>
                  </a:lnTo>
                  <a:lnTo>
                    <a:pt x="424702" y="547625"/>
                  </a:lnTo>
                  <a:lnTo>
                    <a:pt x="423081" y="565421"/>
                  </a:lnTo>
                  <a:lnTo>
                    <a:pt x="423549" y="578630"/>
                  </a:lnTo>
                  <a:lnTo>
                    <a:pt x="428572" y="596433"/>
                  </a:lnTo>
                  <a:lnTo>
                    <a:pt x="433044" y="610193"/>
                  </a:lnTo>
                  <a:lnTo>
                    <a:pt x="440112" y="622518"/>
                  </a:lnTo>
                  <a:lnTo>
                    <a:pt x="444368" y="628175"/>
                  </a:lnTo>
                  <a:lnTo>
                    <a:pt x="455869" y="636719"/>
                  </a:lnTo>
                  <a:lnTo>
                    <a:pt x="470294" y="643338"/>
                  </a:lnTo>
                  <a:lnTo>
                    <a:pt x="487994" y="649102"/>
                  </a:lnTo>
                  <a:lnTo>
                    <a:pt x="504892" y="652228"/>
                  </a:lnTo>
                  <a:lnTo>
                    <a:pt x="522563" y="652771"/>
                  </a:lnTo>
                  <a:lnTo>
                    <a:pt x="533201" y="651730"/>
                  </a:lnTo>
                  <a:lnTo>
                    <a:pt x="544527" y="650190"/>
                  </a:lnTo>
                  <a:lnTo>
                    <a:pt x="554618" y="648317"/>
                  </a:lnTo>
                  <a:lnTo>
                    <a:pt x="563884" y="646221"/>
                  </a:lnTo>
                  <a:lnTo>
                    <a:pt x="590039" y="63948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28194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6764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3048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2192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3048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524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066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6002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362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19812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6669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1828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133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1336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5052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6576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352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533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28194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5908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1981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2192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447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5908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124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429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38100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28194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2895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048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743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286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28194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3622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3622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667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2971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5908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209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438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505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8382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6576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286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3810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38100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124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2672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066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0668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5908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057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19812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133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600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2157451116"/>
              </p:ext>
            </p:extLst>
          </p:nvPr>
        </p:nvGraphicFramePr>
        <p:xfrm>
          <a:off x="272781" y="47244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424940" y="30480"/>
            <a:ext cx="7376157" cy="6145665"/>
            <a:chOff x="1424940" y="30480"/>
            <a:chExt cx="7376157" cy="6145665"/>
          </a:xfrm>
        </p:grpSpPr>
        <p:sp>
          <p:nvSpPr>
            <p:cNvPr id="2" name="SMARTInkAnnotation863"/>
            <p:cNvSpPr/>
            <p:nvPr/>
          </p:nvSpPr>
          <p:spPr>
            <a:xfrm>
              <a:off x="1424940" y="998220"/>
              <a:ext cx="685801" cy="1546373"/>
            </a:xfrm>
            <a:custGeom>
              <a:avLst/>
              <a:gdLst/>
              <a:ahLst/>
              <a:cxnLst/>
              <a:rect l="0" t="0" r="0" b="0"/>
              <a:pathLst>
                <a:path w="685801" h="1546373">
                  <a:moveTo>
                    <a:pt x="106680" y="53340"/>
                  </a:moveTo>
                  <a:lnTo>
                    <a:pt x="102635" y="49295"/>
                  </a:lnTo>
                  <a:lnTo>
                    <a:pt x="100596" y="48103"/>
                  </a:lnTo>
                  <a:lnTo>
                    <a:pt x="81035" y="40692"/>
                  </a:lnTo>
                  <a:lnTo>
                    <a:pt x="66776" y="36354"/>
                  </a:lnTo>
                  <a:lnTo>
                    <a:pt x="57618" y="33091"/>
                  </a:lnTo>
                  <a:lnTo>
                    <a:pt x="43789" y="30407"/>
                  </a:lnTo>
                  <a:lnTo>
                    <a:pt x="33106" y="25472"/>
                  </a:lnTo>
                  <a:lnTo>
                    <a:pt x="24309" y="24021"/>
                  </a:lnTo>
                  <a:lnTo>
                    <a:pt x="21286" y="22787"/>
                  </a:lnTo>
                  <a:lnTo>
                    <a:pt x="19271" y="21118"/>
                  </a:lnTo>
                  <a:lnTo>
                    <a:pt x="17927" y="19159"/>
                  </a:lnTo>
                  <a:lnTo>
                    <a:pt x="16185" y="17853"/>
                  </a:lnTo>
                  <a:lnTo>
                    <a:pt x="14176" y="16982"/>
                  </a:lnTo>
                  <a:lnTo>
                    <a:pt x="9687" y="16014"/>
                  </a:lnTo>
                  <a:lnTo>
                    <a:pt x="4870" y="15584"/>
                  </a:lnTo>
                  <a:lnTo>
                    <a:pt x="3246" y="14623"/>
                  </a:lnTo>
                  <a:lnTo>
                    <a:pt x="2164" y="13135"/>
                  </a:lnTo>
                  <a:lnTo>
                    <a:pt x="37" y="7716"/>
                  </a:lnTo>
                  <a:lnTo>
                    <a:pt x="0" y="28"/>
                  </a:lnTo>
                  <a:lnTo>
                    <a:pt x="55908" y="0"/>
                  </a:lnTo>
                  <a:lnTo>
                    <a:pt x="58439" y="847"/>
                  </a:lnTo>
                  <a:lnTo>
                    <a:pt x="66045" y="5237"/>
                  </a:lnTo>
                  <a:lnTo>
                    <a:pt x="73661" y="7760"/>
                  </a:lnTo>
                  <a:lnTo>
                    <a:pt x="78741" y="11351"/>
                  </a:lnTo>
                  <a:lnTo>
                    <a:pt x="80434" y="13494"/>
                  </a:lnTo>
                  <a:lnTo>
                    <a:pt x="81563" y="15769"/>
                  </a:lnTo>
                  <a:lnTo>
                    <a:pt x="82315" y="18133"/>
                  </a:lnTo>
                  <a:lnTo>
                    <a:pt x="83663" y="19709"/>
                  </a:lnTo>
                  <a:lnTo>
                    <a:pt x="85409" y="20759"/>
                  </a:lnTo>
                  <a:lnTo>
                    <a:pt x="87419" y="21459"/>
                  </a:lnTo>
                  <a:lnTo>
                    <a:pt x="89606" y="23620"/>
                  </a:lnTo>
                  <a:lnTo>
                    <a:pt x="94294" y="30535"/>
                  </a:lnTo>
                  <a:lnTo>
                    <a:pt x="96942" y="36996"/>
                  </a:lnTo>
                  <a:lnTo>
                    <a:pt x="97648" y="39904"/>
                  </a:lnTo>
                  <a:lnTo>
                    <a:pt x="100690" y="45393"/>
                  </a:lnTo>
                  <a:lnTo>
                    <a:pt x="102687" y="48042"/>
                  </a:lnTo>
                  <a:lnTo>
                    <a:pt x="104018" y="51501"/>
                  </a:lnTo>
                  <a:lnTo>
                    <a:pt x="108412" y="69220"/>
                  </a:lnTo>
                  <a:lnTo>
                    <a:pt x="129585" y="114317"/>
                  </a:lnTo>
                  <a:lnTo>
                    <a:pt x="133793" y="124467"/>
                  </a:lnTo>
                  <a:lnTo>
                    <a:pt x="137856" y="140549"/>
                  </a:lnTo>
                  <a:lnTo>
                    <a:pt x="147338" y="160177"/>
                  </a:lnTo>
                  <a:lnTo>
                    <a:pt x="162808" y="207152"/>
                  </a:lnTo>
                  <a:lnTo>
                    <a:pt x="182890" y="251317"/>
                  </a:lnTo>
                  <a:lnTo>
                    <a:pt x="187118" y="261556"/>
                  </a:lnTo>
                  <a:lnTo>
                    <a:pt x="192090" y="281927"/>
                  </a:lnTo>
                  <a:lnTo>
                    <a:pt x="195439" y="292094"/>
                  </a:lnTo>
                  <a:lnTo>
                    <a:pt x="199848" y="312419"/>
                  </a:lnTo>
                  <a:lnTo>
                    <a:pt x="210201" y="343057"/>
                  </a:lnTo>
                  <a:lnTo>
                    <a:pt x="219206" y="389149"/>
                  </a:lnTo>
                  <a:lnTo>
                    <a:pt x="221038" y="403249"/>
                  </a:lnTo>
                  <a:lnTo>
                    <a:pt x="236372" y="447807"/>
                  </a:lnTo>
                  <a:lnTo>
                    <a:pt x="238862" y="453478"/>
                  </a:lnTo>
                  <a:lnTo>
                    <a:pt x="241627" y="466552"/>
                  </a:lnTo>
                  <a:lnTo>
                    <a:pt x="243703" y="479983"/>
                  </a:lnTo>
                  <a:lnTo>
                    <a:pt x="248785" y="497911"/>
                  </a:lnTo>
                  <a:lnTo>
                    <a:pt x="256462" y="541249"/>
                  </a:lnTo>
                  <a:lnTo>
                    <a:pt x="264958" y="594373"/>
                  </a:lnTo>
                  <a:lnTo>
                    <a:pt x="266547" y="642339"/>
                  </a:lnTo>
                  <a:lnTo>
                    <a:pt x="266700" y="853410"/>
                  </a:lnTo>
                  <a:lnTo>
                    <a:pt x="260139" y="899157"/>
                  </a:lnTo>
                  <a:lnTo>
                    <a:pt x="259173" y="944880"/>
                  </a:lnTo>
                  <a:lnTo>
                    <a:pt x="259081" y="1054453"/>
                  </a:lnTo>
                  <a:lnTo>
                    <a:pt x="265111" y="1098915"/>
                  </a:lnTo>
                  <a:lnTo>
                    <a:pt x="266491" y="1143059"/>
                  </a:lnTo>
                  <a:lnTo>
                    <a:pt x="267485" y="1170863"/>
                  </a:lnTo>
                  <a:lnTo>
                    <a:pt x="273608" y="1218970"/>
                  </a:lnTo>
                  <a:lnTo>
                    <a:pt x="274956" y="1241145"/>
                  </a:lnTo>
                  <a:lnTo>
                    <a:pt x="280309" y="1266495"/>
                  </a:lnTo>
                  <a:lnTo>
                    <a:pt x="283714" y="1288247"/>
                  </a:lnTo>
                  <a:lnTo>
                    <a:pt x="287828" y="1308520"/>
                  </a:lnTo>
                  <a:lnTo>
                    <a:pt x="291305" y="1327510"/>
                  </a:lnTo>
                  <a:lnTo>
                    <a:pt x="307442" y="1372754"/>
                  </a:lnTo>
                  <a:lnTo>
                    <a:pt x="325126" y="1417247"/>
                  </a:lnTo>
                  <a:lnTo>
                    <a:pt x="341207" y="1455347"/>
                  </a:lnTo>
                  <a:lnTo>
                    <a:pt x="358809" y="1480022"/>
                  </a:lnTo>
                  <a:lnTo>
                    <a:pt x="369444" y="1493447"/>
                  </a:lnTo>
                  <a:lnTo>
                    <a:pt x="389712" y="1510526"/>
                  </a:lnTo>
                  <a:lnTo>
                    <a:pt x="404345" y="1521116"/>
                  </a:lnTo>
                  <a:lnTo>
                    <a:pt x="421573" y="1529209"/>
                  </a:lnTo>
                  <a:lnTo>
                    <a:pt x="440519" y="1535629"/>
                  </a:lnTo>
                  <a:lnTo>
                    <a:pt x="460228" y="1541304"/>
                  </a:lnTo>
                  <a:lnTo>
                    <a:pt x="471072" y="1543156"/>
                  </a:lnTo>
                  <a:lnTo>
                    <a:pt x="482535" y="1544390"/>
                  </a:lnTo>
                  <a:lnTo>
                    <a:pt x="494410" y="1545214"/>
                  </a:lnTo>
                  <a:lnTo>
                    <a:pt x="507407" y="1545762"/>
                  </a:lnTo>
                  <a:lnTo>
                    <a:pt x="535394" y="1546372"/>
                  </a:lnTo>
                  <a:lnTo>
                    <a:pt x="549123" y="1544842"/>
                  </a:lnTo>
                  <a:lnTo>
                    <a:pt x="562508" y="1542128"/>
                  </a:lnTo>
                  <a:lnTo>
                    <a:pt x="575666" y="1538625"/>
                  </a:lnTo>
                  <a:lnTo>
                    <a:pt x="603831" y="1530218"/>
                  </a:lnTo>
                  <a:lnTo>
                    <a:pt x="618454" y="1525605"/>
                  </a:lnTo>
                  <a:lnTo>
                    <a:pt x="632436" y="1519143"/>
                  </a:lnTo>
                  <a:lnTo>
                    <a:pt x="645991" y="1511449"/>
                  </a:lnTo>
                  <a:lnTo>
                    <a:pt x="685800" y="14859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64"/>
            <p:cNvSpPr/>
            <p:nvPr/>
          </p:nvSpPr>
          <p:spPr>
            <a:xfrm>
              <a:off x="3825271" y="883920"/>
              <a:ext cx="1051530" cy="106681"/>
            </a:xfrm>
            <a:custGeom>
              <a:avLst/>
              <a:gdLst/>
              <a:ahLst/>
              <a:cxnLst/>
              <a:rect l="0" t="0" r="0" b="0"/>
              <a:pathLst>
                <a:path w="1051530" h="106681">
                  <a:moveTo>
                    <a:pt x="53309" y="106680"/>
                  </a:moveTo>
                  <a:lnTo>
                    <a:pt x="25354" y="106680"/>
                  </a:lnTo>
                  <a:lnTo>
                    <a:pt x="23666" y="105833"/>
                  </a:lnTo>
                  <a:lnTo>
                    <a:pt x="19532" y="102635"/>
                  </a:lnTo>
                  <a:lnTo>
                    <a:pt x="17245" y="101443"/>
                  </a:lnTo>
                  <a:lnTo>
                    <a:pt x="12445" y="100119"/>
                  </a:lnTo>
                  <a:lnTo>
                    <a:pt x="10827" y="98920"/>
                  </a:lnTo>
                  <a:lnTo>
                    <a:pt x="9747" y="97273"/>
                  </a:lnTo>
                  <a:lnTo>
                    <a:pt x="9028" y="95329"/>
                  </a:lnTo>
                  <a:lnTo>
                    <a:pt x="7702" y="94032"/>
                  </a:lnTo>
                  <a:lnTo>
                    <a:pt x="5971" y="93168"/>
                  </a:lnTo>
                  <a:lnTo>
                    <a:pt x="0" y="91449"/>
                  </a:lnTo>
                  <a:lnTo>
                    <a:pt x="17882" y="91440"/>
                  </a:lnTo>
                  <a:lnTo>
                    <a:pt x="25146" y="89182"/>
                  </a:lnTo>
                  <a:lnTo>
                    <a:pt x="33172" y="86203"/>
                  </a:lnTo>
                  <a:lnTo>
                    <a:pt x="43298" y="84526"/>
                  </a:lnTo>
                  <a:lnTo>
                    <a:pt x="57492" y="83183"/>
                  </a:lnTo>
                  <a:lnTo>
                    <a:pt x="70409" y="79868"/>
                  </a:lnTo>
                  <a:lnTo>
                    <a:pt x="98550" y="76924"/>
                  </a:lnTo>
                  <a:lnTo>
                    <a:pt x="130617" y="76295"/>
                  </a:lnTo>
                  <a:lnTo>
                    <a:pt x="142984" y="73985"/>
                  </a:lnTo>
                  <a:lnTo>
                    <a:pt x="154971" y="70982"/>
                  </a:lnTo>
                  <a:lnTo>
                    <a:pt x="186766" y="68896"/>
                  </a:lnTo>
                  <a:lnTo>
                    <a:pt x="221465" y="68622"/>
                  </a:lnTo>
                  <a:lnTo>
                    <a:pt x="251531" y="68588"/>
                  </a:lnTo>
                  <a:lnTo>
                    <a:pt x="266715" y="66326"/>
                  </a:lnTo>
                  <a:lnTo>
                    <a:pt x="281929" y="63345"/>
                  </a:lnTo>
                  <a:lnTo>
                    <a:pt x="305621" y="60820"/>
                  </a:lnTo>
                  <a:lnTo>
                    <a:pt x="314650" y="59173"/>
                  </a:lnTo>
                  <a:lnTo>
                    <a:pt x="332867" y="55933"/>
                  </a:lnTo>
                  <a:lnTo>
                    <a:pt x="357403" y="53261"/>
                  </a:lnTo>
                  <a:lnTo>
                    <a:pt x="365258" y="51594"/>
                  </a:lnTo>
                  <a:lnTo>
                    <a:pt x="381607" y="48331"/>
                  </a:lnTo>
                  <a:lnTo>
                    <a:pt x="409004" y="46493"/>
                  </a:lnTo>
                  <a:lnTo>
                    <a:pt x="433584" y="45103"/>
                  </a:lnTo>
                  <a:lnTo>
                    <a:pt x="449227" y="41777"/>
                  </a:lnTo>
                  <a:lnTo>
                    <a:pt x="479965" y="38826"/>
                  </a:lnTo>
                  <a:lnTo>
                    <a:pt x="510496" y="38243"/>
                  </a:lnTo>
                  <a:lnTo>
                    <a:pt x="609569" y="38101"/>
                  </a:lnTo>
                  <a:lnTo>
                    <a:pt x="624809" y="35843"/>
                  </a:lnTo>
                  <a:lnTo>
                    <a:pt x="659334" y="27494"/>
                  </a:lnTo>
                  <a:lnTo>
                    <a:pt x="692683" y="22929"/>
                  </a:lnTo>
                  <a:lnTo>
                    <a:pt x="700538" y="21212"/>
                  </a:lnTo>
                  <a:lnTo>
                    <a:pt x="716039" y="17894"/>
                  </a:lnTo>
                  <a:lnTo>
                    <a:pt x="746687" y="15764"/>
                  </a:lnTo>
                  <a:lnTo>
                    <a:pt x="761104" y="14626"/>
                  </a:lnTo>
                  <a:lnTo>
                    <a:pt x="773156" y="11298"/>
                  </a:lnTo>
                  <a:lnTo>
                    <a:pt x="789461" y="8710"/>
                  </a:lnTo>
                  <a:lnTo>
                    <a:pt x="821281" y="7764"/>
                  </a:lnTo>
                  <a:lnTo>
                    <a:pt x="834050" y="8530"/>
                  </a:lnTo>
                  <a:lnTo>
                    <a:pt x="858585" y="12876"/>
                  </a:lnTo>
                  <a:lnTo>
                    <a:pt x="885162" y="14773"/>
                  </a:lnTo>
                  <a:lnTo>
                    <a:pt x="911641" y="15102"/>
                  </a:lnTo>
                  <a:lnTo>
                    <a:pt x="954470" y="15213"/>
                  </a:lnTo>
                  <a:lnTo>
                    <a:pt x="977347" y="12970"/>
                  </a:lnTo>
                  <a:lnTo>
                    <a:pt x="989374" y="11187"/>
                  </a:lnTo>
                  <a:lnTo>
                    <a:pt x="1014027" y="6947"/>
                  </a:lnTo>
                  <a:lnTo>
                    <a:pt x="105152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65"/>
            <p:cNvSpPr/>
            <p:nvPr/>
          </p:nvSpPr>
          <p:spPr>
            <a:xfrm>
              <a:off x="1882140" y="2308860"/>
              <a:ext cx="3352798" cy="341260"/>
            </a:xfrm>
            <a:custGeom>
              <a:avLst/>
              <a:gdLst/>
              <a:ahLst/>
              <a:cxnLst/>
              <a:rect l="0" t="0" r="0" b="0"/>
              <a:pathLst>
                <a:path w="3352798" h="341260">
                  <a:moveTo>
                    <a:pt x="0" y="243840"/>
                  </a:moveTo>
                  <a:lnTo>
                    <a:pt x="12135" y="264066"/>
                  </a:lnTo>
                  <a:lnTo>
                    <a:pt x="16557" y="270871"/>
                  </a:lnTo>
                  <a:lnTo>
                    <a:pt x="23728" y="280689"/>
                  </a:lnTo>
                  <a:lnTo>
                    <a:pt x="31995" y="287875"/>
                  </a:lnTo>
                  <a:lnTo>
                    <a:pt x="46169" y="296681"/>
                  </a:lnTo>
                  <a:lnTo>
                    <a:pt x="66128" y="307241"/>
                  </a:lnTo>
                  <a:lnTo>
                    <a:pt x="96528" y="322571"/>
                  </a:lnTo>
                  <a:lnTo>
                    <a:pt x="115808" y="330198"/>
                  </a:lnTo>
                  <a:lnTo>
                    <a:pt x="173812" y="340220"/>
                  </a:lnTo>
                  <a:lnTo>
                    <a:pt x="204370" y="341259"/>
                  </a:lnTo>
                  <a:lnTo>
                    <a:pt x="308143" y="330232"/>
                  </a:lnTo>
                  <a:lnTo>
                    <a:pt x="382764" y="321802"/>
                  </a:lnTo>
                  <a:lnTo>
                    <a:pt x="446749" y="312509"/>
                  </a:lnTo>
                  <a:lnTo>
                    <a:pt x="507975" y="300352"/>
                  </a:lnTo>
                  <a:lnTo>
                    <a:pt x="585233" y="290743"/>
                  </a:lnTo>
                  <a:lnTo>
                    <a:pt x="626900" y="281427"/>
                  </a:lnTo>
                  <a:lnTo>
                    <a:pt x="665887" y="271679"/>
                  </a:lnTo>
                  <a:lnTo>
                    <a:pt x="728864" y="253994"/>
                  </a:lnTo>
                  <a:lnTo>
                    <a:pt x="763733" y="243839"/>
                  </a:lnTo>
                  <a:lnTo>
                    <a:pt x="802982" y="233680"/>
                  </a:lnTo>
                  <a:lnTo>
                    <a:pt x="823112" y="226342"/>
                  </a:lnTo>
                  <a:lnTo>
                    <a:pt x="843348" y="218283"/>
                  </a:lnTo>
                  <a:lnTo>
                    <a:pt x="873780" y="208140"/>
                  </a:lnTo>
                  <a:lnTo>
                    <a:pt x="903399" y="195633"/>
                  </a:lnTo>
                  <a:lnTo>
                    <a:pt x="929485" y="186188"/>
                  </a:lnTo>
                  <a:lnTo>
                    <a:pt x="958287" y="178028"/>
                  </a:lnTo>
                  <a:lnTo>
                    <a:pt x="996101" y="167685"/>
                  </a:lnTo>
                  <a:lnTo>
                    <a:pt x="1032327" y="157489"/>
                  </a:lnTo>
                  <a:lnTo>
                    <a:pt x="1073894" y="147039"/>
                  </a:lnTo>
                  <a:lnTo>
                    <a:pt x="1175594" y="137649"/>
                  </a:lnTo>
                  <a:lnTo>
                    <a:pt x="1276086" y="137163"/>
                  </a:lnTo>
                  <a:lnTo>
                    <a:pt x="1336651" y="138007"/>
                  </a:lnTo>
                  <a:lnTo>
                    <a:pt x="1383977" y="148512"/>
                  </a:lnTo>
                  <a:lnTo>
                    <a:pt x="1420688" y="158256"/>
                  </a:lnTo>
                  <a:lnTo>
                    <a:pt x="1446207" y="167793"/>
                  </a:lnTo>
                  <a:lnTo>
                    <a:pt x="1471851" y="177830"/>
                  </a:lnTo>
                  <a:lnTo>
                    <a:pt x="1484172" y="185152"/>
                  </a:lnTo>
                  <a:lnTo>
                    <a:pt x="1489828" y="189474"/>
                  </a:lnTo>
                  <a:lnTo>
                    <a:pt x="1513969" y="199604"/>
                  </a:lnTo>
                  <a:lnTo>
                    <a:pt x="1528291" y="207528"/>
                  </a:lnTo>
                  <a:lnTo>
                    <a:pt x="1541147" y="215848"/>
                  </a:lnTo>
                  <a:lnTo>
                    <a:pt x="1581636" y="234844"/>
                  </a:lnTo>
                  <a:lnTo>
                    <a:pt x="1606835" y="245220"/>
                  </a:lnTo>
                  <a:lnTo>
                    <a:pt x="1630387" y="253656"/>
                  </a:lnTo>
                  <a:lnTo>
                    <a:pt x="1676374" y="269210"/>
                  </a:lnTo>
                  <a:lnTo>
                    <a:pt x="1731415" y="279258"/>
                  </a:lnTo>
                  <a:lnTo>
                    <a:pt x="1797326" y="281836"/>
                  </a:lnTo>
                  <a:lnTo>
                    <a:pt x="1903458" y="273535"/>
                  </a:lnTo>
                  <a:lnTo>
                    <a:pt x="1977219" y="262971"/>
                  </a:lnTo>
                  <a:lnTo>
                    <a:pt x="2016977" y="253765"/>
                  </a:lnTo>
                  <a:lnTo>
                    <a:pt x="2078586" y="238740"/>
                  </a:lnTo>
                  <a:lnTo>
                    <a:pt x="2124395" y="228596"/>
                  </a:lnTo>
                  <a:lnTo>
                    <a:pt x="2155990" y="218721"/>
                  </a:lnTo>
                  <a:lnTo>
                    <a:pt x="2175724" y="210663"/>
                  </a:lnTo>
                  <a:lnTo>
                    <a:pt x="2201961" y="200519"/>
                  </a:lnTo>
                  <a:lnTo>
                    <a:pt x="2220991" y="191849"/>
                  </a:lnTo>
                  <a:lnTo>
                    <a:pt x="2246701" y="181492"/>
                  </a:lnTo>
                  <a:lnTo>
                    <a:pt x="2262607" y="173514"/>
                  </a:lnTo>
                  <a:lnTo>
                    <a:pt x="2278144" y="165171"/>
                  </a:lnTo>
                  <a:lnTo>
                    <a:pt x="2299476" y="155714"/>
                  </a:lnTo>
                  <a:lnTo>
                    <a:pt x="2317386" y="144933"/>
                  </a:lnTo>
                  <a:lnTo>
                    <a:pt x="2322164" y="142342"/>
                  </a:lnTo>
                  <a:lnTo>
                    <a:pt x="2331988" y="139463"/>
                  </a:lnTo>
                  <a:lnTo>
                    <a:pt x="2336978" y="138696"/>
                  </a:lnTo>
                  <a:lnTo>
                    <a:pt x="2344781" y="135585"/>
                  </a:lnTo>
                  <a:lnTo>
                    <a:pt x="2364610" y="124253"/>
                  </a:lnTo>
                  <a:lnTo>
                    <a:pt x="2371174" y="119288"/>
                  </a:lnTo>
                  <a:lnTo>
                    <a:pt x="2374955" y="117625"/>
                  </a:lnTo>
                  <a:lnTo>
                    <a:pt x="2387522" y="114439"/>
                  </a:lnTo>
                  <a:lnTo>
                    <a:pt x="2420963" y="96426"/>
                  </a:lnTo>
                  <a:lnTo>
                    <a:pt x="2433191" y="93656"/>
                  </a:lnTo>
                  <a:lnTo>
                    <a:pt x="2446245" y="91579"/>
                  </a:lnTo>
                  <a:lnTo>
                    <a:pt x="2468422" y="85604"/>
                  </a:lnTo>
                  <a:lnTo>
                    <a:pt x="2486243" y="82091"/>
                  </a:lnTo>
                  <a:lnTo>
                    <a:pt x="2505351" y="77946"/>
                  </a:lnTo>
                  <a:lnTo>
                    <a:pt x="2516416" y="76129"/>
                  </a:lnTo>
                  <a:lnTo>
                    <a:pt x="2537317" y="70322"/>
                  </a:lnTo>
                  <a:lnTo>
                    <a:pt x="2561995" y="67963"/>
                  </a:lnTo>
                  <a:lnTo>
                    <a:pt x="2572857" y="63411"/>
                  </a:lnTo>
                  <a:lnTo>
                    <a:pt x="2591270" y="59187"/>
                  </a:lnTo>
                  <a:lnTo>
                    <a:pt x="2601168" y="55939"/>
                  </a:lnTo>
                  <a:lnTo>
                    <a:pt x="2621321" y="51596"/>
                  </a:lnTo>
                  <a:lnTo>
                    <a:pt x="2631459" y="48331"/>
                  </a:lnTo>
                  <a:lnTo>
                    <a:pt x="2684920" y="38028"/>
                  </a:lnTo>
                  <a:lnTo>
                    <a:pt x="2713249" y="32222"/>
                  </a:lnTo>
                  <a:lnTo>
                    <a:pt x="2735737" y="28738"/>
                  </a:lnTo>
                  <a:lnTo>
                    <a:pt x="2758487" y="24602"/>
                  </a:lnTo>
                  <a:lnTo>
                    <a:pt x="2781313" y="21119"/>
                  </a:lnTo>
                  <a:lnTo>
                    <a:pt x="2797393" y="17853"/>
                  </a:lnTo>
                  <a:lnTo>
                    <a:pt x="2895538" y="7850"/>
                  </a:lnTo>
                  <a:lnTo>
                    <a:pt x="3094788" y="7620"/>
                  </a:lnTo>
                  <a:lnTo>
                    <a:pt x="3107176" y="9878"/>
                  </a:lnTo>
                  <a:lnTo>
                    <a:pt x="3119173" y="12857"/>
                  </a:lnTo>
                  <a:lnTo>
                    <a:pt x="3183417" y="17457"/>
                  </a:lnTo>
                  <a:lnTo>
                    <a:pt x="3195392" y="20459"/>
                  </a:lnTo>
                  <a:lnTo>
                    <a:pt x="3278685" y="22858"/>
                  </a:lnTo>
                  <a:lnTo>
                    <a:pt x="3281377" y="23705"/>
                  </a:lnTo>
                  <a:lnTo>
                    <a:pt x="3289210" y="28096"/>
                  </a:lnTo>
                  <a:lnTo>
                    <a:pt x="3294339" y="29421"/>
                  </a:lnTo>
                  <a:lnTo>
                    <a:pt x="3321156" y="30480"/>
                  </a:lnTo>
                  <a:lnTo>
                    <a:pt x="3328779" y="37041"/>
                  </a:lnTo>
                  <a:lnTo>
                    <a:pt x="3331681" y="37629"/>
                  </a:lnTo>
                  <a:lnTo>
                    <a:pt x="3352698" y="38100"/>
                  </a:lnTo>
                  <a:lnTo>
                    <a:pt x="3352791" y="44661"/>
                  </a:lnTo>
                  <a:lnTo>
                    <a:pt x="3352797" y="41361"/>
                  </a:lnTo>
                  <a:lnTo>
                    <a:pt x="3351952" y="39428"/>
                  </a:lnTo>
                  <a:lnTo>
                    <a:pt x="3346716" y="32661"/>
                  </a:lnTo>
                  <a:lnTo>
                    <a:pt x="3342194" y="27781"/>
                  </a:lnTo>
                  <a:lnTo>
                    <a:pt x="3337362" y="18274"/>
                  </a:lnTo>
                  <a:lnTo>
                    <a:pt x="33299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66"/>
            <p:cNvSpPr/>
            <p:nvPr/>
          </p:nvSpPr>
          <p:spPr>
            <a:xfrm>
              <a:off x="2103123" y="238953"/>
              <a:ext cx="6697974" cy="2626167"/>
            </a:xfrm>
            <a:custGeom>
              <a:avLst/>
              <a:gdLst/>
              <a:ahLst/>
              <a:cxnLst/>
              <a:rect l="0" t="0" r="0" b="0"/>
              <a:pathLst>
                <a:path w="6697974" h="2626167">
                  <a:moveTo>
                    <a:pt x="2636517" y="2016567"/>
                  </a:moveTo>
                  <a:lnTo>
                    <a:pt x="2640561" y="2024658"/>
                  </a:lnTo>
                  <a:lnTo>
                    <a:pt x="2642549" y="2033146"/>
                  </a:lnTo>
                  <a:lnTo>
                    <a:pt x="2643078" y="2037779"/>
                  </a:lnTo>
                  <a:lnTo>
                    <a:pt x="2645924" y="2045186"/>
                  </a:lnTo>
                  <a:lnTo>
                    <a:pt x="2647869" y="2048346"/>
                  </a:lnTo>
                  <a:lnTo>
                    <a:pt x="2650011" y="2050453"/>
                  </a:lnTo>
                  <a:lnTo>
                    <a:pt x="2652286" y="2051858"/>
                  </a:lnTo>
                  <a:lnTo>
                    <a:pt x="2657977" y="2054112"/>
                  </a:lnTo>
                  <a:lnTo>
                    <a:pt x="2670692" y="2054653"/>
                  </a:lnTo>
                  <a:lnTo>
                    <a:pt x="2672847" y="2053811"/>
                  </a:lnTo>
                  <a:lnTo>
                    <a:pt x="2723818" y="2026701"/>
                  </a:lnTo>
                  <a:lnTo>
                    <a:pt x="2743382" y="2018253"/>
                  </a:lnTo>
                  <a:lnTo>
                    <a:pt x="2767849" y="2002915"/>
                  </a:lnTo>
                  <a:lnTo>
                    <a:pt x="2819502" y="1979595"/>
                  </a:lnTo>
                  <a:lnTo>
                    <a:pt x="2851480" y="1957679"/>
                  </a:lnTo>
                  <a:lnTo>
                    <a:pt x="2864983" y="1950601"/>
                  </a:lnTo>
                  <a:lnTo>
                    <a:pt x="2930067" y="1904465"/>
                  </a:lnTo>
                  <a:lnTo>
                    <a:pt x="2994936" y="1841354"/>
                  </a:lnTo>
                  <a:lnTo>
                    <a:pt x="3076893" y="1766542"/>
                  </a:lnTo>
                  <a:lnTo>
                    <a:pt x="3168516" y="1684887"/>
                  </a:lnTo>
                  <a:lnTo>
                    <a:pt x="3226120" y="1629322"/>
                  </a:lnTo>
                  <a:lnTo>
                    <a:pt x="3327403" y="1551771"/>
                  </a:lnTo>
                  <a:lnTo>
                    <a:pt x="3421848" y="1483836"/>
                  </a:lnTo>
                  <a:lnTo>
                    <a:pt x="3451996" y="1470383"/>
                  </a:lnTo>
                  <a:lnTo>
                    <a:pt x="3480120" y="1458777"/>
                  </a:lnTo>
                  <a:lnTo>
                    <a:pt x="3548668" y="1428703"/>
                  </a:lnTo>
                  <a:lnTo>
                    <a:pt x="3707555" y="1379938"/>
                  </a:lnTo>
                  <a:lnTo>
                    <a:pt x="3900497" y="1368896"/>
                  </a:lnTo>
                  <a:lnTo>
                    <a:pt x="4021825" y="1380440"/>
                  </a:lnTo>
                  <a:lnTo>
                    <a:pt x="4138464" y="1409603"/>
                  </a:lnTo>
                  <a:lnTo>
                    <a:pt x="4150998" y="1416888"/>
                  </a:lnTo>
                  <a:lnTo>
                    <a:pt x="4207355" y="1469067"/>
                  </a:lnTo>
                  <a:lnTo>
                    <a:pt x="4213226" y="1479440"/>
                  </a:lnTo>
                  <a:lnTo>
                    <a:pt x="4219503" y="1491671"/>
                  </a:lnTo>
                  <a:lnTo>
                    <a:pt x="4249201" y="1539004"/>
                  </a:lnTo>
                  <a:lnTo>
                    <a:pt x="4257819" y="1554275"/>
                  </a:lnTo>
                  <a:lnTo>
                    <a:pt x="4284661" y="1590881"/>
                  </a:lnTo>
                  <a:lnTo>
                    <a:pt x="4286459" y="1594770"/>
                  </a:lnTo>
                  <a:lnTo>
                    <a:pt x="4293628" y="1618101"/>
                  </a:lnTo>
                  <a:lnTo>
                    <a:pt x="4312958" y="1649033"/>
                  </a:lnTo>
                  <a:lnTo>
                    <a:pt x="4323086" y="1660617"/>
                  </a:lnTo>
                  <a:lnTo>
                    <a:pt x="4324775" y="1664120"/>
                  </a:lnTo>
                  <a:lnTo>
                    <a:pt x="4328002" y="1676295"/>
                  </a:lnTo>
                  <a:lnTo>
                    <a:pt x="4331756" y="1682737"/>
                  </a:lnTo>
                  <a:lnTo>
                    <a:pt x="4368799" y="1725970"/>
                  </a:lnTo>
                  <a:lnTo>
                    <a:pt x="4371620" y="1733037"/>
                  </a:lnTo>
                  <a:lnTo>
                    <a:pt x="4372373" y="1736107"/>
                  </a:lnTo>
                  <a:lnTo>
                    <a:pt x="4375466" y="1741776"/>
                  </a:lnTo>
                  <a:lnTo>
                    <a:pt x="4454451" y="1822821"/>
                  </a:lnTo>
                  <a:lnTo>
                    <a:pt x="4477999" y="1847216"/>
                  </a:lnTo>
                  <a:lnTo>
                    <a:pt x="4492409" y="1869386"/>
                  </a:lnTo>
                  <a:lnTo>
                    <a:pt x="4495639" y="1881894"/>
                  </a:lnTo>
                  <a:lnTo>
                    <a:pt x="4500736" y="1891339"/>
                  </a:lnTo>
                  <a:lnTo>
                    <a:pt x="4507109" y="1908751"/>
                  </a:lnTo>
                  <a:lnTo>
                    <a:pt x="4515498" y="1921861"/>
                  </a:lnTo>
                  <a:lnTo>
                    <a:pt x="4518567" y="1929992"/>
                  </a:lnTo>
                  <a:lnTo>
                    <a:pt x="4529139" y="1946924"/>
                  </a:lnTo>
                  <a:lnTo>
                    <a:pt x="4531783" y="1954006"/>
                  </a:lnTo>
                  <a:lnTo>
                    <a:pt x="4532487" y="1957080"/>
                  </a:lnTo>
                  <a:lnTo>
                    <a:pt x="4535528" y="1962753"/>
                  </a:lnTo>
                  <a:lnTo>
                    <a:pt x="4545965" y="1975865"/>
                  </a:lnTo>
                  <a:lnTo>
                    <a:pt x="4549044" y="1983529"/>
                  </a:lnTo>
                  <a:lnTo>
                    <a:pt x="4552765" y="1988619"/>
                  </a:lnTo>
                  <a:lnTo>
                    <a:pt x="4554096" y="1992008"/>
                  </a:lnTo>
                  <a:lnTo>
                    <a:pt x="4556815" y="2004023"/>
                  </a:lnTo>
                  <a:lnTo>
                    <a:pt x="4561760" y="2013321"/>
                  </a:lnTo>
                  <a:lnTo>
                    <a:pt x="4568077" y="2030680"/>
                  </a:lnTo>
                  <a:lnTo>
                    <a:pt x="4576460" y="2043782"/>
                  </a:lnTo>
                  <a:lnTo>
                    <a:pt x="4583246" y="2061157"/>
                  </a:lnTo>
                  <a:lnTo>
                    <a:pt x="4590099" y="2071360"/>
                  </a:lnTo>
                  <a:lnTo>
                    <a:pt x="4592531" y="2073416"/>
                  </a:lnTo>
                  <a:lnTo>
                    <a:pt x="4595001" y="2074786"/>
                  </a:lnTo>
                  <a:lnTo>
                    <a:pt x="4597493" y="2075700"/>
                  </a:lnTo>
                  <a:lnTo>
                    <a:pt x="4599153" y="2078002"/>
                  </a:lnTo>
                  <a:lnTo>
                    <a:pt x="4601000" y="2085076"/>
                  </a:lnTo>
                  <a:lnTo>
                    <a:pt x="4602039" y="2094534"/>
                  </a:lnTo>
                  <a:lnTo>
                    <a:pt x="4603032" y="2097331"/>
                  </a:lnTo>
                  <a:lnTo>
                    <a:pt x="4607627" y="2105315"/>
                  </a:lnTo>
                  <a:lnTo>
                    <a:pt x="4610212" y="2113042"/>
                  </a:lnTo>
                  <a:lnTo>
                    <a:pt x="4616561" y="2121736"/>
                  </a:lnTo>
                  <a:lnTo>
                    <a:pt x="4617204" y="2124833"/>
                  </a:lnTo>
                  <a:lnTo>
                    <a:pt x="4617616" y="2133721"/>
                  </a:lnTo>
                  <a:lnTo>
                    <a:pt x="4618496" y="2136156"/>
                  </a:lnTo>
                  <a:lnTo>
                    <a:pt x="4622933" y="2143629"/>
                  </a:lnTo>
                  <a:lnTo>
                    <a:pt x="4624269" y="2148675"/>
                  </a:lnTo>
                  <a:lnTo>
                    <a:pt x="4625021" y="2156276"/>
                  </a:lnTo>
                  <a:lnTo>
                    <a:pt x="4625972" y="2158813"/>
                  </a:lnTo>
                  <a:lnTo>
                    <a:pt x="4629289" y="2163890"/>
                  </a:lnTo>
                  <a:lnTo>
                    <a:pt x="4631326" y="2171226"/>
                  </a:lnTo>
                  <a:lnTo>
                    <a:pt x="4631869" y="2175553"/>
                  </a:lnTo>
                  <a:lnTo>
                    <a:pt x="4634732" y="2182619"/>
                  </a:lnTo>
                  <a:lnTo>
                    <a:pt x="4636680" y="2185688"/>
                  </a:lnTo>
                  <a:lnTo>
                    <a:pt x="4638845" y="2193614"/>
                  </a:lnTo>
                  <a:lnTo>
                    <a:pt x="4641196" y="2212226"/>
                  </a:lnTo>
                  <a:lnTo>
                    <a:pt x="4646563" y="2228187"/>
                  </a:lnTo>
                  <a:lnTo>
                    <a:pt x="4648318" y="2235081"/>
                  </a:lnTo>
                  <a:lnTo>
                    <a:pt x="4654085" y="2251046"/>
                  </a:lnTo>
                  <a:lnTo>
                    <a:pt x="4654663" y="2254167"/>
                  </a:lnTo>
                  <a:lnTo>
                    <a:pt x="4657562" y="2259891"/>
                  </a:lnTo>
                  <a:lnTo>
                    <a:pt x="4667900" y="2273039"/>
                  </a:lnTo>
                  <a:lnTo>
                    <a:pt x="4670969" y="2280707"/>
                  </a:lnTo>
                  <a:lnTo>
                    <a:pt x="4676017" y="2288342"/>
                  </a:lnTo>
                  <a:lnTo>
                    <a:pt x="4682371" y="2305092"/>
                  </a:lnTo>
                  <a:lnTo>
                    <a:pt x="4689179" y="2315228"/>
                  </a:lnTo>
                  <a:lnTo>
                    <a:pt x="4701583" y="2331105"/>
                  </a:lnTo>
                  <a:lnTo>
                    <a:pt x="4709170" y="2342597"/>
                  </a:lnTo>
                  <a:lnTo>
                    <a:pt x="4716781" y="2353622"/>
                  </a:lnTo>
                  <a:lnTo>
                    <a:pt x="4724397" y="2365355"/>
                  </a:lnTo>
                  <a:lnTo>
                    <a:pt x="4732017" y="2376452"/>
                  </a:lnTo>
                  <a:lnTo>
                    <a:pt x="4734557" y="2380950"/>
                  </a:lnTo>
                  <a:lnTo>
                    <a:pt x="4741896" y="2388207"/>
                  </a:lnTo>
                  <a:lnTo>
                    <a:pt x="4746223" y="2391327"/>
                  </a:lnTo>
                  <a:lnTo>
                    <a:pt x="4753289" y="2399309"/>
                  </a:lnTo>
                  <a:lnTo>
                    <a:pt x="4768215" y="2422350"/>
                  </a:lnTo>
                  <a:lnTo>
                    <a:pt x="4786810" y="2437792"/>
                  </a:lnTo>
                  <a:lnTo>
                    <a:pt x="4798689" y="2453522"/>
                  </a:lnTo>
                  <a:lnTo>
                    <a:pt x="4833192" y="2481345"/>
                  </a:lnTo>
                  <a:lnTo>
                    <a:pt x="4844685" y="2488995"/>
                  </a:lnTo>
                  <a:lnTo>
                    <a:pt x="4863671" y="2504246"/>
                  </a:lnTo>
                  <a:lnTo>
                    <a:pt x="4875166" y="2511867"/>
                  </a:lnTo>
                  <a:lnTo>
                    <a:pt x="4886191" y="2519487"/>
                  </a:lnTo>
                  <a:lnTo>
                    <a:pt x="4897926" y="2527107"/>
                  </a:lnTo>
                  <a:lnTo>
                    <a:pt x="4901042" y="2529647"/>
                  </a:lnTo>
                  <a:lnTo>
                    <a:pt x="4906764" y="2536985"/>
                  </a:lnTo>
                  <a:lnTo>
                    <a:pt x="4909475" y="2541313"/>
                  </a:lnTo>
                  <a:lnTo>
                    <a:pt x="4912975" y="2544198"/>
                  </a:lnTo>
                  <a:lnTo>
                    <a:pt x="4917004" y="2546121"/>
                  </a:lnTo>
                  <a:lnTo>
                    <a:pt x="4935633" y="2553253"/>
                  </a:lnTo>
                  <a:lnTo>
                    <a:pt x="4954773" y="2562815"/>
                  </a:lnTo>
                  <a:lnTo>
                    <a:pt x="4974387" y="2575387"/>
                  </a:lnTo>
                  <a:lnTo>
                    <a:pt x="4983952" y="2578198"/>
                  </a:lnTo>
                  <a:lnTo>
                    <a:pt x="4988874" y="2578948"/>
                  </a:lnTo>
                  <a:lnTo>
                    <a:pt x="4996599" y="2582039"/>
                  </a:lnTo>
                  <a:lnTo>
                    <a:pt x="4999847" y="2584048"/>
                  </a:lnTo>
                  <a:lnTo>
                    <a:pt x="5007968" y="2586281"/>
                  </a:lnTo>
                  <a:lnTo>
                    <a:pt x="5031105" y="2588679"/>
                  </a:lnTo>
                  <a:lnTo>
                    <a:pt x="5043810" y="2594052"/>
                  </a:lnTo>
                  <a:lnTo>
                    <a:pt x="5050085" y="2595807"/>
                  </a:lnTo>
                  <a:lnTo>
                    <a:pt x="5065653" y="2601575"/>
                  </a:lnTo>
                  <a:lnTo>
                    <a:pt x="5080628" y="2603926"/>
                  </a:lnTo>
                  <a:lnTo>
                    <a:pt x="5096145" y="2609294"/>
                  </a:lnTo>
                  <a:lnTo>
                    <a:pt x="5102979" y="2611048"/>
                  </a:lnTo>
                  <a:lnTo>
                    <a:pt x="5118905" y="2616815"/>
                  </a:lnTo>
                  <a:lnTo>
                    <a:pt x="5130455" y="2618205"/>
                  </a:lnTo>
                  <a:lnTo>
                    <a:pt x="5152568" y="2618517"/>
                  </a:lnTo>
                  <a:lnTo>
                    <a:pt x="5160510" y="2620792"/>
                  </a:lnTo>
                  <a:lnTo>
                    <a:pt x="5168839" y="2623778"/>
                  </a:lnTo>
                  <a:lnTo>
                    <a:pt x="5181084" y="2625696"/>
                  </a:lnTo>
                  <a:lnTo>
                    <a:pt x="5247741" y="2626166"/>
                  </a:lnTo>
                  <a:lnTo>
                    <a:pt x="5251940" y="2625320"/>
                  </a:lnTo>
                  <a:lnTo>
                    <a:pt x="5262741" y="2620931"/>
                  </a:lnTo>
                  <a:lnTo>
                    <a:pt x="5281132" y="2619018"/>
                  </a:lnTo>
                  <a:lnTo>
                    <a:pt x="5321315" y="2617719"/>
                  </a:lnTo>
                  <a:lnTo>
                    <a:pt x="5364948" y="2605036"/>
                  </a:lnTo>
                  <a:lnTo>
                    <a:pt x="5397375" y="2602528"/>
                  </a:lnTo>
                  <a:lnTo>
                    <a:pt x="5409672" y="2597290"/>
                  </a:lnTo>
                  <a:lnTo>
                    <a:pt x="5415889" y="2595552"/>
                  </a:lnTo>
                  <a:lnTo>
                    <a:pt x="5428911" y="2590662"/>
                  </a:lnTo>
                  <a:lnTo>
                    <a:pt x="5453303" y="2587448"/>
                  </a:lnTo>
                  <a:lnTo>
                    <a:pt x="5469386" y="2582081"/>
                  </a:lnTo>
                  <a:lnTo>
                    <a:pt x="5476297" y="2580327"/>
                  </a:lnTo>
                  <a:lnTo>
                    <a:pt x="5507150" y="2567309"/>
                  </a:lnTo>
                  <a:lnTo>
                    <a:pt x="5510393" y="2566609"/>
                  </a:lnTo>
                  <a:lnTo>
                    <a:pt x="5516252" y="2563572"/>
                  </a:lnTo>
                  <a:lnTo>
                    <a:pt x="5519001" y="2561577"/>
                  </a:lnTo>
                  <a:lnTo>
                    <a:pt x="5526569" y="2559361"/>
                  </a:lnTo>
                  <a:lnTo>
                    <a:pt x="5530959" y="2558770"/>
                  </a:lnTo>
                  <a:lnTo>
                    <a:pt x="5538094" y="2555855"/>
                  </a:lnTo>
                  <a:lnTo>
                    <a:pt x="5544086" y="2552584"/>
                  </a:lnTo>
                  <a:lnTo>
                    <a:pt x="5552221" y="2549896"/>
                  </a:lnTo>
                  <a:lnTo>
                    <a:pt x="5559992" y="2544960"/>
                  </a:lnTo>
                  <a:lnTo>
                    <a:pt x="5565109" y="2543509"/>
                  </a:lnTo>
                  <a:lnTo>
                    <a:pt x="5566811" y="2542275"/>
                  </a:lnTo>
                  <a:lnTo>
                    <a:pt x="5567947" y="2540606"/>
                  </a:lnTo>
                  <a:lnTo>
                    <a:pt x="5568703" y="2538646"/>
                  </a:lnTo>
                  <a:lnTo>
                    <a:pt x="5570054" y="2537340"/>
                  </a:lnTo>
                  <a:lnTo>
                    <a:pt x="5571802" y="2536469"/>
                  </a:lnTo>
                  <a:lnTo>
                    <a:pt x="5573814" y="2535888"/>
                  </a:lnTo>
                  <a:lnTo>
                    <a:pt x="5575155" y="2534655"/>
                  </a:lnTo>
                  <a:lnTo>
                    <a:pt x="5576048" y="2532986"/>
                  </a:lnTo>
                  <a:lnTo>
                    <a:pt x="5576645" y="2531026"/>
                  </a:lnTo>
                  <a:lnTo>
                    <a:pt x="5577889" y="2529720"/>
                  </a:lnTo>
                  <a:lnTo>
                    <a:pt x="5579565" y="2528849"/>
                  </a:lnTo>
                  <a:lnTo>
                    <a:pt x="5581530" y="2528268"/>
                  </a:lnTo>
                  <a:lnTo>
                    <a:pt x="5582839" y="2527035"/>
                  </a:lnTo>
                  <a:lnTo>
                    <a:pt x="5583712" y="2525366"/>
                  </a:lnTo>
                  <a:lnTo>
                    <a:pt x="5584293" y="2523406"/>
                  </a:lnTo>
                  <a:lnTo>
                    <a:pt x="5585528" y="2522100"/>
                  </a:lnTo>
                  <a:lnTo>
                    <a:pt x="5587198" y="2521229"/>
                  </a:lnTo>
                  <a:lnTo>
                    <a:pt x="5591915" y="2519832"/>
                  </a:lnTo>
                  <a:lnTo>
                    <a:pt x="5598930" y="2514319"/>
                  </a:lnTo>
                  <a:lnTo>
                    <a:pt x="5603580" y="2512957"/>
                  </a:lnTo>
                  <a:lnTo>
                    <a:pt x="5605160" y="2511747"/>
                  </a:lnTo>
                  <a:lnTo>
                    <a:pt x="5606213" y="2510094"/>
                  </a:lnTo>
                  <a:lnTo>
                    <a:pt x="5606913" y="2508145"/>
                  </a:lnTo>
                  <a:lnTo>
                    <a:pt x="5609950" y="2503722"/>
                  </a:lnTo>
                  <a:lnTo>
                    <a:pt x="5614755" y="2498029"/>
                  </a:lnTo>
                  <a:lnTo>
                    <a:pt x="5615996" y="2497561"/>
                  </a:lnTo>
                  <a:lnTo>
                    <a:pt x="5619632" y="2497042"/>
                  </a:lnTo>
                  <a:lnTo>
                    <a:pt x="5620940" y="2496057"/>
                  </a:lnTo>
                  <a:lnTo>
                    <a:pt x="5621812" y="2494554"/>
                  </a:lnTo>
                  <a:lnTo>
                    <a:pt x="5622395" y="2492705"/>
                  </a:lnTo>
                  <a:lnTo>
                    <a:pt x="5623629" y="2491472"/>
                  </a:lnTo>
                  <a:lnTo>
                    <a:pt x="5625297" y="2490651"/>
                  </a:lnTo>
                  <a:lnTo>
                    <a:pt x="5627258" y="2490103"/>
                  </a:lnTo>
                  <a:lnTo>
                    <a:pt x="5628564" y="2488891"/>
                  </a:lnTo>
                  <a:lnTo>
                    <a:pt x="5629435" y="2487237"/>
                  </a:lnTo>
                  <a:lnTo>
                    <a:pt x="5630015" y="2485287"/>
                  </a:lnTo>
                  <a:lnTo>
                    <a:pt x="5631249" y="2483987"/>
                  </a:lnTo>
                  <a:lnTo>
                    <a:pt x="5632918" y="2483120"/>
                  </a:lnTo>
                  <a:lnTo>
                    <a:pt x="5637635" y="2481730"/>
                  </a:lnTo>
                  <a:lnTo>
                    <a:pt x="5638023" y="2480769"/>
                  </a:lnTo>
                  <a:lnTo>
                    <a:pt x="5638453" y="2477443"/>
                  </a:lnTo>
                  <a:lnTo>
                    <a:pt x="5639415" y="2475372"/>
                  </a:lnTo>
                  <a:lnTo>
                    <a:pt x="5645328" y="2467529"/>
                  </a:lnTo>
                  <a:lnTo>
                    <a:pt x="5645933" y="2464504"/>
                  </a:lnTo>
                  <a:lnTo>
                    <a:pt x="5646095" y="2462512"/>
                  </a:lnTo>
                  <a:lnTo>
                    <a:pt x="5647048" y="2460337"/>
                  </a:lnTo>
                  <a:lnTo>
                    <a:pt x="5650366" y="2455662"/>
                  </a:lnTo>
                  <a:lnTo>
                    <a:pt x="5652437" y="2454077"/>
                  </a:lnTo>
                  <a:lnTo>
                    <a:pt x="5654664" y="2453021"/>
                  </a:lnTo>
                  <a:lnTo>
                    <a:pt x="5656995" y="2452316"/>
                  </a:lnTo>
                  <a:lnTo>
                    <a:pt x="5658549" y="2451000"/>
                  </a:lnTo>
                  <a:lnTo>
                    <a:pt x="5659585" y="2449276"/>
                  </a:lnTo>
                  <a:lnTo>
                    <a:pt x="5660276" y="2447280"/>
                  </a:lnTo>
                  <a:lnTo>
                    <a:pt x="5663301" y="2442804"/>
                  </a:lnTo>
                  <a:lnTo>
                    <a:pt x="5675487" y="2429524"/>
                  </a:lnTo>
                  <a:lnTo>
                    <a:pt x="5688212" y="2405383"/>
                  </a:lnTo>
                  <a:lnTo>
                    <a:pt x="5690392" y="2398783"/>
                  </a:lnTo>
                  <a:lnTo>
                    <a:pt x="5690974" y="2395838"/>
                  </a:lnTo>
                  <a:lnTo>
                    <a:pt x="5693878" y="2390307"/>
                  </a:lnTo>
                  <a:lnTo>
                    <a:pt x="5695837" y="2387648"/>
                  </a:lnTo>
                  <a:lnTo>
                    <a:pt x="5698015" y="2380176"/>
                  </a:lnTo>
                  <a:lnTo>
                    <a:pt x="5698595" y="2375813"/>
                  </a:lnTo>
                  <a:lnTo>
                    <a:pt x="5701498" y="2368708"/>
                  </a:lnTo>
                  <a:lnTo>
                    <a:pt x="5704764" y="2362728"/>
                  </a:lnTo>
                  <a:lnTo>
                    <a:pt x="5715070" y="2332252"/>
                  </a:lnTo>
                  <a:lnTo>
                    <a:pt x="5727080" y="2311114"/>
                  </a:lnTo>
                  <a:lnTo>
                    <a:pt x="5729300" y="2301772"/>
                  </a:lnTo>
                  <a:lnTo>
                    <a:pt x="5729821" y="2296290"/>
                  </a:lnTo>
                  <a:lnTo>
                    <a:pt x="5730806" y="2293642"/>
                  </a:lnTo>
                  <a:lnTo>
                    <a:pt x="5735392" y="2285871"/>
                  </a:lnTo>
                  <a:lnTo>
                    <a:pt x="5744321" y="2258929"/>
                  </a:lnTo>
                  <a:lnTo>
                    <a:pt x="5746303" y="2227249"/>
                  </a:lnTo>
                  <a:lnTo>
                    <a:pt x="5751504" y="2215162"/>
                  </a:lnTo>
                  <a:lnTo>
                    <a:pt x="5753236" y="2208972"/>
                  </a:lnTo>
                  <a:lnTo>
                    <a:pt x="5758988" y="2193458"/>
                  </a:lnTo>
                  <a:lnTo>
                    <a:pt x="5760376" y="2181990"/>
                  </a:lnTo>
                  <a:lnTo>
                    <a:pt x="5760686" y="2155850"/>
                  </a:lnTo>
                  <a:lnTo>
                    <a:pt x="5761543" y="2151756"/>
                  </a:lnTo>
                  <a:lnTo>
                    <a:pt x="5765948" y="2141102"/>
                  </a:lnTo>
                  <a:lnTo>
                    <a:pt x="5767864" y="2122761"/>
                  </a:lnTo>
                  <a:lnTo>
                    <a:pt x="5768309" y="2094219"/>
                  </a:lnTo>
                  <a:lnTo>
                    <a:pt x="5770582" y="2084664"/>
                  </a:lnTo>
                  <a:lnTo>
                    <a:pt x="5774365" y="2072022"/>
                  </a:lnTo>
                  <a:lnTo>
                    <a:pt x="5775747" y="2051403"/>
                  </a:lnTo>
                  <a:lnTo>
                    <a:pt x="5775864" y="2041645"/>
                  </a:lnTo>
                  <a:lnTo>
                    <a:pt x="5778173" y="2031664"/>
                  </a:lnTo>
                  <a:lnTo>
                    <a:pt x="5781175" y="2021584"/>
                  </a:lnTo>
                  <a:lnTo>
                    <a:pt x="5783437" y="1986084"/>
                  </a:lnTo>
                  <a:lnTo>
                    <a:pt x="5783548" y="1965767"/>
                  </a:lnTo>
                  <a:lnTo>
                    <a:pt x="5785823" y="1955607"/>
                  </a:lnTo>
                  <a:lnTo>
                    <a:pt x="5788808" y="1945447"/>
                  </a:lnTo>
                  <a:lnTo>
                    <a:pt x="5791335" y="1930207"/>
                  </a:lnTo>
                  <a:lnTo>
                    <a:pt x="5796224" y="1914120"/>
                  </a:lnTo>
                  <a:lnTo>
                    <a:pt x="5801030" y="1856687"/>
                  </a:lnTo>
                  <a:lnTo>
                    <a:pt x="5810961" y="1830319"/>
                  </a:lnTo>
                  <a:lnTo>
                    <a:pt x="5816132" y="1788439"/>
                  </a:lnTo>
                  <a:lnTo>
                    <a:pt x="5819212" y="1778017"/>
                  </a:lnTo>
                  <a:lnTo>
                    <a:pt x="5833000" y="1710578"/>
                  </a:lnTo>
                  <a:lnTo>
                    <a:pt x="5869941" y="1630496"/>
                  </a:lnTo>
                  <a:lnTo>
                    <a:pt x="5882638" y="1607346"/>
                  </a:lnTo>
                  <a:lnTo>
                    <a:pt x="5890257" y="1595879"/>
                  </a:lnTo>
                  <a:lnTo>
                    <a:pt x="5892797" y="1591328"/>
                  </a:lnTo>
                  <a:lnTo>
                    <a:pt x="5895619" y="1581757"/>
                  </a:lnTo>
                  <a:lnTo>
                    <a:pt x="5896372" y="1576833"/>
                  </a:lnTo>
                  <a:lnTo>
                    <a:pt x="5899465" y="1569105"/>
                  </a:lnTo>
                  <a:lnTo>
                    <a:pt x="5932595" y="1516116"/>
                  </a:lnTo>
                  <a:lnTo>
                    <a:pt x="5935821" y="1503560"/>
                  </a:lnTo>
                  <a:lnTo>
                    <a:pt x="5939576" y="1497028"/>
                  </a:lnTo>
                  <a:lnTo>
                    <a:pt x="5957205" y="1472918"/>
                  </a:lnTo>
                  <a:lnTo>
                    <a:pt x="5969172" y="1462727"/>
                  </a:lnTo>
                  <a:lnTo>
                    <a:pt x="5999451" y="1427389"/>
                  </a:lnTo>
                  <a:lnTo>
                    <a:pt x="6089830" y="1351115"/>
                  </a:lnTo>
                  <a:lnTo>
                    <a:pt x="6093578" y="1349412"/>
                  </a:lnTo>
                  <a:lnTo>
                    <a:pt x="6106098" y="1346169"/>
                  </a:lnTo>
                  <a:lnTo>
                    <a:pt x="6112623" y="1342410"/>
                  </a:lnTo>
                  <a:lnTo>
                    <a:pt x="6132962" y="1328134"/>
                  </a:lnTo>
                  <a:lnTo>
                    <a:pt x="6142340" y="1325364"/>
                  </a:lnTo>
                  <a:lnTo>
                    <a:pt x="6147213" y="1324625"/>
                  </a:lnTo>
                  <a:lnTo>
                    <a:pt x="6154885" y="1321546"/>
                  </a:lnTo>
                  <a:lnTo>
                    <a:pt x="6181175" y="1305273"/>
                  </a:lnTo>
                  <a:lnTo>
                    <a:pt x="6189626" y="1297719"/>
                  </a:lnTo>
                  <a:lnTo>
                    <a:pt x="6193131" y="1296035"/>
                  </a:lnTo>
                  <a:lnTo>
                    <a:pt x="6205304" y="1292818"/>
                  </a:lnTo>
                  <a:lnTo>
                    <a:pt x="6211747" y="1289065"/>
                  </a:lnTo>
                  <a:lnTo>
                    <a:pt x="6262287" y="1252025"/>
                  </a:lnTo>
                  <a:lnTo>
                    <a:pt x="6276690" y="1244406"/>
                  </a:lnTo>
                  <a:lnTo>
                    <a:pt x="6284395" y="1237069"/>
                  </a:lnTo>
                  <a:lnTo>
                    <a:pt x="6287636" y="1232742"/>
                  </a:lnTo>
                  <a:lnTo>
                    <a:pt x="6295752" y="1225676"/>
                  </a:lnTo>
                  <a:lnTo>
                    <a:pt x="6414657" y="1145348"/>
                  </a:lnTo>
                  <a:lnTo>
                    <a:pt x="6443889" y="1119807"/>
                  </a:lnTo>
                  <a:lnTo>
                    <a:pt x="6487220" y="1077544"/>
                  </a:lnTo>
                  <a:lnTo>
                    <a:pt x="6512565" y="1057919"/>
                  </a:lnTo>
                  <a:lnTo>
                    <a:pt x="6531927" y="1035704"/>
                  </a:lnTo>
                  <a:lnTo>
                    <a:pt x="6536478" y="1032459"/>
                  </a:lnTo>
                  <a:lnTo>
                    <a:pt x="6543790" y="1024337"/>
                  </a:lnTo>
                  <a:lnTo>
                    <a:pt x="6546925" y="1019800"/>
                  </a:lnTo>
                  <a:lnTo>
                    <a:pt x="6554926" y="1012502"/>
                  </a:lnTo>
                  <a:lnTo>
                    <a:pt x="6559430" y="1009370"/>
                  </a:lnTo>
                  <a:lnTo>
                    <a:pt x="6566692" y="1001375"/>
                  </a:lnTo>
                  <a:lnTo>
                    <a:pt x="6614157" y="921531"/>
                  </a:lnTo>
                  <a:lnTo>
                    <a:pt x="6638498" y="891033"/>
                  </a:lnTo>
                  <a:lnTo>
                    <a:pt x="6641908" y="881047"/>
                  </a:lnTo>
                  <a:lnTo>
                    <a:pt x="6644271" y="870965"/>
                  </a:lnTo>
                  <a:lnTo>
                    <a:pt x="6657746" y="835463"/>
                  </a:lnTo>
                  <a:lnTo>
                    <a:pt x="6659777" y="825305"/>
                  </a:lnTo>
                  <a:lnTo>
                    <a:pt x="6665721" y="807244"/>
                  </a:lnTo>
                  <a:lnTo>
                    <a:pt x="6676857" y="759598"/>
                  </a:lnTo>
                  <a:lnTo>
                    <a:pt x="6680125" y="749254"/>
                  </a:lnTo>
                  <a:lnTo>
                    <a:pt x="6682810" y="733911"/>
                  </a:lnTo>
                  <a:lnTo>
                    <a:pt x="6695872" y="698310"/>
                  </a:lnTo>
                  <a:lnTo>
                    <a:pt x="6697973" y="623588"/>
                  </a:lnTo>
                  <a:lnTo>
                    <a:pt x="6695719" y="614016"/>
                  </a:lnTo>
                  <a:lnTo>
                    <a:pt x="6692740" y="604118"/>
                  </a:lnTo>
                  <a:lnTo>
                    <a:pt x="6688239" y="568755"/>
                  </a:lnTo>
                  <a:lnTo>
                    <a:pt x="6684367" y="555781"/>
                  </a:lnTo>
                  <a:lnTo>
                    <a:pt x="6682615" y="548602"/>
                  </a:lnTo>
                  <a:lnTo>
                    <a:pt x="6663195" y="505205"/>
                  </a:lnTo>
                  <a:lnTo>
                    <a:pt x="6660013" y="490855"/>
                  </a:lnTo>
                  <a:lnTo>
                    <a:pt x="6639495" y="452564"/>
                  </a:lnTo>
                  <a:lnTo>
                    <a:pt x="6632765" y="442708"/>
                  </a:lnTo>
                  <a:lnTo>
                    <a:pt x="6625795" y="425146"/>
                  </a:lnTo>
                  <a:lnTo>
                    <a:pt x="6602285" y="383960"/>
                  </a:lnTo>
                  <a:lnTo>
                    <a:pt x="6599068" y="374121"/>
                  </a:lnTo>
                  <a:lnTo>
                    <a:pt x="6581044" y="346343"/>
                  </a:lnTo>
                  <a:lnTo>
                    <a:pt x="6570959" y="334457"/>
                  </a:lnTo>
                  <a:lnTo>
                    <a:pt x="6565889" y="326058"/>
                  </a:lnTo>
                  <a:lnTo>
                    <a:pt x="6558555" y="318939"/>
                  </a:lnTo>
                  <a:lnTo>
                    <a:pt x="6535731" y="299623"/>
                  </a:lnTo>
                  <a:lnTo>
                    <a:pt x="6524472" y="289386"/>
                  </a:lnTo>
                  <a:lnTo>
                    <a:pt x="6456332" y="246187"/>
                  </a:lnTo>
                  <a:lnTo>
                    <a:pt x="6448621" y="243365"/>
                  </a:lnTo>
                  <a:lnTo>
                    <a:pt x="6441525" y="241264"/>
                  </a:lnTo>
                  <a:lnTo>
                    <a:pt x="6391279" y="221572"/>
                  </a:lnTo>
                  <a:lnTo>
                    <a:pt x="6370443" y="216646"/>
                  </a:lnTo>
                  <a:lnTo>
                    <a:pt x="6290954" y="190012"/>
                  </a:lnTo>
                  <a:lnTo>
                    <a:pt x="6273173" y="188211"/>
                  </a:lnTo>
                  <a:lnTo>
                    <a:pt x="6258373" y="187898"/>
                  </a:lnTo>
                  <a:lnTo>
                    <a:pt x="6254199" y="187008"/>
                  </a:lnTo>
                  <a:lnTo>
                    <a:pt x="6243437" y="182556"/>
                  </a:lnTo>
                  <a:lnTo>
                    <a:pt x="6225059" y="178365"/>
                  </a:lnTo>
                  <a:lnTo>
                    <a:pt x="6215165" y="175122"/>
                  </a:lnTo>
                  <a:lnTo>
                    <a:pt x="6013765" y="133943"/>
                  </a:lnTo>
                  <a:lnTo>
                    <a:pt x="5996796" y="129978"/>
                  </a:lnTo>
                  <a:lnTo>
                    <a:pt x="5908814" y="113892"/>
                  </a:lnTo>
                  <a:lnTo>
                    <a:pt x="5853984" y="99695"/>
                  </a:lnTo>
                  <a:lnTo>
                    <a:pt x="5648250" y="65793"/>
                  </a:lnTo>
                  <a:lnTo>
                    <a:pt x="5457395" y="43331"/>
                  </a:lnTo>
                  <a:lnTo>
                    <a:pt x="5420492" y="42208"/>
                  </a:lnTo>
                  <a:lnTo>
                    <a:pt x="5356344" y="35842"/>
                  </a:lnTo>
                  <a:lnTo>
                    <a:pt x="5326224" y="33250"/>
                  </a:lnTo>
                  <a:lnTo>
                    <a:pt x="5220225" y="20640"/>
                  </a:lnTo>
                  <a:lnTo>
                    <a:pt x="5167992" y="17914"/>
                  </a:lnTo>
                  <a:lnTo>
                    <a:pt x="5141723" y="14109"/>
                  </a:lnTo>
                  <a:lnTo>
                    <a:pt x="5008410" y="10253"/>
                  </a:lnTo>
                  <a:lnTo>
                    <a:pt x="4981834" y="6477"/>
                  </a:lnTo>
                  <a:lnTo>
                    <a:pt x="4779341" y="4887"/>
                  </a:lnTo>
                  <a:lnTo>
                    <a:pt x="4670997" y="4040"/>
                  </a:lnTo>
                  <a:lnTo>
                    <a:pt x="4643194" y="497"/>
                  </a:lnTo>
                  <a:lnTo>
                    <a:pt x="4617645" y="2363"/>
                  </a:lnTo>
                  <a:lnTo>
                    <a:pt x="4589003" y="0"/>
                  </a:lnTo>
                  <a:lnTo>
                    <a:pt x="4381014" y="4886"/>
                  </a:lnTo>
                  <a:lnTo>
                    <a:pt x="4320495" y="7145"/>
                  </a:lnTo>
                  <a:lnTo>
                    <a:pt x="4270579" y="11801"/>
                  </a:lnTo>
                  <a:lnTo>
                    <a:pt x="4175617" y="14752"/>
                  </a:lnTo>
                  <a:lnTo>
                    <a:pt x="4125785" y="19419"/>
                  </a:lnTo>
                  <a:lnTo>
                    <a:pt x="3948941" y="22384"/>
                  </a:lnTo>
                  <a:lnTo>
                    <a:pt x="3922567" y="26158"/>
                  </a:lnTo>
                  <a:lnTo>
                    <a:pt x="3715694" y="35274"/>
                  </a:lnTo>
                  <a:lnTo>
                    <a:pt x="3622172" y="36212"/>
                  </a:lnTo>
                  <a:lnTo>
                    <a:pt x="3545520" y="42673"/>
                  </a:lnTo>
                  <a:lnTo>
                    <a:pt x="3443733" y="45241"/>
                  </a:lnTo>
                  <a:lnTo>
                    <a:pt x="3393371" y="49900"/>
                  </a:lnTo>
                  <a:lnTo>
                    <a:pt x="3322313" y="52823"/>
                  </a:lnTo>
                  <a:lnTo>
                    <a:pt x="3142142" y="72693"/>
                  </a:lnTo>
                  <a:lnTo>
                    <a:pt x="2935299" y="87106"/>
                  </a:lnTo>
                  <a:lnTo>
                    <a:pt x="2760979" y="87859"/>
                  </a:lnTo>
                  <a:lnTo>
                    <a:pt x="2554518" y="81089"/>
                  </a:lnTo>
                  <a:lnTo>
                    <a:pt x="2495061" y="80240"/>
                  </a:lnTo>
                  <a:lnTo>
                    <a:pt x="2420300" y="73781"/>
                  </a:lnTo>
                  <a:lnTo>
                    <a:pt x="2375806" y="71250"/>
                  </a:lnTo>
                  <a:lnTo>
                    <a:pt x="2327269" y="66559"/>
                  </a:lnTo>
                  <a:lnTo>
                    <a:pt x="2120896" y="65847"/>
                  </a:lnTo>
                  <a:lnTo>
                    <a:pt x="1814600" y="65847"/>
                  </a:lnTo>
                  <a:lnTo>
                    <a:pt x="1606681" y="58235"/>
                  </a:lnTo>
                  <a:lnTo>
                    <a:pt x="1402032" y="65835"/>
                  </a:lnTo>
                  <a:lnTo>
                    <a:pt x="1160777" y="73439"/>
                  </a:lnTo>
                  <a:lnTo>
                    <a:pt x="962970" y="87620"/>
                  </a:lnTo>
                  <a:lnTo>
                    <a:pt x="761008" y="111914"/>
                  </a:lnTo>
                  <a:lnTo>
                    <a:pt x="560276" y="158867"/>
                  </a:lnTo>
                  <a:lnTo>
                    <a:pt x="470196" y="189564"/>
                  </a:lnTo>
                  <a:lnTo>
                    <a:pt x="320736" y="261397"/>
                  </a:lnTo>
                  <a:lnTo>
                    <a:pt x="207355" y="342785"/>
                  </a:lnTo>
                  <a:lnTo>
                    <a:pt x="135355" y="423867"/>
                  </a:lnTo>
                  <a:lnTo>
                    <a:pt x="105048" y="457620"/>
                  </a:lnTo>
                  <a:lnTo>
                    <a:pt x="89861" y="483312"/>
                  </a:lnTo>
                  <a:lnTo>
                    <a:pt x="81423" y="495227"/>
                  </a:lnTo>
                  <a:lnTo>
                    <a:pt x="40867" y="577114"/>
                  </a:lnTo>
                  <a:lnTo>
                    <a:pt x="28265" y="607010"/>
                  </a:lnTo>
                  <a:lnTo>
                    <a:pt x="21027" y="621324"/>
                  </a:lnTo>
                  <a:lnTo>
                    <a:pt x="2157" y="688570"/>
                  </a:lnTo>
                  <a:lnTo>
                    <a:pt x="2" y="766882"/>
                  </a:lnTo>
                  <a:lnTo>
                    <a:pt x="0" y="771964"/>
                  </a:lnTo>
                  <a:lnTo>
                    <a:pt x="2257" y="782126"/>
                  </a:lnTo>
                  <a:lnTo>
                    <a:pt x="5234" y="792286"/>
                  </a:lnTo>
                  <a:lnTo>
                    <a:pt x="7758" y="807527"/>
                  </a:lnTo>
                  <a:lnTo>
                    <a:pt x="13509" y="827847"/>
                  </a:lnTo>
                  <a:lnTo>
                    <a:pt x="15316" y="838007"/>
                  </a:lnTo>
                  <a:lnTo>
                    <a:pt x="33361" y="886581"/>
                  </a:lnTo>
                  <a:lnTo>
                    <a:pt x="49971" y="914085"/>
                  </a:lnTo>
                  <a:lnTo>
                    <a:pt x="51841" y="920644"/>
                  </a:lnTo>
                  <a:lnTo>
                    <a:pt x="54033" y="923578"/>
                  </a:lnTo>
                  <a:lnTo>
                    <a:pt x="64362" y="932600"/>
                  </a:lnTo>
                  <a:lnTo>
                    <a:pt x="78516" y="951217"/>
                  </a:lnTo>
                  <a:lnTo>
                    <a:pt x="132069" y="998026"/>
                  </a:lnTo>
                  <a:lnTo>
                    <a:pt x="135458" y="999720"/>
                  </a:lnTo>
                  <a:lnTo>
                    <a:pt x="147472" y="1002950"/>
                  </a:lnTo>
                  <a:lnTo>
                    <a:pt x="153877" y="1006706"/>
                  </a:lnTo>
                  <a:lnTo>
                    <a:pt x="164887" y="1015170"/>
                  </a:lnTo>
                  <a:lnTo>
                    <a:pt x="172655" y="1018252"/>
                  </a:lnTo>
                  <a:lnTo>
                    <a:pt x="180318" y="1023305"/>
                  </a:lnTo>
                  <a:lnTo>
                    <a:pt x="185409" y="1024784"/>
                  </a:lnTo>
                  <a:lnTo>
                    <a:pt x="205580" y="1025947"/>
                  </a:lnTo>
                  <a:lnTo>
                    <a:pt x="216211" y="1025964"/>
                  </a:lnTo>
                  <a:lnTo>
                    <a:pt x="218646" y="1026812"/>
                  </a:lnTo>
                  <a:lnTo>
                    <a:pt x="227119" y="1032528"/>
                  </a:lnTo>
                  <a:lnTo>
                    <a:pt x="230198" y="1033116"/>
                  </a:lnTo>
                  <a:lnTo>
                    <a:pt x="239910" y="1033560"/>
                  </a:lnTo>
                  <a:lnTo>
                    <a:pt x="241219" y="1032722"/>
                  </a:lnTo>
                  <a:lnTo>
                    <a:pt x="242092" y="1031317"/>
                  </a:lnTo>
                  <a:lnTo>
                    <a:pt x="243735" y="1026280"/>
                  </a:lnTo>
                  <a:lnTo>
                    <a:pt x="243836" y="1000530"/>
                  </a:lnTo>
                  <a:lnTo>
                    <a:pt x="242990" y="998003"/>
                  </a:lnTo>
                  <a:lnTo>
                    <a:pt x="238600" y="990400"/>
                  </a:lnTo>
                  <a:lnTo>
                    <a:pt x="236217" y="98024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67"/>
            <p:cNvSpPr/>
            <p:nvPr/>
          </p:nvSpPr>
          <p:spPr>
            <a:xfrm>
              <a:off x="2286037" y="1181108"/>
              <a:ext cx="227371" cy="251453"/>
            </a:xfrm>
            <a:custGeom>
              <a:avLst/>
              <a:gdLst/>
              <a:ahLst/>
              <a:cxnLst/>
              <a:rect l="0" t="0" r="0" b="0"/>
              <a:pathLst>
                <a:path w="227371" h="251453">
                  <a:moveTo>
                    <a:pt x="38063" y="15232"/>
                  </a:moveTo>
                  <a:lnTo>
                    <a:pt x="34018" y="11187"/>
                  </a:lnTo>
                  <a:lnTo>
                    <a:pt x="31980" y="9995"/>
                  </a:lnTo>
                  <a:lnTo>
                    <a:pt x="27457" y="8671"/>
                  </a:lnTo>
                  <a:lnTo>
                    <a:pt x="22625" y="8083"/>
                  </a:lnTo>
                  <a:lnTo>
                    <a:pt x="16669" y="7705"/>
                  </a:lnTo>
                  <a:lnTo>
                    <a:pt x="11592" y="7640"/>
                  </a:lnTo>
                  <a:lnTo>
                    <a:pt x="87" y="7612"/>
                  </a:lnTo>
                  <a:lnTo>
                    <a:pt x="0" y="3567"/>
                  </a:lnTo>
                  <a:lnTo>
                    <a:pt x="834" y="2375"/>
                  </a:lnTo>
                  <a:lnTo>
                    <a:pt x="2237" y="1581"/>
                  </a:lnTo>
                  <a:lnTo>
                    <a:pt x="6054" y="698"/>
                  </a:lnTo>
                  <a:lnTo>
                    <a:pt x="12962" y="201"/>
                  </a:lnTo>
                  <a:lnTo>
                    <a:pt x="17876" y="85"/>
                  </a:lnTo>
                  <a:lnTo>
                    <a:pt x="43601" y="0"/>
                  </a:lnTo>
                  <a:lnTo>
                    <a:pt x="47681" y="844"/>
                  </a:lnTo>
                  <a:lnTo>
                    <a:pt x="54473" y="4040"/>
                  </a:lnTo>
                  <a:lnTo>
                    <a:pt x="58317" y="5231"/>
                  </a:lnTo>
                  <a:lnTo>
                    <a:pt x="62572" y="6024"/>
                  </a:lnTo>
                  <a:lnTo>
                    <a:pt x="67102" y="6554"/>
                  </a:lnTo>
                  <a:lnTo>
                    <a:pt x="71816" y="7753"/>
                  </a:lnTo>
                  <a:lnTo>
                    <a:pt x="76652" y="9399"/>
                  </a:lnTo>
                  <a:lnTo>
                    <a:pt x="81569" y="11344"/>
                  </a:lnTo>
                  <a:lnTo>
                    <a:pt x="85694" y="12640"/>
                  </a:lnTo>
                  <a:lnTo>
                    <a:pt x="92534" y="14080"/>
                  </a:lnTo>
                  <a:lnTo>
                    <a:pt x="97237" y="15311"/>
                  </a:lnTo>
                  <a:lnTo>
                    <a:pt x="102913" y="16978"/>
                  </a:lnTo>
                  <a:lnTo>
                    <a:pt x="109236" y="18936"/>
                  </a:lnTo>
                  <a:lnTo>
                    <a:pt x="114298" y="21088"/>
                  </a:lnTo>
                  <a:lnTo>
                    <a:pt x="118520" y="23369"/>
                  </a:lnTo>
                  <a:lnTo>
                    <a:pt x="122181" y="25737"/>
                  </a:lnTo>
                  <a:lnTo>
                    <a:pt x="126315" y="28162"/>
                  </a:lnTo>
                  <a:lnTo>
                    <a:pt x="130764" y="30625"/>
                  </a:lnTo>
                  <a:lnTo>
                    <a:pt x="135424" y="33114"/>
                  </a:lnTo>
                  <a:lnTo>
                    <a:pt x="139376" y="35620"/>
                  </a:lnTo>
                  <a:lnTo>
                    <a:pt x="146027" y="40662"/>
                  </a:lnTo>
                  <a:lnTo>
                    <a:pt x="149833" y="43192"/>
                  </a:lnTo>
                  <a:lnTo>
                    <a:pt x="154062" y="45726"/>
                  </a:lnTo>
                  <a:lnTo>
                    <a:pt x="158576" y="48261"/>
                  </a:lnTo>
                  <a:lnTo>
                    <a:pt x="162432" y="50798"/>
                  </a:lnTo>
                  <a:lnTo>
                    <a:pt x="168973" y="55875"/>
                  </a:lnTo>
                  <a:lnTo>
                    <a:pt x="172750" y="58414"/>
                  </a:lnTo>
                  <a:lnTo>
                    <a:pt x="176961" y="60953"/>
                  </a:lnTo>
                  <a:lnTo>
                    <a:pt x="181462" y="63493"/>
                  </a:lnTo>
                  <a:lnTo>
                    <a:pt x="185308" y="66033"/>
                  </a:lnTo>
                  <a:lnTo>
                    <a:pt x="191841" y="71112"/>
                  </a:lnTo>
                  <a:lnTo>
                    <a:pt x="197567" y="76192"/>
                  </a:lnTo>
                  <a:lnTo>
                    <a:pt x="202933" y="81272"/>
                  </a:lnTo>
                  <a:lnTo>
                    <a:pt x="215832" y="93972"/>
                  </a:lnTo>
                  <a:lnTo>
                    <a:pt x="217536" y="97359"/>
                  </a:lnTo>
                  <a:lnTo>
                    <a:pt x="218671" y="101310"/>
                  </a:lnTo>
                  <a:lnTo>
                    <a:pt x="219428" y="105637"/>
                  </a:lnTo>
                  <a:lnTo>
                    <a:pt x="222527" y="112703"/>
                  </a:lnTo>
                  <a:lnTo>
                    <a:pt x="224539" y="115773"/>
                  </a:lnTo>
                  <a:lnTo>
                    <a:pt x="225880" y="119513"/>
                  </a:lnTo>
                  <a:lnTo>
                    <a:pt x="226774" y="123699"/>
                  </a:lnTo>
                  <a:lnTo>
                    <a:pt x="227370" y="128183"/>
                  </a:lnTo>
                  <a:lnTo>
                    <a:pt x="226922" y="132866"/>
                  </a:lnTo>
                  <a:lnTo>
                    <a:pt x="225775" y="137682"/>
                  </a:lnTo>
                  <a:lnTo>
                    <a:pt x="224164" y="142585"/>
                  </a:lnTo>
                  <a:lnTo>
                    <a:pt x="222244" y="147547"/>
                  </a:lnTo>
                  <a:lnTo>
                    <a:pt x="220117" y="152549"/>
                  </a:lnTo>
                  <a:lnTo>
                    <a:pt x="215495" y="162622"/>
                  </a:lnTo>
                  <a:lnTo>
                    <a:pt x="210620" y="172743"/>
                  </a:lnTo>
                  <a:lnTo>
                    <a:pt x="208134" y="178659"/>
                  </a:lnTo>
                  <a:lnTo>
                    <a:pt x="205630" y="185144"/>
                  </a:lnTo>
                  <a:lnTo>
                    <a:pt x="203115" y="192007"/>
                  </a:lnTo>
                  <a:lnTo>
                    <a:pt x="200590" y="198275"/>
                  </a:lnTo>
                  <a:lnTo>
                    <a:pt x="198062" y="204147"/>
                  </a:lnTo>
                  <a:lnTo>
                    <a:pt x="192993" y="215188"/>
                  </a:lnTo>
                  <a:lnTo>
                    <a:pt x="182841" y="236073"/>
                  </a:lnTo>
                  <a:lnTo>
                    <a:pt x="180302" y="241199"/>
                  </a:lnTo>
                  <a:lnTo>
                    <a:pt x="177762" y="244617"/>
                  </a:lnTo>
                  <a:lnTo>
                    <a:pt x="175222" y="246895"/>
                  </a:lnTo>
                  <a:lnTo>
                    <a:pt x="172682" y="248414"/>
                  </a:lnTo>
                  <a:lnTo>
                    <a:pt x="167603" y="250102"/>
                  </a:lnTo>
                  <a:lnTo>
                    <a:pt x="162522" y="250852"/>
                  </a:lnTo>
                  <a:lnTo>
                    <a:pt x="159982" y="251052"/>
                  </a:lnTo>
                  <a:lnTo>
                    <a:pt x="152363" y="25145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68"/>
            <p:cNvSpPr/>
            <p:nvPr/>
          </p:nvSpPr>
          <p:spPr>
            <a:xfrm>
              <a:off x="6880962" y="1988820"/>
              <a:ext cx="1162020" cy="1363400"/>
            </a:xfrm>
            <a:custGeom>
              <a:avLst/>
              <a:gdLst/>
              <a:ahLst/>
              <a:cxnLst/>
              <a:rect l="0" t="0" r="0" b="0"/>
              <a:pathLst>
                <a:path w="1162020" h="1363400">
                  <a:moveTo>
                    <a:pt x="30378" y="0"/>
                  </a:moveTo>
                  <a:lnTo>
                    <a:pt x="19772" y="0"/>
                  </a:lnTo>
                  <a:lnTo>
                    <a:pt x="18227" y="847"/>
                  </a:lnTo>
                  <a:lnTo>
                    <a:pt x="17198" y="2258"/>
                  </a:lnTo>
                  <a:lnTo>
                    <a:pt x="16511" y="4046"/>
                  </a:lnTo>
                  <a:lnTo>
                    <a:pt x="15207" y="4390"/>
                  </a:lnTo>
                  <a:lnTo>
                    <a:pt x="13489" y="3774"/>
                  </a:lnTo>
                  <a:lnTo>
                    <a:pt x="8697" y="745"/>
                  </a:lnTo>
                  <a:lnTo>
                    <a:pt x="0" y="6"/>
                  </a:lnTo>
                  <a:lnTo>
                    <a:pt x="6467" y="6561"/>
                  </a:lnTo>
                  <a:lnTo>
                    <a:pt x="9309" y="7150"/>
                  </a:lnTo>
                  <a:lnTo>
                    <a:pt x="11252" y="7306"/>
                  </a:lnTo>
                  <a:lnTo>
                    <a:pt x="44300" y="18963"/>
                  </a:lnTo>
                  <a:lnTo>
                    <a:pt x="78710" y="43390"/>
                  </a:lnTo>
                  <a:lnTo>
                    <a:pt x="93900" y="57542"/>
                  </a:lnTo>
                  <a:lnTo>
                    <a:pt x="124360" y="94192"/>
                  </a:lnTo>
                  <a:lnTo>
                    <a:pt x="153802" y="129903"/>
                  </a:lnTo>
                  <a:lnTo>
                    <a:pt x="182229" y="166175"/>
                  </a:lnTo>
                  <a:lnTo>
                    <a:pt x="207286" y="205952"/>
                  </a:lnTo>
                  <a:lnTo>
                    <a:pt x="240489" y="246422"/>
                  </a:lnTo>
                  <a:lnTo>
                    <a:pt x="274423" y="287028"/>
                  </a:lnTo>
                  <a:lnTo>
                    <a:pt x="302972" y="318349"/>
                  </a:lnTo>
                  <a:lnTo>
                    <a:pt x="332032" y="354064"/>
                  </a:lnTo>
                  <a:lnTo>
                    <a:pt x="357952" y="391458"/>
                  </a:lnTo>
                  <a:lnTo>
                    <a:pt x="387552" y="430195"/>
                  </a:lnTo>
                  <a:lnTo>
                    <a:pt x="410667" y="458745"/>
                  </a:lnTo>
                  <a:lnTo>
                    <a:pt x="432792" y="488367"/>
                  </a:lnTo>
                  <a:lnTo>
                    <a:pt x="454762" y="518465"/>
                  </a:lnTo>
                  <a:lnTo>
                    <a:pt x="478638" y="548776"/>
                  </a:lnTo>
                  <a:lnTo>
                    <a:pt x="501103" y="579181"/>
                  </a:lnTo>
                  <a:lnTo>
                    <a:pt x="523222" y="608780"/>
                  </a:lnTo>
                  <a:lnTo>
                    <a:pt x="558628" y="650938"/>
                  </a:lnTo>
                  <a:lnTo>
                    <a:pt x="591791" y="699366"/>
                  </a:lnTo>
                  <a:lnTo>
                    <a:pt x="615739" y="730776"/>
                  </a:lnTo>
                  <a:lnTo>
                    <a:pt x="648978" y="772974"/>
                  </a:lnTo>
                  <a:lnTo>
                    <a:pt x="684320" y="816334"/>
                  </a:lnTo>
                  <a:lnTo>
                    <a:pt x="706817" y="846262"/>
                  </a:lnTo>
                  <a:lnTo>
                    <a:pt x="728104" y="876496"/>
                  </a:lnTo>
                  <a:lnTo>
                    <a:pt x="748854" y="906867"/>
                  </a:lnTo>
                  <a:lnTo>
                    <a:pt x="783621" y="948481"/>
                  </a:lnTo>
                  <a:lnTo>
                    <a:pt x="805984" y="976961"/>
                  </a:lnTo>
                  <a:lnTo>
                    <a:pt x="837614" y="1019297"/>
                  </a:lnTo>
                  <a:lnTo>
                    <a:pt x="870693" y="1058652"/>
                  </a:lnTo>
                  <a:lnTo>
                    <a:pt x="905046" y="1097124"/>
                  </a:lnTo>
                  <a:lnTo>
                    <a:pt x="936674" y="1135334"/>
                  </a:lnTo>
                  <a:lnTo>
                    <a:pt x="967495" y="1171209"/>
                  </a:lnTo>
                  <a:lnTo>
                    <a:pt x="995818" y="1205545"/>
                  </a:lnTo>
                  <a:lnTo>
                    <a:pt x="1013183" y="1228371"/>
                  </a:lnTo>
                  <a:lnTo>
                    <a:pt x="1041151" y="1255502"/>
                  </a:lnTo>
                  <a:lnTo>
                    <a:pt x="1071530" y="1287425"/>
                  </a:lnTo>
                  <a:lnTo>
                    <a:pt x="1104554" y="1325180"/>
                  </a:lnTo>
                  <a:lnTo>
                    <a:pt x="1114003" y="1335729"/>
                  </a:lnTo>
                  <a:lnTo>
                    <a:pt x="1129737" y="1357354"/>
                  </a:lnTo>
                  <a:lnTo>
                    <a:pt x="1132430" y="1359563"/>
                  </a:lnTo>
                  <a:lnTo>
                    <a:pt x="1135074" y="1361035"/>
                  </a:lnTo>
                  <a:lnTo>
                    <a:pt x="1137681" y="1362017"/>
                  </a:lnTo>
                  <a:lnTo>
                    <a:pt x="1149442" y="1363399"/>
                  </a:lnTo>
                  <a:lnTo>
                    <a:pt x="1152341" y="1362746"/>
                  </a:lnTo>
                  <a:lnTo>
                    <a:pt x="1154273" y="1361464"/>
                  </a:lnTo>
                  <a:lnTo>
                    <a:pt x="1159250" y="1353357"/>
                  </a:lnTo>
                  <a:lnTo>
                    <a:pt x="1161420" y="1349278"/>
                  </a:lnTo>
                  <a:lnTo>
                    <a:pt x="1162019" y="1344865"/>
                  </a:lnTo>
                  <a:lnTo>
                    <a:pt x="1159156" y="1321101"/>
                  </a:lnTo>
                  <a:lnTo>
                    <a:pt x="1158138" y="12954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69"/>
            <p:cNvSpPr/>
            <p:nvPr/>
          </p:nvSpPr>
          <p:spPr>
            <a:xfrm>
              <a:off x="6820246" y="1965960"/>
              <a:ext cx="990255" cy="1348701"/>
            </a:xfrm>
            <a:custGeom>
              <a:avLst/>
              <a:gdLst/>
              <a:ahLst/>
              <a:cxnLst/>
              <a:rect l="0" t="0" r="0" b="0"/>
              <a:pathLst>
                <a:path w="990255" h="1348701">
                  <a:moveTo>
                    <a:pt x="990254" y="0"/>
                  </a:moveTo>
                  <a:lnTo>
                    <a:pt x="978087" y="11320"/>
                  </a:lnTo>
                  <a:lnTo>
                    <a:pt x="950284" y="33056"/>
                  </a:lnTo>
                  <a:lnTo>
                    <a:pt x="934796" y="47930"/>
                  </a:lnTo>
                  <a:lnTo>
                    <a:pt x="932116" y="49733"/>
                  </a:lnTo>
                  <a:lnTo>
                    <a:pt x="924296" y="53118"/>
                  </a:lnTo>
                  <a:lnTo>
                    <a:pt x="914070" y="61418"/>
                  </a:lnTo>
                  <a:lnTo>
                    <a:pt x="911525" y="63805"/>
                  </a:lnTo>
                  <a:lnTo>
                    <a:pt x="887650" y="100378"/>
                  </a:lnTo>
                  <a:lnTo>
                    <a:pt x="863121" y="141379"/>
                  </a:lnTo>
                  <a:lnTo>
                    <a:pt x="842061" y="175435"/>
                  </a:lnTo>
                  <a:lnTo>
                    <a:pt x="816577" y="216154"/>
                  </a:lnTo>
                  <a:lnTo>
                    <a:pt x="797965" y="250030"/>
                  </a:lnTo>
                  <a:lnTo>
                    <a:pt x="768919" y="291817"/>
                  </a:lnTo>
                  <a:lnTo>
                    <a:pt x="746308" y="322496"/>
                  </a:lnTo>
                  <a:lnTo>
                    <a:pt x="694123" y="390093"/>
                  </a:lnTo>
                  <a:lnTo>
                    <a:pt x="666480" y="421324"/>
                  </a:lnTo>
                  <a:lnTo>
                    <a:pt x="640885" y="452026"/>
                  </a:lnTo>
                  <a:lnTo>
                    <a:pt x="617216" y="482572"/>
                  </a:lnTo>
                  <a:lnTo>
                    <a:pt x="590070" y="513072"/>
                  </a:lnTo>
                  <a:lnTo>
                    <a:pt x="560578" y="543558"/>
                  </a:lnTo>
                  <a:lnTo>
                    <a:pt x="534435" y="578084"/>
                  </a:lnTo>
                  <a:lnTo>
                    <a:pt x="510603" y="611081"/>
                  </a:lnTo>
                  <a:lnTo>
                    <a:pt x="472148" y="668832"/>
                  </a:lnTo>
                  <a:lnTo>
                    <a:pt x="446992" y="702785"/>
                  </a:lnTo>
                  <a:lnTo>
                    <a:pt x="420348" y="739657"/>
                  </a:lnTo>
                  <a:lnTo>
                    <a:pt x="396366" y="775135"/>
                  </a:lnTo>
                  <a:lnTo>
                    <a:pt x="373173" y="809354"/>
                  </a:lnTo>
                  <a:lnTo>
                    <a:pt x="350214" y="844046"/>
                  </a:lnTo>
                  <a:lnTo>
                    <a:pt x="327326" y="878032"/>
                  </a:lnTo>
                  <a:lnTo>
                    <a:pt x="304457" y="912656"/>
                  </a:lnTo>
                  <a:lnTo>
                    <a:pt x="279337" y="946621"/>
                  </a:lnTo>
                  <a:lnTo>
                    <a:pt x="254961" y="981238"/>
                  </a:lnTo>
                  <a:lnTo>
                    <a:pt x="227508" y="1023276"/>
                  </a:lnTo>
                  <a:lnTo>
                    <a:pt x="197627" y="1069429"/>
                  </a:lnTo>
                  <a:lnTo>
                    <a:pt x="175716" y="1101634"/>
                  </a:lnTo>
                  <a:lnTo>
                    <a:pt x="150456" y="1142857"/>
                  </a:lnTo>
                  <a:lnTo>
                    <a:pt x="118981" y="1192934"/>
                  </a:lnTo>
                  <a:lnTo>
                    <a:pt x="92839" y="1226147"/>
                  </a:lnTo>
                  <a:lnTo>
                    <a:pt x="65924" y="1264831"/>
                  </a:lnTo>
                  <a:lnTo>
                    <a:pt x="40470" y="1304549"/>
                  </a:lnTo>
                  <a:lnTo>
                    <a:pt x="19077" y="1329868"/>
                  </a:lnTo>
                  <a:lnTo>
                    <a:pt x="15286" y="1338257"/>
                  </a:lnTo>
                  <a:lnTo>
                    <a:pt x="8496" y="1347192"/>
                  </a:lnTo>
                  <a:lnTo>
                    <a:pt x="7243" y="1347708"/>
                  </a:lnTo>
                  <a:lnTo>
                    <a:pt x="0" y="1348700"/>
                  </a:lnTo>
                  <a:lnTo>
                    <a:pt x="4959" y="1337412"/>
                  </a:lnTo>
                  <a:lnTo>
                    <a:pt x="6245" y="1331570"/>
                  </a:lnTo>
                  <a:lnTo>
                    <a:pt x="7274" y="13106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70"/>
            <p:cNvSpPr/>
            <p:nvPr/>
          </p:nvSpPr>
          <p:spPr>
            <a:xfrm>
              <a:off x="3985299" y="5593081"/>
              <a:ext cx="867098" cy="583064"/>
            </a:xfrm>
            <a:custGeom>
              <a:avLst/>
              <a:gdLst/>
              <a:ahLst/>
              <a:cxnLst/>
              <a:rect l="0" t="0" r="0" b="0"/>
              <a:pathLst>
                <a:path w="867098" h="583064">
                  <a:moveTo>
                    <a:pt x="731481" y="160019"/>
                  </a:moveTo>
                  <a:lnTo>
                    <a:pt x="724920" y="153458"/>
                  </a:lnTo>
                  <a:lnTo>
                    <a:pt x="722074" y="152870"/>
                  </a:lnTo>
                  <a:lnTo>
                    <a:pt x="720130" y="152713"/>
                  </a:lnTo>
                  <a:lnTo>
                    <a:pt x="718833" y="151762"/>
                  </a:lnTo>
                  <a:lnTo>
                    <a:pt x="717969" y="150280"/>
                  </a:lnTo>
                  <a:lnTo>
                    <a:pt x="717393" y="148447"/>
                  </a:lnTo>
                  <a:lnTo>
                    <a:pt x="714495" y="144152"/>
                  </a:lnTo>
                  <a:lnTo>
                    <a:pt x="698117" y="126675"/>
                  </a:lnTo>
                  <a:lnTo>
                    <a:pt x="696538" y="124243"/>
                  </a:lnTo>
                  <a:lnTo>
                    <a:pt x="693470" y="116775"/>
                  </a:lnTo>
                  <a:lnTo>
                    <a:pt x="685277" y="106666"/>
                  </a:lnTo>
                  <a:lnTo>
                    <a:pt x="682898" y="104130"/>
                  </a:lnTo>
                  <a:lnTo>
                    <a:pt x="658508" y="86358"/>
                  </a:lnTo>
                  <a:lnTo>
                    <a:pt x="649558" y="78739"/>
                  </a:lnTo>
                  <a:lnTo>
                    <a:pt x="630967" y="66039"/>
                  </a:lnTo>
                  <a:lnTo>
                    <a:pt x="618538" y="54374"/>
                  </a:lnTo>
                  <a:lnTo>
                    <a:pt x="613852" y="51489"/>
                  </a:lnTo>
                  <a:lnTo>
                    <a:pt x="596423" y="44601"/>
                  </a:lnTo>
                  <a:lnTo>
                    <a:pt x="588482" y="40142"/>
                  </a:lnTo>
                  <a:lnTo>
                    <a:pt x="564945" y="30381"/>
                  </a:lnTo>
                  <a:lnTo>
                    <a:pt x="538586" y="18613"/>
                  </a:lnTo>
                  <a:lnTo>
                    <a:pt x="518149" y="13648"/>
                  </a:lnTo>
                  <a:lnTo>
                    <a:pt x="513060" y="11638"/>
                  </a:lnTo>
                  <a:lnTo>
                    <a:pt x="479354" y="5891"/>
                  </a:lnTo>
                  <a:lnTo>
                    <a:pt x="459222" y="1745"/>
                  </a:lnTo>
                  <a:lnTo>
                    <a:pt x="433203" y="344"/>
                  </a:lnTo>
                  <a:lnTo>
                    <a:pt x="408841" y="67"/>
                  </a:lnTo>
                  <a:lnTo>
                    <a:pt x="334152" y="0"/>
                  </a:lnTo>
                  <a:lnTo>
                    <a:pt x="312058" y="4044"/>
                  </a:lnTo>
                  <a:lnTo>
                    <a:pt x="289425" y="6560"/>
                  </a:lnTo>
                  <a:lnTo>
                    <a:pt x="264259" y="13493"/>
                  </a:lnTo>
                  <a:lnTo>
                    <a:pt x="242242" y="20555"/>
                  </a:lnTo>
                  <a:lnTo>
                    <a:pt x="216339" y="28009"/>
                  </a:lnTo>
                  <a:lnTo>
                    <a:pt x="182068" y="40648"/>
                  </a:lnTo>
                  <a:lnTo>
                    <a:pt x="159752" y="52307"/>
                  </a:lnTo>
                  <a:lnTo>
                    <a:pt x="137053" y="66486"/>
                  </a:lnTo>
                  <a:lnTo>
                    <a:pt x="118286" y="81411"/>
                  </a:lnTo>
                  <a:lnTo>
                    <a:pt x="91538" y="101625"/>
                  </a:lnTo>
                  <a:lnTo>
                    <a:pt x="74414" y="116846"/>
                  </a:lnTo>
                  <a:lnTo>
                    <a:pt x="58615" y="132082"/>
                  </a:lnTo>
                  <a:lnTo>
                    <a:pt x="44057" y="147320"/>
                  </a:lnTo>
                  <a:lnTo>
                    <a:pt x="34005" y="162559"/>
                  </a:lnTo>
                  <a:lnTo>
                    <a:pt x="25664" y="177799"/>
                  </a:lnTo>
                  <a:lnTo>
                    <a:pt x="17831" y="193886"/>
                  </a:lnTo>
                  <a:lnTo>
                    <a:pt x="10148" y="213516"/>
                  </a:lnTo>
                  <a:lnTo>
                    <a:pt x="3356" y="231280"/>
                  </a:lnTo>
                  <a:lnTo>
                    <a:pt x="1470" y="245030"/>
                  </a:lnTo>
                  <a:lnTo>
                    <a:pt x="408" y="263007"/>
                  </a:lnTo>
                  <a:lnTo>
                    <a:pt x="93" y="283103"/>
                  </a:lnTo>
                  <a:lnTo>
                    <a:pt x="0" y="305144"/>
                  </a:lnTo>
                  <a:lnTo>
                    <a:pt x="2236" y="317935"/>
                  </a:lnTo>
                  <a:lnTo>
                    <a:pt x="6052" y="330110"/>
                  </a:lnTo>
                  <a:lnTo>
                    <a:pt x="10571" y="343989"/>
                  </a:lnTo>
                  <a:lnTo>
                    <a:pt x="13143" y="358624"/>
                  </a:lnTo>
                  <a:lnTo>
                    <a:pt x="13829" y="366082"/>
                  </a:lnTo>
                  <a:lnTo>
                    <a:pt x="15980" y="372747"/>
                  </a:lnTo>
                  <a:lnTo>
                    <a:pt x="26250" y="391067"/>
                  </a:lnTo>
                  <a:lnTo>
                    <a:pt x="32247" y="404947"/>
                  </a:lnTo>
                  <a:lnTo>
                    <a:pt x="39993" y="417325"/>
                  </a:lnTo>
                  <a:lnTo>
                    <a:pt x="53873" y="433813"/>
                  </a:lnTo>
                  <a:lnTo>
                    <a:pt x="68710" y="449423"/>
                  </a:lnTo>
                  <a:lnTo>
                    <a:pt x="104111" y="485131"/>
                  </a:lnTo>
                  <a:lnTo>
                    <a:pt x="123389" y="500377"/>
                  </a:lnTo>
                  <a:lnTo>
                    <a:pt x="141143" y="515619"/>
                  </a:lnTo>
                  <a:lnTo>
                    <a:pt x="154148" y="523521"/>
                  </a:lnTo>
                  <a:lnTo>
                    <a:pt x="175751" y="534988"/>
                  </a:lnTo>
                  <a:lnTo>
                    <a:pt x="198238" y="546852"/>
                  </a:lnTo>
                  <a:lnTo>
                    <a:pt x="220987" y="555730"/>
                  </a:lnTo>
                  <a:lnTo>
                    <a:pt x="236202" y="560257"/>
                  </a:lnTo>
                  <a:lnTo>
                    <a:pt x="259893" y="563653"/>
                  </a:lnTo>
                  <a:lnTo>
                    <a:pt x="278329" y="567447"/>
                  </a:lnTo>
                  <a:lnTo>
                    <a:pt x="311675" y="571546"/>
                  </a:lnTo>
                  <a:lnTo>
                    <a:pt x="335032" y="576499"/>
                  </a:lnTo>
                  <a:lnTo>
                    <a:pt x="358886" y="578343"/>
                  </a:lnTo>
                  <a:lnTo>
                    <a:pt x="377358" y="578774"/>
                  </a:lnTo>
                  <a:lnTo>
                    <a:pt x="402753" y="583063"/>
                  </a:lnTo>
                  <a:lnTo>
                    <a:pt x="420845" y="582847"/>
                  </a:lnTo>
                  <a:lnTo>
                    <a:pt x="447812" y="580224"/>
                  </a:lnTo>
                  <a:lnTo>
                    <a:pt x="471889" y="579446"/>
                  </a:lnTo>
                  <a:lnTo>
                    <a:pt x="487413" y="578418"/>
                  </a:lnTo>
                  <a:lnTo>
                    <a:pt x="510434" y="573079"/>
                  </a:lnTo>
                  <a:lnTo>
                    <a:pt x="534187" y="566135"/>
                  </a:lnTo>
                  <a:lnTo>
                    <a:pt x="561452" y="558715"/>
                  </a:lnTo>
                  <a:lnTo>
                    <a:pt x="585993" y="551154"/>
                  </a:lnTo>
                  <a:lnTo>
                    <a:pt x="624708" y="538476"/>
                  </a:lnTo>
                  <a:lnTo>
                    <a:pt x="647633" y="526813"/>
                  </a:lnTo>
                  <a:lnTo>
                    <a:pt x="678135" y="512939"/>
                  </a:lnTo>
                  <a:lnTo>
                    <a:pt x="700152" y="499585"/>
                  </a:lnTo>
                  <a:lnTo>
                    <a:pt x="718624" y="484904"/>
                  </a:lnTo>
                  <a:lnTo>
                    <a:pt x="738960" y="469830"/>
                  </a:lnTo>
                  <a:lnTo>
                    <a:pt x="756933" y="454639"/>
                  </a:lnTo>
                  <a:lnTo>
                    <a:pt x="777122" y="439413"/>
                  </a:lnTo>
                  <a:lnTo>
                    <a:pt x="794205" y="424178"/>
                  </a:lnTo>
                  <a:lnTo>
                    <a:pt x="809991" y="408092"/>
                  </a:lnTo>
                  <a:lnTo>
                    <a:pt x="825393" y="388463"/>
                  </a:lnTo>
                  <a:lnTo>
                    <a:pt x="839834" y="371546"/>
                  </a:lnTo>
                  <a:lnTo>
                    <a:pt x="849852" y="355809"/>
                  </a:lnTo>
                  <a:lnTo>
                    <a:pt x="858182" y="340421"/>
                  </a:lnTo>
                  <a:lnTo>
                    <a:pt x="863428" y="330227"/>
                  </a:lnTo>
                  <a:lnTo>
                    <a:pt x="866325" y="317793"/>
                  </a:lnTo>
                  <a:lnTo>
                    <a:pt x="867097" y="310922"/>
                  </a:lnTo>
                  <a:lnTo>
                    <a:pt x="865696" y="298771"/>
                  </a:lnTo>
                  <a:lnTo>
                    <a:pt x="862406" y="282410"/>
                  </a:lnTo>
                  <a:lnTo>
                    <a:pt x="860790" y="271988"/>
                  </a:lnTo>
                  <a:lnTo>
                    <a:pt x="855120" y="256601"/>
                  </a:lnTo>
                  <a:lnTo>
                    <a:pt x="850496" y="246407"/>
                  </a:lnTo>
                  <a:lnTo>
                    <a:pt x="847231" y="242164"/>
                  </a:lnTo>
                  <a:lnTo>
                    <a:pt x="835392" y="231301"/>
                  </a:lnTo>
                  <a:lnTo>
                    <a:pt x="825299" y="217735"/>
                  </a:lnTo>
                  <a:lnTo>
                    <a:pt x="811114" y="202991"/>
                  </a:lnTo>
                  <a:lnTo>
                    <a:pt x="786252" y="185095"/>
                  </a:lnTo>
                  <a:lnTo>
                    <a:pt x="770005" y="173658"/>
                  </a:lnTo>
                  <a:lnTo>
                    <a:pt x="752209" y="159544"/>
                  </a:lnTo>
                  <a:lnTo>
                    <a:pt x="737307" y="150495"/>
                  </a:lnTo>
                  <a:lnTo>
                    <a:pt x="719394" y="143651"/>
                  </a:lnTo>
                  <a:lnTo>
                    <a:pt x="700145" y="137785"/>
                  </a:lnTo>
                  <a:lnTo>
                    <a:pt x="680301" y="132358"/>
                  </a:lnTo>
                  <a:lnTo>
                    <a:pt x="629831" y="119415"/>
                  </a:lnTo>
                  <a:lnTo>
                    <a:pt x="609539" y="116573"/>
                  </a:lnTo>
                  <a:lnTo>
                    <a:pt x="588385" y="114464"/>
                  </a:lnTo>
                  <a:lnTo>
                    <a:pt x="564872" y="110703"/>
                  </a:lnTo>
                  <a:lnTo>
                    <a:pt x="542568" y="108467"/>
                  </a:lnTo>
                  <a:lnTo>
                    <a:pt x="521366" y="107474"/>
                  </a:lnTo>
                  <a:lnTo>
                    <a:pt x="490390" y="106914"/>
                  </a:lnTo>
                  <a:lnTo>
                    <a:pt x="384984" y="106682"/>
                  </a:lnTo>
                  <a:lnTo>
                    <a:pt x="365251" y="108938"/>
                  </a:lnTo>
                  <a:lnTo>
                    <a:pt x="346039" y="111917"/>
                  </a:lnTo>
                  <a:lnTo>
                    <a:pt x="320942" y="113593"/>
                  </a:lnTo>
                  <a:lnTo>
                    <a:pt x="289521" y="1142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71"/>
            <p:cNvSpPr/>
            <p:nvPr/>
          </p:nvSpPr>
          <p:spPr>
            <a:xfrm>
              <a:off x="2088971" y="30480"/>
              <a:ext cx="3184070" cy="1363953"/>
            </a:xfrm>
            <a:custGeom>
              <a:avLst/>
              <a:gdLst/>
              <a:ahLst/>
              <a:cxnLst/>
              <a:rect l="0" t="0" r="0" b="0"/>
              <a:pathLst>
                <a:path w="3184070" h="1363953">
                  <a:moveTo>
                    <a:pt x="3184069" y="342900"/>
                  </a:moveTo>
                  <a:lnTo>
                    <a:pt x="3087265" y="314731"/>
                  </a:lnTo>
                  <a:lnTo>
                    <a:pt x="2994993" y="281778"/>
                  </a:lnTo>
                  <a:lnTo>
                    <a:pt x="2904752" y="252931"/>
                  </a:lnTo>
                  <a:lnTo>
                    <a:pt x="2816620" y="211464"/>
                  </a:lnTo>
                  <a:lnTo>
                    <a:pt x="2773259" y="188369"/>
                  </a:lnTo>
                  <a:lnTo>
                    <a:pt x="2701508" y="147641"/>
                  </a:lnTo>
                  <a:lnTo>
                    <a:pt x="2667767" y="127063"/>
                  </a:lnTo>
                  <a:lnTo>
                    <a:pt x="2648586" y="112625"/>
                  </a:lnTo>
                  <a:lnTo>
                    <a:pt x="2576691" y="74472"/>
                  </a:lnTo>
                  <a:lnTo>
                    <a:pt x="2515370" y="31994"/>
                  </a:lnTo>
                  <a:lnTo>
                    <a:pt x="2503066" y="20007"/>
                  </a:lnTo>
                  <a:lnTo>
                    <a:pt x="2500621" y="18418"/>
                  </a:lnTo>
                  <a:lnTo>
                    <a:pt x="2493133" y="15335"/>
                  </a:lnTo>
                  <a:lnTo>
                    <a:pt x="2485552" y="10282"/>
                  </a:lnTo>
                  <a:lnTo>
                    <a:pt x="2480482" y="8803"/>
                  </a:lnTo>
                  <a:lnTo>
                    <a:pt x="2472867" y="7971"/>
                  </a:lnTo>
                  <a:lnTo>
                    <a:pt x="2470328" y="7007"/>
                  </a:lnTo>
                  <a:lnTo>
                    <a:pt x="2462709" y="2452"/>
                  </a:lnTo>
                  <a:lnTo>
                    <a:pt x="2457629" y="1090"/>
                  </a:lnTo>
                  <a:lnTo>
                    <a:pt x="2404196" y="0"/>
                  </a:lnTo>
                  <a:lnTo>
                    <a:pt x="2402534" y="847"/>
                  </a:lnTo>
                  <a:lnTo>
                    <a:pt x="2401425" y="2258"/>
                  </a:lnTo>
                  <a:lnTo>
                    <a:pt x="2400687" y="4045"/>
                  </a:lnTo>
                  <a:lnTo>
                    <a:pt x="2398501" y="5237"/>
                  </a:lnTo>
                  <a:lnTo>
                    <a:pt x="2388181" y="6914"/>
                  </a:lnTo>
                  <a:lnTo>
                    <a:pt x="2362000" y="8448"/>
                  </a:lnTo>
                  <a:lnTo>
                    <a:pt x="2266974" y="34943"/>
                  </a:lnTo>
                  <a:lnTo>
                    <a:pt x="2240914" y="39734"/>
                  </a:lnTo>
                  <a:lnTo>
                    <a:pt x="2185619" y="57637"/>
                  </a:lnTo>
                  <a:lnTo>
                    <a:pt x="2140109" y="66752"/>
                  </a:lnTo>
                  <a:lnTo>
                    <a:pt x="2093561" y="80496"/>
                  </a:lnTo>
                  <a:lnTo>
                    <a:pt x="1995291" y="99201"/>
                  </a:lnTo>
                  <a:lnTo>
                    <a:pt x="1934384" y="112055"/>
                  </a:lnTo>
                  <a:lnTo>
                    <a:pt x="1883589" y="120088"/>
                  </a:lnTo>
                  <a:lnTo>
                    <a:pt x="1840691" y="127422"/>
                  </a:lnTo>
                  <a:lnTo>
                    <a:pt x="1760478" y="140022"/>
                  </a:lnTo>
                  <a:lnTo>
                    <a:pt x="1704043" y="150185"/>
                  </a:lnTo>
                  <a:lnTo>
                    <a:pt x="1616787" y="162876"/>
                  </a:lnTo>
                  <a:lnTo>
                    <a:pt x="1521316" y="176861"/>
                  </a:lnTo>
                  <a:lnTo>
                    <a:pt x="1433916" y="193134"/>
                  </a:lnTo>
                  <a:lnTo>
                    <a:pt x="1268062" y="226060"/>
                  </a:lnTo>
                  <a:lnTo>
                    <a:pt x="1172860" y="243840"/>
                  </a:lnTo>
                  <a:lnTo>
                    <a:pt x="1076956" y="261620"/>
                  </a:lnTo>
                  <a:lnTo>
                    <a:pt x="967162" y="281940"/>
                  </a:lnTo>
                  <a:lnTo>
                    <a:pt x="868629" y="302260"/>
                  </a:lnTo>
                  <a:lnTo>
                    <a:pt x="744124" y="333186"/>
                  </a:lnTo>
                  <a:lnTo>
                    <a:pt x="608373" y="369820"/>
                  </a:lnTo>
                  <a:lnTo>
                    <a:pt x="513027" y="402137"/>
                  </a:lnTo>
                  <a:lnTo>
                    <a:pt x="440651" y="429880"/>
                  </a:lnTo>
                  <a:lnTo>
                    <a:pt x="367212" y="471956"/>
                  </a:lnTo>
                  <a:lnTo>
                    <a:pt x="281952" y="523232"/>
                  </a:lnTo>
                  <a:lnTo>
                    <a:pt x="235226" y="564325"/>
                  </a:lnTo>
                  <a:lnTo>
                    <a:pt x="195979" y="603078"/>
                  </a:lnTo>
                  <a:lnTo>
                    <a:pt x="167080" y="640225"/>
                  </a:lnTo>
                  <a:lnTo>
                    <a:pt x="135982" y="679046"/>
                  </a:lnTo>
                  <a:lnTo>
                    <a:pt x="108452" y="722843"/>
                  </a:lnTo>
                  <a:lnTo>
                    <a:pt x="82772" y="767892"/>
                  </a:lnTo>
                  <a:lnTo>
                    <a:pt x="73435" y="784939"/>
                  </a:lnTo>
                  <a:lnTo>
                    <a:pt x="58284" y="821219"/>
                  </a:lnTo>
                  <a:lnTo>
                    <a:pt x="35281" y="868527"/>
                  </a:lnTo>
                  <a:lnTo>
                    <a:pt x="20393" y="899130"/>
                  </a:lnTo>
                  <a:lnTo>
                    <a:pt x="10652" y="944877"/>
                  </a:lnTo>
                  <a:lnTo>
                    <a:pt x="7344" y="970123"/>
                  </a:lnTo>
                  <a:lnTo>
                    <a:pt x="5924" y="991306"/>
                  </a:lnTo>
                  <a:lnTo>
                    <a:pt x="0" y="1024748"/>
                  </a:lnTo>
                  <a:lnTo>
                    <a:pt x="1652" y="1037950"/>
                  </a:lnTo>
                  <a:lnTo>
                    <a:pt x="5084" y="1059663"/>
                  </a:lnTo>
                  <a:lnTo>
                    <a:pt x="7185" y="1091260"/>
                  </a:lnTo>
                  <a:lnTo>
                    <a:pt x="12523" y="1114592"/>
                  </a:lnTo>
                  <a:lnTo>
                    <a:pt x="13065" y="1121521"/>
                  </a:lnTo>
                  <a:lnTo>
                    <a:pt x="15120" y="1127834"/>
                  </a:lnTo>
                  <a:lnTo>
                    <a:pt x="36695" y="1167973"/>
                  </a:lnTo>
                  <a:lnTo>
                    <a:pt x="42796" y="1181193"/>
                  </a:lnTo>
                  <a:lnTo>
                    <a:pt x="61332" y="1204673"/>
                  </a:lnTo>
                  <a:lnTo>
                    <a:pt x="103153" y="1247225"/>
                  </a:lnTo>
                  <a:lnTo>
                    <a:pt x="122543" y="1262240"/>
                  </a:lnTo>
                  <a:lnTo>
                    <a:pt x="133378" y="1274945"/>
                  </a:lnTo>
                  <a:lnTo>
                    <a:pt x="180336" y="1312835"/>
                  </a:lnTo>
                  <a:lnTo>
                    <a:pt x="202535" y="1325835"/>
                  </a:lnTo>
                  <a:lnTo>
                    <a:pt x="205779" y="1328390"/>
                  </a:lnTo>
                  <a:lnTo>
                    <a:pt x="209636" y="1330093"/>
                  </a:lnTo>
                  <a:lnTo>
                    <a:pt x="308790" y="1355199"/>
                  </a:lnTo>
                  <a:lnTo>
                    <a:pt x="329110" y="1356977"/>
                  </a:lnTo>
                  <a:lnTo>
                    <a:pt x="349429" y="1362346"/>
                  </a:lnTo>
                  <a:lnTo>
                    <a:pt x="400229" y="1363952"/>
                  </a:lnTo>
                  <a:lnTo>
                    <a:pt x="404463" y="1363114"/>
                  </a:lnTo>
                  <a:lnTo>
                    <a:pt x="415313" y="1358738"/>
                  </a:lnTo>
                  <a:lnTo>
                    <a:pt x="428029" y="1356218"/>
                  </a:lnTo>
                  <a:lnTo>
                    <a:pt x="447101" y="1345847"/>
                  </a:lnTo>
                  <a:lnTo>
                    <a:pt x="454363" y="1338705"/>
                  </a:lnTo>
                  <a:lnTo>
                    <a:pt x="465924" y="1320323"/>
                  </a:lnTo>
                  <a:lnTo>
                    <a:pt x="468938" y="1310428"/>
                  </a:lnTo>
                  <a:lnTo>
                    <a:pt x="471137" y="1277884"/>
                  </a:lnTo>
                  <a:lnTo>
                    <a:pt x="471349" y="12573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72"/>
            <p:cNvSpPr/>
            <p:nvPr/>
          </p:nvSpPr>
          <p:spPr>
            <a:xfrm>
              <a:off x="2247901" y="1059180"/>
              <a:ext cx="327657" cy="411479"/>
            </a:xfrm>
            <a:custGeom>
              <a:avLst/>
              <a:gdLst/>
              <a:ahLst/>
              <a:cxnLst/>
              <a:rect l="0" t="0" r="0" b="0"/>
              <a:pathLst>
                <a:path w="327657" h="411479">
                  <a:moveTo>
                    <a:pt x="53339" y="0"/>
                  </a:moveTo>
                  <a:lnTo>
                    <a:pt x="49294" y="4045"/>
                  </a:lnTo>
                  <a:lnTo>
                    <a:pt x="48102" y="6083"/>
                  </a:lnTo>
                  <a:lnTo>
                    <a:pt x="46778" y="10606"/>
                  </a:lnTo>
                  <a:lnTo>
                    <a:pt x="45579" y="12151"/>
                  </a:lnTo>
                  <a:lnTo>
                    <a:pt x="43932" y="13180"/>
                  </a:lnTo>
                  <a:lnTo>
                    <a:pt x="41988" y="13867"/>
                  </a:lnTo>
                  <a:lnTo>
                    <a:pt x="40691" y="15171"/>
                  </a:lnTo>
                  <a:lnTo>
                    <a:pt x="39827" y="16888"/>
                  </a:lnTo>
                  <a:lnTo>
                    <a:pt x="38200" y="22510"/>
                  </a:lnTo>
                  <a:lnTo>
                    <a:pt x="38102" y="30157"/>
                  </a:lnTo>
                  <a:lnTo>
                    <a:pt x="45030" y="30416"/>
                  </a:lnTo>
                  <a:lnTo>
                    <a:pt x="52750" y="30452"/>
                  </a:lnTo>
                  <a:lnTo>
                    <a:pt x="61826" y="32725"/>
                  </a:lnTo>
                  <a:lnTo>
                    <a:pt x="71504" y="35711"/>
                  </a:lnTo>
                  <a:lnTo>
                    <a:pt x="81451" y="37038"/>
                  </a:lnTo>
                  <a:lnTo>
                    <a:pt x="91515" y="39886"/>
                  </a:lnTo>
                  <a:lnTo>
                    <a:pt x="101633" y="43974"/>
                  </a:lnTo>
                  <a:lnTo>
                    <a:pt x="111774" y="48613"/>
                  </a:lnTo>
                  <a:lnTo>
                    <a:pt x="117695" y="50189"/>
                  </a:lnTo>
                  <a:lnTo>
                    <a:pt x="124184" y="51239"/>
                  </a:lnTo>
                  <a:lnTo>
                    <a:pt x="131049" y="51939"/>
                  </a:lnTo>
                  <a:lnTo>
                    <a:pt x="138165" y="53253"/>
                  </a:lnTo>
                  <a:lnTo>
                    <a:pt x="145450" y="54975"/>
                  </a:lnTo>
                  <a:lnTo>
                    <a:pt x="152846" y="56970"/>
                  </a:lnTo>
                  <a:lnTo>
                    <a:pt x="159471" y="59147"/>
                  </a:lnTo>
                  <a:lnTo>
                    <a:pt x="165580" y="61445"/>
                  </a:lnTo>
                  <a:lnTo>
                    <a:pt x="171346" y="63823"/>
                  </a:lnTo>
                  <a:lnTo>
                    <a:pt x="176884" y="66255"/>
                  </a:lnTo>
                  <a:lnTo>
                    <a:pt x="187552" y="71216"/>
                  </a:lnTo>
                  <a:lnTo>
                    <a:pt x="223495" y="88906"/>
                  </a:lnTo>
                  <a:lnTo>
                    <a:pt x="264158" y="109220"/>
                  </a:lnTo>
                  <a:lnTo>
                    <a:pt x="272061" y="114300"/>
                  </a:lnTo>
                  <a:lnTo>
                    <a:pt x="281270" y="121920"/>
                  </a:lnTo>
                  <a:lnTo>
                    <a:pt x="287568" y="127000"/>
                  </a:lnTo>
                  <a:lnTo>
                    <a:pt x="296012" y="132080"/>
                  </a:lnTo>
                  <a:lnTo>
                    <a:pt x="303151" y="134902"/>
                  </a:lnTo>
                  <a:lnTo>
                    <a:pt x="306241" y="135655"/>
                  </a:lnTo>
                  <a:lnTo>
                    <a:pt x="308300" y="137003"/>
                  </a:lnTo>
                  <a:lnTo>
                    <a:pt x="309673" y="138749"/>
                  </a:lnTo>
                  <a:lnTo>
                    <a:pt x="310588" y="140759"/>
                  </a:lnTo>
                  <a:lnTo>
                    <a:pt x="318819" y="150988"/>
                  </a:lnTo>
                  <a:lnTo>
                    <a:pt x="323723" y="156027"/>
                  </a:lnTo>
                  <a:lnTo>
                    <a:pt x="325035" y="158205"/>
                  </a:lnTo>
                  <a:lnTo>
                    <a:pt x="327313" y="166230"/>
                  </a:lnTo>
                  <a:lnTo>
                    <a:pt x="327629" y="178122"/>
                  </a:lnTo>
                  <a:lnTo>
                    <a:pt x="327656" y="193068"/>
                  </a:lnTo>
                  <a:lnTo>
                    <a:pt x="326811" y="195599"/>
                  </a:lnTo>
                  <a:lnTo>
                    <a:pt x="322421" y="203206"/>
                  </a:lnTo>
                  <a:lnTo>
                    <a:pt x="319898" y="210822"/>
                  </a:lnTo>
                  <a:lnTo>
                    <a:pt x="314164" y="218440"/>
                  </a:lnTo>
                  <a:lnTo>
                    <a:pt x="309526" y="223520"/>
                  </a:lnTo>
                  <a:lnTo>
                    <a:pt x="302384" y="228600"/>
                  </a:lnTo>
                  <a:lnTo>
                    <a:pt x="293566" y="234527"/>
                  </a:lnTo>
                  <a:lnTo>
                    <a:pt x="284002" y="242805"/>
                  </a:lnTo>
                  <a:lnTo>
                    <a:pt x="278234" y="247384"/>
                  </a:lnTo>
                  <a:lnTo>
                    <a:pt x="271850" y="252129"/>
                  </a:lnTo>
                  <a:lnTo>
                    <a:pt x="265053" y="256986"/>
                  </a:lnTo>
                  <a:lnTo>
                    <a:pt x="258828" y="261071"/>
                  </a:lnTo>
                  <a:lnTo>
                    <a:pt x="252985" y="264641"/>
                  </a:lnTo>
                  <a:lnTo>
                    <a:pt x="247396" y="267867"/>
                  </a:lnTo>
                  <a:lnTo>
                    <a:pt x="241130" y="271711"/>
                  </a:lnTo>
                  <a:lnTo>
                    <a:pt x="227396" y="280498"/>
                  </a:lnTo>
                  <a:lnTo>
                    <a:pt x="221023" y="284366"/>
                  </a:lnTo>
                  <a:lnTo>
                    <a:pt x="215082" y="287790"/>
                  </a:lnTo>
                  <a:lnTo>
                    <a:pt x="209427" y="290920"/>
                  </a:lnTo>
                  <a:lnTo>
                    <a:pt x="194114" y="298914"/>
                  </a:lnTo>
                  <a:lnTo>
                    <a:pt x="185289" y="303416"/>
                  </a:lnTo>
                  <a:lnTo>
                    <a:pt x="176866" y="308110"/>
                  </a:lnTo>
                  <a:lnTo>
                    <a:pt x="168710" y="312934"/>
                  </a:lnTo>
                  <a:lnTo>
                    <a:pt x="160733" y="317842"/>
                  </a:lnTo>
                  <a:lnTo>
                    <a:pt x="153722" y="321962"/>
                  </a:lnTo>
                  <a:lnTo>
                    <a:pt x="141416" y="328796"/>
                  </a:lnTo>
                  <a:lnTo>
                    <a:pt x="134917" y="332651"/>
                  </a:lnTo>
                  <a:lnTo>
                    <a:pt x="120922" y="341449"/>
                  </a:lnTo>
                  <a:lnTo>
                    <a:pt x="114481" y="345320"/>
                  </a:lnTo>
                  <a:lnTo>
                    <a:pt x="108494" y="348746"/>
                  </a:lnTo>
                  <a:lnTo>
                    <a:pt x="97326" y="354812"/>
                  </a:lnTo>
                  <a:lnTo>
                    <a:pt x="76358" y="365604"/>
                  </a:lnTo>
                  <a:lnTo>
                    <a:pt x="66956" y="370771"/>
                  </a:lnTo>
                  <a:lnTo>
                    <a:pt x="56903" y="378440"/>
                  </a:lnTo>
                  <a:lnTo>
                    <a:pt x="51254" y="383531"/>
                  </a:lnTo>
                  <a:lnTo>
                    <a:pt x="47716" y="385227"/>
                  </a:lnTo>
                  <a:lnTo>
                    <a:pt x="39269" y="387112"/>
                  </a:lnTo>
                  <a:lnTo>
                    <a:pt x="32128" y="390208"/>
                  </a:lnTo>
                  <a:lnTo>
                    <a:pt x="23348" y="396710"/>
                  </a:lnTo>
                  <a:lnTo>
                    <a:pt x="20645" y="399094"/>
                  </a:lnTo>
                  <a:lnTo>
                    <a:pt x="17996" y="400683"/>
                  </a:lnTo>
                  <a:lnTo>
                    <a:pt x="8073" y="403736"/>
                  </a:lnTo>
                  <a:lnTo>
                    <a:pt x="2" y="411478"/>
                  </a:lnTo>
                  <a:lnTo>
                    <a:pt x="0" y="407434"/>
                  </a:lnTo>
                  <a:lnTo>
                    <a:pt x="846" y="406243"/>
                  </a:lnTo>
                  <a:lnTo>
                    <a:pt x="2257" y="405448"/>
                  </a:lnTo>
                  <a:lnTo>
                    <a:pt x="6560" y="404174"/>
                  </a:lnTo>
                  <a:lnTo>
                    <a:pt x="15768" y="395612"/>
                  </a:lnTo>
                  <a:lnTo>
                    <a:pt x="21401" y="390881"/>
                  </a:lnTo>
                  <a:lnTo>
                    <a:pt x="29549" y="385956"/>
                  </a:lnTo>
                  <a:lnTo>
                    <a:pt x="36556" y="378687"/>
                  </a:lnTo>
                  <a:lnTo>
                    <a:pt x="39611" y="374378"/>
                  </a:lnTo>
                  <a:lnTo>
                    <a:pt x="47520" y="367333"/>
                  </a:lnTo>
                  <a:lnTo>
                    <a:pt x="56679" y="360532"/>
                  </a:lnTo>
                  <a:lnTo>
                    <a:pt x="66395" y="351866"/>
                  </a:lnTo>
                  <a:lnTo>
                    <a:pt x="76358" y="344627"/>
                  </a:lnTo>
                  <a:lnTo>
                    <a:pt x="81384" y="341511"/>
                  </a:lnTo>
                  <a:lnTo>
                    <a:pt x="89228" y="333534"/>
                  </a:lnTo>
                  <a:lnTo>
                    <a:pt x="96383" y="324344"/>
                  </a:lnTo>
                  <a:lnTo>
                    <a:pt x="105208" y="314615"/>
                  </a:lnTo>
                  <a:lnTo>
                    <a:pt x="114774" y="306905"/>
                  </a:lnTo>
                  <a:lnTo>
                    <a:pt x="119696" y="303663"/>
                  </a:lnTo>
                  <a:lnTo>
                    <a:pt x="122977" y="299809"/>
                  </a:lnTo>
                  <a:lnTo>
                    <a:pt x="125164" y="295546"/>
                  </a:lnTo>
                  <a:lnTo>
                    <a:pt x="126622" y="291011"/>
                  </a:lnTo>
                  <a:lnTo>
                    <a:pt x="129288" y="287140"/>
                  </a:lnTo>
                  <a:lnTo>
                    <a:pt x="136765" y="280583"/>
                  </a:lnTo>
                  <a:lnTo>
                    <a:pt x="143475" y="272588"/>
                  </a:lnTo>
                  <a:lnTo>
                    <a:pt x="149280" y="263390"/>
                  </a:lnTo>
                  <a:lnTo>
                    <a:pt x="154681" y="253658"/>
                  </a:lnTo>
                  <a:lnTo>
                    <a:pt x="157647" y="243688"/>
                  </a:lnTo>
                  <a:lnTo>
                    <a:pt x="158964" y="232766"/>
                  </a:lnTo>
                  <a:lnTo>
                    <a:pt x="159316" y="226297"/>
                  </a:lnTo>
                  <a:lnTo>
                    <a:pt x="159706" y="212337"/>
                  </a:lnTo>
                  <a:lnTo>
                    <a:pt x="159880" y="197665"/>
                  </a:lnTo>
                  <a:lnTo>
                    <a:pt x="162215" y="184936"/>
                  </a:lnTo>
                  <a:lnTo>
                    <a:pt x="165229" y="172787"/>
                  </a:lnTo>
                  <a:lnTo>
                    <a:pt x="166032" y="165991"/>
                  </a:lnTo>
                  <a:lnTo>
                    <a:pt x="166568" y="158921"/>
                  </a:lnTo>
                  <a:lnTo>
                    <a:pt x="166924" y="151667"/>
                  </a:lnTo>
                  <a:lnTo>
                    <a:pt x="167321" y="136834"/>
                  </a:lnTo>
                  <a:lnTo>
                    <a:pt x="167638" y="56389"/>
                  </a:lnTo>
                  <a:lnTo>
                    <a:pt x="166791" y="54526"/>
                  </a:lnTo>
                  <a:lnTo>
                    <a:pt x="162402" y="47859"/>
                  </a:lnTo>
                  <a:lnTo>
                    <a:pt x="160027" y="38138"/>
                  </a:lnTo>
                  <a:lnTo>
                    <a:pt x="160019" y="122381"/>
                  </a:lnTo>
                  <a:lnTo>
                    <a:pt x="159173" y="130694"/>
                  </a:lnTo>
                  <a:lnTo>
                    <a:pt x="157761" y="139623"/>
                  </a:lnTo>
                  <a:lnTo>
                    <a:pt x="155974" y="148962"/>
                  </a:lnTo>
                  <a:lnTo>
                    <a:pt x="153936" y="157728"/>
                  </a:lnTo>
                  <a:lnTo>
                    <a:pt x="151730" y="166112"/>
                  </a:lnTo>
                  <a:lnTo>
                    <a:pt x="149413" y="174241"/>
                  </a:lnTo>
                  <a:lnTo>
                    <a:pt x="147869" y="183048"/>
                  </a:lnTo>
                  <a:lnTo>
                    <a:pt x="146838" y="192305"/>
                  </a:lnTo>
                  <a:lnTo>
                    <a:pt x="146152" y="201863"/>
                  </a:lnTo>
                  <a:lnTo>
                    <a:pt x="144848" y="210776"/>
                  </a:lnTo>
                  <a:lnTo>
                    <a:pt x="143132" y="219257"/>
                  </a:lnTo>
                  <a:lnTo>
                    <a:pt x="141141" y="227451"/>
                  </a:lnTo>
                  <a:lnTo>
                    <a:pt x="138967" y="235454"/>
                  </a:lnTo>
                  <a:lnTo>
                    <a:pt x="134294" y="251120"/>
                  </a:lnTo>
                  <a:lnTo>
                    <a:pt x="132709" y="258006"/>
                  </a:lnTo>
                  <a:lnTo>
                    <a:pt x="130948" y="270174"/>
                  </a:lnTo>
                  <a:lnTo>
                    <a:pt x="127907" y="281226"/>
                  </a:lnTo>
                  <a:lnTo>
                    <a:pt x="123734" y="290936"/>
                  </a:lnTo>
                  <a:lnTo>
                    <a:pt x="117471" y="301163"/>
                  </a:lnTo>
                  <a:lnTo>
                    <a:pt x="115709" y="306852"/>
                  </a:lnTo>
                  <a:lnTo>
                    <a:pt x="114336" y="319581"/>
                  </a:lnTo>
                  <a:lnTo>
                    <a:pt x="114302" y="320000"/>
                  </a:lnTo>
                  <a:lnTo>
                    <a:pt x="114299" y="69674"/>
                  </a:lnTo>
                  <a:lnTo>
                    <a:pt x="114299" y="76995"/>
                  </a:lnTo>
                  <a:lnTo>
                    <a:pt x="113452" y="80116"/>
                  </a:lnTo>
                  <a:lnTo>
                    <a:pt x="109062" y="89402"/>
                  </a:lnTo>
                  <a:lnTo>
                    <a:pt x="107738" y="97872"/>
                  </a:lnTo>
                  <a:lnTo>
                    <a:pt x="107150" y="109539"/>
                  </a:lnTo>
                  <a:lnTo>
                    <a:pt x="106993" y="116206"/>
                  </a:lnTo>
                  <a:lnTo>
                    <a:pt x="106042" y="123191"/>
                  </a:lnTo>
                  <a:lnTo>
                    <a:pt x="104561" y="130387"/>
                  </a:lnTo>
                  <a:lnTo>
                    <a:pt x="102727" y="137725"/>
                  </a:lnTo>
                  <a:lnTo>
                    <a:pt x="101504" y="145157"/>
                  </a:lnTo>
                  <a:lnTo>
                    <a:pt x="100689" y="152651"/>
                  </a:lnTo>
                  <a:lnTo>
                    <a:pt x="100146" y="160187"/>
                  </a:lnTo>
                  <a:lnTo>
                    <a:pt x="99783" y="168598"/>
                  </a:lnTo>
                  <a:lnTo>
                    <a:pt x="99381" y="186975"/>
                  </a:lnTo>
                  <a:lnTo>
                    <a:pt x="98427" y="195770"/>
                  </a:lnTo>
                  <a:lnTo>
                    <a:pt x="96944" y="204173"/>
                  </a:lnTo>
                  <a:lnTo>
                    <a:pt x="95109" y="212316"/>
                  </a:lnTo>
                  <a:lnTo>
                    <a:pt x="93886" y="220284"/>
                  </a:lnTo>
                  <a:lnTo>
                    <a:pt x="93070" y="228136"/>
                  </a:lnTo>
                  <a:lnTo>
                    <a:pt x="92527" y="235911"/>
                  </a:lnTo>
                  <a:lnTo>
                    <a:pt x="92164" y="242787"/>
                  </a:lnTo>
                  <a:lnTo>
                    <a:pt x="91761" y="254943"/>
                  </a:lnTo>
                  <a:lnTo>
                    <a:pt x="91481" y="279472"/>
                  </a:lnTo>
                  <a:lnTo>
                    <a:pt x="91439" y="297072"/>
                  </a:lnTo>
                  <a:lnTo>
                    <a:pt x="91439" y="293103"/>
                  </a:lnTo>
                  <a:lnTo>
                    <a:pt x="92286" y="291075"/>
                  </a:lnTo>
                  <a:lnTo>
                    <a:pt x="97523" y="282483"/>
                  </a:lnTo>
                  <a:lnTo>
                    <a:pt x="102045" y="271175"/>
                  </a:lnTo>
                  <a:lnTo>
                    <a:pt x="106877" y="257682"/>
                  </a:lnTo>
                  <a:lnTo>
                    <a:pt x="124470" y="205658"/>
                  </a:lnTo>
                  <a:lnTo>
                    <a:pt x="127853" y="198066"/>
                  </a:lnTo>
                  <a:lnTo>
                    <a:pt x="131802" y="190464"/>
                  </a:lnTo>
                  <a:lnTo>
                    <a:pt x="136128" y="182856"/>
                  </a:lnTo>
                  <a:lnTo>
                    <a:pt x="145450" y="165372"/>
                  </a:lnTo>
                  <a:lnTo>
                    <a:pt x="169772" y="117599"/>
                  </a:lnTo>
                  <a:lnTo>
                    <a:pt x="177678" y="105870"/>
                  </a:lnTo>
                  <a:lnTo>
                    <a:pt x="182422" y="99658"/>
                  </a:lnTo>
                  <a:lnTo>
                    <a:pt x="182574" y="100305"/>
                  </a:lnTo>
                  <a:lnTo>
                    <a:pt x="182819" y="109686"/>
                  </a:lnTo>
                  <a:lnTo>
                    <a:pt x="182867" y="127594"/>
                  </a:lnTo>
                  <a:lnTo>
                    <a:pt x="180615" y="137424"/>
                  </a:lnTo>
                  <a:lnTo>
                    <a:pt x="176794" y="147437"/>
                  </a:lnTo>
                  <a:lnTo>
                    <a:pt x="172272" y="157532"/>
                  </a:lnTo>
                  <a:lnTo>
                    <a:pt x="169698" y="167663"/>
                  </a:lnTo>
                  <a:lnTo>
                    <a:pt x="168554" y="178657"/>
                  </a:lnTo>
                  <a:lnTo>
                    <a:pt x="168249" y="185145"/>
                  </a:lnTo>
                  <a:lnTo>
                    <a:pt x="168046" y="192010"/>
                  </a:lnTo>
                  <a:lnTo>
                    <a:pt x="167064" y="199127"/>
                  </a:lnTo>
                  <a:lnTo>
                    <a:pt x="165562" y="206411"/>
                  </a:lnTo>
                  <a:lnTo>
                    <a:pt x="163714" y="213807"/>
                  </a:lnTo>
                  <a:lnTo>
                    <a:pt x="161661" y="226541"/>
                  </a:lnTo>
                  <a:lnTo>
                    <a:pt x="160749" y="237845"/>
                  </a:lnTo>
                  <a:lnTo>
                    <a:pt x="160343" y="248513"/>
                  </a:lnTo>
                  <a:lnTo>
                    <a:pt x="160083" y="268313"/>
                  </a:lnTo>
                  <a:lnTo>
                    <a:pt x="160047" y="275319"/>
                  </a:lnTo>
                  <a:lnTo>
                    <a:pt x="159191" y="278373"/>
                  </a:lnTo>
                  <a:lnTo>
                    <a:pt x="154788" y="286716"/>
                  </a:lnTo>
                  <a:lnTo>
                    <a:pt x="153461" y="291965"/>
                  </a:lnTo>
                  <a:lnTo>
                    <a:pt x="152713" y="299680"/>
                  </a:lnTo>
                  <a:lnTo>
                    <a:pt x="153455" y="301387"/>
                  </a:lnTo>
                  <a:lnTo>
                    <a:pt x="154797" y="302524"/>
                  </a:lnTo>
                  <a:lnTo>
                    <a:pt x="159713" y="304667"/>
                  </a:lnTo>
                  <a:lnTo>
                    <a:pt x="168268" y="296494"/>
                  </a:lnTo>
                  <a:lnTo>
                    <a:pt x="170599" y="294182"/>
                  </a:lnTo>
                  <a:lnTo>
                    <a:pt x="177923" y="282839"/>
                  </a:lnTo>
                  <a:lnTo>
                    <a:pt x="182934" y="273591"/>
                  </a:lnTo>
                  <a:lnTo>
                    <a:pt x="190515" y="261122"/>
                  </a:lnTo>
                  <a:lnTo>
                    <a:pt x="193050" y="257901"/>
                  </a:lnTo>
                  <a:lnTo>
                    <a:pt x="198124" y="247550"/>
                  </a:lnTo>
                  <a:lnTo>
                    <a:pt x="203201" y="236175"/>
                  </a:lnTo>
                  <a:lnTo>
                    <a:pt x="208280" y="228298"/>
                  </a:lnTo>
                  <a:lnTo>
                    <a:pt x="211102" y="219717"/>
                  </a:lnTo>
                  <a:lnTo>
                    <a:pt x="212690" y="207624"/>
                  </a:lnTo>
                  <a:lnTo>
                    <a:pt x="212913" y="204456"/>
                  </a:lnTo>
                  <a:lnTo>
                    <a:pt x="213908" y="201497"/>
                  </a:lnTo>
                  <a:lnTo>
                    <a:pt x="220653" y="190979"/>
                  </a:lnTo>
                  <a:lnTo>
                    <a:pt x="216837" y="194687"/>
                  </a:lnTo>
                  <a:lnTo>
                    <a:pt x="215678" y="196678"/>
                  </a:lnTo>
                  <a:lnTo>
                    <a:pt x="214390" y="201148"/>
                  </a:lnTo>
                  <a:lnTo>
                    <a:pt x="213665" y="212470"/>
                  </a:lnTo>
                  <a:lnTo>
                    <a:pt x="213419" y="236703"/>
                  </a:lnTo>
                  <a:lnTo>
                    <a:pt x="213386" y="248006"/>
                  </a:lnTo>
                  <a:lnTo>
                    <a:pt x="215070" y="254237"/>
                  </a:lnTo>
                  <a:lnTo>
                    <a:pt x="217886" y="260931"/>
                  </a:lnTo>
                  <a:lnTo>
                    <a:pt x="221457" y="267934"/>
                  </a:lnTo>
                  <a:lnTo>
                    <a:pt x="229940" y="280231"/>
                  </a:lnTo>
                  <a:lnTo>
                    <a:pt x="239355" y="291340"/>
                  </a:lnTo>
                  <a:lnTo>
                    <a:pt x="249184" y="301922"/>
                  </a:lnTo>
                  <a:lnTo>
                    <a:pt x="255022" y="306268"/>
                  </a:lnTo>
                  <a:lnTo>
                    <a:pt x="261455" y="310012"/>
                  </a:lnTo>
                  <a:lnTo>
                    <a:pt x="268282" y="313355"/>
                  </a:lnTo>
                  <a:lnTo>
                    <a:pt x="274529" y="315583"/>
                  </a:lnTo>
                  <a:lnTo>
                    <a:pt x="280385" y="317069"/>
                  </a:lnTo>
                  <a:lnTo>
                    <a:pt x="297179" y="3200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73"/>
            <p:cNvSpPr/>
            <p:nvPr/>
          </p:nvSpPr>
          <p:spPr>
            <a:xfrm>
              <a:off x="5044489" y="6004562"/>
              <a:ext cx="585144" cy="38099"/>
            </a:xfrm>
            <a:custGeom>
              <a:avLst/>
              <a:gdLst/>
              <a:ahLst/>
              <a:cxnLst/>
              <a:rect l="0" t="0" r="0" b="0"/>
              <a:pathLst>
                <a:path w="585144" h="38099">
                  <a:moveTo>
                    <a:pt x="60911" y="7618"/>
                  </a:moveTo>
                  <a:lnTo>
                    <a:pt x="64956" y="7618"/>
                  </a:lnTo>
                  <a:lnTo>
                    <a:pt x="66994" y="6771"/>
                  </a:lnTo>
                  <a:lnTo>
                    <a:pt x="69199" y="5361"/>
                  </a:lnTo>
                  <a:lnTo>
                    <a:pt x="71517" y="3573"/>
                  </a:lnTo>
                  <a:lnTo>
                    <a:pt x="73908" y="2381"/>
                  </a:lnTo>
                  <a:lnTo>
                    <a:pt x="76349" y="1587"/>
                  </a:lnTo>
                  <a:lnTo>
                    <a:pt x="82166" y="704"/>
                  </a:lnTo>
                  <a:lnTo>
                    <a:pt x="99697" y="137"/>
                  </a:lnTo>
                  <a:lnTo>
                    <a:pt x="160429" y="0"/>
                  </a:lnTo>
                  <a:lnTo>
                    <a:pt x="167896" y="846"/>
                  </a:lnTo>
                  <a:lnTo>
                    <a:pt x="175414" y="2257"/>
                  </a:lnTo>
                  <a:lnTo>
                    <a:pt x="182967" y="4044"/>
                  </a:lnTo>
                  <a:lnTo>
                    <a:pt x="190541" y="5236"/>
                  </a:lnTo>
                  <a:lnTo>
                    <a:pt x="198131" y="6030"/>
                  </a:lnTo>
                  <a:lnTo>
                    <a:pt x="213338" y="6912"/>
                  </a:lnTo>
                  <a:lnTo>
                    <a:pt x="228563" y="7304"/>
                  </a:lnTo>
                  <a:lnTo>
                    <a:pt x="391456" y="7618"/>
                  </a:lnTo>
                  <a:lnTo>
                    <a:pt x="400654" y="8465"/>
                  </a:lnTo>
                  <a:lnTo>
                    <a:pt x="409327" y="9876"/>
                  </a:lnTo>
                  <a:lnTo>
                    <a:pt x="417648" y="11663"/>
                  </a:lnTo>
                  <a:lnTo>
                    <a:pt x="426582" y="12855"/>
                  </a:lnTo>
                  <a:lnTo>
                    <a:pt x="435926" y="13649"/>
                  </a:lnTo>
                  <a:lnTo>
                    <a:pt x="445541" y="14179"/>
                  </a:lnTo>
                  <a:lnTo>
                    <a:pt x="462997" y="14767"/>
                  </a:lnTo>
                  <a:lnTo>
                    <a:pt x="494900" y="15145"/>
                  </a:lnTo>
                  <a:lnTo>
                    <a:pt x="585143" y="15238"/>
                  </a:lnTo>
                  <a:lnTo>
                    <a:pt x="543051" y="15238"/>
                  </a:lnTo>
                  <a:lnTo>
                    <a:pt x="538124" y="16084"/>
                  </a:lnTo>
                  <a:lnTo>
                    <a:pt x="533146" y="17496"/>
                  </a:lnTo>
                  <a:lnTo>
                    <a:pt x="528134" y="19283"/>
                  </a:lnTo>
                  <a:lnTo>
                    <a:pt x="522253" y="20475"/>
                  </a:lnTo>
                  <a:lnTo>
                    <a:pt x="515792" y="21269"/>
                  </a:lnTo>
                  <a:lnTo>
                    <a:pt x="501840" y="22152"/>
                  </a:lnTo>
                  <a:lnTo>
                    <a:pt x="487173" y="22545"/>
                  </a:lnTo>
                  <a:lnTo>
                    <a:pt x="407688" y="22850"/>
                  </a:lnTo>
                  <a:lnTo>
                    <a:pt x="397928" y="23699"/>
                  </a:lnTo>
                  <a:lnTo>
                    <a:pt x="388036" y="25112"/>
                  </a:lnTo>
                  <a:lnTo>
                    <a:pt x="378054" y="26901"/>
                  </a:lnTo>
                  <a:lnTo>
                    <a:pt x="368013" y="28093"/>
                  </a:lnTo>
                  <a:lnTo>
                    <a:pt x="357933" y="28888"/>
                  </a:lnTo>
                  <a:lnTo>
                    <a:pt x="347825" y="29419"/>
                  </a:lnTo>
                  <a:lnTo>
                    <a:pt x="327564" y="30007"/>
                  </a:lnTo>
                  <a:lnTo>
                    <a:pt x="256488" y="30451"/>
                  </a:lnTo>
                  <a:lnTo>
                    <a:pt x="152674" y="30477"/>
                  </a:lnTo>
                  <a:lnTo>
                    <a:pt x="142407" y="29631"/>
                  </a:lnTo>
                  <a:lnTo>
                    <a:pt x="133021" y="28221"/>
                  </a:lnTo>
                  <a:lnTo>
                    <a:pt x="124225" y="26433"/>
                  </a:lnTo>
                  <a:lnTo>
                    <a:pt x="116667" y="25241"/>
                  </a:lnTo>
                  <a:lnTo>
                    <a:pt x="109935" y="24447"/>
                  </a:lnTo>
                  <a:lnTo>
                    <a:pt x="97093" y="23564"/>
                  </a:lnTo>
                  <a:lnTo>
                    <a:pt x="82918" y="23172"/>
                  </a:lnTo>
                  <a:lnTo>
                    <a:pt x="64703" y="22951"/>
                  </a:lnTo>
                  <a:lnTo>
                    <a:pt x="58359" y="22074"/>
                  </a:lnTo>
                  <a:lnTo>
                    <a:pt x="51589" y="20642"/>
                  </a:lnTo>
                  <a:lnTo>
                    <a:pt x="44536" y="18841"/>
                  </a:lnTo>
                  <a:lnTo>
                    <a:pt x="38988" y="17640"/>
                  </a:lnTo>
                  <a:lnTo>
                    <a:pt x="34442" y="16839"/>
                  </a:lnTo>
                  <a:lnTo>
                    <a:pt x="21742" y="15713"/>
                  </a:lnTo>
                  <a:lnTo>
                    <a:pt x="4200" y="15300"/>
                  </a:lnTo>
                  <a:lnTo>
                    <a:pt x="0" y="15239"/>
                  </a:lnTo>
                  <a:lnTo>
                    <a:pt x="24425" y="15238"/>
                  </a:lnTo>
                  <a:lnTo>
                    <a:pt x="28967" y="14392"/>
                  </a:lnTo>
                  <a:lnTo>
                    <a:pt x="34535" y="12980"/>
                  </a:lnTo>
                  <a:lnTo>
                    <a:pt x="40787" y="11193"/>
                  </a:lnTo>
                  <a:lnTo>
                    <a:pt x="46648" y="10001"/>
                  </a:lnTo>
                  <a:lnTo>
                    <a:pt x="52249" y="9207"/>
                  </a:lnTo>
                  <a:lnTo>
                    <a:pt x="64681" y="8324"/>
                  </a:lnTo>
                  <a:lnTo>
                    <a:pt x="81496" y="7932"/>
                  </a:lnTo>
                  <a:lnTo>
                    <a:pt x="447912" y="7618"/>
                  </a:lnTo>
                  <a:lnTo>
                    <a:pt x="456072" y="8465"/>
                  </a:lnTo>
                  <a:lnTo>
                    <a:pt x="464052" y="9876"/>
                  </a:lnTo>
                  <a:lnTo>
                    <a:pt x="471911" y="11663"/>
                  </a:lnTo>
                  <a:lnTo>
                    <a:pt x="480538" y="12855"/>
                  </a:lnTo>
                  <a:lnTo>
                    <a:pt x="489676" y="13649"/>
                  </a:lnTo>
                  <a:lnTo>
                    <a:pt x="507166" y="14532"/>
                  </a:lnTo>
                  <a:lnTo>
                    <a:pt x="525686" y="15029"/>
                  </a:lnTo>
                  <a:lnTo>
                    <a:pt x="546881" y="15211"/>
                  </a:lnTo>
                  <a:lnTo>
                    <a:pt x="561537" y="15230"/>
                  </a:lnTo>
                  <a:lnTo>
                    <a:pt x="564841" y="16080"/>
                  </a:lnTo>
                  <a:lnTo>
                    <a:pt x="567045" y="17492"/>
                  </a:lnTo>
                  <a:lnTo>
                    <a:pt x="568513" y="19280"/>
                  </a:lnTo>
                  <a:lnTo>
                    <a:pt x="570339" y="20473"/>
                  </a:lnTo>
                  <a:lnTo>
                    <a:pt x="572403" y="21268"/>
                  </a:lnTo>
                  <a:lnTo>
                    <a:pt x="578681" y="22765"/>
                  </a:lnTo>
                  <a:lnTo>
                    <a:pt x="564385" y="22850"/>
                  </a:lnTo>
                  <a:lnTo>
                    <a:pt x="309800" y="22858"/>
                  </a:lnTo>
                  <a:lnTo>
                    <a:pt x="300496" y="23705"/>
                  </a:lnTo>
                  <a:lnTo>
                    <a:pt x="291755" y="25116"/>
                  </a:lnTo>
                  <a:lnTo>
                    <a:pt x="283387" y="26903"/>
                  </a:lnTo>
                  <a:lnTo>
                    <a:pt x="275268" y="28095"/>
                  </a:lnTo>
                  <a:lnTo>
                    <a:pt x="267315" y="28889"/>
                  </a:lnTo>
                  <a:lnTo>
                    <a:pt x="251706" y="29772"/>
                  </a:lnTo>
                  <a:lnTo>
                    <a:pt x="236302" y="30164"/>
                  </a:lnTo>
                  <a:lnTo>
                    <a:pt x="190462" y="30451"/>
                  </a:lnTo>
                  <a:lnTo>
                    <a:pt x="183685" y="29613"/>
                  </a:lnTo>
                  <a:lnTo>
                    <a:pt x="177474" y="28209"/>
                  </a:lnTo>
                  <a:lnTo>
                    <a:pt x="171639" y="26425"/>
                  </a:lnTo>
                  <a:lnTo>
                    <a:pt x="166056" y="25236"/>
                  </a:lnTo>
                  <a:lnTo>
                    <a:pt x="160641" y="24443"/>
                  </a:lnTo>
                  <a:lnTo>
                    <a:pt x="147188" y="23328"/>
                  </a:lnTo>
                  <a:lnTo>
                    <a:pt x="131011" y="22951"/>
                  </a:lnTo>
                  <a:lnTo>
                    <a:pt x="106673" y="22858"/>
                  </a:lnTo>
                  <a:lnTo>
                    <a:pt x="180828" y="22858"/>
                  </a:lnTo>
                  <a:lnTo>
                    <a:pt x="189116" y="23705"/>
                  </a:lnTo>
                  <a:lnTo>
                    <a:pt x="197181" y="25116"/>
                  </a:lnTo>
                  <a:lnTo>
                    <a:pt x="205098" y="26903"/>
                  </a:lnTo>
                  <a:lnTo>
                    <a:pt x="212068" y="28095"/>
                  </a:lnTo>
                  <a:lnTo>
                    <a:pt x="218410" y="28889"/>
                  </a:lnTo>
                  <a:lnTo>
                    <a:pt x="235424" y="30008"/>
                  </a:lnTo>
                  <a:lnTo>
                    <a:pt x="253447" y="30339"/>
                  </a:lnTo>
                  <a:lnTo>
                    <a:pt x="332348" y="30477"/>
                  </a:lnTo>
                  <a:lnTo>
                    <a:pt x="336696" y="31325"/>
                  </a:lnTo>
                  <a:lnTo>
                    <a:pt x="340440" y="32735"/>
                  </a:lnTo>
                  <a:lnTo>
                    <a:pt x="343784" y="34523"/>
                  </a:lnTo>
                  <a:lnTo>
                    <a:pt x="346859" y="35715"/>
                  </a:lnTo>
                  <a:lnTo>
                    <a:pt x="349757" y="36510"/>
                  </a:lnTo>
                  <a:lnTo>
                    <a:pt x="360137" y="37627"/>
                  </a:lnTo>
                  <a:lnTo>
                    <a:pt x="377677" y="38037"/>
                  </a:lnTo>
                  <a:lnTo>
                    <a:pt x="419051" y="38098"/>
                  </a:lnTo>
                  <a:lnTo>
                    <a:pt x="419051" y="34054"/>
                  </a:lnTo>
                  <a:lnTo>
                    <a:pt x="419897" y="32861"/>
                  </a:lnTo>
                  <a:lnTo>
                    <a:pt x="421309" y="32067"/>
                  </a:lnTo>
                  <a:lnTo>
                    <a:pt x="423096" y="31537"/>
                  </a:lnTo>
                  <a:lnTo>
                    <a:pt x="424288" y="30337"/>
                  </a:lnTo>
                  <a:lnTo>
                    <a:pt x="425083" y="28691"/>
                  </a:lnTo>
                  <a:lnTo>
                    <a:pt x="426670" y="2285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874"/>
            <p:cNvSpPr/>
            <p:nvPr/>
          </p:nvSpPr>
          <p:spPr>
            <a:xfrm>
              <a:off x="5792748" y="5928369"/>
              <a:ext cx="623053" cy="182872"/>
            </a:xfrm>
            <a:custGeom>
              <a:avLst/>
              <a:gdLst/>
              <a:ahLst/>
              <a:cxnLst/>
              <a:rect l="0" t="0" r="0" b="0"/>
              <a:pathLst>
                <a:path w="623053" h="182872">
                  <a:moveTo>
                    <a:pt x="44172" y="30472"/>
                  </a:moveTo>
                  <a:lnTo>
                    <a:pt x="13731" y="30472"/>
                  </a:lnTo>
                  <a:lnTo>
                    <a:pt x="24301" y="30472"/>
                  </a:lnTo>
                  <a:lnTo>
                    <a:pt x="40184" y="25235"/>
                  </a:lnTo>
                  <a:lnTo>
                    <a:pt x="55502" y="23557"/>
                  </a:lnTo>
                  <a:lnTo>
                    <a:pt x="68681" y="23165"/>
                  </a:lnTo>
                  <a:lnTo>
                    <a:pt x="85263" y="20733"/>
                  </a:lnTo>
                  <a:lnTo>
                    <a:pt x="103074" y="17676"/>
                  </a:lnTo>
                  <a:lnTo>
                    <a:pt x="119457" y="16319"/>
                  </a:lnTo>
                  <a:lnTo>
                    <a:pt x="129076" y="15956"/>
                  </a:lnTo>
                  <a:lnTo>
                    <a:pt x="161992" y="15446"/>
                  </a:lnTo>
                  <a:lnTo>
                    <a:pt x="183178" y="15327"/>
                  </a:lnTo>
                  <a:lnTo>
                    <a:pt x="194416" y="14448"/>
                  </a:lnTo>
                  <a:lnTo>
                    <a:pt x="206141" y="13016"/>
                  </a:lnTo>
                  <a:lnTo>
                    <a:pt x="218192" y="11215"/>
                  </a:lnTo>
                  <a:lnTo>
                    <a:pt x="230458" y="10013"/>
                  </a:lnTo>
                  <a:lnTo>
                    <a:pt x="242870" y="9213"/>
                  </a:lnTo>
                  <a:lnTo>
                    <a:pt x="267102" y="8323"/>
                  </a:lnTo>
                  <a:lnTo>
                    <a:pt x="301478" y="7823"/>
                  </a:lnTo>
                  <a:lnTo>
                    <a:pt x="403129" y="7619"/>
                  </a:lnTo>
                  <a:lnTo>
                    <a:pt x="414710" y="6770"/>
                  </a:lnTo>
                  <a:lnTo>
                    <a:pt x="426663" y="5357"/>
                  </a:lnTo>
                  <a:lnTo>
                    <a:pt x="438867" y="3569"/>
                  </a:lnTo>
                  <a:lnTo>
                    <a:pt x="450388" y="2376"/>
                  </a:lnTo>
                  <a:lnTo>
                    <a:pt x="461456" y="1581"/>
                  </a:lnTo>
                  <a:lnTo>
                    <a:pt x="481938" y="698"/>
                  </a:lnTo>
                  <a:lnTo>
                    <a:pt x="499508" y="306"/>
                  </a:lnTo>
                  <a:lnTo>
                    <a:pt x="570649" y="0"/>
                  </a:lnTo>
                  <a:lnTo>
                    <a:pt x="583245" y="2253"/>
                  </a:lnTo>
                  <a:lnTo>
                    <a:pt x="597597" y="6024"/>
                  </a:lnTo>
                  <a:lnTo>
                    <a:pt x="614078" y="7298"/>
                  </a:lnTo>
                  <a:lnTo>
                    <a:pt x="623052" y="7603"/>
                  </a:lnTo>
                  <a:lnTo>
                    <a:pt x="568302" y="7611"/>
                  </a:lnTo>
                  <a:lnTo>
                    <a:pt x="551722" y="9869"/>
                  </a:lnTo>
                  <a:lnTo>
                    <a:pt x="533064" y="13695"/>
                  </a:lnTo>
                  <a:lnTo>
                    <a:pt x="491232" y="23049"/>
                  </a:lnTo>
                  <a:lnTo>
                    <a:pt x="479372" y="25523"/>
                  </a:lnTo>
                  <a:lnTo>
                    <a:pt x="468079" y="27173"/>
                  </a:lnTo>
                  <a:lnTo>
                    <a:pt x="457164" y="28272"/>
                  </a:lnTo>
                  <a:lnTo>
                    <a:pt x="446500" y="29005"/>
                  </a:lnTo>
                  <a:lnTo>
                    <a:pt x="434310" y="30341"/>
                  </a:lnTo>
                  <a:lnTo>
                    <a:pt x="407220" y="34082"/>
                  </a:lnTo>
                  <a:lnTo>
                    <a:pt x="380504" y="38567"/>
                  </a:lnTo>
                  <a:lnTo>
                    <a:pt x="328860" y="48345"/>
                  </a:lnTo>
                  <a:lnTo>
                    <a:pt x="316091" y="50008"/>
                  </a:lnTo>
                  <a:lnTo>
                    <a:pt x="303345" y="51116"/>
                  </a:lnTo>
                  <a:lnTo>
                    <a:pt x="290614" y="51855"/>
                  </a:lnTo>
                  <a:lnTo>
                    <a:pt x="277893" y="53193"/>
                  </a:lnTo>
                  <a:lnTo>
                    <a:pt x="265180" y="54932"/>
                  </a:lnTo>
                  <a:lnTo>
                    <a:pt x="239764" y="59123"/>
                  </a:lnTo>
                  <a:lnTo>
                    <a:pt x="214357" y="63808"/>
                  </a:lnTo>
                  <a:lnTo>
                    <a:pt x="202502" y="65395"/>
                  </a:lnTo>
                  <a:lnTo>
                    <a:pt x="191212" y="66455"/>
                  </a:lnTo>
                  <a:lnTo>
                    <a:pt x="180299" y="67160"/>
                  </a:lnTo>
                  <a:lnTo>
                    <a:pt x="169637" y="68477"/>
                  </a:lnTo>
                  <a:lnTo>
                    <a:pt x="159141" y="70202"/>
                  </a:lnTo>
                  <a:lnTo>
                    <a:pt x="148759" y="72198"/>
                  </a:lnTo>
                  <a:lnTo>
                    <a:pt x="138449" y="73529"/>
                  </a:lnTo>
                  <a:lnTo>
                    <a:pt x="128190" y="74417"/>
                  </a:lnTo>
                  <a:lnTo>
                    <a:pt x="117964" y="75008"/>
                  </a:lnTo>
                  <a:lnTo>
                    <a:pt x="99828" y="77923"/>
                  </a:lnTo>
                  <a:lnTo>
                    <a:pt x="83302" y="81194"/>
                  </a:lnTo>
                  <a:lnTo>
                    <a:pt x="67490" y="82648"/>
                  </a:lnTo>
                  <a:lnTo>
                    <a:pt x="48353" y="83466"/>
                  </a:lnTo>
                  <a:lnTo>
                    <a:pt x="31958" y="83710"/>
                  </a:lnTo>
                  <a:lnTo>
                    <a:pt x="27562" y="84590"/>
                  </a:lnTo>
                  <a:lnTo>
                    <a:pt x="14425" y="89829"/>
                  </a:lnTo>
                  <a:lnTo>
                    <a:pt x="0" y="91338"/>
                  </a:lnTo>
                  <a:lnTo>
                    <a:pt x="9194" y="91423"/>
                  </a:lnTo>
                  <a:lnTo>
                    <a:pt x="24970" y="96666"/>
                  </a:lnTo>
                  <a:lnTo>
                    <a:pt x="44393" y="98580"/>
                  </a:lnTo>
                  <a:lnTo>
                    <a:pt x="61735" y="98912"/>
                  </a:lnTo>
                  <a:lnTo>
                    <a:pt x="75684" y="99836"/>
                  </a:lnTo>
                  <a:lnTo>
                    <a:pt x="90351" y="103069"/>
                  </a:lnTo>
                  <a:lnTo>
                    <a:pt x="107593" y="105070"/>
                  </a:lnTo>
                  <a:lnTo>
                    <a:pt x="126546" y="105960"/>
                  </a:lnTo>
                  <a:lnTo>
                    <a:pt x="156256" y="106460"/>
                  </a:lnTo>
                  <a:lnTo>
                    <a:pt x="366439" y="106671"/>
                  </a:lnTo>
                  <a:lnTo>
                    <a:pt x="384675" y="104414"/>
                  </a:lnTo>
                  <a:lnTo>
                    <a:pt x="402094" y="101434"/>
                  </a:lnTo>
                  <a:lnTo>
                    <a:pt x="421124" y="100110"/>
                  </a:lnTo>
                  <a:lnTo>
                    <a:pt x="438613" y="99522"/>
                  </a:lnTo>
                  <a:lnTo>
                    <a:pt x="472192" y="99113"/>
                  </a:lnTo>
                  <a:lnTo>
                    <a:pt x="494623" y="99060"/>
                  </a:lnTo>
                  <a:lnTo>
                    <a:pt x="502888" y="96798"/>
                  </a:lnTo>
                  <a:lnTo>
                    <a:pt x="515809" y="91746"/>
                  </a:lnTo>
                  <a:lnTo>
                    <a:pt x="523103" y="91459"/>
                  </a:lnTo>
                  <a:lnTo>
                    <a:pt x="522632" y="92296"/>
                  </a:lnTo>
                  <a:lnTo>
                    <a:pt x="519852" y="95484"/>
                  </a:lnTo>
                  <a:lnTo>
                    <a:pt x="517925" y="96673"/>
                  </a:lnTo>
                  <a:lnTo>
                    <a:pt x="513527" y="97994"/>
                  </a:lnTo>
                  <a:lnTo>
                    <a:pt x="494739" y="98958"/>
                  </a:lnTo>
                  <a:lnTo>
                    <a:pt x="439180" y="99049"/>
                  </a:lnTo>
                  <a:lnTo>
                    <a:pt x="422367" y="101308"/>
                  </a:lnTo>
                  <a:lnTo>
                    <a:pt x="404452" y="104288"/>
                  </a:lnTo>
                  <a:lnTo>
                    <a:pt x="388022" y="105612"/>
                  </a:lnTo>
                  <a:lnTo>
                    <a:pt x="369996" y="106201"/>
                  </a:lnTo>
                  <a:lnTo>
                    <a:pt x="351543" y="107309"/>
                  </a:lnTo>
                  <a:lnTo>
                    <a:pt x="334875" y="110624"/>
                  </a:lnTo>
                  <a:lnTo>
                    <a:pt x="319000" y="112661"/>
                  </a:lnTo>
                  <a:lnTo>
                    <a:pt x="303478" y="113566"/>
                  </a:lnTo>
                  <a:lnTo>
                    <a:pt x="288112" y="113970"/>
                  </a:lnTo>
                  <a:lnTo>
                    <a:pt x="223480" y="114283"/>
                  </a:lnTo>
                  <a:lnTo>
                    <a:pt x="218744" y="115132"/>
                  </a:lnTo>
                  <a:lnTo>
                    <a:pt x="207186" y="119526"/>
                  </a:lnTo>
                  <a:lnTo>
                    <a:pt x="187910" y="121772"/>
                  </a:lnTo>
                  <a:lnTo>
                    <a:pt x="185717" y="121818"/>
                  </a:lnTo>
                  <a:lnTo>
                    <a:pt x="184255" y="122696"/>
                  </a:lnTo>
                  <a:lnTo>
                    <a:pt x="183281" y="124128"/>
                  </a:lnTo>
                  <a:lnTo>
                    <a:pt x="181716" y="128464"/>
                  </a:lnTo>
                  <a:lnTo>
                    <a:pt x="183760" y="131315"/>
                  </a:lnTo>
                  <a:lnTo>
                    <a:pt x="187491" y="135404"/>
                  </a:lnTo>
                  <a:lnTo>
                    <a:pt x="191972" y="140044"/>
                  </a:lnTo>
                  <a:lnTo>
                    <a:pt x="194352" y="141619"/>
                  </a:lnTo>
                  <a:lnTo>
                    <a:pt x="206513" y="146406"/>
                  </a:lnTo>
                  <a:lnTo>
                    <a:pt x="215383" y="150578"/>
                  </a:lnTo>
                  <a:lnTo>
                    <a:pt x="224970" y="155254"/>
                  </a:lnTo>
                  <a:lnTo>
                    <a:pt x="237133" y="160154"/>
                  </a:lnTo>
                  <a:lnTo>
                    <a:pt x="251853" y="164308"/>
                  </a:lnTo>
                  <a:lnTo>
                    <a:pt x="269684" y="166154"/>
                  </a:lnTo>
                  <a:lnTo>
                    <a:pt x="286640" y="169233"/>
                  </a:lnTo>
                  <a:lnTo>
                    <a:pt x="303488" y="172576"/>
                  </a:lnTo>
                  <a:lnTo>
                    <a:pt x="322266" y="174062"/>
                  </a:lnTo>
                  <a:lnTo>
                    <a:pt x="339643" y="174723"/>
                  </a:lnTo>
                  <a:lnTo>
                    <a:pt x="356679" y="175863"/>
                  </a:lnTo>
                  <a:lnTo>
                    <a:pt x="375540" y="179192"/>
                  </a:lnTo>
                  <a:lnTo>
                    <a:pt x="385310" y="180418"/>
                  </a:lnTo>
                  <a:lnTo>
                    <a:pt x="395212" y="181236"/>
                  </a:lnTo>
                  <a:lnTo>
                    <a:pt x="414396" y="182145"/>
                  </a:lnTo>
                  <a:lnTo>
                    <a:pt x="431390" y="182548"/>
                  </a:lnTo>
                  <a:lnTo>
                    <a:pt x="531809" y="182871"/>
                  </a:lnTo>
                  <a:lnTo>
                    <a:pt x="506413" y="182871"/>
                  </a:lnTo>
                  <a:lnTo>
                    <a:pt x="503885" y="182025"/>
                  </a:lnTo>
                  <a:lnTo>
                    <a:pt x="498821" y="178826"/>
                  </a:lnTo>
                  <a:lnTo>
                    <a:pt x="489231" y="176840"/>
                  </a:lnTo>
                  <a:lnTo>
                    <a:pt x="471810" y="175722"/>
                  </a:lnTo>
                  <a:lnTo>
                    <a:pt x="455924" y="175391"/>
                  </a:lnTo>
                  <a:lnTo>
                    <a:pt x="450753" y="175344"/>
                  </a:lnTo>
                  <a:lnTo>
                    <a:pt x="440492" y="173035"/>
                  </a:lnTo>
                  <a:lnTo>
                    <a:pt x="430287" y="170033"/>
                  </a:lnTo>
                  <a:lnTo>
                    <a:pt x="414176" y="168343"/>
                  </a:lnTo>
                  <a:lnTo>
                    <a:pt x="400812" y="167948"/>
                  </a:lnTo>
                  <a:lnTo>
                    <a:pt x="383053" y="167724"/>
                  </a:lnTo>
                  <a:lnTo>
                    <a:pt x="378466" y="166847"/>
                  </a:lnTo>
                  <a:lnTo>
                    <a:pt x="367119" y="162413"/>
                  </a:lnTo>
                  <a:lnTo>
                    <a:pt x="347651" y="160328"/>
                  </a:lnTo>
                  <a:lnTo>
                    <a:pt x="335128" y="160105"/>
                  </a:lnTo>
                  <a:lnTo>
                    <a:pt x="332123" y="159227"/>
                  </a:lnTo>
                  <a:lnTo>
                    <a:pt x="330119" y="157796"/>
                  </a:lnTo>
                  <a:lnTo>
                    <a:pt x="328783" y="155994"/>
                  </a:lnTo>
                  <a:lnTo>
                    <a:pt x="326199" y="154793"/>
                  </a:lnTo>
                  <a:lnTo>
                    <a:pt x="311079" y="152419"/>
                  </a:lnTo>
                  <a:lnTo>
                    <a:pt x="303280" y="152392"/>
                  </a:lnTo>
                  <a:lnTo>
                    <a:pt x="303254" y="145830"/>
                  </a:lnTo>
                  <a:lnTo>
                    <a:pt x="304100" y="145477"/>
                  </a:lnTo>
                  <a:lnTo>
                    <a:pt x="311013" y="144833"/>
                  </a:lnTo>
                  <a:lnTo>
                    <a:pt x="359041" y="144771"/>
                  </a:lnTo>
                  <a:lnTo>
                    <a:pt x="361611" y="145618"/>
                  </a:lnTo>
                  <a:lnTo>
                    <a:pt x="369274" y="150008"/>
                  </a:lnTo>
                  <a:lnTo>
                    <a:pt x="374364" y="151332"/>
                  </a:lnTo>
                  <a:lnTo>
                    <a:pt x="392152" y="152330"/>
                  </a:lnTo>
                  <a:lnTo>
                    <a:pt x="409928" y="152392"/>
                  </a:lnTo>
                  <a:lnTo>
                    <a:pt x="417546" y="144777"/>
                  </a:lnTo>
                  <a:lnTo>
                    <a:pt x="417549" y="144775"/>
                  </a:lnTo>
                  <a:lnTo>
                    <a:pt x="417550" y="144774"/>
                  </a:lnTo>
                  <a:lnTo>
                    <a:pt x="417552" y="144772"/>
                  </a:lnTo>
                  <a:lnTo>
                    <a:pt x="417552" y="151332"/>
                  </a:lnTo>
                  <a:lnTo>
                    <a:pt x="416706" y="151685"/>
                  </a:lnTo>
                  <a:lnTo>
                    <a:pt x="409938" y="152391"/>
                  </a:lnTo>
                  <a:lnTo>
                    <a:pt x="409935" y="152391"/>
                  </a:lnTo>
                  <a:lnTo>
                    <a:pt x="409932" y="152392"/>
                  </a:lnTo>
                  <a:lnTo>
                    <a:pt x="413977" y="152392"/>
                  </a:lnTo>
                  <a:lnTo>
                    <a:pt x="416015" y="151545"/>
                  </a:lnTo>
                  <a:lnTo>
                    <a:pt x="423799" y="145830"/>
                  </a:lnTo>
                  <a:lnTo>
                    <a:pt x="426820" y="142984"/>
                  </a:lnTo>
                  <a:lnTo>
                    <a:pt x="432792" y="13715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875"/>
            <p:cNvSpPr/>
            <p:nvPr/>
          </p:nvSpPr>
          <p:spPr>
            <a:xfrm>
              <a:off x="6659976" y="6027420"/>
              <a:ext cx="471991" cy="72970"/>
            </a:xfrm>
            <a:custGeom>
              <a:avLst/>
              <a:gdLst/>
              <a:ahLst/>
              <a:cxnLst/>
              <a:rect l="0" t="0" r="0" b="0"/>
              <a:pathLst>
                <a:path w="471991" h="72970">
                  <a:moveTo>
                    <a:pt x="15144" y="0"/>
                  </a:moveTo>
                  <a:lnTo>
                    <a:pt x="0" y="0"/>
                  </a:lnTo>
                  <a:lnTo>
                    <a:pt x="40575" y="0"/>
                  </a:lnTo>
                  <a:lnTo>
                    <a:pt x="47896" y="2258"/>
                  </a:lnTo>
                  <a:lnTo>
                    <a:pt x="52218" y="4045"/>
                  </a:lnTo>
                  <a:lnTo>
                    <a:pt x="59279" y="6031"/>
                  </a:lnTo>
                  <a:lnTo>
                    <a:pt x="70273" y="7150"/>
                  </a:lnTo>
                  <a:lnTo>
                    <a:pt x="74756" y="7306"/>
                  </a:lnTo>
                  <a:lnTo>
                    <a:pt x="79439" y="8258"/>
                  </a:lnTo>
                  <a:lnTo>
                    <a:pt x="84254" y="9738"/>
                  </a:lnTo>
                  <a:lnTo>
                    <a:pt x="89157" y="11573"/>
                  </a:lnTo>
                  <a:lnTo>
                    <a:pt x="99122" y="13610"/>
                  </a:lnTo>
                  <a:lnTo>
                    <a:pt x="109195" y="14515"/>
                  </a:lnTo>
                  <a:lnTo>
                    <a:pt x="119316" y="14919"/>
                  </a:lnTo>
                  <a:lnTo>
                    <a:pt x="124385" y="15872"/>
                  </a:lnTo>
                  <a:lnTo>
                    <a:pt x="129458" y="17355"/>
                  </a:lnTo>
                  <a:lnTo>
                    <a:pt x="134533" y="19190"/>
                  </a:lnTo>
                  <a:lnTo>
                    <a:pt x="144688" y="21229"/>
                  </a:lnTo>
                  <a:lnTo>
                    <a:pt x="155692" y="22135"/>
                  </a:lnTo>
                  <a:lnTo>
                    <a:pt x="169050" y="22537"/>
                  </a:lnTo>
                  <a:lnTo>
                    <a:pt x="197553" y="22817"/>
                  </a:lnTo>
                  <a:lnTo>
                    <a:pt x="208822" y="23688"/>
                  </a:lnTo>
                  <a:lnTo>
                    <a:pt x="215383" y="25106"/>
                  </a:lnTo>
                  <a:lnTo>
                    <a:pt x="222296" y="26897"/>
                  </a:lnTo>
                  <a:lnTo>
                    <a:pt x="234494" y="28887"/>
                  </a:lnTo>
                  <a:lnTo>
                    <a:pt x="245560" y="29772"/>
                  </a:lnTo>
                  <a:lnTo>
                    <a:pt x="256122" y="30165"/>
                  </a:lnTo>
                  <a:lnTo>
                    <a:pt x="261310" y="31118"/>
                  </a:lnTo>
                  <a:lnTo>
                    <a:pt x="266461" y="32598"/>
                  </a:lnTo>
                  <a:lnTo>
                    <a:pt x="271589" y="34432"/>
                  </a:lnTo>
                  <a:lnTo>
                    <a:pt x="281803" y="36470"/>
                  </a:lnTo>
                  <a:lnTo>
                    <a:pt x="291986" y="37375"/>
                  </a:lnTo>
                  <a:lnTo>
                    <a:pt x="302156" y="37778"/>
                  </a:lnTo>
                  <a:lnTo>
                    <a:pt x="321636" y="38037"/>
                  </a:lnTo>
                  <a:lnTo>
                    <a:pt x="365664" y="38100"/>
                  </a:lnTo>
                  <a:lnTo>
                    <a:pt x="358106" y="45658"/>
                  </a:lnTo>
                  <a:lnTo>
                    <a:pt x="358045" y="45718"/>
                  </a:lnTo>
                  <a:lnTo>
                    <a:pt x="358044" y="45720"/>
                  </a:lnTo>
                  <a:lnTo>
                    <a:pt x="358044" y="38414"/>
                  </a:lnTo>
                  <a:lnTo>
                    <a:pt x="344177" y="38108"/>
                  </a:lnTo>
                  <a:lnTo>
                    <a:pt x="335121" y="38102"/>
                  </a:lnTo>
                  <a:lnTo>
                    <a:pt x="332602" y="37255"/>
                  </a:lnTo>
                  <a:lnTo>
                    <a:pt x="330923" y="35844"/>
                  </a:lnTo>
                  <a:lnTo>
                    <a:pt x="329803" y="34056"/>
                  </a:lnTo>
                  <a:lnTo>
                    <a:pt x="327363" y="32864"/>
                  </a:lnTo>
                  <a:lnTo>
                    <a:pt x="316686" y="31187"/>
                  </a:lnTo>
                  <a:lnTo>
                    <a:pt x="302807" y="30620"/>
                  </a:lnTo>
                  <a:lnTo>
                    <a:pt x="284009" y="30508"/>
                  </a:lnTo>
                  <a:lnTo>
                    <a:pt x="274057" y="28234"/>
                  </a:lnTo>
                  <a:lnTo>
                    <a:pt x="269034" y="26443"/>
                  </a:lnTo>
                  <a:lnTo>
                    <a:pt x="258935" y="24452"/>
                  </a:lnTo>
                  <a:lnTo>
                    <a:pt x="248802" y="23568"/>
                  </a:lnTo>
                  <a:lnTo>
                    <a:pt x="238654" y="23175"/>
                  </a:lnTo>
                  <a:lnTo>
                    <a:pt x="219189" y="22923"/>
                  </a:lnTo>
                  <a:lnTo>
                    <a:pt x="212229" y="22888"/>
                  </a:lnTo>
                  <a:lnTo>
                    <a:pt x="209188" y="22032"/>
                  </a:lnTo>
                  <a:lnTo>
                    <a:pt x="206313" y="20615"/>
                  </a:lnTo>
                  <a:lnTo>
                    <a:pt x="203551" y="18823"/>
                  </a:lnTo>
                  <a:lnTo>
                    <a:pt x="195965" y="16833"/>
                  </a:lnTo>
                  <a:lnTo>
                    <a:pt x="181343" y="15555"/>
                  </a:lnTo>
                  <a:lnTo>
                    <a:pt x="167689" y="15281"/>
                  </a:lnTo>
                  <a:lnTo>
                    <a:pt x="145010" y="15240"/>
                  </a:lnTo>
                  <a:lnTo>
                    <a:pt x="144829" y="17498"/>
                  </a:lnTo>
                  <a:lnTo>
                    <a:pt x="144781" y="19285"/>
                  </a:lnTo>
                  <a:lnTo>
                    <a:pt x="145595" y="20477"/>
                  </a:lnTo>
                  <a:lnTo>
                    <a:pt x="146985" y="21271"/>
                  </a:lnTo>
                  <a:lnTo>
                    <a:pt x="150787" y="22154"/>
                  </a:lnTo>
                  <a:lnTo>
                    <a:pt x="162598" y="22767"/>
                  </a:lnTo>
                  <a:lnTo>
                    <a:pt x="165094" y="23645"/>
                  </a:lnTo>
                  <a:lnTo>
                    <a:pt x="167604" y="25076"/>
                  </a:lnTo>
                  <a:lnTo>
                    <a:pt x="170123" y="26877"/>
                  </a:lnTo>
                  <a:lnTo>
                    <a:pt x="175182" y="28879"/>
                  </a:lnTo>
                  <a:lnTo>
                    <a:pt x="181099" y="30615"/>
                  </a:lnTo>
                  <a:lnTo>
                    <a:pt x="185047" y="32264"/>
                  </a:lnTo>
                  <a:lnTo>
                    <a:pt x="189373" y="34209"/>
                  </a:lnTo>
                  <a:lnTo>
                    <a:pt x="198695" y="36371"/>
                  </a:lnTo>
                  <a:lnTo>
                    <a:pt x="208482" y="38178"/>
                  </a:lnTo>
                  <a:lnTo>
                    <a:pt x="213462" y="39845"/>
                  </a:lnTo>
                  <a:lnTo>
                    <a:pt x="218477" y="41804"/>
                  </a:lnTo>
                  <a:lnTo>
                    <a:pt x="230821" y="43980"/>
                  </a:lnTo>
                  <a:lnTo>
                    <a:pt x="243927" y="45793"/>
                  </a:lnTo>
                  <a:lnTo>
                    <a:pt x="249793" y="47462"/>
                  </a:lnTo>
                  <a:lnTo>
                    <a:pt x="255396" y="49421"/>
                  </a:lnTo>
                  <a:lnTo>
                    <a:pt x="268396" y="51598"/>
                  </a:lnTo>
                  <a:lnTo>
                    <a:pt x="281793" y="52566"/>
                  </a:lnTo>
                  <a:lnTo>
                    <a:pt x="293393" y="52996"/>
                  </a:lnTo>
                  <a:lnTo>
                    <a:pt x="299703" y="53957"/>
                  </a:lnTo>
                  <a:lnTo>
                    <a:pt x="306450" y="55445"/>
                  </a:lnTo>
                  <a:lnTo>
                    <a:pt x="313488" y="57284"/>
                  </a:lnTo>
                  <a:lnTo>
                    <a:pt x="328081" y="59326"/>
                  </a:lnTo>
                  <a:lnTo>
                    <a:pt x="335529" y="59870"/>
                  </a:lnTo>
                  <a:lnTo>
                    <a:pt x="343034" y="61080"/>
                  </a:lnTo>
                  <a:lnTo>
                    <a:pt x="350577" y="62733"/>
                  </a:lnTo>
                  <a:lnTo>
                    <a:pt x="358146" y="64683"/>
                  </a:lnTo>
                  <a:lnTo>
                    <a:pt x="371071" y="66848"/>
                  </a:lnTo>
                  <a:lnTo>
                    <a:pt x="383307" y="67810"/>
                  </a:lnTo>
                  <a:lnTo>
                    <a:pt x="397212" y="68238"/>
                  </a:lnTo>
                  <a:lnTo>
                    <a:pt x="426095" y="68535"/>
                  </a:lnTo>
                  <a:lnTo>
                    <a:pt x="451547" y="68577"/>
                  </a:lnTo>
                  <a:lnTo>
                    <a:pt x="454247" y="69425"/>
                  </a:lnTo>
                  <a:lnTo>
                    <a:pt x="456892" y="70836"/>
                  </a:lnTo>
                  <a:lnTo>
                    <a:pt x="459503" y="72624"/>
                  </a:lnTo>
                  <a:lnTo>
                    <a:pt x="461244" y="72969"/>
                  </a:lnTo>
                  <a:lnTo>
                    <a:pt x="462403" y="72353"/>
                  </a:lnTo>
                  <a:lnTo>
                    <a:pt x="463177" y="71095"/>
                  </a:lnTo>
                  <a:lnTo>
                    <a:pt x="464539" y="70257"/>
                  </a:lnTo>
                  <a:lnTo>
                    <a:pt x="471990" y="68645"/>
                  </a:lnTo>
                  <a:lnTo>
                    <a:pt x="458844" y="68581"/>
                  </a:lnTo>
                  <a:lnTo>
                    <a:pt x="435248" y="68580"/>
                  </a:lnTo>
                  <a:lnTo>
                    <a:pt x="423683" y="66322"/>
                  </a:lnTo>
                  <a:lnTo>
                    <a:pt x="417044" y="64535"/>
                  </a:lnTo>
                  <a:lnTo>
                    <a:pt x="405151" y="62549"/>
                  </a:lnTo>
                  <a:lnTo>
                    <a:pt x="392526" y="61666"/>
                  </a:lnTo>
                  <a:lnTo>
                    <a:pt x="375628" y="61274"/>
                  </a:lnTo>
                  <a:lnTo>
                    <a:pt x="367227" y="60323"/>
                  </a:lnTo>
                  <a:lnTo>
                    <a:pt x="359085" y="58841"/>
                  </a:lnTo>
                  <a:lnTo>
                    <a:pt x="351119" y="57007"/>
                  </a:lnTo>
                  <a:lnTo>
                    <a:pt x="343267" y="55785"/>
                  </a:lnTo>
                  <a:lnTo>
                    <a:pt x="335492" y="54970"/>
                  </a:lnTo>
                  <a:lnTo>
                    <a:pt x="327770" y="54427"/>
                  </a:lnTo>
                  <a:lnTo>
                    <a:pt x="320081" y="54065"/>
                  </a:lnTo>
                  <a:lnTo>
                    <a:pt x="304766" y="53662"/>
                  </a:lnTo>
                  <a:lnTo>
                    <a:pt x="106946" y="53340"/>
                  </a:lnTo>
                  <a:lnTo>
                    <a:pt x="172760" y="53340"/>
                  </a:lnTo>
                  <a:lnTo>
                    <a:pt x="182845" y="55597"/>
                  </a:lnTo>
                  <a:lnTo>
                    <a:pt x="187904" y="57385"/>
                  </a:lnTo>
                  <a:lnTo>
                    <a:pt x="195784" y="59371"/>
                  </a:lnTo>
                  <a:lnTo>
                    <a:pt x="209496" y="60489"/>
                  </a:lnTo>
                  <a:lnTo>
                    <a:pt x="227387" y="60820"/>
                  </a:lnTo>
                  <a:lnTo>
                    <a:pt x="342767" y="60960"/>
                  </a:lnTo>
                  <a:lnTo>
                    <a:pt x="338748" y="56915"/>
                  </a:lnTo>
                  <a:lnTo>
                    <a:pt x="336713" y="55723"/>
                  </a:lnTo>
                  <a:lnTo>
                    <a:pt x="332194" y="54399"/>
                  </a:lnTo>
                  <a:lnTo>
                    <a:pt x="319886" y="53480"/>
                  </a:lnTo>
                  <a:lnTo>
                    <a:pt x="317364" y="53433"/>
                  </a:lnTo>
                  <a:lnTo>
                    <a:pt x="313991" y="52555"/>
                  </a:lnTo>
                  <a:lnTo>
                    <a:pt x="310049" y="51124"/>
                  </a:lnTo>
                  <a:lnTo>
                    <a:pt x="305728" y="49323"/>
                  </a:lnTo>
                  <a:lnTo>
                    <a:pt x="296410" y="47321"/>
                  </a:lnTo>
                  <a:lnTo>
                    <a:pt x="285778" y="46432"/>
                  </a:lnTo>
                  <a:lnTo>
                    <a:pt x="272586" y="46036"/>
                  </a:lnTo>
                  <a:lnTo>
                    <a:pt x="254924" y="45814"/>
                  </a:lnTo>
                  <a:lnTo>
                    <a:pt x="248657" y="44936"/>
                  </a:lnTo>
                  <a:lnTo>
                    <a:pt x="241939" y="43504"/>
                  </a:lnTo>
                  <a:lnTo>
                    <a:pt x="234921" y="41703"/>
                  </a:lnTo>
                  <a:lnTo>
                    <a:pt x="222607" y="39702"/>
                  </a:lnTo>
                  <a:lnTo>
                    <a:pt x="208412" y="38575"/>
                  </a:lnTo>
                  <a:lnTo>
                    <a:pt x="196586" y="38241"/>
                  </a:lnTo>
                  <a:lnTo>
                    <a:pt x="137068" y="38100"/>
                  </a:lnTo>
                  <a:lnTo>
                    <a:pt x="173330" y="38100"/>
                  </a:lnTo>
                  <a:lnTo>
                    <a:pt x="177329" y="38946"/>
                  </a:lnTo>
                  <a:lnTo>
                    <a:pt x="180841" y="40358"/>
                  </a:lnTo>
                  <a:lnTo>
                    <a:pt x="184028" y="42145"/>
                  </a:lnTo>
                  <a:lnTo>
                    <a:pt x="192086" y="44131"/>
                  </a:lnTo>
                  <a:lnTo>
                    <a:pt x="206143" y="45249"/>
                  </a:lnTo>
                  <a:lnTo>
                    <a:pt x="216026" y="45510"/>
                  </a:lnTo>
                  <a:lnTo>
                    <a:pt x="277470" y="45719"/>
                  </a:lnTo>
                  <a:lnTo>
                    <a:pt x="279774" y="46567"/>
                  </a:lnTo>
                  <a:lnTo>
                    <a:pt x="282158" y="47978"/>
                  </a:lnTo>
                  <a:lnTo>
                    <a:pt x="289380" y="53278"/>
                  </a:lnTo>
                  <a:lnTo>
                    <a:pt x="289459" y="53336"/>
                  </a:lnTo>
                  <a:lnTo>
                    <a:pt x="289460" y="53338"/>
                  </a:lnTo>
                  <a:lnTo>
                    <a:pt x="289463" y="53338"/>
                  </a:lnTo>
                  <a:lnTo>
                    <a:pt x="289464" y="53340"/>
                  </a:lnTo>
                  <a:lnTo>
                    <a:pt x="281844" y="53340"/>
                  </a:lnTo>
                  <a:lnTo>
                    <a:pt x="277799" y="49295"/>
                  </a:lnTo>
                  <a:lnTo>
                    <a:pt x="276607" y="47256"/>
                  </a:lnTo>
                  <a:lnTo>
                    <a:pt x="275813" y="45051"/>
                  </a:lnTo>
                  <a:lnTo>
                    <a:pt x="275283" y="42734"/>
                  </a:lnTo>
                  <a:lnTo>
                    <a:pt x="273236" y="40342"/>
                  </a:lnTo>
                  <a:lnTo>
                    <a:pt x="270179" y="37902"/>
                  </a:lnTo>
                  <a:lnTo>
                    <a:pt x="266448" y="35428"/>
                  </a:lnTo>
                  <a:lnTo>
                    <a:pt x="263113" y="31238"/>
                  </a:lnTo>
                  <a:lnTo>
                    <a:pt x="260043" y="25906"/>
                  </a:lnTo>
                  <a:lnTo>
                    <a:pt x="251364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876"/>
            <p:cNvSpPr/>
            <p:nvPr/>
          </p:nvSpPr>
          <p:spPr>
            <a:xfrm>
              <a:off x="7322820" y="1127768"/>
              <a:ext cx="160021" cy="676624"/>
            </a:xfrm>
            <a:custGeom>
              <a:avLst/>
              <a:gdLst/>
              <a:ahLst/>
              <a:cxnLst/>
              <a:rect l="0" t="0" r="0" b="0"/>
              <a:pathLst>
                <a:path w="160021" h="676624">
                  <a:moveTo>
                    <a:pt x="160020" y="7612"/>
                  </a:moveTo>
                  <a:lnTo>
                    <a:pt x="160020" y="1051"/>
                  </a:lnTo>
                  <a:lnTo>
                    <a:pt x="159174" y="698"/>
                  </a:lnTo>
                  <a:lnTo>
                    <a:pt x="154783" y="201"/>
                  </a:lnTo>
                  <a:lnTo>
                    <a:pt x="152493" y="0"/>
                  </a:lnTo>
                  <a:lnTo>
                    <a:pt x="152408" y="10599"/>
                  </a:lnTo>
                  <a:lnTo>
                    <a:pt x="151559" y="12990"/>
                  </a:lnTo>
                  <a:lnTo>
                    <a:pt x="147165" y="20400"/>
                  </a:lnTo>
                  <a:lnTo>
                    <a:pt x="141049" y="41114"/>
                  </a:lnTo>
                  <a:lnTo>
                    <a:pt x="136631" y="52417"/>
                  </a:lnTo>
                  <a:lnTo>
                    <a:pt x="131845" y="64779"/>
                  </a:lnTo>
                  <a:lnTo>
                    <a:pt x="126896" y="81562"/>
                  </a:lnTo>
                  <a:lnTo>
                    <a:pt x="119349" y="110050"/>
                  </a:lnTo>
                  <a:lnTo>
                    <a:pt x="114286" y="132162"/>
                  </a:lnTo>
                  <a:lnTo>
                    <a:pt x="109214" y="155254"/>
                  </a:lnTo>
                  <a:lnTo>
                    <a:pt x="104137" y="176807"/>
                  </a:lnTo>
                  <a:lnTo>
                    <a:pt x="101598" y="188988"/>
                  </a:lnTo>
                  <a:lnTo>
                    <a:pt x="68579" y="360362"/>
                  </a:lnTo>
                  <a:lnTo>
                    <a:pt x="66040" y="374859"/>
                  </a:lnTo>
                  <a:lnTo>
                    <a:pt x="64347" y="388757"/>
                  </a:lnTo>
                  <a:lnTo>
                    <a:pt x="63218" y="402255"/>
                  </a:lnTo>
                  <a:lnTo>
                    <a:pt x="62465" y="415488"/>
                  </a:lnTo>
                  <a:lnTo>
                    <a:pt x="61117" y="428542"/>
                  </a:lnTo>
                  <a:lnTo>
                    <a:pt x="59370" y="441479"/>
                  </a:lnTo>
                  <a:lnTo>
                    <a:pt x="57361" y="454337"/>
                  </a:lnTo>
                  <a:lnTo>
                    <a:pt x="55174" y="466295"/>
                  </a:lnTo>
                  <a:lnTo>
                    <a:pt x="50486" y="488613"/>
                  </a:lnTo>
                  <a:lnTo>
                    <a:pt x="48897" y="500153"/>
                  </a:lnTo>
                  <a:lnTo>
                    <a:pt x="47837" y="512079"/>
                  </a:lnTo>
                  <a:lnTo>
                    <a:pt x="46661" y="534926"/>
                  </a:lnTo>
                  <a:lnTo>
                    <a:pt x="46138" y="553547"/>
                  </a:lnTo>
                  <a:lnTo>
                    <a:pt x="43647" y="572548"/>
                  </a:lnTo>
                  <a:lnTo>
                    <a:pt x="40566" y="591434"/>
                  </a:lnTo>
                  <a:lnTo>
                    <a:pt x="39196" y="608295"/>
                  </a:lnTo>
                  <a:lnTo>
                    <a:pt x="38424" y="628023"/>
                  </a:lnTo>
                  <a:lnTo>
                    <a:pt x="38142" y="652805"/>
                  </a:lnTo>
                  <a:lnTo>
                    <a:pt x="38101" y="676623"/>
                  </a:lnTo>
                  <a:lnTo>
                    <a:pt x="37253" y="676293"/>
                  </a:lnTo>
                  <a:lnTo>
                    <a:pt x="34056" y="673668"/>
                  </a:lnTo>
                  <a:lnTo>
                    <a:pt x="32863" y="671783"/>
                  </a:lnTo>
                  <a:lnTo>
                    <a:pt x="28693" y="660415"/>
                  </a:lnTo>
                  <a:lnTo>
                    <a:pt x="24605" y="651654"/>
                  </a:lnTo>
                  <a:lnTo>
                    <a:pt x="19967" y="642115"/>
                  </a:lnTo>
                  <a:lnTo>
                    <a:pt x="15082" y="629974"/>
                  </a:lnTo>
                  <a:lnTo>
                    <a:pt x="10936" y="616110"/>
                  </a:lnTo>
                  <a:lnTo>
                    <a:pt x="9094" y="601482"/>
                  </a:lnTo>
                  <a:lnTo>
                    <a:pt x="6017" y="586515"/>
                  </a:lnTo>
                  <a:lnTo>
                    <a:pt x="0" y="56387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877"/>
            <p:cNvSpPr/>
            <p:nvPr/>
          </p:nvSpPr>
          <p:spPr>
            <a:xfrm>
              <a:off x="7246623" y="1584965"/>
              <a:ext cx="220978" cy="198104"/>
            </a:xfrm>
            <a:custGeom>
              <a:avLst/>
              <a:gdLst/>
              <a:ahLst/>
              <a:cxnLst/>
              <a:rect l="0" t="0" r="0" b="0"/>
              <a:pathLst>
                <a:path w="220978" h="198104">
                  <a:moveTo>
                    <a:pt x="38097" y="15235"/>
                  </a:moveTo>
                  <a:lnTo>
                    <a:pt x="18415" y="2113"/>
                  </a:lnTo>
                  <a:lnTo>
                    <a:pt x="14392" y="936"/>
                  </a:lnTo>
                  <a:lnTo>
                    <a:pt x="7663" y="119"/>
                  </a:lnTo>
                  <a:lnTo>
                    <a:pt x="346" y="0"/>
                  </a:lnTo>
                  <a:lnTo>
                    <a:pt x="66" y="6079"/>
                  </a:lnTo>
                  <a:lnTo>
                    <a:pt x="0" y="29479"/>
                  </a:lnTo>
                  <a:lnTo>
                    <a:pt x="845" y="34045"/>
                  </a:lnTo>
                  <a:lnTo>
                    <a:pt x="2255" y="38781"/>
                  </a:lnTo>
                  <a:lnTo>
                    <a:pt x="6082" y="49407"/>
                  </a:lnTo>
                  <a:lnTo>
                    <a:pt x="17910" y="84301"/>
                  </a:lnTo>
                  <a:lnTo>
                    <a:pt x="20405" y="90912"/>
                  </a:lnTo>
                  <a:lnTo>
                    <a:pt x="22915" y="97013"/>
                  </a:lnTo>
                  <a:lnTo>
                    <a:pt x="25437" y="102774"/>
                  </a:lnTo>
                  <a:lnTo>
                    <a:pt x="27963" y="109154"/>
                  </a:lnTo>
                  <a:lnTo>
                    <a:pt x="33028" y="123017"/>
                  </a:lnTo>
                  <a:lnTo>
                    <a:pt x="35565" y="129423"/>
                  </a:lnTo>
                  <a:lnTo>
                    <a:pt x="38101" y="135387"/>
                  </a:lnTo>
                  <a:lnTo>
                    <a:pt x="40640" y="141056"/>
                  </a:lnTo>
                  <a:lnTo>
                    <a:pt x="44027" y="146529"/>
                  </a:lnTo>
                  <a:lnTo>
                    <a:pt x="47975" y="151871"/>
                  </a:lnTo>
                  <a:lnTo>
                    <a:pt x="52303" y="157126"/>
                  </a:lnTo>
                  <a:lnTo>
                    <a:pt x="56034" y="161475"/>
                  </a:lnTo>
                  <a:lnTo>
                    <a:pt x="59368" y="165222"/>
                  </a:lnTo>
                  <a:lnTo>
                    <a:pt x="65331" y="171643"/>
                  </a:lnTo>
                  <a:lnTo>
                    <a:pt x="73449" y="180017"/>
                  </a:lnTo>
                  <a:lnTo>
                    <a:pt x="86329" y="192993"/>
                  </a:lnTo>
                  <a:lnTo>
                    <a:pt x="88879" y="194700"/>
                  </a:lnTo>
                  <a:lnTo>
                    <a:pt x="93969" y="196597"/>
                  </a:lnTo>
                  <a:lnTo>
                    <a:pt x="97359" y="197103"/>
                  </a:lnTo>
                  <a:lnTo>
                    <a:pt x="101311" y="197440"/>
                  </a:lnTo>
                  <a:lnTo>
                    <a:pt x="109371" y="197815"/>
                  </a:lnTo>
                  <a:lnTo>
                    <a:pt x="115777" y="197982"/>
                  </a:lnTo>
                  <a:lnTo>
                    <a:pt x="138545" y="198103"/>
                  </a:lnTo>
                  <a:lnTo>
                    <a:pt x="141469" y="197261"/>
                  </a:lnTo>
                  <a:lnTo>
                    <a:pt x="146976" y="194066"/>
                  </a:lnTo>
                  <a:lnTo>
                    <a:pt x="150477" y="192029"/>
                  </a:lnTo>
                  <a:lnTo>
                    <a:pt x="154503" y="189824"/>
                  </a:lnTo>
                  <a:lnTo>
                    <a:pt x="165043" y="184248"/>
                  </a:lnTo>
                  <a:lnTo>
                    <a:pt x="170913" y="179237"/>
                  </a:lnTo>
                  <a:lnTo>
                    <a:pt x="173209" y="177909"/>
                  </a:lnTo>
                  <a:lnTo>
                    <a:pt x="179637" y="176041"/>
                  </a:lnTo>
                  <a:lnTo>
                    <a:pt x="182451" y="175359"/>
                  </a:lnTo>
                  <a:lnTo>
                    <a:pt x="188852" y="169237"/>
                  </a:lnTo>
                  <a:lnTo>
                    <a:pt x="190494" y="167639"/>
                  </a:lnTo>
                  <a:lnTo>
                    <a:pt x="190495" y="167638"/>
                  </a:lnTo>
                  <a:lnTo>
                    <a:pt x="190495" y="167637"/>
                  </a:lnTo>
                  <a:lnTo>
                    <a:pt x="190497" y="167636"/>
                  </a:lnTo>
                  <a:lnTo>
                    <a:pt x="190497" y="167635"/>
                  </a:lnTo>
                  <a:lnTo>
                    <a:pt x="198054" y="160077"/>
                  </a:lnTo>
                  <a:lnTo>
                    <a:pt x="198114" y="160018"/>
                  </a:lnTo>
                  <a:lnTo>
                    <a:pt x="198115" y="160017"/>
                  </a:lnTo>
                  <a:lnTo>
                    <a:pt x="198115" y="160016"/>
                  </a:lnTo>
                  <a:lnTo>
                    <a:pt x="198116" y="160016"/>
                  </a:lnTo>
                  <a:lnTo>
                    <a:pt x="198117" y="160015"/>
                  </a:lnTo>
                  <a:lnTo>
                    <a:pt x="204679" y="153454"/>
                  </a:lnTo>
                  <a:lnTo>
                    <a:pt x="207524" y="148350"/>
                  </a:lnTo>
                  <a:lnTo>
                    <a:pt x="209468" y="144619"/>
                  </a:lnTo>
                  <a:lnTo>
                    <a:pt x="211611" y="141284"/>
                  </a:lnTo>
                  <a:lnTo>
                    <a:pt x="216250" y="135321"/>
                  </a:lnTo>
                  <a:lnTo>
                    <a:pt x="218876" y="129849"/>
                  </a:lnTo>
                  <a:lnTo>
                    <a:pt x="220044" y="124594"/>
                  </a:lnTo>
                  <a:lnTo>
                    <a:pt x="220562" y="119437"/>
                  </a:lnTo>
                  <a:lnTo>
                    <a:pt x="220977" y="11429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878"/>
            <p:cNvSpPr/>
            <p:nvPr/>
          </p:nvSpPr>
          <p:spPr>
            <a:xfrm>
              <a:off x="2133600" y="2804160"/>
              <a:ext cx="53341" cy="7621"/>
            </a:xfrm>
            <a:custGeom>
              <a:avLst/>
              <a:gdLst/>
              <a:ahLst/>
              <a:cxnLst/>
              <a:rect l="0" t="0" r="0" b="0"/>
              <a:pathLst>
                <a:path w="53341" h="7621">
                  <a:moveTo>
                    <a:pt x="53340" y="7620"/>
                  </a:moveTo>
                  <a:lnTo>
                    <a:pt x="49295" y="7620"/>
                  </a:lnTo>
                  <a:lnTo>
                    <a:pt x="47257" y="6773"/>
                  </a:lnTo>
                  <a:lnTo>
                    <a:pt x="45051" y="5363"/>
                  </a:lnTo>
                  <a:lnTo>
                    <a:pt x="42734" y="3575"/>
                  </a:lnTo>
                  <a:lnTo>
                    <a:pt x="39496" y="2383"/>
                  </a:lnTo>
                  <a:lnTo>
                    <a:pt x="35644" y="1589"/>
                  </a:lnTo>
                  <a:lnTo>
                    <a:pt x="31383" y="1059"/>
                  </a:lnTo>
                  <a:lnTo>
                    <a:pt x="27695" y="706"/>
                  </a:lnTo>
                  <a:lnTo>
                    <a:pt x="24390" y="471"/>
                  </a:lnTo>
                  <a:lnTo>
                    <a:pt x="21340" y="314"/>
                  </a:lnTo>
                  <a:lnTo>
                    <a:pt x="13436" y="1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879"/>
            <p:cNvSpPr/>
            <p:nvPr/>
          </p:nvSpPr>
          <p:spPr>
            <a:xfrm>
              <a:off x="1647123" y="2712724"/>
              <a:ext cx="638314" cy="326485"/>
            </a:xfrm>
            <a:custGeom>
              <a:avLst/>
              <a:gdLst/>
              <a:ahLst/>
              <a:cxnLst/>
              <a:rect l="0" t="0" r="0" b="0"/>
              <a:pathLst>
                <a:path w="638314" h="326485">
                  <a:moveTo>
                    <a:pt x="364557" y="60956"/>
                  </a:moveTo>
                  <a:lnTo>
                    <a:pt x="356467" y="56911"/>
                  </a:lnTo>
                  <a:lnTo>
                    <a:pt x="354084" y="54872"/>
                  </a:lnTo>
                  <a:lnTo>
                    <a:pt x="352494" y="52667"/>
                  </a:lnTo>
                  <a:lnTo>
                    <a:pt x="349945" y="47089"/>
                  </a:lnTo>
                  <a:lnTo>
                    <a:pt x="348889" y="46631"/>
                  </a:lnTo>
                  <a:lnTo>
                    <a:pt x="341795" y="45727"/>
                  </a:lnTo>
                  <a:lnTo>
                    <a:pt x="349006" y="53022"/>
                  </a:lnTo>
                  <a:lnTo>
                    <a:pt x="353270" y="53243"/>
                  </a:lnTo>
                  <a:lnTo>
                    <a:pt x="354492" y="54121"/>
                  </a:lnTo>
                  <a:lnTo>
                    <a:pt x="355307" y="55553"/>
                  </a:lnTo>
                  <a:lnTo>
                    <a:pt x="355851" y="57354"/>
                  </a:lnTo>
                  <a:lnTo>
                    <a:pt x="357059" y="58555"/>
                  </a:lnTo>
                  <a:lnTo>
                    <a:pt x="358712" y="59355"/>
                  </a:lnTo>
                  <a:lnTo>
                    <a:pt x="362806" y="60244"/>
                  </a:lnTo>
                  <a:lnTo>
                    <a:pt x="374821" y="60863"/>
                  </a:lnTo>
                  <a:lnTo>
                    <a:pt x="377326" y="61740"/>
                  </a:lnTo>
                  <a:lnTo>
                    <a:pt x="382368" y="64973"/>
                  </a:lnTo>
                  <a:lnTo>
                    <a:pt x="389689" y="66975"/>
                  </a:lnTo>
                  <a:lnTo>
                    <a:pt x="407879" y="69212"/>
                  </a:lnTo>
                  <a:lnTo>
                    <a:pt x="421232" y="73750"/>
                  </a:lnTo>
                  <a:lnTo>
                    <a:pt x="440914" y="75713"/>
                  </a:lnTo>
                  <a:lnTo>
                    <a:pt x="456044" y="76053"/>
                  </a:lnTo>
                  <a:lnTo>
                    <a:pt x="461108" y="76101"/>
                  </a:lnTo>
                  <a:lnTo>
                    <a:pt x="471251" y="78411"/>
                  </a:lnTo>
                  <a:lnTo>
                    <a:pt x="484223" y="82215"/>
                  </a:lnTo>
                  <a:lnTo>
                    <a:pt x="491402" y="83951"/>
                  </a:lnTo>
                  <a:lnTo>
                    <a:pt x="504964" y="88842"/>
                  </a:lnTo>
                  <a:lnTo>
                    <a:pt x="522459" y="90923"/>
                  </a:lnTo>
                  <a:lnTo>
                    <a:pt x="525705" y="91095"/>
                  </a:lnTo>
                  <a:lnTo>
                    <a:pt x="543081" y="96605"/>
                  </a:lnTo>
                  <a:lnTo>
                    <a:pt x="560562" y="98572"/>
                  </a:lnTo>
                  <a:lnTo>
                    <a:pt x="563807" y="98733"/>
                  </a:lnTo>
                  <a:lnTo>
                    <a:pt x="566817" y="99687"/>
                  </a:lnTo>
                  <a:lnTo>
                    <a:pt x="575099" y="104229"/>
                  </a:lnTo>
                  <a:lnTo>
                    <a:pt x="580333" y="105588"/>
                  </a:lnTo>
                  <a:lnTo>
                    <a:pt x="600106" y="106664"/>
                  </a:lnTo>
                  <a:lnTo>
                    <a:pt x="604690" y="106673"/>
                  </a:lnTo>
                  <a:lnTo>
                    <a:pt x="605926" y="105828"/>
                  </a:lnTo>
                  <a:lnTo>
                    <a:pt x="606750" y="104417"/>
                  </a:lnTo>
                  <a:lnTo>
                    <a:pt x="607299" y="102630"/>
                  </a:lnTo>
                  <a:lnTo>
                    <a:pt x="606818" y="100592"/>
                  </a:lnTo>
                  <a:lnTo>
                    <a:pt x="601740" y="92809"/>
                  </a:lnTo>
                  <a:lnTo>
                    <a:pt x="592615" y="83328"/>
                  </a:lnTo>
                  <a:lnTo>
                    <a:pt x="560134" y="50794"/>
                  </a:lnTo>
                  <a:lnTo>
                    <a:pt x="543893" y="40636"/>
                  </a:lnTo>
                  <a:lnTo>
                    <a:pt x="524379" y="30476"/>
                  </a:lnTo>
                  <a:lnTo>
                    <a:pt x="514329" y="26243"/>
                  </a:lnTo>
                  <a:lnTo>
                    <a:pt x="499151" y="23013"/>
                  </a:lnTo>
                  <a:lnTo>
                    <a:pt x="447930" y="4983"/>
                  </a:lnTo>
                  <a:lnTo>
                    <a:pt x="432938" y="2213"/>
                  </a:lnTo>
                  <a:lnTo>
                    <a:pt x="417809" y="981"/>
                  </a:lnTo>
                  <a:lnTo>
                    <a:pt x="402617" y="434"/>
                  </a:lnTo>
                  <a:lnTo>
                    <a:pt x="366086" y="83"/>
                  </a:lnTo>
                  <a:lnTo>
                    <a:pt x="288293" y="0"/>
                  </a:lnTo>
                  <a:lnTo>
                    <a:pt x="268855" y="2255"/>
                  </a:lnTo>
                  <a:lnTo>
                    <a:pt x="250903" y="6080"/>
                  </a:lnTo>
                  <a:lnTo>
                    <a:pt x="211783" y="15434"/>
                  </a:lnTo>
                  <a:lnTo>
                    <a:pt x="192517" y="21251"/>
                  </a:lnTo>
                  <a:lnTo>
                    <a:pt x="175488" y="29481"/>
                  </a:lnTo>
                  <a:lnTo>
                    <a:pt x="157195" y="36525"/>
                  </a:lnTo>
                  <a:lnTo>
                    <a:pt x="138623" y="43324"/>
                  </a:lnTo>
                  <a:lnTo>
                    <a:pt x="121902" y="51991"/>
                  </a:lnTo>
                  <a:lnTo>
                    <a:pt x="108261" y="61487"/>
                  </a:lnTo>
                  <a:lnTo>
                    <a:pt x="95708" y="70506"/>
                  </a:lnTo>
                  <a:lnTo>
                    <a:pt x="81662" y="77336"/>
                  </a:lnTo>
                  <a:lnTo>
                    <a:pt x="69210" y="85452"/>
                  </a:lnTo>
                  <a:lnTo>
                    <a:pt x="58032" y="94703"/>
                  </a:lnTo>
                  <a:lnTo>
                    <a:pt x="47419" y="104459"/>
                  </a:lnTo>
                  <a:lnTo>
                    <a:pt x="37058" y="112182"/>
                  </a:lnTo>
                  <a:lnTo>
                    <a:pt x="31924" y="115427"/>
                  </a:lnTo>
                  <a:lnTo>
                    <a:pt x="23962" y="123547"/>
                  </a:lnTo>
                  <a:lnTo>
                    <a:pt x="17602" y="132801"/>
                  </a:lnTo>
                  <a:lnTo>
                    <a:pt x="11952" y="142558"/>
                  </a:lnTo>
                  <a:lnTo>
                    <a:pt x="8877" y="152539"/>
                  </a:lnTo>
                  <a:lnTo>
                    <a:pt x="6664" y="162619"/>
                  </a:lnTo>
                  <a:lnTo>
                    <a:pt x="2858" y="172744"/>
                  </a:lnTo>
                  <a:lnTo>
                    <a:pt x="602" y="182889"/>
                  </a:lnTo>
                  <a:lnTo>
                    <a:pt x="0" y="187964"/>
                  </a:lnTo>
                  <a:lnTo>
                    <a:pt x="1590" y="198120"/>
                  </a:lnTo>
                  <a:lnTo>
                    <a:pt x="4272" y="208278"/>
                  </a:lnTo>
                  <a:lnTo>
                    <a:pt x="5463" y="218437"/>
                  </a:lnTo>
                  <a:lnTo>
                    <a:pt x="7475" y="223517"/>
                  </a:lnTo>
                  <a:lnTo>
                    <a:pt x="14225" y="233676"/>
                  </a:lnTo>
                  <a:lnTo>
                    <a:pt x="20612" y="243836"/>
                  </a:lnTo>
                  <a:lnTo>
                    <a:pt x="23500" y="248916"/>
                  </a:lnTo>
                  <a:lnTo>
                    <a:pt x="31225" y="256818"/>
                  </a:lnTo>
                  <a:lnTo>
                    <a:pt x="41149" y="263999"/>
                  </a:lnTo>
                  <a:lnTo>
                    <a:pt x="54027" y="272835"/>
                  </a:lnTo>
                  <a:lnTo>
                    <a:pt x="68217" y="280149"/>
                  </a:lnTo>
                  <a:lnTo>
                    <a:pt x="83837" y="286222"/>
                  </a:lnTo>
                  <a:lnTo>
                    <a:pt x="102068" y="291743"/>
                  </a:lnTo>
                  <a:lnTo>
                    <a:pt x="119202" y="299277"/>
                  </a:lnTo>
                  <a:lnTo>
                    <a:pt x="127327" y="303656"/>
                  </a:lnTo>
                  <a:lnTo>
                    <a:pt x="145386" y="308523"/>
                  </a:lnTo>
                  <a:lnTo>
                    <a:pt x="154943" y="309821"/>
                  </a:lnTo>
                  <a:lnTo>
                    <a:pt x="176851" y="313520"/>
                  </a:lnTo>
                  <a:lnTo>
                    <a:pt x="188620" y="315692"/>
                  </a:lnTo>
                  <a:lnTo>
                    <a:pt x="199852" y="317140"/>
                  </a:lnTo>
                  <a:lnTo>
                    <a:pt x="210727" y="318106"/>
                  </a:lnTo>
                  <a:lnTo>
                    <a:pt x="221364" y="318749"/>
                  </a:lnTo>
                  <a:lnTo>
                    <a:pt x="232688" y="320025"/>
                  </a:lnTo>
                  <a:lnTo>
                    <a:pt x="244471" y="321722"/>
                  </a:lnTo>
                  <a:lnTo>
                    <a:pt x="256560" y="323700"/>
                  </a:lnTo>
                  <a:lnTo>
                    <a:pt x="268852" y="325018"/>
                  </a:lnTo>
                  <a:lnTo>
                    <a:pt x="281280" y="325898"/>
                  </a:lnTo>
                  <a:lnTo>
                    <a:pt x="293799" y="326484"/>
                  </a:lnTo>
                  <a:lnTo>
                    <a:pt x="306378" y="326028"/>
                  </a:lnTo>
                  <a:lnTo>
                    <a:pt x="318998" y="324877"/>
                  </a:lnTo>
                  <a:lnTo>
                    <a:pt x="331644" y="323264"/>
                  </a:lnTo>
                  <a:lnTo>
                    <a:pt x="344309" y="322188"/>
                  </a:lnTo>
                  <a:lnTo>
                    <a:pt x="356984" y="321471"/>
                  </a:lnTo>
                  <a:lnTo>
                    <a:pt x="369669" y="320993"/>
                  </a:lnTo>
                  <a:lnTo>
                    <a:pt x="382358" y="319827"/>
                  </a:lnTo>
                  <a:lnTo>
                    <a:pt x="395051" y="318203"/>
                  </a:lnTo>
                  <a:lnTo>
                    <a:pt x="407746" y="316274"/>
                  </a:lnTo>
                  <a:lnTo>
                    <a:pt x="420443" y="314988"/>
                  </a:lnTo>
                  <a:lnTo>
                    <a:pt x="433141" y="314131"/>
                  </a:lnTo>
                  <a:lnTo>
                    <a:pt x="445840" y="313559"/>
                  </a:lnTo>
                  <a:lnTo>
                    <a:pt x="457692" y="312332"/>
                  </a:lnTo>
                  <a:lnTo>
                    <a:pt x="468981" y="310666"/>
                  </a:lnTo>
                  <a:lnTo>
                    <a:pt x="479893" y="308710"/>
                  </a:lnTo>
                  <a:lnTo>
                    <a:pt x="490554" y="306558"/>
                  </a:lnTo>
                  <a:lnTo>
                    <a:pt x="511431" y="301910"/>
                  </a:lnTo>
                  <a:lnTo>
                    <a:pt x="542225" y="294534"/>
                  </a:lnTo>
                  <a:lnTo>
                    <a:pt x="560361" y="289510"/>
                  </a:lnTo>
                  <a:lnTo>
                    <a:pt x="576888" y="284456"/>
                  </a:lnTo>
                  <a:lnTo>
                    <a:pt x="592699" y="279387"/>
                  </a:lnTo>
                  <a:lnTo>
                    <a:pt x="598779" y="276003"/>
                  </a:lnTo>
                  <a:lnTo>
                    <a:pt x="607791" y="267728"/>
                  </a:lnTo>
                  <a:lnTo>
                    <a:pt x="621670" y="253549"/>
                  </a:lnTo>
                  <a:lnTo>
                    <a:pt x="629254" y="243637"/>
                  </a:lnTo>
                  <a:lnTo>
                    <a:pt x="632462" y="238624"/>
                  </a:lnTo>
                  <a:lnTo>
                    <a:pt x="636026" y="228537"/>
                  </a:lnTo>
                  <a:lnTo>
                    <a:pt x="637610" y="218410"/>
                  </a:lnTo>
                  <a:lnTo>
                    <a:pt x="638313" y="208264"/>
                  </a:lnTo>
                  <a:lnTo>
                    <a:pt x="637655" y="202341"/>
                  </a:lnTo>
                  <a:lnTo>
                    <a:pt x="636369" y="195853"/>
                  </a:lnTo>
                  <a:lnTo>
                    <a:pt x="634665" y="188987"/>
                  </a:lnTo>
                  <a:lnTo>
                    <a:pt x="632682" y="182717"/>
                  </a:lnTo>
                  <a:lnTo>
                    <a:pt x="630514" y="176843"/>
                  </a:lnTo>
                  <a:lnTo>
                    <a:pt x="628221" y="171234"/>
                  </a:lnTo>
                  <a:lnTo>
                    <a:pt x="625847" y="164955"/>
                  </a:lnTo>
                  <a:lnTo>
                    <a:pt x="620950" y="151204"/>
                  </a:lnTo>
                  <a:lnTo>
                    <a:pt x="617612" y="143982"/>
                  </a:lnTo>
                  <a:lnTo>
                    <a:pt x="613694" y="136627"/>
                  </a:lnTo>
                  <a:lnTo>
                    <a:pt x="609388" y="129183"/>
                  </a:lnTo>
                  <a:lnTo>
                    <a:pt x="604824" y="122527"/>
                  </a:lnTo>
                  <a:lnTo>
                    <a:pt x="600089" y="116397"/>
                  </a:lnTo>
                  <a:lnTo>
                    <a:pt x="595238" y="110617"/>
                  </a:lnTo>
                  <a:lnTo>
                    <a:pt x="589465" y="105070"/>
                  </a:lnTo>
                  <a:lnTo>
                    <a:pt x="583075" y="99678"/>
                  </a:lnTo>
                  <a:lnTo>
                    <a:pt x="569203" y="90019"/>
                  </a:lnTo>
                  <a:lnTo>
                    <a:pt x="554571" y="82904"/>
                  </a:lnTo>
                  <a:lnTo>
                    <a:pt x="539601" y="79177"/>
                  </a:lnTo>
                  <a:lnTo>
                    <a:pt x="524481" y="77521"/>
                  </a:lnTo>
                  <a:lnTo>
                    <a:pt x="509294" y="76785"/>
                  </a:lnTo>
                  <a:lnTo>
                    <a:pt x="494078" y="78715"/>
                  </a:lnTo>
                  <a:lnTo>
                    <a:pt x="478849" y="82396"/>
                  </a:lnTo>
                  <a:lnTo>
                    <a:pt x="463613" y="86854"/>
                  </a:lnTo>
                  <a:lnTo>
                    <a:pt x="425517" y="9905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80"/>
            <p:cNvSpPr/>
            <p:nvPr/>
          </p:nvSpPr>
          <p:spPr>
            <a:xfrm>
              <a:off x="2133600" y="1379220"/>
              <a:ext cx="4419601" cy="2361848"/>
            </a:xfrm>
            <a:custGeom>
              <a:avLst/>
              <a:gdLst/>
              <a:ahLst/>
              <a:cxnLst/>
              <a:rect l="0" t="0" r="0" b="0"/>
              <a:pathLst>
                <a:path w="4419601" h="2361848">
                  <a:moveTo>
                    <a:pt x="0" y="1615440"/>
                  </a:moveTo>
                  <a:lnTo>
                    <a:pt x="30288" y="1622001"/>
                  </a:lnTo>
                  <a:lnTo>
                    <a:pt x="68028" y="1623845"/>
                  </a:lnTo>
                  <a:lnTo>
                    <a:pt x="84965" y="1629079"/>
                  </a:lnTo>
                  <a:lnTo>
                    <a:pt x="108412" y="1630364"/>
                  </a:lnTo>
                  <a:lnTo>
                    <a:pt x="114608" y="1632162"/>
                  </a:lnTo>
                  <a:lnTo>
                    <a:pt x="169416" y="1659340"/>
                  </a:lnTo>
                  <a:lnTo>
                    <a:pt x="180001" y="1667689"/>
                  </a:lnTo>
                  <a:lnTo>
                    <a:pt x="210790" y="1703408"/>
                  </a:lnTo>
                  <a:lnTo>
                    <a:pt x="218709" y="1716344"/>
                  </a:lnTo>
                  <a:lnTo>
                    <a:pt x="225897" y="1729713"/>
                  </a:lnTo>
                  <a:lnTo>
                    <a:pt x="238618" y="1748453"/>
                  </a:lnTo>
                  <a:lnTo>
                    <a:pt x="253647" y="1789987"/>
                  </a:lnTo>
                  <a:lnTo>
                    <a:pt x="257470" y="1813349"/>
                  </a:lnTo>
                  <a:lnTo>
                    <a:pt x="264223" y="1879885"/>
                  </a:lnTo>
                  <a:lnTo>
                    <a:pt x="266482" y="1945822"/>
                  </a:lnTo>
                  <a:lnTo>
                    <a:pt x="267528" y="2014170"/>
                  </a:lnTo>
                  <a:lnTo>
                    <a:pt x="274459" y="2082730"/>
                  </a:lnTo>
                  <a:lnTo>
                    <a:pt x="281041" y="2115047"/>
                  </a:lnTo>
                  <a:lnTo>
                    <a:pt x="310407" y="2186895"/>
                  </a:lnTo>
                  <a:lnTo>
                    <a:pt x="313618" y="2197070"/>
                  </a:lnTo>
                  <a:lnTo>
                    <a:pt x="323959" y="2215149"/>
                  </a:lnTo>
                  <a:lnTo>
                    <a:pt x="335329" y="2231651"/>
                  </a:lnTo>
                  <a:lnTo>
                    <a:pt x="348183" y="2254374"/>
                  </a:lnTo>
                  <a:lnTo>
                    <a:pt x="367326" y="2272208"/>
                  </a:lnTo>
                  <a:lnTo>
                    <a:pt x="404067" y="2298556"/>
                  </a:lnTo>
                  <a:lnTo>
                    <a:pt x="430827" y="2309852"/>
                  </a:lnTo>
                  <a:lnTo>
                    <a:pt x="490358" y="2326504"/>
                  </a:lnTo>
                  <a:lnTo>
                    <a:pt x="524786" y="2330175"/>
                  </a:lnTo>
                  <a:lnTo>
                    <a:pt x="650267" y="2318199"/>
                  </a:lnTo>
                  <a:lnTo>
                    <a:pt x="701046" y="2306440"/>
                  </a:lnTo>
                  <a:lnTo>
                    <a:pt x="828040" y="2269369"/>
                  </a:lnTo>
                  <a:lnTo>
                    <a:pt x="911944" y="2250203"/>
                  </a:lnTo>
                  <a:lnTo>
                    <a:pt x="948441" y="2248355"/>
                  </a:lnTo>
                  <a:lnTo>
                    <a:pt x="1013302" y="2257325"/>
                  </a:lnTo>
                  <a:lnTo>
                    <a:pt x="1052386" y="2269305"/>
                  </a:lnTo>
                  <a:lnTo>
                    <a:pt x="1181229" y="2315418"/>
                  </a:lnTo>
                  <a:lnTo>
                    <a:pt x="1259856" y="2328829"/>
                  </a:lnTo>
                  <a:lnTo>
                    <a:pt x="1385463" y="2331687"/>
                  </a:lnTo>
                  <a:lnTo>
                    <a:pt x="1511320" y="2311311"/>
                  </a:lnTo>
                  <a:lnTo>
                    <a:pt x="1689100" y="2275839"/>
                  </a:lnTo>
                  <a:lnTo>
                    <a:pt x="1761255" y="2271206"/>
                  </a:lnTo>
                  <a:lnTo>
                    <a:pt x="1819542" y="2277360"/>
                  </a:lnTo>
                  <a:lnTo>
                    <a:pt x="1910846" y="2307028"/>
                  </a:lnTo>
                  <a:lnTo>
                    <a:pt x="1991390" y="2333941"/>
                  </a:lnTo>
                  <a:lnTo>
                    <a:pt x="2082048" y="2352309"/>
                  </a:lnTo>
                  <a:lnTo>
                    <a:pt x="2213852" y="2361847"/>
                  </a:lnTo>
                  <a:lnTo>
                    <a:pt x="2341862" y="2361347"/>
                  </a:lnTo>
                  <a:lnTo>
                    <a:pt x="2469998" y="2354719"/>
                  </a:lnTo>
                  <a:lnTo>
                    <a:pt x="2536889" y="2352334"/>
                  </a:lnTo>
                  <a:lnTo>
                    <a:pt x="2593422" y="2347668"/>
                  </a:lnTo>
                  <a:lnTo>
                    <a:pt x="2633776" y="2344842"/>
                  </a:lnTo>
                  <a:lnTo>
                    <a:pt x="2748600" y="2320237"/>
                  </a:lnTo>
                  <a:lnTo>
                    <a:pt x="2880222" y="2260525"/>
                  </a:lnTo>
                  <a:lnTo>
                    <a:pt x="2908165" y="2244491"/>
                  </a:lnTo>
                  <a:lnTo>
                    <a:pt x="2948588" y="2209351"/>
                  </a:lnTo>
                  <a:lnTo>
                    <a:pt x="2984023" y="2157480"/>
                  </a:lnTo>
                  <a:lnTo>
                    <a:pt x="3007580" y="2112463"/>
                  </a:lnTo>
                  <a:lnTo>
                    <a:pt x="3032699" y="2041087"/>
                  </a:lnTo>
                  <a:lnTo>
                    <a:pt x="3045737" y="2004635"/>
                  </a:lnTo>
                  <a:lnTo>
                    <a:pt x="3048758" y="1969526"/>
                  </a:lnTo>
                  <a:lnTo>
                    <a:pt x="3053210" y="1961184"/>
                  </a:lnTo>
                  <a:lnTo>
                    <a:pt x="3054550" y="1955935"/>
                  </a:lnTo>
                  <a:lnTo>
                    <a:pt x="3056465" y="1907400"/>
                  </a:lnTo>
                  <a:lnTo>
                    <a:pt x="3061650" y="1891488"/>
                  </a:lnTo>
                  <a:lnTo>
                    <a:pt x="3065358" y="1860352"/>
                  </a:lnTo>
                  <a:lnTo>
                    <a:pt x="3088676" y="1793102"/>
                  </a:lnTo>
                  <a:lnTo>
                    <a:pt x="3118062" y="1711577"/>
                  </a:lnTo>
                  <a:lnTo>
                    <a:pt x="3148988" y="1635581"/>
                  </a:lnTo>
                  <a:lnTo>
                    <a:pt x="3172340" y="1567230"/>
                  </a:lnTo>
                  <a:lnTo>
                    <a:pt x="3195243" y="1497824"/>
                  </a:lnTo>
                  <a:lnTo>
                    <a:pt x="3218078" y="1414136"/>
                  </a:lnTo>
                  <a:lnTo>
                    <a:pt x="3228193" y="1348859"/>
                  </a:lnTo>
                  <a:lnTo>
                    <a:pt x="3230775" y="1280512"/>
                  </a:lnTo>
                  <a:lnTo>
                    <a:pt x="3230013" y="1249750"/>
                  </a:lnTo>
                  <a:lnTo>
                    <a:pt x="3223964" y="1209203"/>
                  </a:lnTo>
                  <a:lnTo>
                    <a:pt x="3223268" y="1139084"/>
                  </a:lnTo>
                  <a:lnTo>
                    <a:pt x="3224107" y="1074493"/>
                  </a:lnTo>
                  <a:lnTo>
                    <a:pt x="3229291" y="1049818"/>
                  </a:lnTo>
                  <a:lnTo>
                    <a:pt x="3232667" y="1028184"/>
                  </a:lnTo>
                  <a:lnTo>
                    <a:pt x="3251529" y="967256"/>
                  </a:lnTo>
                  <a:lnTo>
                    <a:pt x="3255342" y="944737"/>
                  </a:lnTo>
                  <a:lnTo>
                    <a:pt x="3274384" y="876296"/>
                  </a:lnTo>
                  <a:lnTo>
                    <a:pt x="3275123" y="868677"/>
                  </a:lnTo>
                  <a:lnTo>
                    <a:pt x="3280459" y="853439"/>
                  </a:lnTo>
                  <a:lnTo>
                    <a:pt x="3284253" y="845819"/>
                  </a:lnTo>
                  <a:lnTo>
                    <a:pt x="3288467" y="828322"/>
                  </a:lnTo>
                  <a:lnTo>
                    <a:pt x="3291188" y="810950"/>
                  </a:lnTo>
                  <a:lnTo>
                    <a:pt x="3314733" y="741300"/>
                  </a:lnTo>
                  <a:lnTo>
                    <a:pt x="3326557" y="714024"/>
                  </a:lnTo>
                  <a:lnTo>
                    <a:pt x="3328437" y="703706"/>
                  </a:lnTo>
                  <a:lnTo>
                    <a:pt x="3329784" y="700277"/>
                  </a:lnTo>
                  <a:lnTo>
                    <a:pt x="3331530" y="697992"/>
                  </a:lnTo>
                  <a:lnTo>
                    <a:pt x="3333539" y="696468"/>
                  </a:lnTo>
                  <a:lnTo>
                    <a:pt x="3334880" y="693759"/>
                  </a:lnTo>
                  <a:lnTo>
                    <a:pt x="3336369" y="686233"/>
                  </a:lnTo>
                  <a:lnTo>
                    <a:pt x="3337613" y="683549"/>
                  </a:lnTo>
                  <a:lnTo>
                    <a:pt x="3339288" y="681759"/>
                  </a:lnTo>
                  <a:lnTo>
                    <a:pt x="3341252" y="680566"/>
                  </a:lnTo>
                  <a:lnTo>
                    <a:pt x="3342562" y="678924"/>
                  </a:lnTo>
                  <a:lnTo>
                    <a:pt x="3343435" y="676983"/>
                  </a:lnTo>
                  <a:lnTo>
                    <a:pt x="3344016" y="674842"/>
                  </a:lnTo>
                  <a:lnTo>
                    <a:pt x="3346921" y="670205"/>
                  </a:lnTo>
                  <a:lnTo>
                    <a:pt x="3363062" y="652759"/>
                  </a:lnTo>
                  <a:lnTo>
                    <a:pt x="3365568" y="651073"/>
                  </a:lnTo>
                  <a:lnTo>
                    <a:pt x="3370610" y="649199"/>
                  </a:lnTo>
                  <a:lnTo>
                    <a:pt x="3372293" y="647853"/>
                  </a:lnTo>
                  <a:lnTo>
                    <a:pt x="3373416" y="646109"/>
                  </a:lnTo>
                  <a:lnTo>
                    <a:pt x="3374164" y="644099"/>
                  </a:lnTo>
                  <a:lnTo>
                    <a:pt x="3376356" y="641913"/>
                  </a:lnTo>
                  <a:lnTo>
                    <a:pt x="3383307" y="637226"/>
                  </a:lnTo>
                  <a:lnTo>
                    <a:pt x="3389783" y="634578"/>
                  </a:lnTo>
                  <a:lnTo>
                    <a:pt x="3392695" y="633872"/>
                  </a:lnTo>
                  <a:lnTo>
                    <a:pt x="3398189" y="630830"/>
                  </a:lnTo>
                  <a:lnTo>
                    <a:pt x="3400839" y="628833"/>
                  </a:lnTo>
                  <a:lnTo>
                    <a:pt x="3406041" y="626615"/>
                  </a:lnTo>
                  <a:lnTo>
                    <a:pt x="3413731" y="625366"/>
                  </a:lnTo>
                  <a:lnTo>
                    <a:pt x="3416281" y="625191"/>
                  </a:lnTo>
                  <a:lnTo>
                    <a:pt x="3418827" y="624227"/>
                  </a:lnTo>
                  <a:lnTo>
                    <a:pt x="3426456" y="619673"/>
                  </a:lnTo>
                  <a:lnTo>
                    <a:pt x="3431539" y="618310"/>
                  </a:lnTo>
                  <a:lnTo>
                    <a:pt x="3439159" y="617543"/>
                  </a:lnTo>
                  <a:lnTo>
                    <a:pt x="3441699" y="616589"/>
                  </a:lnTo>
                  <a:lnTo>
                    <a:pt x="3450354" y="610688"/>
                  </a:lnTo>
                  <a:lnTo>
                    <a:pt x="3453449" y="610083"/>
                  </a:lnTo>
                  <a:lnTo>
                    <a:pt x="3455459" y="609922"/>
                  </a:lnTo>
                  <a:lnTo>
                    <a:pt x="3457646" y="608968"/>
                  </a:lnTo>
                  <a:lnTo>
                    <a:pt x="3462334" y="605650"/>
                  </a:lnTo>
                  <a:lnTo>
                    <a:pt x="3465615" y="604427"/>
                  </a:lnTo>
                  <a:lnTo>
                    <a:pt x="3480792" y="602463"/>
                  </a:lnTo>
                  <a:lnTo>
                    <a:pt x="3483849" y="602302"/>
                  </a:lnTo>
                  <a:lnTo>
                    <a:pt x="3486732" y="601348"/>
                  </a:lnTo>
                  <a:lnTo>
                    <a:pt x="3510561" y="587895"/>
                  </a:lnTo>
                  <a:lnTo>
                    <a:pt x="3514074" y="587253"/>
                  </a:lnTo>
                  <a:lnTo>
                    <a:pt x="3516196" y="587082"/>
                  </a:lnTo>
                  <a:lnTo>
                    <a:pt x="3518457" y="586121"/>
                  </a:lnTo>
                  <a:lnTo>
                    <a:pt x="3525685" y="581571"/>
                  </a:lnTo>
                  <a:lnTo>
                    <a:pt x="3535240" y="579215"/>
                  </a:lnTo>
                  <a:lnTo>
                    <a:pt x="3542975" y="579122"/>
                  </a:lnTo>
                  <a:lnTo>
                    <a:pt x="3549833" y="572560"/>
                  </a:lnTo>
                  <a:lnTo>
                    <a:pt x="3552694" y="571971"/>
                  </a:lnTo>
                  <a:lnTo>
                    <a:pt x="3562243" y="571528"/>
                  </a:lnTo>
                  <a:lnTo>
                    <a:pt x="3564395" y="570672"/>
                  </a:lnTo>
                  <a:lnTo>
                    <a:pt x="3571470" y="566269"/>
                  </a:lnTo>
                  <a:lnTo>
                    <a:pt x="3579925" y="564195"/>
                  </a:lnTo>
                  <a:lnTo>
                    <a:pt x="3587832" y="563908"/>
                  </a:lnTo>
                  <a:lnTo>
                    <a:pt x="3596295" y="556575"/>
                  </a:lnTo>
                  <a:lnTo>
                    <a:pt x="3608302" y="556260"/>
                  </a:lnTo>
                  <a:lnTo>
                    <a:pt x="3609495" y="557107"/>
                  </a:lnTo>
                  <a:lnTo>
                    <a:pt x="3610290" y="558518"/>
                  </a:lnTo>
                  <a:lnTo>
                    <a:pt x="3610820" y="560305"/>
                  </a:lnTo>
                  <a:lnTo>
                    <a:pt x="3612020" y="561497"/>
                  </a:lnTo>
                  <a:lnTo>
                    <a:pt x="3613667" y="562291"/>
                  </a:lnTo>
                  <a:lnTo>
                    <a:pt x="3618348" y="563566"/>
                  </a:lnTo>
                  <a:lnTo>
                    <a:pt x="3649972" y="563880"/>
                  </a:lnTo>
                  <a:lnTo>
                    <a:pt x="3649980" y="571500"/>
                  </a:lnTo>
                  <a:lnTo>
                    <a:pt x="3656541" y="571500"/>
                  </a:lnTo>
                  <a:lnTo>
                    <a:pt x="3656893" y="570653"/>
                  </a:lnTo>
                  <a:lnTo>
                    <a:pt x="3657286" y="567455"/>
                  </a:lnTo>
                  <a:lnTo>
                    <a:pt x="3658237" y="566263"/>
                  </a:lnTo>
                  <a:lnTo>
                    <a:pt x="3659718" y="565469"/>
                  </a:lnTo>
                  <a:lnTo>
                    <a:pt x="3661552" y="564939"/>
                  </a:lnTo>
                  <a:lnTo>
                    <a:pt x="3665847" y="562093"/>
                  </a:lnTo>
                  <a:lnTo>
                    <a:pt x="3668178" y="560149"/>
                  </a:lnTo>
                  <a:lnTo>
                    <a:pt x="3670578" y="558852"/>
                  </a:lnTo>
                  <a:lnTo>
                    <a:pt x="3678002" y="556181"/>
                  </a:lnTo>
                  <a:lnTo>
                    <a:pt x="3685565" y="550404"/>
                  </a:lnTo>
                  <a:lnTo>
                    <a:pt x="3755154" y="481565"/>
                  </a:lnTo>
                  <a:lnTo>
                    <a:pt x="3773695" y="469586"/>
                  </a:lnTo>
                  <a:lnTo>
                    <a:pt x="3785300" y="459678"/>
                  </a:lnTo>
                  <a:lnTo>
                    <a:pt x="3817809" y="439699"/>
                  </a:lnTo>
                  <a:lnTo>
                    <a:pt x="3828710" y="431642"/>
                  </a:lnTo>
                  <a:lnTo>
                    <a:pt x="3961556" y="360769"/>
                  </a:lnTo>
                  <a:lnTo>
                    <a:pt x="4027341" y="307312"/>
                  </a:lnTo>
                  <a:lnTo>
                    <a:pt x="4107037" y="236220"/>
                  </a:lnTo>
                  <a:lnTo>
                    <a:pt x="4117277" y="226907"/>
                  </a:lnTo>
                  <a:lnTo>
                    <a:pt x="4188459" y="169839"/>
                  </a:lnTo>
                  <a:lnTo>
                    <a:pt x="4220312" y="131012"/>
                  </a:lnTo>
                  <a:lnTo>
                    <a:pt x="4238684" y="116786"/>
                  </a:lnTo>
                  <a:lnTo>
                    <a:pt x="4245495" y="108067"/>
                  </a:lnTo>
                  <a:lnTo>
                    <a:pt x="4249086" y="100805"/>
                  </a:lnTo>
                  <a:lnTo>
                    <a:pt x="4250044" y="97684"/>
                  </a:lnTo>
                  <a:lnTo>
                    <a:pt x="4253366" y="91957"/>
                  </a:lnTo>
                  <a:lnTo>
                    <a:pt x="4255438" y="89245"/>
                  </a:lnTo>
                  <a:lnTo>
                    <a:pt x="4257665" y="87437"/>
                  </a:lnTo>
                  <a:lnTo>
                    <a:pt x="4259996" y="86231"/>
                  </a:lnTo>
                  <a:lnTo>
                    <a:pt x="4262398" y="85427"/>
                  </a:lnTo>
                  <a:lnTo>
                    <a:pt x="4263998" y="84045"/>
                  </a:lnTo>
                  <a:lnTo>
                    <a:pt x="4265066" y="82277"/>
                  </a:lnTo>
                  <a:lnTo>
                    <a:pt x="4266778" y="77400"/>
                  </a:lnTo>
                  <a:lnTo>
                    <a:pt x="4274723" y="68682"/>
                  </a:lnTo>
                  <a:lnTo>
                    <a:pt x="4278836" y="68610"/>
                  </a:lnTo>
                  <a:lnTo>
                    <a:pt x="4280037" y="67754"/>
                  </a:lnTo>
                  <a:lnTo>
                    <a:pt x="4280838" y="66336"/>
                  </a:lnTo>
                  <a:lnTo>
                    <a:pt x="4281372" y="64544"/>
                  </a:lnTo>
                  <a:lnTo>
                    <a:pt x="4282575" y="63349"/>
                  </a:lnTo>
                  <a:lnTo>
                    <a:pt x="4284223" y="62553"/>
                  </a:lnTo>
                  <a:lnTo>
                    <a:pt x="4286169" y="62022"/>
                  </a:lnTo>
                  <a:lnTo>
                    <a:pt x="4290588" y="59174"/>
                  </a:lnTo>
                  <a:lnTo>
                    <a:pt x="4292952" y="57229"/>
                  </a:lnTo>
                  <a:lnTo>
                    <a:pt x="4295375" y="55933"/>
                  </a:lnTo>
                  <a:lnTo>
                    <a:pt x="4302829" y="53262"/>
                  </a:lnTo>
                  <a:lnTo>
                    <a:pt x="4307870" y="49636"/>
                  </a:lnTo>
                  <a:lnTo>
                    <a:pt x="4311247" y="48331"/>
                  </a:lnTo>
                  <a:lnTo>
                    <a:pt x="4323243" y="45647"/>
                  </a:lnTo>
                  <a:lnTo>
                    <a:pt x="4333382" y="40712"/>
                  </a:lnTo>
                  <a:lnTo>
                    <a:pt x="4349291" y="38616"/>
                  </a:lnTo>
                  <a:lnTo>
                    <a:pt x="4364883" y="38202"/>
                  </a:lnTo>
                  <a:lnTo>
                    <a:pt x="4368728" y="37321"/>
                  </a:lnTo>
                  <a:lnTo>
                    <a:pt x="4380984" y="32082"/>
                  </a:lnTo>
                  <a:lnTo>
                    <a:pt x="4395205" y="30574"/>
                  </a:lnTo>
                  <a:lnTo>
                    <a:pt x="4407210" y="30488"/>
                  </a:lnTo>
                  <a:lnTo>
                    <a:pt x="4408800" y="29639"/>
                  </a:lnTo>
                  <a:lnTo>
                    <a:pt x="4409860" y="28226"/>
                  </a:lnTo>
                  <a:lnTo>
                    <a:pt x="4410567" y="26437"/>
                  </a:lnTo>
                  <a:lnTo>
                    <a:pt x="4414052" y="12784"/>
                  </a:lnTo>
                  <a:lnTo>
                    <a:pt x="44196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28194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6764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3048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2192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3048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524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066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6002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362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19812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6669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1828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133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1336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5052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6576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352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533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28194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5908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1981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2192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447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5908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124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429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38100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28194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2895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048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743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286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28194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3622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3622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667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2971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5908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209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438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505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8382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6576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286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3810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38100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124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2672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066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0668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5908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057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19812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133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600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2038958004"/>
              </p:ext>
            </p:extLst>
          </p:nvPr>
        </p:nvGraphicFramePr>
        <p:xfrm>
          <a:off x="685800" y="46482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R[rs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791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3860" y="960120"/>
            <a:ext cx="4450081" cy="3481857"/>
            <a:chOff x="403860" y="960120"/>
            <a:chExt cx="4450081" cy="3481857"/>
          </a:xfrm>
        </p:grpSpPr>
        <p:sp>
          <p:nvSpPr>
            <p:cNvPr id="2" name="SMARTInkAnnotation858"/>
            <p:cNvSpPr/>
            <p:nvPr/>
          </p:nvSpPr>
          <p:spPr>
            <a:xfrm>
              <a:off x="670560" y="1028700"/>
              <a:ext cx="1744981" cy="2956560"/>
            </a:xfrm>
            <a:custGeom>
              <a:avLst/>
              <a:gdLst/>
              <a:ahLst/>
              <a:cxnLst/>
              <a:rect l="0" t="0" r="0" b="0"/>
              <a:pathLst>
                <a:path w="1744981" h="2956560">
                  <a:moveTo>
                    <a:pt x="800100" y="0"/>
                  </a:moveTo>
                  <a:lnTo>
                    <a:pt x="792507" y="0"/>
                  </a:lnTo>
                  <a:lnTo>
                    <a:pt x="792482" y="6561"/>
                  </a:lnTo>
                  <a:lnTo>
                    <a:pt x="793328" y="6914"/>
                  </a:lnTo>
                  <a:lnTo>
                    <a:pt x="796526" y="7306"/>
                  </a:lnTo>
                  <a:lnTo>
                    <a:pt x="797717" y="8257"/>
                  </a:lnTo>
                  <a:lnTo>
                    <a:pt x="798511" y="9738"/>
                  </a:lnTo>
                  <a:lnTo>
                    <a:pt x="799786" y="14153"/>
                  </a:lnTo>
                  <a:lnTo>
                    <a:pt x="805275" y="26346"/>
                  </a:lnTo>
                  <a:lnTo>
                    <a:pt x="806633" y="32311"/>
                  </a:lnTo>
                  <a:lnTo>
                    <a:pt x="808352" y="48277"/>
                  </a:lnTo>
                  <a:lnTo>
                    <a:pt x="811670" y="54758"/>
                  </a:lnTo>
                  <a:lnTo>
                    <a:pt x="813709" y="64977"/>
                  </a:lnTo>
                  <a:lnTo>
                    <a:pt x="815461" y="77139"/>
                  </a:lnTo>
                  <a:lnTo>
                    <a:pt x="821228" y="98744"/>
                  </a:lnTo>
                  <a:lnTo>
                    <a:pt x="825065" y="131770"/>
                  </a:lnTo>
                  <a:lnTo>
                    <a:pt x="836127" y="169425"/>
                  </a:lnTo>
                  <a:lnTo>
                    <a:pt x="838125" y="182827"/>
                  </a:lnTo>
                  <a:lnTo>
                    <a:pt x="858845" y="251613"/>
                  </a:lnTo>
                  <a:lnTo>
                    <a:pt x="859583" y="259182"/>
                  </a:lnTo>
                  <a:lnTo>
                    <a:pt x="861769" y="265921"/>
                  </a:lnTo>
                  <a:lnTo>
                    <a:pt x="871242" y="284343"/>
                  </a:lnTo>
                  <a:lnTo>
                    <a:pt x="889393" y="365331"/>
                  </a:lnTo>
                  <a:lnTo>
                    <a:pt x="902854" y="455820"/>
                  </a:lnTo>
                  <a:lnTo>
                    <a:pt x="914915" y="525255"/>
                  </a:lnTo>
                  <a:lnTo>
                    <a:pt x="927427" y="569196"/>
                  </a:lnTo>
                  <a:lnTo>
                    <a:pt x="931242" y="588315"/>
                  </a:lnTo>
                  <a:lnTo>
                    <a:pt x="957874" y="671043"/>
                  </a:lnTo>
                  <a:lnTo>
                    <a:pt x="959968" y="685168"/>
                  </a:lnTo>
                  <a:lnTo>
                    <a:pt x="973242" y="732003"/>
                  </a:lnTo>
                  <a:lnTo>
                    <a:pt x="982493" y="820706"/>
                  </a:lnTo>
                  <a:lnTo>
                    <a:pt x="983610" y="832965"/>
                  </a:lnTo>
                  <a:lnTo>
                    <a:pt x="997065" y="907122"/>
                  </a:lnTo>
                  <a:lnTo>
                    <a:pt x="1000325" y="950956"/>
                  </a:lnTo>
                  <a:lnTo>
                    <a:pt x="1004206" y="977160"/>
                  </a:lnTo>
                  <a:lnTo>
                    <a:pt x="1012947" y="1066847"/>
                  </a:lnTo>
                  <a:lnTo>
                    <a:pt x="1014078" y="1086294"/>
                  </a:lnTo>
                  <a:lnTo>
                    <a:pt x="1026968" y="1172951"/>
                  </a:lnTo>
                  <a:lnTo>
                    <a:pt x="1030805" y="1219153"/>
                  </a:lnTo>
                  <a:lnTo>
                    <a:pt x="1053293" y="1310581"/>
                  </a:lnTo>
                  <a:lnTo>
                    <a:pt x="1057410" y="1319927"/>
                  </a:lnTo>
                  <a:lnTo>
                    <a:pt x="1062062" y="1326903"/>
                  </a:lnTo>
                  <a:lnTo>
                    <a:pt x="1064694" y="1335084"/>
                  </a:lnTo>
                  <a:lnTo>
                    <a:pt x="1065396" y="1339636"/>
                  </a:lnTo>
                  <a:lnTo>
                    <a:pt x="1067557" y="1343517"/>
                  </a:lnTo>
                  <a:lnTo>
                    <a:pt x="1074474" y="1350088"/>
                  </a:lnTo>
                  <a:lnTo>
                    <a:pt x="1076996" y="1353872"/>
                  </a:lnTo>
                  <a:lnTo>
                    <a:pt x="1079798" y="1362592"/>
                  </a:lnTo>
                  <a:lnTo>
                    <a:pt x="1082239" y="1366441"/>
                  </a:lnTo>
                  <a:lnTo>
                    <a:pt x="1122659" y="1404611"/>
                  </a:lnTo>
                  <a:lnTo>
                    <a:pt x="1175678" y="1442720"/>
                  </a:lnTo>
                  <a:lnTo>
                    <a:pt x="1186959" y="1452880"/>
                  </a:lnTo>
                  <a:lnTo>
                    <a:pt x="1199017" y="1459653"/>
                  </a:lnTo>
                  <a:lnTo>
                    <a:pt x="1208328" y="1462883"/>
                  </a:lnTo>
                  <a:lnTo>
                    <a:pt x="1262457" y="1497759"/>
                  </a:lnTo>
                  <a:lnTo>
                    <a:pt x="1285584" y="1504740"/>
                  </a:lnTo>
                  <a:lnTo>
                    <a:pt x="1331385" y="1531632"/>
                  </a:lnTo>
                  <a:lnTo>
                    <a:pt x="1342751" y="1539243"/>
                  </a:lnTo>
                  <a:lnTo>
                    <a:pt x="1369485" y="1554480"/>
                  </a:lnTo>
                  <a:lnTo>
                    <a:pt x="1380851" y="1562100"/>
                  </a:lnTo>
                  <a:lnTo>
                    <a:pt x="1407585" y="1577340"/>
                  </a:lnTo>
                  <a:lnTo>
                    <a:pt x="1418951" y="1584960"/>
                  </a:lnTo>
                  <a:lnTo>
                    <a:pt x="1430785" y="1592580"/>
                  </a:lnTo>
                  <a:lnTo>
                    <a:pt x="1441912" y="1600200"/>
                  </a:lnTo>
                  <a:lnTo>
                    <a:pt x="1453675" y="1607820"/>
                  </a:lnTo>
                  <a:lnTo>
                    <a:pt x="1464780" y="1615440"/>
                  </a:lnTo>
                  <a:lnTo>
                    <a:pt x="1476538" y="1623060"/>
                  </a:lnTo>
                  <a:lnTo>
                    <a:pt x="1503352" y="1645920"/>
                  </a:lnTo>
                  <a:lnTo>
                    <a:pt x="1514777" y="1653540"/>
                  </a:lnTo>
                  <a:lnTo>
                    <a:pt x="1568130" y="1705291"/>
                  </a:lnTo>
                  <a:lnTo>
                    <a:pt x="1574093" y="1712101"/>
                  </a:lnTo>
                  <a:lnTo>
                    <a:pt x="1589978" y="1734052"/>
                  </a:lnTo>
                  <a:lnTo>
                    <a:pt x="1597641" y="1743059"/>
                  </a:lnTo>
                  <a:lnTo>
                    <a:pt x="1610357" y="1761671"/>
                  </a:lnTo>
                  <a:lnTo>
                    <a:pt x="1620519" y="1773551"/>
                  </a:lnTo>
                  <a:lnTo>
                    <a:pt x="1648460" y="1818990"/>
                  </a:lnTo>
                  <a:lnTo>
                    <a:pt x="1651282" y="1828956"/>
                  </a:lnTo>
                  <a:lnTo>
                    <a:pt x="1652034" y="1833984"/>
                  </a:lnTo>
                  <a:lnTo>
                    <a:pt x="1655128" y="1841828"/>
                  </a:lnTo>
                  <a:lnTo>
                    <a:pt x="1671413" y="1872297"/>
                  </a:lnTo>
                  <a:lnTo>
                    <a:pt x="1674183" y="1880023"/>
                  </a:lnTo>
                  <a:lnTo>
                    <a:pt x="1676261" y="1887126"/>
                  </a:lnTo>
                  <a:lnTo>
                    <a:pt x="1689523" y="1918126"/>
                  </a:lnTo>
                  <a:lnTo>
                    <a:pt x="1691545" y="1925227"/>
                  </a:lnTo>
                  <a:lnTo>
                    <a:pt x="1697444" y="1937898"/>
                  </a:lnTo>
                  <a:lnTo>
                    <a:pt x="1702122" y="1944457"/>
                  </a:lnTo>
                  <a:lnTo>
                    <a:pt x="1703708" y="1948238"/>
                  </a:lnTo>
                  <a:lnTo>
                    <a:pt x="1710507" y="1971382"/>
                  </a:lnTo>
                  <a:lnTo>
                    <a:pt x="1720005" y="1994227"/>
                  </a:lnTo>
                  <a:lnTo>
                    <a:pt x="1722027" y="2001383"/>
                  </a:lnTo>
                  <a:lnTo>
                    <a:pt x="1727965" y="2017517"/>
                  </a:lnTo>
                  <a:lnTo>
                    <a:pt x="1729798" y="2024434"/>
                  </a:lnTo>
                  <a:lnTo>
                    <a:pt x="1734743" y="2037849"/>
                  </a:lnTo>
                  <a:lnTo>
                    <a:pt x="1737015" y="2058536"/>
                  </a:lnTo>
                  <a:lnTo>
                    <a:pt x="1737258" y="2071189"/>
                  </a:lnTo>
                  <a:lnTo>
                    <a:pt x="1738138" y="2075059"/>
                  </a:lnTo>
                  <a:lnTo>
                    <a:pt x="1742576" y="2085398"/>
                  </a:lnTo>
                  <a:lnTo>
                    <a:pt x="1744664" y="2104497"/>
                  </a:lnTo>
                  <a:lnTo>
                    <a:pt x="1744980" y="2195076"/>
                  </a:lnTo>
                  <a:lnTo>
                    <a:pt x="1744980" y="2230150"/>
                  </a:lnTo>
                  <a:lnTo>
                    <a:pt x="1744133" y="2234373"/>
                  </a:lnTo>
                  <a:lnTo>
                    <a:pt x="1739743" y="2245209"/>
                  </a:lnTo>
                  <a:lnTo>
                    <a:pt x="1737830" y="2265870"/>
                  </a:lnTo>
                  <a:lnTo>
                    <a:pt x="1737387" y="2301989"/>
                  </a:lnTo>
                  <a:lnTo>
                    <a:pt x="1735114" y="2310322"/>
                  </a:lnTo>
                  <a:lnTo>
                    <a:pt x="1732128" y="2319670"/>
                  </a:lnTo>
                  <a:lnTo>
                    <a:pt x="1729601" y="2333606"/>
                  </a:lnTo>
                  <a:lnTo>
                    <a:pt x="1724712" y="2344320"/>
                  </a:lnTo>
                  <a:lnTo>
                    <a:pt x="1720374" y="2362683"/>
                  </a:lnTo>
                  <a:lnTo>
                    <a:pt x="1693313" y="2430733"/>
                  </a:lnTo>
                  <a:lnTo>
                    <a:pt x="1677984" y="2455387"/>
                  </a:lnTo>
                  <a:lnTo>
                    <a:pt x="1671177" y="2468810"/>
                  </a:lnTo>
                  <a:lnTo>
                    <a:pt x="1616818" y="2549837"/>
                  </a:lnTo>
                  <a:lnTo>
                    <a:pt x="1564538" y="2611118"/>
                  </a:lnTo>
                  <a:lnTo>
                    <a:pt x="1549536" y="2630593"/>
                  </a:lnTo>
                  <a:lnTo>
                    <a:pt x="1495067" y="2674760"/>
                  </a:lnTo>
                  <a:lnTo>
                    <a:pt x="1436186" y="2725422"/>
                  </a:lnTo>
                  <a:lnTo>
                    <a:pt x="1409843" y="2748563"/>
                  </a:lnTo>
                  <a:lnTo>
                    <a:pt x="1373201" y="2774151"/>
                  </a:lnTo>
                  <a:lnTo>
                    <a:pt x="1356834" y="2786802"/>
                  </a:lnTo>
                  <a:lnTo>
                    <a:pt x="1341260" y="2798170"/>
                  </a:lnTo>
                  <a:lnTo>
                    <a:pt x="1336133" y="2802707"/>
                  </a:lnTo>
                  <a:lnTo>
                    <a:pt x="1323663" y="2810005"/>
                  </a:lnTo>
                  <a:lnTo>
                    <a:pt x="1310501" y="2816918"/>
                  </a:lnTo>
                  <a:lnTo>
                    <a:pt x="1292725" y="2829483"/>
                  </a:lnTo>
                  <a:lnTo>
                    <a:pt x="1241903" y="2855758"/>
                  </a:lnTo>
                  <a:lnTo>
                    <a:pt x="1188710" y="2875178"/>
                  </a:lnTo>
                  <a:lnTo>
                    <a:pt x="1140616" y="2899968"/>
                  </a:lnTo>
                  <a:lnTo>
                    <a:pt x="1091778" y="2918418"/>
                  </a:lnTo>
                  <a:lnTo>
                    <a:pt x="1047663" y="2936238"/>
                  </a:lnTo>
                  <a:lnTo>
                    <a:pt x="1034588" y="2939061"/>
                  </a:lnTo>
                  <a:lnTo>
                    <a:pt x="1021157" y="2941163"/>
                  </a:lnTo>
                  <a:lnTo>
                    <a:pt x="1003229" y="2946260"/>
                  </a:lnTo>
                  <a:lnTo>
                    <a:pt x="977102" y="2950668"/>
                  </a:lnTo>
                  <a:lnTo>
                    <a:pt x="965127" y="2953942"/>
                  </a:lnTo>
                  <a:lnTo>
                    <a:pt x="910723" y="2956458"/>
                  </a:lnTo>
                  <a:lnTo>
                    <a:pt x="830238" y="2956559"/>
                  </a:lnTo>
                  <a:lnTo>
                    <a:pt x="782457" y="2948800"/>
                  </a:lnTo>
                  <a:lnTo>
                    <a:pt x="728368" y="2935465"/>
                  </a:lnTo>
                  <a:lnTo>
                    <a:pt x="708573" y="2929237"/>
                  </a:lnTo>
                  <a:lnTo>
                    <a:pt x="686285" y="2924446"/>
                  </a:lnTo>
                  <a:lnTo>
                    <a:pt x="650268" y="2908205"/>
                  </a:lnTo>
                  <a:lnTo>
                    <a:pt x="628617" y="2895587"/>
                  </a:lnTo>
                  <a:lnTo>
                    <a:pt x="605266" y="2885437"/>
                  </a:lnTo>
                  <a:lnTo>
                    <a:pt x="563909" y="2855713"/>
                  </a:lnTo>
                  <a:lnTo>
                    <a:pt x="548649" y="2843988"/>
                  </a:lnTo>
                  <a:lnTo>
                    <a:pt x="543566" y="2840872"/>
                  </a:lnTo>
                  <a:lnTo>
                    <a:pt x="535660" y="2832895"/>
                  </a:lnTo>
                  <a:lnTo>
                    <a:pt x="485078" y="2771826"/>
                  </a:lnTo>
                  <a:lnTo>
                    <a:pt x="462550" y="2750956"/>
                  </a:lnTo>
                  <a:lnTo>
                    <a:pt x="410538" y="2704068"/>
                  </a:lnTo>
                  <a:lnTo>
                    <a:pt x="393012" y="2687461"/>
                  </a:lnTo>
                  <a:lnTo>
                    <a:pt x="341857" y="2649565"/>
                  </a:lnTo>
                  <a:lnTo>
                    <a:pt x="295424" y="2603418"/>
                  </a:lnTo>
                  <a:lnTo>
                    <a:pt x="241360" y="2522063"/>
                  </a:lnTo>
                  <a:lnTo>
                    <a:pt x="211147" y="2468921"/>
                  </a:lnTo>
                  <a:lnTo>
                    <a:pt x="199722" y="2453653"/>
                  </a:lnTo>
                  <a:lnTo>
                    <a:pt x="180763" y="2423161"/>
                  </a:lnTo>
                  <a:lnTo>
                    <a:pt x="172626" y="2412154"/>
                  </a:lnTo>
                  <a:lnTo>
                    <a:pt x="149955" y="2365054"/>
                  </a:lnTo>
                  <a:lnTo>
                    <a:pt x="147080" y="2354719"/>
                  </a:lnTo>
                  <a:lnTo>
                    <a:pt x="146313" y="2349593"/>
                  </a:lnTo>
                  <a:lnTo>
                    <a:pt x="144109" y="2344482"/>
                  </a:lnTo>
                  <a:lnTo>
                    <a:pt x="130662" y="2321855"/>
                  </a:lnTo>
                  <a:lnTo>
                    <a:pt x="117835" y="2291788"/>
                  </a:lnTo>
                  <a:lnTo>
                    <a:pt x="112740" y="2270900"/>
                  </a:lnTo>
                  <a:lnTo>
                    <a:pt x="94766" y="2230126"/>
                  </a:lnTo>
                  <a:lnTo>
                    <a:pt x="89839" y="2209801"/>
                  </a:lnTo>
                  <a:lnTo>
                    <a:pt x="79376" y="2184400"/>
                  </a:lnTo>
                  <a:lnTo>
                    <a:pt x="74569" y="2164080"/>
                  </a:lnTo>
                  <a:lnTo>
                    <a:pt x="64132" y="2133443"/>
                  </a:lnTo>
                  <a:lnTo>
                    <a:pt x="59329" y="2111211"/>
                  </a:lnTo>
                  <a:lnTo>
                    <a:pt x="56002" y="2100790"/>
                  </a:lnTo>
                  <a:lnTo>
                    <a:pt x="51608" y="2080301"/>
                  </a:lnTo>
                  <a:lnTo>
                    <a:pt x="48337" y="2070118"/>
                  </a:lnTo>
                  <a:lnTo>
                    <a:pt x="45649" y="2054865"/>
                  </a:lnTo>
                  <a:lnTo>
                    <a:pt x="39261" y="2033506"/>
                  </a:lnTo>
                  <a:lnTo>
                    <a:pt x="37483" y="2016054"/>
                  </a:lnTo>
                  <a:lnTo>
                    <a:pt x="32114" y="1996301"/>
                  </a:lnTo>
                  <a:lnTo>
                    <a:pt x="29697" y="1962709"/>
                  </a:lnTo>
                  <a:lnTo>
                    <a:pt x="24461" y="1942960"/>
                  </a:lnTo>
                  <a:lnTo>
                    <a:pt x="22076" y="1907692"/>
                  </a:lnTo>
                  <a:lnTo>
                    <a:pt x="16841" y="1891546"/>
                  </a:lnTo>
                  <a:lnTo>
                    <a:pt x="15451" y="1872059"/>
                  </a:lnTo>
                  <a:lnTo>
                    <a:pt x="15240" y="1780548"/>
                  </a:lnTo>
                  <a:lnTo>
                    <a:pt x="15240" y="1772923"/>
                  </a:lnTo>
                  <a:lnTo>
                    <a:pt x="14393" y="1770382"/>
                  </a:lnTo>
                  <a:lnTo>
                    <a:pt x="11195" y="1765301"/>
                  </a:lnTo>
                  <a:lnTo>
                    <a:pt x="10850" y="1762761"/>
                  </a:lnTo>
                  <a:lnTo>
                    <a:pt x="11466" y="1760220"/>
                  </a:lnTo>
                  <a:lnTo>
                    <a:pt x="13563" y="1755140"/>
                  </a:lnTo>
                  <a:lnTo>
                    <a:pt x="14495" y="1750060"/>
                  </a:lnTo>
                  <a:lnTo>
                    <a:pt x="13897" y="1748367"/>
                  </a:lnTo>
                  <a:lnTo>
                    <a:pt x="12651" y="1747238"/>
                  </a:lnTo>
                  <a:lnTo>
                    <a:pt x="10974" y="1746485"/>
                  </a:lnTo>
                  <a:lnTo>
                    <a:pt x="9856" y="1745137"/>
                  </a:lnTo>
                  <a:lnTo>
                    <a:pt x="9111" y="1743391"/>
                  </a:lnTo>
                  <a:lnTo>
                    <a:pt x="8614" y="1741381"/>
                  </a:lnTo>
                  <a:lnTo>
                    <a:pt x="9129" y="1740041"/>
                  </a:lnTo>
                  <a:lnTo>
                    <a:pt x="10320" y="1739147"/>
                  </a:lnTo>
                  <a:lnTo>
                    <a:pt x="15237" y="1737361"/>
                  </a:lnTo>
                  <a:lnTo>
                    <a:pt x="15240" y="1737360"/>
                  </a:lnTo>
                  <a:lnTo>
                    <a:pt x="11195" y="1737360"/>
                  </a:lnTo>
                  <a:lnTo>
                    <a:pt x="10003" y="1738207"/>
                  </a:lnTo>
                  <a:lnTo>
                    <a:pt x="9209" y="1739618"/>
                  </a:lnTo>
                  <a:lnTo>
                    <a:pt x="7934" y="1743921"/>
                  </a:lnTo>
                  <a:lnTo>
                    <a:pt x="0" y="17526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59"/>
            <p:cNvSpPr/>
            <p:nvPr/>
          </p:nvSpPr>
          <p:spPr>
            <a:xfrm>
              <a:off x="403860" y="2629014"/>
              <a:ext cx="574361" cy="338401"/>
            </a:xfrm>
            <a:custGeom>
              <a:avLst/>
              <a:gdLst/>
              <a:ahLst/>
              <a:cxnLst/>
              <a:rect l="0" t="0" r="0" b="0"/>
              <a:pathLst>
                <a:path w="574361" h="338401">
                  <a:moveTo>
                    <a:pt x="0" y="251346"/>
                  </a:moveTo>
                  <a:lnTo>
                    <a:pt x="8090" y="251346"/>
                  </a:lnTo>
                  <a:lnTo>
                    <a:pt x="10473" y="250499"/>
                  </a:lnTo>
                  <a:lnTo>
                    <a:pt x="12062" y="249088"/>
                  </a:lnTo>
                  <a:lnTo>
                    <a:pt x="13121" y="247301"/>
                  </a:lnTo>
                  <a:lnTo>
                    <a:pt x="14674" y="246109"/>
                  </a:lnTo>
                  <a:lnTo>
                    <a:pt x="16556" y="245315"/>
                  </a:lnTo>
                  <a:lnTo>
                    <a:pt x="18657" y="244785"/>
                  </a:lnTo>
                  <a:lnTo>
                    <a:pt x="23250" y="241939"/>
                  </a:lnTo>
                  <a:lnTo>
                    <a:pt x="25660" y="239995"/>
                  </a:lnTo>
                  <a:lnTo>
                    <a:pt x="27267" y="237852"/>
                  </a:lnTo>
                  <a:lnTo>
                    <a:pt x="29052" y="233213"/>
                  </a:lnTo>
                  <a:lnTo>
                    <a:pt x="30198" y="223336"/>
                  </a:lnTo>
                  <a:lnTo>
                    <a:pt x="30354" y="218295"/>
                  </a:lnTo>
                  <a:lnTo>
                    <a:pt x="32682" y="210975"/>
                  </a:lnTo>
                  <a:lnTo>
                    <a:pt x="35692" y="202076"/>
                  </a:lnTo>
                  <a:lnTo>
                    <a:pt x="37030" y="192477"/>
                  </a:lnTo>
                  <a:lnTo>
                    <a:pt x="39882" y="182566"/>
                  </a:lnTo>
                  <a:lnTo>
                    <a:pt x="43972" y="172518"/>
                  </a:lnTo>
                  <a:lnTo>
                    <a:pt x="48612" y="162407"/>
                  </a:lnTo>
                  <a:lnTo>
                    <a:pt x="50188" y="156493"/>
                  </a:lnTo>
                  <a:lnTo>
                    <a:pt x="51239" y="150011"/>
                  </a:lnTo>
                  <a:lnTo>
                    <a:pt x="51939" y="143149"/>
                  </a:lnTo>
                  <a:lnTo>
                    <a:pt x="54099" y="136882"/>
                  </a:lnTo>
                  <a:lnTo>
                    <a:pt x="57233" y="131010"/>
                  </a:lnTo>
                  <a:lnTo>
                    <a:pt x="61015" y="125402"/>
                  </a:lnTo>
                  <a:lnTo>
                    <a:pt x="64383" y="119123"/>
                  </a:lnTo>
                  <a:lnTo>
                    <a:pt x="67476" y="112397"/>
                  </a:lnTo>
                  <a:lnTo>
                    <a:pt x="70383" y="105374"/>
                  </a:lnTo>
                  <a:lnTo>
                    <a:pt x="73169" y="98998"/>
                  </a:lnTo>
                  <a:lnTo>
                    <a:pt x="78522" y="87398"/>
                  </a:lnTo>
                  <a:lnTo>
                    <a:pt x="81981" y="81087"/>
                  </a:lnTo>
                  <a:lnTo>
                    <a:pt x="85981" y="74340"/>
                  </a:lnTo>
                  <a:lnTo>
                    <a:pt x="90340" y="67302"/>
                  </a:lnTo>
                  <a:lnTo>
                    <a:pt x="97442" y="57225"/>
                  </a:lnTo>
                  <a:lnTo>
                    <a:pt x="103421" y="49076"/>
                  </a:lnTo>
                  <a:lnTo>
                    <a:pt x="108900" y="39811"/>
                  </a:lnTo>
                  <a:lnTo>
                    <a:pt x="114158" y="32306"/>
                  </a:lnTo>
                  <a:lnTo>
                    <a:pt x="119317" y="25302"/>
                  </a:lnTo>
                  <a:lnTo>
                    <a:pt x="124432" y="16544"/>
                  </a:lnTo>
                  <a:lnTo>
                    <a:pt x="126981" y="13531"/>
                  </a:lnTo>
                  <a:lnTo>
                    <a:pt x="129528" y="11523"/>
                  </a:lnTo>
                  <a:lnTo>
                    <a:pt x="134615" y="8445"/>
                  </a:lnTo>
                  <a:lnTo>
                    <a:pt x="139697" y="4254"/>
                  </a:lnTo>
                  <a:lnTo>
                    <a:pt x="142238" y="2798"/>
                  </a:lnTo>
                  <a:lnTo>
                    <a:pt x="150895" y="270"/>
                  </a:lnTo>
                  <a:lnTo>
                    <a:pt x="160044" y="0"/>
                  </a:lnTo>
                  <a:lnTo>
                    <a:pt x="163423" y="808"/>
                  </a:lnTo>
                  <a:lnTo>
                    <a:pt x="173070" y="5145"/>
                  </a:lnTo>
                  <a:lnTo>
                    <a:pt x="181624" y="6457"/>
                  </a:lnTo>
                  <a:lnTo>
                    <a:pt x="186276" y="8500"/>
                  </a:lnTo>
                  <a:lnTo>
                    <a:pt x="195960" y="15286"/>
                  </a:lnTo>
                  <a:lnTo>
                    <a:pt x="205909" y="23946"/>
                  </a:lnTo>
                  <a:lnTo>
                    <a:pt x="216822" y="33439"/>
                  </a:lnTo>
                  <a:lnTo>
                    <a:pt x="230138" y="43303"/>
                  </a:lnTo>
                  <a:lnTo>
                    <a:pt x="242266" y="53331"/>
                  </a:lnTo>
                  <a:lnTo>
                    <a:pt x="247871" y="58376"/>
                  </a:lnTo>
                  <a:lnTo>
                    <a:pt x="254994" y="64280"/>
                  </a:lnTo>
                  <a:lnTo>
                    <a:pt x="271939" y="77612"/>
                  </a:lnTo>
                  <a:lnTo>
                    <a:pt x="280353" y="84723"/>
                  </a:lnTo>
                  <a:lnTo>
                    <a:pt x="288502" y="92004"/>
                  </a:lnTo>
                  <a:lnTo>
                    <a:pt x="304330" y="106867"/>
                  </a:lnTo>
                  <a:lnTo>
                    <a:pt x="342838" y="144706"/>
                  </a:lnTo>
                  <a:lnTo>
                    <a:pt x="449894" y="251660"/>
                  </a:lnTo>
                  <a:lnTo>
                    <a:pt x="457409" y="258329"/>
                  </a:lnTo>
                  <a:lnTo>
                    <a:pt x="464959" y="264468"/>
                  </a:lnTo>
                  <a:lnTo>
                    <a:pt x="472533" y="270254"/>
                  </a:lnTo>
                  <a:lnTo>
                    <a:pt x="479275" y="275804"/>
                  </a:lnTo>
                  <a:lnTo>
                    <a:pt x="485464" y="281198"/>
                  </a:lnTo>
                  <a:lnTo>
                    <a:pt x="491282" y="286487"/>
                  </a:lnTo>
                  <a:lnTo>
                    <a:pt x="504521" y="299138"/>
                  </a:lnTo>
                  <a:lnTo>
                    <a:pt x="511607" y="306067"/>
                  </a:lnTo>
                  <a:lnTo>
                    <a:pt x="523997" y="316024"/>
                  </a:lnTo>
                  <a:lnTo>
                    <a:pt x="535994" y="323272"/>
                  </a:lnTo>
                  <a:lnTo>
                    <a:pt x="549793" y="329315"/>
                  </a:lnTo>
                  <a:lnTo>
                    <a:pt x="563751" y="337478"/>
                  </a:lnTo>
                  <a:lnTo>
                    <a:pt x="567181" y="338400"/>
                  </a:lnTo>
                  <a:lnTo>
                    <a:pt x="570314" y="338169"/>
                  </a:lnTo>
                  <a:lnTo>
                    <a:pt x="573249" y="337168"/>
                  </a:lnTo>
                  <a:lnTo>
                    <a:pt x="574360" y="336501"/>
                  </a:lnTo>
                  <a:lnTo>
                    <a:pt x="574253" y="336056"/>
                  </a:lnTo>
                  <a:lnTo>
                    <a:pt x="571500" y="33516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60"/>
            <p:cNvSpPr/>
            <p:nvPr/>
          </p:nvSpPr>
          <p:spPr>
            <a:xfrm>
              <a:off x="1203988" y="960120"/>
              <a:ext cx="3649953" cy="3481857"/>
            </a:xfrm>
            <a:custGeom>
              <a:avLst/>
              <a:gdLst/>
              <a:ahLst/>
              <a:cxnLst/>
              <a:rect l="0" t="0" r="0" b="0"/>
              <a:pathLst>
                <a:path w="3649953" h="3481857">
                  <a:moveTo>
                    <a:pt x="38072" y="0"/>
                  </a:moveTo>
                  <a:lnTo>
                    <a:pt x="34027" y="4045"/>
                  </a:lnTo>
                  <a:lnTo>
                    <a:pt x="31142" y="5237"/>
                  </a:lnTo>
                  <a:lnTo>
                    <a:pt x="17644" y="7306"/>
                  </a:lnTo>
                  <a:lnTo>
                    <a:pt x="11888" y="7527"/>
                  </a:lnTo>
                  <a:lnTo>
                    <a:pt x="10456" y="8405"/>
                  </a:lnTo>
                  <a:lnTo>
                    <a:pt x="9501" y="9836"/>
                  </a:lnTo>
                  <a:lnTo>
                    <a:pt x="7969" y="14173"/>
                  </a:lnTo>
                  <a:lnTo>
                    <a:pt x="6997" y="13682"/>
                  </a:lnTo>
                  <a:lnTo>
                    <a:pt x="0" y="7645"/>
                  </a:lnTo>
                  <a:lnTo>
                    <a:pt x="7591" y="7620"/>
                  </a:lnTo>
                  <a:lnTo>
                    <a:pt x="14153" y="14181"/>
                  </a:lnTo>
                  <a:lnTo>
                    <a:pt x="14741" y="17027"/>
                  </a:lnTo>
                  <a:lnTo>
                    <a:pt x="14898" y="18971"/>
                  </a:lnTo>
                  <a:lnTo>
                    <a:pt x="15850" y="20268"/>
                  </a:lnTo>
                  <a:lnTo>
                    <a:pt x="17330" y="21132"/>
                  </a:lnTo>
                  <a:lnTo>
                    <a:pt x="19164" y="21708"/>
                  </a:lnTo>
                  <a:lnTo>
                    <a:pt x="23460" y="24606"/>
                  </a:lnTo>
                  <a:lnTo>
                    <a:pt x="25791" y="26564"/>
                  </a:lnTo>
                  <a:lnTo>
                    <a:pt x="28191" y="27869"/>
                  </a:lnTo>
                  <a:lnTo>
                    <a:pt x="35615" y="30553"/>
                  </a:lnTo>
                  <a:lnTo>
                    <a:pt x="40649" y="34181"/>
                  </a:lnTo>
                  <a:lnTo>
                    <a:pt x="44023" y="35488"/>
                  </a:lnTo>
                  <a:lnTo>
                    <a:pt x="56016" y="38173"/>
                  </a:lnTo>
                  <a:lnTo>
                    <a:pt x="65308" y="43107"/>
                  </a:lnTo>
                  <a:lnTo>
                    <a:pt x="114798" y="59218"/>
                  </a:lnTo>
                  <a:lnTo>
                    <a:pt x="119703" y="59799"/>
                  </a:lnTo>
                  <a:lnTo>
                    <a:pt x="127410" y="62702"/>
                  </a:lnTo>
                  <a:lnTo>
                    <a:pt x="130651" y="64661"/>
                  </a:lnTo>
                  <a:lnTo>
                    <a:pt x="138767" y="66838"/>
                  </a:lnTo>
                  <a:lnTo>
                    <a:pt x="143302" y="67419"/>
                  </a:lnTo>
                  <a:lnTo>
                    <a:pt x="150599" y="70322"/>
                  </a:lnTo>
                  <a:lnTo>
                    <a:pt x="156664" y="73587"/>
                  </a:lnTo>
                  <a:lnTo>
                    <a:pt x="174093" y="79901"/>
                  </a:lnTo>
                  <a:lnTo>
                    <a:pt x="201420" y="97435"/>
                  </a:lnTo>
                  <a:lnTo>
                    <a:pt x="211142" y="105676"/>
                  </a:lnTo>
                  <a:lnTo>
                    <a:pt x="222091" y="119835"/>
                  </a:lnTo>
                  <a:lnTo>
                    <a:pt x="238265" y="144840"/>
                  </a:lnTo>
                  <a:lnTo>
                    <a:pt x="249789" y="160038"/>
                  </a:lnTo>
                  <a:lnTo>
                    <a:pt x="258565" y="177523"/>
                  </a:lnTo>
                  <a:lnTo>
                    <a:pt x="269116" y="202142"/>
                  </a:lnTo>
                  <a:lnTo>
                    <a:pt x="322544" y="302232"/>
                  </a:lnTo>
                  <a:lnTo>
                    <a:pt x="345130" y="352306"/>
                  </a:lnTo>
                  <a:lnTo>
                    <a:pt x="403831" y="458788"/>
                  </a:lnTo>
                  <a:lnTo>
                    <a:pt x="406372" y="463338"/>
                  </a:lnTo>
                  <a:lnTo>
                    <a:pt x="413710" y="470653"/>
                  </a:lnTo>
                  <a:lnTo>
                    <a:pt x="418037" y="473788"/>
                  </a:lnTo>
                  <a:lnTo>
                    <a:pt x="425103" y="481788"/>
                  </a:lnTo>
                  <a:lnTo>
                    <a:pt x="436538" y="496676"/>
                  </a:lnTo>
                  <a:lnTo>
                    <a:pt x="439183" y="498758"/>
                  </a:lnTo>
                  <a:lnTo>
                    <a:pt x="463191" y="510965"/>
                  </a:lnTo>
                  <a:lnTo>
                    <a:pt x="474636" y="520784"/>
                  </a:lnTo>
                  <a:lnTo>
                    <a:pt x="478128" y="522449"/>
                  </a:lnTo>
                  <a:lnTo>
                    <a:pt x="490286" y="525640"/>
                  </a:lnTo>
                  <a:lnTo>
                    <a:pt x="499628" y="530724"/>
                  </a:lnTo>
                  <a:lnTo>
                    <a:pt x="507758" y="533454"/>
                  </a:lnTo>
                  <a:lnTo>
                    <a:pt x="515529" y="539249"/>
                  </a:lnTo>
                  <a:lnTo>
                    <a:pt x="520644" y="543902"/>
                  </a:lnTo>
                  <a:lnTo>
                    <a:pt x="524040" y="545481"/>
                  </a:lnTo>
                  <a:lnTo>
                    <a:pt x="536064" y="548551"/>
                  </a:lnTo>
                  <a:lnTo>
                    <a:pt x="546211" y="553599"/>
                  </a:lnTo>
                  <a:lnTo>
                    <a:pt x="558719" y="556318"/>
                  </a:lnTo>
                  <a:lnTo>
                    <a:pt x="569011" y="561263"/>
                  </a:lnTo>
                  <a:lnTo>
                    <a:pt x="584972" y="563363"/>
                  </a:lnTo>
                  <a:lnTo>
                    <a:pt x="588092" y="563535"/>
                  </a:lnTo>
                  <a:lnTo>
                    <a:pt x="614996" y="570411"/>
                  </a:lnTo>
                  <a:lnTo>
                    <a:pt x="643318" y="572283"/>
                  </a:lnTo>
                  <a:lnTo>
                    <a:pt x="664042" y="578052"/>
                  </a:lnTo>
                  <a:lnTo>
                    <a:pt x="681417" y="579756"/>
                  </a:lnTo>
                  <a:lnTo>
                    <a:pt x="702142" y="585653"/>
                  </a:lnTo>
                  <a:lnTo>
                    <a:pt x="719517" y="587372"/>
                  </a:lnTo>
                  <a:lnTo>
                    <a:pt x="739255" y="592729"/>
                  </a:lnTo>
                  <a:lnTo>
                    <a:pt x="847899" y="594359"/>
                  </a:lnTo>
                  <a:lnTo>
                    <a:pt x="895210" y="594360"/>
                  </a:lnTo>
                  <a:lnTo>
                    <a:pt x="906138" y="596618"/>
                  </a:lnTo>
                  <a:lnTo>
                    <a:pt x="916639" y="599597"/>
                  </a:lnTo>
                  <a:lnTo>
                    <a:pt x="961587" y="601887"/>
                  </a:lnTo>
                  <a:lnTo>
                    <a:pt x="1078309" y="601980"/>
                  </a:lnTo>
                  <a:lnTo>
                    <a:pt x="1089115" y="604238"/>
                  </a:lnTo>
                  <a:lnTo>
                    <a:pt x="1100409" y="607217"/>
                  </a:lnTo>
                  <a:lnTo>
                    <a:pt x="1211696" y="616746"/>
                  </a:lnTo>
                  <a:lnTo>
                    <a:pt x="1272518" y="618048"/>
                  </a:lnTo>
                  <a:lnTo>
                    <a:pt x="1323595" y="624368"/>
                  </a:lnTo>
                  <a:lnTo>
                    <a:pt x="1387965" y="624832"/>
                  </a:lnTo>
                  <a:lnTo>
                    <a:pt x="1400306" y="622579"/>
                  </a:lnTo>
                  <a:lnTo>
                    <a:pt x="1412283" y="619602"/>
                  </a:lnTo>
                  <a:lnTo>
                    <a:pt x="1521082" y="617222"/>
                  </a:lnTo>
                  <a:lnTo>
                    <a:pt x="1564732" y="616374"/>
                  </a:lnTo>
                  <a:lnTo>
                    <a:pt x="1596477" y="610659"/>
                  </a:lnTo>
                  <a:lnTo>
                    <a:pt x="1671224" y="608759"/>
                  </a:lnTo>
                  <a:lnTo>
                    <a:pt x="1691599" y="603570"/>
                  </a:lnTo>
                  <a:lnTo>
                    <a:pt x="1777972" y="601135"/>
                  </a:lnTo>
                  <a:lnTo>
                    <a:pt x="1794059" y="596744"/>
                  </a:lnTo>
                  <a:lnTo>
                    <a:pt x="1830606" y="593723"/>
                  </a:lnTo>
                  <a:lnTo>
                    <a:pt x="1851493" y="588370"/>
                  </a:lnTo>
                  <a:lnTo>
                    <a:pt x="1914424" y="585912"/>
                  </a:lnTo>
                  <a:lnTo>
                    <a:pt x="1935312" y="580713"/>
                  </a:lnTo>
                  <a:lnTo>
                    <a:pt x="2032923" y="576863"/>
                  </a:lnTo>
                  <a:lnTo>
                    <a:pt x="2043966" y="573884"/>
                  </a:lnTo>
                  <a:lnTo>
                    <a:pt x="2113884" y="571518"/>
                  </a:lnTo>
                  <a:lnTo>
                    <a:pt x="2637896" y="571500"/>
                  </a:lnTo>
                  <a:lnTo>
                    <a:pt x="2650098" y="569242"/>
                  </a:lnTo>
                  <a:lnTo>
                    <a:pt x="2661166" y="566263"/>
                  </a:lnTo>
                  <a:lnTo>
                    <a:pt x="2727928" y="563892"/>
                  </a:lnTo>
                  <a:lnTo>
                    <a:pt x="2889336" y="563880"/>
                  </a:lnTo>
                  <a:lnTo>
                    <a:pt x="2892262" y="564727"/>
                  </a:lnTo>
                  <a:lnTo>
                    <a:pt x="2901270" y="569117"/>
                  </a:lnTo>
                  <a:lnTo>
                    <a:pt x="2919883" y="571186"/>
                  </a:lnTo>
                  <a:lnTo>
                    <a:pt x="2958970" y="571498"/>
                  </a:lnTo>
                  <a:lnTo>
                    <a:pt x="2966364" y="573757"/>
                  </a:lnTo>
                  <a:lnTo>
                    <a:pt x="2974449" y="576736"/>
                  </a:lnTo>
                  <a:lnTo>
                    <a:pt x="2983760" y="578414"/>
                  </a:lnTo>
                  <a:lnTo>
                    <a:pt x="3004764" y="579092"/>
                  </a:lnTo>
                  <a:lnTo>
                    <a:pt x="3026229" y="586268"/>
                  </a:lnTo>
                  <a:lnTo>
                    <a:pt x="3058138" y="586738"/>
                  </a:lnTo>
                  <a:lnTo>
                    <a:pt x="3060676" y="587585"/>
                  </a:lnTo>
                  <a:lnTo>
                    <a:pt x="3069328" y="593301"/>
                  </a:lnTo>
                  <a:lnTo>
                    <a:pt x="3072421" y="593889"/>
                  </a:lnTo>
                  <a:lnTo>
                    <a:pt x="3074431" y="594046"/>
                  </a:lnTo>
                  <a:lnTo>
                    <a:pt x="3076619" y="594997"/>
                  </a:lnTo>
                  <a:lnTo>
                    <a:pt x="3083741" y="599535"/>
                  </a:lnTo>
                  <a:lnTo>
                    <a:pt x="3092214" y="601658"/>
                  </a:lnTo>
                  <a:lnTo>
                    <a:pt x="3104168" y="601952"/>
                  </a:lnTo>
                  <a:lnTo>
                    <a:pt x="3105756" y="602808"/>
                  </a:lnTo>
                  <a:lnTo>
                    <a:pt x="3106814" y="604225"/>
                  </a:lnTo>
                  <a:lnTo>
                    <a:pt x="3107521" y="606017"/>
                  </a:lnTo>
                  <a:lnTo>
                    <a:pt x="3108837" y="607211"/>
                  </a:lnTo>
                  <a:lnTo>
                    <a:pt x="3110563" y="608008"/>
                  </a:lnTo>
                  <a:lnTo>
                    <a:pt x="3115369" y="609285"/>
                  </a:lnTo>
                  <a:lnTo>
                    <a:pt x="3127054" y="609572"/>
                  </a:lnTo>
                  <a:lnTo>
                    <a:pt x="3128633" y="610428"/>
                  </a:lnTo>
                  <a:lnTo>
                    <a:pt x="3129686" y="611846"/>
                  </a:lnTo>
                  <a:lnTo>
                    <a:pt x="3131376" y="616158"/>
                  </a:lnTo>
                  <a:lnTo>
                    <a:pt x="3132361" y="616512"/>
                  </a:lnTo>
                  <a:lnTo>
                    <a:pt x="3135714" y="616906"/>
                  </a:lnTo>
                  <a:lnTo>
                    <a:pt x="3137793" y="617857"/>
                  </a:lnTo>
                  <a:lnTo>
                    <a:pt x="3145648" y="623753"/>
                  </a:lnTo>
                  <a:lnTo>
                    <a:pt x="3148675" y="624357"/>
                  </a:lnTo>
                  <a:lnTo>
                    <a:pt x="3157516" y="624745"/>
                  </a:lnTo>
                  <a:lnTo>
                    <a:pt x="3159101" y="625623"/>
                  </a:lnTo>
                  <a:lnTo>
                    <a:pt x="3160159" y="627055"/>
                  </a:lnTo>
                  <a:lnTo>
                    <a:pt x="3160863" y="628857"/>
                  </a:lnTo>
                  <a:lnTo>
                    <a:pt x="3162178" y="630058"/>
                  </a:lnTo>
                  <a:lnTo>
                    <a:pt x="3163904" y="630859"/>
                  </a:lnTo>
                  <a:lnTo>
                    <a:pt x="3168077" y="631748"/>
                  </a:lnTo>
                  <a:lnTo>
                    <a:pt x="3172755" y="632144"/>
                  </a:lnTo>
                  <a:lnTo>
                    <a:pt x="3174340" y="633096"/>
                  </a:lnTo>
                  <a:lnTo>
                    <a:pt x="3175397" y="634577"/>
                  </a:lnTo>
                  <a:lnTo>
                    <a:pt x="3177094" y="638993"/>
                  </a:lnTo>
                  <a:lnTo>
                    <a:pt x="3178080" y="639355"/>
                  </a:lnTo>
                  <a:lnTo>
                    <a:pt x="3184036" y="639985"/>
                  </a:lnTo>
                  <a:lnTo>
                    <a:pt x="3191597" y="646633"/>
                  </a:lnTo>
                  <a:lnTo>
                    <a:pt x="3194496" y="647225"/>
                  </a:lnTo>
                  <a:lnTo>
                    <a:pt x="3196454" y="647384"/>
                  </a:lnTo>
                  <a:lnTo>
                    <a:pt x="3197760" y="648336"/>
                  </a:lnTo>
                  <a:lnTo>
                    <a:pt x="3198632" y="649817"/>
                  </a:lnTo>
                  <a:lnTo>
                    <a:pt x="3199211" y="651652"/>
                  </a:lnTo>
                  <a:lnTo>
                    <a:pt x="3200445" y="652874"/>
                  </a:lnTo>
                  <a:lnTo>
                    <a:pt x="3202115" y="653690"/>
                  </a:lnTo>
                  <a:lnTo>
                    <a:pt x="3206831" y="654998"/>
                  </a:lnTo>
                  <a:lnTo>
                    <a:pt x="3211693" y="659270"/>
                  </a:lnTo>
                  <a:lnTo>
                    <a:pt x="3213000" y="661340"/>
                  </a:lnTo>
                  <a:lnTo>
                    <a:pt x="3214451" y="665898"/>
                  </a:lnTo>
                  <a:lnTo>
                    <a:pt x="3215684" y="667452"/>
                  </a:lnTo>
                  <a:lnTo>
                    <a:pt x="3217354" y="668488"/>
                  </a:lnTo>
                  <a:lnTo>
                    <a:pt x="3219313" y="669179"/>
                  </a:lnTo>
                  <a:lnTo>
                    <a:pt x="3223748" y="672204"/>
                  </a:lnTo>
                  <a:lnTo>
                    <a:pt x="3226116" y="674196"/>
                  </a:lnTo>
                  <a:lnTo>
                    <a:pt x="3228541" y="675524"/>
                  </a:lnTo>
                  <a:lnTo>
                    <a:pt x="3236997" y="677830"/>
                  </a:lnTo>
                  <a:lnTo>
                    <a:pt x="3244265" y="683348"/>
                  </a:lnTo>
                  <a:lnTo>
                    <a:pt x="3252300" y="685477"/>
                  </a:lnTo>
                  <a:lnTo>
                    <a:pt x="3252771" y="686431"/>
                  </a:lnTo>
                  <a:lnTo>
                    <a:pt x="3253294" y="689749"/>
                  </a:lnTo>
                  <a:lnTo>
                    <a:pt x="3254279" y="690973"/>
                  </a:lnTo>
                  <a:lnTo>
                    <a:pt x="3255784" y="691789"/>
                  </a:lnTo>
                  <a:lnTo>
                    <a:pt x="3259712" y="692695"/>
                  </a:lnTo>
                  <a:lnTo>
                    <a:pt x="3264281" y="693098"/>
                  </a:lnTo>
                  <a:lnTo>
                    <a:pt x="3265838" y="694052"/>
                  </a:lnTo>
                  <a:lnTo>
                    <a:pt x="3266877" y="695535"/>
                  </a:lnTo>
                  <a:lnTo>
                    <a:pt x="3267569" y="697370"/>
                  </a:lnTo>
                  <a:lnTo>
                    <a:pt x="3275391" y="707279"/>
                  </a:lnTo>
                  <a:lnTo>
                    <a:pt x="3287075" y="719145"/>
                  </a:lnTo>
                  <a:lnTo>
                    <a:pt x="3289500" y="720730"/>
                  </a:lnTo>
                  <a:lnTo>
                    <a:pt x="3296960" y="723807"/>
                  </a:lnTo>
                  <a:lnTo>
                    <a:pt x="3307065" y="732003"/>
                  </a:lnTo>
                  <a:lnTo>
                    <a:pt x="3309600" y="734382"/>
                  </a:lnTo>
                  <a:lnTo>
                    <a:pt x="3312138" y="735968"/>
                  </a:lnTo>
                  <a:lnTo>
                    <a:pt x="3319754" y="739047"/>
                  </a:lnTo>
                  <a:lnTo>
                    <a:pt x="3329913" y="747243"/>
                  </a:lnTo>
                  <a:lnTo>
                    <a:pt x="3363254" y="780102"/>
                  </a:lnTo>
                  <a:lnTo>
                    <a:pt x="3364840" y="782535"/>
                  </a:lnTo>
                  <a:lnTo>
                    <a:pt x="3366602" y="787495"/>
                  </a:lnTo>
                  <a:lnTo>
                    <a:pt x="3367919" y="789157"/>
                  </a:lnTo>
                  <a:lnTo>
                    <a:pt x="3369643" y="790265"/>
                  </a:lnTo>
                  <a:lnTo>
                    <a:pt x="3371640" y="791003"/>
                  </a:lnTo>
                  <a:lnTo>
                    <a:pt x="3372970" y="792342"/>
                  </a:lnTo>
                  <a:lnTo>
                    <a:pt x="3373858" y="794081"/>
                  </a:lnTo>
                  <a:lnTo>
                    <a:pt x="3374450" y="796088"/>
                  </a:lnTo>
                  <a:lnTo>
                    <a:pt x="3377364" y="800574"/>
                  </a:lnTo>
                  <a:lnTo>
                    <a:pt x="3379327" y="802956"/>
                  </a:lnTo>
                  <a:lnTo>
                    <a:pt x="3381482" y="804544"/>
                  </a:lnTo>
                  <a:lnTo>
                    <a:pt x="3388560" y="807626"/>
                  </a:lnTo>
                  <a:lnTo>
                    <a:pt x="3393513" y="811347"/>
                  </a:lnTo>
                  <a:lnTo>
                    <a:pt x="3395174" y="813525"/>
                  </a:lnTo>
                  <a:lnTo>
                    <a:pt x="3396280" y="815823"/>
                  </a:lnTo>
                  <a:lnTo>
                    <a:pt x="3397016" y="818202"/>
                  </a:lnTo>
                  <a:lnTo>
                    <a:pt x="3400094" y="823103"/>
                  </a:lnTo>
                  <a:lnTo>
                    <a:pt x="3402100" y="825595"/>
                  </a:lnTo>
                  <a:lnTo>
                    <a:pt x="3404284" y="827257"/>
                  </a:lnTo>
                  <a:lnTo>
                    <a:pt x="3406586" y="828365"/>
                  </a:lnTo>
                  <a:lnTo>
                    <a:pt x="3408969" y="829103"/>
                  </a:lnTo>
                  <a:lnTo>
                    <a:pt x="3413872" y="832181"/>
                  </a:lnTo>
                  <a:lnTo>
                    <a:pt x="3416365" y="834188"/>
                  </a:lnTo>
                  <a:lnTo>
                    <a:pt x="3418028" y="836372"/>
                  </a:lnTo>
                  <a:lnTo>
                    <a:pt x="3419136" y="838674"/>
                  </a:lnTo>
                  <a:lnTo>
                    <a:pt x="3419874" y="841056"/>
                  </a:lnTo>
                  <a:lnTo>
                    <a:pt x="3422954" y="845961"/>
                  </a:lnTo>
                  <a:lnTo>
                    <a:pt x="3440889" y="866146"/>
                  </a:lnTo>
                  <a:lnTo>
                    <a:pt x="3444074" y="873762"/>
                  </a:lnTo>
                  <a:lnTo>
                    <a:pt x="3447820" y="878841"/>
                  </a:lnTo>
                  <a:lnTo>
                    <a:pt x="3450004" y="880534"/>
                  </a:lnTo>
                  <a:lnTo>
                    <a:pt x="3452306" y="881663"/>
                  </a:lnTo>
                  <a:lnTo>
                    <a:pt x="3454689" y="882415"/>
                  </a:lnTo>
                  <a:lnTo>
                    <a:pt x="3456276" y="883763"/>
                  </a:lnTo>
                  <a:lnTo>
                    <a:pt x="3457335" y="885509"/>
                  </a:lnTo>
                  <a:lnTo>
                    <a:pt x="3458040" y="887519"/>
                  </a:lnTo>
                  <a:lnTo>
                    <a:pt x="3461082" y="892011"/>
                  </a:lnTo>
                  <a:lnTo>
                    <a:pt x="3471520" y="904302"/>
                  </a:lnTo>
                  <a:lnTo>
                    <a:pt x="3474599" y="911879"/>
                  </a:lnTo>
                  <a:lnTo>
                    <a:pt x="3482795" y="922024"/>
                  </a:lnTo>
                  <a:lnTo>
                    <a:pt x="3493560" y="933240"/>
                  </a:lnTo>
                  <a:lnTo>
                    <a:pt x="3494890" y="935426"/>
                  </a:lnTo>
                  <a:lnTo>
                    <a:pt x="3496370" y="940114"/>
                  </a:lnTo>
                  <a:lnTo>
                    <a:pt x="3497610" y="941703"/>
                  </a:lnTo>
                  <a:lnTo>
                    <a:pt x="3499284" y="942762"/>
                  </a:lnTo>
                  <a:lnTo>
                    <a:pt x="3501247" y="943468"/>
                  </a:lnTo>
                  <a:lnTo>
                    <a:pt x="3502556" y="944785"/>
                  </a:lnTo>
                  <a:lnTo>
                    <a:pt x="3503427" y="946510"/>
                  </a:lnTo>
                  <a:lnTo>
                    <a:pt x="3504009" y="948507"/>
                  </a:lnTo>
                  <a:lnTo>
                    <a:pt x="3506913" y="952983"/>
                  </a:lnTo>
                  <a:lnTo>
                    <a:pt x="3511631" y="958710"/>
                  </a:lnTo>
                  <a:lnTo>
                    <a:pt x="3512276" y="961751"/>
                  </a:lnTo>
                  <a:lnTo>
                    <a:pt x="3512690" y="970602"/>
                  </a:lnTo>
                  <a:lnTo>
                    <a:pt x="3513571" y="973035"/>
                  </a:lnTo>
                  <a:lnTo>
                    <a:pt x="3518009" y="980504"/>
                  </a:lnTo>
                  <a:lnTo>
                    <a:pt x="3519343" y="985548"/>
                  </a:lnTo>
                  <a:lnTo>
                    <a:pt x="3520096" y="993149"/>
                  </a:lnTo>
                  <a:lnTo>
                    <a:pt x="3521048" y="994839"/>
                  </a:lnTo>
                  <a:lnTo>
                    <a:pt x="3522529" y="995966"/>
                  </a:lnTo>
                  <a:lnTo>
                    <a:pt x="3524364" y="996717"/>
                  </a:lnTo>
                  <a:lnTo>
                    <a:pt x="3525586" y="998912"/>
                  </a:lnTo>
                  <a:lnTo>
                    <a:pt x="3526946" y="1005865"/>
                  </a:lnTo>
                  <a:lnTo>
                    <a:pt x="3528154" y="1008397"/>
                  </a:lnTo>
                  <a:lnTo>
                    <a:pt x="3529807" y="1010085"/>
                  </a:lnTo>
                  <a:lnTo>
                    <a:pt x="3531755" y="1011210"/>
                  </a:lnTo>
                  <a:lnTo>
                    <a:pt x="3533054" y="1012807"/>
                  </a:lnTo>
                  <a:lnTo>
                    <a:pt x="3533920" y="1014718"/>
                  </a:lnTo>
                  <a:lnTo>
                    <a:pt x="3534498" y="1016839"/>
                  </a:lnTo>
                  <a:lnTo>
                    <a:pt x="3537396" y="1021453"/>
                  </a:lnTo>
                  <a:lnTo>
                    <a:pt x="3539355" y="1023869"/>
                  </a:lnTo>
                  <a:lnTo>
                    <a:pt x="3540660" y="1026326"/>
                  </a:lnTo>
                  <a:lnTo>
                    <a:pt x="3542111" y="1031314"/>
                  </a:lnTo>
                  <a:lnTo>
                    <a:pt x="3542928" y="1038882"/>
                  </a:lnTo>
                  <a:lnTo>
                    <a:pt x="3543889" y="1041415"/>
                  </a:lnTo>
                  <a:lnTo>
                    <a:pt x="3548441" y="1049024"/>
                  </a:lnTo>
                  <a:lnTo>
                    <a:pt x="3551013" y="1056642"/>
                  </a:lnTo>
                  <a:lnTo>
                    <a:pt x="3555913" y="1064261"/>
                  </a:lnTo>
                  <a:lnTo>
                    <a:pt x="3557358" y="1069340"/>
                  </a:lnTo>
                  <a:lnTo>
                    <a:pt x="3558170" y="1076960"/>
                  </a:lnTo>
                  <a:lnTo>
                    <a:pt x="3559130" y="1079500"/>
                  </a:lnTo>
                  <a:lnTo>
                    <a:pt x="3563681" y="1087120"/>
                  </a:lnTo>
                  <a:lnTo>
                    <a:pt x="3566252" y="1094740"/>
                  </a:lnTo>
                  <a:lnTo>
                    <a:pt x="3571153" y="1102360"/>
                  </a:lnTo>
                  <a:lnTo>
                    <a:pt x="3572597" y="1107440"/>
                  </a:lnTo>
                  <a:lnTo>
                    <a:pt x="3573829" y="1109133"/>
                  </a:lnTo>
                  <a:lnTo>
                    <a:pt x="3575497" y="1110262"/>
                  </a:lnTo>
                  <a:lnTo>
                    <a:pt x="3577455" y="1111015"/>
                  </a:lnTo>
                  <a:lnTo>
                    <a:pt x="3578761" y="1112363"/>
                  </a:lnTo>
                  <a:lnTo>
                    <a:pt x="3579631" y="1114109"/>
                  </a:lnTo>
                  <a:lnTo>
                    <a:pt x="3580598" y="1118306"/>
                  </a:lnTo>
                  <a:lnTo>
                    <a:pt x="3581028" y="1122994"/>
                  </a:lnTo>
                  <a:lnTo>
                    <a:pt x="3581990" y="1125429"/>
                  </a:lnTo>
                  <a:lnTo>
                    <a:pt x="3586541" y="1132902"/>
                  </a:lnTo>
                  <a:lnTo>
                    <a:pt x="3587903" y="1137948"/>
                  </a:lnTo>
                  <a:lnTo>
                    <a:pt x="3588669" y="1145548"/>
                  </a:lnTo>
                  <a:lnTo>
                    <a:pt x="3589624" y="1148086"/>
                  </a:lnTo>
                  <a:lnTo>
                    <a:pt x="3594166" y="1155702"/>
                  </a:lnTo>
                  <a:lnTo>
                    <a:pt x="3595524" y="1160781"/>
                  </a:lnTo>
                  <a:lnTo>
                    <a:pt x="3597244" y="1176177"/>
                  </a:lnTo>
                  <a:lnTo>
                    <a:pt x="3602600" y="1188249"/>
                  </a:lnTo>
                  <a:lnTo>
                    <a:pt x="3603145" y="1190946"/>
                  </a:lnTo>
                  <a:lnTo>
                    <a:pt x="3606006" y="1196201"/>
                  </a:lnTo>
                  <a:lnTo>
                    <a:pt x="3607955" y="1198787"/>
                  </a:lnTo>
                  <a:lnTo>
                    <a:pt x="3610120" y="1203919"/>
                  </a:lnTo>
                  <a:lnTo>
                    <a:pt x="3611339" y="1211568"/>
                  </a:lnTo>
                  <a:lnTo>
                    <a:pt x="3611510" y="1214112"/>
                  </a:lnTo>
                  <a:lnTo>
                    <a:pt x="3618383" y="1235920"/>
                  </a:lnTo>
                  <a:lnTo>
                    <a:pt x="3620255" y="1259935"/>
                  </a:lnTo>
                  <a:lnTo>
                    <a:pt x="3625491" y="1272057"/>
                  </a:lnTo>
                  <a:lnTo>
                    <a:pt x="3626618" y="1282275"/>
                  </a:lnTo>
                  <a:lnTo>
                    <a:pt x="3626776" y="1286650"/>
                  </a:lnTo>
                  <a:lnTo>
                    <a:pt x="3629209" y="1296027"/>
                  </a:lnTo>
                  <a:lnTo>
                    <a:pt x="3633081" y="1308568"/>
                  </a:lnTo>
                  <a:lnTo>
                    <a:pt x="3634497" y="1329151"/>
                  </a:lnTo>
                  <a:lnTo>
                    <a:pt x="3634710" y="1380264"/>
                  </a:lnTo>
                  <a:lnTo>
                    <a:pt x="3636969" y="1388433"/>
                  </a:lnTo>
                  <a:lnTo>
                    <a:pt x="3639949" y="1397708"/>
                  </a:lnTo>
                  <a:lnTo>
                    <a:pt x="3642239" y="1427062"/>
                  </a:lnTo>
                  <a:lnTo>
                    <a:pt x="3642305" y="1439021"/>
                  </a:lnTo>
                  <a:lnTo>
                    <a:pt x="3643161" y="1442794"/>
                  </a:lnTo>
                  <a:lnTo>
                    <a:pt x="3647564" y="1452996"/>
                  </a:lnTo>
                  <a:lnTo>
                    <a:pt x="3649637" y="1472045"/>
                  </a:lnTo>
                  <a:lnTo>
                    <a:pt x="3649952" y="1579881"/>
                  </a:lnTo>
                  <a:lnTo>
                    <a:pt x="3649105" y="1668875"/>
                  </a:lnTo>
                  <a:lnTo>
                    <a:pt x="3643391" y="1696398"/>
                  </a:lnTo>
                  <a:lnTo>
                    <a:pt x="3641548" y="1740022"/>
                  </a:lnTo>
                  <a:lnTo>
                    <a:pt x="3635779" y="1771765"/>
                  </a:lnTo>
                  <a:lnTo>
                    <a:pt x="3633928" y="1820563"/>
                  </a:lnTo>
                  <a:lnTo>
                    <a:pt x="3628693" y="1845674"/>
                  </a:lnTo>
                  <a:lnTo>
                    <a:pt x="3626957" y="1859159"/>
                  </a:lnTo>
                  <a:lnTo>
                    <a:pt x="3621201" y="1883872"/>
                  </a:lnTo>
                  <a:lnTo>
                    <a:pt x="3618853" y="1919622"/>
                  </a:lnTo>
                  <a:lnTo>
                    <a:pt x="3613485" y="1944734"/>
                  </a:lnTo>
                  <a:lnTo>
                    <a:pt x="3609637" y="2004573"/>
                  </a:lnTo>
                  <a:lnTo>
                    <a:pt x="3605834" y="2027072"/>
                  </a:lnTo>
                  <a:lnTo>
                    <a:pt x="3602115" y="2072654"/>
                  </a:lnTo>
                  <a:lnTo>
                    <a:pt x="3598243" y="2097762"/>
                  </a:lnTo>
                  <a:lnTo>
                    <a:pt x="3588870" y="2199029"/>
                  </a:lnTo>
                  <a:lnTo>
                    <a:pt x="3582527" y="2243910"/>
                  </a:lnTo>
                  <a:lnTo>
                    <a:pt x="3579266" y="2291506"/>
                  </a:lnTo>
                  <a:lnTo>
                    <a:pt x="3575386" y="2318112"/>
                  </a:lnTo>
                  <a:lnTo>
                    <a:pt x="3571979" y="2345186"/>
                  </a:lnTo>
                  <a:lnTo>
                    <a:pt x="3567864" y="2369295"/>
                  </a:lnTo>
                  <a:lnTo>
                    <a:pt x="3564026" y="2421525"/>
                  </a:lnTo>
                  <a:lnTo>
                    <a:pt x="3560146" y="2447794"/>
                  </a:lnTo>
                  <a:lnTo>
                    <a:pt x="3556397" y="2504878"/>
                  </a:lnTo>
                  <a:lnTo>
                    <a:pt x="3545344" y="2560805"/>
                  </a:lnTo>
                  <a:lnTo>
                    <a:pt x="3541629" y="2588686"/>
                  </a:lnTo>
                  <a:lnTo>
                    <a:pt x="3530145" y="2642366"/>
                  </a:lnTo>
                  <a:lnTo>
                    <a:pt x="3524404" y="2678315"/>
                  </a:lnTo>
                  <a:lnTo>
                    <a:pt x="3514907" y="2713792"/>
                  </a:lnTo>
                  <a:lnTo>
                    <a:pt x="3511161" y="2735897"/>
                  </a:lnTo>
                  <a:lnTo>
                    <a:pt x="3482169" y="2842401"/>
                  </a:lnTo>
                  <a:lnTo>
                    <a:pt x="3476322" y="2857562"/>
                  </a:lnTo>
                  <a:lnTo>
                    <a:pt x="3428344" y="2962592"/>
                  </a:lnTo>
                  <a:lnTo>
                    <a:pt x="3358884" y="3067277"/>
                  </a:lnTo>
                  <a:lnTo>
                    <a:pt x="3259522" y="3171679"/>
                  </a:lnTo>
                  <a:lnTo>
                    <a:pt x="3236358" y="3192626"/>
                  </a:lnTo>
                  <a:lnTo>
                    <a:pt x="3184343" y="3225654"/>
                  </a:lnTo>
                  <a:lnTo>
                    <a:pt x="3075802" y="3278361"/>
                  </a:lnTo>
                  <a:lnTo>
                    <a:pt x="2961851" y="3327494"/>
                  </a:lnTo>
                  <a:lnTo>
                    <a:pt x="2858827" y="3366562"/>
                  </a:lnTo>
                  <a:lnTo>
                    <a:pt x="2745142" y="3402824"/>
                  </a:lnTo>
                  <a:lnTo>
                    <a:pt x="2634379" y="3428987"/>
                  </a:lnTo>
                  <a:lnTo>
                    <a:pt x="2529286" y="3445829"/>
                  </a:lnTo>
                  <a:lnTo>
                    <a:pt x="2419272" y="3458853"/>
                  </a:lnTo>
                  <a:lnTo>
                    <a:pt x="2313212" y="3467216"/>
                  </a:lnTo>
                  <a:lnTo>
                    <a:pt x="2200966" y="3474378"/>
                  </a:lnTo>
                  <a:lnTo>
                    <a:pt x="2095624" y="3481856"/>
                  </a:lnTo>
                  <a:lnTo>
                    <a:pt x="1990583" y="3480070"/>
                  </a:lnTo>
                  <a:lnTo>
                    <a:pt x="1882433" y="3468252"/>
                  </a:lnTo>
                  <a:lnTo>
                    <a:pt x="1778022" y="3446712"/>
                  </a:lnTo>
                  <a:lnTo>
                    <a:pt x="1652346" y="3411533"/>
                  </a:lnTo>
                  <a:lnTo>
                    <a:pt x="1545701" y="3377017"/>
                  </a:lnTo>
                  <a:lnTo>
                    <a:pt x="1427545" y="3342551"/>
                  </a:lnTo>
                  <a:lnTo>
                    <a:pt x="1323389" y="3309543"/>
                  </a:lnTo>
                  <a:lnTo>
                    <a:pt x="1213186" y="3274495"/>
                  </a:lnTo>
                  <a:lnTo>
                    <a:pt x="1091902" y="3225363"/>
                  </a:lnTo>
                  <a:lnTo>
                    <a:pt x="1046594" y="3204754"/>
                  </a:lnTo>
                  <a:lnTo>
                    <a:pt x="992344" y="3175783"/>
                  </a:lnTo>
                  <a:lnTo>
                    <a:pt x="946256" y="3156153"/>
                  </a:lnTo>
                  <a:lnTo>
                    <a:pt x="828171" y="3088586"/>
                  </a:lnTo>
                  <a:lnTo>
                    <a:pt x="762101" y="3046621"/>
                  </a:lnTo>
                  <a:lnTo>
                    <a:pt x="738795" y="3026882"/>
                  </a:lnTo>
                  <a:lnTo>
                    <a:pt x="704543" y="3004888"/>
                  </a:lnTo>
                  <a:lnTo>
                    <a:pt x="687316" y="2988548"/>
                  </a:lnTo>
                  <a:lnTo>
                    <a:pt x="685955" y="2988045"/>
                  </a:lnTo>
                  <a:lnTo>
                    <a:pt x="682184" y="2987487"/>
                  </a:lnTo>
                  <a:lnTo>
                    <a:pt x="680840" y="2986491"/>
                  </a:lnTo>
                  <a:lnTo>
                    <a:pt x="679944" y="2984981"/>
                  </a:lnTo>
                  <a:lnTo>
                    <a:pt x="678161" y="2979449"/>
                  </a:lnTo>
                  <a:lnTo>
                    <a:pt x="678152" y="29870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61"/>
            <p:cNvSpPr/>
            <p:nvPr/>
          </p:nvSpPr>
          <p:spPr>
            <a:xfrm>
              <a:off x="1760221" y="3870963"/>
              <a:ext cx="335277" cy="297169"/>
            </a:xfrm>
            <a:custGeom>
              <a:avLst/>
              <a:gdLst/>
              <a:ahLst/>
              <a:cxnLst/>
              <a:rect l="0" t="0" r="0" b="0"/>
              <a:pathLst>
                <a:path w="335277" h="297169">
                  <a:moveTo>
                    <a:pt x="121919" y="205737"/>
                  </a:moveTo>
                  <a:lnTo>
                    <a:pt x="115358" y="218859"/>
                  </a:lnTo>
                  <a:lnTo>
                    <a:pt x="114770" y="222293"/>
                  </a:lnTo>
                  <a:lnTo>
                    <a:pt x="114613" y="224394"/>
                  </a:lnTo>
                  <a:lnTo>
                    <a:pt x="112815" y="225795"/>
                  </a:lnTo>
                  <a:lnTo>
                    <a:pt x="103888" y="227767"/>
                  </a:lnTo>
                  <a:lnTo>
                    <a:pt x="101205" y="228228"/>
                  </a:lnTo>
                  <a:lnTo>
                    <a:pt x="99643" y="227505"/>
                  </a:lnTo>
                  <a:lnTo>
                    <a:pt x="93400" y="223287"/>
                  </a:lnTo>
                  <a:lnTo>
                    <a:pt x="88642" y="222004"/>
                  </a:lnTo>
                  <a:lnTo>
                    <a:pt x="87034" y="220815"/>
                  </a:lnTo>
                  <a:lnTo>
                    <a:pt x="85963" y="219176"/>
                  </a:lnTo>
                  <a:lnTo>
                    <a:pt x="85248" y="217236"/>
                  </a:lnTo>
                  <a:lnTo>
                    <a:pt x="82196" y="212823"/>
                  </a:lnTo>
                  <a:lnTo>
                    <a:pt x="75718" y="205579"/>
                  </a:lnTo>
                  <a:lnTo>
                    <a:pt x="68437" y="198071"/>
                  </a:lnTo>
                  <a:lnTo>
                    <a:pt x="65944" y="195546"/>
                  </a:lnTo>
                  <a:lnTo>
                    <a:pt x="64283" y="192170"/>
                  </a:lnTo>
                  <a:lnTo>
                    <a:pt x="61097" y="179327"/>
                  </a:lnTo>
                  <a:lnTo>
                    <a:pt x="59358" y="174584"/>
                  </a:lnTo>
                  <a:lnTo>
                    <a:pt x="57352" y="169729"/>
                  </a:lnTo>
                  <a:lnTo>
                    <a:pt x="55167" y="164798"/>
                  </a:lnTo>
                  <a:lnTo>
                    <a:pt x="50483" y="154804"/>
                  </a:lnTo>
                  <a:lnTo>
                    <a:pt x="20317" y="93976"/>
                  </a:lnTo>
                  <a:lnTo>
                    <a:pt x="18624" y="88896"/>
                  </a:lnTo>
                  <a:lnTo>
                    <a:pt x="17496" y="83817"/>
                  </a:lnTo>
                  <a:lnTo>
                    <a:pt x="16743" y="78737"/>
                  </a:lnTo>
                  <a:lnTo>
                    <a:pt x="15396" y="73657"/>
                  </a:lnTo>
                  <a:lnTo>
                    <a:pt x="13650" y="68577"/>
                  </a:lnTo>
                  <a:lnTo>
                    <a:pt x="11640" y="63497"/>
                  </a:lnTo>
                  <a:lnTo>
                    <a:pt x="9406" y="55595"/>
                  </a:lnTo>
                  <a:lnTo>
                    <a:pt x="8149" y="46386"/>
                  </a:lnTo>
                  <a:lnTo>
                    <a:pt x="7972" y="43623"/>
                  </a:lnTo>
                  <a:lnTo>
                    <a:pt x="7008" y="41781"/>
                  </a:lnTo>
                  <a:lnTo>
                    <a:pt x="5518" y="40553"/>
                  </a:lnTo>
                  <a:lnTo>
                    <a:pt x="3678" y="39735"/>
                  </a:lnTo>
                  <a:lnTo>
                    <a:pt x="2452" y="38342"/>
                  </a:lnTo>
                  <a:lnTo>
                    <a:pt x="1635" y="36567"/>
                  </a:lnTo>
                  <a:lnTo>
                    <a:pt x="726" y="32337"/>
                  </a:lnTo>
                  <a:lnTo>
                    <a:pt x="28" y="23277"/>
                  </a:lnTo>
                  <a:lnTo>
                    <a:pt x="0" y="11516"/>
                  </a:lnTo>
                  <a:lnTo>
                    <a:pt x="847" y="10217"/>
                  </a:lnTo>
                  <a:lnTo>
                    <a:pt x="2257" y="9350"/>
                  </a:lnTo>
                  <a:lnTo>
                    <a:pt x="4045" y="8772"/>
                  </a:lnTo>
                  <a:lnTo>
                    <a:pt x="5236" y="7541"/>
                  </a:lnTo>
                  <a:lnTo>
                    <a:pt x="6030" y="5873"/>
                  </a:lnTo>
                  <a:lnTo>
                    <a:pt x="7305" y="1158"/>
                  </a:lnTo>
                  <a:lnTo>
                    <a:pt x="8257" y="771"/>
                  </a:lnTo>
                  <a:lnTo>
                    <a:pt x="15361" y="65"/>
                  </a:lnTo>
                  <a:lnTo>
                    <a:pt x="37168" y="0"/>
                  </a:lnTo>
                  <a:lnTo>
                    <a:pt x="46435" y="2256"/>
                  </a:lnTo>
                  <a:lnTo>
                    <a:pt x="56197" y="5235"/>
                  </a:lnTo>
                  <a:lnTo>
                    <a:pt x="66181" y="6558"/>
                  </a:lnTo>
                  <a:lnTo>
                    <a:pt x="76262" y="9404"/>
                  </a:lnTo>
                  <a:lnTo>
                    <a:pt x="81321" y="11348"/>
                  </a:lnTo>
                  <a:lnTo>
                    <a:pt x="93716" y="15766"/>
                  </a:lnTo>
                  <a:lnTo>
                    <a:pt x="100577" y="18130"/>
                  </a:lnTo>
                  <a:lnTo>
                    <a:pt x="107691" y="19706"/>
                  </a:lnTo>
                  <a:lnTo>
                    <a:pt x="114974" y="20756"/>
                  </a:lnTo>
                  <a:lnTo>
                    <a:pt x="122369" y="21456"/>
                  </a:lnTo>
                  <a:lnTo>
                    <a:pt x="128992" y="22770"/>
                  </a:lnTo>
                  <a:lnTo>
                    <a:pt x="135101" y="24492"/>
                  </a:lnTo>
                  <a:lnTo>
                    <a:pt x="183205" y="40733"/>
                  </a:lnTo>
                  <a:lnTo>
                    <a:pt x="190716" y="42394"/>
                  </a:lnTo>
                  <a:lnTo>
                    <a:pt x="198264" y="43502"/>
                  </a:lnTo>
                  <a:lnTo>
                    <a:pt x="205836" y="44240"/>
                  </a:lnTo>
                  <a:lnTo>
                    <a:pt x="212577" y="45579"/>
                  </a:lnTo>
                  <a:lnTo>
                    <a:pt x="218764" y="47318"/>
                  </a:lnTo>
                  <a:lnTo>
                    <a:pt x="224582" y="49324"/>
                  </a:lnTo>
                  <a:lnTo>
                    <a:pt x="230155" y="51509"/>
                  </a:lnTo>
                  <a:lnTo>
                    <a:pt x="235562" y="53811"/>
                  </a:lnTo>
                  <a:lnTo>
                    <a:pt x="240862" y="56193"/>
                  </a:lnTo>
                  <a:lnTo>
                    <a:pt x="251264" y="58840"/>
                  </a:lnTo>
                  <a:lnTo>
                    <a:pt x="261533" y="60863"/>
                  </a:lnTo>
                  <a:lnTo>
                    <a:pt x="271740" y="64584"/>
                  </a:lnTo>
                  <a:lnTo>
                    <a:pt x="279664" y="66802"/>
                  </a:lnTo>
                  <a:lnTo>
                    <a:pt x="286855" y="68635"/>
                  </a:lnTo>
                  <a:lnTo>
                    <a:pt x="295695" y="72272"/>
                  </a:lnTo>
                  <a:lnTo>
                    <a:pt x="306147" y="75034"/>
                  </a:lnTo>
                  <a:lnTo>
                    <a:pt x="314606" y="75852"/>
                  </a:lnTo>
                  <a:lnTo>
                    <a:pt x="316417" y="76814"/>
                  </a:lnTo>
                  <a:lnTo>
                    <a:pt x="317624" y="78302"/>
                  </a:lnTo>
                  <a:lnTo>
                    <a:pt x="318429" y="80140"/>
                  </a:lnTo>
                  <a:lnTo>
                    <a:pt x="319813" y="81366"/>
                  </a:lnTo>
                  <a:lnTo>
                    <a:pt x="321582" y="82183"/>
                  </a:lnTo>
                  <a:lnTo>
                    <a:pt x="325804" y="83091"/>
                  </a:lnTo>
                  <a:lnTo>
                    <a:pt x="333864" y="83721"/>
                  </a:lnTo>
                  <a:lnTo>
                    <a:pt x="334336" y="84600"/>
                  </a:lnTo>
                  <a:lnTo>
                    <a:pt x="335242" y="91121"/>
                  </a:lnTo>
                  <a:lnTo>
                    <a:pt x="335276" y="97970"/>
                  </a:lnTo>
                  <a:lnTo>
                    <a:pt x="330042" y="104926"/>
                  </a:lnTo>
                  <a:lnTo>
                    <a:pt x="327518" y="111990"/>
                  </a:lnTo>
                  <a:lnTo>
                    <a:pt x="322631" y="119447"/>
                  </a:lnTo>
                  <a:lnTo>
                    <a:pt x="321191" y="124488"/>
                  </a:lnTo>
                  <a:lnTo>
                    <a:pt x="319114" y="127018"/>
                  </a:lnTo>
                  <a:lnTo>
                    <a:pt x="309793" y="134624"/>
                  </a:lnTo>
                  <a:lnTo>
                    <a:pt x="308128" y="137161"/>
                  </a:lnTo>
                  <a:lnTo>
                    <a:pt x="307019" y="139700"/>
                  </a:lnTo>
                  <a:lnTo>
                    <a:pt x="304585" y="142239"/>
                  </a:lnTo>
                  <a:lnTo>
                    <a:pt x="297366" y="147318"/>
                  </a:lnTo>
                  <a:lnTo>
                    <a:pt x="287827" y="154937"/>
                  </a:lnTo>
                  <a:lnTo>
                    <a:pt x="280041" y="162275"/>
                  </a:lnTo>
                  <a:lnTo>
                    <a:pt x="265289" y="176738"/>
                  </a:lnTo>
                  <a:lnTo>
                    <a:pt x="257323" y="182407"/>
                  </a:lnTo>
                  <a:lnTo>
                    <a:pt x="248139" y="188595"/>
                  </a:lnTo>
                  <a:lnTo>
                    <a:pt x="238412" y="196989"/>
                  </a:lnTo>
                  <a:lnTo>
                    <a:pt x="228445" y="204107"/>
                  </a:lnTo>
                  <a:lnTo>
                    <a:pt x="218370" y="210093"/>
                  </a:lnTo>
                  <a:lnTo>
                    <a:pt x="208249" y="215575"/>
                  </a:lnTo>
                  <a:lnTo>
                    <a:pt x="198106" y="223092"/>
                  </a:lnTo>
                  <a:lnTo>
                    <a:pt x="187953" y="231230"/>
                  </a:lnTo>
                  <a:lnTo>
                    <a:pt x="177797" y="237670"/>
                  </a:lnTo>
                  <a:lnTo>
                    <a:pt x="167638" y="245611"/>
                  </a:lnTo>
                  <a:lnTo>
                    <a:pt x="158325" y="253939"/>
                  </a:lnTo>
                  <a:lnTo>
                    <a:pt x="151364" y="260462"/>
                  </a:lnTo>
                  <a:lnTo>
                    <a:pt x="143190" y="266184"/>
                  </a:lnTo>
                  <a:lnTo>
                    <a:pt x="134759" y="271549"/>
                  </a:lnTo>
                  <a:lnTo>
                    <a:pt x="125253" y="279329"/>
                  </a:lnTo>
                  <a:lnTo>
                    <a:pt x="119732" y="284447"/>
                  </a:lnTo>
                  <a:lnTo>
                    <a:pt x="116228" y="286150"/>
                  </a:lnTo>
                  <a:lnTo>
                    <a:pt x="107818" y="288043"/>
                  </a:lnTo>
                  <a:lnTo>
                    <a:pt x="104899" y="289394"/>
                  </a:lnTo>
                  <a:lnTo>
                    <a:pt x="102952" y="291142"/>
                  </a:lnTo>
                  <a:lnTo>
                    <a:pt x="101655" y="293154"/>
                  </a:lnTo>
                  <a:lnTo>
                    <a:pt x="99943" y="294494"/>
                  </a:lnTo>
                  <a:lnTo>
                    <a:pt x="97955" y="295389"/>
                  </a:lnTo>
                  <a:lnTo>
                    <a:pt x="92726" y="296824"/>
                  </a:lnTo>
                  <a:lnTo>
                    <a:pt x="84166" y="297168"/>
                  </a:lnTo>
                  <a:lnTo>
                    <a:pt x="83865" y="288887"/>
                  </a:lnTo>
                  <a:lnTo>
                    <a:pt x="83819" y="223384"/>
                  </a:lnTo>
                  <a:lnTo>
                    <a:pt x="84666" y="218349"/>
                  </a:lnTo>
                  <a:lnTo>
                    <a:pt x="86077" y="213298"/>
                  </a:lnTo>
                  <a:lnTo>
                    <a:pt x="87865" y="208238"/>
                  </a:lnTo>
                  <a:lnTo>
                    <a:pt x="89056" y="203170"/>
                  </a:lnTo>
                  <a:lnTo>
                    <a:pt x="89851" y="198100"/>
                  </a:lnTo>
                  <a:lnTo>
                    <a:pt x="90380" y="193025"/>
                  </a:lnTo>
                  <a:lnTo>
                    <a:pt x="91580" y="187949"/>
                  </a:lnTo>
                  <a:lnTo>
                    <a:pt x="93226" y="182872"/>
                  </a:lnTo>
                  <a:lnTo>
                    <a:pt x="95171" y="177794"/>
                  </a:lnTo>
                  <a:lnTo>
                    <a:pt x="96467" y="172715"/>
                  </a:lnTo>
                  <a:lnTo>
                    <a:pt x="97331" y="167635"/>
                  </a:lnTo>
                  <a:lnTo>
                    <a:pt x="97907" y="162556"/>
                  </a:lnTo>
                  <a:lnTo>
                    <a:pt x="98291" y="157476"/>
                  </a:lnTo>
                  <a:lnTo>
                    <a:pt x="98547" y="152396"/>
                  </a:lnTo>
                  <a:lnTo>
                    <a:pt x="98718" y="147317"/>
                  </a:lnTo>
                  <a:lnTo>
                    <a:pt x="99678" y="143083"/>
                  </a:lnTo>
                  <a:lnTo>
                    <a:pt x="103003" y="136122"/>
                  </a:lnTo>
                  <a:lnTo>
                    <a:pt x="105045" y="127948"/>
                  </a:lnTo>
                  <a:lnTo>
                    <a:pt x="105953" y="119517"/>
                  </a:lnTo>
                  <a:lnTo>
                    <a:pt x="106464" y="110858"/>
                  </a:lnTo>
                  <a:lnTo>
                    <a:pt x="106660" y="101807"/>
                  </a:lnTo>
                  <a:lnTo>
                    <a:pt x="106679" y="99060"/>
                  </a:lnTo>
                  <a:lnTo>
                    <a:pt x="124812" y="99057"/>
                  </a:lnTo>
                  <a:lnTo>
                    <a:pt x="131954" y="101314"/>
                  </a:lnTo>
                  <a:lnTo>
                    <a:pt x="139925" y="105140"/>
                  </a:lnTo>
                  <a:lnTo>
                    <a:pt x="150020" y="112054"/>
                  </a:lnTo>
                  <a:lnTo>
                    <a:pt x="154200" y="114495"/>
                  </a:lnTo>
                  <a:lnTo>
                    <a:pt x="167639" y="12191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62"/>
            <p:cNvSpPr/>
            <p:nvPr/>
          </p:nvSpPr>
          <p:spPr>
            <a:xfrm>
              <a:off x="3850229" y="2530017"/>
              <a:ext cx="934225" cy="682000"/>
            </a:xfrm>
            <a:custGeom>
              <a:avLst/>
              <a:gdLst/>
              <a:ahLst/>
              <a:cxnLst/>
              <a:rect l="0" t="0" r="0" b="0"/>
              <a:pathLst>
                <a:path w="934225" h="682000">
                  <a:moveTo>
                    <a:pt x="729391" y="190323"/>
                  </a:moveTo>
                  <a:lnTo>
                    <a:pt x="729391" y="172411"/>
                  </a:lnTo>
                  <a:lnTo>
                    <a:pt x="725346" y="160839"/>
                  </a:lnTo>
                  <a:lnTo>
                    <a:pt x="718785" y="150731"/>
                  </a:lnTo>
                  <a:lnTo>
                    <a:pt x="709829" y="139730"/>
                  </a:lnTo>
                  <a:lnTo>
                    <a:pt x="707997" y="134535"/>
                  </a:lnTo>
                  <a:lnTo>
                    <a:pt x="706965" y="126850"/>
                  </a:lnTo>
                  <a:lnTo>
                    <a:pt x="705973" y="124301"/>
                  </a:lnTo>
                  <a:lnTo>
                    <a:pt x="702614" y="119211"/>
                  </a:lnTo>
                  <a:lnTo>
                    <a:pt x="694405" y="109044"/>
                  </a:lnTo>
                  <a:lnTo>
                    <a:pt x="691367" y="101424"/>
                  </a:lnTo>
                  <a:lnTo>
                    <a:pt x="684634" y="92956"/>
                  </a:lnTo>
                  <a:lnTo>
                    <a:pt x="666853" y="74542"/>
                  </a:lnTo>
                  <a:lnTo>
                    <a:pt x="662299" y="72496"/>
                  </a:lnTo>
                  <a:lnTo>
                    <a:pt x="633569" y="64897"/>
                  </a:lnTo>
                  <a:lnTo>
                    <a:pt x="609747" y="62002"/>
                  </a:lnTo>
                  <a:lnTo>
                    <a:pt x="581240" y="65189"/>
                  </a:lnTo>
                  <a:lnTo>
                    <a:pt x="561382" y="66975"/>
                  </a:lnTo>
                  <a:lnTo>
                    <a:pt x="539573" y="69462"/>
                  </a:lnTo>
                  <a:lnTo>
                    <a:pt x="512947" y="76211"/>
                  </a:lnTo>
                  <a:lnTo>
                    <a:pt x="477487" y="85486"/>
                  </a:lnTo>
                  <a:lnTo>
                    <a:pt x="453744" y="95469"/>
                  </a:lnTo>
                  <a:lnTo>
                    <a:pt x="408054" y="118529"/>
                  </a:lnTo>
                  <a:lnTo>
                    <a:pt x="387043" y="131321"/>
                  </a:lnTo>
                  <a:lnTo>
                    <a:pt x="350005" y="156185"/>
                  </a:lnTo>
                  <a:lnTo>
                    <a:pt x="326009" y="176257"/>
                  </a:lnTo>
                  <a:lnTo>
                    <a:pt x="310503" y="190845"/>
                  </a:lnTo>
                  <a:lnTo>
                    <a:pt x="295992" y="205795"/>
                  </a:lnTo>
                  <a:lnTo>
                    <a:pt x="283898" y="220906"/>
                  </a:lnTo>
                  <a:lnTo>
                    <a:pt x="272878" y="236089"/>
                  </a:lnTo>
                  <a:lnTo>
                    <a:pt x="261489" y="251303"/>
                  </a:lnTo>
                  <a:lnTo>
                    <a:pt x="247961" y="266532"/>
                  </a:lnTo>
                  <a:lnTo>
                    <a:pt x="235740" y="284025"/>
                  </a:lnTo>
                  <a:lnTo>
                    <a:pt x="224664" y="303088"/>
                  </a:lnTo>
                  <a:lnTo>
                    <a:pt x="214097" y="322850"/>
                  </a:lnTo>
                  <a:lnTo>
                    <a:pt x="206014" y="340664"/>
                  </a:lnTo>
                  <a:lnTo>
                    <a:pt x="199599" y="357894"/>
                  </a:lnTo>
                  <a:lnTo>
                    <a:pt x="185972" y="402503"/>
                  </a:lnTo>
                  <a:lnTo>
                    <a:pt x="185329" y="418398"/>
                  </a:lnTo>
                  <a:lnTo>
                    <a:pt x="187018" y="434777"/>
                  </a:lnTo>
                  <a:lnTo>
                    <a:pt x="187769" y="453345"/>
                  </a:lnTo>
                  <a:lnTo>
                    <a:pt x="192619" y="470628"/>
                  </a:lnTo>
                  <a:lnTo>
                    <a:pt x="200419" y="485930"/>
                  </a:lnTo>
                  <a:lnTo>
                    <a:pt x="215177" y="504911"/>
                  </a:lnTo>
                  <a:lnTo>
                    <a:pt x="236107" y="525398"/>
                  </a:lnTo>
                  <a:lnTo>
                    <a:pt x="253896" y="537083"/>
                  </a:lnTo>
                  <a:lnTo>
                    <a:pt x="282951" y="549136"/>
                  </a:lnTo>
                  <a:lnTo>
                    <a:pt x="305195" y="555253"/>
                  </a:lnTo>
                  <a:lnTo>
                    <a:pt x="330039" y="559947"/>
                  </a:lnTo>
                  <a:lnTo>
                    <a:pt x="358015" y="562034"/>
                  </a:lnTo>
                  <a:lnTo>
                    <a:pt x="385123" y="562961"/>
                  </a:lnTo>
                  <a:lnTo>
                    <a:pt x="441065" y="563556"/>
                  </a:lnTo>
                  <a:lnTo>
                    <a:pt x="455893" y="562759"/>
                  </a:lnTo>
                  <a:lnTo>
                    <a:pt x="470860" y="561380"/>
                  </a:lnTo>
                  <a:lnTo>
                    <a:pt x="485917" y="559614"/>
                  </a:lnTo>
                  <a:lnTo>
                    <a:pt x="501035" y="556744"/>
                  </a:lnTo>
                  <a:lnTo>
                    <a:pt x="516193" y="553137"/>
                  </a:lnTo>
                  <a:lnTo>
                    <a:pt x="531379" y="549039"/>
                  </a:lnTo>
                  <a:lnTo>
                    <a:pt x="546583" y="545460"/>
                  </a:lnTo>
                  <a:lnTo>
                    <a:pt x="561799" y="542228"/>
                  </a:lnTo>
                  <a:lnTo>
                    <a:pt x="577022" y="539226"/>
                  </a:lnTo>
                  <a:lnTo>
                    <a:pt x="592252" y="534685"/>
                  </a:lnTo>
                  <a:lnTo>
                    <a:pt x="607485" y="529118"/>
                  </a:lnTo>
                  <a:lnTo>
                    <a:pt x="622720" y="522866"/>
                  </a:lnTo>
                  <a:lnTo>
                    <a:pt x="637957" y="517005"/>
                  </a:lnTo>
                  <a:lnTo>
                    <a:pt x="668434" y="505977"/>
                  </a:lnTo>
                  <a:lnTo>
                    <a:pt x="696654" y="493174"/>
                  </a:lnTo>
                  <a:lnTo>
                    <a:pt x="723307" y="479017"/>
                  </a:lnTo>
                  <a:lnTo>
                    <a:pt x="749265" y="464258"/>
                  </a:lnTo>
                  <a:lnTo>
                    <a:pt x="770397" y="449232"/>
                  </a:lnTo>
                  <a:lnTo>
                    <a:pt x="789102" y="434087"/>
                  </a:lnTo>
                  <a:lnTo>
                    <a:pt x="808705" y="418889"/>
                  </a:lnTo>
                  <a:lnTo>
                    <a:pt x="826448" y="403668"/>
                  </a:lnTo>
                  <a:lnTo>
                    <a:pt x="841954" y="387590"/>
                  </a:lnTo>
                  <a:lnTo>
                    <a:pt x="854490" y="369155"/>
                  </a:lnTo>
                  <a:lnTo>
                    <a:pt x="865706" y="349673"/>
                  </a:lnTo>
                  <a:lnTo>
                    <a:pt x="871067" y="339736"/>
                  </a:lnTo>
                  <a:lnTo>
                    <a:pt x="874642" y="328878"/>
                  </a:lnTo>
                  <a:lnTo>
                    <a:pt x="877024" y="317406"/>
                  </a:lnTo>
                  <a:lnTo>
                    <a:pt x="878613" y="305525"/>
                  </a:lnTo>
                  <a:lnTo>
                    <a:pt x="880519" y="294218"/>
                  </a:lnTo>
                  <a:lnTo>
                    <a:pt x="882636" y="283293"/>
                  </a:lnTo>
                  <a:lnTo>
                    <a:pt x="885553" y="262123"/>
                  </a:lnTo>
                  <a:lnTo>
                    <a:pt x="884027" y="241425"/>
                  </a:lnTo>
                  <a:lnTo>
                    <a:pt x="882435" y="230318"/>
                  </a:lnTo>
                  <a:lnTo>
                    <a:pt x="878408" y="206687"/>
                  </a:lnTo>
                  <a:lnTo>
                    <a:pt x="876149" y="195306"/>
                  </a:lnTo>
                  <a:lnTo>
                    <a:pt x="871381" y="173629"/>
                  </a:lnTo>
                  <a:lnTo>
                    <a:pt x="861924" y="152706"/>
                  </a:lnTo>
                  <a:lnTo>
                    <a:pt x="848407" y="132117"/>
                  </a:lnTo>
                  <a:lnTo>
                    <a:pt x="831111" y="111678"/>
                  </a:lnTo>
                  <a:lnTo>
                    <a:pt x="812135" y="93563"/>
                  </a:lnTo>
                  <a:lnTo>
                    <a:pt x="791566" y="76199"/>
                  </a:lnTo>
                  <a:lnTo>
                    <a:pt x="768313" y="57192"/>
                  </a:lnTo>
                  <a:lnTo>
                    <a:pt x="743867" y="41972"/>
                  </a:lnTo>
                  <a:lnTo>
                    <a:pt x="717198" y="29562"/>
                  </a:lnTo>
                  <a:lnTo>
                    <a:pt x="701789" y="23883"/>
                  </a:lnTo>
                  <a:lnTo>
                    <a:pt x="685589" y="18403"/>
                  </a:lnTo>
                  <a:lnTo>
                    <a:pt x="669710" y="13903"/>
                  </a:lnTo>
                  <a:lnTo>
                    <a:pt x="654044" y="10056"/>
                  </a:lnTo>
                  <a:lnTo>
                    <a:pt x="638519" y="6645"/>
                  </a:lnTo>
                  <a:lnTo>
                    <a:pt x="622243" y="4371"/>
                  </a:lnTo>
                  <a:lnTo>
                    <a:pt x="605466" y="2855"/>
                  </a:lnTo>
                  <a:lnTo>
                    <a:pt x="588354" y="1844"/>
                  </a:lnTo>
                  <a:lnTo>
                    <a:pt x="553536" y="721"/>
                  </a:lnTo>
                  <a:lnTo>
                    <a:pt x="482893" y="0"/>
                  </a:lnTo>
                  <a:lnTo>
                    <a:pt x="465999" y="1635"/>
                  </a:lnTo>
                  <a:lnTo>
                    <a:pt x="449656" y="4417"/>
                  </a:lnTo>
                  <a:lnTo>
                    <a:pt x="433681" y="7966"/>
                  </a:lnTo>
                  <a:lnTo>
                    <a:pt x="417104" y="12872"/>
                  </a:lnTo>
                  <a:lnTo>
                    <a:pt x="400126" y="18682"/>
                  </a:lnTo>
                  <a:lnTo>
                    <a:pt x="382881" y="25096"/>
                  </a:lnTo>
                  <a:lnTo>
                    <a:pt x="347916" y="38995"/>
                  </a:lnTo>
                  <a:lnTo>
                    <a:pt x="330294" y="46258"/>
                  </a:lnTo>
                  <a:lnTo>
                    <a:pt x="312619" y="54486"/>
                  </a:lnTo>
                  <a:lnTo>
                    <a:pt x="294910" y="63359"/>
                  </a:lnTo>
                  <a:lnTo>
                    <a:pt x="277177" y="72660"/>
                  </a:lnTo>
                  <a:lnTo>
                    <a:pt x="260275" y="83094"/>
                  </a:lnTo>
                  <a:lnTo>
                    <a:pt x="243927" y="94284"/>
                  </a:lnTo>
                  <a:lnTo>
                    <a:pt x="227948" y="105977"/>
                  </a:lnTo>
                  <a:lnTo>
                    <a:pt x="196648" y="130258"/>
                  </a:lnTo>
                  <a:lnTo>
                    <a:pt x="181188" y="142660"/>
                  </a:lnTo>
                  <a:lnTo>
                    <a:pt x="165803" y="156007"/>
                  </a:lnTo>
                  <a:lnTo>
                    <a:pt x="150466" y="169986"/>
                  </a:lnTo>
                  <a:lnTo>
                    <a:pt x="135160" y="184385"/>
                  </a:lnTo>
                  <a:lnTo>
                    <a:pt x="121571" y="199064"/>
                  </a:lnTo>
                  <a:lnTo>
                    <a:pt x="109124" y="213931"/>
                  </a:lnTo>
                  <a:lnTo>
                    <a:pt x="97440" y="228921"/>
                  </a:lnTo>
                  <a:lnTo>
                    <a:pt x="86264" y="243995"/>
                  </a:lnTo>
                  <a:lnTo>
                    <a:pt x="64814" y="274291"/>
                  </a:lnTo>
                  <a:lnTo>
                    <a:pt x="55200" y="289481"/>
                  </a:lnTo>
                  <a:lnTo>
                    <a:pt x="46250" y="304689"/>
                  </a:lnTo>
                  <a:lnTo>
                    <a:pt x="37743" y="319907"/>
                  </a:lnTo>
                  <a:lnTo>
                    <a:pt x="30380" y="334285"/>
                  </a:lnTo>
                  <a:lnTo>
                    <a:pt x="23776" y="348105"/>
                  </a:lnTo>
                  <a:lnTo>
                    <a:pt x="17681" y="361551"/>
                  </a:lnTo>
                  <a:lnTo>
                    <a:pt x="12771" y="374748"/>
                  </a:lnTo>
                  <a:lnTo>
                    <a:pt x="8651" y="387780"/>
                  </a:lnTo>
                  <a:lnTo>
                    <a:pt x="5057" y="400701"/>
                  </a:lnTo>
                  <a:lnTo>
                    <a:pt x="2662" y="413548"/>
                  </a:lnTo>
                  <a:lnTo>
                    <a:pt x="1065" y="426346"/>
                  </a:lnTo>
                  <a:lnTo>
                    <a:pt x="0" y="439112"/>
                  </a:lnTo>
                  <a:lnTo>
                    <a:pt x="984" y="451856"/>
                  </a:lnTo>
                  <a:lnTo>
                    <a:pt x="3333" y="464585"/>
                  </a:lnTo>
                  <a:lnTo>
                    <a:pt x="6593" y="477304"/>
                  </a:lnTo>
                  <a:lnTo>
                    <a:pt x="10459" y="489170"/>
                  </a:lnTo>
                  <a:lnTo>
                    <a:pt x="14729" y="500468"/>
                  </a:lnTo>
                  <a:lnTo>
                    <a:pt x="19270" y="511386"/>
                  </a:lnTo>
                  <a:lnTo>
                    <a:pt x="31088" y="532549"/>
                  </a:lnTo>
                  <a:lnTo>
                    <a:pt x="46501" y="553243"/>
                  </a:lnTo>
                  <a:lnTo>
                    <a:pt x="67462" y="573730"/>
                  </a:lnTo>
                  <a:lnTo>
                    <a:pt x="90889" y="591866"/>
                  </a:lnTo>
                  <a:lnTo>
                    <a:pt x="116259" y="608393"/>
                  </a:lnTo>
                  <a:lnTo>
                    <a:pt x="144467" y="624205"/>
                  </a:lnTo>
                  <a:lnTo>
                    <a:pt x="159102" y="631131"/>
                  </a:lnTo>
                  <a:lnTo>
                    <a:pt x="173938" y="637442"/>
                  </a:lnTo>
                  <a:lnTo>
                    <a:pt x="188909" y="643342"/>
                  </a:lnTo>
                  <a:lnTo>
                    <a:pt x="204816" y="648969"/>
                  </a:lnTo>
                  <a:lnTo>
                    <a:pt x="238295" y="659737"/>
                  </a:lnTo>
                  <a:lnTo>
                    <a:pt x="255521" y="664132"/>
                  </a:lnTo>
                  <a:lnTo>
                    <a:pt x="272931" y="667909"/>
                  </a:lnTo>
                  <a:lnTo>
                    <a:pt x="290464" y="671274"/>
                  </a:lnTo>
                  <a:lnTo>
                    <a:pt x="308926" y="673517"/>
                  </a:lnTo>
                  <a:lnTo>
                    <a:pt x="328008" y="675012"/>
                  </a:lnTo>
                  <a:lnTo>
                    <a:pt x="347502" y="676009"/>
                  </a:lnTo>
                  <a:lnTo>
                    <a:pt x="366425" y="677520"/>
                  </a:lnTo>
                  <a:lnTo>
                    <a:pt x="403255" y="681457"/>
                  </a:lnTo>
                  <a:lnTo>
                    <a:pt x="422220" y="681999"/>
                  </a:lnTo>
                  <a:lnTo>
                    <a:pt x="441637" y="681514"/>
                  </a:lnTo>
                  <a:lnTo>
                    <a:pt x="461355" y="680343"/>
                  </a:lnTo>
                  <a:lnTo>
                    <a:pt x="480427" y="678717"/>
                  </a:lnTo>
                  <a:lnTo>
                    <a:pt x="517422" y="674651"/>
                  </a:lnTo>
                  <a:lnTo>
                    <a:pt x="535585" y="671535"/>
                  </a:lnTo>
                  <a:lnTo>
                    <a:pt x="553620" y="667764"/>
                  </a:lnTo>
                  <a:lnTo>
                    <a:pt x="571570" y="663557"/>
                  </a:lnTo>
                  <a:lnTo>
                    <a:pt x="588617" y="659059"/>
                  </a:lnTo>
                  <a:lnTo>
                    <a:pt x="621105" y="649546"/>
                  </a:lnTo>
                  <a:lnTo>
                    <a:pt x="636880" y="643792"/>
                  </a:lnTo>
                  <a:lnTo>
                    <a:pt x="652476" y="637415"/>
                  </a:lnTo>
                  <a:lnTo>
                    <a:pt x="667955" y="630624"/>
                  </a:lnTo>
                  <a:lnTo>
                    <a:pt x="696442" y="616306"/>
                  </a:lnTo>
                  <a:lnTo>
                    <a:pt x="723213" y="599782"/>
                  </a:lnTo>
                  <a:lnTo>
                    <a:pt x="736279" y="589449"/>
                  </a:lnTo>
                  <a:lnTo>
                    <a:pt x="749223" y="578327"/>
                  </a:lnTo>
                  <a:lnTo>
                    <a:pt x="761239" y="567526"/>
                  </a:lnTo>
                  <a:lnTo>
                    <a:pt x="783620" y="546493"/>
                  </a:lnTo>
                  <a:lnTo>
                    <a:pt x="794331" y="535296"/>
                  </a:lnTo>
                  <a:lnTo>
                    <a:pt x="804857" y="523598"/>
                  </a:lnTo>
                  <a:lnTo>
                    <a:pt x="825584" y="499312"/>
                  </a:lnTo>
                  <a:lnTo>
                    <a:pt x="846086" y="474407"/>
                  </a:lnTo>
                  <a:lnTo>
                    <a:pt x="864228" y="451485"/>
                  </a:lnTo>
                  <a:lnTo>
                    <a:pt x="872622" y="440631"/>
                  </a:lnTo>
                  <a:lnTo>
                    <a:pt x="879912" y="429161"/>
                  </a:lnTo>
                  <a:lnTo>
                    <a:pt x="886464" y="417282"/>
                  </a:lnTo>
                  <a:lnTo>
                    <a:pt x="892526" y="405129"/>
                  </a:lnTo>
                  <a:lnTo>
                    <a:pt x="898261" y="392794"/>
                  </a:lnTo>
                  <a:lnTo>
                    <a:pt x="914422" y="356054"/>
                  </a:lnTo>
                  <a:lnTo>
                    <a:pt x="924798" y="333972"/>
                  </a:lnTo>
                  <a:lnTo>
                    <a:pt x="930538" y="312869"/>
                  </a:lnTo>
                  <a:lnTo>
                    <a:pt x="932069" y="302500"/>
                  </a:lnTo>
                  <a:lnTo>
                    <a:pt x="933090" y="291355"/>
                  </a:lnTo>
                  <a:lnTo>
                    <a:pt x="933770" y="279691"/>
                  </a:lnTo>
                  <a:lnTo>
                    <a:pt x="934224" y="267681"/>
                  </a:lnTo>
                  <a:lnTo>
                    <a:pt x="932470" y="247564"/>
                  </a:lnTo>
                  <a:lnTo>
                    <a:pt x="928868" y="229310"/>
                  </a:lnTo>
                  <a:lnTo>
                    <a:pt x="924445" y="209908"/>
                  </a:lnTo>
                  <a:lnTo>
                    <a:pt x="915141" y="189996"/>
                  </a:lnTo>
                  <a:lnTo>
                    <a:pt x="902540" y="169858"/>
                  </a:lnTo>
                  <a:lnTo>
                    <a:pt x="888472" y="149619"/>
                  </a:lnTo>
                  <a:lnTo>
                    <a:pt x="873753" y="131592"/>
                  </a:lnTo>
                  <a:lnTo>
                    <a:pt x="857052" y="115114"/>
                  </a:lnTo>
                  <a:lnTo>
                    <a:pt x="835518" y="99323"/>
                  </a:lnTo>
                  <a:lnTo>
                    <a:pt x="803639" y="76153"/>
                  </a:lnTo>
                  <a:lnTo>
                    <a:pt x="780734" y="63099"/>
                  </a:lnTo>
                  <a:lnTo>
                    <a:pt x="756443" y="51652"/>
                  </a:lnTo>
                  <a:lnTo>
                    <a:pt x="731536" y="40920"/>
                  </a:lnTo>
                  <a:lnTo>
                    <a:pt x="708613" y="32764"/>
                  </a:lnTo>
                  <a:lnTo>
                    <a:pt x="685442" y="26317"/>
                  </a:lnTo>
                  <a:lnTo>
                    <a:pt x="658211" y="20629"/>
                  </a:lnTo>
                  <a:lnTo>
                    <a:pt x="631433" y="17537"/>
                  </a:lnTo>
                  <a:lnTo>
                    <a:pt x="605421" y="16162"/>
                  </a:lnTo>
                  <a:lnTo>
                    <a:pt x="579748" y="15551"/>
                  </a:lnTo>
                  <a:lnTo>
                    <a:pt x="565282" y="17082"/>
                  </a:lnTo>
                  <a:lnTo>
                    <a:pt x="549712" y="19796"/>
                  </a:lnTo>
                  <a:lnTo>
                    <a:pt x="533404" y="23298"/>
                  </a:lnTo>
                  <a:lnTo>
                    <a:pt x="518300" y="28173"/>
                  </a:lnTo>
                  <a:lnTo>
                    <a:pt x="490228" y="40363"/>
                  </a:lnTo>
                  <a:lnTo>
                    <a:pt x="446579" y="61506"/>
                  </a:lnTo>
                  <a:lnTo>
                    <a:pt x="431629" y="69732"/>
                  </a:lnTo>
                  <a:lnTo>
                    <a:pt x="416583" y="78602"/>
                  </a:lnTo>
                  <a:lnTo>
                    <a:pt x="401473" y="87902"/>
                  </a:lnTo>
                  <a:lnTo>
                    <a:pt x="387165" y="98336"/>
                  </a:lnTo>
                  <a:lnTo>
                    <a:pt x="373394" y="109525"/>
                  </a:lnTo>
                  <a:lnTo>
                    <a:pt x="359980" y="121218"/>
                  </a:lnTo>
                  <a:lnTo>
                    <a:pt x="346804" y="133246"/>
                  </a:lnTo>
                  <a:lnTo>
                    <a:pt x="320875" y="157900"/>
                  </a:lnTo>
                  <a:lnTo>
                    <a:pt x="309726" y="172094"/>
                  </a:lnTo>
                  <a:lnTo>
                    <a:pt x="299755" y="187484"/>
                  </a:lnTo>
                  <a:lnTo>
                    <a:pt x="290567" y="203670"/>
                  </a:lnTo>
                  <a:lnTo>
                    <a:pt x="281054" y="219541"/>
                  </a:lnTo>
                  <a:lnTo>
                    <a:pt x="261455" y="250722"/>
                  </a:lnTo>
                  <a:lnTo>
                    <a:pt x="253180" y="266149"/>
                  </a:lnTo>
                  <a:lnTo>
                    <a:pt x="245970" y="281514"/>
                  </a:lnTo>
                  <a:lnTo>
                    <a:pt x="239470" y="296836"/>
                  </a:lnTo>
                  <a:lnTo>
                    <a:pt x="232597" y="311286"/>
                  </a:lnTo>
                  <a:lnTo>
                    <a:pt x="225475" y="325151"/>
                  </a:lnTo>
                  <a:lnTo>
                    <a:pt x="218186" y="338629"/>
                  </a:lnTo>
                  <a:lnTo>
                    <a:pt x="212482" y="351846"/>
                  </a:lnTo>
                  <a:lnTo>
                    <a:pt x="207831" y="364892"/>
                  </a:lnTo>
                  <a:lnTo>
                    <a:pt x="195991" y="40368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Multi-Cycle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38100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  <p:sp>
        <p:nvSpPr>
          <p:cNvPr id="4" name="SMARTInkAnnotation755"/>
          <p:cNvSpPr/>
          <p:nvPr/>
        </p:nvSpPr>
        <p:spPr>
          <a:xfrm>
            <a:off x="3657600" y="2219446"/>
            <a:ext cx="243841" cy="12156"/>
          </a:xfrm>
          <a:custGeom>
            <a:avLst/>
            <a:gdLst/>
            <a:ahLst/>
            <a:cxnLst/>
            <a:rect l="0" t="0" r="0" b="0"/>
            <a:pathLst>
              <a:path w="243841" h="12156">
                <a:moveTo>
                  <a:pt x="0" y="5594"/>
                </a:moveTo>
                <a:lnTo>
                  <a:pt x="8091" y="9639"/>
                </a:lnTo>
                <a:lnTo>
                  <a:pt x="11320" y="10831"/>
                </a:lnTo>
                <a:lnTo>
                  <a:pt x="14320" y="11625"/>
                </a:lnTo>
                <a:lnTo>
                  <a:pt x="17167" y="12155"/>
                </a:lnTo>
                <a:lnTo>
                  <a:pt x="19064" y="10815"/>
                </a:lnTo>
                <a:lnTo>
                  <a:pt x="20329" y="8228"/>
                </a:lnTo>
                <a:lnTo>
                  <a:pt x="22360" y="0"/>
                </a:lnTo>
                <a:lnTo>
                  <a:pt x="22527" y="171"/>
                </a:lnTo>
                <a:lnTo>
                  <a:pt x="22638" y="1132"/>
                </a:lnTo>
                <a:lnTo>
                  <a:pt x="22712" y="2619"/>
                </a:lnTo>
                <a:lnTo>
                  <a:pt x="23608" y="3611"/>
                </a:lnTo>
                <a:lnTo>
                  <a:pt x="25052" y="4272"/>
                </a:lnTo>
                <a:lnTo>
                  <a:pt x="26861" y="4713"/>
                </a:lnTo>
                <a:lnTo>
                  <a:pt x="28914" y="5006"/>
                </a:lnTo>
                <a:lnTo>
                  <a:pt x="33453" y="5333"/>
                </a:lnTo>
                <a:lnTo>
                  <a:pt x="39746" y="5560"/>
                </a:lnTo>
                <a:lnTo>
                  <a:pt x="243840" y="559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756"/>
          <p:cNvSpPr/>
          <p:nvPr/>
        </p:nvSpPr>
        <p:spPr>
          <a:xfrm>
            <a:off x="3901440" y="2194560"/>
            <a:ext cx="411469" cy="38101"/>
          </a:xfrm>
          <a:custGeom>
            <a:avLst/>
            <a:gdLst/>
            <a:ahLst/>
            <a:cxnLst/>
            <a:rect l="0" t="0" r="0" b="0"/>
            <a:pathLst>
              <a:path w="411469" h="38101">
                <a:moveTo>
                  <a:pt x="0" y="30480"/>
                </a:moveTo>
                <a:lnTo>
                  <a:pt x="222812" y="30480"/>
                </a:lnTo>
                <a:lnTo>
                  <a:pt x="229822" y="31327"/>
                </a:lnTo>
                <a:lnTo>
                  <a:pt x="237035" y="32738"/>
                </a:lnTo>
                <a:lnTo>
                  <a:pt x="244383" y="34525"/>
                </a:lnTo>
                <a:lnTo>
                  <a:pt x="250976" y="35717"/>
                </a:lnTo>
                <a:lnTo>
                  <a:pt x="257064" y="36511"/>
                </a:lnTo>
                <a:lnTo>
                  <a:pt x="268343" y="37394"/>
                </a:lnTo>
                <a:lnTo>
                  <a:pt x="279002" y="37786"/>
                </a:lnTo>
                <a:lnTo>
                  <a:pt x="310779" y="38059"/>
                </a:lnTo>
                <a:lnTo>
                  <a:pt x="409964" y="38100"/>
                </a:lnTo>
                <a:lnTo>
                  <a:pt x="410469" y="34713"/>
                </a:lnTo>
                <a:lnTo>
                  <a:pt x="410806" y="29069"/>
                </a:lnTo>
                <a:lnTo>
                  <a:pt x="411440" y="8875"/>
                </a:lnTo>
                <a:lnTo>
                  <a:pt x="411468" y="3947"/>
                </a:lnTo>
                <a:lnTo>
                  <a:pt x="410626" y="2631"/>
                </a:lnTo>
                <a:lnTo>
                  <a:pt x="409217" y="1754"/>
                </a:lnTo>
                <a:lnTo>
                  <a:pt x="403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757"/>
          <p:cNvSpPr/>
          <p:nvPr/>
        </p:nvSpPr>
        <p:spPr>
          <a:xfrm>
            <a:off x="4297680" y="2186940"/>
            <a:ext cx="7622" cy="7621"/>
          </a:xfrm>
          <a:custGeom>
            <a:avLst/>
            <a:gdLst/>
            <a:ahLst/>
            <a:cxnLst/>
            <a:rect l="0" t="0" r="0" b="0"/>
            <a:pathLst>
              <a:path w="7622" h="7621">
                <a:moveTo>
                  <a:pt x="7621" y="762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758"/>
          <p:cNvSpPr/>
          <p:nvPr/>
        </p:nvSpPr>
        <p:spPr>
          <a:xfrm>
            <a:off x="3825240" y="2209800"/>
            <a:ext cx="434339" cy="27246"/>
          </a:xfrm>
          <a:custGeom>
            <a:avLst/>
            <a:gdLst/>
            <a:ahLst/>
            <a:cxnLst/>
            <a:rect l="0" t="0" r="0" b="0"/>
            <a:pathLst>
              <a:path w="434339" h="27246">
                <a:moveTo>
                  <a:pt x="15240" y="15240"/>
                </a:moveTo>
                <a:lnTo>
                  <a:pt x="0" y="15240"/>
                </a:lnTo>
                <a:lnTo>
                  <a:pt x="39904" y="15240"/>
                </a:lnTo>
                <a:lnTo>
                  <a:pt x="42689" y="16087"/>
                </a:lnTo>
                <a:lnTo>
                  <a:pt x="45393" y="17498"/>
                </a:lnTo>
                <a:lnTo>
                  <a:pt x="48042" y="19285"/>
                </a:lnTo>
                <a:lnTo>
                  <a:pt x="50654" y="20477"/>
                </a:lnTo>
                <a:lnTo>
                  <a:pt x="53243" y="21271"/>
                </a:lnTo>
                <a:lnTo>
                  <a:pt x="55816" y="21801"/>
                </a:lnTo>
                <a:lnTo>
                  <a:pt x="65447" y="22389"/>
                </a:lnTo>
                <a:lnTo>
                  <a:pt x="82892" y="22721"/>
                </a:lnTo>
                <a:lnTo>
                  <a:pt x="103957" y="22832"/>
                </a:lnTo>
                <a:lnTo>
                  <a:pt x="109098" y="23688"/>
                </a:lnTo>
                <a:lnTo>
                  <a:pt x="114219" y="25105"/>
                </a:lnTo>
                <a:lnTo>
                  <a:pt x="119326" y="26897"/>
                </a:lnTo>
                <a:lnTo>
                  <a:pt x="125270" y="27245"/>
                </a:lnTo>
                <a:lnTo>
                  <a:pt x="131774" y="26630"/>
                </a:lnTo>
                <a:lnTo>
                  <a:pt x="138649" y="25373"/>
                </a:lnTo>
                <a:lnTo>
                  <a:pt x="145773" y="24536"/>
                </a:lnTo>
                <a:lnTo>
                  <a:pt x="153062" y="23977"/>
                </a:lnTo>
                <a:lnTo>
                  <a:pt x="167087" y="23357"/>
                </a:lnTo>
                <a:lnTo>
                  <a:pt x="178966" y="23081"/>
                </a:lnTo>
                <a:lnTo>
                  <a:pt x="398011" y="22860"/>
                </a:lnTo>
                <a:lnTo>
                  <a:pt x="401654" y="22013"/>
                </a:lnTo>
                <a:lnTo>
                  <a:pt x="405776" y="20602"/>
                </a:lnTo>
                <a:lnTo>
                  <a:pt x="410218" y="18815"/>
                </a:lnTo>
                <a:lnTo>
                  <a:pt x="414025" y="17623"/>
                </a:lnTo>
                <a:lnTo>
                  <a:pt x="417410" y="16829"/>
                </a:lnTo>
                <a:lnTo>
                  <a:pt x="426175" y="15333"/>
                </a:lnTo>
                <a:lnTo>
                  <a:pt x="434338" y="15240"/>
                </a:lnTo>
                <a:lnTo>
                  <a:pt x="416208" y="15240"/>
                </a:lnTo>
                <a:lnTo>
                  <a:pt x="413785" y="14393"/>
                </a:lnTo>
                <a:lnTo>
                  <a:pt x="411323" y="12982"/>
                </a:lnTo>
                <a:lnTo>
                  <a:pt x="408835" y="11195"/>
                </a:lnTo>
                <a:lnTo>
                  <a:pt x="406330" y="10003"/>
                </a:lnTo>
                <a:lnTo>
                  <a:pt x="403813" y="9209"/>
                </a:lnTo>
                <a:lnTo>
                  <a:pt x="401289" y="8679"/>
                </a:lnTo>
                <a:lnTo>
                  <a:pt x="393691" y="7934"/>
                </a:lnTo>
                <a:lnTo>
                  <a:pt x="390307" y="6983"/>
                </a:lnTo>
                <a:lnTo>
                  <a:pt x="386358" y="5502"/>
                </a:lnTo>
                <a:lnTo>
                  <a:pt x="3733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759"/>
          <p:cNvSpPr/>
          <p:nvPr/>
        </p:nvSpPr>
        <p:spPr>
          <a:xfrm>
            <a:off x="4000500" y="2148840"/>
            <a:ext cx="377385" cy="213237"/>
          </a:xfrm>
          <a:custGeom>
            <a:avLst/>
            <a:gdLst/>
            <a:ahLst/>
            <a:cxnLst/>
            <a:rect l="0" t="0" r="0" b="0"/>
            <a:pathLst>
              <a:path w="377385" h="213237">
                <a:moveTo>
                  <a:pt x="144780" y="0"/>
                </a:moveTo>
                <a:lnTo>
                  <a:pt x="144780" y="7620"/>
                </a:lnTo>
                <a:lnTo>
                  <a:pt x="148825" y="7620"/>
                </a:lnTo>
                <a:lnTo>
                  <a:pt x="150863" y="8467"/>
                </a:lnTo>
                <a:lnTo>
                  <a:pt x="158647" y="14181"/>
                </a:lnTo>
                <a:lnTo>
                  <a:pt x="163658" y="18971"/>
                </a:lnTo>
                <a:lnTo>
                  <a:pt x="170505" y="25753"/>
                </a:lnTo>
                <a:lnTo>
                  <a:pt x="177662" y="30637"/>
                </a:lnTo>
                <a:lnTo>
                  <a:pt x="185641" y="35630"/>
                </a:lnTo>
                <a:lnTo>
                  <a:pt x="192009" y="40671"/>
                </a:lnTo>
                <a:lnTo>
                  <a:pt x="199919" y="45734"/>
                </a:lnTo>
                <a:lnTo>
                  <a:pt x="209080" y="50806"/>
                </a:lnTo>
                <a:lnTo>
                  <a:pt x="218796" y="55883"/>
                </a:lnTo>
                <a:lnTo>
                  <a:pt x="224603" y="58422"/>
                </a:lnTo>
                <a:lnTo>
                  <a:pt x="231016" y="60961"/>
                </a:lnTo>
                <a:lnTo>
                  <a:pt x="237830" y="63501"/>
                </a:lnTo>
                <a:lnTo>
                  <a:pt x="244067" y="66041"/>
                </a:lnTo>
                <a:lnTo>
                  <a:pt x="255512" y="71120"/>
                </a:lnTo>
                <a:lnTo>
                  <a:pt x="271475" y="78740"/>
                </a:lnTo>
                <a:lnTo>
                  <a:pt x="277504" y="81280"/>
                </a:lnTo>
                <a:lnTo>
                  <a:pt x="284062" y="83820"/>
                </a:lnTo>
                <a:lnTo>
                  <a:pt x="290974" y="86360"/>
                </a:lnTo>
                <a:lnTo>
                  <a:pt x="297276" y="88900"/>
                </a:lnTo>
                <a:lnTo>
                  <a:pt x="308794" y="93980"/>
                </a:lnTo>
                <a:lnTo>
                  <a:pt x="319558" y="99060"/>
                </a:lnTo>
                <a:lnTo>
                  <a:pt x="340265" y="109220"/>
                </a:lnTo>
                <a:lnTo>
                  <a:pt x="350477" y="112042"/>
                </a:lnTo>
                <a:lnTo>
                  <a:pt x="355572" y="112795"/>
                </a:lnTo>
                <a:lnTo>
                  <a:pt x="363489" y="115889"/>
                </a:lnTo>
                <a:lnTo>
                  <a:pt x="372924" y="121973"/>
                </a:lnTo>
                <a:lnTo>
                  <a:pt x="376846" y="125612"/>
                </a:lnTo>
                <a:lnTo>
                  <a:pt x="377384" y="127768"/>
                </a:lnTo>
                <a:lnTo>
                  <a:pt x="376896" y="130052"/>
                </a:lnTo>
                <a:lnTo>
                  <a:pt x="374096" y="134848"/>
                </a:lnTo>
                <a:lnTo>
                  <a:pt x="370029" y="139801"/>
                </a:lnTo>
                <a:lnTo>
                  <a:pt x="367759" y="141461"/>
                </a:lnTo>
                <a:lnTo>
                  <a:pt x="359673" y="144643"/>
                </a:lnTo>
                <a:lnTo>
                  <a:pt x="351483" y="148388"/>
                </a:lnTo>
                <a:lnTo>
                  <a:pt x="339941" y="152875"/>
                </a:lnTo>
                <a:lnTo>
                  <a:pt x="333307" y="155257"/>
                </a:lnTo>
                <a:lnTo>
                  <a:pt x="327192" y="157691"/>
                </a:lnTo>
                <a:lnTo>
                  <a:pt x="315880" y="162654"/>
                </a:lnTo>
                <a:lnTo>
                  <a:pt x="308801" y="165163"/>
                </a:lnTo>
                <a:lnTo>
                  <a:pt x="300694" y="167682"/>
                </a:lnTo>
                <a:lnTo>
                  <a:pt x="283501" y="172739"/>
                </a:lnTo>
                <a:lnTo>
                  <a:pt x="267394" y="177808"/>
                </a:lnTo>
                <a:lnTo>
                  <a:pt x="257849" y="179499"/>
                </a:lnTo>
                <a:lnTo>
                  <a:pt x="247253" y="180626"/>
                </a:lnTo>
                <a:lnTo>
                  <a:pt x="235955" y="181377"/>
                </a:lnTo>
                <a:lnTo>
                  <a:pt x="225883" y="182725"/>
                </a:lnTo>
                <a:lnTo>
                  <a:pt x="216628" y="184470"/>
                </a:lnTo>
                <a:lnTo>
                  <a:pt x="197879" y="188667"/>
                </a:lnTo>
                <a:lnTo>
                  <a:pt x="175435" y="193354"/>
                </a:lnTo>
                <a:lnTo>
                  <a:pt x="164370" y="194943"/>
                </a:lnTo>
                <a:lnTo>
                  <a:pt x="153607" y="196002"/>
                </a:lnTo>
                <a:lnTo>
                  <a:pt x="143044" y="196708"/>
                </a:lnTo>
                <a:lnTo>
                  <a:pt x="132617" y="198025"/>
                </a:lnTo>
                <a:lnTo>
                  <a:pt x="122277" y="199750"/>
                </a:lnTo>
                <a:lnTo>
                  <a:pt x="111998" y="201747"/>
                </a:lnTo>
                <a:lnTo>
                  <a:pt x="102606" y="203925"/>
                </a:lnTo>
                <a:lnTo>
                  <a:pt x="93804" y="206223"/>
                </a:lnTo>
                <a:lnTo>
                  <a:pt x="85396" y="208602"/>
                </a:lnTo>
                <a:lnTo>
                  <a:pt x="77250" y="210188"/>
                </a:lnTo>
                <a:lnTo>
                  <a:pt x="69280" y="211246"/>
                </a:lnTo>
                <a:lnTo>
                  <a:pt x="61427" y="211950"/>
                </a:lnTo>
                <a:lnTo>
                  <a:pt x="54498" y="212420"/>
                </a:lnTo>
                <a:lnTo>
                  <a:pt x="48185" y="212734"/>
                </a:lnTo>
                <a:lnTo>
                  <a:pt x="36656" y="213082"/>
                </a:lnTo>
                <a:lnTo>
                  <a:pt x="25887" y="213236"/>
                </a:lnTo>
                <a:lnTo>
                  <a:pt x="21491" y="212431"/>
                </a:lnTo>
                <a:lnTo>
                  <a:pt x="14349" y="209278"/>
                </a:lnTo>
                <a:lnTo>
                  <a:pt x="8353" y="205055"/>
                </a:lnTo>
                <a:lnTo>
                  <a:pt x="0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60"/>
          <p:cNvSpPr/>
          <p:nvPr/>
        </p:nvSpPr>
        <p:spPr>
          <a:xfrm>
            <a:off x="4561026" y="2004546"/>
            <a:ext cx="369115" cy="349454"/>
          </a:xfrm>
          <a:custGeom>
            <a:avLst/>
            <a:gdLst/>
            <a:ahLst/>
            <a:cxnLst/>
            <a:rect l="0" t="0" r="0" b="0"/>
            <a:pathLst>
              <a:path w="369115" h="349454">
                <a:moveTo>
                  <a:pt x="254814" y="144294"/>
                </a:moveTo>
                <a:lnTo>
                  <a:pt x="254814" y="104702"/>
                </a:lnTo>
                <a:lnTo>
                  <a:pt x="253968" y="101812"/>
                </a:lnTo>
                <a:lnTo>
                  <a:pt x="250769" y="96345"/>
                </a:lnTo>
                <a:lnTo>
                  <a:pt x="241816" y="85935"/>
                </a:lnTo>
                <a:lnTo>
                  <a:pt x="236902" y="80821"/>
                </a:lnTo>
                <a:lnTo>
                  <a:pt x="234406" y="79119"/>
                </a:lnTo>
                <a:lnTo>
                  <a:pt x="217737" y="72117"/>
                </a:lnTo>
                <a:lnTo>
                  <a:pt x="210678" y="69882"/>
                </a:lnTo>
                <a:lnTo>
                  <a:pt x="199247" y="68447"/>
                </a:lnTo>
                <a:lnTo>
                  <a:pt x="196603" y="69176"/>
                </a:lnTo>
                <a:lnTo>
                  <a:pt x="187989" y="73401"/>
                </a:lnTo>
                <a:lnTo>
                  <a:pt x="179676" y="74686"/>
                </a:lnTo>
                <a:lnTo>
                  <a:pt x="175936" y="75875"/>
                </a:lnTo>
                <a:lnTo>
                  <a:pt x="169522" y="79455"/>
                </a:lnTo>
                <a:lnTo>
                  <a:pt x="163848" y="86125"/>
                </a:lnTo>
                <a:lnTo>
                  <a:pt x="158505" y="93888"/>
                </a:lnTo>
                <a:lnTo>
                  <a:pt x="150736" y="103865"/>
                </a:lnTo>
                <a:lnTo>
                  <a:pt x="145622" y="112497"/>
                </a:lnTo>
                <a:lnTo>
                  <a:pt x="142784" y="119720"/>
                </a:lnTo>
                <a:lnTo>
                  <a:pt x="142027" y="122831"/>
                </a:lnTo>
                <a:lnTo>
                  <a:pt x="138929" y="128546"/>
                </a:lnTo>
                <a:lnTo>
                  <a:pt x="136917" y="131256"/>
                </a:lnTo>
                <a:lnTo>
                  <a:pt x="135576" y="134755"/>
                </a:lnTo>
                <a:lnTo>
                  <a:pt x="134086" y="143159"/>
                </a:lnTo>
                <a:lnTo>
                  <a:pt x="133247" y="153365"/>
                </a:lnTo>
                <a:lnTo>
                  <a:pt x="132999" y="161751"/>
                </a:lnTo>
                <a:lnTo>
                  <a:pt x="132925" y="169598"/>
                </a:lnTo>
                <a:lnTo>
                  <a:pt x="133761" y="172170"/>
                </a:lnTo>
                <a:lnTo>
                  <a:pt x="136948" y="177286"/>
                </a:lnTo>
                <a:lnTo>
                  <a:pt x="143502" y="184926"/>
                </a:lnTo>
                <a:lnTo>
                  <a:pt x="145893" y="186622"/>
                </a:lnTo>
                <a:lnTo>
                  <a:pt x="154149" y="189856"/>
                </a:lnTo>
                <a:lnTo>
                  <a:pt x="162379" y="193613"/>
                </a:lnTo>
                <a:lnTo>
                  <a:pt x="171681" y="195847"/>
                </a:lnTo>
                <a:lnTo>
                  <a:pt x="180612" y="196840"/>
                </a:lnTo>
                <a:lnTo>
                  <a:pt x="191247" y="197399"/>
                </a:lnTo>
                <a:lnTo>
                  <a:pt x="210455" y="197603"/>
                </a:lnTo>
                <a:lnTo>
                  <a:pt x="213387" y="196767"/>
                </a:lnTo>
                <a:lnTo>
                  <a:pt x="221561" y="192391"/>
                </a:lnTo>
                <a:lnTo>
                  <a:pt x="226771" y="191071"/>
                </a:lnTo>
                <a:lnTo>
                  <a:pt x="238060" y="190107"/>
                </a:lnTo>
                <a:lnTo>
                  <a:pt x="247098" y="190014"/>
                </a:lnTo>
                <a:lnTo>
                  <a:pt x="247165" y="194060"/>
                </a:lnTo>
                <a:lnTo>
                  <a:pt x="248022" y="195251"/>
                </a:lnTo>
                <a:lnTo>
                  <a:pt x="249439" y="196045"/>
                </a:lnTo>
                <a:lnTo>
                  <a:pt x="251231" y="196575"/>
                </a:lnTo>
                <a:lnTo>
                  <a:pt x="252425" y="197775"/>
                </a:lnTo>
                <a:lnTo>
                  <a:pt x="253221" y="199421"/>
                </a:lnTo>
                <a:lnTo>
                  <a:pt x="254499" y="204102"/>
                </a:lnTo>
                <a:lnTo>
                  <a:pt x="263061" y="213391"/>
                </a:lnTo>
                <a:lnTo>
                  <a:pt x="265392" y="215759"/>
                </a:lnTo>
                <a:lnTo>
                  <a:pt x="267792" y="217337"/>
                </a:lnTo>
                <a:lnTo>
                  <a:pt x="272718" y="219091"/>
                </a:lnTo>
                <a:lnTo>
                  <a:pt x="282778" y="220217"/>
                </a:lnTo>
                <a:lnTo>
                  <a:pt x="291227" y="220412"/>
                </a:lnTo>
                <a:lnTo>
                  <a:pt x="299503" y="220458"/>
                </a:lnTo>
                <a:lnTo>
                  <a:pt x="303233" y="219623"/>
                </a:lnTo>
                <a:lnTo>
                  <a:pt x="309636" y="216438"/>
                </a:lnTo>
                <a:lnTo>
                  <a:pt x="320645" y="207495"/>
                </a:lnTo>
                <a:lnTo>
                  <a:pt x="330972" y="197575"/>
                </a:lnTo>
                <a:lnTo>
                  <a:pt x="333526" y="195055"/>
                </a:lnTo>
                <a:lnTo>
                  <a:pt x="335229" y="191681"/>
                </a:lnTo>
                <a:lnTo>
                  <a:pt x="338471" y="178843"/>
                </a:lnTo>
                <a:lnTo>
                  <a:pt x="342231" y="169245"/>
                </a:lnTo>
                <a:lnTo>
                  <a:pt x="343571" y="163468"/>
                </a:lnTo>
                <a:lnTo>
                  <a:pt x="344466" y="157077"/>
                </a:lnTo>
                <a:lnTo>
                  <a:pt x="345062" y="150276"/>
                </a:lnTo>
                <a:lnTo>
                  <a:pt x="344612" y="144049"/>
                </a:lnTo>
                <a:lnTo>
                  <a:pt x="343466" y="138204"/>
                </a:lnTo>
                <a:lnTo>
                  <a:pt x="341855" y="132614"/>
                </a:lnTo>
                <a:lnTo>
                  <a:pt x="337808" y="119630"/>
                </a:lnTo>
                <a:lnTo>
                  <a:pt x="335543" y="112611"/>
                </a:lnTo>
                <a:lnTo>
                  <a:pt x="333187" y="106239"/>
                </a:lnTo>
                <a:lnTo>
                  <a:pt x="330769" y="100297"/>
                </a:lnTo>
                <a:lnTo>
                  <a:pt x="328311" y="94643"/>
                </a:lnTo>
                <a:lnTo>
                  <a:pt x="325825" y="88333"/>
                </a:lnTo>
                <a:lnTo>
                  <a:pt x="320805" y="74549"/>
                </a:lnTo>
                <a:lnTo>
                  <a:pt x="317435" y="68164"/>
                </a:lnTo>
                <a:lnTo>
                  <a:pt x="313495" y="62214"/>
                </a:lnTo>
                <a:lnTo>
                  <a:pt x="309174" y="56554"/>
                </a:lnTo>
                <a:lnTo>
                  <a:pt x="303754" y="51087"/>
                </a:lnTo>
                <a:lnTo>
                  <a:pt x="297600" y="45750"/>
                </a:lnTo>
                <a:lnTo>
                  <a:pt x="290958" y="40498"/>
                </a:lnTo>
                <a:lnTo>
                  <a:pt x="284836" y="35303"/>
                </a:lnTo>
                <a:lnTo>
                  <a:pt x="273520" y="25016"/>
                </a:lnTo>
                <a:lnTo>
                  <a:pt x="267284" y="20749"/>
                </a:lnTo>
                <a:lnTo>
                  <a:pt x="260587" y="17057"/>
                </a:lnTo>
                <a:lnTo>
                  <a:pt x="253583" y="13749"/>
                </a:lnTo>
                <a:lnTo>
                  <a:pt x="245526" y="10698"/>
                </a:lnTo>
                <a:lnTo>
                  <a:pt x="236769" y="7816"/>
                </a:lnTo>
                <a:lnTo>
                  <a:pt x="227544" y="5049"/>
                </a:lnTo>
                <a:lnTo>
                  <a:pt x="218854" y="3204"/>
                </a:lnTo>
                <a:lnTo>
                  <a:pt x="210521" y="1974"/>
                </a:lnTo>
                <a:lnTo>
                  <a:pt x="202425" y="1154"/>
                </a:lnTo>
                <a:lnTo>
                  <a:pt x="193641" y="608"/>
                </a:lnTo>
                <a:lnTo>
                  <a:pt x="174850" y="0"/>
                </a:lnTo>
                <a:lnTo>
                  <a:pt x="165945" y="685"/>
                </a:lnTo>
                <a:lnTo>
                  <a:pt x="157468" y="1988"/>
                </a:lnTo>
                <a:lnTo>
                  <a:pt x="149276" y="3703"/>
                </a:lnTo>
                <a:lnTo>
                  <a:pt x="121568" y="10163"/>
                </a:lnTo>
                <a:lnTo>
                  <a:pt x="112643" y="12540"/>
                </a:lnTo>
                <a:lnTo>
                  <a:pt x="95954" y="17439"/>
                </a:lnTo>
                <a:lnTo>
                  <a:pt x="88793" y="20777"/>
                </a:lnTo>
                <a:lnTo>
                  <a:pt x="82327" y="24696"/>
                </a:lnTo>
                <a:lnTo>
                  <a:pt x="69780" y="33566"/>
                </a:lnTo>
                <a:lnTo>
                  <a:pt x="55737" y="43153"/>
                </a:lnTo>
                <a:lnTo>
                  <a:pt x="49283" y="48927"/>
                </a:lnTo>
                <a:lnTo>
                  <a:pt x="43287" y="55316"/>
                </a:lnTo>
                <a:lnTo>
                  <a:pt x="37596" y="62115"/>
                </a:lnTo>
                <a:lnTo>
                  <a:pt x="32955" y="69188"/>
                </a:lnTo>
                <a:lnTo>
                  <a:pt x="29015" y="76443"/>
                </a:lnTo>
                <a:lnTo>
                  <a:pt x="25541" y="83820"/>
                </a:lnTo>
                <a:lnTo>
                  <a:pt x="22380" y="91278"/>
                </a:lnTo>
                <a:lnTo>
                  <a:pt x="19424" y="98790"/>
                </a:lnTo>
                <a:lnTo>
                  <a:pt x="13883" y="113910"/>
                </a:lnTo>
                <a:lnTo>
                  <a:pt x="8598" y="129097"/>
                </a:lnTo>
                <a:lnTo>
                  <a:pt x="6003" y="137549"/>
                </a:lnTo>
                <a:lnTo>
                  <a:pt x="863" y="155972"/>
                </a:lnTo>
                <a:lnTo>
                  <a:pt x="0" y="164779"/>
                </a:lnTo>
                <a:lnTo>
                  <a:pt x="272" y="173191"/>
                </a:lnTo>
                <a:lnTo>
                  <a:pt x="1299" y="181339"/>
                </a:lnTo>
                <a:lnTo>
                  <a:pt x="2830" y="190157"/>
                </a:lnTo>
                <a:lnTo>
                  <a:pt x="4699" y="199423"/>
                </a:lnTo>
                <a:lnTo>
                  <a:pt x="6790" y="208987"/>
                </a:lnTo>
                <a:lnTo>
                  <a:pt x="9031" y="217902"/>
                </a:lnTo>
                <a:lnTo>
                  <a:pt x="11373" y="226386"/>
                </a:lnTo>
                <a:lnTo>
                  <a:pt x="13780" y="234582"/>
                </a:lnTo>
                <a:lnTo>
                  <a:pt x="17078" y="242586"/>
                </a:lnTo>
                <a:lnTo>
                  <a:pt x="20970" y="250462"/>
                </a:lnTo>
                <a:lnTo>
                  <a:pt x="25258" y="258253"/>
                </a:lnTo>
                <a:lnTo>
                  <a:pt x="29810" y="265987"/>
                </a:lnTo>
                <a:lnTo>
                  <a:pt x="39384" y="281353"/>
                </a:lnTo>
                <a:lnTo>
                  <a:pt x="46001" y="288160"/>
                </a:lnTo>
                <a:lnTo>
                  <a:pt x="53798" y="294392"/>
                </a:lnTo>
                <a:lnTo>
                  <a:pt x="86602" y="316559"/>
                </a:lnTo>
                <a:lnTo>
                  <a:pt x="96106" y="321791"/>
                </a:lnTo>
                <a:lnTo>
                  <a:pt x="106676" y="326972"/>
                </a:lnTo>
                <a:lnTo>
                  <a:pt x="117955" y="332120"/>
                </a:lnTo>
                <a:lnTo>
                  <a:pt x="128861" y="336398"/>
                </a:lnTo>
                <a:lnTo>
                  <a:pt x="139519" y="340097"/>
                </a:lnTo>
                <a:lnTo>
                  <a:pt x="150011" y="343409"/>
                </a:lnTo>
                <a:lnTo>
                  <a:pt x="161238" y="345618"/>
                </a:lnTo>
                <a:lnTo>
                  <a:pt x="172956" y="347090"/>
                </a:lnTo>
                <a:lnTo>
                  <a:pt x="185003" y="348071"/>
                </a:lnTo>
                <a:lnTo>
                  <a:pt x="196420" y="348725"/>
                </a:lnTo>
                <a:lnTo>
                  <a:pt x="218136" y="349453"/>
                </a:lnTo>
                <a:lnTo>
                  <a:pt x="228669" y="348800"/>
                </a:lnTo>
                <a:lnTo>
                  <a:pt x="239077" y="347518"/>
                </a:lnTo>
                <a:lnTo>
                  <a:pt x="249403" y="345817"/>
                </a:lnTo>
                <a:lnTo>
                  <a:pt x="259673" y="343836"/>
                </a:lnTo>
                <a:lnTo>
                  <a:pt x="280115" y="339377"/>
                </a:lnTo>
                <a:lnTo>
                  <a:pt x="289462" y="336156"/>
                </a:lnTo>
                <a:lnTo>
                  <a:pt x="298232" y="332316"/>
                </a:lnTo>
                <a:lnTo>
                  <a:pt x="306619" y="328062"/>
                </a:lnTo>
                <a:lnTo>
                  <a:pt x="314751" y="323533"/>
                </a:lnTo>
                <a:lnTo>
                  <a:pt x="322712" y="318820"/>
                </a:lnTo>
                <a:lnTo>
                  <a:pt x="330559" y="313985"/>
                </a:lnTo>
                <a:lnTo>
                  <a:pt x="338331" y="308221"/>
                </a:lnTo>
                <a:lnTo>
                  <a:pt x="346051" y="301839"/>
                </a:lnTo>
                <a:lnTo>
                  <a:pt x="369114" y="28145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761"/>
          <p:cNvSpPr/>
          <p:nvPr/>
        </p:nvSpPr>
        <p:spPr>
          <a:xfrm>
            <a:off x="5570220" y="1722120"/>
            <a:ext cx="15241" cy="358141"/>
          </a:xfrm>
          <a:custGeom>
            <a:avLst/>
            <a:gdLst/>
            <a:ahLst/>
            <a:cxnLst/>
            <a:rect l="0" t="0" r="0" b="0"/>
            <a:pathLst>
              <a:path w="15241" h="358141">
                <a:moveTo>
                  <a:pt x="0" y="0"/>
                </a:moveTo>
                <a:lnTo>
                  <a:pt x="10606" y="21212"/>
                </a:lnTo>
                <a:lnTo>
                  <a:pt x="12150" y="25995"/>
                </a:lnTo>
                <a:lnTo>
                  <a:pt x="13181" y="30876"/>
                </a:lnTo>
                <a:lnTo>
                  <a:pt x="13867" y="35824"/>
                </a:lnTo>
                <a:lnTo>
                  <a:pt x="14325" y="40816"/>
                </a:lnTo>
                <a:lnTo>
                  <a:pt x="14631" y="45837"/>
                </a:lnTo>
                <a:lnTo>
                  <a:pt x="14834" y="50878"/>
                </a:lnTo>
                <a:lnTo>
                  <a:pt x="14122" y="55932"/>
                </a:lnTo>
                <a:lnTo>
                  <a:pt x="12802" y="60995"/>
                </a:lnTo>
                <a:lnTo>
                  <a:pt x="11075" y="66063"/>
                </a:lnTo>
                <a:lnTo>
                  <a:pt x="9924" y="71982"/>
                </a:lnTo>
                <a:lnTo>
                  <a:pt x="9156" y="78468"/>
                </a:lnTo>
                <a:lnTo>
                  <a:pt x="8644" y="85332"/>
                </a:lnTo>
                <a:lnTo>
                  <a:pt x="8302" y="92448"/>
                </a:lnTo>
                <a:lnTo>
                  <a:pt x="7923" y="107128"/>
                </a:lnTo>
                <a:lnTo>
                  <a:pt x="7638" y="157522"/>
                </a:lnTo>
                <a:lnTo>
                  <a:pt x="7621" y="213609"/>
                </a:lnTo>
                <a:lnTo>
                  <a:pt x="8467" y="221146"/>
                </a:lnTo>
                <a:lnTo>
                  <a:pt x="9879" y="228711"/>
                </a:lnTo>
                <a:lnTo>
                  <a:pt x="11666" y="236294"/>
                </a:lnTo>
                <a:lnTo>
                  <a:pt x="12857" y="243043"/>
                </a:lnTo>
                <a:lnTo>
                  <a:pt x="13652" y="249235"/>
                </a:lnTo>
                <a:lnTo>
                  <a:pt x="14181" y="255057"/>
                </a:lnTo>
                <a:lnTo>
                  <a:pt x="14534" y="261478"/>
                </a:lnTo>
                <a:lnTo>
                  <a:pt x="14927" y="275386"/>
                </a:lnTo>
                <a:lnTo>
                  <a:pt x="15213" y="309528"/>
                </a:lnTo>
                <a:lnTo>
                  <a:pt x="15240" y="356595"/>
                </a:lnTo>
                <a:lnTo>
                  <a:pt x="14394" y="357110"/>
                </a:lnTo>
                <a:lnTo>
                  <a:pt x="12982" y="357453"/>
                </a:lnTo>
                <a:lnTo>
                  <a:pt x="7621" y="3581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762"/>
          <p:cNvSpPr/>
          <p:nvPr/>
        </p:nvSpPr>
        <p:spPr>
          <a:xfrm>
            <a:off x="5235405" y="2072640"/>
            <a:ext cx="708196" cy="91336"/>
          </a:xfrm>
          <a:custGeom>
            <a:avLst/>
            <a:gdLst/>
            <a:ahLst/>
            <a:cxnLst/>
            <a:rect l="0" t="0" r="0" b="0"/>
            <a:pathLst>
              <a:path w="708196" h="91336">
                <a:moveTo>
                  <a:pt x="37635" y="0"/>
                </a:moveTo>
                <a:lnTo>
                  <a:pt x="17409" y="24271"/>
                </a:lnTo>
                <a:lnTo>
                  <a:pt x="11451" y="33114"/>
                </a:lnTo>
                <a:lnTo>
                  <a:pt x="7479" y="40703"/>
                </a:lnTo>
                <a:lnTo>
                  <a:pt x="4831" y="47455"/>
                </a:lnTo>
                <a:lnTo>
                  <a:pt x="3066" y="52803"/>
                </a:lnTo>
                <a:lnTo>
                  <a:pt x="1889" y="57216"/>
                </a:lnTo>
                <a:lnTo>
                  <a:pt x="1104" y="61004"/>
                </a:lnTo>
                <a:lnTo>
                  <a:pt x="581" y="64376"/>
                </a:lnTo>
                <a:lnTo>
                  <a:pt x="233" y="67470"/>
                </a:lnTo>
                <a:lnTo>
                  <a:pt x="0" y="70380"/>
                </a:lnTo>
                <a:lnTo>
                  <a:pt x="1538" y="73167"/>
                </a:lnTo>
                <a:lnTo>
                  <a:pt x="4258" y="75871"/>
                </a:lnTo>
                <a:lnTo>
                  <a:pt x="7763" y="78521"/>
                </a:lnTo>
                <a:lnTo>
                  <a:pt x="11794" y="80287"/>
                </a:lnTo>
                <a:lnTo>
                  <a:pt x="20788" y="82250"/>
                </a:lnTo>
                <a:lnTo>
                  <a:pt x="27251" y="83620"/>
                </a:lnTo>
                <a:lnTo>
                  <a:pt x="43462" y="87400"/>
                </a:lnTo>
                <a:lnTo>
                  <a:pt x="61956" y="89644"/>
                </a:lnTo>
                <a:lnTo>
                  <a:pt x="82311" y="90642"/>
                </a:lnTo>
                <a:lnTo>
                  <a:pt x="105469" y="91085"/>
                </a:lnTo>
                <a:lnTo>
                  <a:pt x="146351" y="91335"/>
                </a:lnTo>
                <a:lnTo>
                  <a:pt x="161759" y="90523"/>
                </a:lnTo>
                <a:lnTo>
                  <a:pt x="177958" y="89135"/>
                </a:lnTo>
                <a:lnTo>
                  <a:pt x="194683" y="87364"/>
                </a:lnTo>
                <a:lnTo>
                  <a:pt x="211761" y="86182"/>
                </a:lnTo>
                <a:lnTo>
                  <a:pt x="229072" y="85395"/>
                </a:lnTo>
                <a:lnTo>
                  <a:pt x="246539" y="84870"/>
                </a:lnTo>
                <a:lnTo>
                  <a:pt x="264111" y="83673"/>
                </a:lnTo>
                <a:lnTo>
                  <a:pt x="281752" y="82029"/>
                </a:lnTo>
                <a:lnTo>
                  <a:pt x="356695" y="73306"/>
                </a:lnTo>
                <a:lnTo>
                  <a:pt x="466586" y="58389"/>
                </a:lnTo>
                <a:lnTo>
                  <a:pt x="547466" y="45716"/>
                </a:lnTo>
                <a:lnTo>
                  <a:pt x="577493" y="40638"/>
                </a:lnTo>
                <a:lnTo>
                  <a:pt x="604949" y="35559"/>
                </a:lnTo>
                <a:lnTo>
                  <a:pt x="629006" y="30479"/>
                </a:lnTo>
                <a:lnTo>
                  <a:pt x="640163" y="27940"/>
                </a:lnTo>
                <a:lnTo>
                  <a:pt x="659331" y="25118"/>
                </a:lnTo>
                <a:lnTo>
                  <a:pt x="675471" y="23863"/>
                </a:lnTo>
                <a:lnTo>
                  <a:pt x="697373" y="23058"/>
                </a:lnTo>
                <a:lnTo>
                  <a:pt x="708195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763"/>
          <p:cNvSpPr/>
          <p:nvPr/>
        </p:nvSpPr>
        <p:spPr>
          <a:xfrm>
            <a:off x="5395055" y="2286000"/>
            <a:ext cx="60866" cy="262374"/>
          </a:xfrm>
          <a:custGeom>
            <a:avLst/>
            <a:gdLst/>
            <a:ahLst/>
            <a:cxnLst/>
            <a:rect l="0" t="0" r="0" b="0"/>
            <a:pathLst>
              <a:path w="60866" h="262374">
                <a:moveTo>
                  <a:pt x="60865" y="0"/>
                </a:moveTo>
                <a:lnTo>
                  <a:pt x="39653" y="21212"/>
                </a:lnTo>
                <a:lnTo>
                  <a:pt x="35717" y="25995"/>
                </a:lnTo>
                <a:lnTo>
                  <a:pt x="32246" y="30877"/>
                </a:lnTo>
                <a:lnTo>
                  <a:pt x="29086" y="35824"/>
                </a:lnTo>
                <a:lnTo>
                  <a:pt x="26132" y="40816"/>
                </a:lnTo>
                <a:lnTo>
                  <a:pt x="23317" y="45837"/>
                </a:lnTo>
                <a:lnTo>
                  <a:pt x="20593" y="50878"/>
                </a:lnTo>
                <a:lnTo>
                  <a:pt x="18777" y="55932"/>
                </a:lnTo>
                <a:lnTo>
                  <a:pt x="17565" y="60995"/>
                </a:lnTo>
                <a:lnTo>
                  <a:pt x="16758" y="66063"/>
                </a:lnTo>
                <a:lnTo>
                  <a:pt x="15374" y="71135"/>
                </a:lnTo>
                <a:lnTo>
                  <a:pt x="13605" y="76210"/>
                </a:lnTo>
                <a:lnTo>
                  <a:pt x="11578" y="81287"/>
                </a:lnTo>
                <a:lnTo>
                  <a:pt x="11074" y="86364"/>
                </a:lnTo>
                <a:lnTo>
                  <a:pt x="11584" y="91443"/>
                </a:lnTo>
                <a:lnTo>
                  <a:pt x="12771" y="96522"/>
                </a:lnTo>
                <a:lnTo>
                  <a:pt x="12716" y="101601"/>
                </a:lnTo>
                <a:lnTo>
                  <a:pt x="11832" y="106681"/>
                </a:lnTo>
                <a:lnTo>
                  <a:pt x="10396" y="111761"/>
                </a:lnTo>
                <a:lnTo>
                  <a:pt x="9439" y="116840"/>
                </a:lnTo>
                <a:lnTo>
                  <a:pt x="8801" y="121920"/>
                </a:lnTo>
                <a:lnTo>
                  <a:pt x="8376" y="127000"/>
                </a:lnTo>
                <a:lnTo>
                  <a:pt x="8092" y="132927"/>
                </a:lnTo>
                <a:lnTo>
                  <a:pt x="7777" y="146285"/>
                </a:lnTo>
                <a:lnTo>
                  <a:pt x="6846" y="152557"/>
                </a:lnTo>
                <a:lnTo>
                  <a:pt x="5379" y="158431"/>
                </a:lnTo>
                <a:lnTo>
                  <a:pt x="3554" y="164041"/>
                </a:lnTo>
                <a:lnTo>
                  <a:pt x="2338" y="169474"/>
                </a:lnTo>
                <a:lnTo>
                  <a:pt x="1527" y="174790"/>
                </a:lnTo>
                <a:lnTo>
                  <a:pt x="986" y="180026"/>
                </a:lnTo>
                <a:lnTo>
                  <a:pt x="626" y="186058"/>
                </a:lnTo>
                <a:lnTo>
                  <a:pt x="225" y="199532"/>
                </a:lnTo>
                <a:lnTo>
                  <a:pt x="0" y="217353"/>
                </a:lnTo>
                <a:lnTo>
                  <a:pt x="815" y="222796"/>
                </a:lnTo>
                <a:lnTo>
                  <a:pt x="2205" y="228117"/>
                </a:lnTo>
                <a:lnTo>
                  <a:pt x="3979" y="233358"/>
                </a:lnTo>
                <a:lnTo>
                  <a:pt x="5161" y="237699"/>
                </a:lnTo>
                <a:lnTo>
                  <a:pt x="6474" y="244780"/>
                </a:lnTo>
                <a:lnTo>
                  <a:pt x="7058" y="250749"/>
                </a:lnTo>
                <a:lnTo>
                  <a:pt x="7387" y="258869"/>
                </a:lnTo>
                <a:lnTo>
                  <a:pt x="7432" y="261480"/>
                </a:lnTo>
                <a:lnTo>
                  <a:pt x="8310" y="262373"/>
                </a:lnTo>
                <a:lnTo>
                  <a:pt x="9742" y="262122"/>
                </a:lnTo>
                <a:lnTo>
                  <a:pt x="14078" y="259681"/>
                </a:lnTo>
                <a:lnTo>
                  <a:pt x="15280" y="258634"/>
                </a:lnTo>
                <a:lnTo>
                  <a:pt x="16929" y="257090"/>
                </a:lnTo>
                <a:lnTo>
                  <a:pt x="22765" y="2514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764"/>
          <p:cNvSpPr/>
          <p:nvPr/>
        </p:nvSpPr>
        <p:spPr>
          <a:xfrm>
            <a:off x="5547363" y="2316553"/>
            <a:ext cx="106324" cy="174833"/>
          </a:xfrm>
          <a:custGeom>
            <a:avLst/>
            <a:gdLst/>
            <a:ahLst/>
            <a:cxnLst/>
            <a:rect l="0" t="0" r="0" b="0"/>
            <a:pathLst>
              <a:path w="106324" h="174833">
                <a:moveTo>
                  <a:pt x="53337" y="38027"/>
                </a:moveTo>
                <a:lnTo>
                  <a:pt x="59898" y="44588"/>
                </a:lnTo>
                <a:lnTo>
                  <a:pt x="60487" y="47434"/>
                </a:lnTo>
                <a:lnTo>
                  <a:pt x="60748" y="51521"/>
                </a:lnTo>
                <a:lnTo>
                  <a:pt x="60864" y="56160"/>
                </a:lnTo>
                <a:lnTo>
                  <a:pt x="60048" y="57736"/>
                </a:lnTo>
                <a:lnTo>
                  <a:pt x="58658" y="58786"/>
                </a:lnTo>
                <a:lnTo>
                  <a:pt x="56884" y="59486"/>
                </a:lnTo>
                <a:lnTo>
                  <a:pt x="55702" y="59107"/>
                </a:lnTo>
                <a:lnTo>
                  <a:pt x="54914" y="58007"/>
                </a:lnTo>
                <a:lnTo>
                  <a:pt x="53429" y="53545"/>
                </a:lnTo>
                <a:lnTo>
                  <a:pt x="51120" y="53390"/>
                </a:lnTo>
                <a:lnTo>
                  <a:pt x="47272" y="53322"/>
                </a:lnTo>
                <a:lnTo>
                  <a:pt x="31944" y="53269"/>
                </a:lnTo>
                <a:lnTo>
                  <a:pt x="28872" y="51010"/>
                </a:lnTo>
                <a:lnTo>
                  <a:pt x="24045" y="46706"/>
                </a:lnTo>
                <a:lnTo>
                  <a:pt x="21127" y="46118"/>
                </a:lnTo>
                <a:lnTo>
                  <a:pt x="19164" y="45961"/>
                </a:lnTo>
                <a:lnTo>
                  <a:pt x="17008" y="46703"/>
                </a:lnTo>
                <a:lnTo>
                  <a:pt x="14725" y="48044"/>
                </a:lnTo>
                <a:lnTo>
                  <a:pt x="12355" y="49785"/>
                </a:lnTo>
                <a:lnTo>
                  <a:pt x="9929" y="50946"/>
                </a:lnTo>
                <a:lnTo>
                  <a:pt x="7465" y="51720"/>
                </a:lnTo>
                <a:lnTo>
                  <a:pt x="4975" y="52236"/>
                </a:lnTo>
                <a:lnTo>
                  <a:pt x="3316" y="53426"/>
                </a:lnTo>
                <a:lnTo>
                  <a:pt x="2209" y="55067"/>
                </a:lnTo>
                <a:lnTo>
                  <a:pt x="980" y="59147"/>
                </a:lnTo>
                <a:lnTo>
                  <a:pt x="434" y="63782"/>
                </a:lnTo>
                <a:lnTo>
                  <a:pt x="191" y="68665"/>
                </a:lnTo>
                <a:lnTo>
                  <a:pt x="84" y="73657"/>
                </a:lnTo>
                <a:lnTo>
                  <a:pt x="0" y="104516"/>
                </a:lnTo>
                <a:lnTo>
                  <a:pt x="845" y="109446"/>
                </a:lnTo>
                <a:lnTo>
                  <a:pt x="2256" y="114427"/>
                </a:lnTo>
                <a:lnTo>
                  <a:pt x="4043" y="119440"/>
                </a:lnTo>
                <a:lnTo>
                  <a:pt x="6081" y="123629"/>
                </a:lnTo>
                <a:lnTo>
                  <a:pt x="8286" y="127268"/>
                </a:lnTo>
                <a:lnTo>
                  <a:pt x="10603" y="130541"/>
                </a:lnTo>
                <a:lnTo>
                  <a:pt x="13841" y="134416"/>
                </a:lnTo>
                <a:lnTo>
                  <a:pt x="17693" y="138693"/>
                </a:lnTo>
                <a:lnTo>
                  <a:pt x="28946" y="150545"/>
                </a:lnTo>
                <a:lnTo>
                  <a:pt x="31997" y="153679"/>
                </a:lnTo>
                <a:lnTo>
                  <a:pt x="35724" y="156615"/>
                </a:lnTo>
                <a:lnTo>
                  <a:pt x="39901" y="159419"/>
                </a:lnTo>
                <a:lnTo>
                  <a:pt x="44380" y="162135"/>
                </a:lnTo>
                <a:lnTo>
                  <a:pt x="48213" y="163946"/>
                </a:lnTo>
                <a:lnTo>
                  <a:pt x="51614" y="165153"/>
                </a:lnTo>
                <a:lnTo>
                  <a:pt x="54728" y="165958"/>
                </a:lnTo>
                <a:lnTo>
                  <a:pt x="58498" y="167341"/>
                </a:lnTo>
                <a:lnTo>
                  <a:pt x="62704" y="169109"/>
                </a:lnTo>
                <a:lnTo>
                  <a:pt x="67202" y="171135"/>
                </a:lnTo>
                <a:lnTo>
                  <a:pt x="71047" y="172486"/>
                </a:lnTo>
                <a:lnTo>
                  <a:pt x="74457" y="173386"/>
                </a:lnTo>
                <a:lnTo>
                  <a:pt x="77577" y="173986"/>
                </a:lnTo>
                <a:lnTo>
                  <a:pt x="80503" y="174387"/>
                </a:lnTo>
                <a:lnTo>
                  <a:pt x="83301" y="174654"/>
                </a:lnTo>
                <a:lnTo>
                  <a:pt x="86014" y="174832"/>
                </a:lnTo>
                <a:lnTo>
                  <a:pt x="88669" y="174103"/>
                </a:lnTo>
                <a:lnTo>
                  <a:pt x="91284" y="172771"/>
                </a:lnTo>
                <a:lnTo>
                  <a:pt x="93875" y="171037"/>
                </a:lnTo>
                <a:lnTo>
                  <a:pt x="95602" y="169034"/>
                </a:lnTo>
                <a:lnTo>
                  <a:pt x="96755" y="166851"/>
                </a:lnTo>
                <a:lnTo>
                  <a:pt x="97522" y="164550"/>
                </a:lnTo>
                <a:lnTo>
                  <a:pt x="100633" y="159735"/>
                </a:lnTo>
                <a:lnTo>
                  <a:pt x="102647" y="157266"/>
                </a:lnTo>
                <a:lnTo>
                  <a:pt x="103991" y="153926"/>
                </a:lnTo>
                <a:lnTo>
                  <a:pt x="104887" y="150006"/>
                </a:lnTo>
                <a:lnTo>
                  <a:pt x="105483" y="145700"/>
                </a:lnTo>
                <a:lnTo>
                  <a:pt x="105881" y="140289"/>
                </a:lnTo>
                <a:lnTo>
                  <a:pt x="106147" y="134142"/>
                </a:lnTo>
                <a:lnTo>
                  <a:pt x="106323" y="127503"/>
                </a:lnTo>
                <a:lnTo>
                  <a:pt x="105594" y="121385"/>
                </a:lnTo>
                <a:lnTo>
                  <a:pt x="104262" y="115612"/>
                </a:lnTo>
                <a:lnTo>
                  <a:pt x="102527" y="110071"/>
                </a:lnTo>
                <a:lnTo>
                  <a:pt x="101371" y="104683"/>
                </a:lnTo>
                <a:lnTo>
                  <a:pt x="100600" y="99397"/>
                </a:lnTo>
                <a:lnTo>
                  <a:pt x="100085" y="94181"/>
                </a:lnTo>
                <a:lnTo>
                  <a:pt x="98896" y="88163"/>
                </a:lnTo>
                <a:lnTo>
                  <a:pt x="97256" y="81611"/>
                </a:lnTo>
                <a:lnTo>
                  <a:pt x="95317" y="74703"/>
                </a:lnTo>
                <a:lnTo>
                  <a:pt x="93177" y="68404"/>
                </a:lnTo>
                <a:lnTo>
                  <a:pt x="90903" y="62512"/>
                </a:lnTo>
                <a:lnTo>
                  <a:pt x="88541" y="56890"/>
                </a:lnTo>
                <a:lnTo>
                  <a:pt x="86121" y="50603"/>
                </a:lnTo>
                <a:lnTo>
                  <a:pt x="81172" y="36843"/>
                </a:lnTo>
                <a:lnTo>
                  <a:pt x="78667" y="31311"/>
                </a:lnTo>
                <a:lnTo>
                  <a:pt x="76150" y="26776"/>
                </a:lnTo>
                <a:lnTo>
                  <a:pt x="73626" y="22907"/>
                </a:lnTo>
                <a:lnTo>
                  <a:pt x="70250" y="18633"/>
                </a:lnTo>
                <a:lnTo>
                  <a:pt x="66305" y="14091"/>
                </a:lnTo>
                <a:lnTo>
                  <a:pt x="61982" y="9370"/>
                </a:lnTo>
                <a:lnTo>
                  <a:pt x="58254" y="6222"/>
                </a:lnTo>
                <a:lnTo>
                  <a:pt x="54921" y="4124"/>
                </a:lnTo>
                <a:lnTo>
                  <a:pt x="51853" y="2725"/>
                </a:lnTo>
                <a:lnTo>
                  <a:pt x="48961" y="1792"/>
                </a:lnTo>
                <a:lnTo>
                  <a:pt x="46187" y="1171"/>
                </a:lnTo>
                <a:lnTo>
                  <a:pt x="43490" y="756"/>
                </a:lnTo>
                <a:lnTo>
                  <a:pt x="40846" y="480"/>
                </a:lnTo>
                <a:lnTo>
                  <a:pt x="38236" y="296"/>
                </a:lnTo>
                <a:lnTo>
                  <a:pt x="35650" y="173"/>
                </a:lnTo>
                <a:lnTo>
                  <a:pt x="30519" y="36"/>
                </a:lnTo>
                <a:lnTo>
                  <a:pt x="27965" y="0"/>
                </a:lnTo>
                <a:lnTo>
                  <a:pt x="25415" y="822"/>
                </a:lnTo>
                <a:lnTo>
                  <a:pt x="22870" y="2217"/>
                </a:lnTo>
                <a:lnTo>
                  <a:pt x="20325" y="3994"/>
                </a:lnTo>
                <a:lnTo>
                  <a:pt x="18629" y="6025"/>
                </a:lnTo>
                <a:lnTo>
                  <a:pt x="17498" y="8226"/>
                </a:lnTo>
                <a:lnTo>
                  <a:pt x="16744" y="10539"/>
                </a:lnTo>
                <a:lnTo>
                  <a:pt x="17088" y="13775"/>
                </a:lnTo>
                <a:lnTo>
                  <a:pt x="18165" y="17626"/>
                </a:lnTo>
                <a:lnTo>
                  <a:pt x="19729" y="21886"/>
                </a:lnTo>
                <a:lnTo>
                  <a:pt x="20772" y="25573"/>
                </a:lnTo>
                <a:lnTo>
                  <a:pt x="21467" y="28878"/>
                </a:lnTo>
                <a:lnTo>
                  <a:pt x="21930" y="31927"/>
                </a:lnTo>
                <a:lnTo>
                  <a:pt x="23086" y="34807"/>
                </a:lnTo>
                <a:lnTo>
                  <a:pt x="24703" y="37574"/>
                </a:lnTo>
                <a:lnTo>
                  <a:pt x="30477" y="4564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765"/>
          <p:cNvSpPr/>
          <p:nvPr/>
        </p:nvSpPr>
        <p:spPr>
          <a:xfrm>
            <a:off x="5669510" y="2279192"/>
            <a:ext cx="174860" cy="234951"/>
          </a:xfrm>
          <a:custGeom>
            <a:avLst/>
            <a:gdLst/>
            <a:ahLst/>
            <a:cxnLst/>
            <a:rect l="0" t="0" r="0" b="0"/>
            <a:pathLst>
              <a:path w="174860" h="234951">
                <a:moveTo>
                  <a:pt x="83591" y="121108"/>
                </a:moveTo>
                <a:lnTo>
                  <a:pt x="95726" y="121108"/>
                </a:lnTo>
                <a:lnTo>
                  <a:pt x="100148" y="120262"/>
                </a:lnTo>
                <a:lnTo>
                  <a:pt x="103942" y="118851"/>
                </a:lnTo>
                <a:lnTo>
                  <a:pt x="107318" y="117063"/>
                </a:lnTo>
                <a:lnTo>
                  <a:pt x="110416" y="115871"/>
                </a:lnTo>
                <a:lnTo>
                  <a:pt x="113327" y="115077"/>
                </a:lnTo>
                <a:lnTo>
                  <a:pt x="116115" y="114548"/>
                </a:lnTo>
                <a:lnTo>
                  <a:pt x="121471" y="111701"/>
                </a:lnTo>
                <a:lnTo>
                  <a:pt x="124084" y="109757"/>
                </a:lnTo>
                <a:lnTo>
                  <a:pt x="125826" y="107614"/>
                </a:lnTo>
                <a:lnTo>
                  <a:pt x="126988" y="105339"/>
                </a:lnTo>
                <a:lnTo>
                  <a:pt x="127763" y="102975"/>
                </a:lnTo>
                <a:lnTo>
                  <a:pt x="127432" y="100553"/>
                </a:lnTo>
                <a:lnTo>
                  <a:pt x="126365" y="98091"/>
                </a:lnTo>
                <a:lnTo>
                  <a:pt x="124807" y="95604"/>
                </a:lnTo>
                <a:lnTo>
                  <a:pt x="123076" y="90582"/>
                </a:lnTo>
                <a:lnTo>
                  <a:pt x="121964" y="84504"/>
                </a:lnTo>
                <a:lnTo>
                  <a:pt x="117297" y="81415"/>
                </a:lnTo>
                <a:lnTo>
                  <a:pt x="113682" y="79406"/>
                </a:lnTo>
                <a:lnTo>
                  <a:pt x="110424" y="78067"/>
                </a:lnTo>
                <a:lnTo>
                  <a:pt x="107407" y="77174"/>
                </a:lnTo>
                <a:lnTo>
                  <a:pt x="104548" y="76579"/>
                </a:lnTo>
                <a:lnTo>
                  <a:pt x="101796" y="77029"/>
                </a:lnTo>
                <a:lnTo>
                  <a:pt x="96480" y="79786"/>
                </a:lnTo>
                <a:lnTo>
                  <a:pt x="93031" y="80860"/>
                </a:lnTo>
                <a:lnTo>
                  <a:pt x="89037" y="81576"/>
                </a:lnTo>
                <a:lnTo>
                  <a:pt x="84682" y="82054"/>
                </a:lnTo>
                <a:lnTo>
                  <a:pt x="80084" y="84065"/>
                </a:lnTo>
                <a:lnTo>
                  <a:pt x="75327" y="87100"/>
                </a:lnTo>
                <a:lnTo>
                  <a:pt x="70461" y="90816"/>
                </a:lnTo>
                <a:lnTo>
                  <a:pt x="65524" y="94140"/>
                </a:lnTo>
                <a:lnTo>
                  <a:pt x="60540" y="97203"/>
                </a:lnTo>
                <a:lnTo>
                  <a:pt x="55524" y="100091"/>
                </a:lnTo>
                <a:lnTo>
                  <a:pt x="50486" y="104557"/>
                </a:lnTo>
                <a:lnTo>
                  <a:pt x="45435" y="110074"/>
                </a:lnTo>
                <a:lnTo>
                  <a:pt x="40374" y="116292"/>
                </a:lnTo>
                <a:lnTo>
                  <a:pt x="36152" y="122131"/>
                </a:lnTo>
                <a:lnTo>
                  <a:pt x="32493" y="127717"/>
                </a:lnTo>
                <a:lnTo>
                  <a:pt x="29205" y="133134"/>
                </a:lnTo>
                <a:lnTo>
                  <a:pt x="26167" y="138439"/>
                </a:lnTo>
                <a:lnTo>
                  <a:pt x="20533" y="148849"/>
                </a:lnTo>
                <a:lnTo>
                  <a:pt x="16999" y="154842"/>
                </a:lnTo>
                <a:lnTo>
                  <a:pt x="8557" y="168274"/>
                </a:lnTo>
                <a:lnTo>
                  <a:pt x="5628" y="174566"/>
                </a:lnTo>
                <a:lnTo>
                  <a:pt x="3676" y="180453"/>
                </a:lnTo>
                <a:lnTo>
                  <a:pt x="2374" y="186072"/>
                </a:lnTo>
                <a:lnTo>
                  <a:pt x="1507" y="191510"/>
                </a:lnTo>
                <a:lnTo>
                  <a:pt x="928" y="196830"/>
                </a:lnTo>
                <a:lnTo>
                  <a:pt x="542" y="202069"/>
                </a:lnTo>
                <a:lnTo>
                  <a:pt x="114" y="210149"/>
                </a:lnTo>
                <a:lnTo>
                  <a:pt x="0" y="213489"/>
                </a:lnTo>
                <a:lnTo>
                  <a:pt x="769" y="216562"/>
                </a:lnTo>
                <a:lnTo>
                  <a:pt x="3884" y="222234"/>
                </a:lnTo>
                <a:lnTo>
                  <a:pt x="8090" y="227578"/>
                </a:lnTo>
                <a:lnTo>
                  <a:pt x="10397" y="230188"/>
                </a:lnTo>
                <a:lnTo>
                  <a:pt x="13629" y="231928"/>
                </a:lnTo>
                <a:lnTo>
                  <a:pt x="17476" y="233088"/>
                </a:lnTo>
                <a:lnTo>
                  <a:pt x="21734" y="233861"/>
                </a:lnTo>
                <a:lnTo>
                  <a:pt x="26266" y="234377"/>
                </a:lnTo>
                <a:lnTo>
                  <a:pt x="30981" y="234721"/>
                </a:lnTo>
                <a:lnTo>
                  <a:pt x="35817" y="234950"/>
                </a:lnTo>
                <a:lnTo>
                  <a:pt x="40735" y="234256"/>
                </a:lnTo>
                <a:lnTo>
                  <a:pt x="45708" y="232947"/>
                </a:lnTo>
                <a:lnTo>
                  <a:pt x="69899" y="224762"/>
                </a:lnTo>
                <a:lnTo>
                  <a:pt x="76156" y="221538"/>
                </a:lnTo>
                <a:lnTo>
                  <a:pt x="82021" y="217695"/>
                </a:lnTo>
                <a:lnTo>
                  <a:pt x="87624" y="213439"/>
                </a:lnTo>
                <a:lnTo>
                  <a:pt x="93899" y="208062"/>
                </a:lnTo>
                <a:lnTo>
                  <a:pt x="100623" y="201938"/>
                </a:lnTo>
                <a:lnTo>
                  <a:pt x="107646" y="195315"/>
                </a:lnTo>
                <a:lnTo>
                  <a:pt x="114021" y="188359"/>
                </a:lnTo>
                <a:lnTo>
                  <a:pt x="119965" y="181182"/>
                </a:lnTo>
                <a:lnTo>
                  <a:pt x="125620" y="173858"/>
                </a:lnTo>
                <a:lnTo>
                  <a:pt x="131084" y="166434"/>
                </a:lnTo>
                <a:lnTo>
                  <a:pt x="141670" y="151413"/>
                </a:lnTo>
                <a:lnTo>
                  <a:pt x="157150" y="128676"/>
                </a:lnTo>
                <a:lnTo>
                  <a:pt x="161417" y="120227"/>
                </a:lnTo>
                <a:lnTo>
                  <a:pt x="165108" y="111207"/>
                </a:lnTo>
                <a:lnTo>
                  <a:pt x="168416" y="101808"/>
                </a:lnTo>
                <a:lnTo>
                  <a:pt x="170621" y="93001"/>
                </a:lnTo>
                <a:lnTo>
                  <a:pt x="172090" y="84590"/>
                </a:lnTo>
                <a:lnTo>
                  <a:pt x="173071" y="76443"/>
                </a:lnTo>
                <a:lnTo>
                  <a:pt x="173724" y="68471"/>
                </a:lnTo>
                <a:lnTo>
                  <a:pt x="174159" y="60617"/>
                </a:lnTo>
                <a:lnTo>
                  <a:pt x="174644" y="45963"/>
                </a:lnTo>
                <a:lnTo>
                  <a:pt x="174859" y="33806"/>
                </a:lnTo>
                <a:lnTo>
                  <a:pt x="174069" y="29040"/>
                </a:lnTo>
                <a:lnTo>
                  <a:pt x="172696" y="25016"/>
                </a:lnTo>
                <a:lnTo>
                  <a:pt x="164410" y="8429"/>
                </a:lnTo>
                <a:lnTo>
                  <a:pt x="161177" y="5349"/>
                </a:lnTo>
                <a:lnTo>
                  <a:pt x="157329" y="3295"/>
                </a:lnTo>
                <a:lnTo>
                  <a:pt x="153069" y="1927"/>
                </a:lnTo>
                <a:lnTo>
                  <a:pt x="148536" y="1014"/>
                </a:lnTo>
                <a:lnTo>
                  <a:pt x="143821" y="405"/>
                </a:lnTo>
                <a:lnTo>
                  <a:pt x="138985" y="0"/>
                </a:lnTo>
                <a:lnTo>
                  <a:pt x="134067" y="576"/>
                </a:lnTo>
                <a:lnTo>
                  <a:pt x="129095" y="1807"/>
                </a:lnTo>
                <a:lnTo>
                  <a:pt x="124087" y="3474"/>
                </a:lnTo>
                <a:lnTo>
                  <a:pt x="119055" y="5432"/>
                </a:lnTo>
                <a:lnTo>
                  <a:pt x="114007" y="7584"/>
                </a:lnTo>
                <a:lnTo>
                  <a:pt x="108949" y="9865"/>
                </a:lnTo>
                <a:lnTo>
                  <a:pt x="104729" y="12233"/>
                </a:lnTo>
                <a:lnTo>
                  <a:pt x="101070" y="14658"/>
                </a:lnTo>
                <a:lnTo>
                  <a:pt x="97784" y="17122"/>
                </a:lnTo>
                <a:lnTo>
                  <a:pt x="94746" y="19611"/>
                </a:lnTo>
                <a:lnTo>
                  <a:pt x="91874" y="22116"/>
                </a:lnTo>
                <a:lnTo>
                  <a:pt x="86425" y="27158"/>
                </a:lnTo>
                <a:lnTo>
                  <a:pt x="81182" y="32222"/>
                </a:lnTo>
                <a:lnTo>
                  <a:pt x="76030" y="39552"/>
                </a:lnTo>
                <a:lnTo>
                  <a:pt x="73470" y="43877"/>
                </a:lnTo>
                <a:lnTo>
                  <a:pt x="72610" y="47608"/>
                </a:lnTo>
                <a:lnTo>
                  <a:pt x="72884" y="50941"/>
                </a:lnTo>
                <a:lnTo>
                  <a:pt x="75971" y="601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766"/>
          <p:cNvSpPr/>
          <p:nvPr/>
        </p:nvSpPr>
        <p:spPr>
          <a:xfrm>
            <a:off x="5890448" y="2317033"/>
            <a:ext cx="426428" cy="209369"/>
          </a:xfrm>
          <a:custGeom>
            <a:avLst/>
            <a:gdLst/>
            <a:ahLst/>
            <a:cxnLst/>
            <a:rect l="0" t="0" r="0" b="0"/>
            <a:pathLst>
              <a:path w="426428" h="209369">
                <a:moveTo>
                  <a:pt x="30292" y="197567"/>
                </a:moveTo>
                <a:lnTo>
                  <a:pt x="18940" y="208918"/>
                </a:lnTo>
                <a:lnTo>
                  <a:pt x="17644" y="209368"/>
                </a:lnTo>
                <a:lnTo>
                  <a:pt x="16780" y="208821"/>
                </a:lnTo>
                <a:lnTo>
                  <a:pt x="15393" y="205905"/>
                </a:lnTo>
                <a:lnTo>
                  <a:pt x="7063" y="201354"/>
                </a:lnTo>
                <a:lnTo>
                  <a:pt x="4645" y="199245"/>
                </a:lnTo>
                <a:lnTo>
                  <a:pt x="3034" y="196993"/>
                </a:lnTo>
                <a:lnTo>
                  <a:pt x="1244" y="192232"/>
                </a:lnTo>
                <a:lnTo>
                  <a:pt x="449" y="187294"/>
                </a:lnTo>
                <a:lnTo>
                  <a:pt x="236" y="183945"/>
                </a:lnTo>
                <a:lnTo>
                  <a:pt x="94" y="180019"/>
                </a:lnTo>
                <a:lnTo>
                  <a:pt x="0" y="175708"/>
                </a:lnTo>
                <a:lnTo>
                  <a:pt x="784" y="171988"/>
                </a:lnTo>
                <a:lnTo>
                  <a:pt x="3913" y="165596"/>
                </a:lnTo>
                <a:lnTo>
                  <a:pt x="8126" y="157676"/>
                </a:lnTo>
                <a:lnTo>
                  <a:pt x="10435" y="153193"/>
                </a:lnTo>
                <a:lnTo>
                  <a:pt x="12820" y="149357"/>
                </a:lnTo>
                <a:lnTo>
                  <a:pt x="17729" y="142838"/>
                </a:lnTo>
                <a:lnTo>
                  <a:pt x="20223" y="139068"/>
                </a:lnTo>
                <a:lnTo>
                  <a:pt x="22733" y="134861"/>
                </a:lnTo>
                <a:lnTo>
                  <a:pt x="25253" y="130363"/>
                </a:lnTo>
                <a:lnTo>
                  <a:pt x="27779" y="126518"/>
                </a:lnTo>
                <a:lnTo>
                  <a:pt x="32844" y="119987"/>
                </a:lnTo>
                <a:lnTo>
                  <a:pt x="35380" y="116214"/>
                </a:lnTo>
                <a:lnTo>
                  <a:pt x="37917" y="112005"/>
                </a:lnTo>
                <a:lnTo>
                  <a:pt x="40456" y="107505"/>
                </a:lnTo>
                <a:lnTo>
                  <a:pt x="42994" y="103660"/>
                </a:lnTo>
                <a:lnTo>
                  <a:pt x="48073" y="97128"/>
                </a:lnTo>
                <a:lnTo>
                  <a:pt x="53153" y="91403"/>
                </a:lnTo>
                <a:lnTo>
                  <a:pt x="58232" y="86036"/>
                </a:lnTo>
                <a:lnTo>
                  <a:pt x="66886" y="77182"/>
                </a:lnTo>
                <a:lnTo>
                  <a:pt x="68235" y="76671"/>
                </a:lnTo>
                <a:lnTo>
                  <a:pt x="74820" y="75782"/>
                </a:lnTo>
                <a:lnTo>
                  <a:pt x="77740" y="77964"/>
                </a:lnTo>
                <a:lnTo>
                  <a:pt x="83702" y="83415"/>
                </a:lnTo>
                <a:lnTo>
                  <a:pt x="87332" y="87002"/>
                </a:lnTo>
                <a:lnTo>
                  <a:pt x="88638" y="89144"/>
                </a:lnTo>
                <a:lnTo>
                  <a:pt x="90090" y="93781"/>
                </a:lnTo>
                <a:lnTo>
                  <a:pt x="90477" y="97050"/>
                </a:lnTo>
                <a:lnTo>
                  <a:pt x="90736" y="100922"/>
                </a:lnTo>
                <a:lnTo>
                  <a:pt x="91023" y="108894"/>
                </a:lnTo>
                <a:lnTo>
                  <a:pt x="91150" y="115259"/>
                </a:lnTo>
                <a:lnTo>
                  <a:pt x="92030" y="118142"/>
                </a:lnTo>
                <a:lnTo>
                  <a:pt x="95267" y="123602"/>
                </a:lnTo>
                <a:lnTo>
                  <a:pt x="97269" y="128852"/>
                </a:lnTo>
                <a:lnTo>
                  <a:pt x="98778" y="136153"/>
                </a:lnTo>
                <a:lnTo>
                  <a:pt x="104890" y="142578"/>
                </a:lnTo>
                <a:lnTo>
                  <a:pt x="105424" y="143128"/>
                </a:lnTo>
                <a:lnTo>
                  <a:pt x="106627" y="142647"/>
                </a:lnTo>
                <a:lnTo>
                  <a:pt x="110221" y="139856"/>
                </a:lnTo>
                <a:lnTo>
                  <a:pt x="112364" y="138773"/>
                </a:lnTo>
                <a:lnTo>
                  <a:pt x="117004" y="137570"/>
                </a:lnTo>
                <a:lnTo>
                  <a:pt x="118580" y="136402"/>
                </a:lnTo>
                <a:lnTo>
                  <a:pt x="119631" y="134777"/>
                </a:lnTo>
                <a:lnTo>
                  <a:pt x="121645" y="129867"/>
                </a:lnTo>
                <a:lnTo>
                  <a:pt x="125362" y="122040"/>
                </a:lnTo>
                <a:lnTo>
                  <a:pt x="127539" y="118429"/>
                </a:lnTo>
                <a:lnTo>
                  <a:pt x="132215" y="112159"/>
                </a:lnTo>
                <a:lnTo>
                  <a:pt x="137115" y="106550"/>
                </a:lnTo>
                <a:lnTo>
                  <a:pt x="142115" y="100388"/>
                </a:lnTo>
                <a:lnTo>
                  <a:pt x="144634" y="96375"/>
                </a:lnTo>
                <a:lnTo>
                  <a:pt x="147161" y="92005"/>
                </a:lnTo>
                <a:lnTo>
                  <a:pt x="149691" y="88246"/>
                </a:lnTo>
                <a:lnTo>
                  <a:pt x="154760" y="81811"/>
                </a:lnTo>
                <a:lnTo>
                  <a:pt x="157577" y="76129"/>
                </a:lnTo>
                <a:lnTo>
                  <a:pt x="159792" y="68168"/>
                </a:lnTo>
                <a:lnTo>
                  <a:pt x="159824" y="74138"/>
                </a:lnTo>
                <a:lnTo>
                  <a:pt x="159832" y="97512"/>
                </a:lnTo>
                <a:lnTo>
                  <a:pt x="160678" y="101230"/>
                </a:lnTo>
                <a:lnTo>
                  <a:pt x="163877" y="107620"/>
                </a:lnTo>
                <a:lnTo>
                  <a:pt x="165068" y="111356"/>
                </a:lnTo>
                <a:lnTo>
                  <a:pt x="165862" y="115539"/>
                </a:lnTo>
                <a:lnTo>
                  <a:pt x="166392" y="120022"/>
                </a:lnTo>
                <a:lnTo>
                  <a:pt x="167592" y="124704"/>
                </a:lnTo>
                <a:lnTo>
                  <a:pt x="169239" y="129518"/>
                </a:lnTo>
                <a:lnTo>
                  <a:pt x="171183" y="134421"/>
                </a:lnTo>
                <a:lnTo>
                  <a:pt x="173326" y="138536"/>
                </a:lnTo>
                <a:lnTo>
                  <a:pt x="175601" y="142127"/>
                </a:lnTo>
                <a:lnTo>
                  <a:pt x="177965" y="145367"/>
                </a:lnTo>
                <a:lnTo>
                  <a:pt x="180386" y="149220"/>
                </a:lnTo>
                <a:lnTo>
                  <a:pt x="182849" y="153482"/>
                </a:lnTo>
                <a:lnTo>
                  <a:pt x="185337" y="158017"/>
                </a:lnTo>
                <a:lnTo>
                  <a:pt x="187841" y="161041"/>
                </a:lnTo>
                <a:lnTo>
                  <a:pt x="190358" y="163056"/>
                </a:lnTo>
                <a:lnTo>
                  <a:pt x="200203" y="168150"/>
                </a:lnTo>
                <a:lnTo>
                  <a:pt x="208254" y="171793"/>
                </a:lnTo>
                <a:lnTo>
                  <a:pt x="214655" y="173412"/>
                </a:lnTo>
                <a:lnTo>
                  <a:pt x="217547" y="172997"/>
                </a:lnTo>
                <a:lnTo>
                  <a:pt x="220322" y="171874"/>
                </a:lnTo>
                <a:lnTo>
                  <a:pt x="223018" y="170278"/>
                </a:lnTo>
                <a:lnTo>
                  <a:pt x="230530" y="168505"/>
                </a:lnTo>
                <a:lnTo>
                  <a:pt x="234904" y="168033"/>
                </a:lnTo>
                <a:lnTo>
                  <a:pt x="239513" y="166024"/>
                </a:lnTo>
                <a:lnTo>
                  <a:pt x="244279" y="162992"/>
                </a:lnTo>
                <a:lnTo>
                  <a:pt x="249150" y="159277"/>
                </a:lnTo>
                <a:lnTo>
                  <a:pt x="253244" y="155107"/>
                </a:lnTo>
                <a:lnTo>
                  <a:pt x="256819" y="150634"/>
                </a:lnTo>
                <a:lnTo>
                  <a:pt x="260050" y="145958"/>
                </a:lnTo>
                <a:lnTo>
                  <a:pt x="263051" y="141148"/>
                </a:lnTo>
                <a:lnTo>
                  <a:pt x="265897" y="136247"/>
                </a:lnTo>
                <a:lnTo>
                  <a:pt x="268642" y="131287"/>
                </a:lnTo>
                <a:lnTo>
                  <a:pt x="272165" y="126287"/>
                </a:lnTo>
                <a:lnTo>
                  <a:pt x="276208" y="121260"/>
                </a:lnTo>
                <a:lnTo>
                  <a:pt x="280596" y="116216"/>
                </a:lnTo>
                <a:lnTo>
                  <a:pt x="284368" y="110313"/>
                </a:lnTo>
                <a:lnTo>
                  <a:pt x="287729" y="103838"/>
                </a:lnTo>
                <a:lnTo>
                  <a:pt x="290816" y="96981"/>
                </a:lnTo>
                <a:lnTo>
                  <a:pt x="294568" y="90716"/>
                </a:lnTo>
                <a:lnTo>
                  <a:pt x="298763" y="84847"/>
                </a:lnTo>
                <a:lnTo>
                  <a:pt x="303252" y="79240"/>
                </a:lnTo>
                <a:lnTo>
                  <a:pt x="307092" y="72962"/>
                </a:lnTo>
                <a:lnTo>
                  <a:pt x="310498" y="66237"/>
                </a:lnTo>
                <a:lnTo>
                  <a:pt x="313616" y="59214"/>
                </a:lnTo>
                <a:lnTo>
                  <a:pt x="317388" y="52838"/>
                </a:lnTo>
                <a:lnTo>
                  <a:pt x="321596" y="46894"/>
                </a:lnTo>
                <a:lnTo>
                  <a:pt x="326094" y="41239"/>
                </a:lnTo>
                <a:lnTo>
                  <a:pt x="329940" y="36622"/>
                </a:lnTo>
                <a:lnTo>
                  <a:pt x="333351" y="32697"/>
                </a:lnTo>
                <a:lnTo>
                  <a:pt x="336471" y="29233"/>
                </a:lnTo>
                <a:lnTo>
                  <a:pt x="339397" y="25231"/>
                </a:lnTo>
                <a:lnTo>
                  <a:pt x="342196" y="20870"/>
                </a:lnTo>
                <a:lnTo>
                  <a:pt x="344908" y="16269"/>
                </a:lnTo>
                <a:lnTo>
                  <a:pt x="348408" y="12355"/>
                </a:lnTo>
                <a:lnTo>
                  <a:pt x="352436" y="8899"/>
                </a:lnTo>
                <a:lnTo>
                  <a:pt x="360581" y="3648"/>
                </a:lnTo>
                <a:lnTo>
                  <a:pt x="367022" y="1314"/>
                </a:lnTo>
                <a:lnTo>
                  <a:pt x="379454" y="0"/>
                </a:lnTo>
                <a:lnTo>
                  <a:pt x="383293" y="663"/>
                </a:lnTo>
                <a:lnTo>
                  <a:pt x="389817" y="3656"/>
                </a:lnTo>
                <a:lnTo>
                  <a:pt x="398250" y="10101"/>
                </a:lnTo>
                <a:lnTo>
                  <a:pt x="403519" y="14907"/>
                </a:lnTo>
                <a:lnTo>
                  <a:pt x="406111" y="17374"/>
                </a:lnTo>
                <a:lnTo>
                  <a:pt x="408684" y="20711"/>
                </a:lnTo>
                <a:lnTo>
                  <a:pt x="411246" y="24630"/>
                </a:lnTo>
                <a:lnTo>
                  <a:pt x="413801" y="28936"/>
                </a:lnTo>
                <a:lnTo>
                  <a:pt x="415504" y="33499"/>
                </a:lnTo>
                <a:lnTo>
                  <a:pt x="416640" y="38235"/>
                </a:lnTo>
                <a:lnTo>
                  <a:pt x="417397" y="43086"/>
                </a:lnTo>
                <a:lnTo>
                  <a:pt x="418749" y="48013"/>
                </a:lnTo>
                <a:lnTo>
                  <a:pt x="420496" y="52991"/>
                </a:lnTo>
                <a:lnTo>
                  <a:pt x="422508" y="58003"/>
                </a:lnTo>
                <a:lnTo>
                  <a:pt x="423849" y="63038"/>
                </a:lnTo>
                <a:lnTo>
                  <a:pt x="424742" y="68088"/>
                </a:lnTo>
                <a:lnTo>
                  <a:pt x="425339" y="73147"/>
                </a:lnTo>
                <a:lnTo>
                  <a:pt x="425736" y="78214"/>
                </a:lnTo>
                <a:lnTo>
                  <a:pt x="426001" y="83285"/>
                </a:lnTo>
                <a:lnTo>
                  <a:pt x="426296" y="93435"/>
                </a:lnTo>
                <a:lnTo>
                  <a:pt x="426427" y="103591"/>
                </a:lnTo>
                <a:lnTo>
                  <a:pt x="425615" y="108669"/>
                </a:lnTo>
                <a:lnTo>
                  <a:pt x="424227" y="113749"/>
                </a:lnTo>
                <a:lnTo>
                  <a:pt x="422456" y="118828"/>
                </a:lnTo>
                <a:lnTo>
                  <a:pt x="420428" y="123908"/>
                </a:lnTo>
                <a:lnTo>
                  <a:pt x="418229" y="128987"/>
                </a:lnTo>
                <a:lnTo>
                  <a:pt x="415916" y="134067"/>
                </a:lnTo>
                <a:lnTo>
                  <a:pt x="413527" y="138301"/>
                </a:lnTo>
                <a:lnTo>
                  <a:pt x="411089" y="141969"/>
                </a:lnTo>
                <a:lnTo>
                  <a:pt x="408616" y="145262"/>
                </a:lnTo>
                <a:lnTo>
                  <a:pt x="406122" y="149150"/>
                </a:lnTo>
                <a:lnTo>
                  <a:pt x="403611" y="153436"/>
                </a:lnTo>
                <a:lnTo>
                  <a:pt x="401091" y="157986"/>
                </a:lnTo>
                <a:lnTo>
                  <a:pt x="396033" y="167558"/>
                </a:lnTo>
                <a:lnTo>
                  <a:pt x="393499" y="172481"/>
                </a:lnTo>
                <a:lnTo>
                  <a:pt x="390117" y="175763"/>
                </a:lnTo>
                <a:lnTo>
                  <a:pt x="386168" y="177951"/>
                </a:lnTo>
                <a:lnTo>
                  <a:pt x="378112" y="181229"/>
                </a:lnTo>
                <a:lnTo>
                  <a:pt x="371710" y="185508"/>
                </a:lnTo>
                <a:lnTo>
                  <a:pt x="366042" y="190232"/>
                </a:lnTo>
                <a:lnTo>
                  <a:pt x="363345" y="192677"/>
                </a:lnTo>
                <a:lnTo>
                  <a:pt x="360700" y="194307"/>
                </a:lnTo>
                <a:lnTo>
                  <a:pt x="351864" y="197138"/>
                </a:lnTo>
                <a:lnTo>
                  <a:pt x="351353" y="195587"/>
                </a:lnTo>
                <a:lnTo>
                  <a:pt x="350786" y="189349"/>
                </a:lnTo>
                <a:lnTo>
                  <a:pt x="351481" y="187009"/>
                </a:lnTo>
                <a:lnTo>
                  <a:pt x="352791" y="185448"/>
                </a:lnTo>
                <a:lnTo>
                  <a:pt x="357952" y="18232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767"/>
          <p:cNvSpPr/>
          <p:nvPr/>
        </p:nvSpPr>
        <p:spPr>
          <a:xfrm>
            <a:off x="6454140" y="2049780"/>
            <a:ext cx="220981" cy="30480"/>
          </a:xfrm>
          <a:custGeom>
            <a:avLst/>
            <a:gdLst/>
            <a:ahLst/>
            <a:cxnLst/>
            <a:rect l="0" t="0" r="0" b="0"/>
            <a:pathLst>
              <a:path w="220981" h="30480">
                <a:moveTo>
                  <a:pt x="0" y="0"/>
                </a:moveTo>
                <a:lnTo>
                  <a:pt x="4045" y="8091"/>
                </a:lnTo>
                <a:lnTo>
                  <a:pt x="5237" y="11320"/>
                </a:lnTo>
                <a:lnTo>
                  <a:pt x="6032" y="14320"/>
                </a:lnTo>
                <a:lnTo>
                  <a:pt x="6561" y="17167"/>
                </a:lnTo>
                <a:lnTo>
                  <a:pt x="8608" y="19911"/>
                </a:lnTo>
                <a:lnTo>
                  <a:pt x="11665" y="22588"/>
                </a:lnTo>
                <a:lnTo>
                  <a:pt x="15397" y="25218"/>
                </a:lnTo>
                <a:lnTo>
                  <a:pt x="18731" y="26972"/>
                </a:lnTo>
                <a:lnTo>
                  <a:pt x="21800" y="28142"/>
                </a:lnTo>
                <a:lnTo>
                  <a:pt x="24694" y="28921"/>
                </a:lnTo>
                <a:lnTo>
                  <a:pt x="28315" y="29441"/>
                </a:lnTo>
                <a:lnTo>
                  <a:pt x="32424" y="29787"/>
                </a:lnTo>
                <a:lnTo>
                  <a:pt x="36856" y="30018"/>
                </a:lnTo>
                <a:lnTo>
                  <a:pt x="46297" y="30275"/>
                </a:lnTo>
                <a:lnTo>
                  <a:pt x="141247" y="30479"/>
                </a:lnTo>
                <a:lnTo>
                  <a:pt x="150045" y="29633"/>
                </a:lnTo>
                <a:lnTo>
                  <a:pt x="158450" y="28222"/>
                </a:lnTo>
                <a:lnTo>
                  <a:pt x="166594" y="26435"/>
                </a:lnTo>
                <a:lnTo>
                  <a:pt x="174562" y="25243"/>
                </a:lnTo>
                <a:lnTo>
                  <a:pt x="182415" y="24449"/>
                </a:lnTo>
                <a:lnTo>
                  <a:pt x="190189" y="23919"/>
                </a:lnTo>
                <a:lnTo>
                  <a:pt x="197066" y="22720"/>
                </a:lnTo>
                <a:lnTo>
                  <a:pt x="203345" y="21073"/>
                </a:lnTo>
                <a:lnTo>
                  <a:pt x="217496" y="16392"/>
                </a:lnTo>
                <a:lnTo>
                  <a:pt x="218657" y="15162"/>
                </a:lnTo>
                <a:lnTo>
                  <a:pt x="219432" y="13494"/>
                </a:lnTo>
                <a:lnTo>
                  <a:pt x="22098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768"/>
          <p:cNvSpPr/>
          <p:nvPr/>
        </p:nvSpPr>
        <p:spPr>
          <a:xfrm>
            <a:off x="6511870" y="2072640"/>
            <a:ext cx="247070" cy="68578"/>
          </a:xfrm>
          <a:custGeom>
            <a:avLst/>
            <a:gdLst/>
            <a:ahLst/>
            <a:cxnLst/>
            <a:rect l="0" t="0" r="0" b="0"/>
            <a:pathLst>
              <a:path w="247070" h="68578">
                <a:moveTo>
                  <a:pt x="102290" y="0"/>
                </a:moveTo>
                <a:lnTo>
                  <a:pt x="70472" y="10606"/>
                </a:lnTo>
                <a:lnTo>
                  <a:pt x="64144" y="13844"/>
                </a:lnTo>
                <a:lnTo>
                  <a:pt x="58233" y="17696"/>
                </a:lnTo>
                <a:lnTo>
                  <a:pt x="52599" y="21957"/>
                </a:lnTo>
                <a:lnTo>
                  <a:pt x="46303" y="25645"/>
                </a:lnTo>
                <a:lnTo>
                  <a:pt x="39565" y="28950"/>
                </a:lnTo>
                <a:lnTo>
                  <a:pt x="32533" y="32000"/>
                </a:lnTo>
                <a:lnTo>
                  <a:pt x="26998" y="34880"/>
                </a:lnTo>
                <a:lnTo>
                  <a:pt x="22462" y="37647"/>
                </a:lnTo>
                <a:lnTo>
                  <a:pt x="18592" y="40338"/>
                </a:lnTo>
                <a:lnTo>
                  <a:pt x="15164" y="42979"/>
                </a:lnTo>
                <a:lnTo>
                  <a:pt x="12033" y="45586"/>
                </a:lnTo>
                <a:lnTo>
                  <a:pt x="9099" y="48170"/>
                </a:lnTo>
                <a:lnTo>
                  <a:pt x="3581" y="53300"/>
                </a:lnTo>
                <a:lnTo>
                  <a:pt x="924" y="55853"/>
                </a:lnTo>
                <a:lnTo>
                  <a:pt x="0" y="58402"/>
                </a:lnTo>
                <a:lnTo>
                  <a:pt x="229" y="60948"/>
                </a:lnTo>
                <a:lnTo>
                  <a:pt x="2638" y="67072"/>
                </a:lnTo>
                <a:lnTo>
                  <a:pt x="7483" y="67910"/>
                </a:lnTo>
                <a:lnTo>
                  <a:pt x="11145" y="68133"/>
                </a:lnTo>
                <a:lnTo>
                  <a:pt x="19731" y="68382"/>
                </a:lnTo>
                <a:lnTo>
                  <a:pt x="97809" y="68577"/>
                </a:lnTo>
                <a:lnTo>
                  <a:pt x="108616" y="67731"/>
                </a:lnTo>
                <a:lnTo>
                  <a:pt x="120054" y="66321"/>
                </a:lnTo>
                <a:lnTo>
                  <a:pt x="131913" y="64534"/>
                </a:lnTo>
                <a:lnTo>
                  <a:pt x="143205" y="62496"/>
                </a:lnTo>
                <a:lnTo>
                  <a:pt x="154119" y="60290"/>
                </a:lnTo>
                <a:lnTo>
                  <a:pt x="164783" y="57974"/>
                </a:lnTo>
                <a:lnTo>
                  <a:pt x="175278" y="56429"/>
                </a:lnTo>
                <a:lnTo>
                  <a:pt x="185662" y="55399"/>
                </a:lnTo>
                <a:lnTo>
                  <a:pt x="195971" y="54713"/>
                </a:lnTo>
                <a:lnTo>
                  <a:pt x="206230" y="52562"/>
                </a:lnTo>
                <a:lnTo>
                  <a:pt x="216457" y="49435"/>
                </a:lnTo>
                <a:lnTo>
                  <a:pt x="247069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769"/>
          <p:cNvSpPr/>
          <p:nvPr/>
        </p:nvSpPr>
        <p:spPr>
          <a:xfrm>
            <a:off x="7292340" y="1943100"/>
            <a:ext cx="22861" cy="234608"/>
          </a:xfrm>
          <a:custGeom>
            <a:avLst/>
            <a:gdLst/>
            <a:ahLst/>
            <a:cxnLst/>
            <a:rect l="0" t="0" r="0" b="0"/>
            <a:pathLst>
              <a:path w="22861" h="234608">
                <a:moveTo>
                  <a:pt x="0" y="0"/>
                </a:moveTo>
                <a:lnTo>
                  <a:pt x="8090" y="4045"/>
                </a:lnTo>
                <a:lnTo>
                  <a:pt x="11320" y="6084"/>
                </a:lnTo>
                <a:lnTo>
                  <a:pt x="14320" y="8289"/>
                </a:lnTo>
                <a:lnTo>
                  <a:pt x="17167" y="10606"/>
                </a:lnTo>
                <a:lnTo>
                  <a:pt x="19064" y="12997"/>
                </a:lnTo>
                <a:lnTo>
                  <a:pt x="20330" y="15438"/>
                </a:lnTo>
                <a:lnTo>
                  <a:pt x="21173" y="17912"/>
                </a:lnTo>
                <a:lnTo>
                  <a:pt x="21735" y="20408"/>
                </a:lnTo>
                <a:lnTo>
                  <a:pt x="22360" y="25439"/>
                </a:lnTo>
                <a:lnTo>
                  <a:pt x="21679" y="28813"/>
                </a:lnTo>
                <a:lnTo>
                  <a:pt x="20380" y="32755"/>
                </a:lnTo>
                <a:lnTo>
                  <a:pt x="18666" y="37077"/>
                </a:lnTo>
                <a:lnTo>
                  <a:pt x="17525" y="41651"/>
                </a:lnTo>
                <a:lnTo>
                  <a:pt x="16763" y="46394"/>
                </a:lnTo>
                <a:lnTo>
                  <a:pt x="16256" y="51250"/>
                </a:lnTo>
                <a:lnTo>
                  <a:pt x="15070" y="56180"/>
                </a:lnTo>
                <a:lnTo>
                  <a:pt x="13433" y="61160"/>
                </a:lnTo>
                <a:lnTo>
                  <a:pt x="11496" y="66173"/>
                </a:lnTo>
                <a:lnTo>
                  <a:pt x="10203" y="72055"/>
                </a:lnTo>
                <a:lnTo>
                  <a:pt x="9342" y="78517"/>
                </a:lnTo>
                <a:lnTo>
                  <a:pt x="8767" y="85365"/>
                </a:lnTo>
                <a:lnTo>
                  <a:pt x="8386" y="92470"/>
                </a:lnTo>
                <a:lnTo>
                  <a:pt x="7960" y="107138"/>
                </a:lnTo>
                <a:lnTo>
                  <a:pt x="7001" y="113759"/>
                </a:lnTo>
                <a:lnTo>
                  <a:pt x="5513" y="119866"/>
                </a:lnTo>
                <a:lnTo>
                  <a:pt x="3675" y="125631"/>
                </a:lnTo>
                <a:lnTo>
                  <a:pt x="2450" y="132014"/>
                </a:lnTo>
                <a:lnTo>
                  <a:pt x="1633" y="138809"/>
                </a:lnTo>
                <a:lnTo>
                  <a:pt x="1089" y="145880"/>
                </a:lnTo>
                <a:lnTo>
                  <a:pt x="726" y="153133"/>
                </a:lnTo>
                <a:lnTo>
                  <a:pt x="323" y="167966"/>
                </a:lnTo>
                <a:lnTo>
                  <a:pt x="19" y="202765"/>
                </a:lnTo>
                <a:lnTo>
                  <a:pt x="2" y="222292"/>
                </a:lnTo>
                <a:lnTo>
                  <a:pt x="848" y="225241"/>
                </a:lnTo>
                <a:lnTo>
                  <a:pt x="2258" y="228054"/>
                </a:lnTo>
                <a:lnTo>
                  <a:pt x="6561" y="234607"/>
                </a:lnTo>
                <a:lnTo>
                  <a:pt x="8607" y="234298"/>
                </a:lnTo>
                <a:lnTo>
                  <a:pt x="11665" y="233246"/>
                </a:lnTo>
                <a:lnTo>
                  <a:pt x="22860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770"/>
          <p:cNvSpPr/>
          <p:nvPr/>
        </p:nvSpPr>
        <p:spPr>
          <a:xfrm>
            <a:off x="7407120" y="1913450"/>
            <a:ext cx="166666" cy="212043"/>
          </a:xfrm>
          <a:custGeom>
            <a:avLst/>
            <a:gdLst/>
            <a:ahLst/>
            <a:cxnLst/>
            <a:rect l="0" t="0" r="0" b="0"/>
            <a:pathLst>
              <a:path w="166666" h="212043">
                <a:moveTo>
                  <a:pt x="106200" y="52510"/>
                </a:moveTo>
                <a:lnTo>
                  <a:pt x="122381" y="44419"/>
                </a:lnTo>
                <a:lnTo>
                  <a:pt x="127994" y="42036"/>
                </a:lnTo>
                <a:lnTo>
                  <a:pt x="132583" y="40448"/>
                </a:lnTo>
                <a:lnTo>
                  <a:pt x="136489" y="39389"/>
                </a:lnTo>
                <a:lnTo>
                  <a:pt x="139092" y="37836"/>
                </a:lnTo>
                <a:lnTo>
                  <a:pt x="140829" y="35954"/>
                </a:lnTo>
                <a:lnTo>
                  <a:pt x="143614" y="30895"/>
                </a:lnTo>
                <a:lnTo>
                  <a:pt x="144096" y="25974"/>
                </a:lnTo>
                <a:lnTo>
                  <a:pt x="144210" y="21525"/>
                </a:lnTo>
                <a:lnTo>
                  <a:pt x="144239" y="19153"/>
                </a:lnTo>
                <a:lnTo>
                  <a:pt x="143414" y="17572"/>
                </a:lnTo>
                <a:lnTo>
                  <a:pt x="142015" y="16518"/>
                </a:lnTo>
                <a:lnTo>
                  <a:pt x="140237" y="15815"/>
                </a:lnTo>
                <a:lnTo>
                  <a:pt x="136003" y="12777"/>
                </a:lnTo>
                <a:lnTo>
                  <a:pt x="130431" y="7973"/>
                </a:lnTo>
                <a:lnTo>
                  <a:pt x="128280" y="7578"/>
                </a:lnTo>
                <a:lnTo>
                  <a:pt x="125154" y="7316"/>
                </a:lnTo>
                <a:lnTo>
                  <a:pt x="121376" y="7141"/>
                </a:lnTo>
                <a:lnTo>
                  <a:pt x="117163" y="7870"/>
                </a:lnTo>
                <a:lnTo>
                  <a:pt x="112663" y="9203"/>
                </a:lnTo>
                <a:lnTo>
                  <a:pt x="107969" y="10939"/>
                </a:lnTo>
                <a:lnTo>
                  <a:pt x="103992" y="13789"/>
                </a:lnTo>
                <a:lnTo>
                  <a:pt x="100495" y="17383"/>
                </a:lnTo>
                <a:lnTo>
                  <a:pt x="97317" y="21472"/>
                </a:lnTo>
                <a:lnTo>
                  <a:pt x="93504" y="25891"/>
                </a:lnTo>
                <a:lnTo>
                  <a:pt x="89270" y="30531"/>
                </a:lnTo>
                <a:lnTo>
                  <a:pt x="80049" y="40201"/>
                </a:lnTo>
                <a:lnTo>
                  <a:pt x="51257" y="69307"/>
                </a:lnTo>
                <a:lnTo>
                  <a:pt x="45864" y="76408"/>
                </a:lnTo>
                <a:lnTo>
                  <a:pt x="41423" y="83682"/>
                </a:lnTo>
                <a:lnTo>
                  <a:pt x="37616" y="91071"/>
                </a:lnTo>
                <a:lnTo>
                  <a:pt x="33382" y="98537"/>
                </a:lnTo>
                <a:lnTo>
                  <a:pt x="28869" y="106055"/>
                </a:lnTo>
                <a:lnTo>
                  <a:pt x="24166" y="113607"/>
                </a:lnTo>
                <a:lnTo>
                  <a:pt x="20184" y="120335"/>
                </a:lnTo>
                <a:lnTo>
                  <a:pt x="16683" y="126513"/>
                </a:lnTo>
                <a:lnTo>
                  <a:pt x="13501" y="132325"/>
                </a:lnTo>
                <a:lnTo>
                  <a:pt x="10534" y="138740"/>
                </a:lnTo>
                <a:lnTo>
                  <a:pt x="7709" y="145556"/>
                </a:lnTo>
                <a:lnTo>
                  <a:pt x="4980" y="152641"/>
                </a:lnTo>
                <a:lnTo>
                  <a:pt x="3159" y="159057"/>
                </a:lnTo>
                <a:lnTo>
                  <a:pt x="1946" y="165028"/>
                </a:lnTo>
                <a:lnTo>
                  <a:pt x="1138" y="170702"/>
                </a:lnTo>
                <a:lnTo>
                  <a:pt x="599" y="176178"/>
                </a:lnTo>
                <a:lnTo>
                  <a:pt x="239" y="181522"/>
                </a:lnTo>
                <a:lnTo>
                  <a:pt x="0" y="186778"/>
                </a:lnTo>
                <a:lnTo>
                  <a:pt x="687" y="191129"/>
                </a:lnTo>
                <a:lnTo>
                  <a:pt x="1991" y="194876"/>
                </a:lnTo>
                <a:lnTo>
                  <a:pt x="3707" y="198221"/>
                </a:lnTo>
                <a:lnTo>
                  <a:pt x="6545" y="201297"/>
                </a:lnTo>
                <a:lnTo>
                  <a:pt x="10129" y="204195"/>
                </a:lnTo>
                <a:lnTo>
                  <a:pt x="14213" y="206973"/>
                </a:lnTo>
                <a:lnTo>
                  <a:pt x="17782" y="208825"/>
                </a:lnTo>
                <a:lnTo>
                  <a:pt x="21008" y="210060"/>
                </a:lnTo>
                <a:lnTo>
                  <a:pt x="24005" y="210884"/>
                </a:lnTo>
                <a:lnTo>
                  <a:pt x="28543" y="211432"/>
                </a:lnTo>
                <a:lnTo>
                  <a:pt x="34110" y="211798"/>
                </a:lnTo>
                <a:lnTo>
                  <a:pt x="40359" y="212042"/>
                </a:lnTo>
                <a:lnTo>
                  <a:pt x="47065" y="210512"/>
                </a:lnTo>
                <a:lnTo>
                  <a:pt x="54077" y="207798"/>
                </a:lnTo>
                <a:lnTo>
                  <a:pt x="61292" y="204295"/>
                </a:lnTo>
                <a:lnTo>
                  <a:pt x="68642" y="201114"/>
                </a:lnTo>
                <a:lnTo>
                  <a:pt x="76081" y="198146"/>
                </a:lnTo>
                <a:lnTo>
                  <a:pt x="83580" y="195320"/>
                </a:lnTo>
                <a:lnTo>
                  <a:pt x="90273" y="191744"/>
                </a:lnTo>
                <a:lnTo>
                  <a:pt x="96429" y="187666"/>
                </a:lnTo>
                <a:lnTo>
                  <a:pt x="102226" y="183254"/>
                </a:lnTo>
                <a:lnTo>
                  <a:pt x="115440" y="173836"/>
                </a:lnTo>
                <a:lnTo>
                  <a:pt x="122520" y="168954"/>
                </a:lnTo>
                <a:lnTo>
                  <a:pt x="128934" y="162313"/>
                </a:lnTo>
                <a:lnTo>
                  <a:pt x="134902" y="154498"/>
                </a:lnTo>
                <a:lnTo>
                  <a:pt x="140574" y="145902"/>
                </a:lnTo>
                <a:lnTo>
                  <a:pt x="145203" y="137631"/>
                </a:lnTo>
                <a:lnTo>
                  <a:pt x="149135" y="129578"/>
                </a:lnTo>
                <a:lnTo>
                  <a:pt x="152603" y="121669"/>
                </a:lnTo>
                <a:lnTo>
                  <a:pt x="155763" y="113856"/>
                </a:lnTo>
                <a:lnTo>
                  <a:pt x="161530" y="98401"/>
                </a:lnTo>
                <a:lnTo>
                  <a:pt x="163406" y="90724"/>
                </a:lnTo>
                <a:lnTo>
                  <a:pt x="164658" y="83066"/>
                </a:lnTo>
                <a:lnTo>
                  <a:pt x="165492" y="75421"/>
                </a:lnTo>
                <a:lnTo>
                  <a:pt x="166049" y="68631"/>
                </a:lnTo>
                <a:lnTo>
                  <a:pt x="166418" y="62410"/>
                </a:lnTo>
                <a:lnTo>
                  <a:pt x="166665" y="56570"/>
                </a:lnTo>
                <a:lnTo>
                  <a:pt x="165136" y="50137"/>
                </a:lnTo>
                <a:lnTo>
                  <a:pt x="162424" y="43308"/>
                </a:lnTo>
                <a:lnTo>
                  <a:pt x="158924" y="36215"/>
                </a:lnTo>
                <a:lnTo>
                  <a:pt x="155742" y="30640"/>
                </a:lnTo>
                <a:lnTo>
                  <a:pt x="152775" y="26077"/>
                </a:lnTo>
                <a:lnTo>
                  <a:pt x="149950" y="22188"/>
                </a:lnTo>
                <a:lnTo>
                  <a:pt x="146373" y="17902"/>
                </a:lnTo>
                <a:lnTo>
                  <a:pt x="142295" y="13351"/>
                </a:lnTo>
                <a:lnTo>
                  <a:pt x="137884" y="8624"/>
                </a:lnTo>
                <a:lnTo>
                  <a:pt x="133249" y="5473"/>
                </a:lnTo>
                <a:lnTo>
                  <a:pt x="128467" y="3372"/>
                </a:lnTo>
                <a:lnTo>
                  <a:pt x="123584" y="1971"/>
                </a:lnTo>
                <a:lnTo>
                  <a:pt x="118636" y="1037"/>
                </a:lnTo>
                <a:lnTo>
                  <a:pt x="113644" y="415"/>
                </a:lnTo>
                <a:lnTo>
                  <a:pt x="108622" y="0"/>
                </a:lnTo>
                <a:lnTo>
                  <a:pt x="103581" y="570"/>
                </a:lnTo>
                <a:lnTo>
                  <a:pt x="98528" y="1796"/>
                </a:lnTo>
                <a:lnTo>
                  <a:pt x="93465" y="3461"/>
                </a:lnTo>
                <a:lnTo>
                  <a:pt x="89243" y="4571"/>
                </a:lnTo>
                <a:lnTo>
                  <a:pt x="85582" y="5310"/>
                </a:lnTo>
                <a:lnTo>
                  <a:pt x="82294" y="5804"/>
                </a:lnTo>
                <a:lnTo>
                  <a:pt x="78410" y="6979"/>
                </a:lnTo>
                <a:lnTo>
                  <a:pt x="74126" y="8609"/>
                </a:lnTo>
                <a:lnTo>
                  <a:pt x="69578" y="10543"/>
                </a:lnTo>
                <a:lnTo>
                  <a:pt x="66545" y="13525"/>
                </a:lnTo>
                <a:lnTo>
                  <a:pt x="64524" y="17207"/>
                </a:lnTo>
                <a:lnTo>
                  <a:pt x="63175" y="21355"/>
                </a:lnTo>
                <a:lnTo>
                  <a:pt x="62277" y="24966"/>
                </a:lnTo>
                <a:lnTo>
                  <a:pt x="61279" y="31237"/>
                </a:lnTo>
                <a:lnTo>
                  <a:pt x="60834" y="36847"/>
                </a:lnTo>
                <a:lnTo>
                  <a:pt x="60716" y="39528"/>
                </a:lnTo>
                <a:lnTo>
                  <a:pt x="61485" y="41315"/>
                </a:lnTo>
                <a:lnTo>
                  <a:pt x="62843" y="42507"/>
                </a:lnTo>
                <a:lnTo>
                  <a:pt x="68100" y="448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771"/>
          <p:cNvSpPr/>
          <p:nvPr/>
        </p:nvSpPr>
        <p:spPr>
          <a:xfrm>
            <a:off x="7859451" y="1822084"/>
            <a:ext cx="217749" cy="362863"/>
          </a:xfrm>
          <a:custGeom>
            <a:avLst/>
            <a:gdLst/>
            <a:ahLst/>
            <a:cxnLst/>
            <a:rect l="0" t="0" r="0" b="0"/>
            <a:pathLst>
              <a:path w="217749" h="362863">
                <a:moveTo>
                  <a:pt x="4389" y="52436"/>
                </a:moveTo>
                <a:lnTo>
                  <a:pt x="16525" y="60526"/>
                </a:lnTo>
                <a:lnTo>
                  <a:pt x="20946" y="64603"/>
                </a:lnTo>
                <a:lnTo>
                  <a:pt x="24740" y="69014"/>
                </a:lnTo>
                <a:lnTo>
                  <a:pt x="28116" y="73648"/>
                </a:lnTo>
                <a:lnTo>
                  <a:pt x="29520" y="78431"/>
                </a:lnTo>
                <a:lnTo>
                  <a:pt x="29610" y="83312"/>
                </a:lnTo>
                <a:lnTo>
                  <a:pt x="28298" y="94099"/>
                </a:lnTo>
                <a:lnTo>
                  <a:pt x="27948" y="100531"/>
                </a:lnTo>
                <a:lnTo>
                  <a:pt x="27560" y="113605"/>
                </a:lnTo>
                <a:lnTo>
                  <a:pt x="27388" y="125060"/>
                </a:lnTo>
                <a:lnTo>
                  <a:pt x="26495" y="132178"/>
                </a:lnTo>
                <a:lnTo>
                  <a:pt x="25053" y="140311"/>
                </a:lnTo>
                <a:lnTo>
                  <a:pt x="23244" y="149119"/>
                </a:lnTo>
                <a:lnTo>
                  <a:pt x="21193" y="157532"/>
                </a:lnTo>
                <a:lnTo>
                  <a:pt x="18977" y="165680"/>
                </a:lnTo>
                <a:lnTo>
                  <a:pt x="16655" y="173652"/>
                </a:lnTo>
                <a:lnTo>
                  <a:pt x="15106" y="182353"/>
                </a:lnTo>
                <a:lnTo>
                  <a:pt x="14074" y="191541"/>
                </a:lnTo>
                <a:lnTo>
                  <a:pt x="13386" y="201053"/>
                </a:lnTo>
                <a:lnTo>
                  <a:pt x="12079" y="210780"/>
                </a:lnTo>
                <a:lnTo>
                  <a:pt x="10362" y="220652"/>
                </a:lnTo>
                <a:lnTo>
                  <a:pt x="8371" y="230620"/>
                </a:lnTo>
                <a:lnTo>
                  <a:pt x="7043" y="240652"/>
                </a:lnTo>
                <a:lnTo>
                  <a:pt x="6159" y="250727"/>
                </a:lnTo>
                <a:lnTo>
                  <a:pt x="5569" y="260830"/>
                </a:lnTo>
                <a:lnTo>
                  <a:pt x="4913" y="278829"/>
                </a:lnTo>
                <a:lnTo>
                  <a:pt x="4544" y="303242"/>
                </a:lnTo>
                <a:lnTo>
                  <a:pt x="4389" y="362862"/>
                </a:lnTo>
                <a:lnTo>
                  <a:pt x="3542" y="362680"/>
                </a:lnTo>
                <a:lnTo>
                  <a:pt x="344" y="360220"/>
                </a:lnTo>
                <a:lnTo>
                  <a:pt x="0" y="357532"/>
                </a:lnTo>
                <a:lnTo>
                  <a:pt x="1872" y="350030"/>
                </a:lnTo>
                <a:lnTo>
                  <a:pt x="3271" y="341051"/>
                </a:lnTo>
                <a:lnTo>
                  <a:pt x="3892" y="331416"/>
                </a:lnTo>
                <a:lnTo>
                  <a:pt x="4167" y="321489"/>
                </a:lnTo>
                <a:lnTo>
                  <a:pt x="4384" y="247433"/>
                </a:lnTo>
                <a:lnTo>
                  <a:pt x="5231" y="237467"/>
                </a:lnTo>
                <a:lnTo>
                  <a:pt x="6645" y="227437"/>
                </a:lnTo>
                <a:lnTo>
                  <a:pt x="8432" y="217363"/>
                </a:lnTo>
                <a:lnTo>
                  <a:pt x="9624" y="207261"/>
                </a:lnTo>
                <a:lnTo>
                  <a:pt x="10420" y="197139"/>
                </a:lnTo>
                <a:lnTo>
                  <a:pt x="10949" y="187005"/>
                </a:lnTo>
                <a:lnTo>
                  <a:pt x="12149" y="177709"/>
                </a:lnTo>
                <a:lnTo>
                  <a:pt x="13796" y="168971"/>
                </a:lnTo>
                <a:lnTo>
                  <a:pt x="15740" y="160606"/>
                </a:lnTo>
                <a:lnTo>
                  <a:pt x="17036" y="151643"/>
                </a:lnTo>
                <a:lnTo>
                  <a:pt x="17900" y="142281"/>
                </a:lnTo>
                <a:lnTo>
                  <a:pt x="18476" y="132652"/>
                </a:lnTo>
                <a:lnTo>
                  <a:pt x="19708" y="124540"/>
                </a:lnTo>
                <a:lnTo>
                  <a:pt x="21374" y="117439"/>
                </a:lnTo>
                <a:lnTo>
                  <a:pt x="23333" y="111011"/>
                </a:lnTo>
                <a:lnTo>
                  <a:pt x="24638" y="105033"/>
                </a:lnTo>
                <a:lnTo>
                  <a:pt x="26089" y="93874"/>
                </a:lnTo>
                <a:lnTo>
                  <a:pt x="26733" y="85529"/>
                </a:lnTo>
                <a:lnTo>
                  <a:pt x="27147" y="77317"/>
                </a:lnTo>
                <a:lnTo>
                  <a:pt x="26334" y="77490"/>
                </a:lnTo>
                <a:lnTo>
                  <a:pt x="23173" y="79940"/>
                </a:lnTo>
                <a:lnTo>
                  <a:pt x="21992" y="81779"/>
                </a:lnTo>
                <a:lnTo>
                  <a:pt x="17839" y="93071"/>
                </a:lnTo>
                <a:lnTo>
                  <a:pt x="15895" y="97306"/>
                </a:lnTo>
                <a:lnTo>
                  <a:pt x="13736" y="106527"/>
                </a:lnTo>
                <a:lnTo>
                  <a:pt x="12775" y="117116"/>
                </a:lnTo>
                <a:lnTo>
                  <a:pt x="12520" y="123496"/>
                </a:lnTo>
                <a:lnTo>
                  <a:pt x="12237" y="137358"/>
                </a:lnTo>
                <a:lnTo>
                  <a:pt x="12017" y="186653"/>
                </a:lnTo>
                <a:lnTo>
                  <a:pt x="12862" y="191021"/>
                </a:lnTo>
                <a:lnTo>
                  <a:pt x="16056" y="198132"/>
                </a:lnTo>
                <a:lnTo>
                  <a:pt x="22615" y="206895"/>
                </a:lnTo>
                <a:lnTo>
                  <a:pt x="25854" y="208748"/>
                </a:lnTo>
                <a:lnTo>
                  <a:pt x="29705" y="209984"/>
                </a:lnTo>
                <a:lnTo>
                  <a:pt x="33966" y="210808"/>
                </a:lnTo>
                <a:lnTo>
                  <a:pt x="37654" y="211358"/>
                </a:lnTo>
                <a:lnTo>
                  <a:pt x="44009" y="211968"/>
                </a:lnTo>
                <a:lnTo>
                  <a:pt x="47736" y="211284"/>
                </a:lnTo>
                <a:lnTo>
                  <a:pt x="51913" y="209981"/>
                </a:lnTo>
                <a:lnTo>
                  <a:pt x="56392" y="208266"/>
                </a:lnTo>
                <a:lnTo>
                  <a:pt x="61917" y="204583"/>
                </a:lnTo>
                <a:lnTo>
                  <a:pt x="68141" y="199587"/>
                </a:lnTo>
                <a:lnTo>
                  <a:pt x="74830" y="193717"/>
                </a:lnTo>
                <a:lnTo>
                  <a:pt x="80983" y="187263"/>
                </a:lnTo>
                <a:lnTo>
                  <a:pt x="86778" y="180421"/>
                </a:lnTo>
                <a:lnTo>
                  <a:pt x="92335" y="173319"/>
                </a:lnTo>
                <a:lnTo>
                  <a:pt x="97733" y="166045"/>
                </a:lnTo>
                <a:lnTo>
                  <a:pt x="108246" y="151189"/>
                </a:lnTo>
                <a:lnTo>
                  <a:pt x="149157" y="90524"/>
                </a:lnTo>
                <a:lnTo>
                  <a:pt x="154241" y="82908"/>
                </a:lnTo>
                <a:lnTo>
                  <a:pt x="158477" y="75291"/>
                </a:lnTo>
                <a:lnTo>
                  <a:pt x="162147" y="67673"/>
                </a:lnTo>
                <a:lnTo>
                  <a:pt x="165441" y="60054"/>
                </a:lnTo>
                <a:lnTo>
                  <a:pt x="171359" y="47073"/>
                </a:lnTo>
                <a:lnTo>
                  <a:pt x="174122" y="41241"/>
                </a:lnTo>
                <a:lnTo>
                  <a:pt x="177658" y="35659"/>
                </a:lnTo>
                <a:lnTo>
                  <a:pt x="181708" y="30245"/>
                </a:lnTo>
                <a:lnTo>
                  <a:pt x="186101" y="24942"/>
                </a:lnTo>
                <a:lnTo>
                  <a:pt x="189031" y="19713"/>
                </a:lnTo>
                <a:lnTo>
                  <a:pt x="192285" y="9388"/>
                </a:lnTo>
                <a:lnTo>
                  <a:pt x="193999" y="5958"/>
                </a:lnTo>
                <a:lnTo>
                  <a:pt x="195989" y="3670"/>
                </a:lnTo>
                <a:lnTo>
                  <a:pt x="201221" y="0"/>
                </a:lnTo>
                <a:lnTo>
                  <a:pt x="198082" y="7454"/>
                </a:lnTo>
                <a:lnTo>
                  <a:pt x="196306" y="15793"/>
                </a:lnTo>
                <a:lnTo>
                  <a:pt x="195834" y="20387"/>
                </a:lnTo>
                <a:lnTo>
                  <a:pt x="193825" y="25990"/>
                </a:lnTo>
                <a:lnTo>
                  <a:pt x="190793" y="32265"/>
                </a:lnTo>
                <a:lnTo>
                  <a:pt x="187079" y="38989"/>
                </a:lnTo>
                <a:lnTo>
                  <a:pt x="184601" y="46858"/>
                </a:lnTo>
                <a:lnTo>
                  <a:pt x="182951" y="55491"/>
                </a:lnTo>
                <a:lnTo>
                  <a:pt x="181850" y="64632"/>
                </a:lnTo>
                <a:lnTo>
                  <a:pt x="179423" y="74114"/>
                </a:lnTo>
                <a:lnTo>
                  <a:pt x="176111" y="83821"/>
                </a:lnTo>
                <a:lnTo>
                  <a:pt x="172211" y="93679"/>
                </a:lnTo>
                <a:lnTo>
                  <a:pt x="168763" y="103638"/>
                </a:lnTo>
                <a:lnTo>
                  <a:pt x="165618" y="113664"/>
                </a:lnTo>
                <a:lnTo>
                  <a:pt x="159866" y="133835"/>
                </a:lnTo>
                <a:lnTo>
                  <a:pt x="144136" y="193840"/>
                </a:lnTo>
                <a:lnTo>
                  <a:pt x="139029" y="210955"/>
                </a:lnTo>
                <a:lnTo>
                  <a:pt x="137330" y="219076"/>
                </a:lnTo>
                <a:lnTo>
                  <a:pt x="136195" y="227029"/>
                </a:lnTo>
                <a:lnTo>
                  <a:pt x="135440" y="234871"/>
                </a:lnTo>
                <a:lnTo>
                  <a:pt x="135782" y="240946"/>
                </a:lnTo>
                <a:lnTo>
                  <a:pt x="136858" y="245843"/>
                </a:lnTo>
                <a:lnTo>
                  <a:pt x="140310" y="253541"/>
                </a:lnTo>
                <a:lnTo>
                  <a:pt x="144667" y="259785"/>
                </a:lnTo>
                <a:lnTo>
                  <a:pt x="147861" y="261789"/>
                </a:lnTo>
                <a:lnTo>
                  <a:pt x="151683" y="263125"/>
                </a:lnTo>
                <a:lnTo>
                  <a:pt x="155925" y="264015"/>
                </a:lnTo>
                <a:lnTo>
                  <a:pt x="160446" y="263762"/>
                </a:lnTo>
                <a:lnTo>
                  <a:pt x="165154" y="262747"/>
                </a:lnTo>
                <a:lnTo>
                  <a:pt x="169984" y="261223"/>
                </a:lnTo>
                <a:lnTo>
                  <a:pt x="174900" y="258514"/>
                </a:lnTo>
                <a:lnTo>
                  <a:pt x="179869" y="255015"/>
                </a:lnTo>
                <a:lnTo>
                  <a:pt x="184876" y="250988"/>
                </a:lnTo>
                <a:lnTo>
                  <a:pt x="190753" y="245764"/>
                </a:lnTo>
                <a:lnTo>
                  <a:pt x="217748" y="22007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772"/>
          <p:cNvSpPr/>
          <p:nvPr/>
        </p:nvSpPr>
        <p:spPr>
          <a:xfrm>
            <a:off x="8233066" y="1767840"/>
            <a:ext cx="87788" cy="340898"/>
          </a:xfrm>
          <a:custGeom>
            <a:avLst/>
            <a:gdLst/>
            <a:ahLst/>
            <a:cxnLst/>
            <a:rect l="0" t="0" r="0" b="0"/>
            <a:pathLst>
              <a:path w="87788" h="340898">
                <a:moveTo>
                  <a:pt x="72733" y="0"/>
                </a:moveTo>
                <a:lnTo>
                  <a:pt x="85855" y="0"/>
                </a:lnTo>
                <a:lnTo>
                  <a:pt x="86561" y="1693"/>
                </a:lnTo>
                <a:lnTo>
                  <a:pt x="87555" y="11320"/>
                </a:lnTo>
                <a:lnTo>
                  <a:pt x="87787" y="17167"/>
                </a:lnTo>
                <a:lnTo>
                  <a:pt x="85633" y="27103"/>
                </a:lnTo>
                <a:lnTo>
                  <a:pt x="83873" y="33309"/>
                </a:lnTo>
                <a:lnTo>
                  <a:pt x="82700" y="39986"/>
                </a:lnTo>
                <a:lnTo>
                  <a:pt x="81919" y="46977"/>
                </a:lnTo>
                <a:lnTo>
                  <a:pt x="81397" y="54178"/>
                </a:lnTo>
                <a:lnTo>
                  <a:pt x="79355" y="61519"/>
                </a:lnTo>
                <a:lnTo>
                  <a:pt x="76301" y="68953"/>
                </a:lnTo>
                <a:lnTo>
                  <a:pt x="72572" y="76448"/>
                </a:lnTo>
                <a:lnTo>
                  <a:pt x="69238" y="84832"/>
                </a:lnTo>
                <a:lnTo>
                  <a:pt x="66171" y="93808"/>
                </a:lnTo>
                <a:lnTo>
                  <a:pt x="63278" y="103179"/>
                </a:lnTo>
                <a:lnTo>
                  <a:pt x="57807" y="122622"/>
                </a:lnTo>
                <a:lnTo>
                  <a:pt x="55163" y="132548"/>
                </a:lnTo>
                <a:lnTo>
                  <a:pt x="51706" y="142552"/>
                </a:lnTo>
                <a:lnTo>
                  <a:pt x="47709" y="152608"/>
                </a:lnTo>
                <a:lnTo>
                  <a:pt x="43351" y="162699"/>
                </a:lnTo>
                <a:lnTo>
                  <a:pt x="39598" y="173659"/>
                </a:lnTo>
                <a:lnTo>
                  <a:pt x="36251" y="185199"/>
                </a:lnTo>
                <a:lnTo>
                  <a:pt x="16948" y="261310"/>
                </a:lnTo>
                <a:lnTo>
                  <a:pt x="15223" y="270727"/>
                </a:lnTo>
                <a:lnTo>
                  <a:pt x="14075" y="279544"/>
                </a:lnTo>
                <a:lnTo>
                  <a:pt x="13308" y="287963"/>
                </a:lnTo>
                <a:lnTo>
                  <a:pt x="11949" y="295269"/>
                </a:lnTo>
                <a:lnTo>
                  <a:pt x="10198" y="301832"/>
                </a:lnTo>
                <a:lnTo>
                  <a:pt x="8183" y="307902"/>
                </a:lnTo>
                <a:lnTo>
                  <a:pt x="6840" y="313641"/>
                </a:lnTo>
                <a:lnTo>
                  <a:pt x="5944" y="319161"/>
                </a:lnTo>
                <a:lnTo>
                  <a:pt x="5348" y="324534"/>
                </a:lnTo>
                <a:lnTo>
                  <a:pt x="4103" y="328962"/>
                </a:lnTo>
                <a:lnTo>
                  <a:pt x="2427" y="332762"/>
                </a:lnTo>
                <a:lnTo>
                  <a:pt x="462" y="336141"/>
                </a:lnTo>
                <a:lnTo>
                  <a:pt x="0" y="338394"/>
                </a:lnTo>
                <a:lnTo>
                  <a:pt x="538" y="339896"/>
                </a:lnTo>
                <a:lnTo>
                  <a:pt x="1742" y="340897"/>
                </a:lnTo>
                <a:lnTo>
                  <a:pt x="3392" y="339872"/>
                </a:lnTo>
                <a:lnTo>
                  <a:pt x="5341" y="337494"/>
                </a:lnTo>
                <a:lnTo>
                  <a:pt x="7484" y="334216"/>
                </a:lnTo>
                <a:lnTo>
                  <a:pt x="9760" y="330338"/>
                </a:lnTo>
                <a:lnTo>
                  <a:pt x="12126" y="326059"/>
                </a:lnTo>
                <a:lnTo>
                  <a:pt x="14548" y="321512"/>
                </a:lnTo>
                <a:lnTo>
                  <a:pt x="17009" y="315942"/>
                </a:lnTo>
                <a:lnTo>
                  <a:pt x="19498" y="309688"/>
                </a:lnTo>
                <a:lnTo>
                  <a:pt x="27014" y="2895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773"/>
          <p:cNvSpPr/>
          <p:nvPr/>
        </p:nvSpPr>
        <p:spPr>
          <a:xfrm>
            <a:off x="8336281" y="1737360"/>
            <a:ext cx="99062" cy="338003"/>
          </a:xfrm>
          <a:custGeom>
            <a:avLst/>
            <a:gdLst/>
            <a:ahLst/>
            <a:cxnLst/>
            <a:rect l="0" t="0" r="0" b="0"/>
            <a:pathLst>
              <a:path w="99062" h="338003">
                <a:moveTo>
                  <a:pt x="99061" y="0"/>
                </a:moveTo>
                <a:lnTo>
                  <a:pt x="99061" y="21957"/>
                </a:lnTo>
                <a:lnTo>
                  <a:pt x="98213" y="27338"/>
                </a:lnTo>
                <a:lnTo>
                  <a:pt x="96801" y="33465"/>
                </a:lnTo>
                <a:lnTo>
                  <a:pt x="95015" y="40090"/>
                </a:lnTo>
                <a:lnTo>
                  <a:pt x="92131" y="46200"/>
                </a:lnTo>
                <a:lnTo>
                  <a:pt x="88513" y="51967"/>
                </a:lnTo>
                <a:lnTo>
                  <a:pt x="84409" y="57504"/>
                </a:lnTo>
                <a:lnTo>
                  <a:pt x="80826" y="63736"/>
                </a:lnTo>
                <a:lnTo>
                  <a:pt x="77591" y="70431"/>
                </a:lnTo>
                <a:lnTo>
                  <a:pt x="74588" y="77434"/>
                </a:lnTo>
                <a:lnTo>
                  <a:pt x="66735" y="94246"/>
                </a:lnTo>
                <a:lnTo>
                  <a:pt x="62270" y="103471"/>
                </a:lnTo>
                <a:lnTo>
                  <a:pt x="58447" y="113007"/>
                </a:lnTo>
                <a:lnTo>
                  <a:pt x="55051" y="122751"/>
                </a:lnTo>
                <a:lnTo>
                  <a:pt x="51940" y="132634"/>
                </a:lnTo>
                <a:lnTo>
                  <a:pt x="48174" y="143456"/>
                </a:lnTo>
                <a:lnTo>
                  <a:pt x="39474" y="166770"/>
                </a:lnTo>
                <a:lnTo>
                  <a:pt x="35629" y="178066"/>
                </a:lnTo>
                <a:lnTo>
                  <a:pt x="32218" y="188984"/>
                </a:lnTo>
                <a:lnTo>
                  <a:pt x="26172" y="210146"/>
                </a:lnTo>
                <a:lnTo>
                  <a:pt x="18009" y="240254"/>
                </a:lnTo>
                <a:lnTo>
                  <a:pt x="10229" y="266484"/>
                </a:lnTo>
                <a:lnTo>
                  <a:pt x="5111" y="285513"/>
                </a:lnTo>
                <a:lnTo>
                  <a:pt x="3408" y="294482"/>
                </a:lnTo>
                <a:lnTo>
                  <a:pt x="2272" y="303001"/>
                </a:lnTo>
                <a:lnTo>
                  <a:pt x="1009" y="317547"/>
                </a:lnTo>
                <a:lnTo>
                  <a:pt x="448" y="326834"/>
                </a:lnTo>
                <a:lnTo>
                  <a:pt x="89" y="338002"/>
                </a:lnTo>
                <a:lnTo>
                  <a:pt x="60" y="337941"/>
                </a:lnTo>
                <a:lnTo>
                  <a:pt x="0" y="3352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774"/>
          <p:cNvSpPr/>
          <p:nvPr/>
        </p:nvSpPr>
        <p:spPr>
          <a:xfrm>
            <a:off x="8222455" y="1912620"/>
            <a:ext cx="250985" cy="53311"/>
          </a:xfrm>
          <a:custGeom>
            <a:avLst/>
            <a:gdLst/>
            <a:ahLst/>
            <a:cxnLst/>
            <a:rect l="0" t="0" r="0" b="0"/>
            <a:pathLst>
              <a:path w="250985" h="53311">
                <a:moveTo>
                  <a:pt x="60485" y="38100"/>
                </a:moveTo>
                <a:lnTo>
                  <a:pt x="40258" y="38100"/>
                </a:lnTo>
                <a:lnTo>
                  <a:pt x="33454" y="38947"/>
                </a:lnTo>
                <a:lnTo>
                  <a:pt x="28071" y="40358"/>
                </a:lnTo>
                <a:lnTo>
                  <a:pt x="23635" y="42145"/>
                </a:lnTo>
                <a:lnTo>
                  <a:pt x="19832" y="43337"/>
                </a:lnTo>
                <a:lnTo>
                  <a:pt x="13347" y="44661"/>
                </a:lnTo>
                <a:lnTo>
                  <a:pt x="10433" y="45860"/>
                </a:lnTo>
                <a:lnTo>
                  <a:pt x="7644" y="47507"/>
                </a:lnTo>
                <a:lnTo>
                  <a:pt x="0" y="52999"/>
                </a:lnTo>
                <a:lnTo>
                  <a:pt x="3710" y="53239"/>
                </a:lnTo>
                <a:lnTo>
                  <a:pt x="14217" y="53310"/>
                </a:lnTo>
                <a:lnTo>
                  <a:pt x="19480" y="52473"/>
                </a:lnTo>
                <a:lnTo>
                  <a:pt x="25529" y="51069"/>
                </a:lnTo>
                <a:lnTo>
                  <a:pt x="32099" y="49286"/>
                </a:lnTo>
                <a:lnTo>
                  <a:pt x="39869" y="48097"/>
                </a:lnTo>
                <a:lnTo>
                  <a:pt x="48432" y="47305"/>
                </a:lnTo>
                <a:lnTo>
                  <a:pt x="57530" y="46776"/>
                </a:lnTo>
                <a:lnTo>
                  <a:pt x="66982" y="45578"/>
                </a:lnTo>
                <a:lnTo>
                  <a:pt x="76670" y="43932"/>
                </a:lnTo>
                <a:lnTo>
                  <a:pt x="120596" y="35207"/>
                </a:lnTo>
                <a:lnTo>
                  <a:pt x="142798" y="30323"/>
                </a:lnTo>
                <a:lnTo>
                  <a:pt x="153462" y="27835"/>
                </a:lnTo>
                <a:lnTo>
                  <a:pt x="164802" y="24484"/>
                </a:lnTo>
                <a:lnTo>
                  <a:pt x="176597" y="20556"/>
                </a:lnTo>
                <a:lnTo>
                  <a:pt x="188692" y="16244"/>
                </a:lnTo>
                <a:lnTo>
                  <a:pt x="200989" y="12522"/>
                </a:lnTo>
                <a:lnTo>
                  <a:pt x="213421" y="9195"/>
                </a:lnTo>
                <a:lnTo>
                  <a:pt x="25098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775"/>
          <p:cNvSpPr/>
          <p:nvPr/>
        </p:nvSpPr>
        <p:spPr>
          <a:xfrm>
            <a:off x="8462530" y="1973580"/>
            <a:ext cx="162795" cy="189301"/>
          </a:xfrm>
          <a:custGeom>
            <a:avLst/>
            <a:gdLst/>
            <a:ahLst/>
            <a:cxnLst/>
            <a:rect l="0" t="0" r="0" b="0"/>
            <a:pathLst>
              <a:path w="162795" h="189301">
                <a:moveTo>
                  <a:pt x="41389" y="0"/>
                </a:moveTo>
                <a:lnTo>
                  <a:pt x="29253" y="16181"/>
                </a:lnTo>
                <a:lnTo>
                  <a:pt x="24833" y="21794"/>
                </a:lnTo>
                <a:lnTo>
                  <a:pt x="21037" y="26383"/>
                </a:lnTo>
                <a:lnTo>
                  <a:pt x="17662" y="30288"/>
                </a:lnTo>
                <a:lnTo>
                  <a:pt x="14563" y="33739"/>
                </a:lnTo>
                <a:lnTo>
                  <a:pt x="8865" y="39830"/>
                </a:lnTo>
                <a:lnTo>
                  <a:pt x="896" y="48020"/>
                </a:lnTo>
                <a:lnTo>
                  <a:pt x="0" y="49793"/>
                </a:lnTo>
                <a:lnTo>
                  <a:pt x="249" y="50976"/>
                </a:lnTo>
                <a:lnTo>
                  <a:pt x="1263" y="51764"/>
                </a:lnTo>
                <a:lnTo>
                  <a:pt x="3632" y="51442"/>
                </a:lnTo>
                <a:lnTo>
                  <a:pt x="6905" y="50382"/>
                </a:lnTo>
                <a:lnTo>
                  <a:pt x="10779" y="48828"/>
                </a:lnTo>
                <a:lnTo>
                  <a:pt x="14210" y="47792"/>
                </a:lnTo>
                <a:lnTo>
                  <a:pt x="17342" y="47101"/>
                </a:lnTo>
                <a:lnTo>
                  <a:pt x="20278" y="46641"/>
                </a:lnTo>
                <a:lnTo>
                  <a:pt x="23929" y="46334"/>
                </a:lnTo>
                <a:lnTo>
                  <a:pt x="28055" y="46129"/>
                </a:lnTo>
                <a:lnTo>
                  <a:pt x="32500" y="45993"/>
                </a:lnTo>
                <a:lnTo>
                  <a:pt x="65086" y="45756"/>
                </a:lnTo>
                <a:lnTo>
                  <a:pt x="72427" y="45744"/>
                </a:lnTo>
                <a:lnTo>
                  <a:pt x="79862" y="46583"/>
                </a:lnTo>
                <a:lnTo>
                  <a:pt x="87358" y="47988"/>
                </a:lnTo>
                <a:lnTo>
                  <a:pt x="94896" y="49772"/>
                </a:lnTo>
                <a:lnTo>
                  <a:pt x="101613" y="50962"/>
                </a:lnTo>
                <a:lnTo>
                  <a:pt x="107786" y="51754"/>
                </a:lnTo>
                <a:lnTo>
                  <a:pt x="113595" y="52283"/>
                </a:lnTo>
                <a:lnTo>
                  <a:pt x="120005" y="52635"/>
                </a:lnTo>
                <a:lnTo>
                  <a:pt x="133903" y="53027"/>
                </a:lnTo>
                <a:lnTo>
                  <a:pt x="139471" y="53978"/>
                </a:lnTo>
                <a:lnTo>
                  <a:pt x="144031" y="55459"/>
                </a:lnTo>
                <a:lnTo>
                  <a:pt x="147917" y="57292"/>
                </a:lnTo>
                <a:lnTo>
                  <a:pt x="151356" y="59361"/>
                </a:lnTo>
                <a:lnTo>
                  <a:pt x="154494" y="61588"/>
                </a:lnTo>
                <a:lnTo>
                  <a:pt x="161568" y="67199"/>
                </a:lnTo>
                <a:lnTo>
                  <a:pt x="162535" y="72482"/>
                </a:lnTo>
                <a:lnTo>
                  <a:pt x="162794" y="76261"/>
                </a:lnTo>
                <a:lnTo>
                  <a:pt x="161272" y="79627"/>
                </a:lnTo>
                <a:lnTo>
                  <a:pt x="158565" y="82718"/>
                </a:lnTo>
                <a:lnTo>
                  <a:pt x="155066" y="85626"/>
                </a:lnTo>
                <a:lnTo>
                  <a:pt x="151887" y="89257"/>
                </a:lnTo>
                <a:lnTo>
                  <a:pt x="148922" y="93371"/>
                </a:lnTo>
                <a:lnTo>
                  <a:pt x="146097" y="97808"/>
                </a:lnTo>
                <a:lnTo>
                  <a:pt x="141674" y="102458"/>
                </a:lnTo>
                <a:lnTo>
                  <a:pt x="136188" y="107252"/>
                </a:lnTo>
                <a:lnTo>
                  <a:pt x="129987" y="112142"/>
                </a:lnTo>
                <a:lnTo>
                  <a:pt x="125009" y="116248"/>
                </a:lnTo>
                <a:lnTo>
                  <a:pt x="120843" y="119832"/>
                </a:lnTo>
                <a:lnTo>
                  <a:pt x="117218" y="123068"/>
                </a:lnTo>
                <a:lnTo>
                  <a:pt x="108676" y="131179"/>
                </a:lnTo>
                <a:lnTo>
                  <a:pt x="104027" y="135713"/>
                </a:lnTo>
                <a:lnTo>
                  <a:pt x="99234" y="139582"/>
                </a:lnTo>
                <a:lnTo>
                  <a:pt x="94347" y="143008"/>
                </a:lnTo>
                <a:lnTo>
                  <a:pt x="89394" y="146138"/>
                </a:lnTo>
                <a:lnTo>
                  <a:pt x="84399" y="149919"/>
                </a:lnTo>
                <a:lnTo>
                  <a:pt x="79377" y="154133"/>
                </a:lnTo>
                <a:lnTo>
                  <a:pt x="70125" y="162484"/>
                </a:lnTo>
                <a:lnTo>
                  <a:pt x="63192" y="169017"/>
                </a:lnTo>
                <a:lnTo>
                  <a:pt x="61005" y="171945"/>
                </a:lnTo>
                <a:lnTo>
                  <a:pt x="58575" y="177456"/>
                </a:lnTo>
                <a:lnTo>
                  <a:pt x="57206" y="181273"/>
                </a:lnTo>
                <a:lnTo>
                  <a:pt x="56800" y="186449"/>
                </a:lnTo>
                <a:lnTo>
                  <a:pt x="57590" y="187799"/>
                </a:lnTo>
                <a:lnTo>
                  <a:pt x="58963" y="188700"/>
                </a:lnTo>
                <a:lnTo>
                  <a:pt x="60726" y="189300"/>
                </a:lnTo>
                <a:lnTo>
                  <a:pt x="62747" y="188853"/>
                </a:lnTo>
                <a:lnTo>
                  <a:pt x="67250" y="186099"/>
                </a:lnTo>
                <a:lnTo>
                  <a:pt x="72074" y="182053"/>
                </a:lnTo>
                <a:lnTo>
                  <a:pt x="74547" y="179789"/>
                </a:lnTo>
                <a:lnTo>
                  <a:pt x="77887" y="177433"/>
                </a:lnTo>
                <a:lnTo>
                  <a:pt x="81807" y="175015"/>
                </a:lnTo>
                <a:lnTo>
                  <a:pt x="86116" y="172557"/>
                </a:lnTo>
                <a:lnTo>
                  <a:pt x="90680" y="169224"/>
                </a:lnTo>
                <a:lnTo>
                  <a:pt x="95417" y="165310"/>
                </a:lnTo>
                <a:lnTo>
                  <a:pt x="100268" y="161007"/>
                </a:lnTo>
                <a:lnTo>
                  <a:pt x="104349" y="156444"/>
                </a:lnTo>
                <a:lnTo>
                  <a:pt x="107917" y="151710"/>
                </a:lnTo>
                <a:lnTo>
                  <a:pt x="111141" y="146860"/>
                </a:lnTo>
                <a:lnTo>
                  <a:pt x="113290" y="141086"/>
                </a:lnTo>
                <a:lnTo>
                  <a:pt x="114722" y="134698"/>
                </a:lnTo>
                <a:lnTo>
                  <a:pt x="115679" y="127899"/>
                </a:lnTo>
                <a:lnTo>
                  <a:pt x="117163" y="121672"/>
                </a:lnTo>
                <a:lnTo>
                  <a:pt x="118998" y="115828"/>
                </a:lnTo>
                <a:lnTo>
                  <a:pt x="125209" y="990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776"/>
          <p:cNvSpPr/>
          <p:nvPr/>
        </p:nvSpPr>
        <p:spPr>
          <a:xfrm>
            <a:off x="8450101" y="2019300"/>
            <a:ext cx="381480" cy="74791"/>
          </a:xfrm>
          <a:custGeom>
            <a:avLst/>
            <a:gdLst/>
            <a:ahLst/>
            <a:cxnLst/>
            <a:rect l="0" t="0" r="0" b="0"/>
            <a:pathLst>
              <a:path w="381480" h="74791">
                <a:moveTo>
                  <a:pt x="53818" y="0"/>
                </a:moveTo>
                <a:lnTo>
                  <a:pt x="25503" y="8090"/>
                </a:lnTo>
                <a:lnTo>
                  <a:pt x="16313" y="11320"/>
                </a:lnTo>
                <a:lnTo>
                  <a:pt x="9342" y="14320"/>
                </a:lnTo>
                <a:lnTo>
                  <a:pt x="3848" y="17167"/>
                </a:lnTo>
                <a:lnTo>
                  <a:pt x="1030" y="19911"/>
                </a:lnTo>
                <a:lnTo>
                  <a:pt x="0" y="22588"/>
                </a:lnTo>
                <a:lnTo>
                  <a:pt x="159" y="25218"/>
                </a:lnTo>
                <a:lnTo>
                  <a:pt x="1113" y="27819"/>
                </a:lnTo>
                <a:lnTo>
                  <a:pt x="2595" y="30399"/>
                </a:lnTo>
                <a:lnTo>
                  <a:pt x="4429" y="32966"/>
                </a:lnTo>
                <a:lnTo>
                  <a:pt x="8193" y="35524"/>
                </a:lnTo>
                <a:lnTo>
                  <a:pt x="13241" y="38076"/>
                </a:lnTo>
                <a:lnTo>
                  <a:pt x="19146" y="40624"/>
                </a:lnTo>
                <a:lnTo>
                  <a:pt x="25624" y="42323"/>
                </a:lnTo>
                <a:lnTo>
                  <a:pt x="32482" y="43455"/>
                </a:lnTo>
                <a:lnTo>
                  <a:pt x="39593" y="44210"/>
                </a:lnTo>
                <a:lnTo>
                  <a:pt x="48569" y="45560"/>
                </a:lnTo>
                <a:lnTo>
                  <a:pt x="69829" y="49318"/>
                </a:lnTo>
                <a:lnTo>
                  <a:pt x="105599" y="56193"/>
                </a:lnTo>
                <a:lnTo>
                  <a:pt x="118819" y="57782"/>
                </a:lnTo>
                <a:lnTo>
                  <a:pt x="132712" y="58841"/>
                </a:lnTo>
                <a:lnTo>
                  <a:pt x="147055" y="59548"/>
                </a:lnTo>
                <a:lnTo>
                  <a:pt x="161695" y="60865"/>
                </a:lnTo>
                <a:lnTo>
                  <a:pt x="176537" y="62590"/>
                </a:lnTo>
                <a:lnTo>
                  <a:pt x="191510" y="64587"/>
                </a:lnTo>
                <a:lnTo>
                  <a:pt x="219436" y="69063"/>
                </a:lnTo>
                <a:lnTo>
                  <a:pt x="232809" y="71442"/>
                </a:lnTo>
                <a:lnTo>
                  <a:pt x="246807" y="73028"/>
                </a:lnTo>
                <a:lnTo>
                  <a:pt x="261217" y="74086"/>
                </a:lnTo>
                <a:lnTo>
                  <a:pt x="275905" y="74790"/>
                </a:lnTo>
                <a:lnTo>
                  <a:pt x="289082" y="74413"/>
                </a:lnTo>
                <a:lnTo>
                  <a:pt x="301255" y="73315"/>
                </a:lnTo>
                <a:lnTo>
                  <a:pt x="312756" y="71737"/>
                </a:lnTo>
                <a:lnTo>
                  <a:pt x="323811" y="69838"/>
                </a:lnTo>
                <a:lnTo>
                  <a:pt x="334565" y="67725"/>
                </a:lnTo>
                <a:lnTo>
                  <a:pt x="345123" y="65470"/>
                </a:lnTo>
                <a:lnTo>
                  <a:pt x="353855" y="63120"/>
                </a:lnTo>
                <a:lnTo>
                  <a:pt x="361369" y="60707"/>
                </a:lnTo>
                <a:lnTo>
                  <a:pt x="381479" y="533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777"/>
          <p:cNvSpPr/>
          <p:nvPr/>
        </p:nvSpPr>
        <p:spPr>
          <a:xfrm>
            <a:off x="3634833" y="2842260"/>
            <a:ext cx="669366" cy="38101"/>
          </a:xfrm>
          <a:custGeom>
            <a:avLst/>
            <a:gdLst/>
            <a:ahLst/>
            <a:cxnLst/>
            <a:rect l="0" t="0" r="0" b="0"/>
            <a:pathLst>
              <a:path w="669366" h="38101">
                <a:moveTo>
                  <a:pt x="7527" y="30480"/>
                </a:moveTo>
                <a:lnTo>
                  <a:pt x="7527" y="37786"/>
                </a:lnTo>
                <a:lnTo>
                  <a:pt x="0" y="38098"/>
                </a:lnTo>
                <a:lnTo>
                  <a:pt x="2207" y="35841"/>
                </a:lnTo>
                <a:lnTo>
                  <a:pt x="7216" y="30794"/>
                </a:lnTo>
                <a:lnTo>
                  <a:pt x="26669" y="30484"/>
                </a:lnTo>
                <a:lnTo>
                  <a:pt x="30449" y="30482"/>
                </a:lnTo>
                <a:lnTo>
                  <a:pt x="33815" y="31328"/>
                </a:lnTo>
                <a:lnTo>
                  <a:pt x="36905" y="32739"/>
                </a:lnTo>
                <a:lnTo>
                  <a:pt x="39813" y="34526"/>
                </a:lnTo>
                <a:lnTo>
                  <a:pt x="42598" y="35717"/>
                </a:lnTo>
                <a:lnTo>
                  <a:pt x="45301" y="36511"/>
                </a:lnTo>
                <a:lnTo>
                  <a:pt x="55408" y="37629"/>
                </a:lnTo>
                <a:lnTo>
                  <a:pt x="73994" y="38007"/>
                </a:lnTo>
                <a:lnTo>
                  <a:pt x="227457" y="38100"/>
                </a:lnTo>
                <a:lnTo>
                  <a:pt x="237121" y="37254"/>
                </a:lnTo>
                <a:lnTo>
                  <a:pt x="247796" y="35842"/>
                </a:lnTo>
                <a:lnTo>
                  <a:pt x="259147" y="34055"/>
                </a:lnTo>
                <a:lnTo>
                  <a:pt x="269253" y="32863"/>
                </a:lnTo>
                <a:lnTo>
                  <a:pt x="278531" y="32069"/>
                </a:lnTo>
                <a:lnTo>
                  <a:pt x="297306" y="31186"/>
                </a:lnTo>
                <a:lnTo>
                  <a:pt x="330830" y="30689"/>
                </a:lnTo>
                <a:lnTo>
                  <a:pt x="666748" y="30480"/>
                </a:lnTo>
                <a:lnTo>
                  <a:pt x="667987" y="29634"/>
                </a:lnTo>
                <a:lnTo>
                  <a:pt x="668814" y="28222"/>
                </a:lnTo>
                <a:lnTo>
                  <a:pt x="669365" y="26435"/>
                </a:lnTo>
                <a:lnTo>
                  <a:pt x="668886" y="24396"/>
                </a:lnTo>
                <a:lnTo>
                  <a:pt x="667719" y="22191"/>
                </a:lnTo>
                <a:lnTo>
                  <a:pt x="666095" y="19874"/>
                </a:lnTo>
                <a:lnTo>
                  <a:pt x="665013" y="17482"/>
                </a:lnTo>
                <a:lnTo>
                  <a:pt x="664290" y="15042"/>
                </a:lnTo>
                <a:lnTo>
                  <a:pt x="663809" y="12568"/>
                </a:lnTo>
                <a:lnTo>
                  <a:pt x="663489" y="10072"/>
                </a:lnTo>
                <a:lnTo>
                  <a:pt x="663275" y="7561"/>
                </a:lnTo>
                <a:lnTo>
                  <a:pt x="66284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778"/>
          <p:cNvSpPr/>
          <p:nvPr/>
        </p:nvSpPr>
        <p:spPr>
          <a:xfrm>
            <a:off x="4175760" y="2750820"/>
            <a:ext cx="281000" cy="327661"/>
          </a:xfrm>
          <a:custGeom>
            <a:avLst/>
            <a:gdLst/>
            <a:ahLst/>
            <a:cxnLst/>
            <a:rect l="0" t="0" r="0" b="0"/>
            <a:pathLst>
              <a:path w="281000" h="327661">
                <a:moveTo>
                  <a:pt x="0" y="0"/>
                </a:moveTo>
                <a:lnTo>
                  <a:pt x="6561" y="6561"/>
                </a:lnTo>
                <a:lnTo>
                  <a:pt x="9407" y="7149"/>
                </a:lnTo>
                <a:lnTo>
                  <a:pt x="11351" y="7306"/>
                </a:lnTo>
                <a:lnTo>
                  <a:pt x="12648" y="8257"/>
                </a:lnTo>
                <a:lnTo>
                  <a:pt x="13511" y="9738"/>
                </a:lnTo>
                <a:lnTo>
                  <a:pt x="14088" y="11572"/>
                </a:lnTo>
                <a:lnTo>
                  <a:pt x="15318" y="12795"/>
                </a:lnTo>
                <a:lnTo>
                  <a:pt x="16986" y="13610"/>
                </a:lnTo>
                <a:lnTo>
                  <a:pt x="21942" y="15362"/>
                </a:lnTo>
                <a:lnTo>
                  <a:pt x="29790" y="18963"/>
                </a:lnTo>
                <a:lnTo>
                  <a:pt x="36665" y="23386"/>
                </a:lnTo>
                <a:lnTo>
                  <a:pt x="39683" y="25751"/>
                </a:lnTo>
                <a:lnTo>
                  <a:pt x="44236" y="28174"/>
                </a:lnTo>
                <a:lnTo>
                  <a:pt x="49810" y="30636"/>
                </a:lnTo>
                <a:lnTo>
                  <a:pt x="56067" y="33124"/>
                </a:lnTo>
                <a:lnTo>
                  <a:pt x="61931" y="35629"/>
                </a:lnTo>
                <a:lnTo>
                  <a:pt x="72962" y="40671"/>
                </a:lnTo>
                <a:lnTo>
                  <a:pt x="79968" y="43200"/>
                </a:lnTo>
                <a:lnTo>
                  <a:pt x="88026" y="45734"/>
                </a:lnTo>
                <a:lnTo>
                  <a:pt x="106010" y="50806"/>
                </a:lnTo>
                <a:lnTo>
                  <a:pt x="134327" y="58422"/>
                </a:lnTo>
                <a:lnTo>
                  <a:pt x="160028" y="66041"/>
                </a:lnTo>
                <a:lnTo>
                  <a:pt x="188715" y="73660"/>
                </a:lnTo>
                <a:lnTo>
                  <a:pt x="208616" y="78740"/>
                </a:lnTo>
                <a:lnTo>
                  <a:pt x="217817" y="81280"/>
                </a:lnTo>
                <a:lnTo>
                  <a:pt x="234814" y="86360"/>
                </a:lnTo>
                <a:lnTo>
                  <a:pt x="242056" y="88053"/>
                </a:lnTo>
                <a:lnTo>
                  <a:pt x="248578" y="89182"/>
                </a:lnTo>
                <a:lnTo>
                  <a:pt x="254619" y="89935"/>
                </a:lnTo>
                <a:lnTo>
                  <a:pt x="260339" y="92130"/>
                </a:lnTo>
                <a:lnTo>
                  <a:pt x="265846" y="95287"/>
                </a:lnTo>
                <a:lnTo>
                  <a:pt x="271211" y="99084"/>
                </a:lnTo>
                <a:lnTo>
                  <a:pt x="274787" y="102463"/>
                </a:lnTo>
                <a:lnTo>
                  <a:pt x="277172" y="105562"/>
                </a:lnTo>
                <a:lnTo>
                  <a:pt x="278761" y="108474"/>
                </a:lnTo>
                <a:lnTo>
                  <a:pt x="280527" y="118484"/>
                </a:lnTo>
                <a:lnTo>
                  <a:pt x="280999" y="124710"/>
                </a:lnTo>
                <a:lnTo>
                  <a:pt x="279619" y="131399"/>
                </a:lnTo>
                <a:lnTo>
                  <a:pt x="277007" y="138400"/>
                </a:lnTo>
                <a:lnTo>
                  <a:pt x="273571" y="145606"/>
                </a:lnTo>
                <a:lnTo>
                  <a:pt x="268740" y="152951"/>
                </a:lnTo>
                <a:lnTo>
                  <a:pt x="262981" y="160387"/>
                </a:lnTo>
                <a:lnTo>
                  <a:pt x="256600" y="167885"/>
                </a:lnTo>
                <a:lnTo>
                  <a:pt x="249807" y="177117"/>
                </a:lnTo>
                <a:lnTo>
                  <a:pt x="242738" y="187504"/>
                </a:lnTo>
                <a:lnTo>
                  <a:pt x="235485" y="198663"/>
                </a:lnTo>
                <a:lnTo>
                  <a:pt x="227264" y="208642"/>
                </a:lnTo>
                <a:lnTo>
                  <a:pt x="218396" y="217835"/>
                </a:lnTo>
                <a:lnTo>
                  <a:pt x="209097" y="226503"/>
                </a:lnTo>
                <a:lnTo>
                  <a:pt x="199512" y="236515"/>
                </a:lnTo>
                <a:lnTo>
                  <a:pt x="189735" y="247424"/>
                </a:lnTo>
                <a:lnTo>
                  <a:pt x="179830" y="258929"/>
                </a:lnTo>
                <a:lnTo>
                  <a:pt x="169840" y="269139"/>
                </a:lnTo>
                <a:lnTo>
                  <a:pt x="159793" y="278486"/>
                </a:lnTo>
                <a:lnTo>
                  <a:pt x="149709" y="287258"/>
                </a:lnTo>
                <a:lnTo>
                  <a:pt x="138752" y="295645"/>
                </a:lnTo>
                <a:lnTo>
                  <a:pt x="127215" y="303776"/>
                </a:lnTo>
                <a:lnTo>
                  <a:pt x="91440" y="3276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779"/>
          <p:cNvSpPr/>
          <p:nvPr/>
        </p:nvSpPr>
        <p:spPr>
          <a:xfrm>
            <a:off x="4680367" y="2555441"/>
            <a:ext cx="569815" cy="594681"/>
          </a:xfrm>
          <a:custGeom>
            <a:avLst/>
            <a:gdLst/>
            <a:ahLst/>
            <a:cxnLst/>
            <a:rect l="0" t="0" r="0" b="0"/>
            <a:pathLst>
              <a:path w="569815" h="594681">
                <a:moveTo>
                  <a:pt x="303113" y="157279"/>
                </a:moveTo>
                <a:lnTo>
                  <a:pt x="299069" y="157279"/>
                </a:lnTo>
                <a:lnTo>
                  <a:pt x="297876" y="156433"/>
                </a:lnTo>
                <a:lnTo>
                  <a:pt x="297082" y="155022"/>
                </a:lnTo>
                <a:lnTo>
                  <a:pt x="296552" y="153234"/>
                </a:lnTo>
                <a:lnTo>
                  <a:pt x="295353" y="152043"/>
                </a:lnTo>
                <a:lnTo>
                  <a:pt x="293706" y="151248"/>
                </a:lnTo>
                <a:lnTo>
                  <a:pt x="289619" y="150365"/>
                </a:lnTo>
                <a:lnTo>
                  <a:pt x="272587" y="149701"/>
                </a:lnTo>
                <a:lnTo>
                  <a:pt x="254851" y="149662"/>
                </a:lnTo>
                <a:lnTo>
                  <a:pt x="252312" y="150508"/>
                </a:lnTo>
                <a:lnTo>
                  <a:pt x="247233" y="153705"/>
                </a:lnTo>
                <a:lnTo>
                  <a:pt x="239613" y="160265"/>
                </a:lnTo>
                <a:lnTo>
                  <a:pt x="226914" y="178609"/>
                </a:lnTo>
                <a:lnTo>
                  <a:pt x="224374" y="181659"/>
                </a:lnTo>
                <a:lnTo>
                  <a:pt x="222680" y="185386"/>
                </a:lnTo>
                <a:lnTo>
                  <a:pt x="220799" y="194042"/>
                </a:lnTo>
                <a:lnTo>
                  <a:pt x="219740" y="208436"/>
                </a:lnTo>
                <a:lnTo>
                  <a:pt x="219426" y="223425"/>
                </a:lnTo>
                <a:lnTo>
                  <a:pt x="221610" y="233526"/>
                </a:lnTo>
                <a:lnTo>
                  <a:pt x="224556" y="243660"/>
                </a:lnTo>
                <a:lnTo>
                  <a:pt x="225866" y="253809"/>
                </a:lnTo>
                <a:lnTo>
                  <a:pt x="227908" y="258039"/>
                </a:lnTo>
                <a:lnTo>
                  <a:pt x="230964" y="261706"/>
                </a:lnTo>
                <a:lnTo>
                  <a:pt x="246764" y="276363"/>
                </a:lnTo>
                <a:lnTo>
                  <a:pt x="255562" y="284191"/>
                </a:lnTo>
                <a:lnTo>
                  <a:pt x="273276" y="294422"/>
                </a:lnTo>
                <a:lnTo>
                  <a:pt x="282232" y="298665"/>
                </a:lnTo>
                <a:lnTo>
                  <a:pt x="289035" y="300550"/>
                </a:lnTo>
                <a:lnTo>
                  <a:pt x="301670" y="301612"/>
                </a:lnTo>
                <a:lnTo>
                  <a:pt x="311221" y="299603"/>
                </a:lnTo>
                <a:lnTo>
                  <a:pt x="321110" y="296734"/>
                </a:lnTo>
                <a:lnTo>
                  <a:pt x="337045" y="294272"/>
                </a:lnTo>
                <a:lnTo>
                  <a:pt x="350367" y="290696"/>
                </a:lnTo>
                <a:lnTo>
                  <a:pt x="362498" y="284027"/>
                </a:lnTo>
                <a:lnTo>
                  <a:pt x="378847" y="273010"/>
                </a:lnTo>
                <a:lnTo>
                  <a:pt x="392157" y="264383"/>
                </a:lnTo>
                <a:lnTo>
                  <a:pt x="403722" y="256465"/>
                </a:lnTo>
                <a:lnTo>
                  <a:pt x="415615" y="248756"/>
                </a:lnTo>
                <a:lnTo>
                  <a:pt x="432612" y="233518"/>
                </a:lnTo>
                <a:lnTo>
                  <a:pt x="428596" y="237536"/>
                </a:lnTo>
                <a:lnTo>
                  <a:pt x="422044" y="248134"/>
                </a:lnTo>
                <a:lnTo>
                  <a:pt x="419472" y="254950"/>
                </a:lnTo>
                <a:lnTo>
                  <a:pt x="418328" y="261648"/>
                </a:lnTo>
                <a:lnTo>
                  <a:pt x="416838" y="274940"/>
                </a:lnTo>
                <a:lnTo>
                  <a:pt x="411436" y="292344"/>
                </a:lnTo>
                <a:lnTo>
                  <a:pt x="410118" y="308231"/>
                </a:lnTo>
                <a:lnTo>
                  <a:pt x="409890" y="322703"/>
                </a:lnTo>
                <a:lnTo>
                  <a:pt x="410705" y="326828"/>
                </a:lnTo>
                <a:lnTo>
                  <a:pt x="415838" y="339533"/>
                </a:lnTo>
                <a:lnTo>
                  <a:pt x="416363" y="342282"/>
                </a:lnTo>
                <a:lnTo>
                  <a:pt x="419205" y="347594"/>
                </a:lnTo>
                <a:lnTo>
                  <a:pt x="421147" y="350196"/>
                </a:lnTo>
                <a:lnTo>
                  <a:pt x="423290" y="351930"/>
                </a:lnTo>
                <a:lnTo>
                  <a:pt x="425564" y="353087"/>
                </a:lnTo>
                <a:lnTo>
                  <a:pt x="430350" y="354372"/>
                </a:lnTo>
                <a:lnTo>
                  <a:pt x="442845" y="355264"/>
                </a:lnTo>
                <a:lnTo>
                  <a:pt x="450166" y="353081"/>
                </a:lnTo>
                <a:lnTo>
                  <a:pt x="458217" y="349289"/>
                </a:lnTo>
                <a:lnTo>
                  <a:pt x="464618" y="344781"/>
                </a:lnTo>
                <a:lnTo>
                  <a:pt x="470284" y="337698"/>
                </a:lnTo>
                <a:lnTo>
                  <a:pt x="480821" y="319353"/>
                </a:lnTo>
                <a:lnTo>
                  <a:pt x="485952" y="307205"/>
                </a:lnTo>
                <a:lnTo>
                  <a:pt x="491055" y="293340"/>
                </a:lnTo>
                <a:lnTo>
                  <a:pt x="496146" y="278711"/>
                </a:lnTo>
                <a:lnTo>
                  <a:pt x="498973" y="261484"/>
                </a:lnTo>
                <a:lnTo>
                  <a:pt x="499727" y="252149"/>
                </a:lnTo>
                <a:lnTo>
                  <a:pt x="500229" y="241693"/>
                </a:lnTo>
                <a:lnTo>
                  <a:pt x="500787" y="218785"/>
                </a:lnTo>
                <a:lnTo>
                  <a:pt x="500089" y="207597"/>
                </a:lnTo>
                <a:lnTo>
                  <a:pt x="498777" y="196751"/>
                </a:lnTo>
                <a:lnTo>
                  <a:pt x="495062" y="174822"/>
                </a:lnTo>
                <a:lnTo>
                  <a:pt x="490588" y="150965"/>
                </a:lnTo>
                <a:lnTo>
                  <a:pt x="487363" y="139523"/>
                </a:lnTo>
                <a:lnTo>
                  <a:pt x="483521" y="128508"/>
                </a:lnTo>
                <a:lnTo>
                  <a:pt x="479265" y="117779"/>
                </a:lnTo>
                <a:lnTo>
                  <a:pt x="474734" y="107239"/>
                </a:lnTo>
                <a:lnTo>
                  <a:pt x="465185" y="86497"/>
                </a:lnTo>
                <a:lnTo>
                  <a:pt x="453039" y="68247"/>
                </a:lnTo>
                <a:lnTo>
                  <a:pt x="438327" y="51669"/>
                </a:lnTo>
                <a:lnTo>
                  <a:pt x="429663" y="43693"/>
                </a:lnTo>
                <a:lnTo>
                  <a:pt x="420500" y="35835"/>
                </a:lnTo>
                <a:lnTo>
                  <a:pt x="403546" y="24846"/>
                </a:lnTo>
                <a:lnTo>
                  <a:pt x="385850" y="16293"/>
                </a:lnTo>
                <a:lnTo>
                  <a:pt x="363874" y="6848"/>
                </a:lnTo>
                <a:lnTo>
                  <a:pt x="352087" y="3652"/>
                </a:lnTo>
                <a:lnTo>
                  <a:pt x="339996" y="1521"/>
                </a:lnTo>
                <a:lnTo>
                  <a:pt x="327702" y="100"/>
                </a:lnTo>
                <a:lnTo>
                  <a:pt x="315273" y="0"/>
                </a:lnTo>
                <a:lnTo>
                  <a:pt x="302753" y="780"/>
                </a:lnTo>
                <a:lnTo>
                  <a:pt x="290173" y="2146"/>
                </a:lnTo>
                <a:lnTo>
                  <a:pt x="277554" y="4751"/>
                </a:lnTo>
                <a:lnTo>
                  <a:pt x="264907" y="8180"/>
                </a:lnTo>
                <a:lnTo>
                  <a:pt x="252242" y="12160"/>
                </a:lnTo>
                <a:lnTo>
                  <a:pt x="239566" y="17353"/>
                </a:lnTo>
                <a:lnTo>
                  <a:pt x="226882" y="23355"/>
                </a:lnTo>
                <a:lnTo>
                  <a:pt x="172062" y="51238"/>
                </a:lnTo>
                <a:lnTo>
                  <a:pt x="158173" y="59492"/>
                </a:lnTo>
                <a:lnTo>
                  <a:pt x="144679" y="68381"/>
                </a:lnTo>
                <a:lnTo>
                  <a:pt x="131451" y="77694"/>
                </a:lnTo>
                <a:lnTo>
                  <a:pt x="120092" y="87289"/>
                </a:lnTo>
                <a:lnTo>
                  <a:pt x="109979" y="97072"/>
                </a:lnTo>
                <a:lnTo>
                  <a:pt x="100697" y="106981"/>
                </a:lnTo>
                <a:lnTo>
                  <a:pt x="91123" y="117821"/>
                </a:lnTo>
                <a:lnTo>
                  <a:pt x="71453" y="141154"/>
                </a:lnTo>
                <a:lnTo>
                  <a:pt x="62313" y="153302"/>
                </a:lnTo>
                <a:lnTo>
                  <a:pt x="53680" y="165634"/>
                </a:lnTo>
                <a:lnTo>
                  <a:pt x="45384" y="178089"/>
                </a:lnTo>
                <a:lnTo>
                  <a:pt x="38160" y="190626"/>
                </a:lnTo>
                <a:lnTo>
                  <a:pt x="31652" y="203217"/>
                </a:lnTo>
                <a:lnTo>
                  <a:pt x="25619" y="215845"/>
                </a:lnTo>
                <a:lnTo>
                  <a:pt x="20750" y="228496"/>
                </a:lnTo>
                <a:lnTo>
                  <a:pt x="16658" y="241164"/>
                </a:lnTo>
                <a:lnTo>
                  <a:pt x="13083" y="253842"/>
                </a:lnTo>
                <a:lnTo>
                  <a:pt x="9853" y="266528"/>
                </a:lnTo>
                <a:lnTo>
                  <a:pt x="4006" y="291912"/>
                </a:lnTo>
                <a:lnTo>
                  <a:pt x="2109" y="304607"/>
                </a:lnTo>
                <a:lnTo>
                  <a:pt x="844" y="317305"/>
                </a:lnTo>
                <a:lnTo>
                  <a:pt x="0" y="330003"/>
                </a:lnTo>
                <a:lnTo>
                  <a:pt x="1131" y="341855"/>
                </a:lnTo>
                <a:lnTo>
                  <a:pt x="3579" y="353143"/>
                </a:lnTo>
                <a:lnTo>
                  <a:pt x="6903" y="364055"/>
                </a:lnTo>
                <a:lnTo>
                  <a:pt x="10813" y="374717"/>
                </a:lnTo>
                <a:lnTo>
                  <a:pt x="15113" y="385211"/>
                </a:lnTo>
                <a:lnTo>
                  <a:pt x="19674" y="395593"/>
                </a:lnTo>
                <a:lnTo>
                  <a:pt x="25254" y="405902"/>
                </a:lnTo>
                <a:lnTo>
                  <a:pt x="31514" y="416161"/>
                </a:lnTo>
                <a:lnTo>
                  <a:pt x="38227" y="426387"/>
                </a:lnTo>
                <a:lnTo>
                  <a:pt x="46089" y="436591"/>
                </a:lnTo>
                <a:lnTo>
                  <a:pt x="54717" y="446781"/>
                </a:lnTo>
                <a:lnTo>
                  <a:pt x="63856" y="456960"/>
                </a:lnTo>
                <a:lnTo>
                  <a:pt x="74182" y="467133"/>
                </a:lnTo>
                <a:lnTo>
                  <a:pt x="85299" y="477302"/>
                </a:lnTo>
                <a:lnTo>
                  <a:pt x="96944" y="487468"/>
                </a:lnTo>
                <a:lnTo>
                  <a:pt x="108940" y="496785"/>
                </a:lnTo>
                <a:lnTo>
                  <a:pt x="121172" y="505536"/>
                </a:lnTo>
                <a:lnTo>
                  <a:pt x="133559" y="513911"/>
                </a:lnTo>
                <a:lnTo>
                  <a:pt x="146897" y="522034"/>
                </a:lnTo>
                <a:lnTo>
                  <a:pt x="160869" y="529988"/>
                </a:lnTo>
                <a:lnTo>
                  <a:pt x="175264" y="537832"/>
                </a:lnTo>
                <a:lnTo>
                  <a:pt x="190788" y="544755"/>
                </a:lnTo>
                <a:lnTo>
                  <a:pt x="207063" y="551063"/>
                </a:lnTo>
                <a:lnTo>
                  <a:pt x="223839" y="556962"/>
                </a:lnTo>
                <a:lnTo>
                  <a:pt x="258285" y="568031"/>
                </a:lnTo>
                <a:lnTo>
                  <a:pt x="275768" y="573354"/>
                </a:lnTo>
                <a:lnTo>
                  <a:pt x="293350" y="577749"/>
                </a:lnTo>
                <a:lnTo>
                  <a:pt x="310997" y="581526"/>
                </a:lnTo>
                <a:lnTo>
                  <a:pt x="328690" y="584890"/>
                </a:lnTo>
                <a:lnTo>
                  <a:pt x="364152" y="590887"/>
                </a:lnTo>
                <a:lnTo>
                  <a:pt x="381906" y="593671"/>
                </a:lnTo>
                <a:lnTo>
                  <a:pt x="399668" y="594680"/>
                </a:lnTo>
                <a:lnTo>
                  <a:pt x="417437" y="594506"/>
                </a:lnTo>
                <a:lnTo>
                  <a:pt x="435210" y="593544"/>
                </a:lnTo>
                <a:lnTo>
                  <a:pt x="452137" y="591209"/>
                </a:lnTo>
                <a:lnTo>
                  <a:pt x="468503" y="587959"/>
                </a:lnTo>
                <a:lnTo>
                  <a:pt x="484493" y="584099"/>
                </a:lnTo>
                <a:lnTo>
                  <a:pt x="518065" y="575295"/>
                </a:lnTo>
                <a:lnTo>
                  <a:pt x="569814" y="5611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780"/>
          <p:cNvSpPr/>
          <p:nvPr/>
        </p:nvSpPr>
        <p:spPr>
          <a:xfrm>
            <a:off x="5913120" y="2651791"/>
            <a:ext cx="30075" cy="236190"/>
          </a:xfrm>
          <a:custGeom>
            <a:avLst/>
            <a:gdLst/>
            <a:ahLst/>
            <a:cxnLst/>
            <a:rect l="0" t="0" r="0" b="0"/>
            <a:pathLst>
              <a:path w="30075" h="236190">
                <a:moveTo>
                  <a:pt x="0" y="22829"/>
                </a:moveTo>
                <a:lnTo>
                  <a:pt x="4046" y="18784"/>
                </a:lnTo>
                <a:lnTo>
                  <a:pt x="5237" y="16746"/>
                </a:lnTo>
                <a:lnTo>
                  <a:pt x="6032" y="14540"/>
                </a:lnTo>
                <a:lnTo>
                  <a:pt x="6561" y="12223"/>
                </a:lnTo>
                <a:lnTo>
                  <a:pt x="7762" y="10678"/>
                </a:lnTo>
                <a:lnTo>
                  <a:pt x="9408" y="9649"/>
                </a:lnTo>
                <a:lnTo>
                  <a:pt x="11352" y="8962"/>
                </a:lnTo>
                <a:lnTo>
                  <a:pt x="12648" y="7658"/>
                </a:lnTo>
                <a:lnTo>
                  <a:pt x="13512" y="5942"/>
                </a:lnTo>
                <a:lnTo>
                  <a:pt x="15227" y="15"/>
                </a:lnTo>
                <a:lnTo>
                  <a:pt x="15232" y="0"/>
                </a:lnTo>
                <a:lnTo>
                  <a:pt x="15241" y="141777"/>
                </a:lnTo>
                <a:lnTo>
                  <a:pt x="16087" y="147848"/>
                </a:lnTo>
                <a:lnTo>
                  <a:pt x="17499" y="154435"/>
                </a:lnTo>
                <a:lnTo>
                  <a:pt x="19286" y="161366"/>
                </a:lnTo>
                <a:lnTo>
                  <a:pt x="21324" y="167681"/>
                </a:lnTo>
                <a:lnTo>
                  <a:pt x="23530" y="173584"/>
                </a:lnTo>
                <a:lnTo>
                  <a:pt x="25846" y="179212"/>
                </a:lnTo>
                <a:lnTo>
                  <a:pt x="27391" y="184658"/>
                </a:lnTo>
                <a:lnTo>
                  <a:pt x="28421" y="189981"/>
                </a:lnTo>
                <a:lnTo>
                  <a:pt x="29108" y="195224"/>
                </a:lnTo>
                <a:lnTo>
                  <a:pt x="29565" y="200412"/>
                </a:lnTo>
                <a:lnTo>
                  <a:pt x="29871" y="205565"/>
                </a:lnTo>
                <a:lnTo>
                  <a:pt x="30074" y="210693"/>
                </a:lnTo>
                <a:lnTo>
                  <a:pt x="29362" y="214958"/>
                </a:lnTo>
                <a:lnTo>
                  <a:pt x="28043" y="218649"/>
                </a:lnTo>
                <a:lnTo>
                  <a:pt x="26316" y="221955"/>
                </a:lnTo>
                <a:lnTo>
                  <a:pt x="25164" y="225006"/>
                </a:lnTo>
                <a:lnTo>
                  <a:pt x="24396" y="227887"/>
                </a:lnTo>
                <a:lnTo>
                  <a:pt x="22861" y="2361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781"/>
          <p:cNvSpPr/>
          <p:nvPr/>
        </p:nvSpPr>
        <p:spPr>
          <a:xfrm>
            <a:off x="5687485" y="2834640"/>
            <a:ext cx="743796" cy="53300"/>
          </a:xfrm>
          <a:custGeom>
            <a:avLst/>
            <a:gdLst/>
            <a:ahLst/>
            <a:cxnLst/>
            <a:rect l="0" t="0" r="0" b="0"/>
            <a:pathLst>
              <a:path w="743796" h="53300">
                <a:moveTo>
                  <a:pt x="19895" y="0"/>
                </a:moveTo>
                <a:lnTo>
                  <a:pt x="7759" y="16181"/>
                </a:lnTo>
                <a:lnTo>
                  <a:pt x="4185" y="21794"/>
                </a:lnTo>
                <a:lnTo>
                  <a:pt x="1802" y="26382"/>
                </a:lnTo>
                <a:lnTo>
                  <a:pt x="213" y="30288"/>
                </a:lnTo>
                <a:lnTo>
                  <a:pt x="0" y="33739"/>
                </a:lnTo>
                <a:lnTo>
                  <a:pt x="706" y="36886"/>
                </a:lnTo>
                <a:lnTo>
                  <a:pt x="2022" y="39831"/>
                </a:lnTo>
                <a:lnTo>
                  <a:pt x="3746" y="42641"/>
                </a:lnTo>
                <a:lnTo>
                  <a:pt x="5742" y="45360"/>
                </a:lnTo>
                <a:lnTo>
                  <a:pt x="7920" y="48020"/>
                </a:lnTo>
                <a:lnTo>
                  <a:pt x="11065" y="49794"/>
                </a:lnTo>
                <a:lnTo>
                  <a:pt x="14855" y="50976"/>
                </a:lnTo>
                <a:lnTo>
                  <a:pt x="30537" y="52640"/>
                </a:lnTo>
                <a:lnTo>
                  <a:pt x="53528" y="53133"/>
                </a:lnTo>
                <a:lnTo>
                  <a:pt x="95683" y="53299"/>
                </a:lnTo>
                <a:lnTo>
                  <a:pt x="108520" y="52466"/>
                </a:lnTo>
                <a:lnTo>
                  <a:pt x="122159" y="51064"/>
                </a:lnTo>
                <a:lnTo>
                  <a:pt x="136331" y="49283"/>
                </a:lnTo>
                <a:lnTo>
                  <a:pt x="150859" y="48095"/>
                </a:lnTo>
                <a:lnTo>
                  <a:pt x="165624" y="47303"/>
                </a:lnTo>
                <a:lnTo>
                  <a:pt x="180548" y="46776"/>
                </a:lnTo>
                <a:lnTo>
                  <a:pt x="196424" y="45577"/>
                </a:lnTo>
                <a:lnTo>
                  <a:pt x="212934" y="43931"/>
                </a:lnTo>
                <a:lnTo>
                  <a:pt x="229868" y="41988"/>
                </a:lnTo>
                <a:lnTo>
                  <a:pt x="247930" y="40692"/>
                </a:lnTo>
                <a:lnTo>
                  <a:pt x="266745" y="39828"/>
                </a:lnTo>
                <a:lnTo>
                  <a:pt x="286062" y="39252"/>
                </a:lnTo>
                <a:lnTo>
                  <a:pt x="305713" y="38021"/>
                </a:lnTo>
                <a:lnTo>
                  <a:pt x="345610" y="34396"/>
                </a:lnTo>
                <a:lnTo>
                  <a:pt x="365732" y="33091"/>
                </a:lnTo>
                <a:lnTo>
                  <a:pt x="385919" y="32220"/>
                </a:lnTo>
                <a:lnTo>
                  <a:pt x="406151" y="31640"/>
                </a:lnTo>
                <a:lnTo>
                  <a:pt x="426412" y="30407"/>
                </a:lnTo>
                <a:lnTo>
                  <a:pt x="466987" y="26779"/>
                </a:lnTo>
                <a:lnTo>
                  <a:pt x="505340" y="22344"/>
                </a:lnTo>
                <a:lnTo>
                  <a:pt x="523865" y="19976"/>
                </a:lnTo>
                <a:lnTo>
                  <a:pt x="541295" y="18397"/>
                </a:lnTo>
                <a:lnTo>
                  <a:pt x="557995" y="17345"/>
                </a:lnTo>
                <a:lnTo>
                  <a:pt x="574208" y="16643"/>
                </a:lnTo>
                <a:lnTo>
                  <a:pt x="608027" y="15864"/>
                </a:lnTo>
                <a:lnTo>
                  <a:pt x="625343" y="15656"/>
                </a:lnTo>
                <a:lnTo>
                  <a:pt x="640274" y="14670"/>
                </a:lnTo>
                <a:lnTo>
                  <a:pt x="653614" y="13167"/>
                </a:lnTo>
                <a:lnTo>
                  <a:pt x="665895" y="11318"/>
                </a:lnTo>
                <a:lnTo>
                  <a:pt x="677468" y="10085"/>
                </a:lnTo>
                <a:lnTo>
                  <a:pt x="699358" y="8716"/>
                </a:lnTo>
                <a:lnTo>
                  <a:pt x="708244" y="7504"/>
                </a:lnTo>
                <a:lnTo>
                  <a:pt x="715861" y="5849"/>
                </a:lnTo>
                <a:lnTo>
                  <a:pt x="722633" y="3900"/>
                </a:lnTo>
                <a:lnTo>
                  <a:pt x="727993" y="2599"/>
                </a:lnTo>
                <a:lnTo>
                  <a:pt x="732413" y="1733"/>
                </a:lnTo>
                <a:lnTo>
                  <a:pt x="74379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782"/>
          <p:cNvSpPr/>
          <p:nvPr/>
        </p:nvSpPr>
        <p:spPr>
          <a:xfrm>
            <a:off x="5821681" y="3025140"/>
            <a:ext cx="224044" cy="266558"/>
          </a:xfrm>
          <a:custGeom>
            <a:avLst/>
            <a:gdLst/>
            <a:ahLst/>
            <a:cxnLst/>
            <a:rect l="0" t="0" r="0" b="0"/>
            <a:pathLst>
              <a:path w="224044" h="266558">
                <a:moveTo>
                  <a:pt x="22860" y="0"/>
                </a:moveTo>
                <a:lnTo>
                  <a:pt x="10724" y="20226"/>
                </a:lnTo>
                <a:lnTo>
                  <a:pt x="7150" y="27031"/>
                </a:lnTo>
                <a:lnTo>
                  <a:pt x="4766" y="32414"/>
                </a:lnTo>
                <a:lnTo>
                  <a:pt x="2119" y="40653"/>
                </a:lnTo>
                <a:lnTo>
                  <a:pt x="941" y="47137"/>
                </a:lnTo>
                <a:lnTo>
                  <a:pt x="124" y="54781"/>
                </a:lnTo>
                <a:lnTo>
                  <a:pt x="83" y="56841"/>
                </a:lnTo>
                <a:lnTo>
                  <a:pt x="902" y="58214"/>
                </a:lnTo>
                <a:lnTo>
                  <a:pt x="2294" y="59129"/>
                </a:lnTo>
                <a:lnTo>
                  <a:pt x="6947" y="60993"/>
                </a:lnTo>
                <a:lnTo>
                  <a:pt x="14658" y="64644"/>
                </a:lnTo>
                <a:lnTo>
                  <a:pt x="21473" y="69088"/>
                </a:lnTo>
                <a:lnTo>
                  <a:pt x="28170" y="74733"/>
                </a:lnTo>
                <a:lnTo>
                  <a:pt x="36790" y="82886"/>
                </a:lnTo>
                <a:lnTo>
                  <a:pt x="42307" y="86584"/>
                </a:lnTo>
                <a:lnTo>
                  <a:pt x="48524" y="89896"/>
                </a:lnTo>
                <a:lnTo>
                  <a:pt x="55209" y="92950"/>
                </a:lnTo>
                <a:lnTo>
                  <a:pt x="62206" y="96680"/>
                </a:lnTo>
                <a:lnTo>
                  <a:pt x="69411" y="100860"/>
                </a:lnTo>
                <a:lnTo>
                  <a:pt x="84189" y="110020"/>
                </a:lnTo>
                <a:lnTo>
                  <a:pt x="121968" y="134725"/>
                </a:lnTo>
                <a:lnTo>
                  <a:pt x="129572" y="138924"/>
                </a:lnTo>
                <a:lnTo>
                  <a:pt x="137181" y="142569"/>
                </a:lnTo>
                <a:lnTo>
                  <a:pt x="144794" y="145846"/>
                </a:lnTo>
                <a:lnTo>
                  <a:pt x="152410" y="149724"/>
                </a:lnTo>
                <a:lnTo>
                  <a:pt x="160026" y="154003"/>
                </a:lnTo>
                <a:lnTo>
                  <a:pt x="167644" y="158548"/>
                </a:lnTo>
                <a:lnTo>
                  <a:pt x="174416" y="162426"/>
                </a:lnTo>
                <a:lnTo>
                  <a:pt x="186456" y="168991"/>
                </a:lnTo>
                <a:lnTo>
                  <a:pt x="192037" y="172774"/>
                </a:lnTo>
                <a:lnTo>
                  <a:pt x="197452" y="176990"/>
                </a:lnTo>
                <a:lnTo>
                  <a:pt x="202754" y="181493"/>
                </a:lnTo>
                <a:lnTo>
                  <a:pt x="207136" y="185342"/>
                </a:lnTo>
                <a:lnTo>
                  <a:pt x="214263" y="191877"/>
                </a:lnTo>
                <a:lnTo>
                  <a:pt x="220253" y="199860"/>
                </a:lnTo>
                <a:lnTo>
                  <a:pt x="223034" y="204361"/>
                </a:lnTo>
                <a:lnTo>
                  <a:pt x="224043" y="208207"/>
                </a:lnTo>
                <a:lnTo>
                  <a:pt x="223869" y="211618"/>
                </a:lnTo>
                <a:lnTo>
                  <a:pt x="221417" y="218512"/>
                </a:lnTo>
                <a:lnTo>
                  <a:pt x="219579" y="222721"/>
                </a:lnTo>
                <a:lnTo>
                  <a:pt x="217505" y="227221"/>
                </a:lnTo>
                <a:lnTo>
                  <a:pt x="214431" y="231914"/>
                </a:lnTo>
                <a:lnTo>
                  <a:pt x="210686" y="236736"/>
                </a:lnTo>
                <a:lnTo>
                  <a:pt x="206498" y="241644"/>
                </a:lnTo>
                <a:lnTo>
                  <a:pt x="201165" y="245763"/>
                </a:lnTo>
                <a:lnTo>
                  <a:pt x="195070" y="249355"/>
                </a:lnTo>
                <a:lnTo>
                  <a:pt x="188466" y="252597"/>
                </a:lnTo>
                <a:lnTo>
                  <a:pt x="181524" y="255604"/>
                </a:lnTo>
                <a:lnTo>
                  <a:pt x="174356" y="258456"/>
                </a:lnTo>
                <a:lnTo>
                  <a:pt x="167038" y="261204"/>
                </a:lnTo>
                <a:lnTo>
                  <a:pt x="159618" y="263036"/>
                </a:lnTo>
                <a:lnTo>
                  <a:pt x="152132" y="264258"/>
                </a:lnTo>
                <a:lnTo>
                  <a:pt x="144601" y="265072"/>
                </a:lnTo>
                <a:lnTo>
                  <a:pt x="137041" y="265615"/>
                </a:lnTo>
                <a:lnTo>
                  <a:pt x="129460" y="265976"/>
                </a:lnTo>
                <a:lnTo>
                  <a:pt x="114264" y="266378"/>
                </a:lnTo>
                <a:lnTo>
                  <a:pt x="99045" y="266557"/>
                </a:lnTo>
                <a:lnTo>
                  <a:pt x="90582" y="265758"/>
                </a:lnTo>
                <a:lnTo>
                  <a:pt x="81555" y="264379"/>
                </a:lnTo>
                <a:lnTo>
                  <a:pt x="72150" y="262613"/>
                </a:lnTo>
                <a:lnTo>
                  <a:pt x="63340" y="258895"/>
                </a:lnTo>
                <a:lnTo>
                  <a:pt x="54927" y="253877"/>
                </a:lnTo>
                <a:lnTo>
                  <a:pt x="46777" y="247991"/>
                </a:lnTo>
                <a:lnTo>
                  <a:pt x="39652" y="242374"/>
                </a:lnTo>
                <a:lnTo>
                  <a:pt x="33208" y="236936"/>
                </a:lnTo>
                <a:lnTo>
                  <a:pt x="27218" y="231617"/>
                </a:lnTo>
                <a:lnTo>
                  <a:pt x="21532" y="225532"/>
                </a:lnTo>
                <a:lnTo>
                  <a:pt x="16048" y="218935"/>
                </a:lnTo>
                <a:lnTo>
                  <a:pt x="0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783"/>
          <p:cNvSpPr/>
          <p:nvPr/>
        </p:nvSpPr>
        <p:spPr>
          <a:xfrm>
            <a:off x="5814060" y="3040380"/>
            <a:ext cx="320041" cy="45721"/>
          </a:xfrm>
          <a:custGeom>
            <a:avLst/>
            <a:gdLst/>
            <a:ahLst/>
            <a:cxnLst/>
            <a:rect l="0" t="0" r="0" b="0"/>
            <a:pathLst>
              <a:path w="320041" h="45721">
                <a:moveTo>
                  <a:pt x="0" y="45720"/>
                </a:moveTo>
                <a:lnTo>
                  <a:pt x="4046" y="41675"/>
                </a:lnTo>
                <a:lnTo>
                  <a:pt x="6931" y="40483"/>
                </a:lnTo>
                <a:lnTo>
                  <a:pt x="14652" y="39159"/>
                </a:lnTo>
                <a:lnTo>
                  <a:pt x="23728" y="38571"/>
                </a:lnTo>
                <a:lnTo>
                  <a:pt x="33406" y="38309"/>
                </a:lnTo>
                <a:lnTo>
                  <a:pt x="43351" y="38193"/>
                </a:lnTo>
                <a:lnTo>
                  <a:pt x="48374" y="37316"/>
                </a:lnTo>
                <a:lnTo>
                  <a:pt x="53416" y="35884"/>
                </a:lnTo>
                <a:lnTo>
                  <a:pt x="58471" y="34083"/>
                </a:lnTo>
                <a:lnTo>
                  <a:pt x="64381" y="32882"/>
                </a:lnTo>
                <a:lnTo>
                  <a:pt x="70861" y="32081"/>
                </a:lnTo>
                <a:lnTo>
                  <a:pt x="77721" y="31548"/>
                </a:lnTo>
                <a:lnTo>
                  <a:pt x="83987" y="31192"/>
                </a:lnTo>
                <a:lnTo>
                  <a:pt x="95466" y="30796"/>
                </a:lnTo>
                <a:lnTo>
                  <a:pt x="115493" y="30574"/>
                </a:lnTo>
                <a:lnTo>
                  <a:pt x="123562" y="29696"/>
                </a:lnTo>
                <a:lnTo>
                  <a:pt x="132329" y="28264"/>
                </a:lnTo>
                <a:lnTo>
                  <a:pt x="141559" y="26463"/>
                </a:lnTo>
                <a:lnTo>
                  <a:pt x="150253" y="25262"/>
                </a:lnTo>
                <a:lnTo>
                  <a:pt x="158588" y="24461"/>
                </a:lnTo>
                <a:lnTo>
                  <a:pt x="166685" y="23928"/>
                </a:lnTo>
                <a:lnTo>
                  <a:pt x="175471" y="22725"/>
                </a:lnTo>
                <a:lnTo>
                  <a:pt x="184713" y="21077"/>
                </a:lnTo>
                <a:lnTo>
                  <a:pt x="194262" y="19131"/>
                </a:lnTo>
                <a:lnTo>
                  <a:pt x="204015" y="17834"/>
                </a:lnTo>
                <a:lnTo>
                  <a:pt x="213903" y="16969"/>
                </a:lnTo>
                <a:lnTo>
                  <a:pt x="223883" y="16393"/>
                </a:lnTo>
                <a:lnTo>
                  <a:pt x="233922" y="15162"/>
                </a:lnTo>
                <a:lnTo>
                  <a:pt x="244001" y="13495"/>
                </a:lnTo>
                <a:lnTo>
                  <a:pt x="254108" y="11536"/>
                </a:lnTo>
                <a:lnTo>
                  <a:pt x="264232" y="10231"/>
                </a:lnTo>
                <a:lnTo>
                  <a:pt x="274368" y="9361"/>
                </a:lnTo>
                <a:lnTo>
                  <a:pt x="284512" y="8780"/>
                </a:lnTo>
                <a:lnTo>
                  <a:pt x="292968" y="7547"/>
                </a:lnTo>
                <a:lnTo>
                  <a:pt x="300299" y="5878"/>
                </a:lnTo>
                <a:lnTo>
                  <a:pt x="3200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784"/>
          <p:cNvSpPr/>
          <p:nvPr/>
        </p:nvSpPr>
        <p:spPr>
          <a:xfrm>
            <a:off x="6089924" y="3064745"/>
            <a:ext cx="134072" cy="196444"/>
          </a:xfrm>
          <a:custGeom>
            <a:avLst/>
            <a:gdLst/>
            <a:ahLst/>
            <a:cxnLst/>
            <a:rect l="0" t="0" r="0" b="0"/>
            <a:pathLst>
              <a:path w="134072" h="196444">
                <a:moveTo>
                  <a:pt x="89896" y="21355"/>
                </a:moveTo>
                <a:lnTo>
                  <a:pt x="89896" y="25400"/>
                </a:lnTo>
                <a:lnTo>
                  <a:pt x="89050" y="28285"/>
                </a:lnTo>
                <a:lnTo>
                  <a:pt x="87638" y="31902"/>
                </a:lnTo>
                <a:lnTo>
                  <a:pt x="85851" y="36006"/>
                </a:lnTo>
                <a:lnTo>
                  <a:pt x="84659" y="39589"/>
                </a:lnTo>
                <a:lnTo>
                  <a:pt x="83864" y="42825"/>
                </a:lnTo>
                <a:lnTo>
                  <a:pt x="82982" y="48677"/>
                </a:lnTo>
                <a:lnTo>
                  <a:pt x="82590" y="54101"/>
                </a:lnTo>
                <a:lnTo>
                  <a:pt x="83332" y="56732"/>
                </a:lnTo>
                <a:lnTo>
                  <a:pt x="86414" y="61914"/>
                </a:lnTo>
                <a:lnTo>
                  <a:pt x="88864" y="65546"/>
                </a:lnTo>
                <a:lnTo>
                  <a:pt x="90055" y="65209"/>
                </a:lnTo>
                <a:lnTo>
                  <a:pt x="93636" y="62577"/>
                </a:lnTo>
                <a:lnTo>
                  <a:pt x="96366" y="60380"/>
                </a:lnTo>
                <a:lnTo>
                  <a:pt x="96750" y="59225"/>
                </a:lnTo>
                <a:lnTo>
                  <a:pt x="97176" y="55684"/>
                </a:lnTo>
                <a:lnTo>
                  <a:pt x="98135" y="53554"/>
                </a:lnTo>
                <a:lnTo>
                  <a:pt x="101460" y="48931"/>
                </a:lnTo>
                <a:lnTo>
                  <a:pt x="103532" y="46512"/>
                </a:lnTo>
                <a:lnTo>
                  <a:pt x="105760" y="44053"/>
                </a:lnTo>
                <a:lnTo>
                  <a:pt x="108092" y="41567"/>
                </a:lnTo>
                <a:lnTo>
                  <a:pt x="109647" y="39063"/>
                </a:lnTo>
                <a:lnTo>
                  <a:pt x="111374" y="34023"/>
                </a:lnTo>
                <a:lnTo>
                  <a:pt x="112142" y="28961"/>
                </a:lnTo>
                <a:lnTo>
                  <a:pt x="112483" y="23889"/>
                </a:lnTo>
                <a:lnTo>
                  <a:pt x="112635" y="18812"/>
                </a:lnTo>
                <a:lnTo>
                  <a:pt x="111828" y="16273"/>
                </a:lnTo>
                <a:lnTo>
                  <a:pt x="108675" y="11194"/>
                </a:lnTo>
                <a:lnTo>
                  <a:pt x="106648" y="8655"/>
                </a:lnTo>
                <a:lnTo>
                  <a:pt x="104451" y="6115"/>
                </a:lnTo>
                <a:lnTo>
                  <a:pt x="102140" y="3575"/>
                </a:lnTo>
                <a:lnTo>
                  <a:pt x="99752" y="1882"/>
                </a:lnTo>
                <a:lnTo>
                  <a:pt x="97313" y="753"/>
                </a:lnTo>
                <a:lnTo>
                  <a:pt x="94841" y="0"/>
                </a:lnTo>
                <a:lnTo>
                  <a:pt x="92346" y="345"/>
                </a:lnTo>
                <a:lnTo>
                  <a:pt x="89836" y="1422"/>
                </a:lnTo>
                <a:lnTo>
                  <a:pt x="87316" y="2986"/>
                </a:lnTo>
                <a:lnTo>
                  <a:pt x="83943" y="4876"/>
                </a:lnTo>
                <a:lnTo>
                  <a:pt x="75680" y="9233"/>
                </a:lnTo>
                <a:lnTo>
                  <a:pt x="61507" y="16446"/>
                </a:lnTo>
                <a:lnTo>
                  <a:pt x="56577" y="20623"/>
                </a:lnTo>
                <a:lnTo>
                  <a:pt x="51597" y="25947"/>
                </a:lnTo>
                <a:lnTo>
                  <a:pt x="46583" y="32036"/>
                </a:lnTo>
                <a:lnTo>
                  <a:pt x="41548" y="37789"/>
                </a:lnTo>
                <a:lnTo>
                  <a:pt x="36498" y="43318"/>
                </a:lnTo>
                <a:lnTo>
                  <a:pt x="31437" y="48697"/>
                </a:lnTo>
                <a:lnTo>
                  <a:pt x="27217" y="54823"/>
                </a:lnTo>
                <a:lnTo>
                  <a:pt x="23557" y="61447"/>
                </a:lnTo>
                <a:lnTo>
                  <a:pt x="14360" y="80647"/>
                </a:lnTo>
                <a:lnTo>
                  <a:pt x="11599" y="86283"/>
                </a:lnTo>
                <a:lnTo>
                  <a:pt x="8911" y="92580"/>
                </a:lnTo>
                <a:lnTo>
                  <a:pt x="6273" y="99319"/>
                </a:lnTo>
                <a:lnTo>
                  <a:pt x="3668" y="106351"/>
                </a:lnTo>
                <a:lnTo>
                  <a:pt x="1930" y="113579"/>
                </a:lnTo>
                <a:lnTo>
                  <a:pt x="772" y="120938"/>
                </a:lnTo>
                <a:lnTo>
                  <a:pt x="0" y="128383"/>
                </a:lnTo>
                <a:lnTo>
                  <a:pt x="333" y="135041"/>
                </a:lnTo>
                <a:lnTo>
                  <a:pt x="1401" y="141172"/>
                </a:lnTo>
                <a:lnTo>
                  <a:pt x="2959" y="146953"/>
                </a:lnTo>
                <a:lnTo>
                  <a:pt x="3999" y="152500"/>
                </a:lnTo>
                <a:lnTo>
                  <a:pt x="4690" y="157892"/>
                </a:lnTo>
                <a:lnTo>
                  <a:pt x="5152" y="163180"/>
                </a:lnTo>
                <a:lnTo>
                  <a:pt x="7154" y="168398"/>
                </a:lnTo>
                <a:lnTo>
                  <a:pt x="10182" y="173571"/>
                </a:lnTo>
                <a:lnTo>
                  <a:pt x="13893" y="178712"/>
                </a:lnTo>
                <a:lnTo>
                  <a:pt x="18061" y="182986"/>
                </a:lnTo>
                <a:lnTo>
                  <a:pt x="22532" y="186683"/>
                </a:lnTo>
                <a:lnTo>
                  <a:pt x="27207" y="189994"/>
                </a:lnTo>
                <a:lnTo>
                  <a:pt x="32017" y="192201"/>
                </a:lnTo>
                <a:lnTo>
                  <a:pt x="36917" y="193672"/>
                </a:lnTo>
                <a:lnTo>
                  <a:pt x="41877" y="194653"/>
                </a:lnTo>
                <a:lnTo>
                  <a:pt x="46877" y="195307"/>
                </a:lnTo>
                <a:lnTo>
                  <a:pt x="51903" y="195743"/>
                </a:lnTo>
                <a:lnTo>
                  <a:pt x="56947" y="196033"/>
                </a:lnTo>
                <a:lnTo>
                  <a:pt x="67068" y="196357"/>
                </a:lnTo>
                <a:lnTo>
                  <a:pt x="72137" y="196443"/>
                </a:lnTo>
                <a:lnTo>
                  <a:pt x="77210" y="194807"/>
                </a:lnTo>
                <a:lnTo>
                  <a:pt x="82285" y="192023"/>
                </a:lnTo>
                <a:lnTo>
                  <a:pt x="87362" y="188473"/>
                </a:lnTo>
                <a:lnTo>
                  <a:pt x="92440" y="185261"/>
                </a:lnTo>
                <a:lnTo>
                  <a:pt x="97518" y="182272"/>
                </a:lnTo>
                <a:lnTo>
                  <a:pt x="102598" y="179433"/>
                </a:lnTo>
                <a:lnTo>
                  <a:pt x="106831" y="175847"/>
                </a:lnTo>
                <a:lnTo>
                  <a:pt x="110499" y="171763"/>
                </a:lnTo>
                <a:lnTo>
                  <a:pt x="113792" y="167347"/>
                </a:lnTo>
                <a:lnTo>
                  <a:pt x="116833" y="161863"/>
                </a:lnTo>
                <a:lnTo>
                  <a:pt x="119707" y="155667"/>
                </a:lnTo>
                <a:lnTo>
                  <a:pt x="122470" y="148997"/>
                </a:lnTo>
                <a:lnTo>
                  <a:pt x="125159" y="142009"/>
                </a:lnTo>
                <a:lnTo>
                  <a:pt x="130404" y="127473"/>
                </a:lnTo>
                <a:lnTo>
                  <a:pt x="132142" y="120040"/>
                </a:lnTo>
                <a:lnTo>
                  <a:pt x="133300" y="112545"/>
                </a:lnTo>
                <a:lnTo>
                  <a:pt x="134071" y="105009"/>
                </a:lnTo>
                <a:lnTo>
                  <a:pt x="133740" y="97444"/>
                </a:lnTo>
                <a:lnTo>
                  <a:pt x="132671" y="89861"/>
                </a:lnTo>
                <a:lnTo>
                  <a:pt x="131113" y="82266"/>
                </a:lnTo>
                <a:lnTo>
                  <a:pt x="130074" y="75509"/>
                </a:lnTo>
                <a:lnTo>
                  <a:pt x="129382" y="69311"/>
                </a:lnTo>
                <a:lnTo>
                  <a:pt x="128919" y="63486"/>
                </a:lnTo>
                <a:lnTo>
                  <a:pt x="127765" y="57909"/>
                </a:lnTo>
                <a:lnTo>
                  <a:pt x="126149" y="52498"/>
                </a:lnTo>
                <a:lnTo>
                  <a:pt x="124225" y="47197"/>
                </a:lnTo>
                <a:lnTo>
                  <a:pt x="122095" y="41970"/>
                </a:lnTo>
                <a:lnTo>
                  <a:pt x="119828" y="36791"/>
                </a:lnTo>
                <a:lnTo>
                  <a:pt x="117471" y="31646"/>
                </a:lnTo>
                <a:lnTo>
                  <a:pt x="115053" y="27369"/>
                </a:lnTo>
                <a:lnTo>
                  <a:pt x="112595" y="23671"/>
                </a:lnTo>
                <a:lnTo>
                  <a:pt x="110108" y="20359"/>
                </a:lnTo>
                <a:lnTo>
                  <a:pt x="106757" y="17304"/>
                </a:lnTo>
                <a:lnTo>
                  <a:pt x="102830" y="14421"/>
                </a:lnTo>
                <a:lnTo>
                  <a:pt x="98519" y="11653"/>
                </a:lnTo>
                <a:lnTo>
                  <a:pt x="94798" y="9807"/>
                </a:lnTo>
                <a:lnTo>
                  <a:pt x="91470" y="8576"/>
                </a:lnTo>
                <a:lnTo>
                  <a:pt x="88406" y="7756"/>
                </a:lnTo>
                <a:lnTo>
                  <a:pt x="85516" y="8056"/>
                </a:lnTo>
                <a:lnTo>
                  <a:pt x="82743" y="9102"/>
                </a:lnTo>
                <a:lnTo>
                  <a:pt x="80047" y="10646"/>
                </a:lnTo>
                <a:lnTo>
                  <a:pt x="77403" y="13369"/>
                </a:lnTo>
                <a:lnTo>
                  <a:pt x="74795" y="16878"/>
                </a:lnTo>
                <a:lnTo>
                  <a:pt x="72208" y="20910"/>
                </a:lnTo>
                <a:lnTo>
                  <a:pt x="70484" y="24445"/>
                </a:lnTo>
                <a:lnTo>
                  <a:pt x="69335" y="27649"/>
                </a:lnTo>
                <a:lnTo>
                  <a:pt x="68569" y="30631"/>
                </a:lnTo>
                <a:lnTo>
                  <a:pt x="67211" y="34312"/>
                </a:lnTo>
                <a:lnTo>
                  <a:pt x="65460" y="38460"/>
                </a:lnTo>
                <a:lnTo>
                  <a:pt x="63446" y="42918"/>
                </a:lnTo>
                <a:lnTo>
                  <a:pt x="62948" y="47584"/>
                </a:lnTo>
                <a:lnTo>
                  <a:pt x="63464" y="52388"/>
                </a:lnTo>
                <a:lnTo>
                  <a:pt x="67036" y="670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785"/>
          <p:cNvSpPr/>
          <p:nvPr/>
        </p:nvSpPr>
        <p:spPr>
          <a:xfrm>
            <a:off x="6271260" y="3093883"/>
            <a:ext cx="502910" cy="212648"/>
          </a:xfrm>
          <a:custGeom>
            <a:avLst/>
            <a:gdLst/>
            <a:ahLst/>
            <a:cxnLst/>
            <a:rect l="0" t="0" r="0" b="0"/>
            <a:pathLst>
              <a:path w="502910" h="212648">
                <a:moveTo>
                  <a:pt x="0" y="144617"/>
                </a:moveTo>
                <a:lnTo>
                  <a:pt x="20226" y="156753"/>
                </a:lnTo>
                <a:lnTo>
                  <a:pt x="32414" y="162710"/>
                </a:lnTo>
                <a:lnTo>
                  <a:pt x="44035" y="166065"/>
                </a:lnTo>
                <a:lnTo>
                  <a:pt x="51502" y="167198"/>
                </a:lnTo>
                <a:lnTo>
                  <a:pt x="52962" y="165598"/>
                </a:lnTo>
                <a:lnTo>
                  <a:pt x="56842" y="159304"/>
                </a:lnTo>
                <a:lnTo>
                  <a:pt x="61387" y="153120"/>
                </a:lnTo>
                <a:lnTo>
                  <a:pt x="66230" y="146703"/>
                </a:lnTo>
                <a:lnTo>
                  <a:pt x="68707" y="142621"/>
                </a:lnTo>
                <a:lnTo>
                  <a:pt x="71204" y="138206"/>
                </a:lnTo>
                <a:lnTo>
                  <a:pt x="72870" y="132723"/>
                </a:lnTo>
                <a:lnTo>
                  <a:pt x="73979" y="126528"/>
                </a:lnTo>
                <a:lnTo>
                  <a:pt x="74720" y="119857"/>
                </a:lnTo>
                <a:lnTo>
                  <a:pt x="76907" y="113717"/>
                </a:lnTo>
                <a:lnTo>
                  <a:pt x="80059" y="107931"/>
                </a:lnTo>
                <a:lnTo>
                  <a:pt x="83852" y="102379"/>
                </a:lnTo>
                <a:lnTo>
                  <a:pt x="88075" y="96985"/>
                </a:lnTo>
                <a:lnTo>
                  <a:pt x="92583" y="91696"/>
                </a:lnTo>
                <a:lnTo>
                  <a:pt x="97283" y="86476"/>
                </a:lnTo>
                <a:lnTo>
                  <a:pt x="101262" y="81303"/>
                </a:lnTo>
                <a:lnTo>
                  <a:pt x="104761" y="76161"/>
                </a:lnTo>
                <a:lnTo>
                  <a:pt x="107941" y="71040"/>
                </a:lnTo>
                <a:lnTo>
                  <a:pt x="110907" y="66779"/>
                </a:lnTo>
                <a:lnTo>
                  <a:pt x="113731" y="63091"/>
                </a:lnTo>
                <a:lnTo>
                  <a:pt x="116461" y="59786"/>
                </a:lnTo>
                <a:lnTo>
                  <a:pt x="119127" y="55890"/>
                </a:lnTo>
                <a:lnTo>
                  <a:pt x="121752" y="51599"/>
                </a:lnTo>
                <a:lnTo>
                  <a:pt x="129406" y="38174"/>
                </a:lnTo>
                <a:lnTo>
                  <a:pt x="125455" y="42052"/>
                </a:lnTo>
                <a:lnTo>
                  <a:pt x="124277" y="44067"/>
                </a:lnTo>
                <a:lnTo>
                  <a:pt x="121771" y="51795"/>
                </a:lnTo>
                <a:lnTo>
                  <a:pt x="120127" y="55642"/>
                </a:lnTo>
                <a:lnTo>
                  <a:pt x="118186" y="59901"/>
                </a:lnTo>
                <a:lnTo>
                  <a:pt x="116043" y="63586"/>
                </a:lnTo>
                <a:lnTo>
                  <a:pt x="111406" y="69939"/>
                </a:lnTo>
                <a:lnTo>
                  <a:pt x="109831" y="73665"/>
                </a:lnTo>
                <a:lnTo>
                  <a:pt x="108780" y="77842"/>
                </a:lnTo>
                <a:lnTo>
                  <a:pt x="108080" y="82320"/>
                </a:lnTo>
                <a:lnTo>
                  <a:pt x="107613" y="86153"/>
                </a:lnTo>
                <a:lnTo>
                  <a:pt x="107095" y="92668"/>
                </a:lnTo>
                <a:lnTo>
                  <a:pt x="106864" y="98386"/>
                </a:lnTo>
                <a:lnTo>
                  <a:pt x="106803" y="101097"/>
                </a:lnTo>
                <a:lnTo>
                  <a:pt x="107608" y="103750"/>
                </a:lnTo>
                <a:lnTo>
                  <a:pt x="110762" y="108956"/>
                </a:lnTo>
                <a:lnTo>
                  <a:pt x="114985" y="114092"/>
                </a:lnTo>
                <a:lnTo>
                  <a:pt x="117297" y="116647"/>
                </a:lnTo>
                <a:lnTo>
                  <a:pt x="119685" y="118351"/>
                </a:lnTo>
                <a:lnTo>
                  <a:pt x="124595" y="120243"/>
                </a:lnTo>
                <a:lnTo>
                  <a:pt x="139884" y="121458"/>
                </a:lnTo>
                <a:lnTo>
                  <a:pt x="146273" y="121624"/>
                </a:lnTo>
                <a:lnTo>
                  <a:pt x="154193" y="119440"/>
                </a:lnTo>
                <a:lnTo>
                  <a:pt x="163357" y="116494"/>
                </a:lnTo>
                <a:lnTo>
                  <a:pt x="173074" y="115185"/>
                </a:lnTo>
                <a:lnTo>
                  <a:pt x="177189" y="113142"/>
                </a:lnTo>
                <a:lnTo>
                  <a:pt x="180780" y="110087"/>
                </a:lnTo>
                <a:lnTo>
                  <a:pt x="184020" y="106357"/>
                </a:lnTo>
                <a:lnTo>
                  <a:pt x="192135" y="99955"/>
                </a:lnTo>
                <a:lnTo>
                  <a:pt x="200540" y="94287"/>
                </a:lnTo>
                <a:lnTo>
                  <a:pt x="207098" y="88946"/>
                </a:lnTo>
                <a:lnTo>
                  <a:pt x="210032" y="85490"/>
                </a:lnTo>
                <a:lnTo>
                  <a:pt x="212834" y="81492"/>
                </a:lnTo>
                <a:lnTo>
                  <a:pt x="215549" y="77134"/>
                </a:lnTo>
                <a:lnTo>
                  <a:pt x="218206" y="73381"/>
                </a:lnTo>
                <a:lnTo>
                  <a:pt x="223416" y="66955"/>
                </a:lnTo>
                <a:lnTo>
                  <a:pt x="225144" y="63209"/>
                </a:lnTo>
                <a:lnTo>
                  <a:pt x="226296" y="59018"/>
                </a:lnTo>
                <a:lnTo>
                  <a:pt x="227065" y="54531"/>
                </a:lnTo>
                <a:lnTo>
                  <a:pt x="227575" y="50693"/>
                </a:lnTo>
                <a:lnTo>
                  <a:pt x="228145" y="44171"/>
                </a:lnTo>
                <a:lnTo>
                  <a:pt x="229143" y="41246"/>
                </a:lnTo>
                <a:lnTo>
                  <a:pt x="232510" y="35739"/>
                </a:lnTo>
                <a:lnTo>
                  <a:pt x="234572" y="30469"/>
                </a:lnTo>
                <a:lnTo>
                  <a:pt x="236123" y="23152"/>
                </a:lnTo>
                <a:lnTo>
                  <a:pt x="236201" y="28870"/>
                </a:lnTo>
                <a:lnTo>
                  <a:pt x="236220" y="73947"/>
                </a:lnTo>
                <a:lnTo>
                  <a:pt x="237067" y="78877"/>
                </a:lnTo>
                <a:lnTo>
                  <a:pt x="238479" y="83857"/>
                </a:lnTo>
                <a:lnTo>
                  <a:pt x="240265" y="88870"/>
                </a:lnTo>
                <a:lnTo>
                  <a:pt x="242304" y="93059"/>
                </a:lnTo>
                <a:lnTo>
                  <a:pt x="244509" y="96699"/>
                </a:lnTo>
                <a:lnTo>
                  <a:pt x="249217" y="103000"/>
                </a:lnTo>
                <a:lnTo>
                  <a:pt x="254132" y="108623"/>
                </a:lnTo>
                <a:lnTo>
                  <a:pt x="259139" y="113944"/>
                </a:lnTo>
                <a:lnTo>
                  <a:pt x="261660" y="116548"/>
                </a:lnTo>
                <a:lnTo>
                  <a:pt x="265033" y="118284"/>
                </a:lnTo>
                <a:lnTo>
                  <a:pt x="273296" y="120214"/>
                </a:lnTo>
                <a:lnTo>
                  <a:pt x="287469" y="121300"/>
                </a:lnTo>
                <a:lnTo>
                  <a:pt x="302191" y="121667"/>
                </a:lnTo>
                <a:lnTo>
                  <a:pt x="310978" y="121717"/>
                </a:lnTo>
                <a:lnTo>
                  <a:pt x="320528" y="119481"/>
                </a:lnTo>
                <a:lnTo>
                  <a:pt x="335425" y="113463"/>
                </a:lnTo>
                <a:lnTo>
                  <a:pt x="345504" y="107911"/>
                </a:lnTo>
                <a:lnTo>
                  <a:pt x="350562" y="104059"/>
                </a:lnTo>
                <a:lnTo>
                  <a:pt x="355629" y="99799"/>
                </a:lnTo>
                <a:lnTo>
                  <a:pt x="360699" y="95265"/>
                </a:lnTo>
                <a:lnTo>
                  <a:pt x="370848" y="85711"/>
                </a:lnTo>
                <a:lnTo>
                  <a:pt x="386082" y="70813"/>
                </a:lnTo>
                <a:lnTo>
                  <a:pt x="390314" y="65781"/>
                </a:lnTo>
                <a:lnTo>
                  <a:pt x="393983" y="60733"/>
                </a:lnTo>
                <a:lnTo>
                  <a:pt x="397276" y="55675"/>
                </a:lnTo>
                <a:lnTo>
                  <a:pt x="401163" y="50609"/>
                </a:lnTo>
                <a:lnTo>
                  <a:pt x="405449" y="45538"/>
                </a:lnTo>
                <a:lnTo>
                  <a:pt x="413880" y="36235"/>
                </a:lnTo>
                <a:lnTo>
                  <a:pt x="420449" y="29278"/>
                </a:lnTo>
                <a:lnTo>
                  <a:pt x="423386" y="25391"/>
                </a:lnTo>
                <a:lnTo>
                  <a:pt x="426190" y="21107"/>
                </a:lnTo>
                <a:lnTo>
                  <a:pt x="428906" y="16557"/>
                </a:lnTo>
                <a:lnTo>
                  <a:pt x="431563" y="12676"/>
                </a:lnTo>
                <a:lnTo>
                  <a:pt x="436775" y="6108"/>
                </a:lnTo>
                <a:lnTo>
                  <a:pt x="439350" y="4018"/>
                </a:lnTo>
                <a:lnTo>
                  <a:pt x="441913" y="2624"/>
                </a:lnTo>
                <a:lnTo>
                  <a:pt x="447018" y="1076"/>
                </a:lnTo>
                <a:lnTo>
                  <a:pt x="459738" y="0"/>
                </a:lnTo>
                <a:lnTo>
                  <a:pt x="462278" y="792"/>
                </a:lnTo>
                <a:lnTo>
                  <a:pt x="467359" y="3930"/>
                </a:lnTo>
                <a:lnTo>
                  <a:pt x="469053" y="6799"/>
                </a:lnTo>
                <a:lnTo>
                  <a:pt x="470181" y="10405"/>
                </a:lnTo>
                <a:lnTo>
                  <a:pt x="470935" y="14502"/>
                </a:lnTo>
                <a:lnTo>
                  <a:pt x="472283" y="18081"/>
                </a:lnTo>
                <a:lnTo>
                  <a:pt x="476039" y="24314"/>
                </a:lnTo>
                <a:lnTo>
                  <a:pt x="478226" y="28008"/>
                </a:lnTo>
                <a:lnTo>
                  <a:pt x="480530" y="32165"/>
                </a:lnTo>
                <a:lnTo>
                  <a:pt x="482914" y="36628"/>
                </a:lnTo>
                <a:lnTo>
                  <a:pt x="484502" y="41298"/>
                </a:lnTo>
                <a:lnTo>
                  <a:pt x="485562" y="46104"/>
                </a:lnTo>
                <a:lnTo>
                  <a:pt x="486268" y="51002"/>
                </a:lnTo>
                <a:lnTo>
                  <a:pt x="487585" y="55960"/>
                </a:lnTo>
                <a:lnTo>
                  <a:pt x="489310" y="60959"/>
                </a:lnTo>
                <a:lnTo>
                  <a:pt x="491306" y="65985"/>
                </a:lnTo>
                <a:lnTo>
                  <a:pt x="493484" y="71029"/>
                </a:lnTo>
                <a:lnTo>
                  <a:pt x="498162" y="81149"/>
                </a:lnTo>
                <a:lnTo>
                  <a:pt x="499748" y="86218"/>
                </a:lnTo>
                <a:lnTo>
                  <a:pt x="500804" y="91291"/>
                </a:lnTo>
                <a:lnTo>
                  <a:pt x="501510" y="96366"/>
                </a:lnTo>
                <a:lnTo>
                  <a:pt x="501979" y="100596"/>
                </a:lnTo>
                <a:lnTo>
                  <a:pt x="502292" y="104263"/>
                </a:lnTo>
                <a:lnTo>
                  <a:pt x="502503" y="107555"/>
                </a:lnTo>
                <a:lnTo>
                  <a:pt x="502641" y="111442"/>
                </a:lnTo>
                <a:lnTo>
                  <a:pt x="502864" y="127590"/>
                </a:lnTo>
                <a:lnTo>
                  <a:pt x="502909" y="143229"/>
                </a:lnTo>
                <a:lnTo>
                  <a:pt x="501220" y="147925"/>
                </a:lnTo>
                <a:lnTo>
                  <a:pt x="498399" y="152749"/>
                </a:lnTo>
                <a:lnTo>
                  <a:pt x="494826" y="157658"/>
                </a:lnTo>
                <a:lnTo>
                  <a:pt x="491598" y="162624"/>
                </a:lnTo>
                <a:lnTo>
                  <a:pt x="488599" y="167629"/>
                </a:lnTo>
                <a:lnTo>
                  <a:pt x="485752" y="172658"/>
                </a:lnTo>
                <a:lnTo>
                  <a:pt x="482161" y="176858"/>
                </a:lnTo>
                <a:lnTo>
                  <a:pt x="478075" y="180504"/>
                </a:lnTo>
                <a:lnTo>
                  <a:pt x="473656" y="183782"/>
                </a:lnTo>
                <a:lnTo>
                  <a:pt x="469864" y="187660"/>
                </a:lnTo>
                <a:lnTo>
                  <a:pt x="466489" y="191939"/>
                </a:lnTo>
                <a:lnTo>
                  <a:pt x="463392" y="196486"/>
                </a:lnTo>
                <a:lnTo>
                  <a:pt x="459635" y="200362"/>
                </a:lnTo>
                <a:lnTo>
                  <a:pt x="450944" y="206928"/>
                </a:lnTo>
                <a:lnTo>
                  <a:pt x="443695" y="210411"/>
                </a:lnTo>
                <a:lnTo>
                  <a:pt x="434854" y="212371"/>
                </a:lnTo>
                <a:lnTo>
                  <a:pt x="432142" y="212647"/>
                </a:lnTo>
                <a:lnTo>
                  <a:pt x="430336" y="211983"/>
                </a:lnTo>
                <a:lnTo>
                  <a:pt x="429129" y="210695"/>
                </a:lnTo>
                <a:lnTo>
                  <a:pt x="428326" y="208989"/>
                </a:lnTo>
                <a:lnTo>
                  <a:pt x="428637" y="206158"/>
                </a:lnTo>
                <a:lnTo>
                  <a:pt x="429691" y="202578"/>
                </a:lnTo>
                <a:lnTo>
                  <a:pt x="431240" y="198498"/>
                </a:lnTo>
                <a:lnTo>
                  <a:pt x="433121" y="194084"/>
                </a:lnTo>
                <a:lnTo>
                  <a:pt x="437467" y="184665"/>
                </a:lnTo>
                <a:lnTo>
                  <a:pt x="472440" y="1141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786"/>
          <p:cNvSpPr/>
          <p:nvPr/>
        </p:nvSpPr>
        <p:spPr>
          <a:xfrm>
            <a:off x="6934322" y="2796540"/>
            <a:ext cx="312300" cy="45721"/>
          </a:xfrm>
          <a:custGeom>
            <a:avLst/>
            <a:gdLst/>
            <a:ahLst/>
            <a:cxnLst/>
            <a:rect l="0" t="0" r="0" b="0"/>
            <a:pathLst>
              <a:path w="312300" h="45721">
                <a:moveTo>
                  <a:pt x="15119" y="0"/>
                </a:moveTo>
                <a:lnTo>
                  <a:pt x="11074" y="4045"/>
                </a:lnTo>
                <a:lnTo>
                  <a:pt x="9036" y="6930"/>
                </a:lnTo>
                <a:lnTo>
                  <a:pt x="6830" y="10547"/>
                </a:lnTo>
                <a:lnTo>
                  <a:pt x="4513" y="14651"/>
                </a:lnTo>
                <a:lnTo>
                  <a:pt x="2968" y="18234"/>
                </a:lnTo>
                <a:lnTo>
                  <a:pt x="1938" y="21470"/>
                </a:lnTo>
                <a:lnTo>
                  <a:pt x="1252" y="24473"/>
                </a:lnTo>
                <a:lnTo>
                  <a:pt x="794" y="27322"/>
                </a:lnTo>
                <a:lnTo>
                  <a:pt x="490" y="30068"/>
                </a:lnTo>
                <a:lnTo>
                  <a:pt x="0" y="36513"/>
                </a:lnTo>
                <a:lnTo>
                  <a:pt x="806" y="37889"/>
                </a:lnTo>
                <a:lnTo>
                  <a:pt x="2190" y="39653"/>
                </a:lnTo>
                <a:lnTo>
                  <a:pt x="3961" y="41675"/>
                </a:lnTo>
                <a:lnTo>
                  <a:pt x="5986" y="43023"/>
                </a:lnTo>
                <a:lnTo>
                  <a:pt x="8184" y="43922"/>
                </a:lnTo>
                <a:lnTo>
                  <a:pt x="13730" y="44921"/>
                </a:lnTo>
                <a:lnTo>
                  <a:pt x="21839" y="45365"/>
                </a:lnTo>
                <a:lnTo>
                  <a:pt x="31088" y="45562"/>
                </a:lnTo>
                <a:lnTo>
                  <a:pt x="241066" y="45720"/>
                </a:lnTo>
                <a:lnTo>
                  <a:pt x="249571" y="44873"/>
                </a:lnTo>
                <a:lnTo>
                  <a:pt x="257780" y="43462"/>
                </a:lnTo>
                <a:lnTo>
                  <a:pt x="265794" y="41675"/>
                </a:lnTo>
                <a:lnTo>
                  <a:pt x="273676" y="39636"/>
                </a:lnTo>
                <a:lnTo>
                  <a:pt x="281470" y="37431"/>
                </a:lnTo>
                <a:lnTo>
                  <a:pt x="289206" y="35114"/>
                </a:lnTo>
                <a:lnTo>
                  <a:pt x="295210" y="33569"/>
                </a:lnTo>
                <a:lnTo>
                  <a:pt x="300060" y="32540"/>
                </a:lnTo>
                <a:lnTo>
                  <a:pt x="312299" y="30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787"/>
          <p:cNvSpPr/>
          <p:nvPr/>
        </p:nvSpPr>
        <p:spPr>
          <a:xfrm>
            <a:off x="7004504" y="2842260"/>
            <a:ext cx="287838" cy="91118"/>
          </a:xfrm>
          <a:custGeom>
            <a:avLst/>
            <a:gdLst/>
            <a:ahLst/>
            <a:cxnLst/>
            <a:rect l="0" t="0" r="0" b="0"/>
            <a:pathLst>
              <a:path w="287838" h="91118">
                <a:moveTo>
                  <a:pt x="127817" y="0"/>
                </a:moveTo>
                <a:lnTo>
                  <a:pt x="87365" y="24271"/>
                </a:lnTo>
                <a:lnTo>
                  <a:pt x="72909" y="32267"/>
                </a:lnTo>
                <a:lnTo>
                  <a:pt x="60732" y="38445"/>
                </a:lnTo>
                <a:lnTo>
                  <a:pt x="33715" y="51185"/>
                </a:lnTo>
                <a:lnTo>
                  <a:pt x="26982" y="54443"/>
                </a:lnTo>
                <a:lnTo>
                  <a:pt x="21648" y="57462"/>
                </a:lnTo>
                <a:lnTo>
                  <a:pt x="17244" y="60321"/>
                </a:lnTo>
                <a:lnTo>
                  <a:pt x="13462" y="63074"/>
                </a:lnTo>
                <a:lnTo>
                  <a:pt x="10094" y="65756"/>
                </a:lnTo>
                <a:lnTo>
                  <a:pt x="7002" y="68391"/>
                </a:lnTo>
                <a:lnTo>
                  <a:pt x="0" y="74657"/>
                </a:lnTo>
                <a:lnTo>
                  <a:pt x="1120" y="76018"/>
                </a:lnTo>
                <a:lnTo>
                  <a:pt x="3558" y="77772"/>
                </a:lnTo>
                <a:lnTo>
                  <a:pt x="6878" y="79788"/>
                </a:lnTo>
                <a:lnTo>
                  <a:pt x="15082" y="82028"/>
                </a:lnTo>
                <a:lnTo>
                  <a:pt x="19641" y="82625"/>
                </a:lnTo>
                <a:lnTo>
                  <a:pt x="24373" y="83023"/>
                </a:lnTo>
                <a:lnTo>
                  <a:pt x="29221" y="83289"/>
                </a:lnTo>
                <a:lnTo>
                  <a:pt x="34146" y="83466"/>
                </a:lnTo>
                <a:lnTo>
                  <a:pt x="39971" y="84431"/>
                </a:lnTo>
                <a:lnTo>
                  <a:pt x="46392" y="85920"/>
                </a:lnTo>
                <a:lnTo>
                  <a:pt x="53214" y="87760"/>
                </a:lnTo>
                <a:lnTo>
                  <a:pt x="61995" y="88987"/>
                </a:lnTo>
                <a:lnTo>
                  <a:pt x="72083" y="89804"/>
                </a:lnTo>
                <a:lnTo>
                  <a:pt x="83042" y="90350"/>
                </a:lnTo>
                <a:lnTo>
                  <a:pt x="104247" y="90955"/>
                </a:lnTo>
                <a:lnTo>
                  <a:pt x="114644" y="91117"/>
                </a:lnTo>
                <a:lnTo>
                  <a:pt x="125809" y="90378"/>
                </a:lnTo>
                <a:lnTo>
                  <a:pt x="137484" y="89039"/>
                </a:lnTo>
                <a:lnTo>
                  <a:pt x="176401" y="83108"/>
                </a:lnTo>
                <a:lnTo>
                  <a:pt x="204444" y="78424"/>
                </a:lnTo>
                <a:lnTo>
                  <a:pt x="231018" y="73519"/>
                </a:lnTo>
                <a:lnTo>
                  <a:pt x="243184" y="70179"/>
                </a:lnTo>
                <a:lnTo>
                  <a:pt x="254682" y="66259"/>
                </a:lnTo>
                <a:lnTo>
                  <a:pt x="287837" y="533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788"/>
          <p:cNvSpPr/>
          <p:nvPr/>
        </p:nvSpPr>
        <p:spPr>
          <a:xfrm>
            <a:off x="7764781" y="2651796"/>
            <a:ext cx="373379" cy="304289"/>
          </a:xfrm>
          <a:custGeom>
            <a:avLst/>
            <a:gdLst/>
            <a:ahLst/>
            <a:cxnLst/>
            <a:rect l="0" t="0" r="0" b="0"/>
            <a:pathLst>
              <a:path w="373379" h="304289">
                <a:moveTo>
                  <a:pt x="45719" y="15204"/>
                </a:moveTo>
                <a:lnTo>
                  <a:pt x="53026" y="15204"/>
                </a:lnTo>
                <a:lnTo>
                  <a:pt x="49201" y="11159"/>
                </a:lnTo>
                <a:lnTo>
                  <a:pt x="48041" y="9121"/>
                </a:lnTo>
                <a:lnTo>
                  <a:pt x="46025" y="1337"/>
                </a:lnTo>
                <a:lnTo>
                  <a:pt x="45076" y="879"/>
                </a:lnTo>
                <a:lnTo>
                  <a:pt x="39185" y="85"/>
                </a:lnTo>
                <a:lnTo>
                  <a:pt x="34376" y="0"/>
                </a:lnTo>
                <a:lnTo>
                  <a:pt x="33078" y="835"/>
                </a:lnTo>
                <a:lnTo>
                  <a:pt x="32212" y="2238"/>
                </a:lnTo>
                <a:lnTo>
                  <a:pt x="31635" y="4020"/>
                </a:lnTo>
                <a:lnTo>
                  <a:pt x="30402" y="5208"/>
                </a:lnTo>
                <a:lnTo>
                  <a:pt x="28735" y="6000"/>
                </a:lnTo>
                <a:lnTo>
                  <a:pt x="24624" y="6880"/>
                </a:lnTo>
                <a:lnTo>
                  <a:pt x="19976" y="7271"/>
                </a:lnTo>
                <a:lnTo>
                  <a:pt x="18397" y="8222"/>
                </a:lnTo>
                <a:lnTo>
                  <a:pt x="17344" y="9703"/>
                </a:lnTo>
                <a:lnTo>
                  <a:pt x="15656" y="14117"/>
                </a:lnTo>
                <a:lnTo>
                  <a:pt x="14671" y="14480"/>
                </a:lnTo>
                <a:lnTo>
                  <a:pt x="11318" y="14882"/>
                </a:lnTo>
                <a:lnTo>
                  <a:pt x="9238" y="15836"/>
                </a:lnTo>
                <a:lnTo>
                  <a:pt x="10" y="22816"/>
                </a:lnTo>
                <a:lnTo>
                  <a:pt x="7" y="22819"/>
                </a:lnTo>
                <a:lnTo>
                  <a:pt x="5" y="22820"/>
                </a:lnTo>
                <a:lnTo>
                  <a:pt x="4" y="22822"/>
                </a:lnTo>
                <a:lnTo>
                  <a:pt x="2" y="22823"/>
                </a:lnTo>
                <a:lnTo>
                  <a:pt x="0" y="22824"/>
                </a:lnTo>
                <a:lnTo>
                  <a:pt x="4045" y="18779"/>
                </a:lnTo>
                <a:lnTo>
                  <a:pt x="6083" y="17587"/>
                </a:lnTo>
                <a:lnTo>
                  <a:pt x="13867" y="15518"/>
                </a:lnTo>
                <a:lnTo>
                  <a:pt x="18879" y="15297"/>
                </a:lnTo>
                <a:lnTo>
                  <a:pt x="21052" y="14420"/>
                </a:lnTo>
                <a:lnTo>
                  <a:pt x="25726" y="11186"/>
                </a:lnTo>
                <a:lnTo>
                  <a:pt x="29004" y="9986"/>
                </a:lnTo>
                <a:lnTo>
                  <a:pt x="37161" y="8651"/>
                </a:lnTo>
                <a:lnTo>
                  <a:pt x="46431" y="8059"/>
                </a:lnTo>
                <a:lnTo>
                  <a:pt x="58912" y="7725"/>
                </a:lnTo>
                <a:lnTo>
                  <a:pt x="95786" y="7593"/>
                </a:lnTo>
                <a:lnTo>
                  <a:pt x="106354" y="9845"/>
                </a:lnTo>
                <a:lnTo>
                  <a:pt x="116695" y="12823"/>
                </a:lnTo>
                <a:lnTo>
                  <a:pt x="126935" y="14146"/>
                </a:lnTo>
                <a:lnTo>
                  <a:pt x="132036" y="16192"/>
                </a:lnTo>
                <a:lnTo>
                  <a:pt x="146460" y="25468"/>
                </a:lnTo>
                <a:lnTo>
                  <a:pt x="153428" y="28233"/>
                </a:lnTo>
                <a:lnTo>
                  <a:pt x="156472" y="30663"/>
                </a:lnTo>
                <a:lnTo>
                  <a:pt x="162111" y="37879"/>
                </a:lnTo>
                <a:lnTo>
                  <a:pt x="167440" y="44473"/>
                </a:lnTo>
                <a:lnTo>
                  <a:pt x="170046" y="47417"/>
                </a:lnTo>
                <a:lnTo>
                  <a:pt x="171784" y="51073"/>
                </a:lnTo>
                <a:lnTo>
                  <a:pt x="173715" y="59650"/>
                </a:lnTo>
                <a:lnTo>
                  <a:pt x="174572" y="69107"/>
                </a:lnTo>
                <a:lnTo>
                  <a:pt x="174802" y="73999"/>
                </a:lnTo>
                <a:lnTo>
                  <a:pt x="175055" y="83951"/>
                </a:lnTo>
                <a:lnTo>
                  <a:pt x="175124" y="88975"/>
                </a:lnTo>
                <a:lnTo>
                  <a:pt x="174322" y="94018"/>
                </a:lnTo>
                <a:lnTo>
                  <a:pt x="172941" y="99074"/>
                </a:lnTo>
                <a:lnTo>
                  <a:pt x="171174" y="104137"/>
                </a:lnTo>
                <a:lnTo>
                  <a:pt x="168302" y="110053"/>
                </a:lnTo>
                <a:lnTo>
                  <a:pt x="164695" y="116537"/>
                </a:lnTo>
                <a:lnTo>
                  <a:pt x="160596" y="123399"/>
                </a:lnTo>
                <a:lnTo>
                  <a:pt x="157018" y="129668"/>
                </a:lnTo>
                <a:lnTo>
                  <a:pt x="150784" y="141148"/>
                </a:lnTo>
                <a:lnTo>
                  <a:pt x="147089" y="146580"/>
                </a:lnTo>
                <a:lnTo>
                  <a:pt x="142932" y="151894"/>
                </a:lnTo>
                <a:lnTo>
                  <a:pt x="138468" y="157132"/>
                </a:lnTo>
                <a:lnTo>
                  <a:pt x="133798" y="162315"/>
                </a:lnTo>
                <a:lnTo>
                  <a:pt x="124094" y="172592"/>
                </a:lnTo>
                <a:lnTo>
                  <a:pt x="119983" y="177702"/>
                </a:lnTo>
                <a:lnTo>
                  <a:pt x="116395" y="182803"/>
                </a:lnTo>
                <a:lnTo>
                  <a:pt x="113158" y="187897"/>
                </a:lnTo>
                <a:lnTo>
                  <a:pt x="109304" y="192986"/>
                </a:lnTo>
                <a:lnTo>
                  <a:pt x="105042" y="198072"/>
                </a:lnTo>
                <a:lnTo>
                  <a:pt x="100508" y="203156"/>
                </a:lnTo>
                <a:lnTo>
                  <a:pt x="96638" y="208239"/>
                </a:lnTo>
                <a:lnTo>
                  <a:pt x="93212" y="213321"/>
                </a:lnTo>
                <a:lnTo>
                  <a:pt x="87147" y="222636"/>
                </a:lnTo>
                <a:lnTo>
                  <a:pt x="81630" y="229598"/>
                </a:lnTo>
                <a:lnTo>
                  <a:pt x="79819" y="233487"/>
                </a:lnTo>
                <a:lnTo>
                  <a:pt x="77809" y="242323"/>
                </a:lnTo>
                <a:lnTo>
                  <a:pt x="77272" y="247051"/>
                </a:lnTo>
                <a:lnTo>
                  <a:pt x="76915" y="251895"/>
                </a:lnTo>
                <a:lnTo>
                  <a:pt x="76677" y="256818"/>
                </a:lnTo>
                <a:lnTo>
                  <a:pt x="77364" y="260947"/>
                </a:lnTo>
                <a:lnTo>
                  <a:pt x="80387" y="267792"/>
                </a:lnTo>
                <a:lnTo>
                  <a:pt x="86809" y="275915"/>
                </a:lnTo>
                <a:lnTo>
                  <a:pt x="95308" y="284322"/>
                </a:lnTo>
                <a:lnTo>
                  <a:pt x="104730" y="290881"/>
                </a:lnTo>
                <a:lnTo>
                  <a:pt x="111306" y="293815"/>
                </a:lnTo>
                <a:lnTo>
                  <a:pt x="119078" y="296618"/>
                </a:lnTo>
                <a:lnTo>
                  <a:pt x="127644" y="299334"/>
                </a:lnTo>
                <a:lnTo>
                  <a:pt x="136742" y="301144"/>
                </a:lnTo>
                <a:lnTo>
                  <a:pt x="146195" y="302351"/>
                </a:lnTo>
                <a:lnTo>
                  <a:pt x="155883" y="303155"/>
                </a:lnTo>
                <a:lnTo>
                  <a:pt x="166574" y="303692"/>
                </a:lnTo>
                <a:lnTo>
                  <a:pt x="189744" y="304288"/>
                </a:lnTo>
                <a:lnTo>
                  <a:pt x="201849" y="303600"/>
                </a:lnTo>
                <a:lnTo>
                  <a:pt x="214151" y="302295"/>
                </a:lnTo>
                <a:lnTo>
                  <a:pt x="226588" y="300578"/>
                </a:lnTo>
                <a:lnTo>
                  <a:pt x="251693" y="296413"/>
                </a:lnTo>
                <a:lnTo>
                  <a:pt x="264316" y="294117"/>
                </a:lnTo>
                <a:lnTo>
                  <a:pt x="276963" y="290892"/>
                </a:lnTo>
                <a:lnTo>
                  <a:pt x="289629" y="287050"/>
                </a:lnTo>
                <a:lnTo>
                  <a:pt x="302306" y="282795"/>
                </a:lnTo>
                <a:lnTo>
                  <a:pt x="315836" y="277418"/>
                </a:lnTo>
                <a:lnTo>
                  <a:pt x="329937" y="271293"/>
                </a:lnTo>
                <a:lnTo>
                  <a:pt x="373378" y="25142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789"/>
          <p:cNvSpPr/>
          <p:nvPr/>
        </p:nvSpPr>
        <p:spPr>
          <a:xfrm>
            <a:off x="8100639" y="2644610"/>
            <a:ext cx="235642" cy="242886"/>
          </a:xfrm>
          <a:custGeom>
            <a:avLst/>
            <a:gdLst/>
            <a:ahLst/>
            <a:cxnLst/>
            <a:rect l="0" t="0" r="0" b="0"/>
            <a:pathLst>
              <a:path w="235642" h="242886">
                <a:moveTo>
                  <a:pt x="235641" y="98591"/>
                </a:moveTo>
                <a:lnTo>
                  <a:pt x="211913" y="98591"/>
                </a:lnTo>
                <a:lnTo>
                  <a:pt x="208816" y="97744"/>
                </a:lnTo>
                <a:lnTo>
                  <a:pt x="203116" y="94545"/>
                </a:lnTo>
                <a:lnTo>
                  <a:pt x="201258" y="92507"/>
                </a:lnTo>
                <a:lnTo>
                  <a:pt x="200019" y="90302"/>
                </a:lnTo>
                <a:lnTo>
                  <a:pt x="199193" y="87985"/>
                </a:lnTo>
                <a:lnTo>
                  <a:pt x="196949" y="86440"/>
                </a:lnTo>
                <a:lnTo>
                  <a:pt x="189941" y="84724"/>
                </a:lnTo>
                <a:lnTo>
                  <a:pt x="187394" y="83419"/>
                </a:lnTo>
                <a:lnTo>
                  <a:pt x="185697" y="81703"/>
                </a:lnTo>
                <a:lnTo>
                  <a:pt x="182962" y="77538"/>
                </a:lnTo>
                <a:lnTo>
                  <a:pt x="176665" y="70434"/>
                </a:lnTo>
                <a:lnTo>
                  <a:pt x="169436" y="62966"/>
                </a:lnTo>
                <a:lnTo>
                  <a:pt x="164448" y="57922"/>
                </a:lnTo>
                <a:lnTo>
                  <a:pt x="157152" y="52858"/>
                </a:lnTo>
                <a:lnTo>
                  <a:pt x="152835" y="50322"/>
                </a:lnTo>
                <a:lnTo>
                  <a:pt x="148263" y="48631"/>
                </a:lnTo>
                <a:lnTo>
                  <a:pt x="143521" y="47504"/>
                </a:lnTo>
                <a:lnTo>
                  <a:pt x="138668" y="46753"/>
                </a:lnTo>
                <a:lnTo>
                  <a:pt x="133739" y="46252"/>
                </a:lnTo>
                <a:lnTo>
                  <a:pt x="128760" y="45918"/>
                </a:lnTo>
                <a:lnTo>
                  <a:pt x="123747" y="45696"/>
                </a:lnTo>
                <a:lnTo>
                  <a:pt x="113660" y="45448"/>
                </a:lnTo>
                <a:lnTo>
                  <a:pt x="108602" y="45382"/>
                </a:lnTo>
                <a:lnTo>
                  <a:pt x="104381" y="46185"/>
                </a:lnTo>
                <a:lnTo>
                  <a:pt x="97434" y="49334"/>
                </a:lnTo>
                <a:lnTo>
                  <a:pt x="92703" y="52207"/>
                </a:lnTo>
                <a:lnTo>
                  <a:pt x="80673" y="59913"/>
                </a:lnTo>
                <a:lnTo>
                  <a:pt x="74756" y="64339"/>
                </a:lnTo>
                <a:lnTo>
                  <a:pt x="69117" y="68983"/>
                </a:lnTo>
                <a:lnTo>
                  <a:pt x="63665" y="73772"/>
                </a:lnTo>
                <a:lnTo>
                  <a:pt x="58337" y="78658"/>
                </a:lnTo>
                <a:lnTo>
                  <a:pt x="47901" y="88603"/>
                </a:lnTo>
                <a:lnTo>
                  <a:pt x="42748" y="94472"/>
                </a:lnTo>
                <a:lnTo>
                  <a:pt x="37620" y="100925"/>
                </a:lnTo>
                <a:lnTo>
                  <a:pt x="32507" y="107767"/>
                </a:lnTo>
                <a:lnTo>
                  <a:pt x="22310" y="122142"/>
                </a:lnTo>
                <a:lnTo>
                  <a:pt x="17220" y="129532"/>
                </a:lnTo>
                <a:lnTo>
                  <a:pt x="12980" y="136151"/>
                </a:lnTo>
                <a:lnTo>
                  <a:pt x="9307" y="142257"/>
                </a:lnTo>
                <a:lnTo>
                  <a:pt x="6012" y="148022"/>
                </a:lnTo>
                <a:lnTo>
                  <a:pt x="3815" y="154405"/>
                </a:lnTo>
                <a:lnTo>
                  <a:pt x="2350" y="161200"/>
                </a:lnTo>
                <a:lnTo>
                  <a:pt x="1374" y="168270"/>
                </a:lnTo>
                <a:lnTo>
                  <a:pt x="723" y="174677"/>
                </a:lnTo>
                <a:lnTo>
                  <a:pt x="289" y="180641"/>
                </a:lnTo>
                <a:lnTo>
                  <a:pt x="0" y="186311"/>
                </a:lnTo>
                <a:lnTo>
                  <a:pt x="653" y="191784"/>
                </a:lnTo>
                <a:lnTo>
                  <a:pt x="1936" y="197126"/>
                </a:lnTo>
                <a:lnTo>
                  <a:pt x="3638" y="202381"/>
                </a:lnTo>
                <a:lnTo>
                  <a:pt x="5618" y="207578"/>
                </a:lnTo>
                <a:lnTo>
                  <a:pt x="7786" y="212735"/>
                </a:lnTo>
                <a:lnTo>
                  <a:pt x="10078" y="217867"/>
                </a:lnTo>
                <a:lnTo>
                  <a:pt x="13298" y="222135"/>
                </a:lnTo>
                <a:lnTo>
                  <a:pt x="17139" y="225827"/>
                </a:lnTo>
                <a:lnTo>
                  <a:pt x="21393" y="229135"/>
                </a:lnTo>
                <a:lnTo>
                  <a:pt x="25922" y="232186"/>
                </a:lnTo>
                <a:lnTo>
                  <a:pt x="30634" y="235068"/>
                </a:lnTo>
                <a:lnTo>
                  <a:pt x="35471" y="237836"/>
                </a:lnTo>
                <a:lnTo>
                  <a:pt x="41235" y="239681"/>
                </a:lnTo>
                <a:lnTo>
                  <a:pt x="47616" y="240910"/>
                </a:lnTo>
                <a:lnTo>
                  <a:pt x="54411" y="241731"/>
                </a:lnTo>
                <a:lnTo>
                  <a:pt x="61481" y="242277"/>
                </a:lnTo>
                <a:lnTo>
                  <a:pt x="68734" y="242642"/>
                </a:lnTo>
                <a:lnTo>
                  <a:pt x="76110" y="242885"/>
                </a:lnTo>
                <a:lnTo>
                  <a:pt x="83566" y="242200"/>
                </a:lnTo>
                <a:lnTo>
                  <a:pt x="91078" y="240897"/>
                </a:lnTo>
                <a:lnTo>
                  <a:pt x="98626" y="239181"/>
                </a:lnTo>
                <a:lnTo>
                  <a:pt x="105351" y="236344"/>
                </a:lnTo>
                <a:lnTo>
                  <a:pt x="111528" y="232760"/>
                </a:lnTo>
                <a:lnTo>
                  <a:pt x="117339" y="228677"/>
                </a:lnTo>
                <a:lnTo>
                  <a:pt x="122906" y="224261"/>
                </a:lnTo>
                <a:lnTo>
                  <a:pt x="128311" y="219624"/>
                </a:lnTo>
                <a:lnTo>
                  <a:pt x="133609" y="214840"/>
                </a:lnTo>
                <a:lnTo>
                  <a:pt x="144008" y="205008"/>
                </a:lnTo>
                <a:lnTo>
                  <a:pt x="149152" y="200015"/>
                </a:lnTo>
                <a:lnTo>
                  <a:pt x="154276" y="194147"/>
                </a:lnTo>
                <a:lnTo>
                  <a:pt x="159384" y="187695"/>
                </a:lnTo>
                <a:lnTo>
                  <a:pt x="164482" y="180853"/>
                </a:lnTo>
                <a:lnTo>
                  <a:pt x="168729" y="173752"/>
                </a:lnTo>
                <a:lnTo>
                  <a:pt x="172407" y="166478"/>
                </a:lnTo>
                <a:lnTo>
                  <a:pt x="175705" y="159089"/>
                </a:lnTo>
                <a:lnTo>
                  <a:pt x="177904" y="150776"/>
                </a:lnTo>
                <a:lnTo>
                  <a:pt x="179370" y="141848"/>
                </a:lnTo>
                <a:lnTo>
                  <a:pt x="180347" y="132508"/>
                </a:lnTo>
                <a:lnTo>
                  <a:pt x="180998" y="123742"/>
                </a:lnTo>
                <a:lnTo>
                  <a:pt x="181432" y="115359"/>
                </a:lnTo>
                <a:lnTo>
                  <a:pt x="181721" y="107229"/>
                </a:lnTo>
                <a:lnTo>
                  <a:pt x="180221" y="99269"/>
                </a:lnTo>
                <a:lnTo>
                  <a:pt x="177527" y="91423"/>
                </a:lnTo>
                <a:lnTo>
                  <a:pt x="174040" y="83652"/>
                </a:lnTo>
                <a:lnTo>
                  <a:pt x="170866" y="75931"/>
                </a:lnTo>
                <a:lnTo>
                  <a:pt x="167904" y="68245"/>
                </a:lnTo>
                <a:lnTo>
                  <a:pt x="165083" y="60580"/>
                </a:lnTo>
                <a:lnTo>
                  <a:pt x="161509" y="52930"/>
                </a:lnTo>
                <a:lnTo>
                  <a:pt x="157434" y="45290"/>
                </a:lnTo>
                <a:lnTo>
                  <a:pt x="153022" y="37657"/>
                </a:lnTo>
                <a:lnTo>
                  <a:pt x="148388" y="31721"/>
                </a:lnTo>
                <a:lnTo>
                  <a:pt x="143606" y="26917"/>
                </a:lnTo>
                <a:lnTo>
                  <a:pt x="138725" y="22868"/>
                </a:lnTo>
                <a:lnTo>
                  <a:pt x="133777" y="19322"/>
                </a:lnTo>
                <a:lnTo>
                  <a:pt x="128785" y="16112"/>
                </a:lnTo>
                <a:lnTo>
                  <a:pt x="123763" y="13125"/>
                </a:lnTo>
                <a:lnTo>
                  <a:pt x="118723" y="10286"/>
                </a:lnTo>
                <a:lnTo>
                  <a:pt x="108606" y="4875"/>
                </a:lnTo>
                <a:lnTo>
                  <a:pt x="103537" y="3094"/>
                </a:lnTo>
                <a:lnTo>
                  <a:pt x="98465" y="1906"/>
                </a:lnTo>
                <a:lnTo>
                  <a:pt x="93390" y="1114"/>
                </a:lnTo>
                <a:lnTo>
                  <a:pt x="89160" y="586"/>
                </a:lnTo>
                <a:lnTo>
                  <a:pt x="82203" y="0"/>
                </a:lnTo>
                <a:lnTo>
                  <a:pt x="79162" y="690"/>
                </a:lnTo>
                <a:lnTo>
                  <a:pt x="73526" y="3714"/>
                </a:lnTo>
                <a:lnTo>
                  <a:pt x="68199" y="5623"/>
                </a:lnTo>
                <a:lnTo>
                  <a:pt x="65593" y="6132"/>
                </a:lnTo>
                <a:lnTo>
                  <a:pt x="64702" y="7318"/>
                </a:lnTo>
                <a:lnTo>
                  <a:pt x="64955" y="8956"/>
                </a:lnTo>
                <a:lnTo>
                  <a:pt x="65970" y="10894"/>
                </a:lnTo>
                <a:lnTo>
                  <a:pt x="67494" y="12186"/>
                </a:lnTo>
                <a:lnTo>
                  <a:pt x="69357" y="13047"/>
                </a:lnTo>
                <a:lnTo>
                  <a:pt x="75621" y="1477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790"/>
          <p:cNvSpPr/>
          <p:nvPr/>
        </p:nvSpPr>
        <p:spPr>
          <a:xfrm>
            <a:off x="8389748" y="2545577"/>
            <a:ext cx="304674" cy="348346"/>
          </a:xfrm>
          <a:custGeom>
            <a:avLst/>
            <a:gdLst/>
            <a:ahLst/>
            <a:cxnLst/>
            <a:rect l="0" t="0" r="0" b="0"/>
            <a:pathLst>
              <a:path w="304674" h="348346">
                <a:moveTo>
                  <a:pt x="76073" y="37603"/>
                </a:moveTo>
                <a:lnTo>
                  <a:pt x="84163" y="33558"/>
                </a:lnTo>
                <a:lnTo>
                  <a:pt x="90393" y="31572"/>
                </a:lnTo>
                <a:lnTo>
                  <a:pt x="98661" y="30454"/>
                </a:lnTo>
                <a:lnTo>
                  <a:pt x="106473" y="30123"/>
                </a:lnTo>
                <a:lnTo>
                  <a:pt x="112651" y="30011"/>
                </a:lnTo>
                <a:lnTo>
                  <a:pt x="112312" y="30848"/>
                </a:lnTo>
                <a:lnTo>
                  <a:pt x="105685" y="40534"/>
                </a:lnTo>
                <a:lnTo>
                  <a:pt x="101087" y="49065"/>
                </a:lnTo>
                <a:lnTo>
                  <a:pt x="96222" y="58502"/>
                </a:lnTo>
                <a:lnTo>
                  <a:pt x="93739" y="64236"/>
                </a:lnTo>
                <a:lnTo>
                  <a:pt x="91237" y="70598"/>
                </a:lnTo>
                <a:lnTo>
                  <a:pt x="88723" y="77380"/>
                </a:lnTo>
                <a:lnTo>
                  <a:pt x="85353" y="85288"/>
                </a:lnTo>
                <a:lnTo>
                  <a:pt x="77093" y="103105"/>
                </a:lnTo>
                <a:lnTo>
                  <a:pt x="73366" y="112598"/>
                </a:lnTo>
                <a:lnTo>
                  <a:pt x="70035" y="122313"/>
                </a:lnTo>
                <a:lnTo>
                  <a:pt x="66968" y="132176"/>
                </a:lnTo>
                <a:lnTo>
                  <a:pt x="63230" y="142139"/>
                </a:lnTo>
                <a:lnTo>
                  <a:pt x="59043" y="152167"/>
                </a:lnTo>
                <a:lnTo>
                  <a:pt x="54560" y="162239"/>
                </a:lnTo>
                <a:lnTo>
                  <a:pt x="50726" y="172340"/>
                </a:lnTo>
                <a:lnTo>
                  <a:pt x="47321" y="182461"/>
                </a:lnTo>
                <a:lnTo>
                  <a:pt x="44205" y="192595"/>
                </a:lnTo>
                <a:lnTo>
                  <a:pt x="41281" y="203584"/>
                </a:lnTo>
                <a:lnTo>
                  <a:pt x="35774" y="227084"/>
                </a:lnTo>
                <a:lnTo>
                  <a:pt x="32274" y="237583"/>
                </a:lnTo>
                <a:lnTo>
                  <a:pt x="28248" y="247123"/>
                </a:lnTo>
                <a:lnTo>
                  <a:pt x="23869" y="256023"/>
                </a:lnTo>
                <a:lnTo>
                  <a:pt x="20951" y="264496"/>
                </a:lnTo>
                <a:lnTo>
                  <a:pt x="19005" y="272685"/>
                </a:lnTo>
                <a:lnTo>
                  <a:pt x="17707" y="280684"/>
                </a:lnTo>
                <a:lnTo>
                  <a:pt x="15997" y="288557"/>
                </a:lnTo>
                <a:lnTo>
                  <a:pt x="14008" y="296346"/>
                </a:lnTo>
                <a:lnTo>
                  <a:pt x="11837" y="304078"/>
                </a:lnTo>
                <a:lnTo>
                  <a:pt x="9543" y="310926"/>
                </a:lnTo>
                <a:lnTo>
                  <a:pt x="7167" y="317185"/>
                </a:lnTo>
                <a:lnTo>
                  <a:pt x="3115" y="327808"/>
                </a:lnTo>
                <a:lnTo>
                  <a:pt x="834" y="338549"/>
                </a:lnTo>
                <a:lnTo>
                  <a:pt x="0" y="348345"/>
                </a:lnTo>
                <a:lnTo>
                  <a:pt x="804" y="348057"/>
                </a:lnTo>
                <a:lnTo>
                  <a:pt x="3957" y="345480"/>
                </a:lnTo>
                <a:lnTo>
                  <a:pt x="5136" y="343608"/>
                </a:lnTo>
                <a:lnTo>
                  <a:pt x="7641" y="336081"/>
                </a:lnTo>
                <a:lnTo>
                  <a:pt x="11228" y="328022"/>
                </a:lnTo>
                <a:lnTo>
                  <a:pt x="13369" y="322655"/>
                </a:lnTo>
                <a:lnTo>
                  <a:pt x="18007" y="309920"/>
                </a:lnTo>
                <a:lnTo>
                  <a:pt x="32924" y="266027"/>
                </a:lnTo>
                <a:lnTo>
                  <a:pt x="35454" y="257619"/>
                </a:lnTo>
                <a:lnTo>
                  <a:pt x="40523" y="239246"/>
                </a:lnTo>
                <a:lnTo>
                  <a:pt x="63374" y="149322"/>
                </a:lnTo>
                <a:lnTo>
                  <a:pt x="66760" y="140022"/>
                </a:lnTo>
                <a:lnTo>
                  <a:pt x="70712" y="131283"/>
                </a:lnTo>
                <a:lnTo>
                  <a:pt x="75039" y="122916"/>
                </a:lnTo>
                <a:lnTo>
                  <a:pt x="77924" y="115645"/>
                </a:lnTo>
                <a:lnTo>
                  <a:pt x="79847" y="109104"/>
                </a:lnTo>
                <a:lnTo>
                  <a:pt x="81128" y="103051"/>
                </a:lnTo>
                <a:lnTo>
                  <a:pt x="81984" y="97321"/>
                </a:lnTo>
                <a:lnTo>
                  <a:pt x="82933" y="86440"/>
                </a:lnTo>
                <a:lnTo>
                  <a:pt x="84033" y="82014"/>
                </a:lnTo>
                <a:lnTo>
                  <a:pt x="88779" y="71740"/>
                </a:lnTo>
                <a:lnTo>
                  <a:pt x="90979" y="62115"/>
                </a:lnTo>
                <a:lnTo>
                  <a:pt x="91091" y="62411"/>
                </a:lnTo>
                <a:lnTo>
                  <a:pt x="91285" y="71214"/>
                </a:lnTo>
                <a:lnTo>
                  <a:pt x="91305" y="82463"/>
                </a:lnTo>
                <a:lnTo>
                  <a:pt x="90460" y="86137"/>
                </a:lnTo>
                <a:lnTo>
                  <a:pt x="86075" y="96198"/>
                </a:lnTo>
                <a:lnTo>
                  <a:pt x="84751" y="104850"/>
                </a:lnTo>
                <a:lnTo>
                  <a:pt x="85246" y="110374"/>
                </a:lnTo>
                <a:lnTo>
                  <a:pt x="86421" y="116597"/>
                </a:lnTo>
                <a:lnTo>
                  <a:pt x="88052" y="123286"/>
                </a:lnTo>
                <a:lnTo>
                  <a:pt x="89865" y="132975"/>
                </a:lnTo>
                <a:lnTo>
                  <a:pt x="91516" y="140951"/>
                </a:lnTo>
                <a:lnTo>
                  <a:pt x="95071" y="150140"/>
                </a:lnTo>
                <a:lnTo>
                  <a:pt x="97217" y="159868"/>
                </a:lnTo>
                <a:lnTo>
                  <a:pt x="97790" y="164833"/>
                </a:lnTo>
                <a:lnTo>
                  <a:pt x="100683" y="172607"/>
                </a:lnTo>
                <a:lnTo>
                  <a:pt x="102641" y="175866"/>
                </a:lnTo>
                <a:lnTo>
                  <a:pt x="105638" y="178038"/>
                </a:lnTo>
                <a:lnTo>
                  <a:pt x="113483" y="180452"/>
                </a:lnTo>
                <a:lnTo>
                  <a:pt x="122615" y="181525"/>
                </a:lnTo>
                <a:lnTo>
                  <a:pt x="127421" y="181811"/>
                </a:lnTo>
                <a:lnTo>
                  <a:pt x="131472" y="181155"/>
                </a:lnTo>
                <a:lnTo>
                  <a:pt x="138230" y="178168"/>
                </a:lnTo>
                <a:lnTo>
                  <a:pt x="165301" y="164456"/>
                </a:lnTo>
                <a:lnTo>
                  <a:pt x="170272" y="160272"/>
                </a:lnTo>
                <a:lnTo>
                  <a:pt x="175279" y="154942"/>
                </a:lnTo>
                <a:lnTo>
                  <a:pt x="180311" y="148849"/>
                </a:lnTo>
                <a:lnTo>
                  <a:pt x="184511" y="143094"/>
                </a:lnTo>
                <a:lnTo>
                  <a:pt x="188158" y="137563"/>
                </a:lnTo>
                <a:lnTo>
                  <a:pt x="191437" y="132183"/>
                </a:lnTo>
                <a:lnTo>
                  <a:pt x="196161" y="126057"/>
                </a:lnTo>
                <a:lnTo>
                  <a:pt x="201852" y="119432"/>
                </a:lnTo>
                <a:lnTo>
                  <a:pt x="208185" y="112475"/>
                </a:lnTo>
                <a:lnTo>
                  <a:pt x="214103" y="105298"/>
                </a:lnTo>
                <a:lnTo>
                  <a:pt x="219739" y="97973"/>
                </a:lnTo>
                <a:lnTo>
                  <a:pt x="225190" y="90550"/>
                </a:lnTo>
                <a:lnTo>
                  <a:pt x="229672" y="83061"/>
                </a:lnTo>
                <a:lnTo>
                  <a:pt x="233505" y="75528"/>
                </a:lnTo>
                <a:lnTo>
                  <a:pt x="236908" y="67966"/>
                </a:lnTo>
                <a:lnTo>
                  <a:pt x="240870" y="60385"/>
                </a:lnTo>
                <a:lnTo>
                  <a:pt x="245205" y="52791"/>
                </a:lnTo>
                <a:lnTo>
                  <a:pt x="249787" y="45188"/>
                </a:lnTo>
                <a:lnTo>
                  <a:pt x="253689" y="38427"/>
                </a:lnTo>
                <a:lnTo>
                  <a:pt x="260283" y="26398"/>
                </a:lnTo>
                <a:lnTo>
                  <a:pt x="266035" y="17665"/>
                </a:lnTo>
                <a:lnTo>
                  <a:pt x="274034" y="7989"/>
                </a:lnTo>
                <a:lnTo>
                  <a:pt x="281358" y="0"/>
                </a:lnTo>
                <a:lnTo>
                  <a:pt x="277632" y="7740"/>
                </a:lnTo>
                <a:lnTo>
                  <a:pt x="271167" y="20759"/>
                </a:lnTo>
                <a:lnTo>
                  <a:pt x="268790" y="26373"/>
                </a:lnTo>
                <a:lnTo>
                  <a:pt x="266358" y="32657"/>
                </a:lnTo>
                <a:lnTo>
                  <a:pt x="263890" y="39386"/>
                </a:lnTo>
                <a:lnTo>
                  <a:pt x="260550" y="47258"/>
                </a:lnTo>
                <a:lnTo>
                  <a:pt x="252325" y="65036"/>
                </a:lnTo>
                <a:lnTo>
                  <a:pt x="248608" y="74518"/>
                </a:lnTo>
                <a:lnTo>
                  <a:pt x="245284" y="84227"/>
                </a:lnTo>
                <a:lnTo>
                  <a:pt x="242220" y="94085"/>
                </a:lnTo>
                <a:lnTo>
                  <a:pt x="238484" y="104891"/>
                </a:lnTo>
                <a:lnTo>
                  <a:pt x="229818" y="128187"/>
                </a:lnTo>
                <a:lnTo>
                  <a:pt x="225137" y="139479"/>
                </a:lnTo>
                <a:lnTo>
                  <a:pt x="220323" y="150393"/>
                </a:lnTo>
                <a:lnTo>
                  <a:pt x="215419" y="161057"/>
                </a:lnTo>
                <a:lnTo>
                  <a:pt x="211304" y="171552"/>
                </a:lnTo>
                <a:lnTo>
                  <a:pt x="207713" y="181936"/>
                </a:lnTo>
                <a:lnTo>
                  <a:pt x="204474" y="192245"/>
                </a:lnTo>
                <a:lnTo>
                  <a:pt x="198615" y="212730"/>
                </a:lnTo>
                <a:lnTo>
                  <a:pt x="195868" y="222935"/>
                </a:lnTo>
                <a:lnTo>
                  <a:pt x="194037" y="233124"/>
                </a:lnTo>
                <a:lnTo>
                  <a:pt x="192815" y="243304"/>
                </a:lnTo>
                <a:lnTo>
                  <a:pt x="192002" y="253477"/>
                </a:lnTo>
                <a:lnTo>
                  <a:pt x="191458" y="261952"/>
                </a:lnTo>
                <a:lnTo>
                  <a:pt x="190856" y="275885"/>
                </a:lnTo>
                <a:lnTo>
                  <a:pt x="190516" y="289203"/>
                </a:lnTo>
                <a:lnTo>
                  <a:pt x="192162" y="291697"/>
                </a:lnTo>
                <a:lnTo>
                  <a:pt x="194952" y="293358"/>
                </a:lnTo>
                <a:lnTo>
                  <a:pt x="198505" y="294467"/>
                </a:lnTo>
                <a:lnTo>
                  <a:pt x="203415" y="295206"/>
                </a:lnTo>
                <a:lnTo>
                  <a:pt x="209228" y="295698"/>
                </a:lnTo>
                <a:lnTo>
                  <a:pt x="215644" y="296026"/>
                </a:lnTo>
                <a:lnTo>
                  <a:pt x="222460" y="294552"/>
                </a:lnTo>
                <a:lnTo>
                  <a:pt x="229544" y="291875"/>
                </a:lnTo>
                <a:lnTo>
                  <a:pt x="236806" y="288398"/>
                </a:lnTo>
                <a:lnTo>
                  <a:pt x="244189" y="283539"/>
                </a:lnTo>
                <a:lnTo>
                  <a:pt x="251650" y="277761"/>
                </a:lnTo>
                <a:lnTo>
                  <a:pt x="259165" y="271368"/>
                </a:lnTo>
                <a:lnTo>
                  <a:pt x="267561" y="263720"/>
                </a:lnTo>
                <a:lnTo>
                  <a:pt x="304673" y="22810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791"/>
          <p:cNvSpPr/>
          <p:nvPr/>
        </p:nvSpPr>
        <p:spPr>
          <a:xfrm>
            <a:off x="8779786" y="2474315"/>
            <a:ext cx="157849" cy="434047"/>
          </a:xfrm>
          <a:custGeom>
            <a:avLst/>
            <a:gdLst/>
            <a:ahLst/>
            <a:cxnLst/>
            <a:rect l="0" t="0" r="0" b="0"/>
            <a:pathLst>
              <a:path w="157849" h="434047">
                <a:moveTo>
                  <a:pt x="143237" y="9805"/>
                </a:moveTo>
                <a:lnTo>
                  <a:pt x="151325" y="1714"/>
                </a:lnTo>
                <a:lnTo>
                  <a:pt x="153710" y="178"/>
                </a:lnTo>
                <a:lnTo>
                  <a:pt x="155298" y="0"/>
                </a:lnTo>
                <a:lnTo>
                  <a:pt x="156358" y="728"/>
                </a:lnTo>
                <a:lnTo>
                  <a:pt x="157064" y="2060"/>
                </a:lnTo>
                <a:lnTo>
                  <a:pt x="157848" y="5799"/>
                </a:lnTo>
                <a:lnTo>
                  <a:pt x="156365" y="8827"/>
                </a:lnTo>
                <a:lnTo>
                  <a:pt x="153680" y="12540"/>
                </a:lnTo>
                <a:lnTo>
                  <a:pt x="150198" y="16708"/>
                </a:lnTo>
                <a:lnTo>
                  <a:pt x="147032" y="21180"/>
                </a:lnTo>
                <a:lnTo>
                  <a:pt x="144073" y="25855"/>
                </a:lnTo>
                <a:lnTo>
                  <a:pt x="141254" y="30665"/>
                </a:lnTo>
                <a:lnTo>
                  <a:pt x="138527" y="36412"/>
                </a:lnTo>
                <a:lnTo>
                  <a:pt x="135864" y="42783"/>
                </a:lnTo>
                <a:lnTo>
                  <a:pt x="133241" y="49570"/>
                </a:lnTo>
                <a:lnTo>
                  <a:pt x="129799" y="57482"/>
                </a:lnTo>
                <a:lnTo>
                  <a:pt x="116866" y="85644"/>
                </a:lnTo>
                <a:lnTo>
                  <a:pt x="102308" y="120423"/>
                </a:lnTo>
                <a:lnTo>
                  <a:pt x="92307" y="145046"/>
                </a:lnTo>
                <a:lnTo>
                  <a:pt x="82219" y="172359"/>
                </a:lnTo>
                <a:lnTo>
                  <a:pt x="56868" y="246358"/>
                </a:lnTo>
                <a:lnTo>
                  <a:pt x="46712" y="276653"/>
                </a:lnTo>
                <a:lnTo>
                  <a:pt x="36553" y="304793"/>
                </a:lnTo>
                <a:lnTo>
                  <a:pt x="31474" y="318224"/>
                </a:lnTo>
                <a:lnTo>
                  <a:pt x="27242" y="331411"/>
                </a:lnTo>
                <a:lnTo>
                  <a:pt x="23574" y="344436"/>
                </a:lnTo>
                <a:lnTo>
                  <a:pt x="20280" y="357352"/>
                </a:lnTo>
                <a:lnTo>
                  <a:pt x="17239" y="368503"/>
                </a:lnTo>
                <a:lnTo>
                  <a:pt x="11601" y="387667"/>
                </a:lnTo>
                <a:lnTo>
                  <a:pt x="3669" y="412735"/>
                </a:lnTo>
                <a:lnTo>
                  <a:pt x="773" y="423976"/>
                </a:lnTo>
                <a:lnTo>
                  <a:pt x="0" y="428159"/>
                </a:lnTo>
                <a:lnTo>
                  <a:pt x="332" y="430948"/>
                </a:lnTo>
                <a:lnTo>
                  <a:pt x="1400" y="432807"/>
                </a:lnTo>
                <a:lnTo>
                  <a:pt x="2959" y="434046"/>
                </a:lnTo>
                <a:lnTo>
                  <a:pt x="4844" y="434026"/>
                </a:lnTo>
                <a:lnTo>
                  <a:pt x="6948" y="433166"/>
                </a:lnTo>
                <a:lnTo>
                  <a:pt x="9197" y="431746"/>
                </a:lnTo>
                <a:lnTo>
                  <a:pt x="13954" y="423394"/>
                </a:lnTo>
                <a:lnTo>
                  <a:pt x="21316" y="40604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792"/>
          <p:cNvSpPr/>
          <p:nvPr/>
        </p:nvSpPr>
        <p:spPr>
          <a:xfrm>
            <a:off x="8931089" y="2453640"/>
            <a:ext cx="105174" cy="390979"/>
          </a:xfrm>
          <a:custGeom>
            <a:avLst/>
            <a:gdLst/>
            <a:ahLst/>
            <a:cxnLst/>
            <a:rect l="0" t="0" r="0" b="0"/>
            <a:pathLst>
              <a:path w="105174" h="390979">
                <a:moveTo>
                  <a:pt x="98611" y="0"/>
                </a:moveTo>
                <a:lnTo>
                  <a:pt x="102656" y="8090"/>
                </a:lnTo>
                <a:lnTo>
                  <a:pt x="104642" y="14320"/>
                </a:lnTo>
                <a:lnTo>
                  <a:pt x="105173" y="17167"/>
                </a:lnTo>
                <a:lnTo>
                  <a:pt x="103832" y="21604"/>
                </a:lnTo>
                <a:lnTo>
                  <a:pt x="101244" y="27103"/>
                </a:lnTo>
                <a:lnTo>
                  <a:pt x="94701" y="39139"/>
                </a:lnTo>
                <a:lnTo>
                  <a:pt x="88971" y="50133"/>
                </a:lnTo>
                <a:lnTo>
                  <a:pt x="87105" y="56282"/>
                </a:lnTo>
                <a:lnTo>
                  <a:pt x="85859" y="62921"/>
                </a:lnTo>
                <a:lnTo>
                  <a:pt x="85030" y="69888"/>
                </a:lnTo>
                <a:lnTo>
                  <a:pt x="83631" y="77072"/>
                </a:lnTo>
                <a:lnTo>
                  <a:pt x="81850" y="84401"/>
                </a:lnTo>
                <a:lnTo>
                  <a:pt x="75301" y="109110"/>
                </a:lnTo>
                <a:lnTo>
                  <a:pt x="65502" y="147800"/>
                </a:lnTo>
                <a:lnTo>
                  <a:pt x="62144" y="158646"/>
                </a:lnTo>
                <a:lnTo>
                  <a:pt x="58213" y="170111"/>
                </a:lnTo>
                <a:lnTo>
                  <a:pt x="53899" y="181987"/>
                </a:lnTo>
                <a:lnTo>
                  <a:pt x="49330" y="193292"/>
                </a:lnTo>
                <a:lnTo>
                  <a:pt x="44590" y="204215"/>
                </a:lnTo>
                <a:lnTo>
                  <a:pt x="39737" y="214883"/>
                </a:lnTo>
                <a:lnTo>
                  <a:pt x="35654" y="226229"/>
                </a:lnTo>
                <a:lnTo>
                  <a:pt x="32087" y="238026"/>
                </a:lnTo>
                <a:lnTo>
                  <a:pt x="9792" y="324047"/>
                </a:lnTo>
                <a:lnTo>
                  <a:pt x="4666" y="341294"/>
                </a:lnTo>
                <a:lnTo>
                  <a:pt x="2961" y="348603"/>
                </a:lnTo>
                <a:lnTo>
                  <a:pt x="1823" y="355168"/>
                </a:lnTo>
                <a:lnTo>
                  <a:pt x="560" y="366979"/>
                </a:lnTo>
                <a:lnTo>
                  <a:pt x="0" y="377873"/>
                </a:lnTo>
                <a:lnTo>
                  <a:pt x="696" y="382302"/>
                </a:lnTo>
                <a:lnTo>
                  <a:pt x="3729" y="389481"/>
                </a:lnTo>
                <a:lnTo>
                  <a:pt x="4876" y="390887"/>
                </a:lnTo>
                <a:lnTo>
                  <a:pt x="5641" y="390978"/>
                </a:lnTo>
                <a:lnTo>
                  <a:pt x="7338" y="388821"/>
                </a:lnTo>
                <a:lnTo>
                  <a:pt x="8975" y="387061"/>
                </a:lnTo>
                <a:lnTo>
                  <a:pt x="14791" y="3810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793"/>
          <p:cNvSpPr/>
          <p:nvPr/>
        </p:nvSpPr>
        <p:spPr>
          <a:xfrm>
            <a:off x="8794260" y="2651760"/>
            <a:ext cx="258302" cy="45706"/>
          </a:xfrm>
          <a:custGeom>
            <a:avLst/>
            <a:gdLst/>
            <a:ahLst/>
            <a:cxnLst/>
            <a:rect l="0" t="0" r="0" b="0"/>
            <a:pathLst>
              <a:path w="258302" h="45706">
                <a:moveTo>
                  <a:pt x="44942" y="15240"/>
                </a:moveTo>
                <a:lnTo>
                  <a:pt x="24716" y="27376"/>
                </a:lnTo>
                <a:lnTo>
                  <a:pt x="17911" y="31797"/>
                </a:lnTo>
                <a:lnTo>
                  <a:pt x="12527" y="35591"/>
                </a:lnTo>
                <a:lnTo>
                  <a:pt x="0" y="45127"/>
                </a:lnTo>
                <a:lnTo>
                  <a:pt x="586" y="45325"/>
                </a:lnTo>
                <a:lnTo>
                  <a:pt x="6306" y="45603"/>
                </a:lnTo>
                <a:lnTo>
                  <a:pt x="31804" y="45705"/>
                </a:lnTo>
                <a:lnTo>
                  <a:pt x="39571" y="44863"/>
                </a:lnTo>
                <a:lnTo>
                  <a:pt x="48134" y="43455"/>
                </a:lnTo>
                <a:lnTo>
                  <a:pt x="57229" y="41671"/>
                </a:lnTo>
                <a:lnTo>
                  <a:pt x="66681" y="40480"/>
                </a:lnTo>
                <a:lnTo>
                  <a:pt x="76368" y="39687"/>
                </a:lnTo>
                <a:lnTo>
                  <a:pt x="86212" y="39158"/>
                </a:lnTo>
                <a:lnTo>
                  <a:pt x="97008" y="37959"/>
                </a:lnTo>
                <a:lnTo>
                  <a:pt x="108439" y="36313"/>
                </a:lnTo>
                <a:lnTo>
                  <a:pt x="132430" y="32226"/>
                </a:lnTo>
                <a:lnTo>
                  <a:pt x="157203" y="27587"/>
                </a:lnTo>
                <a:lnTo>
                  <a:pt x="169735" y="24318"/>
                </a:lnTo>
                <a:lnTo>
                  <a:pt x="182325" y="20446"/>
                </a:lnTo>
                <a:lnTo>
                  <a:pt x="194949" y="16171"/>
                </a:lnTo>
                <a:lnTo>
                  <a:pt x="207599" y="12474"/>
                </a:lnTo>
                <a:lnTo>
                  <a:pt x="220267" y="9162"/>
                </a:lnTo>
                <a:lnTo>
                  <a:pt x="25830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794"/>
          <p:cNvSpPr/>
          <p:nvPr/>
        </p:nvSpPr>
        <p:spPr>
          <a:xfrm>
            <a:off x="9030309" y="2628900"/>
            <a:ext cx="220372" cy="228469"/>
          </a:xfrm>
          <a:custGeom>
            <a:avLst/>
            <a:gdLst/>
            <a:ahLst/>
            <a:cxnLst/>
            <a:rect l="0" t="0" r="0" b="0"/>
            <a:pathLst>
              <a:path w="220372" h="228469">
                <a:moveTo>
                  <a:pt x="45111" y="0"/>
                </a:moveTo>
                <a:lnTo>
                  <a:pt x="41066" y="16181"/>
                </a:lnTo>
                <a:lnTo>
                  <a:pt x="39875" y="21794"/>
                </a:lnTo>
                <a:lnTo>
                  <a:pt x="39079" y="26383"/>
                </a:lnTo>
                <a:lnTo>
                  <a:pt x="38550" y="30288"/>
                </a:lnTo>
                <a:lnTo>
                  <a:pt x="37962" y="36886"/>
                </a:lnTo>
                <a:lnTo>
                  <a:pt x="37805" y="39831"/>
                </a:lnTo>
                <a:lnTo>
                  <a:pt x="38547" y="41794"/>
                </a:lnTo>
                <a:lnTo>
                  <a:pt x="39888" y="43102"/>
                </a:lnTo>
                <a:lnTo>
                  <a:pt x="41630" y="43975"/>
                </a:lnTo>
                <a:lnTo>
                  <a:pt x="45821" y="44944"/>
                </a:lnTo>
                <a:lnTo>
                  <a:pt x="51354" y="45375"/>
                </a:lnTo>
                <a:lnTo>
                  <a:pt x="59456" y="45567"/>
                </a:lnTo>
                <a:lnTo>
                  <a:pt x="88436" y="45707"/>
                </a:lnTo>
                <a:lnTo>
                  <a:pt x="94313" y="46558"/>
                </a:lnTo>
                <a:lnTo>
                  <a:pt x="100772" y="47972"/>
                </a:lnTo>
                <a:lnTo>
                  <a:pt x="107619" y="49761"/>
                </a:lnTo>
                <a:lnTo>
                  <a:pt x="113876" y="50954"/>
                </a:lnTo>
                <a:lnTo>
                  <a:pt x="119741" y="51750"/>
                </a:lnTo>
                <a:lnTo>
                  <a:pt x="125344" y="52280"/>
                </a:lnTo>
                <a:lnTo>
                  <a:pt x="131620" y="53480"/>
                </a:lnTo>
                <a:lnTo>
                  <a:pt x="138343" y="55127"/>
                </a:lnTo>
                <a:lnTo>
                  <a:pt x="145366" y="57071"/>
                </a:lnTo>
                <a:lnTo>
                  <a:pt x="150894" y="59214"/>
                </a:lnTo>
                <a:lnTo>
                  <a:pt x="155426" y="61489"/>
                </a:lnTo>
                <a:lnTo>
                  <a:pt x="159294" y="63853"/>
                </a:lnTo>
                <a:lnTo>
                  <a:pt x="165851" y="68737"/>
                </a:lnTo>
                <a:lnTo>
                  <a:pt x="168783" y="71225"/>
                </a:lnTo>
                <a:lnTo>
                  <a:pt x="170740" y="73730"/>
                </a:lnTo>
                <a:lnTo>
                  <a:pt x="172912" y="78771"/>
                </a:lnTo>
                <a:lnTo>
                  <a:pt x="172646" y="82148"/>
                </a:lnTo>
                <a:lnTo>
                  <a:pt x="171621" y="86091"/>
                </a:lnTo>
                <a:lnTo>
                  <a:pt x="170091" y="90414"/>
                </a:lnTo>
                <a:lnTo>
                  <a:pt x="167378" y="94143"/>
                </a:lnTo>
                <a:lnTo>
                  <a:pt x="163875" y="97475"/>
                </a:lnTo>
                <a:lnTo>
                  <a:pt x="159847" y="100543"/>
                </a:lnTo>
                <a:lnTo>
                  <a:pt x="148597" y="108468"/>
                </a:lnTo>
                <a:lnTo>
                  <a:pt x="142041" y="112952"/>
                </a:lnTo>
                <a:lnTo>
                  <a:pt x="135977" y="117635"/>
                </a:lnTo>
                <a:lnTo>
                  <a:pt x="130243" y="122450"/>
                </a:lnTo>
                <a:lnTo>
                  <a:pt x="124725" y="127353"/>
                </a:lnTo>
                <a:lnTo>
                  <a:pt x="117660" y="131469"/>
                </a:lnTo>
                <a:lnTo>
                  <a:pt x="109565" y="135059"/>
                </a:lnTo>
                <a:lnTo>
                  <a:pt x="100780" y="138300"/>
                </a:lnTo>
                <a:lnTo>
                  <a:pt x="92383" y="142153"/>
                </a:lnTo>
                <a:lnTo>
                  <a:pt x="84246" y="146415"/>
                </a:lnTo>
                <a:lnTo>
                  <a:pt x="69277" y="154820"/>
                </a:lnTo>
                <a:lnTo>
                  <a:pt x="56981" y="161378"/>
                </a:lnTo>
                <a:lnTo>
                  <a:pt x="50485" y="165159"/>
                </a:lnTo>
                <a:lnTo>
                  <a:pt x="30052" y="177724"/>
                </a:lnTo>
                <a:lnTo>
                  <a:pt x="24065" y="181136"/>
                </a:lnTo>
                <a:lnTo>
                  <a:pt x="18380" y="184257"/>
                </a:lnTo>
                <a:lnTo>
                  <a:pt x="13743" y="187185"/>
                </a:lnTo>
                <a:lnTo>
                  <a:pt x="9807" y="189983"/>
                </a:lnTo>
                <a:lnTo>
                  <a:pt x="6334" y="192696"/>
                </a:lnTo>
                <a:lnTo>
                  <a:pt x="4020" y="195351"/>
                </a:lnTo>
                <a:lnTo>
                  <a:pt x="2476" y="197967"/>
                </a:lnTo>
                <a:lnTo>
                  <a:pt x="761" y="203132"/>
                </a:lnTo>
                <a:lnTo>
                  <a:pt x="0" y="208250"/>
                </a:lnTo>
                <a:lnTo>
                  <a:pt x="644" y="210800"/>
                </a:lnTo>
                <a:lnTo>
                  <a:pt x="3616" y="215891"/>
                </a:lnTo>
                <a:lnTo>
                  <a:pt x="10017" y="220976"/>
                </a:lnTo>
                <a:lnTo>
                  <a:pt x="14096" y="223517"/>
                </a:lnTo>
                <a:lnTo>
                  <a:pt x="19355" y="225212"/>
                </a:lnTo>
                <a:lnTo>
                  <a:pt x="25400" y="226341"/>
                </a:lnTo>
                <a:lnTo>
                  <a:pt x="31971" y="227094"/>
                </a:lnTo>
                <a:lnTo>
                  <a:pt x="38890" y="227596"/>
                </a:lnTo>
                <a:lnTo>
                  <a:pt x="46045" y="227931"/>
                </a:lnTo>
                <a:lnTo>
                  <a:pt x="61612" y="228303"/>
                </a:lnTo>
                <a:lnTo>
                  <a:pt x="79820" y="228468"/>
                </a:lnTo>
                <a:lnTo>
                  <a:pt x="88571" y="227665"/>
                </a:lnTo>
                <a:lnTo>
                  <a:pt x="96944" y="226283"/>
                </a:lnTo>
                <a:lnTo>
                  <a:pt x="113867" y="222490"/>
                </a:lnTo>
                <a:lnTo>
                  <a:pt x="132678" y="217982"/>
                </a:lnTo>
                <a:lnTo>
                  <a:pt x="141589" y="214748"/>
                </a:lnTo>
                <a:lnTo>
                  <a:pt x="150070" y="210899"/>
                </a:lnTo>
                <a:lnTo>
                  <a:pt x="158264" y="206640"/>
                </a:lnTo>
                <a:lnTo>
                  <a:pt x="166266" y="202953"/>
                </a:lnTo>
                <a:lnTo>
                  <a:pt x="174141" y="199649"/>
                </a:lnTo>
                <a:lnTo>
                  <a:pt x="181930" y="196599"/>
                </a:lnTo>
                <a:lnTo>
                  <a:pt x="188817" y="192873"/>
                </a:lnTo>
                <a:lnTo>
                  <a:pt x="195103" y="188695"/>
                </a:lnTo>
                <a:lnTo>
                  <a:pt x="200986" y="184217"/>
                </a:lnTo>
                <a:lnTo>
                  <a:pt x="205754" y="179538"/>
                </a:lnTo>
                <a:lnTo>
                  <a:pt x="209779" y="174725"/>
                </a:lnTo>
                <a:lnTo>
                  <a:pt x="220371" y="160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795"/>
          <p:cNvSpPr/>
          <p:nvPr/>
        </p:nvSpPr>
        <p:spPr>
          <a:xfrm>
            <a:off x="9039368" y="2727960"/>
            <a:ext cx="348472" cy="68136"/>
          </a:xfrm>
          <a:custGeom>
            <a:avLst/>
            <a:gdLst/>
            <a:ahLst/>
            <a:cxnLst/>
            <a:rect l="0" t="0" r="0" b="0"/>
            <a:pathLst>
              <a:path w="348472" h="68136">
                <a:moveTo>
                  <a:pt x="66531" y="0"/>
                </a:moveTo>
                <a:lnTo>
                  <a:pt x="54396" y="0"/>
                </a:lnTo>
                <a:lnTo>
                  <a:pt x="48282" y="846"/>
                </a:lnTo>
                <a:lnTo>
                  <a:pt x="41665" y="2258"/>
                </a:lnTo>
                <a:lnTo>
                  <a:pt x="34714" y="4045"/>
                </a:lnTo>
                <a:lnTo>
                  <a:pt x="28386" y="6084"/>
                </a:lnTo>
                <a:lnTo>
                  <a:pt x="22475" y="8289"/>
                </a:lnTo>
                <a:lnTo>
                  <a:pt x="16841" y="10606"/>
                </a:lnTo>
                <a:lnTo>
                  <a:pt x="12238" y="12150"/>
                </a:lnTo>
                <a:lnTo>
                  <a:pt x="4865" y="13867"/>
                </a:lnTo>
                <a:lnTo>
                  <a:pt x="2561" y="15171"/>
                </a:lnTo>
                <a:lnTo>
                  <a:pt x="1024" y="16887"/>
                </a:lnTo>
                <a:lnTo>
                  <a:pt x="0" y="18878"/>
                </a:lnTo>
                <a:lnTo>
                  <a:pt x="164" y="20205"/>
                </a:lnTo>
                <a:lnTo>
                  <a:pt x="1120" y="21090"/>
                </a:lnTo>
                <a:lnTo>
                  <a:pt x="5286" y="22920"/>
                </a:lnTo>
                <a:lnTo>
                  <a:pt x="12783" y="26556"/>
                </a:lnTo>
                <a:lnTo>
                  <a:pt x="17999" y="27864"/>
                </a:lnTo>
                <a:lnTo>
                  <a:pt x="24016" y="28736"/>
                </a:lnTo>
                <a:lnTo>
                  <a:pt x="30568" y="29317"/>
                </a:lnTo>
                <a:lnTo>
                  <a:pt x="38322" y="30551"/>
                </a:lnTo>
                <a:lnTo>
                  <a:pt x="46880" y="32221"/>
                </a:lnTo>
                <a:lnTo>
                  <a:pt x="88990" y="40984"/>
                </a:lnTo>
                <a:lnTo>
                  <a:pt x="129630" y="48362"/>
                </a:lnTo>
                <a:lnTo>
                  <a:pt x="219119" y="63509"/>
                </a:lnTo>
                <a:lnTo>
                  <a:pt x="233450" y="65199"/>
                </a:lnTo>
                <a:lnTo>
                  <a:pt x="247236" y="66326"/>
                </a:lnTo>
                <a:lnTo>
                  <a:pt x="260662" y="67078"/>
                </a:lnTo>
                <a:lnTo>
                  <a:pt x="286867" y="67912"/>
                </a:lnTo>
                <a:lnTo>
                  <a:pt x="299782" y="68135"/>
                </a:lnTo>
                <a:lnTo>
                  <a:pt x="310932" y="67437"/>
                </a:lnTo>
                <a:lnTo>
                  <a:pt x="320905" y="66124"/>
                </a:lnTo>
                <a:lnTo>
                  <a:pt x="348471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796"/>
          <p:cNvSpPr/>
          <p:nvPr/>
        </p:nvSpPr>
        <p:spPr>
          <a:xfrm>
            <a:off x="3695700" y="3200400"/>
            <a:ext cx="750887" cy="121820"/>
          </a:xfrm>
          <a:custGeom>
            <a:avLst/>
            <a:gdLst/>
            <a:ahLst/>
            <a:cxnLst/>
            <a:rect l="0" t="0" r="0" b="0"/>
            <a:pathLst>
              <a:path w="750887" h="121820">
                <a:moveTo>
                  <a:pt x="0" y="0"/>
                </a:moveTo>
                <a:lnTo>
                  <a:pt x="17912" y="0"/>
                </a:lnTo>
                <a:lnTo>
                  <a:pt x="20408" y="847"/>
                </a:lnTo>
                <a:lnTo>
                  <a:pt x="25439" y="4045"/>
                </a:lnTo>
                <a:lnTo>
                  <a:pt x="27967" y="6084"/>
                </a:lnTo>
                <a:lnTo>
                  <a:pt x="30498" y="8289"/>
                </a:lnTo>
                <a:lnTo>
                  <a:pt x="33032" y="10606"/>
                </a:lnTo>
                <a:lnTo>
                  <a:pt x="35568" y="12151"/>
                </a:lnTo>
                <a:lnTo>
                  <a:pt x="44029" y="15171"/>
                </a:lnTo>
                <a:lnTo>
                  <a:pt x="52306" y="18878"/>
                </a:lnTo>
                <a:lnTo>
                  <a:pt x="61629" y="21090"/>
                </a:lnTo>
                <a:lnTo>
                  <a:pt x="78656" y="24593"/>
                </a:lnTo>
                <a:lnTo>
                  <a:pt x="85458" y="26556"/>
                </a:lnTo>
                <a:lnTo>
                  <a:pt x="111211" y="33362"/>
                </a:lnTo>
                <a:lnTo>
                  <a:pt x="121554" y="36635"/>
                </a:lnTo>
                <a:lnTo>
                  <a:pt x="132682" y="40510"/>
                </a:lnTo>
                <a:lnTo>
                  <a:pt x="144335" y="44787"/>
                </a:lnTo>
                <a:lnTo>
                  <a:pt x="156337" y="48485"/>
                </a:lnTo>
                <a:lnTo>
                  <a:pt x="168571" y="51796"/>
                </a:lnTo>
                <a:lnTo>
                  <a:pt x="180961" y="54851"/>
                </a:lnTo>
                <a:lnTo>
                  <a:pt x="194301" y="57734"/>
                </a:lnTo>
                <a:lnTo>
                  <a:pt x="222670" y="63195"/>
                </a:lnTo>
                <a:lnTo>
                  <a:pt x="254468" y="68445"/>
                </a:lnTo>
                <a:lnTo>
                  <a:pt x="319129" y="78713"/>
                </a:lnTo>
                <a:lnTo>
                  <a:pt x="334673" y="80416"/>
                </a:lnTo>
                <a:lnTo>
                  <a:pt x="350115" y="81550"/>
                </a:lnTo>
                <a:lnTo>
                  <a:pt x="365490" y="82307"/>
                </a:lnTo>
                <a:lnTo>
                  <a:pt x="381667" y="83658"/>
                </a:lnTo>
                <a:lnTo>
                  <a:pt x="415445" y="87417"/>
                </a:lnTo>
                <a:lnTo>
                  <a:pt x="432751" y="88758"/>
                </a:lnTo>
                <a:lnTo>
                  <a:pt x="450213" y="89652"/>
                </a:lnTo>
                <a:lnTo>
                  <a:pt x="467782" y="90248"/>
                </a:lnTo>
                <a:lnTo>
                  <a:pt x="484574" y="91492"/>
                </a:lnTo>
                <a:lnTo>
                  <a:pt x="500850" y="93168"/>
                </a:lnTo>
                <a:lnTo>
                  <a:pt x="516780" y="95132"/>
                </a:lnTo>
                <a:lnTo>
                  <a:pt x="531633" y="97288"/>
                </a:lnTo>
                <a:lnTo>
                  <a:pt x="559426" y="101941"/>
                </a:lnTo>
                <a:lnTo>
                  <a:pt x="572764" y="103521"/>
                </a:lnTo>
                <a:lnTo>
                  <a:pt x="585889" y="104574"/>
                </a:lnTo>
                <a:lnTo>
                  <a:pt x="598872" y="105276"/>
                </a:lnTo>
                <a:lnTo>
                  <a:pt x="622330" y="106056"/>
                </a:lnTo>
                <a:lnTo>
                  <a:pt x="644044" y="107249"/>
                </a:lnTo>
                <a:lnTo>
                  <a:pt x="674463" y="111835"/>
                </a:lnTo>
                <a:lnTo>
                  <a:pt x="691768" y="113204"/>
                </a:lnTo>
                <a:lnTo>
                  <a:pt x="705668" y="116071"/>
                </a:lnTo>
                <a:lnTo>
                  <a:pt x="717490" y="119320"/>
                </a:lnTo>
                <a:lnTo>
                  <a:pt x="739982" y="121768"/>
                </a:lnTo>
                <a:lnTo>
                  <a:pt x="742241" y="121819"/>
                </a:lnTo>
                <a:lnTo>
                  <a:pt x="743747" y="121006"/>
                </a:lnTo>
                <a:lnTo>
                  <a:pt x="744752" y="119617"/>
                </a:lnTo>
                <a:lnTo>
                  <a:pt x="745421" y="117845"/>
                </a:lnTo>
                <a:lnTo>
                  <a:pt x="746714" y="116663"/>
                </a:lnTo>
                <a:lnTo>
                  <a:pt x="748423" y="115875"/>
                </a:lnTo>
                <a:lnTo>
                  <a:pt x="750408" y="115351"/>
                </a:lnTo>
                <a:lnTo>
                  <a:pt x="750886" y="113307"/>
                </a:lnTo>
                <a:lnTo>
                  <a:pt x="750357" y="110251"/>
                </a:lnTo>
                <a:lnTo>
                  <a:pt x="746759" y="990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797"/>
          <p:cNvSpPr/>
          <p:nvPr/>
        </p:nvSpPr>
        <p:spPr>
          <a:xfrm>
            <a:off x="4366260" y="3177540"/>
            <a:ext cx="204094" cy="373381"/>
          </a:xfrm>
          <a:custGeom>
            <a:avLst/>
            <a:gdLst/>
            <a:ahLst/>
            <a:cxnLst/>
            <a:rect l="0" t="0" r="0" b="0"/>
            <a:pathLst>
              <a:path w="204094" h="373381">
                <a:moveTo>
                  <a:pt x="15240" y="0"/>
                </a:moveTo>
                <a:lnTo>
                  <a:pt x="11195" y="0"/>
                </a:lnTo>
                <a:lnTo>
                  <a:pt x="10003" y="847"/>
                </a:lnTo>
                <a:lnTo>
                  <a:pt x="9209" y="2258"/>
                </a:lnTo>
                <a:lnTo>
                  <a:pt x="8326" y="6084"/>
                </a:lnTo>
                <a:lnTo>
                  <a:pt x="7934" y="10606"/>
                </a:lnTo>
                <a:lnTo>
                  <a:pt x="6983" y="12998"/>
                </a:lnTo>
                <a:lnTo>
                  <a:pt x="3667" y="17912"/>
                </a:lnTo>
                <a:lnTo>
                  <a:pt x="3292" y="19562"/>
                </a:lnTo>
                <a:lnTo>
                  <a:pt x="3888" y="20661"/>
                </a:lnTo>
                <a:lnTo>
                  <a:pt x="6808" y="22729"/>
                </a:lnTo>
                <a:lnTo>
                  <a:pt x="10927" y="26471"/>
                </a:lnTo>
                <a:lnTo>
                  <a:pt x="12365" y="29500"/>
                </a:lnTo>
                <a:lnTo>
                  <a:pt x="13963" y="37382"/>
                </a:lnTo>
                <a:lnTo>
                  <a:pt x="19187" y="46530"/>
                </a:lnTo>
                <a:lnTo>
                  <a:pt x="22952" y="51340"/>
                </a:lnTo>
                <a:lnTo>
                  <a:pt x="26308" y="56240"/>
                </a:lnTo>
                <a:lnTo>
                  <a:pt x="32295" y="66200"/>
                </a:lnTo>
                <a:lnTo>
                  <a:pt x="35923" y="71227"/>
                </a:lnTo>
                <a:lnTo>
                  <a:pt x="40035" y="76271"/>
                </a:lnTo>
                <a:lnTo>
                  <a:pt x="44470" y="81327"/>
                </a:lnTo>
                <a:lnTo>
                  <a:pt x="49967" y="86392"/>
                </a:lnTo>
                <a:lnTo>
                  <a:pt x="56171" y="91461"/>
                </a:lnTo>
                <a:lnTo>
                  <a:pt x="62848" y="96534"/>
                </a:lnTo>
                <a:lnTo>
                  <a:pt x="68992" y="102456"/>
                </a:lnTo>
                <a:lnTo>
                  <a:pt x="74781" y="108944"/>
                </a:lnTo>
                <a:lnTo>
                  <a:pt x="80334" y="115809"/>
                </a:lnTo>
                <a:lnTo>
                  <a:pt x="87423" y="122080"/>
                </a:lnTo>
                <a:lnTo>
                  <a:pt x="95535" y="127953"/>
                </a:lnTo>
                <a:lnTo>
                  <a:pt x="104330" y="133562"/>
                </a:lnTo>
                <a:lnTo>
                  <a:pt x="111887" y="138995"/>
                </a:lnTo>
                <a:lnTo>
                  <a:pt x="118618" y="144310"/>
                </a:lnTo>
                <a:lnTo>
                  <a:pt x="124798" y="149546"/>
                </a:lnTo>
                <a:lnTo>
                  <a:pt x="131459" y="154731"/>
                </a:lnTo>
                <a:lnTo>
                  <a:pt x="138440" y="159881"/>
                </a:lnTo>
                <a:lnTo>
                  <a:pt x="145633" y="165008"/>
                </a:lnTo>
                <a:lnTo>
                  <a:pt x="152122" y="169272"/>
                </a:lnTo>
                <a:lnTo>
                  <a:pt x="158142" y="172961"/>
                </a:lnTo>
                <a:lnTo>
                  <a:pt x="163848" y="176268"/>
                </a:lnTo>
                <a:lnTo>
                  <a:pt x="169345" y="180165"/>
                </a:lnTo>
                <a:lnTo>
                  <a:pt x="174704" y="184457"/>
                </a:lnTo>
                <a:lnTo>
                  <a:pt x="179969" y="189011"/>
                </a:lnTo>
                <a:lnTo>
                  <a:pt x="184326" y="193741"/>
                </a:lnTo>
                <a:lnTo>
                  <a:pt x="188078" y="198587"/>
                </a:lnTo>
                <a:lnTo>
                  <a:pt x="191425" y="203512"/>
                </a:lnTo>
                <a:lnTo>
                  <a:pt x="197403" y="213499"/>
                </a:lnTo>
                <a:lnTo>
                  <a:pt x="200182" y="218533"/>
                </a:lnTo>
                <a:lnTo>
                  <a:pt x="202034" y="224428"/>
                </a:lnTo>
                <a:lnTo>
                  <a:pt x="203270" y="230899"/>
                </a:lnTo>
                <a:lnTo>
                  <a:pt x="204093" y="237752"/>
                </a:lnTo>
                <a:lnTo>
                  <a:pt x="202949" y="244015"/>
                </a:lnTo>
                <a:lnTo>
                  <a:pt x="197162" y="255489"/>
                </a:lnTo>
                <a:lnTo>
                  <a:pt x="188945" y="268491"/>
                </a:lnTo>
                <a:lnTo>
                  <a:pt x="184384" y="275514"/>
                </a:lnTo>
                <a:lnTo>
                  <a:pt x="177956" y="282736"/>
                </a:lnTo>
                <a:lnTo>
                  <a:pt x="170283" y="290091"/>
                </a:lnTo>
                <a:lnTo>
                  <a:pt x="161783" y="297534"/>
                </a:lnTo>
                <a:lnTo>
                  <a:pt x="153575" y="304189"/>
                </a:lnTo>
                <a:lnTo>
                  <a:pt x="145563" y="310320"/>
                </a:lnTo>
                <a:lnTo>
                  <a:pt x="110409" y="336370"/>
                </a:lnTo>
                <a:lnTo>
                  <a:pt x="100700" y="342780"/>
                </a:lnTo>
                <a:lnTo>
                  <a:pt x="90840" y="348747"/>
                </a:lnTo>
                <a:lnTo>
                  <a:pt x="80880" y="354418"/>
                </a:lnTo>
                <a:lnTo>
                  <a:pt x="70853" y="359045"/>
                </a:lnTo>
                <a:lnTo>
                  <a:pt x="60783" y="362977"/>
                </a:lnTo>
                <a:lnTo>
                  <a:pt x="50681" y="366445"/>
                </a:lnTo>
                <a:lnTo>
                  <a:pt x="40561" y="368756"/>
                </a:lnTo>
                <a:lnTo>
                  <a:pt x="30427" y="370298"/>
                </a:lnTo>
                <a:lnTo>
                  <a:pt x="0" y="3733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798"/>
          <p:cNvSpPr/>
          <p:nvPr/>
        </p:nvSpPr>
        <p:spPr>
          <a:xfrm>
            <a:off x="5102345" y="3258273"/>
            <a:ext cx="437397" cy="402383"/>
          </a:xfrm>
          <a:custGeom>
            <a:avLst/>
            <a:gdLst/>
            <a:ahLst/>
            <a:cxnLst/>
            <a:rect l="0" t="0" r="0" b="0"/>
            <a:pathLst>
              <a:path w="437397" h="402383">
                <a:moveTo>
                  <a:pt x="216416" y="140247"/>
                </a:moveTo>
                <a:lnTo>
                  <a:pt x="224506" y="136202"/>
                </a:lnTo>
                <a:lnTo>
                  <a:pt x="226889" y="134163"/>
                </a:lnTo>
                <a:lnTo>
                  <a:pt x="228478" y="131958"/>
                </a:lnTo>
                <a:lnTo>
                  <a:pt x="231090" y="127249"/>
                </a:lnTo>
                <a:lnTo>
                  <a:pt x="238030" y="118853"/>
                </a:lnTo>
                <a:lnTo>
                  <a:pt x="238722" y="115781"/>
                </a:lnTo>
                <a:lnTo>
                  <a:pt x="239166" y="110955"/>
                </a:lnTo>
                <a:lnTo>
                  <a:pt x="236969" y="108037"/>
                </a:lnTo>
                <a:lnTo>
                  <a:pt x="235198" y="106074"/>
                </a:lnTo>
                <a:lnTo>
                  <a:pt x="234017" y="103918"/>
                </a:lnTo>
                <a:lnTo>
                  <a:pt x="232705" y="99265"/>
                </a:lnTo>
                <a:lnTo>
                  <a:pt x="230662" y="97686"/>
                </a:lnTo>
                <a:lnTo>
                  <a:pt x="218626" y="94943"/>
                </a:lnTo>
                <a:lnTo>
                  <a:pt x="205532" y="94609"/>
                </a:lnTo>
                <a:lnTo>
                  <a:pt x="191254" y="94538"/>
                </a:lnTo>
                <a:lnTo>
                  <a:pt x="189482" y="95381"/>
                </a:lnTo>
                <a:lnTo>
                  <a:pt x="188300" y="96790"/>
                </a:lnTo>
                <a:lnTo>
                  <a:pt x="187512" y="98575"/>
                </a:lnTo>
                <a:lnTo>
                  <a:pt x="182357" y="105134"/>
                </a:lnTo>
                <a:lnTo>
                  <a:pt x="180164" y="106679"/>
                </a:lnTo>
                <a:lnTo>
                  <a:pt x="175468" y="108394"/>
                </a:lnTo>
                <a:lnTo>
                  <a:pt x="173031" y="110545"/>
                </a:lnTo>
                <a:lnTo>
                  <a:pt x="168065" y="117450"/>
                </a:lnTo>
                <a:lnTo>
                  <a:pt x="165292" y="123907"/>
                </a:lnTo>
                <a:lnTo>
                  <a:pt x="164553" y="126813"/>
                </a:lnTo>
                <a:lnTo>
                  <a:pt x="161474" y="132301"/>
                </a:lnTo>
                <a:lnTo>
                  <a:pt x="159468" y="134950"/>
                </a:lnTo>
                <a:lnTo>
                  <a:pt x="158130" y="138409"/>
                </a:lnTo>
                <a:lnTo>
                  <a:pt x="155402" y="150521"/>
                </a:lnTo>
                <a:lnTo>
                  <a:pt x="150453" y="159848"/>
                </a:lnTo>
                <a:lnTo>
                  <a:pt x="148999" y="165327"/>
                </a:lnTo>
                <a:lnTo>
                  <a:pt x="147938" y="176814"/>
                </a:lnTo>
                <a:lnTo>
                  <a:pt x="150139" y="179923"/>
                </a:lnTo>
                <a:lnTo>
                  <a:pt x="159189" y="189658"/>
                </a:lnTo>
                <a:lnTo>
                  <a:pt x="161331" y="190968"/>
                </a:lnTo>
                <a:lnTo>
                  <a:pt x="165969" y="192423"/>
                </a:lnTo>
                <a:lnTo>
                  <a:pt x="167544" y="191964"/>
                </a:lnTo>
                <a:lnTo>
                  <a:pt x="168595" y="190812"/>
                </a:lnTo>
                <a:lnTo>
                  <a:pt x="169295" y="189197"/>
                </a:lnTo>
                <a:lnTo>
                  <a:pt x="171456" y="188120"/>
                </a:lnTo>
                <a:lnTo>
                  <a:pt x="183694" y="186251"/>
                </a:lnTo>
                <a:lnTo>
                  <a:pt x="187197" y="183836"/>
                </a:lnTo>
                <a:lnTo>
                  <a:pt x="189316" y="182006"/>
                </a:lnTo>
                <a:lnTo>
                  <a:pt x="191576" y="180786"/>
                </a:lnTo>
                <a:lnTo>
                  <a:pt x="196345" y="179431"/>
                </a:lnTo>
                <a:lnTo>
                  <a:pt x="207312" y="178442"/>
                </a:lnTo>
                <a:lnTo>
                  <a:pt x="210394" y="176132"/>
                </a:lnTo>
                <a:lnTo>
                  <a:pt x="220460" y="166682"/>
                </a:lnTo>
                <a:lnTo>
                  <a:pt x="221652" y="164644"/>
                </a:lnTo>
                <a:lnTo>
                  <a:pt x="223943" y="155894"/>
                </a:lnTo>
                <a:lnTo>
                  <a:pt x="224030" y="143360"/>
                </a:lnTo>
                <a:lnTo>
                  <a:pt x="224035" y="125351"/>
                </a:lnTo>
                <a:lnTo>
                  <a:pt x="216508" y="117483"/>
                </a:lnTo>
                <a:lnTo>
                  <a:pt x="202905" y="117388"/>
                </a:lnTo>
                <a:lnTo>
                  <a:pt x="202328" y="117388"/>
                </a:lnTo>
                <a:lnTo>
                  <a:pt x="201944" y="118234"/>
                </a:lnTo>
                <a:lnTo>
                  <a:pt x="201517" y="121432"/>
                </a:lnTo>
                <a:lnTo>
                  <a:pt x="200557" y="123471"/>
                </a:lnTo>
                <a:lnTo>
                  <a:pt x="196006" y="130384"/>
                </a:lnTo>
                <a:lnTo>
                  <a:pt x="191782" y="142564"/>
                </a:lnTo>
                <a:lnTo>
                  <a:pt x="188534" y="150590"/>
                </a:lnTo>
                <a:lnTo>
                  <a:pt x="187090" y="156979"/>
                </a:lnTo>
                <a:lnTo>
                  <a:pt x="186277" y="169382"/>
                </a:lnTo>
                <a:lnTo>
                  <a:pt x="186037" y="183781"/>
                </a:lnTo>
                <a:lnTo>
                  <a:pt x="185944" y="207377"/>
                </a:lnTo>
                <a:lnTo>
                  <a:pt x="188197" y="216932"/>
                </a:lnTo>
                <a:lnTo>
                  <a:pt x="192021" y="225976"/>
                </a:lnTo>
                <a:lnTo>
                  <a:pt x="198933" y="235828"/>
                </a:lnTo>
                <a:lnTo>
                  <a:pt x="203848" y="241429"/>
                </a:lnTo>
                <a:lnTo>
                  <a:pt x="215420" y="249343"/>
                </a:lnTo>
                <a:lnTo>
                  <a:pt x="222464" y="252234"/>
                </a:lnTo>
                <a:lnTo>
                  <a:pt x="229263" y="254366"/>
                </a:lnTo>
                <a:lnTo>
                  <a:pt x="242612" y="259479"/>
                </a:lnTo>
                <a:lnTo>
                  <a:pt x="252330" y="260973"/>
                </a:lnTo>
                <a:lnTo>
                  <a:pt x="262292" y="259379"/>
                </a:lnTo>
                <a:lnTo>
                  <a:pt x="272365" y="256694"/>
                </a:lnTo>
                <a:lnTo>
                  <a:pt x="282487" y="255501"/>
                </a:lnTo>
                <a:lnTo>
                  <a:pt x="286710" y="254337"/>
                </a:lnTo>
                <a:lnTo>
                  <a:pt x="293660" y="250785"/>
                </a:lnTo>
                <a:lnTo>
                  <a:pt x="311104" y="236369"/>
                </a:lnTo>
                <a:lnTo>
                  <a:pt x="320870" y="230099"/>
                </a:lnTo>
                <a:lnTo>
                  <a:pt x="328598" y="222232"/>
                </a:lnTo>
                <a:lnTo>
                  <a:pt x="335701" y="213091"/>
                </a:lnTo>
                <a:lnTo>
                  <a:pt x="344503" y="203385"/>
                </a:lnTo>
                <a:lnTo>
                  <a:pt x="351801" y="193426"/>
                </a:lnTo>
                <a:lnTo>
                  <a:pt x="354933" y="188400"/>
                </a:lnTo>
                <a:lnTo>
                  <a:pt x="358412" y="176041"/>
                </a:lnTo>
                <a:lnTo>
                  <a:pt x="359339" y="169190"/>
                </a:lnTo>
                <a:lnTo>
                  <a:pt x="362628" y="157062"/>
                </a:lnTo>
                <a:lnTo>
                  <a:pt x="364691" y="151456"/>
                </a:lnTo>
                <a:lnTo>
                  <a:pt x="365219" y="145180"/>
                </a:lnTo>
                <a:lnTo>
                  <a:pt x="364725" y="138456"/>
                </a:lnTo>
                <a:lnTo>
                  <a:pt x="363548" y="131432"/>
                </a:lnTo>
                <a:lnTo>
                  <a:pt x="362764" y="124211"/>
                </a:lnTo>
                <a:lnTo>
                  <a:pt x="362242" y="116856"/>
                </a:lnTo>
                <a:lnTo>
                  <a:pt x="361893" y="109413"/>
                </a:lnTo>
                <a:lnTo>
                  <a:pt x="360813" y="101911"/>
                </a:lnTo>
                <a:lnTo>
                  <a:pt x="359248" y="94370"/>
                </a:lnTo>
                <a:lnTo>
                  <a:pt x="357357" y="86802"/>
                </a:lnTo>
                <a:lnTo>
                  <a:pt x="354403" y="80064"/>
                </a:lnTo>
                <a:lnTo>
                  <a:pt x="346605" y="68061"/>
                </a:lnTo>
                <a:lnTo>
                  <a:pt x="337495" y="57082"/>
                </a:lnTo>
                <a:lnTo>
                  <a:pt x="326955" y="46558"/>
                </a:lnTo>
                <a:lnTo>
                  <a:pt x="313804" y="36236"/>
                </a:lnTo>
                <a:lnTo>
                  <a:pt x="299493" y="26004"/>
                </a:lnTo>
                <a:lnTo>
                  <a:pt x="292120" y="20905"/>
                </a:lnTo>
                <a:lnTo>
                  <a:pt x="283819" y="16659"/>
                </a:lnTo>
                <a:lnTo>
                  <a:pt x="274898" y="12982"/>
                </a:lnTo>
                <a:lnTo>
                  <a:pt x="265564" y="9684"/>
                </a:lnTo>
                <a:lnTo>
                  <a:pt x="255954" y="6638"/>
                </a:lnTo>
                <a:lnTo>
                  <a:pt x="236246" y="996"/>
                </a:lnTo>
                <a:lnTo>
                  <a:pt x="226250" y="0"/>
                </a:lnTo>
                <a:lnTo>
                  <a:pt x="216198" y="182"/>
                </a:lnTo>
                <a:lnTo>
                  <a:pt x="206111" y="1151"/>
                </a:lnTo>
                <a:lnTo>
                  <a:pt x="195999" y="2642"/>
                </a:lnTo>
                <a:lnTo>
                  <a:pt x="185871" y="4484"/>
                </a:lnTo>
                <a:lnTo>
                  <a:pt x="175732" y="6558"/>
                </a:lnTo>
                <a:lnTo>
                  <a:pt x="155436" y="11121"/>
                </a:lnTo>
                <a:lnTo>
                  <a:pt x="145283" y="13523"/>
                </a:lnTo>
                <a:lnTo>
                  <a:pt x="135127" y="16817"/>
                </a:lnTo>
                <a:lnTo>
                  <a:pt x="124970" y="20707"/>
                </a:lnTo>
                <a:lnTo>
                  <a:pt x="114811" y="24994"/>
                </a:lnTo>
                <a:lnTo>
                  <a:pt x="104653" y="30391"/>
                </a:lnTo>
                <a:lnTo>
                  <a:pt x="94494" y="36530"/>
                </a:lnTo>
                <a:lnTo>
                  <a:pt x="84334" y="43162"/>
                </a:lnTo>
                <a:lnTo>
                  <a:pt x="75021" y="50124"/>
                </a:lnTo>
                <a:lnTo>
                  <a:pt x="66272" y="57305"/>
                </a:lnTo>
                <a:lnTo>
                  <a:pt x="57900" y="64632"/>
                </a:lnTo>
                <a:lnTo>
                  <a:pt x="50625" y="72904"/>
                </a:lnTo>
                <a:lnTo>
                  <a:pt x="44082" y="81805"/>
                </a:lnTo>
                <a:lnTo>
                  <a:pt x="38026" y="91125"/>
                </a:lnTo>
                <a:lnTo>
                  <a:pt x="32296" y="100726"/>
                </a:lnTo>
                <a:lnTo>
                  <a:pt x="26782" y="110513"/>
                </a:lnTo>
                <a:lnTo>
                  <a:pt x="21414" y="120424"/>
                </a:lnTo>
                <a:lnTo>
                  <a:pt x="16987" y="131265"/>
                </a:lnTo>
                <a:lnTo>
                  <a:pt x="13190" y="142726"/>
                </a:lnTo>
                <a:lnTo>
                  <a:pt x="6713" y="165902"/>
                </a:lnTo>
                <a:lnTo>
                  <a:pt x="1012" y="187492"/>
                </a:lnTo>
                <a:lnTo>
                  <a:pt x="0" y="197990"/>
                </a:lnTo>
                <a:lnTo>
                  <a:pt x="172" y="208376"/>
                </a:lnTo>
                <a:lnTo>
                  <a:pt x="1133" y="218686"/>
                </a:lnTo>
                <a:lnTo>
                  <a:pt x="2621" y="229793"/>
                </a:lnTo>
                <a:lnTo>
                  <a:pt x="4459" y="241431"/>
                </a:lnTo>
                <a:lnTo>
                  <a:pt x="6531" y="253423"/>
                </a:lnTo>
                <a:lnTo>
                  <a:pt x="9606" y="264804"/>
                </a:lnTo>
                <a:lnTo>
                  <a:pt x="13349" y="275779"/>
                </a:lnTo>
                <a:lnTo>
                  <a:pt x="17538" y="286481"/>
                </a:lnTo>
                <a:lnTo>
                  <a:pt x="22023" y="297003"/>
                </a:lnTo>
                <a:lnTo>
                  <a:pt x="31523" y="317725"/>
                </a:lnTo>
                <a:lnTo>
                  <a:pt x="38968" y="327146"/>
                </a:lnTo>
                <a:lnTo>
                  <a:pt x="48163" y="335967"/>
                </a:lnTo>
                <a:lnTo>
                  <a:pt x="58528" y="344387"/>
                </a:lnTo>
                <a:lnTo>
                  <a:pt x="67977" y="351693"/>
                </a:lnTo>
                <a:lnTo>
                  <a:pt x="76816" y="358258"/>
                </a:lnTo>
                <a:lnTo>
                  <a:pt x="85249" y="364328"/>
                </a:lnTo>
                <a:lnTo>
                  <a:pt x="95105" y="370068"/>
                </a:lnTo>
                <a:lnTo>
                  <a:pt x="105909" y="375587"/>
                </a:lnTo>
                <a:lnTo>
                  <a:pt x="117345" y="380961"/>
                </a:lnTo>
                <a:lnTo>
                  <a:pt x="129201" y="385389"/>
                </a:lnTo>
                <a:lnTo>
                  <a:pt x="141340" y="389189"/>
                </a:lnTo>
                <a:lnTo>
                  <a:pt x="153665" y="392568"/>
                </a:lnTo>
                <a:lnTo>
                  <a:pt x="166962" y="395668"/>
                </a:lnTo>
                <a:lnTo>
                  <a:pt x="180907" y="398581"/>
                </a:lnTo>
                <a:lnTo>
                  <a:pt x="195283" y="401370"/>
                </a:lnTo>
                <a:lnTo>
                  <a:pt x="209100" y="402382"/>
                </a:lnTo>
                <a:lnTo>
                  <a:pt x="222545" y="402211"/>
                </a:lnTo>
                <a:lnTo>
                  <a:pt x="235742" y="401250"/>
                </a:lnTo>
                <a:lnTo>
                  <a:pt x="249620" y="399762"/>
                </a:lnTo>
                <a:lnTo>
                  <a:pt x="278587" y="395851"/>
                </a:lnTo>
                <a:lnTo>
                  <a:pt x="292576" y="392777"/>
                </a:lnTo>
                <a:lnTo>
                  <a:pt x="306136" y="389033"/>
                </a:lnTo>
                <a:lnTo>
                  <a:pt x="319409" y="384845"/>
                </a:lnTo>
                <a:lnTo>
                  <a:pt x="332491" y="379512"/>
                </a:lnTo>
                <a:lnTo>
                  <a:pt x="345446" y="373417"/>
                </a:lnTo>
                <a:lnTo>
                  <a:pt x="358316" y="366814"/>
                </a:lnTo>
                <a:lnTo>
                  <a:pt x="370283" y="359872"/>
                </a:lnTo>
                <a:lnTo>
                  <a:pt x="381647" y="352703"/>
                </a:lnTo>
                <a:lnTo>
                  <a:pt x="392610" y="345385"/>
                </a:lnTo>
                <a:lnTo>
                  <a:pt x="402459" y="337119"/>
                </a:lnTo>
                <a:lnTo>
                  <a:pt x="411564" y="328222"/>
                </a:lnTo>
                <a:lnTo>
                  <a:pt x="437396" y="30026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799"/>
          <p:cNvSpPr/>
          <p:nvPr/>
        </p:nvSpPr>
        <p:spPr>
          <a:xfrm>
            <a:off x="5920740" y="3436632"/>
            <a:ext cx="83821" cy="182451"/>
          </a:xfrm>
          <a:custGeom>
            <a:avLst/>
            <a:gdLst/>
            <a:ahLst/>
            <a:cxnLst/>
            <a:rect l="0" t="0" r="0" b="0"/>
            <a:pathLst>
              <a:path w="83821" h="182451">
                <a:moveTo>
                  <a:pt x="0" y="129528"/>
                </a:moveTo>
                <a:lnTo>
                  <a:pt x="7592" y="137121"/>
                </a:lnTo>
                <a:lnTo>
                  <a:pt x="7619" y="137148"/>
                </a:lnTo>
                <a:lnTo>
                  <a:pt x="7619" y="133103"/>
                </a:lnTo>
                <a:lnTo>
                  <a:pt x="8466" y="131912"/>
                </a:lnTo>
                <a:lnTo>
                  <a:pt x="9877" y="131117"/>
                </a:lnTo>
                <a:lnTo>
                  <a:pt x="11665" y="130587"/>
                </a:lnTo>
                <a:lnTo>
                  <a:pt x="13703" y="129388"/>
                </a:lnTo>
                <a:lnTo>
                  <a:pt x="15908" y="127741"/>
                </a:lnTo>
                <a:lnTo>
                  <a:pt x="18226" y="125797"/>
                </a:lnTo>
                <a:lnTo>
                  <a:pt x="19770" y="123654"/>
                </a:lnTo>
                <a:lnTo>
                  <a:pt x="21487" y="119015"/>
                </a:lnTo>
                <a:lnTo>
                  <a:pt x="22791" y="115747"/>
                </a:lnTo>
                <a:lnTo>
                  <a:pt x="24507" y="111874"/>
                </a:lnTo>
                <a:lnTo>
                  <a:pt x="26499" y="107599"/>
                </a:lnTo>
                <a:lnTo>
                  <a:pt x="28672" y="103902"/>
                </a:lnTo>
                <a:lnTo>
                  <a:pt x="30968" y="100591"/>
                </a:lnTo>
                <a:lnTo>
                  <a:pt x="33345" y="97536"/>
                </a:lnTo>
                <a:lnTo>
                  <a:pt x="35777" y="94654"/>
                </a:lnTo>
                <a:lnTo>
                  <a:pt x="38244" y="91885"/>
                </a:lnTo>
                <a:lnTo>
                  <a:pt x="40736" y="89193"/>
                </a:lnTo>
                <a:lnTo>
                  <a:pt x="42397" y="85705"/>
                </a:lnTo>
                <a:lnTo>
                  <a:pt x="43504" y="81686"/>
                </a:lnTo>
                <a:lnTo>
                  <a:pt x="44244" y="77314"/>
                </a:lnTo>
                <a:lnTo>
                  <a:pt x="45582" y="73552"/>
                </a:lnTo>
                <a:lnTo>
                  <a:pt x="47322" y="70197"/>
                </a:lnTo>
                <a:lnTo>
                  <a:pt x="49328" y="67114"/>
                </a:lnTo>
                <a:lnTo>
                  <a:pt x="51512" y="63366"/>
                </a:lnTo>
                <a:lnTo>
                  <a:pt x="53814" y="59173"/>
                </a:lnTo>
                <a:lnTo>
                  <a:pt x="56196" y="54685"/>
                </a:lnTo>
                <a:lnTo>
                  <a:pt x="58630" y="50846"/>
                </a:lnTo>
                <a:lnTo>
                  <a:pt x="61100" y="47440"/>
                </a:lnTo>
                <a:lnTo>
                  <a:pt x="63594" y="44323"/>
                </a:lnTo>
                <a:lnTo>
                  <a:pt x="65256" y="41398"/>
                </a:lnTo>
                <a:lnTo>
                  <a:pt x="68442" y="32390"/>
                </a:lnTo>
                <a:lnTo>
                  <a:pt x="70182" y="28363"/>
                </a:lnTo>
                <a:lnTo>
                  <a:pt x="75011" y="17823"/>
                </a:lnTo>
                <a:lnTo>
                  <a:pt x="75672" y="14124"/>
                </a:lnTo>
                <a:lnTo>
                  <a:pt x="75965" y="9657"/>
                </a:lnTo>
                <a:lnTo>
                  <a:pt x="76199" y="26"/>
                </a:lnTo>
                <a:lnTo>
                  <a:pt x="76200" y="0"/>
                </a:lnTo>
                <a:lnTo>
                  <a:pt x="76200" y="178102"/>
                </a:lnTo>
                <a:lnTo>
                  <a:pt x="77047" y="179691"/>
                </a:lnTo>
                <a:lnTo>
                  <a:pt x="78458" y="180750"/>
                </a:lnTo>
                <a:lnTo>
                  <a:pt x="82761" y="182450"/>
                </a:lnTo>
                <a:lnTo>
                  <a:pt x="83114" y="181743"/>
                </a:lnTo>
                <a:lnTo>
                  <a:pt x="83349" y="180425"/>
                </a:lnTo>
                <a:lnTo>
                  <a:pt x="83820" y="1752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800"/>
          <p:cNvSpPr/>
          <p:nvPr/>
        </p:nvSpPr>
        <p:spPr>
          <a:xfrm>
            <a:off x="5868472" y="3398521"/>
            <a:ext cx="104093" cy="251430"/>
          </a:xfrm>
          <a:custGeom>
            <a:avLst/>
            <a:gdLst/>
            <a:ahLst/>
            <a:cxnLst/>
            <a:rect l="0" t="0" r="0" b="0"/>
            <a:pathLst>
              <a:path w="104093" h="251430">
                <a:moveTo>
                  <a:pt x="29408" y="38099"/>
                </a:moveTo>
                <a:lnTo>
                  <a:pt x="21318" y="25963"/>
                </a:lnTo>
                <a:lnTo>
                  <a:pt x="18088" y="22389"/>
                </a:lnTo>
                <a:lnTo>
                  <a:pt x="15089" y="20006"/>
                </a:lnTo>
                <a:lnTo>
                  <a:pt x="8235" y="16181"/>
                </a:lnTo>
                <a:lnTo>
                  <a:pt x="7672" y="15020"/>
                </a:lnTo>
                <a:lnTo>
                  <a:pt x="6697" y="8761"/>
                </a:lnTo>
                <a:lnTo>
                  <a:pt x="5800" y="8380"/>
                </a:lnTo>
                <a:lnTo>
                  <a:pt x="4356" y="8126"/>
                </a:lnTo>
                <a:lnTo>
                  <a:pt x="0" y="7719"/>
                </a:lnTo>
                <a:lnTo>
                  <a:pt x="1662" y="7663"/>
                </a:lnTo>
                <a:lnTo>
                  <a:pt x="3291" y="7649"/>
                </a:lnTo>
                <a:lnTo>
                  <a:pt x="4377" y="6792"/>
                </a:lnTo>
                <a:lnTo>
                  <a:pt x="5100" y="5374"/>
                </a:lnTo>
                <a:lnTo>
                  <a:pt x="5583" y="3583"/>
                </a:lnTo>
                <a:lnTo>
                  <a:pt x="6751" y="2388"/>
                </a:lnTo>
                <a:lnTo>
                  <a:pt x="8377" y="1592"/>
                </a:lnTo>
                <a:lnTo>
                  <a:pt x="10308" y="1061"/>
                </a:lnTo>
                <a:lnTo>
                  <a:pt x="12441" y="707"/>
                </a:lnTo>
                <a:lnTo>
                  <a:pt x="14709" y="471"/>
                </a:lnTo>
                <a:lnTo>
                  <a:pt x="17070" y="313"/>
                </a:lnTo>
                <a:lnTo>
                  <a:pt x="24207" y="139"/>
                </a:lnTo>
                <a:lnTo>
                  <a:pt x="76268" y="0"/>
                </a:lnTo>
                <a:lnTo>
                  <a:pt x="79275" y="846"/>
                </a:lnTo>
                <a:lnTo>
                  <a:pt x="82125" y="2257"/>
                </a:lnTo>
                <a:lnTo>
                  <a:pt x="84873" y="4045"/>
                </a:lnTo>
                <a:lnTo>
                  <a:pt x="87552" y="6082"/>
                </a:lnTo>
                <a:lnTo>
                  <a:pt x="90184" y="8288"/>
                </a:lnTo>
                <a:lnTo>
                  <a:pt x="92785" y="10605"/>
                </a:lnTo>
                <a:lnTo>
                  <a:pt x="97934" y="15437"/>
                </a:lnTo>
                <a:lnTo>
                  <a:pt x="100492" y="17911"/>
                </a:lnTo>
                <a:lnTo>
                  <a:pt x="102197" y="20407"/>
                </a:lnTo>
                <a:lnTo>
                  <a:pt x="104092" y="25438"/>
                </a:lnTo>
                <a:lnTo>
                  <a:pt x="103751" y="28812"/>
                </a:lnTo>
                <a:lnTo>
                  <a:pt x="102677" y="32754"/>
                </a:lnTo>
                <a:lnTo>
                  <a:pt x="101114" y="37076"/>
                </a:lnTo>
                <a:lnTo>
                  <a:pt x="99377" y="44135"/>
                </a:lnTo>
                <a:lnTo>
                  <a:pt x="98914" y="47204"/>
                </a:lnTo>
                <a:lnTo>
                  <a:pt x="97759" y="50942"/>
                </a:lnTo>
                <a:lnTo>
                  <a:pt x="96141" y="55128"/>
                </a:lnTo>
                <a:lnTo>
                  <a:pt x="94217" y="59611"/>
                </a:lnTo>
                <a:lnTo>
                  <a:pt x="92087" y="63448"/>
                </a:lnTo>
                <a:lnTo>
                  <a:pt x="89821" y="66851"/>
                </a:lnTo>
                <a:lnTo>
                  <a:pt x="87463" y="69967"/>
                </a:lnTo>
                <a:lnTo>
                  <a:pt x="85045" y="73738"/>
                </a:lnTo>
                <a:lnTo>
                  <a:pt x="82586" y="77945"/>
                </a:lnTo>
                <a:lnTo>
                  <a:pt x="80100" y="82442"/>
                </a:lnTo>
                <a:lnTo>
                  <a:pt x="77596" y="86288"/>
                </a:lnTo>
                <a:lnTo>
                  <a:pt x="75080" y="89699"/>
                </a:lnTo>
                <a:lnTo>
                  <a:pt x="72556" y="92819"/>
                </a:lnTo>
                <a:lnTo>
                  <a:pt x="70027" y="94899"/>
                </a:lnTo>
                <a:lnTo>
                  <a:pt x="67494" y="96285"/>
                </a:lnTo>
                <a:lnTo>
                  <a:pt x="64959" y="97210"/>
                </a:lnTo>
                <a:lnTo>
                  <a:pt x="63269" y="98673"/>
                </a:lnTo>
                <a:lnTo>
                  <a:pt x="62142" y="100494"/>
                </a:lnTo>
                <a:lnTo>
                  <a:pt x="59892" y="106670"/>
                </a:lnTo>
                <a:lnTo>
                  <a:pt x="59888" y="153911"/>
                </a:lnTo>
                <a:lnTo>
                  <a:pt x="59042" y="157640"/>
                </a:lnTo>
                <a:lnTo>
                  <a:pt x="57630" y="161820"/>
                </a:lnTo>
                <a:lnTo>
                  <a:pt x="55843" y="166299"/>
                </a:lnTo>
                <a:lnTo>
                  <a:pt x="53856" y="173535"/>
                </a:lnTo>
                <a:lnTo>
                  <a:pt x="52127" y="180419"/>
                </a:lnTo>
                <a:lnTo>
                  <a:pt x="50481" y="184626"/>
                </a:lnTo>
                <a:lnTo>
                  <a:pt x="48537" y="189124"/>
                </a:lnTo>
                <a:lnTo>
                  <a:pt x="46394" y="192969"/>
                </a:lnTo>
                <a:lnTo>
                  <a:pt x="44119" y="196379"/>
                </a:lnTo>
                <a:lnTo>
                  <a:pt x="41755" y="199499"/>
                </a:lnTo>
                <a:lnTo>
                  <a:pt x="40180" y="203272"/>
                </a:lnTo>
                <a:lnTo>
                  <a:pt x="39129" y="207481"/>
                </a:lnTo>
                <a:lnTo>
                  <a:pt x="38429" y="211980"/>
                </a:lnTo>
                <a:lnTo>
                  <a:pt x="35393" y="219237"/>
                </a:lnTo>
                <a:lnTo>
                  <a:pt x="33398" y="222358"/>
                </a:lnTo>
                <a:lnTo>
                  <a:pt x="31221" y="225285"/>
                </a:lnTo>
                <a:lnTo>
                  <a:pt x="28923" y="228083"/>
                </a:lnTo>
                <a:lnTo>
                  <a:pt x="26545" y="230795"/>
                </a:lnTo>
                <a:lnTo>
                  <a:pt x="24113" y="232603"/>
                </a:lnTo>
                <a:lnTo>
                  <a:pt x="21644" y="233808"/>
                </a:lnTo>
                <a:lnTo>
                  <a:pt x="19152" y="234612"/>
                </a:lnTo>
                <a:lnTo>
                  <a:pt x="16644" y="235994"/>
                </a:lnTo>
                <a:lnTo>
                  <a:pt x="14126" y="237762"/>
                </a:lnTo>
                <a:lnTo>
                  <a:pt x="8045" y="242639"/>
                </a:lnTo>
                <a:lnTo>
                  <a:pt x="7546" y="243885"/>
                </a:lnTo>
                <a:lnTo>
                  <a:pt x="6552" y="251429"/>
                </a:lnTo>
                <a:lnTo>
                  <a:pt x="6549" y="247405"/>
                </a:lnTo>
                <a:lnTo>
                  <a:pt x="7395" y="246216"/>
                </a:lnTo>
                <a:lnTo>
                  <a:pt x="8806" y="245424"/>
                </a:lnTo>
                <a:lnTo>
                  <a:pt x="10594" y="244895"/>
                </a:lnTo>
                <a:lnTo>
                  <a:pt x="12631" y="244543"/>
                </a:lnTo>
                <a:lnTo>
                  <a:pt x="14837" y="244309"/>
                </a:lnTo>
                <a:lnTo>
                  <a:pt x="17154" y="244152"/>
                </a:lnTo>
                <a:lnTo>
                  <a:pt x="19545" y="243201"/>
                </a:lnTo>
                <a:lnTo>
                  <a:pt x="21987" y="241720"/>
                </a:lnTo>
                <a:lnTo>
                  <a:pt x="24461" y="239886"/>
                </a:lnTo>
                <a:lnTo>
                  <a:pt x="27803" y="237817"/>
                </a:lnTo>
                <a:lnTo>
                  <a:pt x="31725" y="235591"/>
                </a:lnTo>
                <a:lnTo>
                  <a:pt x="40597" y="230860"/>
                </a:lnTo>
                <a:lnTo>
                  <a:pt x="90368" y="2057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801"/>
          <p:cNvSpPr/>
          <p:nvPr/>
        </p:nvSpPr>
        <p:spPr>
          <a:xfrm>
            <a:off x="5943600" y="3497580"/>
            <a:ext cx="22757" cy="30481"/>
          </a:xfrm>
          <a:custGeom>
            <a:avLst/>
            <a:gdLst/>
            <a:ahLst/>
            <a:cxnLst/>
            <a:rect l="0" t="0" r="0" b="0"/>
            <a:pathLst>
              <a:path w="22757" h="30481">
                <a:moveTo>
                  <a:pt x="0" y="30480"/>
                </a:moveTo>
                <a:lnTo>
                  <a:pt x="4045" y="26435"/>
                </a:lnTo>
                <a:lnTo>
                  <a:pt x="6083" y="25243"/>
                </a:lnTo>
                <a:lnTo>
                  <a:pt x="8289" y="24449"/>
                </a:lnTo>
                <a:lnTo>
                  <a:pt x="10606" y="23919"/>
                </a:lnTo>
                <a:lnTo>
                  <a:pt x="12150" y="22720"/>
                </a:lnTo>
                <a:lnTo>
                  <a:pt x="13181" y="21073"/>
                </a:lnTo>
                <a:lnTo>
                  <a:pt x="13867" y="19129"/>
                </a:lnTo>
                <a:lnTo>
                  <a:pt x="15171" y="17833"/>
                </a:lnTo>
                <a:lnTo>
                  <a:pt x="16888" y="16968"/>
                </a:lnTo>
                <a:lnTo>
                  <a:pt x="18878" y="16392"/>
                </a:lnTo>
                <a:lnTo>
                  <a:pt x="20205" y="15161"/>
                </a:lnTo>
                <a:lnTo>
                  <a:pt x="21090" y="13494"/>
                </a:lnTo>
                <a:lnTo>
                  <a:pt x="22510" y="8780"/>
                </a:lnTo>
                <a:lnTo>
                  <a:pt x="22627" y="7547"/>
                </a:lnTo>
                <a:lnTo>
                  <a:pt x="22704" y="5878"/>
                </a:lnTo>
                <a:lnTo>
                  <a:pt x="22756" y="3919"/>
                </a:lnTo>
                <a:lnTo>
                  <a:pt x="21944" y="2613"/>
                </a:lnTo>
                <a:lnTo>
                  <a:pt x="20556" y="1742"/>
                </a:lnTo>
                <a:lnTo>
                  <a:pt x="1523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802"/>
          <p:cNvSpPr/>
          <p:nvPr/>
        </p:nvSpPr>
        <p:spPr>
          <a:xfrm>
            <a:off x="5662964" y="3421381"/>
            <a:ext cx="333850" cy="335277"/>
          </a:xfrm>
          <a:custGeom>
            <a:avLst/>
            <a:gdLst/>
            <a:ahLst/>
            <a:cxnLst/>
            <a:rect l="0" t="0" r="0" b="0"/>
            <a:pathLst>
              <a:path w="333850" h="335277">
                <a:moveTo>
                  <a:pt x="173956" y="15239"/>
                </a:moveTo>
                <a:lnTo>
                  <a:pt x="152341" y="15239"/>
                </a:lnTo>
                <a:lnTo>
                  <a:pt x="147420" y="11194"/>
                </a:lnTo>
                <a:lnTo>
                  <a:pt x="146952" y="10003"/>
                </a:lnTo>
                <a:lnTo>
                  <a:pt x="147487" y="9208"/>
                </a:lnTo>
                <a:lnTo>
                  <a:pt x="148690" y="8679"/>
                </a:lnTo>
                <a:lnTo>
                  <a:pt x="149492" y="7479"/>
                </a:lnTo>
                <a:lnTo>
                  <a:pt x="150383" y="3888"/>
                </a:lnTo>
                <a:lnTo>
                  <a:pt x="151468" y="2592"/>
                </a:lnTo>
                <a:lnTo>
                  <a:pt x="153037" y="1727"/>
                </a:lnTo>
                <a:lnTo>
                  <a:pt x="157594" y="341"/>
                </a:lnTo>
                <a:lnTo>
                  <a:pt x="166473" y="100"/>
                </a:lnTo>
                <a:lnTo>
                  <a:pt x="224882" y="0"/>
                </a:lnTo>
                <a:lnTo>
                  <a:pt x="234972" y="2257"/>
                </a:lnTo>
                <a:lnTo>
                  <a:pt x="245101" y="5236"/>
                </a:lnTo>
                <a:lnTo>
                  <a:pt x="255247" y="6560"/>
                </a:lnTo>
                <a:lnTo>
                  <a:pt x="263143" y="9406"/>
                </a:lnTo>
                <a:lnTo>
                  <a:pt x="270321" y="13493"/>
                </a:lnTo>
                <a:lnTo>
                  <a:pt x="279156" y="18132"/>
                </a:lnTo>
                <a:lnTo>
                  <a:pt x="286469" y="23017"/>
                </a:lnTo>
                <a:lnTo>
                  <a:pt x="289604" y="25504"/>
                </a:lnTo>
                <a:lnTo>
                  <a:pt x="295346" y="28268"/>
                </a:lnTo>
                <a:lnTo>
                  <a:pt x="305597" y="32082"/>
                </a:lnTo>
                <a:lnTo>
                  <a:pt x="309976" y="34088"/>
                </a:lnTo>
                <a:lnTo>
                  <a:pt x="312896" y="36272"/>
                </a:lnTo>
                <a:lnTo>
                  <a:pt x="314843" y="38574"/>
                </a:lnTo>
                <a:lnTo>
                  <a:pt x="317852" y="43390"/>
                </a:lnTo>
                <a:lnTo>
                  <a:pt x="322013" y="48353"/>
                </a:lnTo>
                <a:lnTo>
                  <a:pt x="324307" y="50015"/>
                </a:lnTo>
                <a:lnTo>
                  <a:pt x="329114" y="51862"/>
                </a:lnTo>
                <a:lnTo>
                  <a:pt x="330734" y="53201"/>
                </a:lnTo>
                <a:lnTo>
                  <a:pt x="331815" y="54940"/>
                </a:lnTo>
                <a:lnTo>
                  <a:pt x="333015" y="59131"/>
                </a:lnTo>
                <a:lnTo>
                  <a:pt x="333786" y="68720"/>
                </a:lnTo>
                <a:lnTo>
                  <a:pt x="333849" y="71213"/>
                </a:lnTo>
                <a:lnTo>
                  <a:pt x="333045" y="73722"/>
                </a:lnTo>
                <a:lnTo>
                  <a:pt x="329892" y="78767"/>
                </a:lnTo>
                <a:lnTo>
                  <a:pt x="323359" y="86368"/>
                </a:lnTo>
                <a:lnTo>
                  <a:pt x="316275" y="91443"/>
                </a:lnTo>
                <a:lnTo>
                  <a:pt x="308329" y="96521"/>
                </a:lnTo>
                <a:lnTo>
                  <a:pt x="298248" y="104140"/>
                </a:lnTo>
                <a:lnTo>
                  <a:pt x="289592" y="109219"/>
                </a:lnTo>
                <a:lnTo>
                  <a:pt x="280101" y="114299"/>
                </a:lnTo>
                <a:lnTo>
                  <a:pt x="275200" y="116839"/>
                </a:lnTo>
                <a:lnTo>
                  <a:pt x="269391" y="119379"/>
                </a:lnTo>
                <a:lnTo>
                  <a:pt x="262980" y="121919"/>
                </a:lnTo>
                <a:lnTo>
                  <a:pt x="256165" y="124460"/>
                </a:lnTo>
                <a:lnTo>
                  <a:pt x="249929" y="126152"/>
                </a:lnTo>
                <a:lnTo>
                  <a:pt x="244078" y="127282"/>
                </a:lnTo>
                <a:lnTo>
                  <a:pt x="238484" y="128035"/>
                </a:lnTo>
                <a:lnTo>
                  <a:pt x="233061" y="129382"/>
                </a:lnTo>
                <a:lnTo>
                  <a:pt x="227753" y="131128"/>
                </a:lnTo>
                <a:lnTo>
                  <a:pt x="217339" y="135326"/>
                </a:lnTo>
                <a:lnTo>
                  <a:pt x="207066" y="140013"/>
                </a:lnTo>
                <a:lnTo>
                  <a:pt x="191763" y="147412"/>
                </a:lnTo>
                <a:lnTo>
                  <a:pt x="183846" y="150183"/>
                </a:lnTo>
                <a:lnTo>
                  <a:pt x="175909" y="151962"/>
                </a:lnTo>
                <a:lnTo>
                  <a:pt x="175258" y="152954"/>
                </a:lnTo>
                <a:lnTo>
                  <a:pt x="174127" y="158922"/>
                </a:lnTo>
                <a:lnTo>
                  <a:pt x="174916" y="159287"/>
                </a:lnTo>
                <a:lnTo>
                  <a:pt x="178052" y="159694"/>
                </a:lnTo>
                <a:lnTo>
                  <a:pt x="180073" y="160649"/>
                </a:lnTo>
                <a:lnTo>
                  <a:pt x="184577" y="163968"/>
                </a:lnTo>
                <a:lnTo>
                  <a:pt x="187809" y="165192"/>
                </a:lnTo>
                <a:lnTo>
                  <a:pt x="195917" y="166552"/>
                </a:lnTo>
                <a:lnTo>
                  <a:pt x="205165" y="169414"/>
                </a:lnTo>
                <a:lnTo>
                  <a:pt x="214920" y="172662"/>
                </a:lnTo>
                <a:lnTo>
                  <a:pt x="224899" y="174105"/>
                </a:lnTo>
                <a:lnTo>
                  <a:pt x="234979" y="174746"/>
                </a:lnTo>
                <a:lnTo>
                  <a:pt x="240038" y="174917"/>
                </a:lnTo>
                <a:lnTo>
                  <a:pt x="245951" y="175878"/>
                </a:lnTo>
                <a:lnTo>
                  <a:pt x="252432" y="177365"/>
                </a:lnTo>
                <a:lnTo>
                  <a:pt x="259294" y="179203"/>
                </a:lnTo>
                <a:lnTo>
                  <a:pt x="265561" y="180428"/>
                </a:lnTo>
                <a:lnTo>
                  <a:pt x="271433" y="181245"/>
                </a:lnTo>
                <a:lnTo>
                  <a:pt x="277040" y="181790"/>
                </a:lnTo>
                <a:lnTo>
                  <a:pt x="282472" y="183000"/>
                </a:lnTo>
                <a:lnTo>
                  <a:pt x="287787" y="184653"/>
                </a:lnTo>
                <a:lnTo>
                  <a:pt x="297361" y="187901"/>
                </a:lnTo>
                <a:lnTo>
                  <a:pt x="307510" y="189730"/>
                </a:lnTo>
                <a:lnTo>
                  <a:pt x="313182" y="190157"/>
                </a:lnTo>
                <a:lnTo>
                  <a:pt x="315880" y="191118"/>
                </a:lnTo>
                <a:lnTo>
                  <a:pt x="321135" y="194443"/>
                </a:lnTo>
                <a:lnTo>
                  <a:pt x="322875" y="196515"/>
                </a:lnTo>
                <a:lnTo>
                  <a:pt x="324036" y="198743"/>
                </a:lnTo>
                <a:lnTo>
                  <a:pt x="325325" y="203477"/>
                </a:lnTo>
                <a:lnTo>
                  <a:pt x="326153" y="213414"/>
                </a:lnTo>
                <a:lnTo>
                  <a:pt x="326220" y="215936"/>
                </a:lnTo>
                <a:lnTo>
                  <a:pt x="325418" y="218463"/>
                </a:lnTo>
                <a:lnTo>
                  <a:pt x="315737" y="235188"/>
                </a:lnTo>
                <a:lnTo>
                  <a:pt x="308441" y="245321"/>
                </a:lnTo>
                <a:lnTo>
                  <a:pt x="301177" y="253247"/>
                </a:lnTo>
                <a:lnTo>
                  <a:pt x="296870" y="257731"/>
                </a:lnTo>
                <a:lnTo>
                  <a:pt x="291459" y="261567"/>
                </a:lnTo>
                <a:lnTo>
                  <a:pt x="285311" y="264971"/>
                </a:lnTo>
                <a:lnTo>
                  <a:pt x="278673" y="268088"/>
                </a:lnTo>
                <a:lnTo>
                  <a:pt x="272554" y="271858"/>
                </a:lnTo>
                <a:lnTo>
                  <a:pt x="266781" y="276065"/>
                </a:lnTo>
                <a:lnTo>
                  <a:pt x="261240" y="280563"/>
                </a:lnTo>
                <a:lnTo>
                  <a:pt x="255851" y="284408"/>
                </a:lnTo>
                <a:lnTo>
                  <a:pt x="250567" y="287819"/>
                </a:lnTo>
                <a:lnTo>
                  <a:pt x="245349" y="290939"/>
                </a:lnTo>
                <a:lnTo>
                  <a:pt x="232780" y="298921"/>
                </a:lnTo>
                <a:lnTo>
                  <a:pt x="225872" y="303421"/>
                </a:lnTo>
                <a:lnTo>
                  <a:pt x="218727" y="307267"/>
                </a:lnTo>
                <a:lnTo>
                  <a:pt x="211424" y="310677"/>
                </a:lnTo>
                <a:lnTo>
                  <a:pt x="204014" y="313798"/>
                </a:lnTo>
                <a:lnTo>
                  <a:pt x="191266" y="319523"/>
                </a:lnTo>
                <a:lnTo>
                  <a:pt x="185496" y="322235"/>
                </a:lnTo>
                <a:lnTo>
                  <a:pt x="179109" y="324890"/>
                </a:lnTo>
                <a:lnTo>
                  <a:pt x="172311" y="327506"/>
                </a:lnTo>
                <a:lnTo>
                  <a:pt x="165239" y="330097"/>
                </a:lnTo>
                <a:lnTo>
                  <a:pt x="157985" y="331825"/>
                </a:lnTo>
                <a:lnTo>
                  <a:pt x="150609" y="332976"/>
                </a:lnTo>
                <a:lnTo>
                  <a:pt x="143151" y="333744"/>
                </a:lnTo>
                <a:lnTo>
                  <a:pt x="135639" y="334256"/>
                </a:lnTo>
                <a:lnTo>
                  <a:pt x="128091" y="334597"/>
                </a:lnTo>
                <a:lnTo>
                  <a:pt x="112931" y="334976"/>
                </a:lnTo>
                <a:lnTo>
                  <a:pt x="43042" y="335276"/>
                </a:lnTo>
                <a:lnTo>
                  <a:pt x="37574" y="334430"/>
                </a:lnTo>
                <a:lnTo>
                  <a:pt x="29239" y="331233"/>
                </a:lnTo>
                <a:lnTo>
                  <a:pt x="20455" y="329248"/>
                </a:lnTo>
                <a:lnTo>
                  <a:pt x="9109" y="327973"/>
                </a:lnTo>
                <a:lnTo>
                  <a:pt x="5300" y="325541"/>
                </a:lnTo>
                <a:lnTo>
                  <a:pt x="0" y="321126"/>
                </a:lnTo>
                <a:lnTo>
                  <a:pt x="412" y="319917"/>
                </a:lnTo>
                <a:lnTo>
                  <a:pt x="3128" y="316316"/>
                </a:lnTo>
                <a:lnTo>
                  <a:pt x="5037" y="315017"/>
                </a:lnTo>
                <a:lnTo>
                  <a:pt x="11769" y="312342"/>
                </a:lnTo>
                <a:lnTo>
                  <a:pt x="19973" y="306564"/>
                </a:lnTo>
                <a:lnTo>
                  <a:pt x="28190" y="301915"/>
                </a:lnTo>
                <a:lnTo>
                  <a:pt x="33599" y="299490"/>
                </a:lnTo>
                <a:lnTo>
                  <a:pt x="39744" y="297026"/>
                </a:lnTo>
                <a:lnTo>
                  <a:pt x="59656" y="2895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803"/>
          <p:cNvSpPr/>
          <p:nvPr/>
        </p:nvSpPr>
        <p:spPr>
          <a:xfrm>
            <a:off x="6035851" y="3475163"/>
            <a:ext cx="250052" cy="256997"/>
          </a:xfrm>
          <a:custGeom>
            <a:avLst/>
            <a:gdLst/>
            <a:ahLst/>
            <a:cxnLst/>
            <a:rect l="0" t="0" r="0" b="0"/>
            <a:pathLst>
              <a:path w="250052" h="256997">
                <a:moveTo>
                  <a:pt x="182071" y="75757"/>
                </a:moveTo>
                <a:lnTo>
                  <a:pt x="210387" y="71712"/>
                </a:lnTo>
                <a:lnTo>
                  <a:pt x="219575" y="69674"/>
                </a:lnTo>
                <a:lnTo>
                  <a:pt x="226547" y="67468"/>
                </a:lnTo>
                <a:lnTo>
                  <a:pt x="232041" y="65151"/>
                </a:lnTo>
                <a:lnTo>
                  <a:pt x="236551" y="63606"/>
                </a:lnTo>
                <a:lnTo>
                  <a:pt x="243820" y="61890"/>
                </a:lnTo>
                <a:lnTo>
                  <a:pt x="246096" y="60586"/>
                </a:lnTo>
                <a:lnTo>
                  <a:pt x="247614" y="58869"/>
                </a:lnTo>
                <a:lnTo>
                  <a:pt x="248626" y="56878"/>
                </a:lnTo>
                <a:lnTo>
                  <a:pt x="249751" y="52409"/>
                </a:lnTo>
                <a:lnTo>
                  <a:pt x="250051" y="50032"/>
                </a:lnTo>
                <a:lnTo>
                  <a:pt x="249404" y="47600"/>
                </a:lnTo>
                <a:lnTo>
                  <a:pt x="246428" y="42640"/>
                </a:lnTo>
                <a:lnTo>
                  <a:pt x="239992" y="35088"/>
                </a:lnTo>
                <a:lnTo>
                  <a:pt x="236768" y="31534"/>
                </a:lnTo>
                <a:lnTo>
                  <a:pt x="231498" y="28444"/>
                </a:lnTo>
                <a:lnTo>
                  <a:pt x="224358" y="24249"/>
                </a:lnTo>
                <a:lnTo>
                  <a:pt x="218363" y="19562"/>
                </a:lnTo>
                <a:lnTo>
                  <a:pt x="212876" y="14657"/>
                </a:lnTo>
                <a:lnTo>
                  <a:pt x="206768" y="9655"/>
                </a:lnTo>
                <a:lnTo>
                  <a:pt x="202769" y="7135"/>
                </a:lnTo>
                <a:lnTo>
                  <a:pt x="198410" y="4609"/>
                </a:lnTo>
                <a:lnTo>
                  <a:pt x="192963" y="2925"/>
                </a:lnTo>
                <a:lnTo>
                  <a:pt x="186792" y="1803"/>
                </a:lnTo>
                <a:lnTo>
                  <a:pt x="180138" y="1054"/>
                </a:lnTo>
                <a:lnTo>
                  <a:pt x="174009" y="555"/>
                </a:lnTo>
                <a:lnTo>
                  <a:pt x="168230" y="222"/>
                </a:lnTo>
                <a:lnTo>
                  <a:pt x="162683" y="0"/>
                </a:lnTo>
                <a:lnTo>
                  <a:pt x="156445" y="699"/>
                </a:lnTo>
                <a:lnTo>
                  <a:pt x="149747" y="2012"/>
                </a:lnTo>
                <a:lnTo>
                  <a:pt x="142742" y="3733"/>
                </a:lnTo>
                <a:lnTo>
                  <a:pt x="135531" y="6574"/>
                </a:lnTo>
                <a:lnTo>
                  <a:pt x="128184" y="10162"/>
                </a:lnTo>
                <a:lnTo>
                  <a:pt x="120746" y="14247"/>
                </a:lnTo>
                <a:lnTo>
                  <a:pt x="113248" y="18664"/>
                </a:lnTo>
                <a:lnTo>
                  <a:pt x="98142" y="28087"/>
                </a:lnTo>
                <a:lnTo>
                  <a:pt x="75358" y="42912"/>
                </a:lnTo>
                <a:lnTo>
                  <a:pt x="67749" y="48780"/>
                </a:lnTo>
                <a:lnTo>
                  <a:pt x="60136" y="55232"/>
                </a:lnTo>
                <a:lnTo>
                  <a:pt x="52521" y="62074"/>
                </a:lnTo>
                <a:lnTo>
                  <a:pt x="45750" y="69175"/>
                </a:lnTo>
                <a:lnTo>
                  <a:pt x="39544" y="76449"/>
                </a:lnTo>
                <a:lnTo>
                  <a:pt x="33713" y="83838"/>
                </a:lnTo>
                <a:lnTo>
                  <a:pt x="28978" y="92151"/>
                </a:lnTo>
                <a:lnTo>
                  <a:pt x="24975" y="101080"/>
                </a:lnTo>
                <a:lnTo>
                  <a:pt x="21460" y="110419"/>
                </a:lnTo>
                <a:lnTo>
                  <a:pt x="17423" y="119185"/>
                </a:lnTo>
                <a:lnTo>
                  <a:pt x="13039" y="127569"/>
                </a:lnTo>
                <a:lnTo>
                  <a:pt x="8422" y="135699"/>
                </a:lnTo>
                <a:lnTo>
                  <a:pt x="5345" y="143658"/>
                </a:lnTo>
                <a:lnTo>
                  <a:pt x="3293" y="151504"/>
                </a:lnTo>
                <a:lnTo>
                  <a:pt x="1925" y="159275"/>
                </a:lnTo>
                <a:lnTo>
                  <a:pt x="1013" y="166996"/>
                </a:lnTo>
                <a:lnTo>
                  <a:pt x="406" y="174683"/>
                </a:lnTo>
                <a:lnTo>
                  <a:pt x="0" y="182347"/>
                </a:lnTo>
                <a:lnTo>
                  <a:pt x="577" y="189151"/>
                </a:lnTo>
                <a:lnTo>
                  <a:pt x="1808" y="195380"/>
                </a:lnTo>
                <a:lnTo>
                  <a:pt x="3475" y="201225"/>
                </a:lnTo>
                <a:lnTo>
                  <a:pt x="5433" y="206816"/>
                </a:lnTo>
                <a:lnTo>
                  <a:pt x="7585" y="212236"/>
                </a:lnTo>
                <a:lnTo>
                  <a:pt x="9867" y="217543"/>
                </a:lnTo>
                <a:lnTo>
                  <a:pt x="13928" y="222774"/>
                </a:lnTo>
                <a:lnTo>
                  <a:pt x="19175" y="227955"/>
                </a:lnTo>
                <a:lnTo>
                  <a:pt x="25213" y="233103"/>
                </a:lnTo>
                <a:lnTo>
                  <a:pt x="30932" y="237381"/>
                </a:lnTo>
                <a:lnTo>
                  <a:pt x="36438" y="241080"/>
                </a:lnTo>
                <a:lnTo>
                  <a:pt x="41802" y="244392"/>
                </a:lnTo>
                <a:lnTo>
                  <a:pt x="47072" y="247447"/>
                </a:lnTo>
                <a:lnTo>
                  <a:pt x="57441" y="253099"/>
                </a:lnTo>
                <a:lnTo>
                  <a:pt x="63425" y="254945"/>
                </a:lnTo>
                <a:lnTo>
                  <a:pt x="69953" y="256176"/>
                </a:lnTo>
                <a:lnTo>
                  <a:pt x="76846" y="256996"/>
                </a:lnTo>
                <a:lnTo>
                  <a:pt x="83980" y="256697"/>
                </a:lnTo>
                <a:lnTo>
                  <a:pt x="91276" y="255650"/>
                </a:lnTo>
                <a:lnTo>
                  <a:pt x="98681" y="254106"/>
                </a:lnTo>
                <a:lnTo>
                  <a:pt x="105311" y="252230"/>
                </a:lnTo>
                <a:lnTo>
                  <a:pt x="111424" y="250132"/>
                </a:lnTo>
                <a:lnTo>
                  <a:pt x="117192" y="247887"/>
                </a:lnTo>
                <a:lnTo>
                  <a:pt x="123578" y="244697"/>
                </a:lnTo>
                <a:lnTo>
                  <a:pt x="130376" y="240877"/>
                </a:lnTo>
                <a:lnTo>
                  <a:pt x="137447" y="236637"/>
                </a:lnTo>
                <a:lnTo>
                  <a:pt x="143855" y="232117"/>
                </a:lnTo>
                <a:lnTo>
                  <a:pt x="149820" y="227410"/>
                </a:lnTo>
                <a:lnTo>
                  <a:pt x="155490" y="222579"/>
                </a:lnTo>
                <a:lnTo>
                  <a:pt x="160963" y="216818"/>
                </a:lnTo>
                <a:lnTo>
                  <a:pt x="166306" y="210438"/>
                </a:lnTo>
                <a:lnTo>
                  <a:pt x="171561" y="203645"/>
                </a:lnTo>
                <a:lnTo>
                  <a:pt x="176757" y="196575"/>
                </a:lnTo>
                <a:lnTo>
                  <a:pt x="187046" y="181947"/>
                </a:lnTo>
                <a:lnTo>
                  <a:pt x="191314" y="174490"/>
                </a:lnTo>
                <a:lnTo>
                  <a:pt x="195007" y="166979"/>
                </a:lnTo>
                <a:lnTo>
                  <a:pt x="198314" y="159431"/>
                </a:lnTo>
                <a:lnTo>
                  <a:pt x="201366" y="151014"/>
                </a:lnTo>
                <a:lnTo>
                  <a:pt x="204248" y="142015"/>
                </a:lnTo>
                <a:lnTo>
                  <a:pt x="207016" y="132629"/>
                </a:lnTo>
                <a:lnTo>
                  <a:pt x="208860" y="123832"/>
                </a:lnTo>
                <a:lnTo>
                  <a:pt x="210091" y="115427"/>
                </a:lnTo>
                <a:lnTo>
                  <a:pt x="210910" y="107283"/>
                </a:lnTo>
                <a:lnTo>
                  <a:pt x="211457" y="99315"/>
                </a:lnTo>
                <a:lnTo>
                  <a:pt x="211822" y="91462"/>
                </a:lnTo>
                <a:lnTo>
                  <a:pt x="212065" y="83687"/>
                </a:lnTo>
                <a:lnTo>
                  <a:pt x="211380" y="76810"/>
                </a:lnTo>
                <a:lnTo>
                  <a:pt x="210077" y="70533"/>
                </a:lnTo>
                <a:lnTo>
                  <a:pt x="208361" y="64654"/>
                </a:lnTo>
                <a:lnTo>
                  <a:pt x="206371" y="59042"/>
                </a:lnTo>
                <a:lnTo>
                  <a:pt x="204197" y="53606"/>
                </a:lnTo>
                <a:lnTo>
                  <a:pt x="201902" y="48290"/>
                </a:lnTo>
                <a:lnTo>
                  <a:pt x="198678" y="43052"/>
                </a:lnTo>
                <a:lnTo>
                  <a:pt x="194836" y="37867"/>
                </a:lnTo>
                <a:lnTo>
                  <a:pt x="190581" y="32717"/>
                </a:lnTo>
                <a:lnTo>
                  <a:pt x="186051" y="28437"/>
                </a:lnTo>
                <a:lnTo>
                  <a:pt x="181337" y="24737"/>
                </a:lnTo>
                <a:lnTo>
                  <a:pt x="176502" y="21424"/>
                </a:lnTo>
                <a:lnTo>
                  <a:pt x="170738" y="18368"/>
                </a:lnTo>
                <a:lnTo>
                  <a:pt x="164356" y="15484"/>
                </a:lnTo>
                <a:lnTo>
                  <a:pt x="157560" y="12715"/>
                </a:lnTo>
                <a:lnTo>
                  <a:pt x="151337" y="10869"/>
                </a:lnTo>
                <a:lnTo>
                  <a:pt x="145495" y="9638"/>
                </a:lnTo>
                <a:lnTo>
                  <a:pt x="139907" y="8818"/>
                </a:lnTo>
                <a:lnTo>
                  <a:pt x="134488" y="8271"/>
                </a:lnTo>
                <a:lnTo>
                  <a:pt x="129182" y="7906"/>
                </a:lnTo>
                <a:lnTo>
                  <a:pt x="123951" y="7663"/>
                </a:lnTo>
                <a:lnTo>
                  <a:pt x="113624" y="7393"/>
                </a:lnTo>
                <a:lnTo>
                  <a:pt x="97242" y="7220"/>
                </a:lnTo>
                <a:lnTo>
                  <a:pt x="94191" y="8052"/>
                </a:lnTo>
                <a:lnTo>
                  <a:pt x="86699" y="12422"/>
                </a:lnTo>
                <a:lnTo>
                  <a:pt x="84650" y="13741"/>
                </a:lnTo>
                <a:lnTo>
                  <a:pt x="84950" y="14093"/>
                </a:lnTo>
                <a:lnTo>
                  <a:pt x="90264" y="15435"/>
                </a:lnTo>
                <a:lnTo>
                  <a:pt x="93773" y="16915"/>
                </a:lnTo>
                <a:lnTo>
                  <a:pt x="105870" y="224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804"/>
          <p:cNvSpPr/>
          <p:nvPr/>
        </p:nvSpPr>
        <p:spPr>
          <a:xfrm>
            <a:off x="6477001" y="3469198"/>
            <a:ext cx="266701" cy="302112"/>
          </a:xfrm>
          <a:custGeom>
            <a:avLst/>
            <a:gdLst/>
            <a:ahLst/>
            <a:cxnLst/>
            <a:rect l="0" t="0" r="0" b="0"/>
            <a:pathLst>
              <a:path w="266701" h="302112">
                <a:moveTo>
                  <a:pt x="60960" y="43622"/>
                </a:moveTo>
                <a:lnTo>
                  <a:pt x="54398" y="50183"/>
                </a:lnTo>
                <a:lnTo>
                  <a:pt x="51552" y="50771"/>
                </a:lnTo>
                <a:lnTo>
                  <a:pt x="49608" y="50928"/>
                </a:lnTo>
                <a:lnTo>
                  <a:pt x="47466" y="51879"/>
                </a:lnTo>
                <a:lnTo>
                  <a:pt x="42827" y="55194"/>
                </a:lnTo>
                <a:lnTo>
                  <a:pt x="41252" y="57263"/>
                </a:lnTo>
                <a:lnTo>
                  <a:pt x="40201" y="59490"/>
                </a:lnTo>
                <a:lnTo>
                  <a:pt x="36464" y="68926"/>
                </a:lnTo>
                <a:lnTo>
                  <a:pt x="32292" y="77728"/>
                </a:lnTo>
                <a:lnTo>
                  <a:pt x="27617" y="87285"/>
                </a:lnTo>
                <a:lnTo>
                  <a:pt x="26031" y="92204"/>
                </a:lnTo>
                <a:lnTo>
                  <a:pt x="24974" y="97177"/>
                </a:lnTo>
                <a:lnTo>
                  <a:pt x="24269" y="102185"/>
                </a:lnTo>
                <a:lnTo>
                  <a:pt x="23799" y="108911"/>
                </a:lnTo>
                <a:lnTo>
                  <a:pt x="23487" y="116781"/>
                </a:lnTo>
                <a:lnTo>
                  <a:pt x="23277" y="125415"/>
                </a:lnTo>
                <a:lnTo>
                  <a:pt x="22292" y="133711"/>
                </a:lnTo>
                <a:lnTo>
                  <a:pt x="20788" y="141781"/>
                </a:lnTo>
                <a:lnTo>
                  <a:pt x="18939" y="149701"/>
                </a:lnTo>
                <a:lnTo>
                  <a:pt x="17706" y="157522"/>
                </a:lnTo>
                <a:lnTo>
                  <a:pt x="16884" y="165275"/>
                </a:lnTo>
                <a:lnTo>
                  <a:pt x="16336" y="172984"/>
                </a:lnTo>
                <a:lnTo>
                  <a:pt x="15124" y="181510"/>
                </a:lnTo>
                <a:lnTo>
                  <a:pt x="13469" y="190581"/>
                </a:lnTo>
                <a:lnTo>
                  <a:pt x="11519" y="200015"/>
                </a:lnTo>
                <a:lnTo>
                  <a:pt x="10220" y="208843"/>
                </a:lnTo>
                <a:lnTo>
                  <a:pt x="9352" y="217270"/>
                </a:lnTo>
                <a:lnTo>
                  <a:pt x="8775" y="225427"/>
                </a:lnTo>
                <a:lnTo>
                  <a:pt x="7544" y="233405"/>
                </a:lnTo>
                <a:lnTo>
                  <a:pt x="5875" y="241264"/>
                </a:lnTo>
                <a:lnTo>
                  <a:pt x="3917" y="249044"/>
                </a:lnTo>
                <a:lnTo>
                  <a:pt x="2611" y="255923"/>
                </a:lnTo>
                <a:lnTo>
                  <a:pt x="1740" y="262203"/>
                </a:lnTo>
                <a:lnTo>
                  <a:pt x="1160" y="268082"/>
                </a:lnTo>
                <a:lnTo>
                  <a:pt x="774" y="273696"/>
                </a:lnTo>
                <a:lnTo>
                  <a:pt x="516" y="279131"/>
                </a:lnTo>
                <a:lnTo>
                  <a:pt x="152" y="292614"/>
                </a:lnTo>
                <a:lnTo>
                  <a:pt x="8" y="302111"/>
                </a:lnTo>
                <a:lnTo>
                  <a:pt x="0" y="266652"/>
                </a:lnTo>
                <a:lnTo>
                  <a:pt x="846" y="260042"/>
                </a:lnTo>
                <a:lnTo>
                  <a:pt x="2259" y="252249"/>
                </a:lnTo>
                <a:lnTo>
                  <a:pt x="4045" y="243666"/>
                </a:lnTo>
                <a:lnTo>
                  <a:pt x="5237" y="234558"/>
                </a:lnTo>
                <a:lnTo>
                  <a:pt x="6032" y="225100"/>
                </a:lnTo>
                <a:lnTo>
                  <a:pt x="6561" y="215407"/>
                </a:lnTo>
                <a:lnTo>
                  <a:pt x="7760" y="205559"/>
                </a:lnTo>
                <a:lnTo>
                  <a:pt x="9407" y="195607"/>
                </a:lnTo>
                <a:lnTo>
                  <a:pt x="11351" y="185585"/>
                </a:lnTo>
                <a:lnTo>
                  <a:pt x="15769" y="165419"/>
                </a:lnTo>
                <a:lnTo>
                  <a:pt x="18133" y="155300"/>
                </a:lnTo>
                <a:lnTo>
                  <a:pt x="19708" y="144321"/>
                </a:lnTo>
                <a:lnTo>
                  <a:pt x="20759" y="132767"/>
                </a:lnTo>
                <a:lnTo>
                  <a:pt x="21459" y="120832"/>
                </a:lnTo>
                <a:lnTo>
                  <a:pt x="22772" y="109489"/>
                </a:lnTo>
                <a:lnTo>
                  <a:pt x="24495" y="98540"/>
                </a:lnTo>
                <a:lnTo>
                  <a:pt x="26490" y="87854"/>
                </a:lnTo>
                <a:lnTo>
                  <a:pt x="27821" y="78190"/>
                </a:lnTo>
                <a:lnTo>
                  <a:pt x="28706" y="69207"/>
                </a:lnTo>
                <a:lnTo>
                  <a:pt x="29298" y="60679"/>
                </a:lnTo>
                <a:lnTo>
                  <a:pt x="30538" y="52453"/>
                </a:lnTo>
                <a:lnTo>
                  <a:pt x="32212" y="44430"/>
                </a:lnTo>
                <a:lnTo>
                  <a:pt x="34174" y="36540"/>
                </a:lnTo>
                <a:lnTo>
                  <a:pt x="34636" y="29588"/>
                </a:lnTo>
                <a:lnTo>
                  <a:pt x="34098" y="23259"/>
                </a:lnTo>
                <a:lnTo>
                  <a:pt x="32892" y="17347"/>
                </a:lnTo>
                <a:lnTo>
                  <a:pt x="31551" y="8520"/>
                </a:lnTo>
                <a:lnTo>
                  <a:pt x="31194" y="4980"/>
                </a:lnTo>
                <a:lnTo>
                  <a:pt x="30110" y="2621"/>
                </a:lnTo>
                <a:lnTo>
                  <a:pt x="28539" y="1048"/>
                </a:lnTo>
                <a:lnTo>
                  <a:pt x="26646" y="0"/>
                </a:lnTo>
                <a:lnTo>
                  <a:pt x="24537" y="147"/>
                </a:lnTo>
                <a:lnTo>
                  <a:pt x="22285" y="1092"/>
                </a:lnTo>
                <a:lnTo>
                  <a:pt x="15069" y="6467"/>
                </a:lnTo>
                <a:lnTo>
                  <a:pt x="12586" y="8692"/>
                </a:lnTo>
                <a:lnTo>
                  <a:pt x="10931" y="11869"/>
                </a:lnTo>
                <a:lnTo>
                  <a:pt x="9091" y="19914"/>
                </a:lnTo>
                <a:lnTo>
                  <a:pt x="8274" y="26877"/>
                </a:lnTo>
                <a:lnTo>
                  <a:pt x="7910" y="33640"/>
                </a:lnTo>
                <a:lnTo>
                  <a:pt x="7706" y="46967"/>
                </a:lnTo>
                <a:lnTo>
                  <a:pt x="7658" y="56680"/>
                </a:lnTo>
                <a:lnTo>
                  <a:pt x="8491" y="61640"/>
                </a:lnTo>
                <a:lnTo>
                  <a:pt x="9895" y="66641"/>
                </a:lnTo>
                <a:lnTo>
                  <a:pt x="11676" y="71668"/>
                </a:lnTo>
                <a:lnTo>
                  <a:pt x="13711" y="76713"/>
                </a:lnTo>
                <a:lnTo>
                  <a:pt x="15913" y="81769"/>
                </a:lnTo>
                <a:lnTo>
                  <a:pt x="18230" y="86833"/>
                </a:lnTo>
                <a:lnTo>
                  <a:pt x="21467" y="91056"/>
                </a:lnTo>
                <a:lnTo>
                  <a:pt x="29579" y="98006"/>
                </a:lnTo>
                <a:lnTo>
                  <a:pt x="34112" y="101891"/>
                </a:lnTo>
                <a:lnTo>
                  <a:pt x="38828" y="106175"/>
                </a:lnTo>
                <a:lnTo>
                  <a:pt x="43665" y="110724"/>
                </a:lnTo>
                <a:lnTo>
                  <a:pt x="48584" y="113757"/>
                </a:lnTo>
                <a:lnTo>
                  <a:pt x="53555" y="115779"/>
                </a:lnTo>
                <a:lnTo>
                  <a:pt x="58564" y="117126"/>
                </a:lnTo>
                <a:lnTo>
                  <a:pt x="70902" y="120881"/>
                </a:lnTo>
                <a:lnTo>
                  <a:pt x="77747" y="123068"/>
                </a:lnTo>
                <a:lnTo>
                  <a:pt x="84005" y="123680"/>
                </a:lnTo>
                <a:lnTo>
                  <a:pt x="89869" y="123240"/>
                </a:lnTo>
                <a:lnTo>
                  <a:pt x="95473" y="122101"/>
                </a:lnTo>
                <a:lnTo>
                  <a:pt x="100901" y="121342"/>
                </a:lnTo>
                <a:lnTo>
                  <a:pt x="106215" y="120835"/>
                </a:lnTo>
                <a:lnTo>
                  <a:pt x="111450" y="120498"/>
                </a:lnTo>
                <a:lnTo>
                  <a:pt x="116632" y="119426"/>
                </a:lnTo>
                <a:lnTo>
                  <a:pt x="121781" y="117864"/>
                </a:lnTo>
                <a:lnTo>
                  <a:pt x="126908" y="115977"/>
                </a:lnTo>
                <a:lnTo>
                  <a:pt x="132019" y="113872"/>
                </a:lnTo>
                <a:lnTo>
                  <a:pt x="137119" y="111622"/>
                </a:lnTo>
                <a:lnTo>
                  <a:pt x="142213" y="109275"/>
                </a:lnTo>
                <a:lnTo>
                  <a:pt x="148149" y="106864"/>
                </a:lnTo>
                <a:lnTo>
                  <a:pt x="154645" y="104410"/>
                </a:lnTo>
                <a:lnTo>
                  <a:pt x="161516" y="101927"/>
                </a:lnTo>
                <a:lnTo>
                  <a:pt x="166945" y="98579"/>
                </a:lnTo>
                <a:lnTo>
                  <a:pt x="175232" y="90342"/>
                </a:lnTo>
                <a:lnTo>
                  <a:pt x="183997" y="81038"/>
                </a:lnTo>
                <a:lnTo>
                  <a:pt x="199375" y="65312"/>
                </a:lnTo>
                <a:lnTo>
                  <a:pt x="205169" y="57213"/>
                </a:lnTo>
                <a:lnTo>
                  <a:pt x="210566" y="48816"/>
                </a:lnTo>
                <a:lnTo>
                  <a:pt x="215787" y="42262"/>
                </a:lnTo>
                <a:lnTo>
                  <a:pt x="218672" y="36526"/>
                </a:lnTo>
                <a:lnTo>
                  <a:pt x="219441" y="33811"/>
                </a:lnTo>
                <a:lnTo>
                  <a:pt x="220801" y="32001"/>
                </a:lnTo>
                <a:lnTo>
                  <a:pt x="222554" y="30795"/>
                </a:lnTo>
                <a:lnTo>
                  <a:pt x="227405" y="28859"/>
                </a:lnTo>
                <a:lnTo>
                  <a:pt x="227804" y="30393"/>
                </a:lnTo>
                <a:lnTo>
                  <a:pt x="228246" y="36614"/>
                </a:lnTo>
                <a:lnTo>
                  <a:pt x="227517" y="39797"/>
                </a:lnTo>
                <a:lnTo>
                  <a:pt x="224449" y="45591"/>
                </a:lnTo>
                <a:lnTo>
                  <a:pt x="223293" y="50015"/>
                </a:lnTo>
                <a:lnTo>
                  <a:pt x="222522" y="55504"/>
                </a:lnTo>
                <a:lnTo>
                  <a:pt x="222007" y="61703"/>
                </a:lnTo>
                <a:lnTo>
                  <a:pt x="220819" y="68376"/>
                </a:lnTo>
                <a:lnTo>
                  <a:pt x="219179" y="75364"/>
                </a:lnTo>
                <a:lnTo>
                  <a:pt x="210464" y="108877"/>
                </a:lnTo>
                <a:lnTo>
                  <a:pt x="208889" y="118452"/>
                </a:lnTo>
                <a:lnTo>
                  <a:pt x="207840" y="128222"/>
                </a:lnTo>
                <a:lnTo>
                  <a:pt x="207140" y="138122"/>
                </a:lnTo>
                <a:lnTo>
                  <a:pt x="205827" y="148109"/>
                </a:lnTo>
                <a:lnTo>
                  <a:pt x="204104" y="158153"/>
                </a:lnTo>
                <a:lnTo>
                  <a:pt x="202109" y="168236"/>
                </a:lnTo>
                <a:lnTo>
                  <a:pt x="200779" y="178345"/>
                </a:lnTo>
                <a:lnTo>
                  <a:pt x="199894" y="188471"/>
                </a:lnTo>
                <a:lnTo>
                  <a:pt x="199302" y="198608"/>
                </a:lnTo>
                <a:lnTo>
                  <a:pt x="198645" y="216645"/>
                </a:lnTo>
                <a:lnTo>
                  <a:pt x="198275" y="241079"/>
                </a:lnTo>
                <a:lnTo>
                  <a:pt x="198150" y="268046"/>
                </a:lnTo>
                <a:lnTo>
                  <a:pt x="199834" y="273671"/>
                </a:lnTo>
                <a:lnTo>
                  <a:pt x="202649" y="279115"/>
                </a:lnTo>
                <a:lnTo>
                  <a:pt x="209447" y="287985"/>
                </a:lnTo>
                <a:lnTo>
                  <a:pt x="212443" y="290351"/>
                </a:lnTo>
                <a:lnTo>
                  <a:pt x="215289" y="291928"/>
                </a:lnTo>
                <a:lnTo>
                  <a:pt x="218879" y="292133"/>
                </a:lnTo>
                <a:lnTo>
                  <a:pt x="222966" y="291422"/>
                </a:lnTo>
                <a:lnTo>
                  <a:pt x="227384" y="290102"/>
                </a:lnTo>
                <a:lnTo>
                  <a:pt x="232022" y="288376"/>
                </a:lnTo>
                <a:lnTo>
                  <a:pt x="236809" y="286378"/>
                </a:lnTo>
                <a:lnTo>
                  <a:pt x="241692" y="284199"/>
                </a:lnTo>
                <a:lnTo>
                  <a:pt x="246641" y="281053"/>
                </a:lnTo>
                <a:lnTo>
                  <a:pt x="251635" y="277263"/>
                </a:lnTo>
                <a:lnTo>
                  <a:pt x="266700" y="26460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805"/>
          <p:cNvSpPr/>
          <p:nvPr/>
        </p:nvSpPr>
        <p:spPr>
          <a:xfrm>
            <a:off x="6918960" y="3430060"/>
            <a:ext cx="75794" cy="344200"/>
          </a:xfrm>
          <a:custGeom>
            <a:avLst/>
            <a:gdLst/>
            <a:ahLst/>
            <a:cxnLst/>
            <a:rect l="0" t="0" r="0" b="0"/>
            <a:pathLst>
              <a:path w="75794" h="344200">
                <a:moveTo>
                  <a:pt x="60960" y="6560"/>
                </a:moveTo>
                <a:lnTo>
                  <a:pt x="65005" y="2515"/>
                </a:lnTo>
                <a:lnTo>
                  <a:pt x="67043" y="1324"/>
                </a:lnTo>
                <a:lnTo>
                  <a:pt x="69248" y="529"/>
                </a:lnTo>
                <a:lnTo>
                  <a:pt x="71566" y="0"/>
                </a:lnTo>
                <a:lnTo>
                  <a:pt x="73110" y="493"/>
                </a:lnTo>
                <a:lnTo>
                  <a:pt x="74140" y="1669"/>
                </a:lnTo>
                <a:lnTo>
                  <a:pt x="74827" y="3299"/>
                </a:lnTo>
                <a:lnTo>
                  <a:pt x="75793" y="9639"/>
                </a:lnTo>
                <a:lnTo>
                  <a:pt x="73762" y="16678"/>
                </a:lnTo>
                <a:lnTo>
                  <a:pt x="72034" y="20925"/>
                </a:lnTo>
                <a:lnTo>
                  <a:pt x="70882" y="26297"/>
                </a:lnTo>
                <a:lnTo>
                  <a:pt x="70116" y="32418"/>
                </a:lnTo>
                <a:lnTo>
                  <a:pt x="69603" y="39039"/>
                </a:lnTo>
                <a:lnTo>
                  <a:pt x="68415" y="45993"/>
                </a:lnTo>
                <a:lnTo>
                  <a:pt x="66777" y="53168"/>
                </a:lnTo>
                <a:lnTo>
                  <a:pt x="64838" y="60492"/>
                </a:lnTo>
                <a:lnTo>
                  <a:pt x="60426" y="75403"/>
                </a:lnTo>
                <a:lnTo>
                  <a:pt x="58065" y="82936"/>
                </a:lnTo>
                <a:lnTo>
                  <a:pt x="53182" y="100336"/>
                </a:lnTo>
                <a:lnTo>
                  <a:pt x="43149" y="139102"/>
                </a:lnTo>
                <a:lnTo>
                  <a:pt x="39772" y="149955"/>
                </a:lnTo>
                <a:lnTo>
                  <a:pt x="35828" y="161423"/>
                </a:lnTo>
                <a:lnTo>
                  <a:pt x="31505" y="173302"/>
                </a:lnTo>
                <a:lnTo>
                  <a:pt x="27776" y="184609"/>
                </a:lnTo>
                <a:lnTo>
                  <a:pt x="24444" y="195533"/>
                </a:lnTo>
                <a:lnTo>
                  <a:pt x="21376" y="206201"/>
                </a:lnTo>
                <a:lnTo>
                  <a:pt x="19330" y="216701"/>
                </a:lnTo>
                <a:lnTo>
                  <a:pt x="17967" y="227087"/>
                </a:lnTo>
                <a:lnTo>
                  <a:pt x="17058" y="237398"/>
                </a:lnTo>
                <a:lnTo>
                  <a:pt x="15605" y="247659"/>
                </a:lnTo>
                <a:lnTo>
                  <a:pt x="13790" y="257886"/>
                </a:lnTo>
                <a:lnTo>
                  <a:pt x="11734" y="268091"/>
                </a:lnTo>
                <a:lnTo>
                  <a:pt x="9516" y="277434"/>
                </a:lnTo>
                <a:lnTo>
                  <a:pt x="7192" y="286203"/>
                </a:lnTo>
                <a:lnTo>
                  <a:pt x="4794" y="294589"/>
                </a:lnTo>
                <a:lnTo>
                  <a:pt x="3196" y="301872"/>
                </a:lnTo>
                <a:lnTo>
                  <a:pt x="2131" y="308422"/>
                </a:lnTo>
                <a:lnTo>
                  <a:pt x="1420" y="314481"/>
                </a:lnTo>
                <a:lnTo>
                  <a:pt x="946" y="320214"/>
                </a:lnTo>
                <a:lnTo>
                  <a:pt x="632" y="325730"/>
                </a:lnTo>
                <a:lnTo>
                  <a:pt x="281" y="335527"/>
                </a:lnTo>
                <a:lnTo>
                  <a:pt x="83" y="344109"/>
                </a:lnTo>
                <a:lnTo>
                  <a:pt x="56" y="344199"/>
                </a:lnTo>
                <a:lnTo>
                  <a:pt x="0" y="334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806"/>
          <p:cNvSpPr/>
          <p:nvPr/>
        </p:nvSpPr>
        <p:spPr>
          <a:xfrm>
            <a:off x="7040986" y="3384839"/>
            <a:ext cx="67010" cy="359551"/>
          </a:xfrm>
          <a:custGeom>
            <a:avLst/>
            <a:gdLst/>
            <a:ahLst/>
            <a:cxnLst/>
            <a:rect l="0" t="0" r="0" b="0"/>
            <a:pathLst>
              <a:path w="67010" h="359551">
                <a:moveTo>
                  <a:pt x="45615" y="28921"/>
                </a:moveTo>
                <a:lnTo>
                  <a:pt x="49659" y="20831"/>
                </a:lnTo>
                <a:lnTo>
                  <a:pt x="51698" y="17601"/>
                </a:lnTo>
                <a:lnTo>
                  <a:pt x="53903" y="14601"/>
                </a:lnTo>
                <a:lnTo>
                  <a:pt x="56220" y="11754"/>
                </a:lnTo>
                <a:lnTo>
                  <a:pt x="58612" y="9010"/>
                </a:lnTo>
                <a:lnTo>
                  <a:pt x="61053" y="6333"/>
                </a:lnTo>
                <a:lnTo>
                  <a:pt x="67009" y="0"/>
                </a:lnTo>
                <a:lnTo>
                  <a:pt x="65565" y="1392"/>
                </a:lnTo>
                <a:lnTo>
                  <a:pt x="63995" y="2948"/>
                </a:lnTo>
                <a:lnTo>
                  <a:pt x="62949" y="5679"/>
                </a:lnTo>
                <a:lnTo>
                  <a:pt x="61785" y="13229"/>
                </a:lnTo>
                <a:lnTo>
                  <a:pt x="59781" y="16766"/>
                </a:lnTo>
                <a:lnTo>
                  <a:pt x="56753" y="19971"/>
                </a:lnTo>
                <a:lnTo>
                  <a:pt x="53040" y="22955"/>
                </a:lnTo>
                <a:lnTo>
                  <a:pt x="49719" y="27483"/>
                </a:lnTo>
                <a:lnTo>
                  <a:pt x="46657" y="33042"/>
                </a:lnTo>
                <a:lnTo>
                  <a:pt x="43770" y="39288"/>
                </a:lnTo>
                <a:lnTo>
                  <a:pt x="40999" y="45993"/>
                </a:lnTo>
                <a:lnTo>
                  <a:pt x="38304" y="53002"/>
                </a:lnTo>
                <a:lnTo>
                  <a:pt x="35661" y="60215"/>
                </a:lnTo>
                <a:lnTo>
                  <a:pt x="33052" y="68410"/>
                </a:lnTo>
                <a:lnTo>
                  <a:pt x="27896" y="86548"/>
                </a:lnTo>
                <a:lnTo>
                  <a:pt x="20233" y="115798"/>
                </a:lnTo>
                <a:lnTo>
                  <a:pt x="15143" y="138089"/>
                </a:lnTo>
                <a:lnTo>
                  <a:pt x="12601" y="149960"/>
                </a:lnTo>
                <a:lnTo>
                  <a:pt x="10905" y="162107"/>
                </a:lnTo>
                <a:lnTo>
                  <a:pt x="9775" y="174438"/>
                </a:lnTo>
                <a:lnTo>
                  <a:pt x="9022" y="186893"/>
                </a:lnTo>
                <a:lnTo>
                  <a:pt x="7673" y="198582"/>
                </a:lnTo>
                <a:lnTo>
                  <a:pt x="5926" y="209762"/>
                </a:lnTo>
                <a:lnTo>
                  <a:pt x="3916" y="220601"/>
                </a:lnTo>
                <a:lnTo>
                  <a:pt x="2576" y="232062"/>
                </a:lnTo>
                <a:lnTo>
                  <a:pt x="1682" y="243935"/>
                </a:lnTo>
                <a:lnTo>
                  <a:pt x="1086" y="256084"/>
                </a:lnTo>
                <a:lnTo>
                  <a:pt x="425" y="278613"/>
                </a:lnTo>
                <a:lnTo>
                  <a:pt x="0" y="316627"/>
                </a:lnTo>
                <a:lnTo>
                  <a:pt x="811" y="324018"/>
                </a:lnTo>
                <a:lnTo>
                  <a:pt x="2199" y="330639"/>
                </a:lnTo>
                <a:lnTo>
                  <a:pt x="3971" y="336747"/>
                </a:lnTo>
                <a:lnTo>
                  <a:pt x="5940" y="345790"/>
                </a:lnTo>
                <a:lnTo>
                  <a:pt x="6464" y="349387"/>
                </a:lnTo>
                <a:lnTo>
                  <a:pt x="7662" y="352632"/>
                </a:lnTo>
                <a:lnTo>
                  <a:pt x="9305" y="355641"/>
                </a:lnTo>
                <a:lnTo>
                  <a:pt x="11249" y="358495"/>
                </a:lnTo>
                <a:lnTo>
                  <a:pt x="12545" y="359550"/>
                </a:lnTo>
                <a:lnTo>
                  <a:pt x="13407" y="359407"/>
                </a:lnTo>
                <a:lnTo>
                  <a:pt x="15134" y="35658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807"/>
          <p:cNvSpPr/>
          <p:nvPr/>
        </p:nvSpPr>
        <p:spPr>
          <a:xfrm>
            <a:off x="6874020" y="3558540"/>
            <a:ext cx="304022" cy="68142"/>
          </a:xfrm>
          <a:custGeom>
            <a:avLst/>
            <a:gdLst/>
            <a:ahLst/>
            <a:cxnLst/>
            <a:rect l="0" t="0" r="0" b="0"/>
            <a:pathLst>
              <a:path w="304022" h="68142">
                <a:moveTo>
                  <a:pt x="44941" y="22860"/>
                </a:moveTo>
                <a:lnTo>
                  <a:pt x="24715" y="39041"/>
                </a:lnTo>
                <a:lnTo>
                  <a:pt x="17910" y="43807"/>
                </a:lnTo>
                <a:lnTo>
                  <a:pt x="12527" y="46985"/>
                </a:lnTo>
                <a:lnTo>
                  <a:pt x="8092" y="49103"/>
                </a:lnTo>
                <a:lnTo>
                  <a:pt x="5135" y="51362"/>
                </a:lnTo>
                <a:lnTo>
                  <a:pt x="3163" y="53715"/>
                </a:lnTo>
                <a:lnTo>
                  <a:pt x="1849" y="56130"/>
                </a:lnTo>
                <a:lnTo>
                  <a:pt x="974" y="58587"/>
                </a:lnTo>
                <a:lnTo>
                  <a:pt x="390" y="61071"/>
                </a:lnTo>
                <a:lnTo>
                  <a:pt x="0" y="63574"/>
                </a:lnTo>
                <a:lnTo>
                  <a:pt x="587" y="65243"/>
                </a:lnTo>
                <a:lnTo>
                  <a:pt x="1825" y="66355"/>
                </a:lnTo>
                <a:lnTo>
                  <a:pt x="3497" y="67097"/>
                </a:lnTo>
                <a:lnTo>
                  <a:pt x="9871" y="67920"/>
                </a:lnTo>
                <a:lnTo>
                  <a:pt x="13941" y="68141"/>
                </a:lnTo>
                <a:lnTo>
                  <a:pt x="19193" y="67441"/>
                </a:lnTo>
                <a:lnTo>
                  <a:pt x="25236" y="66127"/>
                </a:lnTo>
                <a:lnTo>
                  <a:pt x="31804" y="64405"/>
                </a:lnTo>
                <a:lnTo>
                  <a:pt x="38724" y="63256"/>
                </a:lnTo>
                <a:lnTo>
                  <a:pt x="45875" y="62491"/>
                </a:lnTo>
                <a:lnTo>
                  <a:pt x="53184" y="61981"/>
                </a:lnTo>
                <a:lnTo>
                  <a:pt x="61443" y="61641"/>
                </a:lnTo>
                <a:lnTo>
                  <a:pt x="79652" y="61262"/>
                </a:lnTo>
                <a:lnTo>
                  <a:pt x="89248" y="60315"/>
                </a:lnTo>
                <a:lnTo>
                  <a:pt x="99032" y="58837"/>
                </a:lnTo>
                <a:lnTo>
                  <a:pt x="186611" y="43056"/>
                </a:lnTo>
                <a:lnTo>
                  <a:pt x="210070" y="38045"/>
                </a:lnTo>
                <a:lnTo>
                  <a:pt x="221067" y="35523"/>
                </a:lnTo>
                <a:lnTo>
                  <a:pt x="231786" y="32149"/>
                </a:lnTo>
                <a:lnTo>
                  <a:pt x="242317" y="28206"/>
                </a:lnTo>
                <a:lnTo>
                  <a:pt x="252725" y="23884"/>
                </a:lnTo>
                <a:lnTo>
                  <a:pt x="263051" y="19309"/>
                </a:lnTo>
                <a:lnTo>
                  <a:pt x="30402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808"/>
          <p:cNvSpPr/>
          <p:nvPr/>
        </p:nvSpPr>
        <p:spPr>
          <a:xfrm>
            <a:off x="7163743" y="3573780"/>
            <a:ext cx="135640" cy="204234"/>
          </a:xfrm>
          <a:custGeom>
            <a:avLst/>
            <a:gdLst/>
            <a:ahLst/>
            <a:cxnLst/>
            <a:rect l="0" t="0" r="0" b="0"/>
            <a:pathLst>
              <a:path w="135640" h="204234">
                <a:moveTo>
                  <a:pt x="21918" y="0"/>
                </a:moveTo>
                <a:lnTo>
                  <a:pt x="0" y="7306"/>
                </a:lnTo>
                <a:lnTo>
                  <a:pt x="1734" y="7481"/>
                </a:lnTo>
                <a:lnTo>
                  <a:pt x="5702" y="7592"/>
                </a:lnTo>
                <a:lnTo>
                  <a:pt x="7720" y="6755"/>
                </a:lnTo>
                <a:lnTo>
                  <a:pt x="10759" y="5350"/>
                </a:lnTo>
                <a:lnTo>
                  <a:pt x="14479" y="3567"/>
                </a:lnTo>
                <a:lnTo>
                  <a:pt x="18652" y="2378"/>
                </a:lnTo>
                <a:lnTo>
                  <a:pt x="23127" y="1585"/>
                </a:lnTo>
                <a:lnTo>
                  <a:pt x="27804" y="1057"/>
                </a:lnTo>
                <a:lnTo>
                  <a:pt x="32615" y="705"/>
                </a:lnTo>
                <a:lnTo>
                  <a:pt x="37516" y="470"/>
                </a:lnTo>
                <a:lnTo>
                  <a:pt x="47477" y="209"/>
                </a:lnTo>
                <a:lnTo>
                  <a:pt x="72739" y="28"/>
                </a:lnTo>
                <a:lnTo>
                  <a:pt x="77812" y="865"/>
                </a:lnTo>
                <a:lnTo>
                  <a:pt x="82888" y="2270"/>
                </a:lnTo>
                <a:lnTo>
                  <a:pt x="87964" y="4054"/>
                </a:lnTo>
                <a:lnTo>
                  <a:pt x="93041" y="5243"/>
                </a:lnTo>
                <a:lnTo>
                  <a:pt x="98120" y="6036"/>
                </a:lnTo>
                <a:lnTo>
                  <a:pt x="103199" y="6563"/>
                </a:lnTo>
                <a:lnTo>
                  <a:pt x="108279" y="7763"/>
                </a:lnTo>
                <a:lnTo>
                  <a:pt x="113359" y="9408"/>
                </a:lnTo>
                <a:lnTo>
                  <a:pt x="118438" y="11352"/>
                </a:lnTo>
                <a:lnTo>
                  <a:pt x="122671" y="13495"/>
                </a:lnTo>
                <a:lnTo>
                  <a:pt x="126340" y="15770"/>
                </a:lnTo>
                <a:lnTo>
                  <a:pt x="129633" y="18133"/>
                </a:lnTo>
                <a:lnTo>
                  <a:pt x="131828" y="20556"/>
                </a:lnTo>
                <a:lnTo>
                  <a:pt x="133290" y="23018"/>
                </a:lnTo>
                <a:lnTo>
                  <a:pt x="134266" y="25505"/>
                </a:lnTo>
                <a:lnTo>
                  <a:pt x="134916" y="28857"/>
                </a:lnTo>
                <a:lnTo>
                  <a:pt x="135350" y="32785"/>
                </a:lnTo>
                <a:lnTo>
                  <a:pt x="135639" y="37097"/>
                </a:lnTo>
                <a:lnTo>
                  <a:pt x="134985" y="40818"/>
                </a:lnTo>
                <a:lnTo>
                  <a:pt x="133703" y="44145"/>
                </a:lnTo>
                <a:lnTo>
                  <a:pt x="132002" y="47211"/>
                </a:lnTo>
                <a:lnTo>
                  <a:pt x="127852" y="55131"/>
                </a:lnTo>
                <a:lnTo>
                  <a:pt x="118291" y="74014"/>
                </a:lnTo>
                <a:lnTo>
                  <a:pt x="114953" y="78976"/>
                </a:lnTo>
                <a:lnTo>
                  <a:pt x="111034" y="83978"/>
                </a:lnTo>
                <a:lnTo>
                  <a:pt x="106729" y="89005"/>
                </a:lnTo>
                <a:lnTo>
                  <a:pt x="102165" y="94050"/>
                </a:lnTo>
                <a:lnTo>
                  <a:pt x="92578" y="104171"/>
                </a:lnTo>
                <a:lnTo>
                  <a:pt x="51351" y="145816"/>
                </a:lnTo>
                <a:lnTo>
                  <a:pt x="48314" y="149704"/>
                </a:lnTo>
                <a:lnTo>
                  <a:pt x="45442" y="153990"/>
                </a:lnTo>
                <a:lnTo>
                  <a:pt x="42680" y="158540"/>
                </a:lnTo>
                <a:lnTo>
                  <a:pt x="39993" y="162420"/>
                </a:lnTo>
                <a:lnTo>
                  <a:pt x="37355" y="165854"/>
                </a:lnTo>
                <a:lnTo>
                  <a:pt x="34749" y="168989"/>
                </a:lnTo>
                <a:lnTo>
                  <a:pt x="31854" y="174731"/>
                </a:lnTo>
                <a:lnTo>
                  <a:pt x="30567" y="180105"/>
                </a:lnTo>
                <a:lnTo>
                  <a:pt x="29995" y="185316"/>
                </a:lnTo>
                <a:lnTo>
                  <a:pt x="29741" y="190454"/>
                </a:lnTo>
                <a:lnTo>
                  <a:pt x="29674" y="193009"/>
                </a:lnTo>
                <a:lnTo>
                  <a:pt x="30474" y="195560"/>
                </a:lnTo>
                <a:lnTo>
                  <a:pt x="33623" y="200652"/>
                </a:lnTo>
                <a:lnTo>
                  <a:pt x="35648" y="202348"/>
                </a:lnTo>
                <a:lnTo>
                  <a:pt x="37845" y="203479"/>
                </a:lnTo>
                <a:lnTo>
                  <a:pt x="40156" y="204233"/>
                </a:lnTo>
                <a:lnTo>
                  <a:pt x="43390" y="203888"/>
                </a:lnTo>
                <a:lnTo>
                  <a:pt x="47239" y="202813"/>
                </a:lnTo>
                <a:lnTo>
                  <a:pt x="51498" y="201248"/>
                </a:lnTo>
                <a:lnTo>
                  <a:pt x="56032" y="200206"/>
                </a:lnTo>
                <a:lnTo>
                  <a:pt x="60747" y="199511"/>
                </a:lnTo>
                <a:lnTo>
                  <a:pt x="65584" y="199047"/>
                </a:lnTo>
                <a:lnTo>
                  <a:pt x="71348" y="197045"/>
                </a:lnTo>
                <a:lnTo>
                  <a:pt x="77732" y="194017"/>
                </a:lnTo>
                <a:lnTo>
                  <a:pt x="90751" y="186983"/>
                </a:lnTo>
                <a:lnTo>
                  <a:pt x="113358" y="1752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809"/>
          <p:cNvSpPr/>
          <p:nvPr/>
        </p:nvSpPr>
        <p:spPr>
          <a:xfrm>
            <a:off x="7171427" y="3672840"/>
            <a:ext cx="357135" cy="30072"/>
          </a:xfrm>
          <a:custGeom>
            <a:avLst/>
            <a:gdLst/>
            <a:ahLst/>
            <a:cxnLst/>
            <a:rect l="0" t="0" r="0" b="0"/>
            <a:pathLst>
              <a:path w="357135" h="30072">
                <a:moveTo>
                  <a:pt x="82814" y="0"/>
                </a:moveTo>
                <a:lnTo>
                  <a:pt x="54498" y="0"/>
                </a:lnTo>
                <a:lnTo>
                  <a:pt x="44463" y="847"/>
                </a:lnTo>
                <a:lnTo>
                  <a:pt x="36080" y="2258"/>
                </a:lnTo>
                <a:lnTo>
                  <a:pt x="28798" y="4045"/>
                </a:lnTo>
                <a:lnTo>
                  <a:pt x="22250" y="5237"/>
                </a:lnTo>
                <a:lnTo>
                  <a:pt x="16191" y="6031"/>
                </a:lnTo>
                <a:lnTo>
                  <a:pt x="0" y="7527"/>
                </a:lnTo>
                <a:lnTo>
                  <a:pt x="512" y="8405"/>
                </a:lnTo>
                <a:lnTo>
                  <a:pt x="1699" y="9836"/>
                </a:lnTo>
                <a:lnTo>
                  <a:pt x="3337" y="11637"/>
                </a:lnTo>
                <a:lnTo>
                  <a:pt x="6122" y="12839"/>
                </a:lnTo>
                <a:lnTo>
                  <a:pt x="9673" y="13639"/>
                </a:lnTo>
                <a:lnTo>
                  <a:pt x="19827" y="14528"/>
                </a:lnTo>
                <a:lnTo>
                  <a:pt x="35629" y="14924"/>
                </a:lnTo>
                <a:lnTo>
                  <a:pt x="44584" y="15876"/>
                </a:lnTo>
                <a:lnTo>
                  <a:pt x="53940" y="17357"/>
                </a:lnTo>
                <a:lnTo>
                  <a:pt x="75061" y="21261"/>
                </a:lnTo>
                <a:lnTo>
                  <a:pt x="101381" y="25818"/>
                </a:lnTo>
                <a:lnTo>
                  <a:pt x="115513" y="27372"/>
                </a:lnTo>
                <a:lnTo>
                  <a:pt x="130013" y="28408"/>
                </a:lnTo>
                <a:lnTo>
                  <a:pt x="144760" y="29099"/>
                </a:lnTo>
                <a:lnTo>
                  <a:pt x="174692" y="29866"/>
                </a:lnTo>
                <a:lnTo>
                  <a:pt x="189786" y="30071"/>
                </a:lnTo>
                <a:lnTo>
                  <a:pt x="204928" y="29360"/>
                </a:lnTo>
                <a:lnTo>
                  <a:pt x="220104" y="28040"/>
                </a:lnTo>
                <a:lnTo>
                  <a:pt x="235300" y="26314"/>
                </a:lnTo>
                <a:lnTo>
                  <a:pt x="265733" y="22137"/>
                </a:lnTo>
                <a:lnTo>
                  <a:pt x="280960" y="19838"/>
                </a:lnTo>
                <a:lnTo>
                  <a:pt x="296192" y="16612"/>
                </a:lnTo>
                <a:lnTo>
                  <a:pt x="311425" y="12768"/>
                </a:lnTo>
                <a:lnTo>
                  <a:pt x="35713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810"/>
          <p:cNvSpPr/>
          <p:nvPr/>
        </p:nvSpPr>
        <p:spPr>
          <a:xfrm>
            <a:off x="5548606" y="3787140"/>
            <a:ext cx="637279" cy="106672"/>
          </a:xfrm>
          <a:custGeom>
            <a:avLst/>
            <a:gdLst/>
            <a:ahLst/>
            <a:cxnLst/>
            <a:rect l="0" t="0" r="0" b="0"/>
            <a:pathLst>
              <a:path w="637279" h="106672">
                <a:moveTo>
                  <a:pt x="21614" y="53340"/>
                </a:moveTo>
                <a:lnTo>
                  <a:pt x="8493" y="59901"/>
                </a:lnTo>
                <a:lnTo>
                  <a:pt x="6941" y="59407"/>
                </a:lnTo>
                <a:lnTo>
                  <a:pt x="2957" y="56601"/>
                </a:lnTo>
                <a:lnTo>
                  <a:pt x="0" y="54306"/>
                </a:lnTo>
                <a:lnTo>
                  <a:pt x="432" y="53984"/>
                </a:lnTo>
                <a:lnTo>
                  <a:pt x="3169" y="53626"/>
                </a:lnTo>
                <a:lnTo>
                  <a:pt x="4237" y="52684"/>
                </a:lnTo>
                <a:lnTo>
                  <a:pt x="4950" y="51209"/>
                </a:lnTo>
                <a:lnTo>
                  <a:pt x="5425" y="49380"/>
                </a:lnTo>
                <a:lnTo>
                  <a:pt x="6588" y="48160"/>
                </a:lnTo>
                <a:lnTo>
                  <a:pt x="8211" y="47347"/>
                </a:lnTo>
                <a:lnTo>
                  <a:pt x="10138" y="46804"/>
                </a:lnTo>
                <a:lnTo>
                  <a:pt x="14539" y="43944"/>
                </a:lnTo>
                <a:lnTo>
                  <a:pt x="16898" y="41996"/>
                </a:lnTo>
                <a:lnTo>
                  <a:pt x="20163" y="40697"/>
                </a:lnTo>
                <a:lnTo>
                  <a:pt x="32850" y="38869"/>
                </a:lnTo>
                <a:lnTo>
                  <a:pt x="52307" y="38252"/>
                </a:lnTo>
                <a:lnTo>
                  <a:pt x="57317" y="38201"/>
                </a:lnTo>
                <a:lnTo>
                  <a:pt x="67397" y="35887"/>
                </a:lnTo>
                <a:lnTo>
                  <a:pt x="78369" y="32883"/>
                </a:lnTo>
                <a:lnTo>
                  <a:pt x="91713" y="31548"/>
                </a:lnTo>
                <a:lnTo>
                  <a:pt x="106110" y="30954"/>
                </a:lnTo>
                <a:lnTo>
                  <a:pt x="130752" y="30620"/>
                </a:lnTo>
                <a:lnTo>
                  <a:pt x="199559" y="30488"/>
                </a:lnTo>
                <a:lnTo>
                  <a:pt x="209671" y="29639"/>
                </a:lnTo>
                <a:lnTo>
                  <a:pt x="219798" y="28226"/>
                </a:lnTo>
                <a:lnTo>
                  <a:pt x="229937" y="26437"/>
                </a:lnTo>
                <a:lnTo>
                  <a:pt x="240930" y="25245"/>
                </a:lnTo>
                <a:lnTo>
                  <a:pt x="252491" y="24450"/>
                </a:lnTo>
                <a:lnTo>
                  <a:pt x="275780" y="23567"/>
                </a:lnTo>
                <a:lnTo>
                  <a:pt x="308778" y="23069"/>
                </a:lnTo>
                <a:lnTo>
                  <a:pt x="332687" y="22953"/>
                </a:lnTo>
                <a:lnTo>
                  <a:pt x="344990" y="22075"/>
                </a:lnTo>
                <a:lnTo>
                  <a:pt x="357425" y="20643"/>
                </a:lnTo>
                <a:lnTo>
                  <a:pt x="369948" y="18842"/>
                </a:lnTo>
                <a:lnTo>
                  <a:pt x="381684" y="17642"/>
                </a:lnTo>
                <a:lnTo>
                  <a:pt x="392894" y="16841"/>
                </a:lnTo>
                <a:lnTo>
                  <a:pt x="403754" y="16307"/>
                </a:lnTo>
                <a:lnTo>
                  <a:pt x="436140" y="13456"/>
                </a:lnTo>
                <a:lnTo>
                  <a:pt x="455445" y="11511"/>
                </a:lnTo>
                <a:lnTo>
                  <a:pt x="472549" y="10214"/>
                </a:lnTo>
                <a:lnTo>
                  <a:pt x="488185" y="9349"/>
                </a:lnTo>
                <a:lnTo>
                  <a:pt x="515153" y="8388"/>
                </a:lnTo>
                <a:lnTo>
                  <a:pt x="544615" y="7848"/>
                </a:lnTo>
                <a:lnTo>
                  <a:pt x="561399" y="7721"/>
                </a:lnTo>
                <a:lnTo>
                  <a:pt x="577326" y="5407"/>
                </a:lnTo>
                <a:lnTo>
                  <a:pt x="592024" y="2403"/>
                </a:lnTo>
                <a:lnTo>
                  <a:pt x="608972" y="712"/>
                </a:lnTo>
                <a:lnTo>
                  <a:pt x="628283" y="63"/>
                </a:lnTo>
                <a:lnTo>
                  <a:pt x="637278" y="8"/>
                </a:lnTo>
                <a:lnTo>
                  <a:pt x="609531" y="0"/>
                </a:lnTo>
                <a:lnTo>
                  <a:pt x="600129" y="2258"/>
                </a:lnTo>
                <a:lnTo>
                  <a:pt x="595251" y="4045"/>
                </a:lnTo>
                <a:lnTo>
                  <a:pt x="580799" y="6031"/>
                </a:lnTo>
                <a:lnTo>
                  <a:pt x="563934" y="6914"/>
                </a:lnTo>
                <a:lnTo>
                  <a:pt x="547973" y="7306"/>
                </a:lnTo>
                <a:lnTo>
                  <a:pt x="516615" y="7527"/>
                </a:lnTo>
                <a:lnTo>
                  <a:pt x="504862" y="8405"/>
                </a:lnTo>
                <a:lnTo>
                  <a:pt x="492793" y="9836"/>
                </a:lnTo>
                <a:lnTo>
                  <a:pt x="480514" y="11637"/>
                </a:lnTo>
                <a:lnTo>
                  <a:pt x="468094" y="12839"/>
                </a:lnTo>
                <a:lnTo>
                  <a:pt x="455581" y="13639"/>
                </a:lnTo>
                <a:lnTo>
                  <a:pt x="443006" y="14173"/>
                </a:lnTo>
                <a:lnTo>
                  <a:pt x="431235" y="15375"/>
                </a:lnTo>
                <a:lnTo>
                  <a:pt x="420003" y="17023"/>
                </a:lnTo>
                <a:lnTo>
                  <a:pt x="409127" y="18969"/>
                </a:lnTo>
                <a:lnTo>
                  <a:pt x="397643" y="20266"/>
                </a:lnTo>
                <a:lnTo>
                  <a:pt x="385753" y="21131"/>
                </a:lnTo>
                <a:lnTo>
                  <a:pt x="373594" y="21707"/>
                </a:lnTo>
                <a:lnTo>
                  <a:pt x="361254" y="22938"/>
                </a:lnTo>
                <a:lnTo>
                  <a:pt x="348794" y="24605"/>
                </a:lnTo>
                <a:lnTo>
                  <a:pt x="336255" y="26564"/>
                </a:lnTo>
                <a:lnTo>
                  <a:pt x="324508" y="28715"/>
                </a:lnTo>
                <a:lnTo>
                  <a:pt x="302426" y="33364"/>
                </a:lnTo>
                <a:lnTo>
                  <a:pt x="290949" y="34943"/>
                </a:lnTo>
                <a:lnTo>
                  <a:pt x="279064" y="35995"/>
                </a:lnTo>
                <a:lnTo>
                  <a:pt x="266908" y="36697"/>
                </a:lnTo>
                <a:lnTo>
                  <a:pt x="256263" y="38011"/>
                </a:lnTo>
                <a:lnTo>
                  <a:pt x="246627" y="39734"/>
                </a:lnTo>
                <a:lnTo>
                  <a:pt x="228301" y="43906"/>
                </a:lnTo>
                <a:lnTo>
                  <a:pt x="208867" y="48583"/>
                </a:lnTo>
                <a:lnTo>
                  <a:pt x="191198" y="51226"/>
                </a:lnTo>
                <a:lnTo>
                  <a:pt x="174878" y="53247"/>
                </a:lnTo>
                <a:lnTo>
                  <a:pt x="166970" y="54971"/>
                </a:lnTo>
                <a:lnTo>
                  <a:pt x="159159" y="56967"/>
                </a:lnTo>
                <a:lnTo>
                  <a:pt x="151410" y="59145"/>
                </a:lnTo>
                <a:lnTo>
                  <a:pt x="136028" y="63822"/>
                </a:lnTo>
                <a:lnTo>
                  <a:pt x="122983" y="66465"/>
                </a:lnTo>
                <a:lnTo>
                  <a:pt x="104856" y="68162"/>
                </a:lnTo>
                <a:lnTo>
                  <a:pt x="101662" y="69148"/>
                </a:lnTo>
                <a:lnTo>
                  <a:pt x="98687" y="70652"/>
                </a:lnTo>
                <a:lnTo>
                  <a:pt x="95856" y="72501"/>
                </a:lnTo>
                <a:lnTo>
                  <a:pt x="90453" y="74556"/>
                </a:lnTo>
                <a:lnTo>
                  <a:pt x="84131" y="75875"/>
                </a:lnTo>
                <a:lnTo>
                  <a:pt x="83612" y="76830"/>
                </a:lnTo>
                <a:lnTo>
                  <a:pt x="83036" y="80149"/>
                </a:lnTo>
                <a:lnTo>
                  <a:pt x="83729" y="81372"/>
                </a:lnTo>
                <a:lnTo>
                  <a:pt x="85037" y="82188"/>
                </a:lnTo>
                <a:lnTo>
                  <a:pt x="88750" y="83094"/>
                </a:lnTo>
                <a:lnTo>
                  <a:pt x="93221" y="83498"/>
                </a:lnTo>
                <a:lnTo>
                  <a:pt x="95599" y="84452"/>
                </a:lnTo>
                <a:lnTo>
                  <a:pt x="100499" y="87770"/>
                </a:lnTo>
                <a:lnTo>
                  <a:pt x="110014" y="89809"/>
                </a:lnTo>
                <a:lnTo>
                  <a:pt x="129652" y="90957"/>
                </a:lnTo>
                <a:lnTo>
                  <a:pt x="144984" y="91225"/>
                </a:lnTo>
                <a:lnTo>
                  <a:pt x="163088" y="91345"/>
                </a:lnTo>
                <a:lnTo>
                  <a:pt x="173503" y="90530"/>
                </a:lnTo>
                <a:lnTo>
                  <a:pt x="184681" y="89140"/>
                </a:lnTo>
                <a:lnTo>
                  <a:pt x="196365" y="87366"/>
                </a:lnTo>
                <a:lnTo>
                  <a:pt x="207542" y="86184"/>
                </a:lnTo>
                <a:lnTo>
                  <a:pt x="218380" y="85396"/>
                </a:lnTo>
                <a:lnTo>
                  <a:pt x="228991" y="84871"/>
                </a:lnTo>
                <a:lnTo>
                  <a:pt x="252071" y="84287"/>
                </a:lnTo>
                <a:lnTo>
                  <a:pt x="496345" y="83820"/>
                </a:lnTo>
                <a:lnTo>
                  <a:pt x="510822" y="84667"/>
                </a:lnTo>
                <a:lnTo>
                  <a:pt x="523013" y="86078"/>
                </a:lnTo>
                <a:lnTo>
                  <a:pt x="542485" y="89057"/>
                </a:lnTo>
                <a:lnTo>
                  <a:pt x="556783" y="90381"/>
                </a:lnTo>
                <a:lnTo>
                  <a:pt x="574354" y="91126"/>
                </a:lnTo>
                <a:lnTo>
                  <a:pt x="598348" y="91398"/>
                </a:lnTo>
                <a:lnTo>
                  <a:pt x="615830" y="91440"/>
                </a:lnTo>
                <a:lnTo>
                  <a:pt x="446331" y="91440"/>
                </a:lnTo>
                <a:lnTo>
                  <a:pt x="432606" y="92287"/>
                </a:lnTo>
                <a:lnTo>
                  <a:pt x="419222" y="93698"/>
                </a:lnTo>
                <a:lnTo>
                  <a:pt x="406066" y="95485"/>
                </a:lnTo>
                <a:lnTo>
                  <a:pt x="393063" y="96676"/>
                </a:lnTo>
                <a:lnTo>
                  <a:pt x="380160" y="97471"/>
                </a:lnTo>
                <a:lnTo>
                  <a:pt x="367325" y="98001"/>
                </a:lnTo>
                <a:lnTo>
                  <a:pt x="339518" y="98589"/>
                </a:lnTo>
                <a:lnTo>
                  <a:pt x="324990" y="98746"/>
                </a:lnTo>
                <a:lnTo>
                  <a:pt x="311918" y="99697"/>
                </a:lnTo>
                <a:lnTo>
                  <a:pt x="299817" y="101178"/>
                </a:lnTo>
                <a:lnTo>
                  <a:pt x="288363" y="103012"/>
                </a:lnTo>
                <a:lnTo>
                  <a:pt x="276494" y="104235"/>
                </a:lnTo>
                <a:lnTo>
                  <a:pt x="264347" y="105050"/>
                </a:lnTo>
                <a:lnTo>
                  <a:pt x="241256" y="105955"/>
                </a:lnTo>
                <a:lnTo>
                  <a:pt x="213129" y="106465"/>
                </a:lnTo>
                <a:lnTo>
                  <a:pt x="147966" y="106671"/>
                </a:lnTo>
                <a:lnTo>
                  <a:pt x="136756" y="104418"/>
                </a:lnTo>
                <a:lnTo>
                  <a:pt x="126128" y="101441"/>
                </a:lnTo>
                <a:lnTo>
                  <a:pt x="107766" y="99530"/>
                </a:lnTo>
                <a:lnTo>
                  <a:pt x="99780" y="99153"/>
                </a:lnTo>
                <a:lnTo>
                  <a:pt x="99125" y="98275"/>
                </a:lnTo>
                <a:lnTo>
                  <a:pt x="98398" y="95042"/>
                </a:lnTo>
                <a:lnTo>
                  <a:pt x="99050" y="93841"/>
                </a:lnTo>
                <a:lnTo>
                  <a:pt x="100332" y="93041"/>
                </a:lnTo>
                <a:lnTo>
                  <a:pt x="102033" y="92507"/>
                </a:lnTo>
                <a:lnTo>
                  <a:pt x="116930" y="90804"/>
                </a:lnTo>
                <a:lnTo>
                  <a:pt x="126348" y="87489"/>
                </a:lnTo>
                <a:lnTo>
                  <a:pt x="138436" y="83193"/>
                </a:lnTo>
                <a:lnTo>
                  <a:pt x="166892" y="73536"/>
                </a:lnTo>
                <a:lnTo>
                  <a:pt x="184113" y="70783"/>
                </a:lnTo>
                <a:lnTo>
                  <a:pt x="203056" y="68712"/>
                </a:lnTo>
                <a:lnTo>
                  <a:pt x="212849" y="66975"/>
                </a:lnTo>
                <a:lnTo>
                  <a:pt x="222765" y="64969"/>
                </a:lnTo>
                <a:lnTo>
                  <a:pt x="242813" y="60484"/>
                </a:lnTo>
                <a:lnTo>
                  <a:pt x="252900" y="58103"/>
                </a:lnTo>
                <a:lnTo>
                  <a:pt x="263858" y="56515"/>
                </a:lnTo>
                <a:lnTo>
                  <a:pt x="275397" y="55456"/>
                </a:lnTo>
                <a:lnTo>
                  <a:pt x="287323" y="54751"/>
                </a:lnTo>
                <a:lnTo>
                  <a:pt x="298660" y="53434"/>
                </a:lnTo>
                <a:lnTo>
                  <a:pt x="309606" y="51709"/>
                </a:lnTo>
                <a:lnTo>
                  <a:pt x="320288" y="49713"/>
                </a:lnTo>
                <a:lnTo>
                  <a:pt x="341191" y="45237"/>
                </a:lnTo>
                <a:lnTo>
                  <a:pt x="351505" y="42858"/>
                </a:lnTo>
                <a:lnTo>
                  <a:pt x="369739" y="40214"/>
                </a:lnTo>
                <a:lnTo>
                  <a:pt x="386310" y="39040"/>
                </a:lnTo>
                <a:lnTo>
                  <a:pt x="402142" y="38518"/>
                </a:lnTo>
                <a:lnTo>
                  <a:pt x="433002" y="38183"/>
                </a:lnTo>
                <a:lnTo>
                  <a:pt x="492748" y="38100"/>
                </a:lnTo>
                <a:lnTo>
                  <a:pt x="443853" y="38100"/>
                </a:lnTo>
                <a:lnTo>
                  <a:pt x="428845" y="40357"/>
                </a:lnTo>
                <a:lnTo>
                  <a:pt x="420102" y="42145"/>
                </a:lnTo>
                <a:lnTo>
                  <a:pt x="401356" y="46389"/>
                </a:lnTo>
                <a:lnTo>
                  <a:pt x="391616" y="48706"/>
                </a:lnTo>
                <a:lnTo>
                  <a:pt x="380889" y="50251"/>
                </a:lnTo>
                <a:lnTo>
                  <a:pt x="369504" y="51280"/>
                </a:lnTo>
                <a:lnTo>
                  <a:pt x="357681" y="51967"/>
                </a:lnTo>
                <a:lnTo>
                  <a:pt x="345565" y="53271"/>
                </a:lnTo>
                <a:lnTo>
                  <a:pt x="333256" y="54987"/>
                </a:lnTo>
                <a:lnTo>
                  <a:pt x="320815" y="56978"/>
                </a:lnTo>
                <a:lnTo>
                  <a:pt x="309135" y="59152"/>
                </a:lnTo>
                <a:lnTo>
                  <a:pt x="287126" y="63825"/>
                </a:lnTo>
                <a:lnTo>
                  <a:pt x="255695" y="71216"/>
                </a:lnTo>
                <a:lnTo>
                  <a:pt x="246248" y="73724"/>
                </a:lnTo>
                <a:lnTo>
                  <a:pt x="228979" y="78769"/>
                </a:lnTo>
                <a:lnTo>
                  <a:pt x="212837" y="81575"/>
                </a:lnTo>
                <a:lnTo>
                  <a:pt x="198042" y="82822"/>
                </a:lnTo>
                <a:lnTo>
                  <a:pt x="185823" y="83376"/>
                </a:lnTo>
                <a:lnTo>
                  <a:pt x="181040" y="84371"/>
                </a:lnTo>
                <a:lnTo>
                  <a:pt x="177005" y="85881"/>
                </a:lnTo>
                <a:lnTo>
                  <a:pt x="167016" y="91115"/>
                </a:lnTo>
                <a:lnTo>
                  <a:pt x="168929" y="93553"/>
                </a:lnTo>
                <a:lnTo>
                  <a:pt x="170624" y="95389"/>
                </a:lnTo>
                <a:lnTo>
                  <a:pt x="173447" y="96612"/>
                </a:lnTo>
                <a:lnTo>
                  <a:pt x="181101" y="97972"/>
                </a:lnTo>
                <a:lnTo>
                  <a:pt x="190146" y="96319"/>
                </a:lnTo>
                <a:lnTo>
                  <a:pt x="200657" y="93608"/>
                </a:lnTo>
                <a:lnTo>
                  <a:pt x="213796" y="92404"/>
                </a:lnTo>
                <a:lnTo>
                  <a:pt x="230359" y="91868"/>
                </a:lnTo>
                <a:lnTo>
                  <a:pt x="268589" y="91524"/>
                </a:lnTo>
                <a:lnTo>
                  <a:pt x="279398" y="90650"/>
                </a:lnTo>
                <a:lnTo>
                  <a:pt x="290837" y="89220"/>
                </a:lnTo>
                <a:lnTo>
                  <a:pt x="302696" y="87420"/>
                </a:lnTo>
                <a:lnTo>
                  <a:pt x="314836" y="86220"/>
                </a:lnTo>
                <a:lnTo>
                  <a:pt x="327162" y="85420"/>
                </a:lnTo>
                <a:lnTo>
                  <a:pt x="339613" y="84887"/>
                </a:lnTo>
                <a:lnTo>
                  <a:pt x="364737" y="84294"/>
                </a:lnTo>
                <a:lnTo>
                  <a:pt x="449383" y="83848"/>
                </a:lnTo>
                <a:lnTo>
                  <a:pt x="460040" y="84685"/>
                </a:lnTo>
                <a:lnTo>
                  <a:pt x="470532" y="86090"/>
                </a:lnTo>
                <a:lnTo>
                  <a:pt x="490373" y="89062"/>
                </a:lnTo>
                <a:lnTo>
                  <a:pt x="507658" y="90383"/>
                </a:lnTo>
                <a:lnTo>
                  <a:pt x="514131" y="89889"/>
                </a:lnTo>
                <a:lnTo>
                  <a:pt x="523580" y="87082"/>
                </a:lnTo>
                <a:lnTo>
                  <a:pt x="532155" y="838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811"/>
          <p:cNvSpPr/>
          <p:nvPr/>
        </p:nvSpPr>
        <p:spPr>
          <a:xfrm>
            <a:off x="2179424" y="3055623"/>
            <a:ext cx="586634" cy="479573"/>
          </a:xfrm>
          <a:custGeom>
            <a:avLst/>
            <a:gdLst/>
            <a:ahLst/>
            <a:cxnLst/>
            <a:rect l="0" t="0" r="0" b="0"/>
            <a:pathLst>
              <a:path w="586634" h="479573">
                <a:moveTo>
                  <a:pt x="91336" y="76197"/>
                </a:moveTo>
                <a:lnTo>
                  <a:pt x="91336" y="95141"/>
                </a:lnTo>
                <a:lnTo>
                  <a:pt x="86100" y="109604"/>
                </a:lnTo>
                <a:lnTo>
                  <a:pt x="84775" y="115880"/>
                </a:lnTo>
                <a:lnTo>
                  <a:pt x="84187" y="126007"/>
                </a:lnTo>
                <a:lnTo>
                  <a:pt x="83855" y="143731"/>
                </a:lnTo>
                <a:lnTo>
                  <a:pt x="83724" y="190882"/>
                </a:lnTo>
                <a:lnTo>
                  <a:pt x="85977" y="203651"/>
                </a:lnTo>
                <a:lnTo>
                  <a:pt x="88954" y="215816"/>
                </a:lnTo>
                <a:lnTo>
                  <a:pt x="90278" y="229690"/>
                </a:lnTo>
                <a:lnTo>
                  <a:pt x="95382" y="244323"/>
                </a:lnTo>
                <a:lnTo>
                  <a:pt x="108410" y="270368"/>
                </a:lnTo>
                <a:lnTo>
                  <a:pt x="113883" y="283569"/>
                </a:lnTo>
                <a:lnTo>
                  <a:pt x="119137" y="297056"/>
                </a:lnTo>
                <a:lnTo>
                  <a:pt x="124294" y="308694"/>
                </a:lnTo>
                <a:lnTo>
                  <a:pt x="131667" y="319511"/>
                </a:lnTo>
                <a:lnTo>
                  <a:pt x="140587" y="329963"/>
                </a:lnTo>
                <a:lnTo>
                  <a:pt x="155130" y="344521"/>
                </a:lnTo>
                <a:lnTo>
                  <a:pt x="165127" y="351521"/>
                </a:lnTo>
                <a:lnTo>
                  <a:pt x="177472" y="357454"/>
                </a:lnTo>
                <a:lnTo>
                  <a:pt x="190579" y="362914"/>
                </a:lnTo>
                <a:lnTo>
                  <a:pt x="208324" y="370747"/>
                </a:lnTo>
                <a:lnTo>
                  <a:pt x="222071" y="375877"/>
                </a:lnTo>
                <a:lnTo>
                  <a:pt x="236647" y="378721"/>
                </a:lnTo>
                <a:lnTo>
                  <a:pt x="251592" y="379986"/>
                </a:lnTo>
                <a:lnTo>
                  <a:pt x="266701" y="380547"/>
                </a:lnTo>
                <a:lnTo>
                  <a:pt x="302334" y="380908"/>
                </a:lnTo>
                <a:lnTo>
                  <a:pt x="318886" y="380958"/>
                </a:lnTo>
                <a:lnTo>
                  <a:pt x="336967" y="378722"/>
                </a:lnTo>
                <a:lnTo>
                  <a:pt x="346530" y="376940"/>
                </a:lnTo>
                <a:lnTo>
                  <a:pt x="363929" y="374961"/>
                </a:lnTo>
                <a:lnTo>
                  <a:pt x="380128" y="373234"/>
                </a:lnTo>
                <a:lnTo>
                  <a:pt x="395795" y="369645"/>
                </a:lnTo>
                <a:lnTo>
                  <a:pt x="411225" y="365227"/>
                </a:lnTo>
                <a:lnTo>
                  <a:pt x="434191" y="357979"/>
                </a:lnTo>
                <a:lnTo>
                  <a:pt x="464708" y="347946"/>
                </a:lnTo>
                <a:lnTo>
                  <a:pt x="477695" y="345141"/>
                </a:lnTo>
                <a:lnTo>
                  <a:pt x="489111" y="343048"/>
                </a:lnTo>
                <a:lnTo>
                  <a:pt x="505905" y="337109"/>
                </a:lnTo>
                <a:lnTo>
                  <a:pt x="519429" y="332422"/>
                </a:lnTo>
                <a:lnTo>
                  <a:pt x="529391" y="327517"/>
                </a:lnTo>
                <a:lnTo>
                  <a:pt x="550719" y="314939"/>
                </a:lnTo>
                <a:lnTo>
                  <a:pt x="565934" y="302255"/>
                </a:lnTo>
                <a:lnTo>
                  <a:pt x="577478" y="291062"/>
                </a:lnTo>
                <a:lnTo>
                  <a:pt x="582605" y="281912"/>
                </a:lnTo>
                <a:lnTo>
                  <a:pt x="584845" y="275435"/>
                </a:lnTo>
                <a:lnTo>
                  <a:pt x="586106" y="264770"/>
                </a:lnTo>
                <a:lnTo>
                  <a:pt x="586532" y="250042"/>
                </a:lnTo>
                <a:lnTo>
                  <a:pt x="586633" y="214735"/>
                </a:lnTo>
                <a:lnTo>
                  <a:pt x="584377" y="205221"/>
                </a:lnTo>
                <a:lnTo>
                  <a:pt x="580605" y="192602"/>
                </a:lnTo>
                <a:lnTo>
                  <a:pt x="578875" y="185506"/>
                </a:lnTo>
                <a:lnTo>
                  <a:pt x="573989" y="171991"/>
                </a:lnTo>
                <a:lnTo>
                  <a:pt x="571318" y="158109"/>
                </a:lnTo>
                <a:lnTo>
                  <a:pt x="563259" y="143146"/>
                </a:lnTo>
                <a:lnTo>
                  <a:pt x="553514" y="124135"/>
                </a:lnTo>
                <a:lnTo>
                  <a:pt x="538367" y="93949"/>
                </a:lnTo>
                <a:lnTo>
                  <a:pt x="534984" y="89725"/>
                </a:lnTo>
                <a:lnTo>
                  <a:pt x="522978" y="78889"/>
                </a:lnTo>
                <a:lnTo>
                  <a:pt x="513682" y="66176"/>
                </a:lnTo>
                <a:lnTo>
                  <a:pt x="500698" y="51608"/>
                </a:lnTo>
                <a:lnTo>
                  <a:pt x="486123" y="36721"/>
                </a:lnTo>
                <a:lnTo>
                  <a:pt x="473693" y="28282"/>
                </a:lnTo>
                <a:lnTo>
                  <a:pt x="466448" y="25268"/>
                </a:lnTo>
                <a:lnTo>
                  <a:pt x="455352" y="21314"/>
                </a:lnTo>
                <a:lnTo>
                  <a:pt x="441340" y="14780"/>
                </a:lnTo>
                <a:lnTo>
                  <a:pt x="431467" y="10801"/>
                </a:lnTo>
                <a:lnTo>
                  <a:pt x="416388" y="8561"/>
                </a:lnTo>
                <a:lnTo>
                  <a:pt x="401196" y="7050"/>
                </a:lnTo>
                <a:lnTo>
                  <a:pt x="385970" y="2463"/>
                </a:lnTo>
                <a:lnTo>
                  <a:pt x="370735" y="728"/>
                </a:lnTo>
                <a:lnTo>
                  <a:pt x="355495" y="214"/>
                </a:lnTo>
                <a:lnTo>
                  <a:pt x="303661" y="0"/>
                </a:lnTo>
                <a:lnTo>
                  <a:pt x="286892" y="4043"/>
                </a:lnTo>
                <a:lnTo>
                  <a:pt x="269882" y="6558"/>
                </a:lnTo>
                <a:lnTo>
                  <a:pt x="254117" y="11349"/>
                </a:lnTo>
                <a:lnTo>
                  <a:pt x="232773" y="20552"/>
                </a:lnTo>
                <a:lnTo>
                  <a:pt x="219390" y="25502"/>
                </a:lnTo>
                <a:lnTo>
                  <a:pt x="197576" y="33048"/>
                </a:lnTo>
                <a:lnTo>
                  <a:pt x="184838" y="40369"/>
                </a:lnTo>
                <a:lnTo>
                  <a:pt x="172686" y="49267"/>
                </a:lnTo>
                <a:lnTo>
                  <a:pt x="158818" y="58866"/>
                </a:lnTo>
                <a:lnTo>
                  <a:pt x="140776" y="73790"/>
                </a:lnTo>
                <a:lnTo>
                  <a:pt x="127703" y="83876"/>
                </a:lnTo>
                <a:lnTo>
                  <a:pt x="114272" y="94003"/>
                </a:lnTo>
                <a:lnTo>
                  <a:pt x="102659" y="104149"/>
                </a:lnTo>
                <a:lnTo>
                  <a:pt x="91853" y="114302"/>
                </a:lnTo>
                <a:lnTo>
                  <a:pt x="71118" y="134618"/>
                </a:lnTo>
                <a:lnTo>
                  <a:pt x="63159" y="144778"/>
                </a:lnTo>
                <a:lnTo>
                  <a:pt x="55953" y="154937"/>
                </a:lnTo>
                <a:lnTo>
                  <a:pt x="47106" y="165097"/>
                </a:lnTo>
                <a:lnTo>
                  <a:pt x="44069" y="170177"/>
                </a:lnTo>
                <a:lnTo>
                  <a:pt x="40695" y="180337"/>
                </a:lnTo>
                <a:lnTo>
                  <a:pt x="34680" y="190497"/>
                </a:lnTo>
                <a:lnTo>
                  <a:pt x="30705" y="195577"/>
                </a:lnTo>
                <a:lnTo>
                  <a:pt x="26289" y="205737"/>
                </a:lnTo>
                <a:lnTo>
                  <a:pt x="23480" y="215897"/>
                </a:lnTo>
                <a:lnTo>
                  <a:pt x="17138" y="230290"/>
                </a:lnTo>
                <a:lnTo>
                  <a:pt x="12357" y="237252"/>
                </a:lnTo>
                <a:lnTo>
                  <a:pt x="10743" y="241140"/>
                </a:lnTo>
                <a:lnTo>
                  <a:pt x="7626" y="255550"/>
                </a:lnTo>
                <a:lnTo>
                  <a:pt x="3896" y="268516"/>
                </a:lnTo>
                <a:lnTo>
                  <a:pt x="1674" y="280488"/>
                </a:lnTo>
                <a:lnTo>
                  <a:pt x="686" y="291453"/>
                </a:lnTo>
                <a:lnTo>
                  <a:pt x="247" y="301971"/>
                </a:lnTo>
                <a:lnTo>
                  <a:pt x="0" y="317412"/>
                </a:lnTo>
                <a:lnTo>
                  <a:pt x="2200" y="327619"/>
                </a:lnTo>
                <a:lnTo>
                  <a:pt x="5154" y="337800"/>
                </a:lnTo>
                <a:lnTo>
                  <a:pt x="6466" y="347969"/>
                </a:lnTo>
                <a:lnTo>
                  <a:pt x="9307" y="358134"/>
                </a:lnTo>
                <a:lnTo>
                  <a:pt x="11250" y="363215"/>
                </a:lnTo>
                <a:lnTo>
                  <a:pt x="17925" y="373376"/>
                </a:lnTo>
                <a:lnTo>
                  <a:pt x="25689" y="383536"/>
                </a:lnTo>
                <a:lnTo>
                  <a:pt x="31962" y="393697"/>
                </a:lnTo>
                <a:lnTo>
                  <a:pt x="42087" y="403857"/>
                </a:lnTo>
                <a:lnTo>
                  <a:pt x="54208" y="414017"/>
                </a:lnTo>
                <a:lnTo>
                  <a:pt x="65239" y="424177"/>
                </a:lnTo>
                <a:lnTo>
                  <a:pt x="78044" y="434337"/>
                </a:lnTo>
                <a:lnTo>
                  <a:pt x="92202" y="444497"/>
                </a:lnTo>
                <a:lnTo>
                  <a:pt x="106961" y="454657"/>
                </a:lnTo>
                <a:lnTo>
                  <a:pt x="121987" y="462559"/>
                </a:lnTo>
                <a:lnTo>
                  <a:pt x="137132" y="468893"/>
                </a:lnTo>
                <a:lnTo>
                  <a:pt x="152330" y="474531"/>
                </a:lnTo>
                <a:lnTo>
                  <a:pt x="169809" y="477601"/>
                </a:lnTo>
                <a:lnTo>
                  <a:pt x="179211" y="478419"/>
                </a:lnTo>
                <a:lnTo>
                  <a:pt x="189713" y="478966"/>
                </a:lnTo>
                <a:lnTo>
                  <a:pt x="212670" y="479572"/>
                </a:lnTo>
                <a:lnTo>
                  <a:pt x="223872" y="478887"/>
                </a:lnTo>
                <a:lnTo>
                  <a:pt x="234726" y="477584"/>
                </a:lnTo>
                <a:lnTo>
                  <a:pt x="245350" y="475868"/>
                </a:lnTo>
                <a:lnTo>
                  <a:pt x="255819" y="473878"/>
                </a:lnTo>
                <a:lnTo>
                  <a:pt x="276482" y="469408"/>
                </a:lnTo>
                <a:lnTo>
                  <a:pt x="294696" y="460084"/>
                </a:lnTo>
                <a:lnTo>
                  <a:pt x="310412" y="447474"/>
                </a:lnTo>
                <a:lnTo>
                  <a:pt x="316973" y="440555"/>
                </a:lnTo>
                <a:lnTo>
                  <a:pt x="335176" y="41909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812"/>
          <p:cNvSpPr/>
          <p:nvPr/>
        </p:nvSpPr>
        <p:spPr>
          <a:xfrm>
            <a:off x="2339340" y="2522228"/>
            <a:ext cx="449579" cy="419084"/>
          </a:xfrm>
          <a:custGeom>
            <a:avLst/>
            <a:gdLst/>
            <a:ahLst/>
            <a:cxnLst/>
            <a:rect l="0" t="0" r="0" b="0"/>
            <a:pathLst>
              <a:path w="449579" h="419084">
                <a:moveTo>
                  <a:pt x="396240" y="76192"/>
                </a:moveTo>
                <a:lnTo>
                  <a:pt x="389679" y="76192"/>
                </a:lnTo>
                <a:lnTo>
                  <a:pt x="382152" y="69631"/>
                </a:lnTo>
                <a:lnTo>
                  <a:pt x="381768" y="68432"/>
                </a:lnTo>
                <a:lnTo>
                  <a:pt x="381341" y="64841"/>
                </a:lnTo>
                <a:lnTo>
                  <a:pt x="380381" y="63544"/>
                </a:lnTo>
                <a:lnTo>
                  <a:pt x="378894" y="62680"/>
                </a:lnTo>
                <a:lnTo>
                  <a:pt x="374469" y="61294"/>
                </a:lnTo>
                <a:lnTo>
                  <a:pt x="374106" y="60333"/>
                </a:lnTo>
                <a:lnTo>
                  <a:pt x="373476" y="54421"/>
                </a:lnTo>
                <a:lnTo>
                  <a:pt x="365854" y="45814"/>
                </a:lnTo>
                <a:lnTo>
                  <a:pt x="361742" y="41697"/>
                </a:lnTo>
                <a:lnTo>
                  <a:pt x="359695" y="40495"/>
                </a:lnTo>
                <a:lnTo>
                  <a:pt x="351896" y="38409"/>
                </a:lnTo>
                <a:lnTo>
                  <a:pt x="346882" y="38186"/>
                </a:lnTo>
                <a:lnTo>
                  <a:pt x="344709" y="37308"/>
                </a:lnTo>
                <a:lnTo>
                  <a:pt x="336689" y="31539"/>
                </a:lnTo>
                <a:lnTo>
                  <a:pt x="333649" y="30947"/>
                </a:lnTo>
                <a:lnTo>
                  <a:pt x="328843" y="30566"/>
                </a:lnTo>
                <a:lnTo>
                  <a:pt x="315753" y="24453"/>
                </a:lnTo>
                <a:lnTo>
                  <a:pt x="314642" y="23919"/>
                </a:lnTo>
                <a:lnTo>
                  <a:pt x="309033" y="23168"/>
                </a:lnTo>
                <a:lnTo>
                  <a:pt x="306776" y="22216"/>
                </a:lnTo>
                <a:lnTo>
                  <a:pt x="299553" y="17678"/>
                </a:lnTo>
                <a:lnTo>
                  <a:pt x="294566" y="16319"/>
                </a:lnTo>
                <a:lnTo>
                  <a:pt x="286998" y="15554"/>
                </a:lnTo>
                <a:lnTo>
                  <a:pt x="284466" y="14600"/>
                </a:lnTo>
                <a:lnTo>
                  <a:pt x="276856" y="10059"/>
                </a:lnTo>
                <a:lnTo>
                  <a:pt x="268205" y="7934"/>
                </a:lnTo>
                <a:lnTo>
                  <a:pt x="256226" y="7640"/>
                </a:lnTo>
                <a:lnTo>
                  <a:pt x="248828" y="7620"/>
                </a:lnTo>
                <a:lnTo>
                  <a:pt x="237228" y="3569"/>
                </a:lnTo>
                <a:lnTo>
                  <a:pt x="227111" y="1052"/>
                </a:lnTo>
                <a:lnTo>
                  <a:pt x="213499" y="132"/>
                </a:lnTo>
                <a:lnTo>
                  <a:pt x="200678" y="10"/>
                </a:lnTo>
                <a:lnTo>
                  <a:pt x="195588" y="0"/>
                </a:lnTo>
                <a:lnTo>
                  <a:pt x="188246" y="2253"/>
                </a:lnTo>
                <a:lnTo>
                  <a:pt x="180185" y="5230"/>
                </a:lnTo>
                <a:lnTo>
                  <a:pt x="170887" y="6907"/>
                </a:lnTo>
                <a:lnTo>
                  <a:pt x="157573" y="7519"/>
                </a:lnTo>
                <a:lnTo>
                  <a:pt x="155002" y="8397"/>
                </a:lnTo>
                <a:lnTo>
                  <a:pt x="147339" y="12830"/>
                </a:lnTo>
                <a:lnTo>
                  <a:pt x="134906" y="17015"/>
                </a:lnTo>
                <a:lnTo>
                  <a:pt x="126845" y="20258"/>
                </a:lnTo>
                <a:lnTo>
                  <a:pt x="120440" y="21699"/>
                </a:lnTo>
                <a:lnTo>
                  <a:pt x="114771" y="24598"/>
                </a:lnTo>
                <a:lnTo>
                  <a:pt x="112074" y="26556"/>
                </a:lnTo>
                <a:lnTo>
                  <a:pt x="106819" y="28731"/>
                </a:lnTo>
                <a:lnTo>
                  <a:pt x="104233" y="29312"/>
                </a:lnTo>
                <a:lnTo>
                  <a:pt x="99101" y="32214"/>
                </a:lnTo>
                <a:lnTo>
                  <a:pt x="86366" y="42555"/>
                </a:lnTo>
                <a:lnTo>
                  <a:pt x="78742" y="45623"/>
                </a:lnTo>
                <a:lnTo>
                  <a:pt x="71121" y="50672"/>
                </a:lnTo>
                <a:lnTo>
                  <a:pt x="63500" y="53391"/>
                </a:lnTo>
                <a:lnTo>
                  <a:pt x="58420" y="57027"/>
                </a:lnTo>
                <a:lnTo>
                  <a:pt x="56727" y="59182"/>
                </a:lnTo>
                <a:lnTo>
                  <a:pt x="55598" y="61465"/>
                </a:lnTo>
                <a:lnTo>
                  <a:pt x="54845" y="63834"/>
                </a:lnTo>
                <a:lnTo>
                  <a:pt x="52650" y="66260"/>
                </a:lnTo>
                <a:lnTo>
                  <a:pt x="43164" y="73720"/>
                </a:lnTo>
                <a:lnTo>
                  <a:pt x="41476" y="76237"/>
                </a:lnTo>
                <a:lnTo>
                  <a:pt x="36842" y="86083"/>
                </a:lnTo>
                <a:lnTo>
                  <a:pt x="32461" y="94135"/>
                </a:lnTo>
                <a:lnTo>
                  <a:pt x="22750" y="106202"/>
                </a:lnTo>
                <a:lnTo>
                  <a:pt x="17731" y="112390"/>
                </a:lnTo>
                <a:lnTo>
                  <a:pt x="10992" y="124547"/>
                </a:lnTo>
                <a:lnTo>
                  <a:pt x="7773" y="134734"/>
                </a:lnTo>
                <a:lnTo>
                  <a:pt x="2679" y="147254"/>
                </a:lnTo>
                <a:lnTo>
                  <a:pt x="794" y="156702"/>
                </a:lnTo>
                <a:lnTo>
                  <a:pt x="157" y="167480"/>
                </a:lnTo>
                <a:lnTo>
                  <a:pt x="46" y="177465"/>
                </a:lnTo>
                <a:lnTo>
                  <a:pt x="0" y="237592"/>
                </a:lnTo>
                <a:lnTo>
                  <a:pt x="2258" y="245575"/>
                </a:lnTo>
                <a:lnTo>
                  <a:pt x="5237" y="254767"/>
                </a:lnTo>
                <a:lnTo>
                  <a:pt x="6561" y="264496"/>
                </a:lnTo>
                <a:lnTo>
                  <a:pt x="7306" y="275449"/>
                </a:lnTo>
                <a:lnTo>
                  <a:pt x="11572" y="288102"/>
                </a:lnTo>
                <a:lnTo>
                  <a:pt x="15868" y="297656"/>
                </a:lnTo>
                <a:lnTo>
                  <a:pt x="20599" y="306701"/>
                </a:lnTo>
                <a:lnTo>
                  <a:pt x="30535" y="319406"/>
                </a:lnTo>
                <a:lnTo>
                  <a:pt x="33057" y="322155"/>
                </a:lnTo>
                <a:lnTo>
                  <a:pt x="34738" y="324834"/>
                </a:lnTo>
                <a:lnTo>
                  <a:pt x="39694" y="337475"/>
                </a:lnTo>
                <a:lnTo>
                  <a:pt x="43889" y="345565"/>
                </a:lnTo>
                <a:lnTo>
                  <a:pt x="53480" y="357657"/>
                </a:lnTo>
                <a:lnTo>
                  <a:pt x="55973" y="360355"/>
                </a:lnTo>
                <a:lnTo>
                  <a:pt x="58482" y="362154"/>
                </a:lnTo>
                <a:lnTo>
                  <a:pt x="66906" y="366380"/>
                </a:lnTo>
                <a:lnTo>
                  <a:pt x="78902" y="375910"/>
                </a:lnTo>
                <a:lnTo>
                  <a:pt x="89042" y="380333"/>
                </a:lnTo>
                <a:lnTo>
                  <a:pt x="102395" y="386630"/>
                </a:lnTo>
                <a:lnTo>
                  <a:pt x="112113" y="391400"/>
                </a:lnTo>
                <a:lnTo>
                  <a:pt x="122077" y="394084"/>
                </a:lnTo>
                <a:lnTo>
                  <a:pt x="132150" y="396124"/>
                </a:lnTo>
                <a:lnTo>
                  <a:pt x="142271" y="399853"/>
                </a:lnTo>
                <a:lnTo>
                  <a:pt x="152414" y="404333"/>
                </a:lnTo>
                <a:lnTo>
                  <a:pt x="162566" y="408299"/>
                </a:lnTo>
                <a:lnTo>
                  <a:pt x="172723" y="410062"/>
                </a:lnTo>
                <a:lnTo>
                  <a:pt x="182882" y="413103"/>
                </a:lnTo>
                <a:lnTo>
                  <a:pt x="187961" y="415099"/>
                </a:lnTo>
                <a:lnTo>
                  <a:pt x="200378" y="417318"/>
                </a:lnTo>
                <a:lnTo>
                  <a:pt x="213517" y="418304"/>
                </a:lnTo>
                <a:lnTo>
                  <a:pt x="225001" y="418742"/>
                </a:lnTo>
                <a:lnTo>
                  <a:pt x="255094" y="419046"/>
                </a:lnTo>
                <a:lnTo>
                  <a:pt x="276543" y="419083"/>
                </a:lnTo>
                <a:lnTo>
                  <a:pt x="288291" y="416831"/>
                </a:lnTo>
                <a:lnTo>
                  <a:pt x="299156" y="413854"/>
                </a:lnTo>
                <a:lnTo>
                  <a:pt x="309630" y="412531"/>
                </a:lnTo>
                <a:lnTo>
                  <a:pt x="319929" y="409685"/>
                </a:lnTo>
                <a:lnTo>
                  <a:pt x="330151" y="406445"/>
                </a:lnTo>
                <a:lnTo>
                  <a:pt x="340338" y="405005"/>
                </a:lnTo>
                <a:lnTo>
                  <a:pt x="350511" y="402107"/>
                </a:lnTo>
                <a:lnTo>
                  <a:pt x="363500" y="397973"/>
                </a:lnTo>
                <a:lnTo>
                  <a:pt x="370682" y="396159"/>
                </a:lnTo>
                <a:lnTo>
                  <a:pt x="383399" y="390378"/>
                </a:lnTo>
                <a:lnTo>
                  <a:pt x="395710" y="380840"/>
                </a:lnTo>
                <a:lnTo>
                  <a:pt x="406296" y="370802"/>
                </a:lnTo>
                <a:lnTo>
                  <a:pt x="413989" y="359158"/>
                </a:lnTo>
                <a:lnTo>
                  <a:pt x="419087" y="349840"/>
                </a:lnTo>
                <a:lnTo>
                  <a:pt x="426716" y="337331"/>
                </a:lnTo>
                <a:lnTo>
                  <a:pt x="429257" y="334104"/>
                </a:lnTo>
                <a:lnTo>
                  <a:pt x="430952" y="330261"/>
                </a:lnTo>
                <a:lnTo>
                  <a:pt x="432834" y="321474"/>
                </a:lnTo>
                <a:lnTo>
                  <a:pt x="435929" y="311924"/>
                </a:lnTo>
                <a:lnTo>
                  <a:pt x="437939" y="307007"/>
                </a:lnTo>
                <a:lnTo>
                  <a:pt x="440173" y="294770"/>
                </a:lnTo>
                <a:lnTo>
                  <a:pt x="442013" y="281711"/>
                </a:lnTo>
                <a:lnTo>
                  <a:pt x="445652" y="270263"/>
                </a:lnTo>
                <a:lnTo>
                  <a:pt x="447835" y="257272"/>
                </a:lnTo>
                <a:lnTo>
                  <a:pt x="448804" y="244726"/>
                </a:lnTo>
                <a:lnTo>
                  <a:pt x="449236" y="236327"/>
                </a:lnTo>
                <a:lnTo>
                  <a:pt x="449427" y="225257"/>
                </a:lnTo>
                <a:lnTo>
                  <a:pt x="449578" y="166202"/>
                </a:lnTo>
                <a:lnTo>
                  <a:pt x="447321" y="154014"/>
                </a:lnTo>
                <a:lnTo>
                  <a:pt x="443496" y="142953"/>
                </a:lnTo>
                <a:lnTo>
                  <a:pt x="438974" y="132393"/>
                </a:lnTo>
                <a:lnTo>
                  <a:pt x="434141" y="119797"/>
                </a:lnTo>
                <a:lnTo>
                  <a:pt x="431668" y="112882"/>
                </a:lnTo>
                <a:lnTo>
                  <a:pt x="424404" y="100683"/>
                </a:lnTo>
                <a:lnTo>
                  <a:pt x="415530" y="89617"/>
                </a:lnTo>
                <a:lnTo>
                  <a:pt x="405943" y="79054"/>
                </a:lnTo>
                <a:lnTo>
                  <a:pt x="393779" y="68715"/>
                </a:lnTo>
                <a:lnTo>
                  <a:pt x="379906" y="59322"/>
                </a:lnTo>
                <a:lnTo>
                  <a:pt x="372651" y="55632"/>
                </a:lnTo>
                <a:lnTo>
                  <a:pt x="365274" y="52326"/>
                </a:lnTo>
                <a:lnTo>
                  <a:pt x="348047" y="44136"/>
                </a:lnTo>
                <a:lnTo>
                  <a:pt x="338711" y="39581"/>
                </a:lnTo>
                <a:lnTo>
                  <a:pt x="329101" y="36545"/>
                </a:lnTo>
                <a:lnTo>
                  <a:pt x="319307" y="34521"/>
                </a:lnTo>
                <a:lnTo>
                  <a:pt x="309392" y="33171"/>
                </a:lnTo>
                <a:lnTo>
                  <a:pt x="299395" y="31425"/>
                </a:lnTo>
                <a:lnTo>
                  <a:pt x="289343" y="29414"/>
                </a:lnTo>
                <a:lnTo>
                  <a:pt x="279256" y="27227"/>
                </a:lnTo>
                <a:lnTo>
                  <a:pt x="269144" y="25768"/>
                </a:lnTo>
                <a:lnTo>
                  <a:pt x="259016" y="24796"/>
                </a:lnTo>
                <a:lnTo>
                  <a:pt x="248877" y="24148"/>
                </a:lnTo>
                <a:lnTo>
                  <a:pt x="238732" y="24563"/>
                </a:lnTo>
                <a:lnTo>
                  <a:pt x="228581" y="25686"/>
                </a:lnTo>
                <a:lnTo>
                  <a:pt x="218427" y="27281"/>
                </a:lnTo>
                <a:lnTo>
                  <a:pt x="209119" y="30038"/>
                </a:lnTo>
                <a:lnTo>
                  <a:pt x="200373" y="33569"/>
                </a:lnTo>
                <a:lnTo>
                  <a:pt x="192002" y="37617"/>
                </a:lnTo>
                <a:lnTo>
                  <a:pt x="183881" y="42009"/>
                </a:lnTo>
                <a:lnTo>
                  <a:pt x="175928" y="46630"/>
                </a:lnTo>
                <a:lnTo>
                  <a:pt x="168085" y="51404"/>
                </a:lnTo>
                <a:lnTo>
                  <a:pt x="154855" y="61224"/>
                </a:lnTo>
                <a:lnTo>
                  <a:pt x="143332" y="70386"/>
                </a:lnTo>
                <a:lnTo>
                  <a:pt x="132565" y="77281"/>
                </a:lnTo>
                <a:lnTo>
                  <a:pt x="99060" y="990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813"/>
          <p:cNvSpPr/>
          <p:nvPr/>
        </p:nvSpPr>
        <p:spPr>
          <a:xfrm>
            <a:off x="5989320" y="3848100"/>
            <a:ext cx="30481" cy="30377"/>
          </a:xfrm>
          <a:custGeom>
            <a:avLst/>
            <a:gdLst/>
            <a:ahLst/>
            <a:cxnLst/>
            <a:rect l="0" t="0" r="0" b="0"/>
            <a:pathLst>
              <a:path w="30481" h="30377">
                <a:moveTo>
                  <a:pt x="0" y="0"/>
                </a:moveTo>
                <a:lnTo>
                  <a:pt x="0" y="4045"/>
                </a:lnTo>
                <a:lnTo>
                  <a:pt x="847" y="6084"/>
                </a:lnTo>
                <a:lnTo>
                  <a:pt x="2258" y="8289"/>
                </a:lnTo>
                <a:lnTo>
                  <a:pt x="4046" y="10606"/>
                </a:lnTo>
                <a:lnTo>
                  <a:pt x="5237" y="12998"/>
                </a:lnTo>
                <a:lnTo>
                  <a:pt x="6032" y="15438"/>
                </a:lnTo>
                <a:lnTo>
                  <a:pt x="6561" y="17912"/>
                </a:lnTo>
                <a:lnTo>
                  <a:pt x="7761" y="19562"/>
                </a:lnTo>
                <a:lnTo>
                  <a:pt x="9407" y="20662"/>
                </a:lnTo>
                <a:lnTo>
                  <a:pt x="11351" y="21394"/>
                </a:lnTo>
                <a:lnTo>
                  <a:pt x="12648" y="22730"/>
                </a:lnTo>
                <a:lnTo>
                  <a:pt x="13512" y="24467"/>
                </a:lnTo>
                <a:lnTo>
                  <a:pt x="14088" y="26471"/>
                </a:lnTo>
                <a:lnTo>
                  <a:pt x="15319" y="27808"/>
                </a:lnTo>
                <a:lnTo>
                  <a:pt x="16985" y="28698"/>
                </a:lnTo>
                <a:lnTo>
                  <a:pt x="18943" y="29292"/>
                </a:lnTo>
                <a:lnTo>
                  <a:pt x="21096" y="29688"/>
                </a:lnTo>
                <a:lnTo>
                  <a:pt x="23377" y="29952"/>
                </a:lnTo>
                <a:lnTo>
                  <a:pt x="29077" y="30376"/>
                </a:lnTo>
                <a:lnTo>
                  <a:pt x="29545" y="29564"/>
                </a:lnTo>
                <a:lnTo>
                  <a:pt x="29857" y="28176"/>
                </a:lnTo>
                <a:lnTo>
                  <a:pt x="30480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814"/>
          <p:cNvSpPr/>
          <p:nvPr/>
        </p:nvSpPr>
        <p:spPr>
          <a:xfrm>
            <a:off x="2713942" y="3490054"/>
            <a:ext cx="120700" cy="296951"/>
          </a:xfrm>
          <a:custGeom>
            <a:avLst/>
            <a:gdLst/>
            <a:ahLst/>
            <a:cxnLst/>
            <a:rect l="0" t="0" r="0" b="0"/>
            <a:pathLst>
              <a:path w="120700" h="296951">
                <a:moveTo>
                  <a:pt x="120699" y="22766"/>
                </a:moveTo>
                <a:lnTo>
                  <a:pt x="120699" y="8154"/>
                </a:lnTo>
                <a:lnTo>
                  <a:pt x="118441" y="7805"/>
                </a:lnTo>
                <a:lnTo>
                  <a:pt x="114137" y="7581"/>
                </a:lnTo>
                <a:lnTo>
                  <a:pt x="113784" y="6716"/>
                </a:lnTo>
                <a:lnTo>
                  <a:pt x="113106" y="221"/>
                </a:lnTo>
                <a:lnTo>
                  <a:pt x="110833" y="46"/>
                </a:lnTo>
                <a:lnTo>
                  <a:pt x="109042" y="0"/>
                </a:lnTo>
                <a:lnTo>
                  <a:pt x="107847" y="815"/>
                </a:lnTo>
                <a:lnTo>
                  <a:pt x="107051" y="2205"/>
                </a:lnTo>
                <a:lnTo>
                  <a:pt x="106520" y="3979"/>
                </a:lnTo>
                <a:lnTo>
                  <a:pt x="105319" y="5161"/>
                </a:lnTo>
                <a:lnTo>
                  <a:pt x="103672" y="5950"/>
                </a:lnTo>
                <a:lnTo>
                  <a:pt x="101728" y="6475"/>
                </a:lnTo>
                <a:lnTo>
                  <a:pt x="98738" y="8519"/>
                </a:lnTo>
                <a:lnTo>
                  <a:pt x="95051" y="11575"/>
                </a:lnTo>
                <a:lnTo>
                  <a:pt x="90900" y="15305"/>
                </a:lnTo>
                <a:lnTo>
                  <a:pt x="87286" y="19485"/>
                </a:lnTo>
                <a:lnTo>
                  <a:pt x="84030" y="23966"/>
                </a:lnTo>
                <a:lnTo>
                  <a:pt x="81013" y="28646"/>
                </a:lnTo>
                <a:lnTo>
                  <a:pt x="78155" y="34306"/>
                </a:lnTo>
                <a:lnTo>
                  <a:pt x="75402" y="40619"/>
                </a:lnTo>
                <a:lnTo>
                  <a:pt x="72721" y="47368"/>
                </a:lnTo>
                <a:lnTo>
                  <a:pt x="69240" y="54407"/>
                </a:lnTo>
                <a:lnTo>
                  <a:pt x="65226" y="61640"/>
                </a:lnTo>
                <a:lnTo>
                  <a:pt x="60857" y="69002"/>
                </a:lnTo>
                <a:lnTo>
                  <a:pt x="56251" y="77297"/>
                </a:lnTo>
                <a:lnTo>
                  <a:pt x="46617" y="95544"/>
                </a:lnTo>
                <a:lnTo>
                  <a:pt x="42524" y="105151"/>
                </a:lnTo>
                <a:lnTo>
                  <a:pt x="38949" y="114943"/>
                </a:lnTo>
                <a:lnTo>
                  <a:pt x="35718" y="124857"/>
                </a:lnTo>
                <a:lnTo>
                  <a:pt x="31872" y="134007"/>
                </a:lnTo>
                <a:lnTo>
                  <a:pt x="27614" y="142647"/>
                </a:lnTo>
                <a:lnTo>
                  <a:pt x="23082" y="150946"/>
                </a:lnTo>
                <a:lnTo>
                  <a:pt x="19214" y="159866"/>
                </a:lnTo>
                <a:lnTo>
                  <a:pt x="15789" y="169199"/>
                </a:lnTo>
                <a:lnTo>
                  <a:pt x="12659" y="178808"/>
                </a:lnTo>
                <a:lnTo>
                  <a:pt x="10572" y="187754"/>
                </a:lnTo>
                <a:lnTo>
                  <a:pt x="9180" y="196258"/>
                </a:lnTo>
                <a:lnTo>
                  <a:pt x="8253" y="204467"/>
                </a:lnTo>
                <a:lnTo>
                  <a:pt x="6788" y="212480"/>
                </a:lnTo>
                <a:lnTo>
                  <a:pt x="4965" y="220362"/>
                </a:lnTo>
                <a:lnTo>
                  <a:pt x="2903" y="228157"/>
                </a:lnTo>
                <a:lnTo>
                  <a:pt x="1528" y="235047"/>
                </a:lnTo>
                <a:lnTo>
                  <a:pt x="611" y="241333"/>
                </a:lnTo>
                <a:lnTo>
                  <a:pt x="0" y="247217"/>
                </a:lnTo>
                <a:lnTo>
                  <a:pt x="440" y="252833"/>
                </a:lnTo>
                <a:lnTo>
                  <a:pt x="1579" y="258271"/>
                </a:lnTo>
                <a:lnTo>
                  <a:pt x="3186" y="263589"/>
                </a:lnTo>
                <a:lnTo>
                  <a:pt x="4970" y="271756"/>
                </a:lnTo>
                <a:lnTo>
                  <a:pt x="5446" y="275120"/>
                </a:lnTo>
                <a:lnTo>
                  <a:pt x="6610" y="278208"/>
                </a:lnTo>
                <a:lnTo>
                  <a:pt x="10161" y="283898"/>
                </a:lnTo>
                <a:lnTo>
                  <a:pt x="12294" y="286601"/>
                </a:lnTo>
                <a:lnTo>
                  <a:pt x="14562" y="289249"/>
                </a:lnTo>
                <a:lnTo>
                  <a:pt x="16921" y="291862"/>
                </a:lnTo>
                <a:lnTo>
                  <a:pt x="19340" y="293603"/>
                </a:lnTo>
                <a:lnTo>
                  <a:pt x="21800" y="294764"/>
                </a:lnTo>
                <a:lnTo>
                  <a:pt x="24285" y="295538"/>
                </a:lnTo>
                <a:lnTo>
                  <a:pt x="27637" y="296054"/>
                </a:lnTo>
                <a:lnTo>
                  <a:pt x="31564" y="296398"/>
                </a:lnTo>
                <a:lnTo>
                  <a:pt x="39596" y="296780"/>
                </a:lnTo>
                <a:lnTo>
                  <a:pt x="45988" y="296950"/>
                </a:lnTo>
                <a:lnTo>
                  <a:pt x="48878" y="296149"/>
                </a:lnTo>
                <a:lnTo>
                  <a:pt x="51651" y="294768"/>
                </a:lnTo>
                <a:lnTo>
                  <a:pt x="54347" y="293000"/>
                </a:lnTo>
                <a:lnTo>
                  <a:pt x="57838" y="290129"/>
                </a:lnTo>
                <a:lnTo>
                  <a:pt x="61857" y="286521"/>
                </a:lnTo>
                <a:lnTo>
                  <a:pt x="73348" y="275611"/>
                </a:lnTo>
                <a:lnTo>
                  <a:pt x="76432" y="272609"/>
                </a:lnTo>
                <a:lnTo>
                  <a:pt x="79334" y="268915"/>
                </a:lnTo>
                <a:lnTo>
                  <a:pt x="82115" y="264759"/>
                </a:lnTo>
                <a:lnTo>
                  <a:pt x="84816" y="260295"/>
                </a:lnTo>
                <a:lnTo>
                  <a:pt x="87464" y="256472"/>
                </a:lnTo>
                <a:lnTo>
                  <a:pt x="90075" y="253076"/>
                </a:lnTo>
                <a:lnTo>
                  <a:pt x="92663" y="249966"/>
                </a:lnTo>
                <a:lnTo>
                  <a:pt x="95235" y="246200"/>
                </a:lnTo>
                <a:lnTo>
                  <a:pt x="97795" y="241995"/>
                </a:lnTo>
                <a:lnTo>
                  <a:pt x="100350" y="237498"/>
                </a:lnTo>
                <a:lnTo>
                  <a:pt x="102900" y="233654"/>
                </a:lnTo>
                <a:lnTo>
                  <a:pt x="105445" y="230244"/>
                </a:lnTo>
                <a:lnTo>
                  <a:pt x="107990" y="227125"/>
                </a:lnTo>
                <a:lnTo>
                  <a:pt x="109686" y="223352"/>
                </a:lnTo>
                <a:lnTo>
                  <a:pt x="111570" y="214644"/>
                </a:lnTo>
                <a:lnTo>
                  <a:pt x="112408" y="207387"/>
                </a:lnTo>
                <a:lnTo>
                  <a:pt x="112632" y="204267"/>
                </a:lnTo>
                <a:lnTo>
                  <a:pt x="111934" y="201340"/>
                </a:lnTo>
                <a:lnTo>
                  <a:pt x="108900" y="195830"/>
                </a:lnTo>
                <a:lnTo>
                  <a:pt x="106989" y="190559"/>
                </a:lnTo>
                <a:lnTo>
                  <a:pt x="106478" y="187968"/>
                </a:lnTo>
                <a:lnTo>
                  <a:pt x="105292" y="186241"/>
                </a:lnTo>
                <a:lnTo>
                  <a:pt x="103654" y="185089"/>
                </a:lnTo>
                <a:lnTo>
                  <a:pt x="101716" y="184321"/>
                </a:lnTo>
                <a:lnTo>
                  <a:pt x="99577" y="182963"/>
                </a:lnTo>
                <a:lnTo>
                  <a:pt x="97304" y="181211"/>
                </a:lnTo>
                <a:lnTo>
                  <a:pt x="94942" y="179196"/>
                </a:lnTo>
                <a:lnTo>
                  <a:pt x="92521" y="177852"/>
                </a:lnTo>
                <a:lnTo>
                  <a:pt x="90060" y="176957"/>
                </a:lnTo>
                <a:lnTo>
                  <a:pt x="87573" y="176360"/>
                </a:lnTo>
                <a:lnTo>
                  <a:pt x="85068" y="175962"/>
                </a:lnTo>
                <a:lnTo>
                  <a:pt x="82552" y="175697"/>
                </a:lnTo>
                <a:lnTo>
                  <a:pt x="80027" y="175520"/>
                </a:lnTo>
                <a:lnTo>
                  <a:pt x="76650" y="175402"/>
                </a:lnTo>
                <a:lnTo>
                  <a:pt x="61323" y="175213"/>
                </a:lnTo>
                <a:lnTo>
                  <a:pt x="49892" y="175175"/>
                </a:lnTo>
                <a:lnTo>
                  <a:pt x="47247" y="176019"/>
                </a:lnTo>
                <a:lnTo>
                  <a:pt x="44637" y="177428"/>
                </a:lnTo>
                <a:lnTo>
                  <a:pt x="42051" y="179214"/>
                </a:lnTo>
                <a:lnTo>
                  <a:pt x="39480" y="181251"/>
                </a:lnTo>
                <a:lnTo>
                  <a:pt x="36920" y="183456"/>
                </a:lnTo>
                <a:lnTo>
                  <a:pt x="34366" y="185773"/>
                </a:lnTo>
                <a:lnTo>
                  <a:pt x="29271" y="190604"/>
                </a:lnTo>
                <a:lnTo>
                  <a:pt x="23146" y="196560"/>
                </a:lnTo>
                <a:lnTo>
                  <a:pt x="22643" y="197895"/>
                </a:lnTo>
                <a:lnTo>
                  <a:pt x="21638" y="20564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815"/>
          <p:cNvSpPr/>
          <p:nvPr/>
        </p:nvSpPr>
        <p:spPr>
          <a:xfrm>
            <a:off x="2880360" y="3520484"/>
            <a:ext cx="171783" cy="243440"/>
          </a:xfrm>
          <a:custGeom>
            <a:avLst/>
            <a:gdLst/>
            <a:ahLst/>
            <a:cxnLst/>
            <a:rect l="0" t="0" r="0" b="0"/>
            <a:pathLst>
              <a:path w="171783" h="243440">
                <a:moveTo>
                  <a:pt x="137160" y="22816"/>
                </a:moveTo>
                <a:lnTo>
                  <a:pt x="153341" y="14726"/>
                </a:lnTo>
                <a:lnTo>
                  <a:pt x="158107" y="11496"/>
                </a:lnTo>
                <a:lnTo>
                  <a:pt x="161285" y="8496"/>
                </a:lnTo>
                <a:lnTo>
                  <a:pt x="166385" y="1643"/>
                </a:lnTo>
                <a:lnTo>
                  <a:pt x="167650" y="1081"/>
                </a:lnTo>
                <a:lnTo>
                  <a:pt x="171782" y="289"/>
                </a:lnTo>
                <a:lnTo>
                  <a:pt x="168353" y="0"/>
                </a:lnTo>
                <a:lnTo>
                  <a:pt x="163442" y="2233"/>
                </a:lnTo>
                <a:lnTo>
                  <a:pt x="159761" y="4014"/>
                </a:lnTo>
                <a:lnTo>
                  <a:pt x="156461" y="6048"/>
                </a:lnTo>
                <a:lnTo>
                  <a:pt x="153414" y="8251"/>
                </a:lnTo>
                <a:lnTo>
                  <a:pt x="150536" y="10566"/>
                </a:lnTo>
                <a:lnTo>
                  <a:pt x="146924" y="13803"/>
                </a:lnTo>
                <a:lnTo>
                  <a:pt x="138395" y="21915"/>
                </a:lnTo>
                <a:lnTo>
                  <a:pt x="133750" y="27295"/>
                </a:lnTo>
                <a:lnTo>
                  <a:pt x="128960" y="33422"/>
                </a:lnTo>
                <a:lnTo>
                  <a:pt x="124074" y="40047"/>
                </a:lnTo>
                <a:lnTo>
                  <a:pt x="114128" y="54181"/>
                </a:lnTo>
                <a:lnTo>
                  <a:pt x="78730" y="106688"/>
                </a:lnTo>
                <a:lnTo>
                  <a:pt x="74501" y="114291"/>
                </a:lnTo>
                <a:lnTo>
                  <a:pt x="70834" y="121899"/>
                </a:lnTo>
                <a:lnTo>
                  <a:pt x="67542" y="129511"/>
                </a:lnTo>
                <a:lnTo>
                  <a:pt x="64502" y="137126"/>
                </a:lnTo>
                <a:lnTo>
                  <a:pt x="58865" y="152361"/>
                </a:lnTo>
                <a:lnTo>
                  <a:pt x="50932" y="175218"/>
                </a:lnTo>
                <a:lnTo>
                  <a:pt x="49195" y="181990"/>
                </a:lnTo>
                <a:lnTo>
                  <a:pt x="48036" y="188199"/>
                </a:lnTo>
                <a:lnTo>
                  <a:pt x="47264" y="194032"/>
                </a:lnTo>
                <a:lnTo>
                  <a:pt x="46750" y="199613"/>
                </a:lnTo>
                <a:lnTo>
                  <a:pt x="46407" y="205027"/>
                </a:lnTo>
                <a:lnTo>
                  <a:pt x="46025" y="214712"/>
                </a:lnTo>
                <a:lnTo>
                  <a:pt x="45856" y="221839"/>
                </a:lnTo>
                <a:lnTo>
                  <a:pt x="46657" y="224925"/>
                </a:lnTo>
                <a:lnTo>
                  <a:pt x="49805" y="230611"/>
                </a:lnTo>
                <a:lnTo>
                  <a:pt x="51831" y="232466"/>
                </a:lnTo>
                <a:lnTo>
                  <a:pt x="54027" y="233703"/>
                </a:lnTo>
                <a:lnTo>
                  <a:pt x="56338" y="234527"/>
                </a:lnTo>
                <a:lnTo>
                  <a:pt x="61163" y="237701"/>
                </a:lnTo>
                <a:lnTo>
                  <a:pt x="63635" y="239733"/>
                </a:lnTo>
                <a:lnTo>
                  <a:pt x="66130" y="241087"/>
                </a:lnTo>
                <a:lnTo>
                  <a:pt x="71161" y="242592"/>
                </a:lnTo>
                <a:lnTo>
                  <a:pt x="76218" y="243261"/>
                </a:lnTo>
                <a:lnTo>
                  <a:pt x="78752" y="243439"/>
                </a:lnTo>
                <a:lnTo>
                  <a:pt x="82134" y="242712"/>
                </a:lnTo>
                <a:lnTo>
                  <a:pt x="86084" y="241380"/>
                </a:lnTo>
                <a:lnTo>
                  <a:pt x="90409" y="239645"/>
                </a:lnTo>
                <a:lnTo>
                  <a:pt x="94139" y="237642"/>
                </a:lnTo>
                <a:lnTo>
                  <a:pt x="97474" y="235460"/>
                </a:lnTo>
                <a:lnTo>
                  <a:pt x="100542" y="233159"/>
                </a:lnTo>
                <a:lnTo>
                  <a:pt x="103435" y="229931"/>
                </a:lnTo>
                <a:lnTo>
                  <a:pt x="106210" y="226086"/>
                </a:lnTo>
                <a:lnTo>
                  <a:pt x="108907" y="221829"/>
                </a:lnTo>
                <a:lnTo>
                  <a:pt x="111551" y="217298"/>
                </a:lnTo>
                <a:lnTo>
                  <a:pt x="114161" y="212584"/>
                </a:lnTo>
                <a:lnTo>
                  <a:pt x="119318" y="202831"/>
                </a:lnTo>
                <a:lnTo>
                  <a:pt x="124433" y="192852"/>
                </a:lnTo>
                <a:lnTo>
                  <a:pt x="126135" y="187820"/>
                </a:lnTo>
                <a:lnTo>
                  <a:pt x="127270" y="182772"/>
                </a:lnTo>
                <a:lnTo>
                  <a:pt x="128027" y="177714"/>
                </a:lnTo>
                <a:lnTo>
                  <a:pt x="129378" y="172648"/>
                </a:lnTo>
                <a:lnTo>
                  <a:pt x="131125" y="167577"/>
                </a:lnTo>
                <a:lnTo>
                  <a:pt x="133136" y="162504"/>
                </a:lnTo>
                <a:lnTo>
                  <a:pt x="134478" y="157428"/>
                </a:lnTo>
                <a:lnTo>
                  <a:pt x="135372" y="152350"/>
                </a:lnTo>
                <a:lnTo>
                  <a:pt x="135968" y="147272"/>
                </a:lnTo>
                <a:lnTo>
                  <a:pt x="135519" y="142193"/>
                </a:lnTo>
                <a:lnTo>
                  <a:pt x="134372" y="137115"/>
                </a:lnTo>
                <a:lnTo>
                  <a:pt x="132762" y="132035"/>
                </a:lnTo>
                <a:lnTo>
                  <a:pt x="130841" y="127802"/>
                </a:lnTo>
                <a:lnTo>
                  <a:pt x="126450" y="120841"/>
                </a:lnTo>
                <a:lnTo>
                  <a:pt x="123247" y="117800"/>
                </a:lnTo>
                <a:lnTo>
                  <a:pt x="119418" y="114925"/>
                </a:lnTo>
                <a:lnTo>
                  <a:pt x="115171" y="112162"/>
                </a:lnTo>
                <a:lnTo>
                  <a:pt x="111495" y="111167"/>
                </a:lnTo>
                <a:lnTo>
                  <a:pt x="108197" y="111350"/>
                </a:lnTo>
                <a:lnTo>
                  <a:pt x="105151" y="112319"/>
                </a:lnTo>
                <a:lnTo>
                  <a:pt x="101427" y="112964"/>
                </a:lnTo>
                <a:lnTo>
                  <a:pt x="97252" y="113395"/>
                </a:lnTo>
                <a:lnTo>
                  <a:pt x="92775" y="113682"/>
                </a:lnTo>
                <a:lnTo>
                  <a:pt x="88096" y="115567"/>
                </a:lnTo>
                <a:lnTo>
                  <a:pt x="83284" y="118516"/>
                </a:lnTo>
                <a:lnTo>
                  <a:pt x="78383" y="122177"/>
                </a:lnTo>
                <a:lnTo>
                  <a:pt x="72575" y="125463"/>
                </a:lnTo>
                <a:lnTo>
                  <a:pt x="66164" y="128501"/>
                </a:lnTo>
                <a:lnTo>
                  <a:pt x="59349" y="131373"/>
                </a:lnTo>
                <a:lnTo>
                  <a:pt x="53113" y="134980"/>
                </a:lnTo>
                <a:lnTo>
                  <a:pt x="47262" y="139079"/>
                </a:lnTo>
                <a:lnTo>
                  <a:pt x="41668" y="143505"/>
                </a:lnTo>
                <a:lnTo>
                  <a:pt x="36245" y="148995"/>
                </a:lnTo>
                <a:lnTo>
                  <a:pt x="30937" y="155196"/>
                </a:lnTo>
                <a:lnTo>
                  <a:pt x="25704" y="161869"/>
                </a:lnTo>
                <a:lnTo>
                  <a:pt x="21370" y="168011"/>
                </a:lnTo>
                <a:lnTo>
                  <a:pt x="17633" y="173800"/>
                </a:lnTo>
                <a:lnTo>
                  <a:pt x="14296" y="179352"/>
                </a:lnTo>
                <a:lnTo>
                  <a:pt x="11223" y="185594"/>
                </a:lnTo>
                <a:lnTo>
                  <a:pt x="8329" y="192294"/>
                </a:lnTo>
                <a:lnTo>
                  <a:pt x="5553" y="199301"/>
                </a:lnTo>
                <a:lnTo>
                  <a:pt x="3702" y="205666"/>
                </a:lnTo>
                <a:lnTo>
                  <a:pt x="2468" y="211603"/>
                </a:lnTo>
                <a:lnTo>
                  <a:pt x="1645" y="217254"/>
                </a:lnTo>
                <a:lnTo>
                  <a:pt x="1097" y="221868"/>
                </a:lnTo>
                <a:lnTo>
                  <a:pt x="731" y="225790"/>
                </a:lnTo>
                <a:lnTo>
                  <a:pt x="0" y="23617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Annotation816"/>
          <p:cNvSpPr/>
          <p:nvPr/>
        </p:nvSpPr>
        <p:spPr>
          <a:xfrm>
            <a:off x="3131820" y="3642400"/>
            <a:ext cx="472237" cy="170692"/>
          </a:xfrm>
          <a:custGeom>
            <a:avLst/>
            <a:gdLst/>
            <a:ahLst/>
            <a:cxnLst/>
            <a:rect l="0" t="0" r="0" b="0"/>
            <a:pathLst>
              <a:path w="472237" h="170692">
                <a:moveTo>
                  <a:pt x="0" y="83780"/>
                </a:moveTo>
                <a:lnTo>
                  <a:pt x="18658" y="83780"/>
                </a:lnTo>
                <a:lnTo>
                  <a:pt x="20058" y="82087"/>
                </a:lnTo>
                <a:lnTo>
                  <a:pt x="20992" y="79264"/>
                </a:lnTo>
                <a:lnTo>
                  <a:pt x="21615" y="75690"/>
                </a:lnTo>
                <a:lnTo>
                  <a:pt x="22030" y="72460"/>
                </a:lnTo>
                <a:lnTo>
                  <a:pt x="22307" y="69460"/>
                </a:lnTo>
                <a:lnTo>
                  <a:pt x="22491" y="66614"/>
                </a:lnTo>
                <a:lnTo>
                  <a:pt x="23461" y="63869"/>
                </a:lnTo>
                <a:lnTo>
                  <a:pt x="26796" y="58562"/>
                </a:lnTo>
                <a:lnTo>
                  <a:pt x="31101" y="53381"/>
                </a:lnTo>
                <a:lnTo>
                  <a:pt x="33434" y="50814"/>
                </a:lnTo>
                <a:lnTo>
                  <a:pt x="34989" y="48256"/>
                </a:lnTo>
                <a:lnTo>
                  <a:pt x="36718" y="43156"/>
                </a:lnTo>
                <a:lnTo>
                  <a:pt x="38025" y="39764"/>
                </a:lnTo>
                <a:lnTo>
                  <a:pt x="39743" y="35810"/>
                </a:lnTo>
                <a:lnTo>
                  <a:pt x="41736" y="31480"/>
                </a:lnTo>
                <a:lnTo>
                  <a:pt x="43910" y="27747"/>
                </a:lnTo>
                <a:lnTo>
                  <a:pt x="46207" y="24411"/>
                </a:lnTo>
                <a:lnTo>
                  <a:pt x="48584" y="21341"/>
                </a:lnTo>
                <a:lnTo>
                  <a:pt x="51017" y="18447"/>
                </a:lnTo>
                <a:lnTo>
                  <a:pt x="53484" y="15672"/>
                </a:lnTo>
                <a:lnTo>
                  <a:pt x="58484" y="10330"/>
                </a:lnTo>
                <a:lnTo>
                  <a:pt x="63528" y="5133"/>
                </a:lnTo>
                <a:lnTo>
                  <a:pt x="66059" y="3409"/>
                </a:lnTo>
                <a:lnTo>
                  <a:pt x="75755" y="95"/>
                </a:lnTo>
                <a:lnTo>
                  <a:pt x="80113" y="0"/>
                </a:lnTo>
                <a:lnTo>
                  <a:pt x="81349" y="833"/>
                </a:lnTo>
                <a:lnTo>
                  <a:pt x="82173" y="2235"/>
                </a:lnTo>
                <a:lnTo>
                  <a:pt x="82722" y="4017"/>
                </a:lnTo>
                <a:lnTo>
                  <a:pt x="83088" y="6898"/>
                </a:lnTo>
                <a:lnTo>
                  <a:pt x="83332" y="10512"/>
                </a:lnTo>
                <a:lnTo>
                  <a:pt x="83603" y="18197"/>
                </a:lnTo>
                <a:lnTo>
                  <a:pt x="83756" y="28129"/>
                </a:lnTo>
                <a:lnTo>
                  <a:pt x="83818" y="59548"/>
                </a:lnTo>
                <a:lnTo>
                  <a:pt x="84665" y="63392"/>
                </a:lnTo>
                <a:lnTo>
                  <a:pt x="86077" y="66801"/>
                </a:lnTo>
                <a:lnTo>
                  <a:pt x="87865" y="69921"/>
                </a:lnTo>
                <a:lnTo>
                  <a:pt x="89056" y="73694"/>
                </a:lnTo>
                <a:lnTo>
                  <a:pt x="89851" y="77902"/>
                </a:lnTo>
                <a:lnTo>
                  <a:pt x="90380" y="82402"/>
                </a:lnTo>
                <a:lnTo>
                  <a:pt x="90733" y="86248"/>
                </a:lnTo>
                <a:lnTo>
                  <a:pt x="90969" y="89659"/>
                </a:lnTo>
                <a:lnTo>
                  <a:pt x="91126" y="92779"/>
                </a:lnTo>
                <a:lnTo>
                  <a:pt x="92078" y="94859"/>
                </a:lnTo>
                <a:lnTo>
                  <a:pt x="93559" y="96247"/>
                </a:lnTo>
                <a:lnTo>
                  <a:pt x="95393" y="97171"/>
                </a:lnTo>
                <a:lnTo>
                  <a:pt x="96615" y="98634"/>
                </a:lnTo>
                <a:lnTo>
                  <a:pt x="97430" y="100456"/>
                </a:lnTo>
                <a:lnTo>
                  <a:pt x="97973" y="102518"/>
                </a:lnTo>
                <a:lnTo>
                  <a:pt x="99182" y="103892"/>
                </a:lnTo>
                <a:lnTo>
                  <a:pt x="100835" y="104808"/>
                </a:lnTo>
                <a:lnTo>
                  <a:pt x="104929" y="105826"/>
                </a:lnTo>
                <a:lnTo>
                  <a:pt x="112899" y="106533"/>
                </a:lnTo>
                <a:lnTo>
                  <a:pt x="115936" y="104334"/>
                </a:lnTo>
                <a:lnTo>
                  <a:pt x="120107" y="100535"/>
                </a:lnTo>
                <a:lnTo>
                  <a:pt x="124783" y="96025"/>
                </a:lnTo>
                <a:lnTo>
                  <a:pt x="136221" y="84680"/>
                </a:lnTo>
                <a:lnTo>
                  <a:pt x="139921" y="80146"/>
                </a:lnTo>
                <a:lnTo>
                  <a:pt x="143234" y="75431"/>
                </a:lnTo>
                <a:lnTo>
                  <a:pt x="146289" y="70594"/>
                </a:lnTo>
                <a:lnTo>
                  <a:pt x="149173" y="66523"/>
                </a:lnTo>
                <a:lnTo>
                  <a:pt x="151942" y="62962"/>
                </a:lnTo>
                <a:lnTo>
                  <a:pt x="154634" y="59741"/>
                </a:lnTo>
                <a:lnTo>
                  <a:pt x="157277" y="55901"/>
                </a:lnTo>
                <a:lnTo>
                  <a:pt x="159884" y="51647"/>
                </a:lnTo>
                <a:lnTo>
                  <a:pt x="162470" y="47118"/>
                </a:lnTo>
                <a:lnTo>
                  <a:pt x="167600" y="37570"/>
                </a:lnTo>
                <a:lnTo>
                  <a:pt x="170153" y="32653"/>
                </a:lnTo>
                <a:lnTo>
                  <a:pt x="172702" y="28529"/>
                </a:lnTo>
                <a:lnTo>
                  <a:pt x="175248" y="24932"/>
                </a:lnTo>
                <a:lnTo>
                  <a:pt x="177792" y="21689"/>
                </a:lnTo>
                <a:lnTo>
                  <a:pt x="180335" y="18679"/>
                </a:lnTo>
                <a:lnTo>
                  <a:pt x="182877" y="15826"/>
                </a:lnTo>
                <a:lnTo>
                  <a:pt x="187958" y="10398"/>
                </a:lnTo>
                <a:lnTo>
                  <a:pt x="196615" y="1502"/>
                </a:lnTo>
                <a:lnTo>
                  <a:pt x="197116" y="1835"/>
                </a:lnTo>
                <a:lnTo>
                  <a:pt x="197451" y="2903"/>
                </a:lnTo>
                <a:lnTo>
                  <a:pt x="197823" y="6348"/>
                </a:lnTo>
                <a:lnTo>
                  <a:pt x="197988" y="10701"/>
                </a:lnTo>
                <a:lnTo>
                  <a:pt x="198879" y="13048"/>
                </a:lnTo>
                <a:lnTo>
                  <a:pt x="202126" y="17912"/>
                </a:lnTo>
                <a:lnTo>
                  <a:pt x="203331" y="21241"/>
                </a:lnTo>
                <a:lnTo>
                  <a:pt x="204134" y="25154"/>
                </a:lnTo>
                <a:lnTo>
                  <a:pt x="204670" y="29456"/>
                </a:lnTo>
                <a:lnTo>
                  <a:pt x="205873" y="34017"/>
                </a:lnTo>
                <a:lnTo>
                  <a:pt x="207522" y="38752"/>
                </a:lnTo>
                <a:lnTo>
                  <a:pt x="209467" y="43601"/>
                </a:lnTo>
                <a:lnTo>
                  <a:pt x="210765" y="48528"/>
                </a:lnTo>
                <a:lnTo>
                  <a:pt x="211631" y="53505"/>
                </a:lnTo>
                <a:lnTo>
                  <a:pt x="212207" y="58517"/>
                </a:lnTo>
                <a:lnTo>
                  <a:pt x="213438" y="62705"/>
                </a:lnTo>
                <a:lnTo>
                  <a:pt x="215106" y="66343"/>
                </a:lnTo>
                <a:lnTo>
                  <a:pt x="217064" y="69616"/>
                </a:lnTo>
                <a:lnTo>
                  <a:pt x="219216" y="73491"/>
                </a:lnTo>
                <a:lnTo>
                  <a:pt x="223865" y="82311"/>
                </a:lnTo>
                <a:lnTo>
                  <a:pt x="226290" y="86188"/>
                </a:lnTo>
                <a:lnTo>
                  <a:pt x="228754" y="89618"/>
                </a:lnTo>
                <a:lnTo>
                  <a:pt x="231242" y="92752"/>
                </a:lnTo>
                <a:lnTo>
                  <a:pt x="233748" y="95688"/>
                </a:lnTo>
                <a:lnTo>
                  <a:pt x="236266" y="98492"/>
                </a:lnTo>
                <a:lnTo>
                  <a:pt x="241320" y="103866"/>
                </a:lnTo>
                <a:lnTo>
                  <a:pt x="246389" y="109076"/>
                </a:lnTo>
                <a:lnTo>
                  <a:pt x="248926" y="110804"/>
                </a:lnTo>
                <a:lnTo>
                  <a:pt x="254003" y="112724"/>
                </a:lnTo>
                <a:lnTo>
                  <a:pt x="261621" y="113805"/>
                </a:lnTo>
                <a:lnTo>
                  <a:pt x="273285" y="114125"/>
                </a:lnTo>
                <a:lnTo>
                  <a:pt x="283421" y="114220"/>
                </a:lnTo>
                <a:lnTo>
                  <a:pt x="286314" y="113387"/>
                </a:lnTo>
                <a:lnTo>
                  <a:pt x="291786" y="110204"/>
                </a:lnTo>
                <a:lnTo>
                  <a:pt x="297040" y="105966"/>
                </a:lnTo>
                <a:lnTo>
                  <a:pt x="299627" y="103650"/>
                </a:lnTo>
                <a:lnTo>
                  <a:pt x="302198" y="100414"/>
                </a:lnTo>
                <a:lnTo>
                  <a:pt x="304759" y="96562"/>
                </a:lnTo>
                <a:lnTo>
                  <a:pt x="307312" y="92302"/>
                </a:lnTo>
                <a:lnTo>
                  <a:pt x="309862" y="87768"/>
                </a:lnTo>
                <a:lnTo>
                  <a:pt x="314952" y="78215"/>
                </a:lnTo>
                <a:lnTo>
                  <a:pt x="318341" y="74143"/>
                </a:lnTo>
                <a:lnTo>
                  <a:pt x="322293" y="70582"/>
                </a:lnTo>
                <a:lnTo>
                  <a:pt x="326622" y="67362"/>
                </a:lnTo>
                <a:lnTo>
                  <a:pt x="330355" y="63521"/>
                </a:lnTo>
                <a:lnTo>
                  <a:pt x="333689" y="59267"/>
                </a:lnTo>
                <a:lnTo>
                  <a:pt x="336760" y="54738"/>
                </a:lnTo>
                <a:lnTo>
                  <a:pt x="339653" y="50025"/>
                </a:lnTo>
                <a:lnTo>
                  <a:pt x="342429" y="45190"/>
                </a:lnTo>
                <a:lnTo>
                  <a:pt x="345126" y="40273"/>
                </a:lnTo>
                <a:lnTo>
                  <a:pt x="346924" y="36149"/>
                </a:lnTo>
                <a:lnTo>
                  <a:pt x="348122" y="32552"/>
                </a:lnTo>
                <a:lnTo>
                  <a:pt x="348922" y="29309"/>
                </a:lnTo>
                <a:lnTo>
                  <a:pt x="350301" y="26299"/>
                </a:lnTo>
                <a:lnTo>
                  <a:pt x="352067" y="23446"/>
                </a:lnTo>
                <a:lnTo>
                  <a:pt x="354091" y="20698"/>
                </a:lnTo>
                <a:lnTo>
                  <a:pt x="358598" y="15386"/>
                </a:lnTo>
                <a:lnTo>
                  <a:pt x="363424" y="10203"/>
                </a:lnTo>
                <a:lnTo>
                  <a:pt x="368390" y="5077"/>
                </a:lnTo>
                <a:lnTo>
                  <a:pt x="370900" y="3371"/>
                </a:lnTo>
                <a:lnTo>
                  <a:pt x="375947" y="1476"/>
                </a:lnTo>
                <a:lnTo>
                  <a:pt x="378478" y="1817"/>
                </a:lnTo>
                <a:lnTo>
                  <a:pt x="381012" y="2891"/>
                </a:lnTo>
                <a:lnTo>
                  <a:pt x="383548" y="4455"/>
                </a:lnTo>
                <a:lnTo>
                  <a:pt x="388623" y="6191"/>
                </a:lnTo>
                <a:lnTo>
                  <a:pt x="391162" y="6654"/>
                </a:lnTo>
                <a:lnTo>
                  <a:pt x="402826" y="11351"/>
                </a:lnTo>
                <a:lnTo>
                  <a:pt x="409892" y="15747"/>
                </a:lnTo>
                <a:lnTo>
                  <a:pt x="415854" y="20523"/>
                </a:lnTo>
                <a:lnTo>
                  <a:pt x="421326" y="25468"/>
                </a:lnTo>
                <a:lnTo>
                  <a:pt x="428838" y="30488"/>
                </a:lnTo>
                <a:lnTo>
                  <a:pt x="433212" y="33012"/>
                </a:lnTo>
                <a:lnTo>
                  <a:pt x="436128" y="35541"/>
                </a:lnTo>
                <a:lnTo>
                  <a:pt x="438072" y="38074"/>
                </a:lnTo>
                <a:lnTo>
                  <a:pt x="439368" y="40609"/>
                </a:lnTo>
                <a:lnTo>
                  <a:pt x="441925" y="42300"/>
                </a:lnTo>
                <a:lnTo>
                  <a:pt x="449282" y="44178"/>
                </a:lnTo>
                <a:lnTo>
                  <a:pt x="451921" y="45525"/>
                </a:lnTo>
                <a:lnTo>
                  <a:pt x="453681" y="47270"/>
                </a:lnTo>
                <a:lnTo>
                  <a:pt x="454853" y="49280"/>
                </a:lnTo>
                <a:lnTo>
                  <a:pt x="460673" y="53771"/>
                </a:lnTo>
                <a:lnTo>
                  <a:pt x="470115" y="59508"/>
                </a:lnTo>
                <a:lnTo>
                  <a:pt x="470890" y="60825"/>
                </a:lnTo>
                <a:lnTo>
                  <a:pt x="471751" y="64547"/>
                </a:lnTo>
                <a:lnTo>
                  <a:pt x="472133" y="69023"/>
                </a:lnTo>
                <a:lnTo>
                  <a:pt x="472236" y="71402"/>
                </a:lnTo>
                <a:lnTo>
                  <a:pt x="471457" y="74682"/>
                </a:lnTo>
                <a:lnTo>
                  <a:pt x="470091" y="78561"/>
                </a:lnTo>
                <a:lnTo>
                  <a:pt x="468334" y="82841"/>
                </a:lnTo>
                <a:lnTo>
                  <a:pt x="466315" y="86541"/>
                </a:lnTo>
                <a:lnTo>
                  <a:pt x="464124" y="89854"/>
                </a:lnTo>
                <a:lnTo>
                  <a:pt x="461816" y="92909"/>
                </a:lnTo>
                <a:lnTo>
                  <a:pt x="458584" y="96640"/>
                </a:lnTo>
                <a:lnTo>
                  <a:pt x="454736" y="100820"/>
                </a:lnTo>
                <a:lnTo>
                  <a:pt x="445945" y="109980"/>
                </a:lnTo>
                <a:lnTo>
                  <a:pt x="406357" y="149851"/>
                </a:lnTo>
                <a:lnTo>
                  <a:pt x="401291" y="154074"/>
                </a:lnTo>
                <a:lnTo>
                  <a:pt x="396221" y="157736"/>
                </a:lnTo>
                <a:lnTo>
                  <a:pt x="391147" y="161024"/>
                </a:lnTo>
                <a:lnTo>
                  <a:pt x="385225" y="164063"/>
                </a:lnTo>
                <a:lnTo>
                  <a:pt x="378736" y="166935"/>
                </a:lnTo>
                <a:lnTo>
                  <a:pt x="371871" y="169697"/>
                </a:lnTo>
                <a:lnTo>
                  <a:pt x="366447" y="170691"/>
                </a:lnTo>
                <a:lnTo>
                  <a:pt x="361985" y="170508"/>
                </a:lnTo>
                <a:lnTo>
                  <a:pt x="350520" y="167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817"/>
          <p:cNvSpPr/>
          <p:nvPr/>
        </p:nvSpPr>
        <p:spPr>
          <a:xfrm>
            <a:off x="2828211" y="3825249"/>
            <a:ext cx="158515" cy="288008"/>
          </a:xfrm>
          <a:custGeom>
            <a:avLst/>
            <a:gdLst/>
            <a:ahLst/>
            <a:cxnLst/>
            <a:rect l="0" t="0" r="0" b="0"/>
            <a:pathLst>
              <a:path w="158515" h="288008">
                <a:moveTo>
                  <a:pt x="90249" y="99051"/>
                </a:moveTo>
                <a:lnTo>
                  <a:pt x="105174" y="99051"/>
                </a:lnTo>
                <a:lnTo>
                  <a:pt x="109441" y="95006"/>
                </a:lnTo>
                <a:lnTo>
                  <a:pt x="111510" y="93814"/>
                </a:lnTo>
                <a:lnTo>
                  <a:pt x="116067" y="92490"/>
                </a:lnTo>
                <a:lnTo>
                  <a:pt x="117621" y="91291"/>
                </a:lnTo>
                <a:lnTo>
                  <a:pt x="118657" y="89644"/>
                </a:lnTo>
                <a:lnTo>
                  <a:pt x="119348" y="87700"/>
                </a:lnTo>
                <a:lnTo>
                  <a:pt x="120654" y="86404"/>
                </a:lnTo>
                <a:lnTo>
                  <a:pt x="122372" y="85540"/>
                </a:lnTo>
                <a:lnTo>
                  <a:pt x="127168" y="84153"/>
                </a:lnTo>
                <a:lnTo>
                  <a:pt x="132044" y="79867"/>
                </a:lnTo>
                <a:lnTo>
                  <a:pt x="135939" y="76220"/>
                </a:lnTo>
                <a:lnTo>
                  <a:pt x="135969" y="39178"/>
                </a:lnTo>
                <a:lnTo>
                  <a:pt x="131924" y="34368"/>
                </a:lnTo>
                <a:lnTo>
                  <a:pt x="128208" y="30394"/>
                </a:lnTo>
                <a:lnTo>
                  <a:pt x="124617" y="26768"/>
                </a:lnTo>
                <a:lnTo>
                  <a:pt x="123321" y="24616"/>
                </a:lnTo>
                <a:lnTo>
                  <a:pt x="121070" y="16634"/>
                </a:lnTo>
                <a:lnTo>
                  <a:pt x="120110" y="16167"/>
                </a:lnTo>
                <a:lnTo>
                  <a:pt x="116785" y="15647"/>
                </a:lnTo>
                <a:lnTo>
                  <a:pt x="114713" y="14662"/>
                </a:lnTo>
                <a:lnTo>
                  <a:pt x="110153" y="11309"/>
                </a:lnTo>
                <a:lnTo>
                  <a:pt x="105563" y="7495"/>
                </a:lnTo>
                <a:lnTo>
                  <a:pt x="101853" y="3891"/>
                </a:lnTo>
                <a:lnTo>
                  <a:pt x="99679" y="2591"/>
                </a:lnTo>
                <a:lnTo>
                  <a:pt x="95004" y="1147"/>
                </a:lnTo>
                <a:lnTo>
                  <a:pt x="90666" y="93"/>
                </a:lnTo>
                <a:lnTo>
                  <a:pt x="86328" y="21"/>
                </a:lnTo>
                <a:lnTo>
                  <a:pt x="83724" y="0"/>
                </a:lnTo>
                <a:lnTo>
                  <a:pt x="78909" y="4039"/>
                </a:lnTo>
                <a:lnTo>
                  <a:pt x="76761" y="5230"/>
                </a:lnTo>
                <a:lnTo>
                  <a:pt x="72119" y="6553"/>
                </a:lnTo>
                <a:lnTo>
                  <a:pt x="70542" y="7752"/>
                </a:lnTo>
                <a:lnTo>
                  <a:pt x="69491" y="9399"/>
                </a:lnTo>
                <a:lnTo>
                  <a:pt x="68790" y="11343"/>
                </a:lnTo>
                <a:lnTo>
                  <a:pt x="65753" y="15760"/>
                </a:lnTo>
                <a:lnTo>
                  <a:pt x="61582" y="21393"/>
                </a:lnTo>
                <a:lnTo>
                  <a:pt x="56906" y="29541"/>
                </a:lnTo>
                <a:lnTo>
                  <a:pt x="52006" y="36549"/>
                </a:lnTo>
                <a:lnTo>
                  <a:pt x="49513" y="39603"/>
                </a:lnTo>
                <a:lnTo>
                  <a:pt x="47005" y="42485"/>
                </a:lnTo>
                <a:lnTo>
                  <a:pt x="44486" y="45255"/>
                </a:lnTo>
                <a:lnTo>
                  <a:pt x="41961" y="47947"/>
                </a:lnTo>
                <a:lnTo>
                  <a:pt x="39430" y="51435"/>
                </a:lnTo>
                <a:lnTo>
                  <a:pt x="36896" y="55454"/>
                </a:lnTo>
                <a:lnTo>
                  <a:pt x="34360" y="59826"/>
                </a:lnTo>
                <a:lnTo>
                  <a:pt x="31823" y="63588"/>
                </a:lnTo>
                <a:lnTo>
                  <a:pt x="29285" y="66942"/>
                </a:lnTo>
                <a:lnTo>
                  <a:pt x="26747" y="70025"/>
                </a:lnTo>
                <a:lnTo>
                  <a:pt x="24208" y="73774"/>
                </a:lnTo>
                <a:lnTo>
                  <a:pt x="21668" y="77967"/>
                </a:lnTo>
                <a:lnTo>
                  <a:pt x="19128" y="82455"/>
                </a:lnTo>
                <a:lnTo>
                  <a:pt x="16588" y="86294"/>
                </a:lnTo>
                <a:lnTo>
                  <a:pt x="14049" y="89699"/>
                </a:lnTo>
                <a:lnTo>
                  <a:pt x="11509" y="92817"/>
                </a:lnTo>
                <a:lnTo>
                  <a:pt x="8687" y="98538"/>
                </a:lnTo>
                <a:lnTo>
                  <a:pt x="7934" y="101249"/>
                </a:lnTo>
                <a:lnTo>
                  <a:pt x="4840" y="106519"/>
                </a:lnTo>
                <a:lnTo>
                  <a:pt x="2829" y="109110"/>
                </a:lnTo>
                <a:lnTo>
                  <a:pt x="596" y="114246"/>
                </a:lnTo>
                <a:lnTo>
                  <a:pt x="0" y="116801"/>
                </a:lnTo>
                <a:lnTo>
                  <a:pt x="450" y="118504"/>
                </a:lnTo>
                <a:lnTo>
                  <a:pt x="1596" y="119640"/>
                </a:lnTo>
                <a:lnTo>
                  <a:pt x="3207" y="120397"/>
                </a:lnTo>
                <a:lnTo>
                  <a:pt x="4281" y="121748"/>
                </a:lnTo>
                <a:lnTo>
                  <a:pt x="4997" y="123496"/>
                </a:lnTo>
                <a:lnTo>
                  <a:pt x="5474" y="125508"/>
                </a:lnTo>
                <a:lnTo>
                  <a:pt x="6639" y="126849"/>
                </a:lnTo>
                <a:lnTo>
                  <a:pt x="8263" y="127743"/>
                </a:lnTo>
                <a:lnTo>
                  <a:pt x="10191" y="128339"/>
                </a:lnTo>
                <a:lnTo>
                  <a:pt x="13170" y="127890"/>
                </a:lnTo>
                <a:lnTo>
                  <a:pt x="16850" y="126743"/>
                </a:lnTo>
                <a:lnTo>
                  <a:pt x="20996" y="125133"/>
                </a:lnTo>
                <a:lnTo>
                  <a:pt x="24607" y="124059"/>
                </a:lnTo>
                <a:lnTo>
                  <a:pt x="27861" y="123343"/>
                </a:lnTo>
                <a:lnTo>
                  <a:pt x="30877" y="122866"/>
                </a:lnTo>
                <a:lnTo>
                  <a:pt x="34581" y="121701"/>
                </a:lnTo>
                <a:lnTo>
                  <a:pt x="38744" y="120078"/>
                </a:lnTo>
                <a:lnTo>
                  <a:pt x="43212" y="118149"/>
                </a:lnTo>
                <a:lnTo>
                  <a:pt x="52692" y="113748"/>
                </a:lnTo>
                <a:lnTo>
                  <a:pt x="87741" y="96480"/>
                </a:lnTo>
                <a:lnTo>
                  <a:pt x="91963" y="93103"/>
                </a:lnTo>
                <a:lnTo>
                  <a:pt x="95625" y="89160"/>
                </a:lnTo>
                <a:lnTo>
                  <a:pt x="98913" y="84837"/>
                </a:lnTo>
                <a:lnTo>
                  <a:pt x="102798" y="81108"/>
                </a:lnTo>
                <a:lnTo>
                  <a:pt x="107082" y="77776"/>
                </a:lnTo>
                <a:lnTo>
                  <a:pt x="111631" y="74708"/>
                </a:lnTo>
                <a:lnTo>
                  <a:pt x="116357" y="72662"/>
                </a:lnTo>
                <a:lnTo>
                  <a:pt x="121201" y="71298"/>
                </a:lnTo>
                <a:lnTo>
                  <a:pt x="126124" y="70390"/>
                </a:lnTo>
                <a:lnTo>
                  <a:pt x="129406" y="68937"/>
                </a:lnTo>
                <a:lnTo>
                  <a:pt x="131593" y="67122"/>
                </a:lnTo>
                <a:lnTo>
                  <a:pt x="133051" y="65065"/>
                </a:lnTo>
                <a:lnTo>
                  <a:pt x="134870" y="63693"/>
                </a:lnTo>
                <a:lnTo>
                  <a:pt x="136930" y="62779"/>
                </a:lnTo>
                <a:lnTo>
                  <a:pt x="139150" y="62170"/>
                </a:lnTo>
                <a:lnTo>
                  <a:pt x="143873" y="59235"/>
                </a:lnTo>
                <a:lnTo>
                  <a:pt x="149760" y="54498"/>
                </a:lnTo>
                <a:lnTo>
                  <a:pt x="150242" y="54956"/>
                </a:lnTo>
                <a:lnTo>
                  <a:pt x="150780" y="57722"/>
                </a:lnTo>
                <a:lnTo>
                  <a:pt x="151123" y="66397"/>
                </a:lnTo>
                <a:lnTo>
                  <a:pt x="151171" y="71274"/>
                </a:lnTo>
                <a:lnTo>
                  <a:pt x="152030" y="73760"/>
                </a:lnTo>
                <a:lnTo>
                  <a:pt x="155243" y="78779"/>
                </a:lnTo>
                <a:lnTo>
                  <a:pt x="157235" y="86090"/>
                </a:lnTo>
                <a:lnTo>
                  <a:pt x="158120" y="94138"/>
                </a:lnTo>
                <a:lnTo>
                  <a:pt x="158514" y="100536"/>
                </a:lnTo>
                <a:lnTo>
                  <a:pt x="156431" y="108460"/>
                </a:lnTo>
                <a:lnTo>
                  <a:pt x="154691" y="112944"/>
                </a:lnTo>
                <a:lnTo>
                  <a:pt x="153529" y="118473"/>
                </a:lnTo>
                <a:lnTo>
                  <a:pt x="152756" y="124699"/>
                </a:lnTo>
                <a:lnTo>
                  <a:pt x="152240" y="131390"/>
                </a:lnTo>
                <a:lnTo>
                  <a:pt x="151897" y="137544"/>
                </a:lnTo>
                <a:lnTo>
                  <a:pt x="151514" y="148897"/>
                </a:lnTo>
                <a:lnTo>
                  <a:pt x="150566" y="155142"/>
                </a:lnTo>
                <a:lnTo>
                  <a:pt x="149087" y="161844"/>
                </a:lnTo>
                <a:lnTo>
                  <a:pt x="147254" y="168854"/>
                </a:lnTo>
                <a:lnTo>
                  <a:pt x="145185" y="176066"/>
                </a:lnTo>
                <a:lnTo>
                  <a:pt x="140630" y="190854"/>
                </a:lnTo>
                <a:lnTo>
                  <a:pt x="139076" y="197506"/>
                </a:lnTo>
                <a:lnTo>
                  <a:pt x="138040" y="203635"/>
                </a:lnTo>
                <a:lnTo>
                  <a:pt x="137350" y="209414"/>
                </a:lnTo>
                <a:lnTo>
                  <a:pt x="136042" y="214960"/>
                </a:lnTo>
                <a:lnTo>
                  <a:pt x="134324" y="220350"/>
                </a:lnTo>
                <a:lnTo>
                  <a:pt x="132333" y="225637"/>
                </a:lnTo>
                <a:lnTo>
                  <a:pt x="130158" y="230855"/>
                </a:lnTo>
                <a:lnTo>
                  <a:pt x="127862" y="236027"/>
                </a:lnTo>
                <a:lnTo>
                  <a:pt x="123053" y="246290"/>
                </a:lnTo>
                <a:lnTo>
                  <a:pt x="118093" y="256495"/>
                </a:lnTo>
                <a:lnTo>
                  <a:pt x="115324" y="264418"/>
                </a:lnTo>
                <a:lnTo>
                  <a:pt x="114586" y="267716"/>
                </a:lnTo>
                <a:lnTo>
                  <a:pt x="111507" y="273638"/>
                </a:lnTo>
                <a:lnTo>
                  <a:pt x="109501" y="276402"/>
                </a:lnTo>
                <a:lnTo>
                  <a:pt x="107272" y="281732"/>
                </a:lnTo>
                <a:lnTo>
                  <a:pt x="105841" y="288007"/>
                </a:lnTo>
                <a:lnTo>
                  <a:pt x="105724" y="287676"/>
                </a:lnTo>
                <a:lnTo>
                  <a:pt x="105593" y="285049"/>
                </a:lnTo>
                <a:lnTo>
                  <a:pt x="106405" y="283163"/>
                </a:lnTo>
                <a:lnTo>
                  <a:pt x="110746" y="276464"/>
                </a:lnTo>
                <a:lnTo>
                  <a:pt x="113256" y="268270"/>
                </a:lnTo>
                <a:lnTo>
                  <a:pt x="116842" y="260055"/>
                </a:lnTo>
                <a:lnTo>
                  <a:pt x="121259" y="250760"/>
                </a:lnTo>
                <a:lnTo>
                  <a:pt x="128349" y="23621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Annotation818"/>
          <p:cNvSpPr/>
          <p:nvPr/>
        </p:nvSpPr>
        <p:spPr>
          <a:xfrm>
            <a:off x="3070863" y="3805680"/>
            <a:ext cx="106677" cy="309121"/>
          </a:xfrm>
          <a:custGeom>
            <a:avLst/>
            <a:gdLst/>
            <a:ahLst/>
            <a:cxnLst/>
            <a:rect l="0" t="0" r="0" b="0"/>
            <a:pathLst>
              <a:path w="106677" h="309121">
                <a:moveTo>
                  <a:pt x="60957" y="65280"/>
                </a:moveTo>
                <a:lnTo>
                  <a:pt x="65002" y="65280"/>
                </a:lnTo>
                <a:lnTo>
                  <a:pt x="66194" y="66127"/>
                </a:lnTo>
                <a:lnTo>
                  <a:pt x="66988" y="67537"/>
                </a:lnTo>
                <a:lnTo>
                  <a:pt x="68549" y="72807"/>
                </a:lnTo>
                <a:lnTo>
                  <a:pt x="66307" y="72858"/>
                </a:lnTo>
                <a:lnTo>
                  <a:pt x="62014" y="72891"/>
                </a:lnTo>
                <a:lnTo>
                  <a:pt x="61661" y="72048"/>
                </a:lnTo>
                <a:lnTo>
                  <a:pt x="61019" y="65139"/>
                </a:lnTo>
                <a:lnTo>
                  <a:pt x="60957" y="13445"/>
                </a:lnTo>
                <a:lnTo>
                  <a:pt x="58699" y="10351"/>
                </a:lnTo>
                <a:lnTo>
                  <a:pt x="53651" y="4673"/>
                </a:lnTo>
                <a:lnTo>
                  <a:pt x="49384" y="379"/>
                </a:lnTo>
                <a:lnTo>
                  <a:pt x="47315" y="0"/>
                </a:lnTo>
                <a:lnTo>
                  <a:pt x="45090" y="593"/>
                </a:lnTo>
                <a:lnTo>
                  <a:pt x="39478" y="3584"/>
                </a:lnTo>
                <a:lnTo>
                  <a:pt x="36453" y="6251"/>
                </a:lnTo>
                <a:lnTo>
                  <a:pt x="32287" y="10258"/>
                </a:lnTo>
                <a:lnTo>
                  <a:pt x="27612" y="14862"/>
                </a:lnTo>
                <a:lnTo>
                  <a:pt x="25181" y="18121"/>
                </a:lnTo>
                <a:lnTo>
                  <a:pt x="22713" y="21987"/>
                </a:lnTo>
                <a:lnTo>
                  <a:pt x="20221" y="26258"/>
                </a:lnTo>
                <a:lnTo>
                  <a:pt x="17452" y="35519"/>
                </a:lnTo>
                <a:lnTo>
                  <a:pt x="16714" y="40360"/>
                </a:lnTo>
                <a:lnTo>
                  <a:pt x="15374" y="45280"/>
                </a:lnTo>
                <a:lnTo>
                  <a:pt x="13635" y="50253"/>
                </a:lnTo>
                <a:lnTo>
                  <a:pt x="11629" y="55262"/>
                </a:lnTo>
                <a:lnTo>
                  <a:pt x="9445" y="59448"/>
                </a:lnTo>
                <a:lnTo>
                  <a:pt x="7142" y="63086"/>
                </a:lnTo>
                <a:lnTo>
                  <a:pt x="4760" y="66357"/>
                </a:lnTo>
                <a:lnTo>
                  <a:pt x="2114" y="74508"/>
                </a:lnTo>
                <a:lnTo>
                  <a:pt x="937" y="82928"/>
                </a:lnTo>
                <a:lnTo>
                  <a:pt x="415" y="89493"/>
                </a:lnTo>
                <a:lnTo>
                  <a:pt x="182" y="97490"/>
                </a:lnTo>
                <a:lnTo>
                  <a:pt x="0" y="122117"/>
                </a:lnTo>
                <a:lnTo>
                  <a:pt x="845" y="123491"/>
                </a:lnTo>
                <a:lnTo>
                  <a:pt x="2256" y="124408"/>
                </a:lnTo>
                <a:lnTo>
                  <a:pt x="4043" y="125019"/>
                </a:lnTo>
                <a:lnTo>
                  <a:pt x="6081" y="125425"/>
                </a:lnTo>
                <a:lnTo>
                  <a:pt x="8286" y="125697"/>
                </a:lnTo>
                <a:lnTo>
                  <a:pt x="10603" y="125878"/>
                </a:lnTo>
                <a:lnTo>
                  <a:pt x="12995" y="125999"/>
                </a:lnTo>
                <a:lnTo>
                  <a:pt x="17909" y="126133"/>
                </a:lnTo>
                <a:lnTo>
                  <a:pt x="20405" y="125322"/>
                </a:lnTo>
                <a:lnTo>
                  <a:pt x="22915" y="123935"/>
                </a:lnTo>
                <a:lnTo>
                  <a:pt x="25435" y="122163"/>
                </a:lnTo>
                <a:lnTo>
                  <a:pt x="28810" y="120982"/>
                </a:lnTo>
                <a:lnTo>
                  <a:pt x="32752" y="120195"/>
                </a:lnTo>
                <a:lnTo>
                  <a:pt x="37074" y="119670"/>
                </a:lnTo>
                <a:lnTo>
                  <a:pt x="40802" y="118473"/>
                </a:lnTo>
                <a:lnTo>
                  <a:pt x="44133" y="116829"/>
                </a:lnTo>
                <a:lnTo>
                  <a:pt x="47201" y="114886"/>
                </a:lnTo>
                <a:lnTo>
                  <a:pt x="50940" y="112744"/>
                </a:lnTo>
                <a:lnTo>
                  <a:pt x="59609" y="108106"/>
                </a:lnTo>
                <a:lnTo>
                  <a:pt x="74010" y="100735"/>
                </a:lnTo>
                <a:lnTo>
                  <a:pt x="78126" y="98230"/>
                </a:lnTo>
                <a:lnTo>
                  <a:pt x="81717" y="95713"/>
                </a:lnTo>
                <a:lnTo>
                  <a:pt x="84956" y="93189"/>
                </a:lnTo>
                <a:lnTo>
                  <a:pt x="87964" y="90659"/>
                </a:lnTo>
                <a:lnTo>
                  <a:pt x="90815" y="88126"/>
                </a:lnTo>
                <a:lnTo>
                  <a:pt x="96240" y="83054"/>
                </a:lnTo>
                <a:lnTo>
                  <a:pt x="106637" y="72939"/>
                </a:lnTo>
                <a:lnTo>
                  <a:pt x="106672" y="81194"/>
                </a:lnTo>
                <a:lnTo>
                  <a:pt x="106676" y="90813"/>
                </a:lnTo>
                <a:lnTo>
                  <a:pt x="104419" y="98076"/>
                </a:lnTo>
                <a:lnTo>
                  <a:pt x="101440" y="106103"/>
                </a:lnTo>
                <a:lnTo>
                  <a:pt x="100116" y="112492"/>
                </a:lnTo>
                <a:lnTo>
                  <a:pt x="98916" y="117075"/>
                </a:lnTo>
                <a:lnTo>
                  <a:pt x="97270" y="122670"/>
                </a:lnTo>
                <a:lnTo>
                  <a:pt x="95326" y="128940"/>
                </a:lnTo>
                <a:lnTo>
                  <a:pt x="93183" y="134813"/>
                </a:lnTo>
                <a:lnTo>
                  <a:pt x="90907" y="140422"/>
                </a:lnTo>
                <a:lnTo>
                  <a:pt x="88545" y="145855"/>
                </a:lnTo>
                <a:lnTo>
                  <a:pt x="83660" y="156406"/>
                </a:lnTo>
                <a:lnTo>
                  <a:pt x="81172" y="161591"/>
                </a:lnTo>
                <a:lnTo>
                  <a:pt x="78667" y="167587"/>
                </a:lnTo>
                <a:lnTo>
                  <a:pt x="76151" y="174125"/>
                </a:lnTo>
                <a:lnTo>
                  <a:pt x="73626" y="181023"/>
                </a:lnTo>
                <a:lnTo>
                  <a:pt x="71097" y="187315"/>
                </a:lnTo>
                <a:lnTo>
                  <a:pt x="68564" y="193203"/>
                </a:lnTo>
                <a:lnTo>
                  <a:pt x="63491" y="204262"/>
                </a:lnTo>
                <a:lnTo>
                  <a:pt x="58414" y="214821"/>
                </a:lnTo>
                <a:lnTo>
                  <a:pt x="56722" y="220854"/>
                </a:lnTo>
                <a:lnTo>
                  <a:pt x="55593" y="227416"/>
                </a:lnTo>
                <a:lnTo>
                  <a:pt x="54841" y="234331"/>
                </a:lnTo>
                <a:lnTo>
                  <a:pt x="54340" y="241480"/>
                </a:lnTo>
                <a:lnTo>
                  <a:pt x="54005" y="248787"/>
                </a:lnTo>
                <a:lnTo>
                  <a:pt x="53783" y="256198"/>
                </a:lnTo>
                <a:lnTo>
                  <a:pt x="52787" y="262832"/>
                </a:lnTo>
                <a:lnTo>
                  <a:pt x="51278" y="268948"/>
                </a:lnTo>
                <a:lnTo>
                  <a:pt x="49424" y="274719"/>
                </a:lnTo>
                <a:lnTo>
                  <a:pt x="48188" y="280259"/>
                </a:lnTo>
                <a:lnTo>
                  <a:pt x="47364" y="285646"/>
                </a:lnTo>
                <a:lnTo>
                  <a:pt x="46449" y="295300"/>
                </a:lnTo>
                <a:lnTo>
                  <a:pt x="45934" y="304649"/>
                </a:lnTo>
                <a:lnTo>
                  <a:pt x="45717" y="309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819"/>
          <p:cNvSpPr/>
          <p:nvPr/>
        </p:nvSpPr>
        <p:spPr>
          <a:xfrm>
            <a:off x="3322320" y="3918186"/>
            <a:ext cx="403831" cy="135655"/>
          </a:xfrm>
          <a:custGeom>
            <a:avLst/>
            <a:gdLst/>
            <a:ahLst/>
            <a:cxnLst/>
            <a:rect l="0" t="0" r="0" b="0"/>
            <a:pathLst>
              <a:path w="403831" h="135655">
                <a:moveTo>
                  <a:pt x="0" y="97554"/>
                </a:moveTo>
                <a:lnTo>
                  <a:pt x="0" y="90248"/>
                </a:lnTo>
                <a:lnTo>
                  <a:pt x="2257" y="87816"/>
                </a:lnTo>
                <a:lnTo>
                  <a:pt x="4044" y="85982"/>
                </a:lnTo>
                <a:lnTo>
                  <a:pt x="5237" y="83913"/>
                </a:lnTo>
                <a:lnTo>
                  <a:pt x="6031" y="81687"/>
                </a:lnTo>
                <a:lnTo>
                  <a:pt x="6561" y="79356"/>
                </a:lnTo>
                <a:lnTo>
                  <a:pt x="6914" y="76955"/>
                </a:lnTo>
                <a:lnTo>
                  <a:pt x="7149" y="74508"/>
                </a:lnTo>
                <a:lnTo>
                  <a:pt x="7305" y="72030"/>
                </a:lnTo>
                <a:lnTo>
                  <a:pt x="7480" y="67019"/>
                </a:lnTo>
                <a:lnTo>
                  <a:pt x="7592" y="56904"/>
                </a:lnTo>
                <a:lnTo>
                  <a:pt x="8448" y="54367"/>
                </a:lnTo>
                <a:lnTo>
                  <a:pt x="9865" y="51829"/>
                </a:lnTo>
                <a:lnTo>
                  <a:pt x="11657" y="49291"/>
                </a:lnTo>
                <a:lnTo>
                  <a:pt x="13698" y="46752"/>
                </a:lnTo>
                <a:lnTo>
                  <a:pt x="15905" y="44212"/>
                </a:lnTo>
                <a:lnTo>
                  <a:pt x="18224" y="41673"/>
                </a:lnTo>
                <a:lnTo>
                  <a:pt x="19769" y="39134"/>
                </a:lnTo>
                <a:lnTo>
                  <a:pt x="20799" y="36594"/>
                </a:lnTo>
                <a:lnTo>
                  <a:pt x="21486" y="34054"/>
                </a:lnTo>
                <a:lnTo>
                  <a:pt x="22791" y="32360"/>
                </a:lnTo>
                <a:lnTo>
                  <a:pt x="24507" y="31232"/>
                </a:lnTo>
                <a:lnTo>
                  <a:pt x="26498" y="30479"/>
                </a:lnTo>
                <a:lnTo>
                  <a:pt x="30968" y="27386"/>
                </a:lnTo>
                <a:lnTo>
                  <a:pt x="37976" y="21459"/>
                </a:lnTo>
                <a:lnTo>
                  <a:pt x="42108" y="25431"/>
                </a:lnTo>
                <a:lnTo>
                  <a:pt x="44650" y="27924"/>
                </a:lnTo>
                <a:lnTo>
                  <a:pt x="45244" y="30766"/>
                </a:lnTo>
                <a:lnTo>
                  <a:pt x="45403" y="32708"/>
                </a:lnTo>
                <a:lnTo>
                  <a:pt x="46355" y="34850"/>
                </a:lnTo>
                <a:lnTo>
                  <a:pt x="47836" y="37125"/>
                </a:lnTo>
                <a:lnTo>
                  <a:pt x="49671" y="39488"/>
                </a:lnTo>
                <a:lnTo>
                  <a:pt x="50893" y="41910"/>
                </a:lnTo>
                <a:lnTo>
                  <a:pt x="51709" y="44371"/>
                </a:lnTo>
                <a:lnTo>
                  <a:pt x="53018" y="50360"/>
                </a:lnTo>
                <a:lnTo>
                  <a:pt x="55454" y="53437"/>
                </a:lnTo>
                <a:lnTo>
                  <a:pt x="57290" y="55442"/>
                </a:lnTo>
                <a:lnTo>
                  <a:pt x="58513" y="57626"/>
                </a:lnTo>
                <a:lnTo>
                  <a:pt x="59328" y="59929"/>
                </a:lnTo>
                <a:lnTo>
                  <a:pt x="59872" y="62311"/>
                </a:lnTo>
                <a:lnTo>
                  <a:pt x="61081" y="63899"/>
                </a:lnTo>
                <a:lnTo>
                  <a:pt x="62734" y="64957"/>
                </a:lnTo>
                <a:lnTo>
                  <a:pt x="66829" y="66134"/>
                </a:lnTo>
                <a:lnTo>
                  <a:pt x="78844" y="66951"/>
                </a:lnTo>
                <a:lnTo>
                  <a:pt x="89767" y="67049"/>
                </a:lnTo>
                <a:lnTo>
                  <a:pt x="98035" y="67064"/>
                </a:lnTo>
                <a:lnTo>
                  <a:pt x="101763" y="66220"/>
                </a:lnTo>
                <a:lnTo>
                  <a:pt x="111055" y="61835"/>
                </a:lnTo>
                <a:lnTo>
                  <a:pt x="119171" y="59313"/>
                </a:lnTo>
                <a:lnTo>
                  <a:pt x="124367" y="55722"/>
                </a:lnTo>
                <a:lnTo>
                  <a:pt x="126938" y="53580"/>
                </a:lnTo>
                <a:lnTo>
                  <a:pt x="129498" y="51305"/>
                </a:lnTo>
                <a:lnTo>
                  <a:pt x="134602" y="46519"/>
                </a:lnTo>
                <a:lnTo>
                  <a:pt x="139692" y="41569"/>
                </a:lnTo>
                <a:lnTo>
                  <a:pt x="142235" y="39912"/>
                </a:lnTo>
                <a:lnTo>
                  <a:pt x="147317" y="38069"/>
                </a:lnTo>
                <a:lnTo>
                  <a:pt x="149012" y="36730"/>
                </a:lnTo>
                <a:lnTo>
                  <a:pt x="150141" y="34992"/>
                </a:lnTo>
                <a:lnTo>
                  <a:pt x="150894" y="32986"/>
                </a:lnTo>
                <a:lnTo>
                  <a:pt x="152243" y="30802"/>
                </a:lnTo>
                <a:lnTo>
                  <a:pt x="153988" y="28500"/>
                </a:lnTo>
                <a:lnTo>
                  <a:pt x="159915" y="21478"/>
                </a:lnTo>
                <a:lnTo>
                  <a:pt x="159989" y="25436"/>
                </a:lnTo>
                <a:lnTo>
                  <a:pt x="160846" y="27462"/>
                </a:lnTo>
                <a:lnTo>
                  <a:pt x="162264" y="29659"/>
                </a:lnTo>
                <a:lnTo>
                  <a:pt x="164056" y="31971"/>
                </a:lnTo>
                <a:lnTo>
                  <a:pt x="165251" y="34359"/>
                </a:lnTo>
                <a:lnTo>
                  <a:pt x="166047" y="36797"/>
                </a:lnTo>
                <a:lnTo>
                  <a:pt x="166578" y="39269"/>
                </a:lnTo>
                <a:lnTo>
                  <a:pt x="167778" y="41765"/>
                </a:lnTo>
                <a:lnTo>
                  <a:pt x="169426" y="44274"/>
                </a:lnTo>
                <a:lnTo>
                  <a:pt x="171371" y="46794"/>
                </a:lnTo>
                <a:lnTo>
                  <a:pt x="173514" y="49321"/>
                </a:lnTo>
                <a:lnTo>
                  <a:pt x="175790" y="51852"/>
                </a:lnTo>
                <a:lnTo>
                  <a:pt x="178153" y="54386"/>
                </a:lnTo>
                <a:lnTo>
                  <a:pt x="179729" y="56923"/>
                </a:lnTo>
                <a:lnTo>
                  <a:pt x="180779" y="59460"/>
                </a:lnTo>
                <a:lnTo>
                  <a:pt x="181479" y="61998"/>
                </a:lnTo>
                <a:lnTo>
                  <a:pt x="183639" y="64537"/>
                </a:lnTo>
                <a:lnTo>
                  <a:pt x="186774" y="67076"/>
                </a:lnTo>
                <a:lnTo>
                  <a:pt x="193923" y="71308"/>
                </a:lnTo>
                <a:lnTo>
                  <a:pt x="202709" y="74538"/>
                </a:lnTo>
                <a:lnTo>
                  <a:pt x="208062" y="78294"/>
                </a:lnTo>
                <a:lnTo>
                  <a:pt x="211522" y="79634"/>
                </a:lnTo>
                <a:lnTo>
                  <a:pt x="222787" y="81521"/>
                </a:lnTo>
                <a:lnTo>
                  <a:pt x="234173" y="82244"/>
                </a:lnTo>
                <a:lnTo>
                  <a:pt x="246445" y="82305"/>
                </a:lnTo>
                <a:lnTo>
                  <a:pt x="248963" y="81462"/>
                </a:lnTo>
                <a:lnTo>
                  <a:pt x="254020" y="78267"/>
                </a:lnTo>
                <a:lnTo>
                  <a:pt x="256553" y="76229"/>
                </a:lnTo>
                <a:lnTo>
                  <a:pt x="259089" y="74024"/>
                </a:lnTo>
                <a:lnTo>
                  <a:pt x="261626" y="71707"/>
                </a:lnTo>
                <a:lnTo>
                  <a:pt x="265010" y="69316"/>
                </a:lnTo>
                <a:lnTo>
                  <a:pt x="268960" y="66875"/>
                </a:lnTo>
                <a:lnTo>
                  <a:pt x="273287" y="64402"/>
                </a:lnTo>
                <a:lnTo>
                  <a:pt x="277018" y="61059"/>
                </a:lnTo>
                <a:lnTo>
                  <a:pt x="280352" y="57138"/>
                </a:lnTo>
                <a:lnTo>
                  <a:pt x="283421" y="52830"/>
                </a:lnTo>
                <a:lnTo>
                  <a:pt x="287161" y="49111"/>
                </a:lnTo>
                <a:lnTo>
                  <a:pt x="291348" y="45786"/>
                </a:lnTo>
                <a:lnTo>
                  <a:pt x="295831" y="42722"/>
                </a:lnTo>
                <a:lnTo>
                  <a:pt x="299668" y="39833"/>
                </a:lnTo>
                <a:lnTo>
                  <a:pt x="303072" y="37060"/>
                </a:lnTo>
                <a:lnTo>
                  <a:pt x="306188" y="34365"/>
                </a:lnTo>
                <a:lnTo>
                  <a:pt x="309959" y="31721"/>
                </a:lnTo>
                <a:lnTo>
                  <a:pt x="314166" y="29112"/>
                </a:lnTo>
                <a:lnTo>
                  <a:pt x="318664" y="26527"/>
                </a:lnTo>
                <a:lnTo>
                  <a:pt x="328177" y="21395"/>
                </a:lnTo>
                <a:lnTo>
                  <a:pt x="333085" y="18842"/>
                </a:lnTo>
                <a:lnTo>
                  <a:pt x="337203" y="16292"/>
                </a:lnTo>
                <a:lnTo>
                  <a:pt x="340796" y="13746"/>
                </a:lnTo>
                <a:lnTo>
                  <a:pt x="344037" y="11202"/>
                </a:lnTo>
                <a:lnTo>
                  <a:pt x="347044" y="8660"/>
                </a:lnTo>
                <a:lnTo>
                  <a:pt x="349897" y="6118"/>
                </a:lnTo>
                <a:lnTo>
                  <a:pt x="352644" y="3577"/>
                </a:lnTo>
                <a:lnTo>
                  <a:pt x="356170" y="1882"/>
                </a:lnTo>
                <a:lnTo>
                  <a:pt x="364603" y="0"/>
                </a:lnTo>
                <a:lnTo>
                  <a:pt x="368375" y="345"/>
                </a:lnTo>
                <a:lnTo>
                  <a:pt x="371737" y="1421"/>
                </a:lnTo>
                <a:lnTo>
                  <a:pt x="377730" y="4028"/>
                </a:lnTo>
                <a:lnTo>
                  <a:pt x="383215" y="5188"/>
                </a:lnTo>
                <a:lnTo>
                  <a:pt x="385017" y="6343"/>
                </a:lnTo>
                <a:lnTo>
                  <a:pt x="386219" y="7960"/>
                </a:lnTo>
                <a:lnTo>
                  <a:pt x="387019" y="9885"/>
                </a:lnTo>
                <a:lnTo>
                  <a:pt x="388400" y="12015"/>
                </a:lnTo>
                <a:lnTo>
                  <a:pt x="390167" y="14281"/>
                </a:lnTo>
                <a:lnTo>
                  <a:pt x="392191" y="16639"/>
                </a:lnTo>
                <a:lnTo>
                  <a:pt x="393541" y="19904"/>
                </a:lnTo>
                <a:lnTo>
                  <a:pt x="394441" y="23774"/>
                </a:lnTo>
                <a:lnTo>
                  <a:pt x="395040" y="28048"/>
                </a:lnTo>
                <a:lnTo>
                  <a:pt x="396288" y="31743"/>
                </a:lnTo>
                <a:lnTo>
                  <a:pt x="397965" y="35053"/>
                </a:lnTo>
                <a:lnTo>
                  <a:pt x="399930" y="38107"/>
                </a:lnTo>
                <a:lnTo>
                  <a:pt x="401240" y="41836"/>
                </a:lnTo>
                <a:lnTo>
                  <a:pt x="402114" y="46015"/>
                </a:lnTo>
                <a:lnTo>
                  <a:pt x="402696" y="50495"/>
                </a:lnTo>
                <a:lnTo>
                  <a:pt x="403084" y="54328"/>
                </a:lnTo>
                <a:lnTo>
                  <a:pt x="403343" y="57730"/>
                </a:lnTo>
                <a:lnTo>
                  <a:pt x="403515" y="60845"/>
                </a:lnTo>
                <a:lnTo>
                  <a:pt x="403707" y="68821"/>
                </a:lnTo>
                <a:lnTo>
                  <a:pt x="403830" y="83694"/>
                </a:lnTo>
                <a:lnTo>
                  <a:pt x="402994" y="87468"/>
                </a:lnTo>
                <a:lnTo>
                  <a:pt x="401589" y="91677"/>
                </a:lnTo>
                <a:lnTo>
                  <a:pt x="399806" y="96176"/>
                </a:lnTo>
                <a:lnTo>
                  <a:pt x="397771" y="100868"/>
                </a:lnTo>
                <a:lnTo>
                  <a:pt x="393252" y="110599"/>
                </a:lnTo>
                <a:lnTo>
                  <a:pt x="391708" y="114717"/>
                </a:lnTo>
                <a:lnTo>
                  <a:pt x="390679" y="118310"/>
                </a:lnTo>
                <a:lnTo>
                  <a:pt x="389993" y="121551"/>
                </a:lnTo>
                <a:lnTo>
                  <a:pt x="388689" y="124558"/>
                </a:lnTo>
                <a:lnTo>
                  <a:pt x="386973" y="127411"/>
                </a:lnTo>
                <a:lnTo>
                  <a:pt x="384982" y="130159"/>
                </a:lnTo>
                <a:lnTo>
                  <a:pt x="382808" y="131990"/>
                </a:lnTo>
                <a:lnTo>
                  <a:pt x="380512" y="133212"/>
                </a:lnTo>
                <a:lnTo>
                  <a:pt x="373380" y="13565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Annotation820"/>
          <p:cNvSpPr/>
          <p:nvPr/>
        </p:nvSpPr>
        <p:spPr>
          <a:xfrm>
            <a:off x="3124200" y="2392680"/>
            <a:ext cx="807484" cy="1523872"/>
          </a:xfrm>
          <a:custGeom>
            <a:avLst/>
            <a:gdLst/>
            <a:ahLst/>
            <a:cxnLst/>
            <a:rect l="0" t="0" r="0" b="0"/>
            <a:pathLst>
              <a:path w="807484" h="1523872">
                <a:moveTo>
                  <a:pt x="678180" y="1501140"/>
                </a:moveTo>
                <a:lnTo>
                  <a:pt x="678180" y="1511746"/>
                </a:lnTo>
                <a:lnTo>
                  <a:pt x="679026" y="1514137"/>
                </a:lnTo>
                <a:lnTo>
                  <a:pt x="682225" y="1519052"/>
                </a:lnTo>
                <a:lnTo>
                  <a:pt x="684263" y="1520701"/>
                </a:lnTo>
                <a:lnTo>
                  <a:pt x="686469" y="1521801"/>
                </a:lnTo>
                <a:lnTo>
                  <a:pt x="692047" y="1523565"/>
                </a:lnTo>
                <a:lnTo>
                  <a:pt x="697058" y="1523871"/>
                </a:lnTo>
                <a:lnTo>
                  <a:pt x="699232" y="1523068"/>
                </a:lnTo>
                <a:lnTo>
                  <a:pt x="703905" y="1519917"/>
                </a:lnTo>
                <a:lnTo>
                  <a:pt x="711297" y="1513383"/>
                </a:lnTo>
                <a:lnTo>
                  <a:pt x="722225" y="1498353"/>
                </a:lnTo>
                <a:lnTo>
                  <a:pt x="734223" y="1488273"/>
                </a:lnTo>
                <a:lnTo>
                  <a:pt x="756868" y="1460262"/>
                </a:lnTo>
                <a:lnTo>
                  <a:pt x="779709" y="1424763"/>
                </a:lnTo>
                <a:lnTo>
                  <a:pt x="791964" y="1400289"/>
                </a:lnTo>
                <a:lnTo>
                  <a:pt x="796484" y="1386044"/>
                </a:lnTo>
                <a:lnTo>
                  <a:pt x="805019" y="1341050"/>
                </a:lnTo>
                <a:lnTo>
                  <a:pt x="807483" y="1295394"/>
                </a:lnTo>
                <a:lnTo>
                  <a:pt x="806852" y="1249680"/>
                </a:lnTo>
                <a:lnTo>
                  <a:pt x="795568" y="1203960"/>
                </a:lnTo>
                <a:lnTo>
                  <a:pt x="791701" y="1180253"/>
                </a:lnTo>
                <a:lnTo>
                  <a:pt x="782277" y="1152157"/>
                </a:lnTo>
                <a:lnTo>
                  <a:pt x="777039" y="1123229"/>
                </a:lnTo>
                <a:lnTo>
                  <a:pt x="756613" y="1068608"/>
                </a:lnTo>
                <a:lnTo>
                  <a:pt x="740835" y="1026298"/>
                </a:lnTo>
                <a:lnTo>
                  <a:pt x="725269" y="981471"/>
                </a:lnTo>
                <a:lnTo>
                  <a:pt x="700652" y="933920"/>
                </a:lnTo>
                <a:lnTo>
                  <a:pt x="683051" y="896383"/>
                </a:lnTo>
                <a:lnTo>
                  <a:pt x="662125" y="858450"/>
                </a:lnTo>
                <a:lnTo>
                  <a:pt x="639838" y="821246"/>
                </a:lnTo>
                <a:lnTo>
                  <a:pt x="616302" y="787551"/>
                </a:lnTo>
                <a:lnTo>
                  <a:pt x="597903" y="763478"/>
                </a:lnTo>
                <a:lnTo>
                  <a:pt x="568505" y="726125"/>
                </a:lnTo>
                <a:lnTo>
                  <a:pt x="548437" y="703158"/>
                </a:lnTo>
                <a:lnTo>
                  <a:pt x="529077" y="680815"/>
                </a:lnTo>
                <a:lnTo>
                  <a:pt x="512005" y="656773"/>
                </a:lnTo>
                <a:lnTo>
                  <a:pt x="493693" y="634235"/>
                </a:lnTo>
                <a:lnTo>
                  <a:pt x="474266" y="612082"/>
                </a:lnTo>
                <a:lnTo>
                  <a:pt x="454343" y="588125"/>
                </a:lnTo>
                <a:lnTo>
                  <a:pt x="436456" y="563367"/>
                </a:lnTo>
                <a:lnTo>
                  <a:pt x="419193" y="538252"/>
                </a:lnTo>
                <a:lnTo>
                  <a:pt x="400233" y="512978"/>
                </a:lnTo>
                <a:lnTo>
                  <a:pt x="316412" y="405338"/>
                </a:lnTo>
                <a:lnTo>
                  <a:pt x="298954" y="380528"/>
                </a:lnTo>
                <a:lnTo>
                  <a:pt x="281881" y="356237"/>
                </a:lnTo>
                <a:lnTo>
                  <a:pt x="233338" y="298633"/>
                </a:lnTo>
                <a:lnTo>
                  <a:pt x="215466" y="276095"/>
                </a:lnTo>
                <a:lnTo>
                  <a:pt x="183296" y="234031"/>
                </a:lnTo>
                <a:lnTo>
                  <a:pt x="165567" y="213516"/>
                </a:lnTo>
                <a:lnTo>
                  <a:pt x="147245" y="193956"/>
                </a:lnTo>
                <a:lnTo>
                  <a:pt x="123497" y="168664"/>
                </a:lnTo>
                <a:lnTo>
                  <a:pt x="104513" y="145084"/>
                </a:lnTo>
                <a:lnTo>
                  <a:pt x="84024" y="122857"/>
                </a:lnTo>
                <a:lnTo>
                  <a:pt x="63760" y="99747"/>
                </a:lnTo>
                <a:lnTo>
                  <a:pt x="51353" y="82921"/>
                </a:lnTo>
                <a:lnTo>
                  <a:pt x="29047" y="59623"/>
                </a:lnTo>
                <a:lnTo>
                  <a:pt x="26985" y="55835"/>
                </a:lnTo>
                <a:lnTo>
                  <a:pt x="23236" y="43261"/>
                </a:lnTo>
                <a:lnTo>
                  <a:pt x="17985" y="33797"/>
                </a:lnTo>
                <a:lnTo>
                  <a:pt x="11556" y="1637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086100" y="247650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Annotation822"/>
          <p:cNvSpPr/>
          <p:nvPr/>
        </p:nvSpPr>
        <p:spPr>
          <a:xfrm>
            <a:off x="3177540" y="2446028"/>
            <a:ext cx="182881" cy="91433"/>
          </a:xfrm>
          <a:custGeom>
            <a:avLst/>
            <a:gdLst/>
            <a:ahLst/>
            <a:cxnLst/>
            <a:rect l="0" t="0" r="0" b="0"/>
            <a:pathLst>
              <a:path w="182881" h="91433">
                <a:moveTo>
                  <a:pt x="0" y="7612"/>
                </a:moveTo>
                <a:lnTo>
                  <a:pt x="4044" y="7612"/>
                </a:lnTo>
                <a:lnTo>
                  <a:pt x="6083" y="6765"/>
                </a:lnTo>
                <a:lnTo>
                  <a:pt x="8289" y="5354"/>
                </a:lnTo>
                <a:lnTo>
                  <a:pt x="14833" y="306"/>
                </a:lnTo>
                <a:lnTo>
                  <a:pt x="19165" y="85"/>
                </a:lnTo>
                <a:lnTo>
                  <a:pt x="33142" y="0"/>
                </a:lnTo>
                <a:lnTo>
                  <a:pt x="35641" y="844"/>
                </a:lnTo>
                <a:lnTo>
                  <a:pt x="38154" y="2253"/>
                </a:lnTo>
                <a:lnTo>
                  <a:pt x="40676" y="4040"/>
                </a:lnTo>
                <a:lnTo>
                  <a:pt x="44051" y="5230"/>
                </a:lnTo>
                <a:lnTo>
                  <a:pt x="47994" y="6024"/>
                </a:lnTo>
                <a:lnTo>
                  <a:pt x="52316" y="6553"/>
                </a:lnTo>
                <a:lnTo>
                  <a:pt x="56890" y="8600"/>
                </a:lnTo>
                <a:lnTo>
                  <a:pt x="61634" y="11657"/>
                </a:lnTo>
                <a:lnTo>
                  <a:pt x="66490" y="15389"/>
                </a:lnTo>
                <a:lnTo>
                  <a:pt x="70573" y="18723"/>
                </a:lnTo>
                <a:lnTo>
                  <a:pt x="74142" y="21793"/>
                </a:lnTo>
                <a:lnTo>
                  <a:pt x="77368" y="24686"/>
                </a:lnTo>
                <a:lnTo>
                  <a:pt x="82906" y="28308"/>
                </a:lnTo>
                <a:lnTo>
                  <a:pt x="89983" y="32416"/>
                </a:lnTo>
                <a:lnTo>
                  <a:pt x="98089" y="36848"/>
                </a:lnTo>
                <a:lnTo>
                  <a:pt x="105186" y="41496"/>
                </a:lnTo>
                <a:lnTo>
                  <a:pt x="111611" y="46288"/>
                </a:lnTo>
                <a:lnTo>
                  <a:pt x="117587" y="51176"/>
                </a:lnTo>
                <a:lnTo>
                  <a:pt x="124112" y="55281"/>
                </a:lnTo>
                <a:lnTo>
                  <a:pt x="131001" y="58865"/>
                </a:lnTo>
                <a:lnTo>
                  <a:pt x="138134" y="62100"/>
                </a:lnTo>
                <a:lnTo>
                  <a:pt x="144583" y="65951"/>
                </a:lnTo>
                <a:lnTo>
                  <a:pt x="150575" y="70211"/>
                </a:lnTo>
                <a:lnTo>
                  <a:pt x="156264" y="74745"/>
                </a:lnTo>
                <a:lnTo>
                  <a:pt x="160902" y="77767"/>
                </a:lnTo>
                <a:lnTo>
                  <a:pt x="164842" y="79782"/>
                </a:lnTo>
                <a:lnTo>
                  <a:pt x="168314" y="81125"/>
                </a:lnTo>
                <a:lnTo>
                  <a:pt x="171476" y="82868"/>
                </a:lnTo>
                <a:lnTo>
                  <a:pt x="174431" y="84876"/>
                </a:lnTo>
                <a:lnTo>
                  <a:pt x="182880" y="9143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Annotation823"/>
          <p:cNvSpPr/>
          <p:nvPr/>
        </p:nvSpPr>
        <p:spPr>
          <a:xfrm>
            <a:off x="3063240" y="2484120"/>
            <a:ext cx="121921" cy="53317"/>
          </a:xfrm>
          <a:custGeom>
            <a:avLst/>
            <a:gdLst/>
            <a:ahLst/>
            <a:cxnLst/>
            <a:rect l="0" t="0" r="0" b="0"/>
            <a:pathLst>
              <a:path w="121921" h="53317">
                <a:moveTo>
                  <a:pt x="15240" y="30480"/>
                </a:moveTo>
                <a:lnTo>
                  <a:pt x="7628" y="53316"/>
                </a:lnTo>
                <a:lnTo>
                  <a:pt x="7622" y="49288"/>
                </a:lnTo>
                <a:lnTo>
                  <a:pt x="6775" y="48098"/>
                </a:lnTo>
                <a:lnTo>
                  <a:pt x="5363" y="47306"/>
                </a:lnTo>
                <a:lnTo>
                  <a:pt x="3576" y="46777"/>
                </a:lnTo>
                <a:lnTo>
                  <a:pt x="2384" y="45578"/>
                </a:lnTo>
                <a:lnTo>
                  <a:pt x="1589" y="43932"/>
                </a:lnTo>
                <a:lnTo>
                  <a:pt x="314" y="39252"/>
                </a:lnTo>
                <a:lnTo>
                  <a:pt x="209" y="38021"/>
                </a:lnTo>
                <a:lnTo>
                  <a:pt x="140" y="36354"/>
                </a:lnTo>
                <a:lnTo>
                  <a:pt x="27" y="31640"/>
                </a:lnTo>
                <a:lnTo>
                  <a:pt x="0" y="15243"/>
                </a:lnTo>
                <a:lnTo>
                  <a:pt x="15397" y="15240"/>
                </a:lnTo>
                <a:lnTo>
                  <a:pt x="18731" y="16087"/>
                </a:lnTo>
                <a:lnTo>
                  <a:pt x="21801" y="17498"/>
                </a:lnTo>
                <a:lnTo>
                  <a:pt x="24694" y="19285"/>
                </a:lnTo>
                <a:lnTo>
                  <a:pt x="28316" y="20477"/>
                </a:lnTo>
                <a:lnTo>
                  <a:pt x="32424" y="21271"/>
                </a:lnTo>
                <a:lnTo>
                  <a:pt x="36856" y="21801"/>
                </a:lnTo>
                <a:lnTo>
                  <a:pt x="41504" y="23001"/>
                </a:lnTo>
                <a:lnTo>
                  <a:pt x="46296" y="24647"/>
                </a:lnTo>
                <a:lnTo>
                  <a:pt x="51184" y="26591"/>
                </a:lnTo>
                <a:lnTo>
                  <a:pt x="56136" y="27888"/>
                </a:lnTo>
                <a:lnTo>
                  <a:pt x="61131" y="28752"/>
                </a:lnTo>
                <a:lnTo>
                  <a:pt x="66153" y="29328"/>
                </a:lnTo>
                <a:lnTo>
                  <a:pt x="72042" y="29712"/>
                </a:lnTo>
                <a:lnTo>
                  <a:pt x="78509" y="29968"/>
                </a:lnTo>
                <a:lnTo>
                  <a:pt x="97486" y="30328"/>
                </a:lnTo>
                <a:lnTo>
                  <a:pt x="103091" y="30379"/>
                </a:lnTo>
                <a:lnTo>
                  <a:pt x="106827" y="28719"/>
                </a:lnTo>
                <a:lnTo>
                  <a:pt x="109318" y="25919"/>
                </a:lnTo>
                <a:lnTo>
                  <a:pt x="112933" y="18293"/>
                </a:lnTo>
                <a:lnTo>
                  <a:pt x="1219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Annotation824"/>
          <p:cNvSpPr/>
          <p:nvPr/>
        </p:nvSpPr>
        <p:spPr>
          <a:xfrm>
            <a:off x="4480664" y="3756723"/>
            <a:ext cx="4423869" cy="1676336"/>
          </a:xfrm>
          <a:custGeom>
            <a:avLst/>
            <a:gdLst/>
            <a:ahLst/>
            <a:cxnLst/>
            <a:rect l="0" t="0" r="0" b="0"/>
            <a:pathLst>
              <a:path w="4423869" h="1676336">
                <a:moveTo>
                  <a:pt x="4373778" y="609537"/>
                </a:moveTo>
                <a:lnTo>
                  <a:pt x="4363172" y="598931"/>
                </a:lnTo>
                <a:lnTo>
                  <a:pt x="4361627" y="596540"/>
                </a:lnTo>
                <a:lnTo>
                  <a:pt x="4359911" y="591625"/>
                </a:lnTo>
                <a:lnTo>
                  <a:pt x="4357962" y="580724"/>
                </a:lnTo>
                <a:lnTo>
                  <a:pt x="4352534" y="568732"/>
                </a:lnTo>
                <a:lnTo>
                  <a:pt x="4347968" y="562333"/>
                </a:lnTo>
                <a:lnTo>
                  <a:pt x="4346410" y="558594"/>
                </a:lnTo>
                <a:lnTo>
                  <a:pt x="4335618" y="516334"/>
                </a:lnTo>
                <a:lnTo>
                  <a:pt x="4323596" y="491985"/>
                </a:lnTo>
                <a:lnTo>
                  <a:pt x="4318804" y="472236"/>
                </a:lnTo>
                <a:lnTo>
                  <a:pt x="4307523" y="447805"/>
                </a:lnTo>
                <a:lnTo>
                  <a:pt x="4287409" y="413643"/>
                </a:lnTo>
                <a:lnTo>
                  <a:pt x="4284591" y="403658"/>
                </a:lnTo>
                <a:lnTo>
                  <a:pt x="4283841" y="398624"/>
                </a:lnTo>
                <a:lnTo>
                  <a:pt x="4281645" y="393575"/>
                </a:lnTo>
                <a:lnTo>
                  <a:pt x="4272161" y="378379"/>
                </a:lnTo>
                <a:lnTo>
                  <a:pt x="4266904" y="362305"/>
                </a:lnTo>
                <a:lnTo>
                  <a:pt x="4238471" y="310026"/>
                </a:lnTo>
                <a:lnTo>
                  <a:pt x="4216171" y="280202"/>
                </a:lnTo>
                <a:lnTo>
                  <a:pt x="4203653" y="269339"/>
                </a:lnTo>
                <a:lnTo>
                  <a:pt x="4193360" y="256619"/>
                </a:lnTo>
                <a:lnTo>
                  <a:pt x="4135090" y="207586"/>
                </a:lnTo>
                <a:lnTo>
                  <a:pt x="4098006" y="166192"/>
                </a:lnTo>
                <a:lnTo>
                  <a:pt x="4047567" y="127260"/>
                </a:lnTo>
                <a:lnTo>
                  <a:pt x="4025372" y="114279"/>
                </a:lnTo>
                <a:lnTo>
                  <a:pt x="3990021" y="87005"/>
                </a:lnTo>
                <a:lnTo>
                  <a:pt x="3956923" y="68558"/>
                </a:lnTo>
                <a:lnTo>
                  <a:pt x="3953634" y="66005"/>
                </a:lnTo>
                <a:lnTo>
                  <a:pt x="3910659" y="43118"/>
                </a:lnTo>
                <a:lnTo>
                  <a:pt x="3900964" y="40295"/>
                </a:lnTo>
                <a:lnTo>
                  <a:pt x="3896008" y="39542"/>
                </a:lnTo>
                <a:lnTo>
                  <a:pt x="3888245" y="36448"/>
                </a:lnTo>
                <a:lnTo>
                  <a:pt x="3872316" y="27563"/>
                </a:lnTo>
                <a:lnTo>
                  <a:pt x="3862757" y="24915"/>
                </a:lnTo>
                <a:lnTo>
                  <a:pt x="3852865" y="22892"/>
                </a:lnTo>
                <a:lnTo>
                  <a:pt x="3836927" y="17839"/>
                </a:lnTo>
                <a:lnTo>
                  <a:pt x="3795124" y="13075"/>
                </a:lnTo>
                <a:lnTo>
                  <a:pt x="3784706" y="10009"/>
                </a:lnTo>
                <a:lnTo>
                  <a:pt x="3742918" y="5442"/>
                </a:lnTo>
                <a:lnTo>
                  <a:pt x="3731869" y="2384"/>
                </a:lnTo>
                <a:lnTo>
                  <a:pt x="3684610" y="0"/>
                </a:lnTo>
                <a:lnTo>
                  <a:pt x="3620156" y="785"/>
                </a:lnTo>
                <a:lnTo>
                  <a:pt x="3594931" y="5969"/>
                </a:lnTo>
                <a:lnTo>
                  <a:pt x="3520766" y="16923"/>
                </a:lnTo>
                <a:lnTo>
                  <a:pt x="3497604" y="21056"/>
                </a:lnTo>
                <a:lnTo>
                  <a:pt x="3474655" y="24539"/>
                </a:lnTo>
                <a:lnTo>
                  <a:pt x="3458548" y="27805"/>
                </a:lnTo>
                <a:lnTo>
                  <a:pt x="3425127" y="32159"/>
                </a:lnTo>
                <a:lnTo>
                  <a:pt x="3411981" y="35424"/>
                </a:lnTo>
                <a:lnTo>
                  <a:pt x="3279644" y="46289"/>
                </a:lnTo>
                <a:lnTo>
                  <a:pt x="3215052" y="52794"/>
                </a:lnTo>
                <a:lnTo>
                  <a:pt x="3148503" y="55492"/>
                </a:lnTo>
                <a:lnTo>
                  <a:pt x="3017900" y="68005"/>
                </a:lnTo>
                <a:lnTo>
                  <a:pt x="2987080" y="70623"/>
                </a:lnTo>
                <a:lnTo>
                  <a:pt x="2935310" y="75411"/>
                </a:lnTo>
                <a:lnTo>
                  <a:pt x="2857869" y="78353"/>
                </a:lnTo>
                <a:lnTo>
                  <a:pt x="2806659" y="83045"/>
                </a:lnTo>
                <a:lnTo>
                  <a:pt x="2672030" y="84598"/>
                </a:lnTo>
                <a:lnTo>
                  <a:pt x="2529889" y="93594"/>
                </a:lnTo>
                <a:lnTo>
                  <a:pt x="2478957" y="98285"/>
                </a:lnTo>
                <a:lnTo>
                  <a:pt x="2351284" y="98991"/>
                </a:lnTo>
                <a:lnTo>
                  <a:pt x="2176679" y="98997"/>
                </a:lnTo>
                <a:lnTo>
                  <a:pt x="2119846" y="102770"/>
                </a:lnTo>
                <a:lnTo>
                  <a:pt x="1986930" y="99016"/>
                </a:lnTo>
                <a:lnTo>
                  <a:pt x="1843940" y="112607"/>
                </a:lnTo>
                <a:lnTo>
                  <a:pt x="1711857" y="118274"/>
                </a:lnTo>
                <a:lnTo>
                  <a:pt x="1574508" y="127876"/>
                </a:lnTo>
                <a:lnTo>
                  <a:pt x="1444868" y="129468"/>
                </a:lnTo>
                <a:lnTo>
                  <a:pt x="1310065" y="137056"/>
                </a:lnTo>
                <a:lnTo>
                  <a:pt x="1249535" y="139351"/>
                </a:lnTo>
                <a:lnTo>
                  <a:pt x="1199618" y="144010"/>
                </a:lnTo>
                <a:lnTo>
                  <a:pt x="1173531" y="143661"/>
                </a:lnTo>
                <a:lnTo>
                  <a:pt x="1036159" y="131878"/>
                </a:lnTo>
                <a:lnTo>
                  <a:pt x="902957" y="127232"/>
                </a:lnTo>
                <a:lnTo>
                  <a:pt x="828164" y="122171"/>
                </a:lnTo>
                <a:lnTo>
                  <a:pt x="749069" y="127943"/>
                </a:lnTo>
                <a:lnTo>
                  <a:pt x="712846" y="124883"/>
                </a:lnTo>
                <a:lnTo>
                  <a:pt x="581638" y="130279"/>
                </a:lnTo>
                <a:lnTo>
                  <a:pt x="452723" y="149185"/>
                </a:lnTo>
                <a:lnTo>
                  <a:pt x="420899" y="153096"/>
                </a:lnTo>
                <a:lnTo>
                  <a:pt x="292060" y="188701"/>
                </a:lnTo>
                <a:lnTo>
                  <a:pt x="175686" y="237903"/>
                </a:lnTo>
                <a:lnTo>
                  <a:pt x="105526" y="280426"/>
                </a:lnTo>
                <a:lnTo>
                  <a:pt x="93127" y="292239"/>
                </a:lnTo>
                <a:lnTo>
                  <a:pt x="51694" y="342710"/>
                </a:lnTo>
                <a:lnTo>
                  <a:pt x="47129" y="347833"/>
                </a:lnTo>
                <a:lnTo>
                  <a:pt x="39797" y="360297"/>
                </a:lnTo>
                <a:lnTo>
                  <a:pt x="28192" y="388996"/>
                </a:lnTo>
                <a:lnTo>
                  <a:pt x="14680" y="440127"/>
                </a:lnTo>
                <a:lnTo>
                  <a:pt x="12292" y="445797"/>
                </a:lnTo>
                <a:lnTo>
                  <a:pt x="1671" y="496978"/>
                </a:lnTo>
                <a:lnTo>
                  <a:pt x="0" y="548679"/>
                </a:lnTo>
                <a:lnTo>
                  <a:pt x="764" y="579077"/>
                </a:lnTo>
                <a:lnTo>
                  <a:pt x="7659" y="624779"/>
                </a:lnTo>
                <a:lnTo>
                  <a:pt x="16882" y="678117"/>
                </a:lnTo>
                <a:lnTo>
                  <a:pt x="30530" y="723837"/>
                </a:lnTo>
                <a:lnTo>
                  <a:pt x="43944" y="761937"/>
                </a:lnTo>
                <a:lnTo>
                  <a:pt x="68006" y="813019"/>
                </a:lnTo>
                <a:lnTo>
                  <a:pt x="82589" y="839196"/>
                </a:lnTo>
                <a:lnTo>
                  <a:pt x="115840" y="885958"/>
                </a:lnTo>
                <a:lnTo>
                  <a:pt x="149852" y="933275"/>
                </a:lnTo>
                <a:lnTo>
                  <a:pt x="190400" y="984650"/>
                </a:lnTo>
                <a:lnTo>
                  <a:pt x="223134" y="1022758"/>
                </a:lnTo>
                <a:lnTo>
                  <a:pt x="267788" y="1070414"/>
                </a:lnTo>
                <a:lnTo>
                  <a:pt x="327901" y="1121546"/>
                </a:lnTo>
                <a:lnTo>
                  <a:pt x="396146" y="1170783"/>
                </a:lnTo>
                <a:lnTo>
                  <a:pt x="464926" y="1221675"/>
                </a:lnTo>
                <a:lnTo>
                  <a:pt x="543177" y="1272477"/>
                </a:lnTo>
                <a:lnTo>
                  <a:pt x="561395" y="1283484"/>
                </a:lnTo>
                <a:lnTo>
                  <a:pt x="610981" y="1320031"/>
                </a:lnTo>
                <a:lnTo>
                  <a:pt x="708943" y="1369267"/>
                </a:lnTo>
                <a:lnTo>
                  <a:pt x="820321" y="1419859"/>
                </a:lnTo>
                <a:lnTo>
                  <a:pt x="851644" y="1434209"/>
                </a:lnTo>
                <a:lnTo>
                  <a:pt x="992426" y="1483203"/>
                </a:lnTo>
                <a:lnTo>
                  <a:pt x="1118652" y="1525314"/>
                </a:lnTo>
                <a:lnTo>
                  <a:pt x="1244517" y="1557094"/>
                </a:lnTo>
                <a:lnTo>
                  <a:pt x="1325935" y="1573680"/>
                </a:lnTo>
                <a:lnTo>
                  <a:pt x="1461306" y="1592653"/>
                </a:lnTo>
                <a:lnTo>
                  <a:pt x="1586601" y="1609349"/>
                </a:lnTo>
                <a:lnTo>
                  <a:pt x="1732497" y="1626624"/>
                </a:lnTo>
                <a:lnTo>
                  <a:pt x="1882086" y="1642698"/>
                </a:lnTo>
                <a:lnTo>
                  <a:pt x="2026112" y="1653536"/>
                </a:lnTo>
                <a:lnTo>
                  <a:pt x="2152754" y="1664798"/>
                </a:lnTo>
                <a:lnTo>
                  <a:pt x="2284166" y="1674595"/>
                </a:lnTo>
                <a:lnTo>
                  <a:pt x="2415510" y="1676269"/>
                </a:lnTo>
                <a:lnTo>
                  <a:pt x="2551193" y="1676335"/>
                </a:lnTo>
                <a:lnTo>
                  <a:pt x="2680493" y="1669188"/>
                </a:lnTo>
                <a:lnTo>
                  <a:pt x="2895082" y="1661192"/>
                </a:lnTo>
                <a:lnTo>
                  <a:pt x="3019659" y="1647920"/>
                </a:lnTo>
                <a:lnTo>
                  <a:pt x="3154909" y="1637622"/>
                </a:lnTo>
                <a:lnTo>
                  <a:pt x="3285714" y="1624768"/>
                </a:lnTo>
                <a:lnTo>
                  <a:pt x="3422678" y="1605116"/>
                </a:lnTo>
                <a:lnTo>
                  <a:pt x="3558865" y="1584757"/>
                </a:lnTo>
                <a:lnTo>
                  <a:pt x="3685145" y="1548698"/>
                </a:lnTo>
                <a:lnTo>
                  <a:pt x="3830076" y="1495379"/>
                </a:lnTo>
                <a:lnTo>
                  <a:pt x="3924177" y="1445313"/>
                </a:lnTo>
                <a:lnTo>
                  <a:pt x="3962295" y="1426262"/>
                </a:lnTo>
                <a:lnTo>
                  <a:pt x="4025850" y="1376597"/>
                </a:lnTo>
                <a:lnTo>
                  <a:pt x="4046039" y="1360525"/>
                </a:lnTo>
                <a:lnTo>
                  <a:pt x="4089196" y="1313431"/>
                </a:lnTo>
                <a:lnTo>
                  <a:pt x="4132192" y="1263082"/>
                </a:lnTo>
                <a:lnTo>
                  <a:pt x="4162251" y="1226523"/>
                </a:lnTo>
                <a:lnTo>
                  <a:pt x="4194222" y="1181017"/>
                </a:lnTo>
                <a:lnTo>
                  <a:pt x="4230826" y="1135315"/>
                </a:lnTo>
                <a:lnTo>
                  <a:pt x="4267057" y="1084235"/>
                </a:lnTo>
                <a:lnTo>
                  <a:pt x="4302654" y="1035943"/>
                </a:lnTo>
                <a:lnTo>
                  <a:pt x="4333891" y="984692"/>
                </a:lnTo>
                <a:lnTo>
                  <a:pt x="4353352" y="940900"/>
                </a:lnTo>
                <a:lnTo>
                  <a:pt x="4370384" y="889571"/>
                </a:lnTo>
                <a:lnTo>
                  <a:pt x="4379610" y="838025"/>
                </a:lnTo>
                <a:lnTo>
                  <a:pt x="4383125" y="815244"/>
                </a:lnTo>
                <a:lnTo>
                  <a:pt x="4395234" y="765980"/>
                </a:lnTo>
                <a:lnTo>
                  <a:pt x="4405989" y="716747"/>
                </a:lnTo>
                <a:lnTo>
                  <a:pt x="4409261" y="706293"/>
                </a:lnTo>
                <a:lnTo>
                  <a:pt x="4413981" y="670511"/>
                </a:lnTo>
                <a:lnTo>
                  <a:pt x="4417046" y="660343"/>
                </a:lnTo>
                <a:lnTo>
                  <a:pt x="4419354" y="624778"/>
                </a:lnTo>
                <a:lnTo>
                  <a:pt x="4419402" y="619697"/>
                </a:lnTo>
                <a:lnTo>
                  <a:pt x="4420279" y="615464"/>
                </a:lnTo>
                <a:lnTo>
                  <a:pt x="4423515" y="608502"/>
                </a:lnTo>
                <a:lnTo>
                  <a:pt x="4423868" y="604614"/>
                </a:lnTo>
                <a:lnTo>
                  <a:pt x="4419146" y="576308"/>
                </a:lnTo>
                <a:lnTo>
                  <a:pt x="4408957" y="547045"/>
                </a:lnTo>
                <a:lnTo>
                  <a:pt x="4405696" y="541629"/>
                </a:lnTo>
                <a:lnTo>
                  <a:pt x="4379414" y="515844"/>
                </a:lnTo>
                <a:lnTo>
                  <a:pt x="4365275" y="506371"/>
                </a:lnTo>
                <a:lnTo>
                  <a:pt x="4312817" y="47237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Annotation825"/>
          <p:cNvSpPr/>
          <p:nvPr/>
        </p:nvSpPr>
        <p:spPr>
          <a:xfrm>
            <a:off x="6340330" y="4175760"/>
            <a:ext cx="1986775" cy="144773"/>
          </a:xfrm>
          <a:custGeom>
            <a:avLst/>
            <a:gdLst/>
            <a:ahLst/>
            <a:cxnLst/>
            <a:rect l="0" t="0" r="0" b="0"/>
            <a:pathLst>
              <a:path w="1986775" h="144773">
                <a:moveTo>
                  <a:pt x="22371" y="137160"/>
                </a:moveTo>
                <a:lnTo>
                  <a:pt x="29677" y="144466"/>
                </a:lnTo>
                <a:lnTo>
                  <a:pt x="55202" y="144772"/>
                </a:lnTo>
                <a:lnTo>
                  <a:pt x="57805" y="143928"/>
                </a:lnTo>
                <a:lnTo>
                  <a:pt x="62954" y="140732"/>
                </a:lnTo>
                <a:lnTo>
                  <a:pt x="70324" y="138748"/>
                </a:lnTo>
                <a:lnTo>
                  <a:pt x="104798" y="135042"/>
                </a:lnTo>
                <a:lnTo>
                  <a:pt x="116579" y="131985"/>
                </a:lnTo>
                <a:lnTo>
                  <a:pt x="147095" y="127765"/>
                </a:lnTo>
                <a:lnTo>
                  <a:pt x="173345" y="123652"/>
                </a:lnTo>
                <a:lnTo>
                  <a:pt x="228654" y="119814"/>
                </a:lnTo>
                <a:lnTo>
                  <a:pt x="272904" y="115389"/>
                </a:lnTo>
                <a:lnTo>
                  <a:pt x="295150" y="112527"/>
                </a:lnTo>
                <a:lnTo>
                  <a:pt x="328971" y="108412"/>
                </a:lnTo>
                <a:lnTo>
                  <a:pt x="365804" y="104935"/>
                </a:lnTo>
                <a:lnTo>
                  <a:pt x="403529" y="100801"/>
                </a:lnTo>
                <a:lnTo>
                  <a:pt x="454203" y="99404"/>
                </a:lnTo>
                <a:lnTo>
                  <a:pt x="511061" y="93891"/>
                </a:lnTo>
                <a:lnTo>
                  <a:pt x="571210" y="91924"/>
                </a:lnTo>
                <a:lnTo>
                  <a:pt x="632010" y="91536"/>
                </a:lnTo>
                <a:lnTo>
                  <a:pt x="681748" y="87423"/>
                </a:lnTo>
                <a:lnTo>
                  <a:pt x="734020" y="84887"/>
                </a:lnTo>
                <a:lnTo>
                  <a:pt x="787044" y="84136"/>
                </a:lnTo>
                <a:lnTo>
                  <a:pt x="840291" y="83913"/>
                </a:lnTo>
                <a:lnTo>
                  <a:pt x="897648" y="79802"/>
                </a:lnTo>
                <a:lnTo>
                  <a:pt x="971628" y="76065"/>
                </a:lnTo>
                <a:lnTo>
                  <a:pt x="1007579" y="72471"/>
                </a:lnTo>
                <a:lnTo>
                  <a:pt x="1061138" y="69733"/>
                </a:lnTo>
                <a:lnTo>
                  <a:pt x="1118589" y="68921"/>
                </a:lnTo>
                <a:lnTo>
                  <a:pt x="1218906" y="62594"/>
                </a:lnTo>
                <a:lnTo>
                  <a:pt x="1277472" y="59187"/>
                </a:lnTo>
                <a:lnTo>
                  <a:pt x="1332360" y="55072"/>
                </a:lnTo>
                <a:lnTo>
                  <a:pt x="1390674" y="51596"/>
                </a:lnTo>
                <a:lnTo>
                  <a:pt x="1451697" y="47461"/>
                </a:lnTo>
                <a:lnTo>
                  <a:pt x="1507313" y="46236"/>
                </a:lnTo>
                <a:lnTo>
                  <a:pt x="1579202" y="45822"/>
                </a:lnTo>
                <a:lnTo>
                  <a:pt x="1632675" y="41705"/>
                </a:lnTo>
                <a:lnTo>
                  <a:pt x="1682010" y="39168"/>
                </a:lnTo>
                <a:lnTo>
                  <a:pt x="1743345" y="38311"/>
                </a:lnTo>
                <a:lnTo>
                  <a:pt x="1986774" y="38100"/>
                </a:lnTo>
                <a:lnTo>
                  <a:pt x="987978" y="38100"/>
                </a:lnTo>
                <a:lnTo>
                  <a:pt x="934352" y="42145"/>
                </a:lnTo>
                <a:lnTo>
                  <a:pt x="876882" y="44661"/>
                </a:lnTo>
                <a:lnTo>
                  <a:pt x="821002" y="45406"/>
                </a:lnTo>
                <a:lnTo>
                  <a:pt x="766908" y="49672"/>
                </a:lnTo>
                <a:lnTo>
                  <a:pt x="713344" y="52253"/>
                </a:lnTo>
                <a:lnTo>
                  <a:pt x="659938" y="53018"/>
                </a:lnTo>
                <a:lnTo>
                  <a:pt x="562725" y="59328"/>
                </a:lnTo>
                <a:lnTo>
                  <a:pt x="504491" y="62734"/>
                </a:lnTo>
                <a:lnTo>
                  <a:pt x="467787" y="66828"/>
                </a:lnTo>
                <a:lnTo>
                  <a:pt x="431719" y="71471"/>
                </a:lnTo>
                <a:lnTo>
                  <a:pt x="348495" y="77835"/>
                </a:lnTo>
                <a:lnTo>
                  <a:pt x="298493" y="82047"/>
                </a:lnTo>
                <a:lnTo>
                  <a:pt x="251505" y="85552"/>
                </a:lnTo>
                <a:lnTo>
                  <a:pt x="207666" y="89696"/>
                </a:lnTo>
                <a:lnTo>
                  <a:pt x="167867" y="93181"/>
                </a:lnTo>
                <a:lnTo>
                  <a:pt x="131521" y="97318"/>
                </a:lnTo>
                <a:lnTo>
                  <a:pt x="70565" y="101164"/>
                </a:lnTo>
                <a:lnTo>
                  <a:pt x="42144" y="105590"/>
                </a:lnTo>
                <a:lnTo>
                  <a:pt x="1164" y="106672"/>
                </a:lnTo>
                <a:lnTo>
                  <a:pt x="612" y="107521"/>
                </a:lnTo>
                <a:lnTo>
                  <a:pt x="0" y="110723"/>
                </a:lnTo>
                <a:lnTo>
                  <a:pt x="684" y="111915"/>
                </a:lnTo>
                <a:lnTo>
                  <a:pt x="1986" y="112710"/>
                </a:lnTo>
                <a:lnTo>
                  <a:pt x="3701" y="113240"/>
                </a:lnTo>
                <a:lnTo>
                  <a:pt x="62028" y="114292"/>
                </a:lnTo>
                <a:lnTo>
                  <a:pt x="116933" y="114299"/>
                </a:lnTo>
                <a:lnTo>
                  <a:pt x="151049" y="110255"/>
                </a:lnTo>
                <a:lnTo>
                  <a:pt x="202195" y="107386"/>
                </a:lnTo>
                <a:lnTo>
                  <a:pt x="249689" y="106043"/>
                </a:lnTo>
                <a:lnTo>
                  <a:pt x="280882" y="102728"/>
                </a:lnTo>
                <a:lnTo>
                  <a:pt x="348382" y="98938"/>
                </a:lnTo>
                <a:lnTo>
                  <a:pt x="383448" y="95337"/>
                </a:lnTo>
                <a:lnTo>
                  <a:pt x="476518" y="89696"/>
                </a:lnTo>
                <a:lnTo>
                  <a:pt x="518854" y="86431"/>
                </a:lnTo>
                <a:lnTo>
                  <a:pt x="580768" y="83747"/>
                </a:lnTo>
                <a:lnTo>
                  <a:pt x="621632" y="80118"/>
                </a:lnTo>
                <a:lnTo>
                  <a:pt x="686763" y="73316"/>
                </a:lnTo>
                <a:lnTo>
                  <a:pt x="731676" y="70684"/>
                </a:lnTo>
                <a:lnTo>
                  <a:pt x="777885" y="68669"/>
                </a:lnTo>
                <a:lnTo>
                  <a:pt x="826644" y="64950"/>
                </a:lnTo>
                <a:lnTo>
                  <a:pt x="897650" y="58097"/>
                </a:lnTo>
                <a:lnTo>
                  <a:pt x="943938" y="55454"/>
                </a:lnTo>
                <a:lnTo>
                  <a:pt x="990756" y="53433"/>
                </a:lnTo>
                <a:lnTo>
                  <a:pt x="1039786" y="49712"/>
                </a:lnTo>
                <a:lnTo>
                  <a:pt x="1110945" y="42858"/>
                </a:lnTo>
                <a:lnTo>
                  <a:pt x="1157268" y="40215"/>
                </a:lnTo>
                <a:lnTo>
                  <a:pt x="1202410" y="38193"/>
                </a:lnTo>
                <a:lnTo>
                  <a:pt x="1245050" y="34472"/>
                </a:lnTo>
                <a:lnTo>
                  <a:pt x="1311181" y="27618"/>
                </a:lnTo>
                <a:lnTo>
                  <a:pt x="1354072" y="24975"/>
                </a:lnTo>
                <a:lnTo>
                  <a:pt x="1395712" y="23800"/>
                </a:lnTo>
                <a:lnTo>
                  <a:pt x="1493961" y="22983"/>
                </a:lnTo>
                <a:lnTo>
                  <a:pt x="1548433" y="18851"/>
                </a:lnTo>
                <a:lnTo>
                  <a:pt x="1598065" y="16310"/>
                </a:lnTo>
                <a:lnTo>
                  <a:pt x="1644944" y="15557"/>
                </a:lnTo>
                <a:lnTo>
                  <a:pt x="1896774" y="15240"/>
                </a:lnTo>
                <a:lnTo>
                  <a:pt x="1808945" y="15240"/>
                </a:lnTo>
                <a:lnTo>
                  <a:pt x="1788989" y="19285"/>
                </a:lnTo>
                <a:lnTo>
                  <a:pt x="1744383" y="22546"/>
                </a:lnTo>
                <a:lnTo>
                  <a:pt x="1707907" y="21951"/>
                </a:lnTo>
                <a:lnTo>
                  <a:pt x="1688156" y="18787"/>
                </a:lnTo>
                <a:lnTo>
                  <a:pt x="1668089" y="14559"/>
                </a:lnTo>
                <a:lnTo>
                  <a:pt x="1647034" y="9857"/>
                </a:lnTo>
                <a:lnTo>
                  <a:pt x="159971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826"/>
          <p:cNvSpPr/>
          <p:nvPr/>
        </p:nvSpPr>
        <p:spPr>
          <a:xfrm>
            <a:off x="4693951" y="4313989"/>
            <a:ext cx="1181070" cy="456101"/>
          </a:xfrm>
          <a:custGeom>
            <a:avLst/>
            <a:gdLst/>
            <a:ahLst/>
            <a:cxnLst/>
            <a:rect l="0" t="0" r="0" b="0"/>
            <a:pathLst>
              <a:path w="1181070" h="456101">
                <a:moveTo>
                  <a:pt x="1181069" y="158951"/>
                </a:moveTo>
                <a:lnTo>
                  <a:pt x="1181069" y="152390"/>
                </a:lnTo>
                <a:lnTo>
                  <a:pt x="1180223" y="152037"/>
                </a:lnTo>
                <a:lnTo>
                  <a:pt x="1177024" y="151645"/>
                </a:lnTo>
                <a:lnTo>
                  <a:pt x="1175833" y="150694"/>
                </a:lnTo>
                <a:lnTo>
                  <a:pt x="1175038" y="149213"/>
                </a:lnTo>
                <a:lnTo>
                  <a:pt x="1174508" y="147379"/>
                </a:lnTo>
                <a:lnTo>
                  <a:pt x="1173308" y="146156"/>
                </a:lnTo>
                <a:lnTo>
                  <a:pt x="1171662" y="145341"/>
                </a:lnTo>
                <a:lnTo>
                  <a:pt x="1169717" y="144798"/>
                </a:lnTo>
                <a:lnTo>
                  <a:pt x="1168421" y="143589"/>
                </a:lnTo>
                <a:lnTo>
                  <a:pt x="1167557" y="141936"/>
                </a:lnTo>
                <a:lnTo>
                  <a:pt x="1165930" y="136433"/>
                </a:lnTo>
                <a:lnTo>
                  <a:pt x="1152319" y="122583"/>
                </a:lnTo>
                <a:lnTo>
                  <a:pt x="1151742" y="122006"/>
                </a:lnTo>
                <a:lnTo>
                  <a:pt x="1151358" y="120774"/>
                </a:lnTo>
                <a:lnTo>
                  <a:pt x="1150931" y="117148"/>
                </a:lnTo>
                <a:lnTo>
                  <a:pt x="1149970" y="115843"/>
                </a:lnTo>
                <a:lnTo>
                  <a:pt x="1148483" y="114972"/>
                </a:lnTo>
                <a:lnTo>
                  <a:pt x="1146645" y="114391"/>
                </a:lnTo>
                <a:lnTo>
                  <a:pt x="1145420" y="113158"/>
                </a:lnTo>
                <a:lnTo>
                  <a:pt x="1144603" y="111489"/>
                </a:lnTo>
                <a:lnTo>
                  <a:pt x="1144058" y="109529"/>
                </a:lnTo>
                <a:lnTo>
                  <a:pt x="1141196" y="105095"/>
                </a:lnTo>
                <a:lnTo>
                  <a:pt x="1139246" y="102727"/>
                </a:lnTo>
                <a:lnTo>
                  <a:pt x="1137101" y="101148"/>
                </a:lnTo>
                <a:lnTo>
                  <a:pt x="1130035" y="98080"/>
                </a:lnTo>
                <a:lnTo>
                  <a:pt x="1115008" y="85922"/>
                </a:lnTo>
                <a:lnTo>
                  <a:pt x="1107403" y="82844"/>
                </a:lnTo>
                <a:lnTo>
                  <a:pt x="1090663" y="72269"/>
                </a:lnTo>
                <a:lnTo>
                  <a:pt x="1081340" y="69626"/>
                </a:lnTo>
                <a:lnTo>
                  <a:pt x="1076483" y="68921"/>
                </a:lnTo>
                <a:lnTo>
                  <a:pt x="1068828" y="65880"/>
                </a:lnTo>
                <a:lnTo>
                  <a:pt x="1052971" y="57029"/>
                </a:lnTo>
                <a:lnTo>
                  <a:pt x="1043420" y="54386"/>
                </a:lnTo>
                <a:lnTo>
                  <a:pt x="1007355" y="50199"/>
                </a:lnTo>
                <a:lnTo>
                  <a:pt x="996336" y="47117"/>
                </a:lnTo>
                <a:lnTo>
                  <a:pt x="980612" y="44535"/>
                </a:lnTo>
                <a:lnTo>
                  <a:pt x="960129" y="38764"/>
                </a:lnTo>
                <a:lnTo>
                  <a:pt x="942603" y="35287"/>
                </a:lnTo>
                <a:lnTo>
                  <a:pt x="923582" y="31152"/>
                </a:lnTo>
                <a:lnTo>
                  <a:pt x="912536" y="29338"/>
                </a:lnTo>
                <a:lnTo>
                  <a:pt x="895952" y="24404"/>
                </a:lnTo>
                <a:lnTo>
                  <a:pt x="870280" y="20049"/>
                </a:lnTo>
                <a:lnTo>
                  <a:pt x="858367" y="16783"/>
                </a:lnTo>
                <a:lnTo>
                  <a:pt x="822579" y="10470"/>
                </a:lnTo>
                <a:lnTo>
                  <a:pt x="792380" y="7325"/>
                </a:lnTo>
                <a:lnTo>
                  <a:pt x="759698" y="6704"/>
                </a:lnTo>
                <a:lnTo>
                  <a:pt x="730816" y="4339"/>
                </a:lnTo>
                <a:lnTo>
                  <a:pt x="694761" y="0"/>
                </a:lnTo>
                <a:lnTo>
                  <a:pt x="666891" y="3293"/>
                </a:lnTo>
                <a:lnTo>
                  <a:pt x="637183" y="5586"/>
                </a:lnTo>
                <a:lnTo>
                  <a:pt x="606932" y="6265"/>
                </a:lnTo>
                <a:lnTo>
                  <a:pt x="576520" y="6466"/>
                </a:lnTo>
                <a:lnTo>
                  <a:pt x="546060" y="10571"/>
                </a:lnTo>
                <a:lnTo>
                  <a:pt x="510663" y="14307"/>
                </a:lnTo>
                <a:lnTo>
                  <a:pt x="481015" y="19197"/>
                </a:lnTo>
                <a:lnTo>
                  <a:pt x="447489" y="21022"/>
                </a:lnTo>
                <a:lnTo>
                  <a:pt x="419870" y="22410"/>
                </a:lnTo>
                <a:lnTo>
                  <a:pt x="390614" y="27807"/>
                </a:lnTo>
                <a:lnTo>
                  <a:pt x="361343" y="34768"/>
                </a:lnTo>
                <a:lnTo>
                  <a:pt x="326010" y="44705"/>
                </a:lnTo>
                <a:lnTo>
                  <a:pt x="289896" y="54545"/>
                </a:lnTo>
                <a:lnTo>
                  <a:pt x="261752" y="62595"/>
                </a:lnTo>
                <a:lnTo>
                  <a:pt x="230780" y="71887"/>
                </a:lnTo>
                <a:lnTo>
                  <a:pt x="201378" y="80002"/>
                </a:lnTo>
                <a:lnTo>
                  <a:pt x="176204" y="88616"/>
                </a:lnTo>
                <a:lnTo>
                  <a:pt x="152658" y="100669"/>
                </a:lnTo>
                <a:lnTo>
                  <a:pt x="129594" y="110826"/>
                </a:lnTo>
                <a:lnTo>
                  <a:pt x="106675" y="123337"/>
                </a:lnTo>
                <a:lnTo>
                  <a:pt x="80689" y="135579"/>
                </a:lnTo>
                <a:lnTo>
                  <a:pt x="57980" y="148724"/>
                </a:lnTo>
                <a:lnTo>
                  <a:pt x="43028" y="157238"/>
                </a:lnTo>
                <a:lnTo>
                  <a:pt x="28719" y="169262"/>
                </a:lnTo>
                <a:lnTo>
                  <a:pt x="15870" y="181339"/>
                </a:lnTo>
                <a:lnTo>
                  <a:pt x="13110" y="184036"/>
                </a:lnTo>
                <a:lnTo>
                  <a:pt x="11270" y="187528"/>
                </a:lnTo>
                <a:lnTo>
                  <a:pt x="7833" y="199686"/>
                </a:lnTo>
                <a:lnTo>
                  <a:pt x="2675" y="209027"/>
                </a:lnTo>
                <a:lnTo>
                  <a:pt x="1171" y="214509"/>
                </a:lnTo>
                <a:lnTo>
                  <a:pt x="324" y="226401"/>
                </a:lnTo>
                <a:lnTo>
                  <a:pt x="39" y="240352"/>
                </a:lnTo>
                <a:lnTo>
                  <a:pt x="0" y="249034"/>
                </a:lnTo>
                <a:lnTo>
                  <a:pt x="2240" y="258537"/>
                </a:lnTo>
                <a:lnTo>
                  <a:pt x="5212" y="268405"/>
                </a:lnTo>
                <a:lnTo>
                  <a:pt x="6532" y="278435"/>
                </a:lnTo>
                <a:lnTo>
                  <a:pt x="8578" y="282634"/>
                </a:lnTo>
                <a:lnTo>
                  <a:pt x="11635" y="286279"/>
                </a:lnTo>
                <a:lnTo>
                  <a:pt x="18700" y="293435"/>
                </a:lnTo>
                <a:lnTo>
                  <a:pt x="28284" y="306983"/>
                </a:lnTo>
                <a:lnTo>
                  <a:pt x="41472" y="320875"/>
                </a:lnTo>
                <a:lnTo>
                  <a:pt x="61099" y="333584"/>
                </a:lnTo>
                <a:lnTo>
                  <a:pt x="71164" y="339859"/>
                </a:lnTo>
                <a:lnTo>
                  <a:pt x="87198" y="352065"/>
                </a:lnTo>
                <a:lnTo>
                  <a:pt x="112684" y="364204"/>
                </a:lnTo>
                <a:lnTo>
                  <a:pt x="133555" y="372167"/>
                </a:lnTo>
                <a:lnTo>
                  <a:pt x="166903" y="382443"/>
                </a:lnTo>
                <a:lnTo>
                  <a:pt x="213267" y="397708"/>
                </a:lnTo>
                <a:lnTo>
                  <a:pt x="274426" y="415491"/>
                </a:lnTo>
                <a:lnTo>
                  <a:pt x="303022" y="423111"/>
                </a:lnTo>
                <a:lnTo>
                  <a:pt x="332944" y="429884"/>
                </a:lnTo>
                <a:lnTo>
                  <a:pt x="363259" y="433114"/>
                </a:lnTo>
                <a:lnTo>
                  <a:pt x="394536" y="439057"/>
                </a:lnTo>
                <a:lnTo>
                  <a:pt x="429392" y="445333"/>
                </a:lnTo>
                <a:lnTo>
                  <a:pt x="462391" y="448416"/>
                </a:lnTo>
                <a:lnTo>
                  <a:pt x="497757" y="453469"/>
                </a:lnTo>
                <a:lnTo>
                  <a:pt x="530061" y="455342"/>
                </a:lnTo>
                <a:lnTo>
                  <a:pt x="561928" y="455897"/>
                </a:lnTo>
                <a:lnTo>
                  <a:pt x="618639" y="456100"/>
                </a:lnTo>
                <a:lnTo>
                  <a:pt x="650853" y="453860"/>
                </a:lnTo>
                <a:lnTo>
                  <a:pt x="687185" y="450888"/>
                </a:lnTo>
                <a:lnTo>
                  <a:pt x="717443" y="449567"/>
                </a:lnTo>
                <a:lnTo>
                  <a:pt x="754232" y="444778"/>
                </a:lnTo>
                <a:lnTo>
                  <a:pt x="803088" y="440812"/>
                </a:lnTo>
                <a:lnTo>
                  <a:pt x="828222" y="437187"/>
                </a:lnTo>
                <a:lnTo>
                  <a:pt x="862127" y="430386"/>
                </a:lnTo>
                <a:lnTo>
                  <a:pt x="909161" y="420503"/>
                </a:lnTo>
                <a:lnTo>
                  <a:pt x="941518" y="412931"/>
                </a:lnTo>
                <a:lnTo>
                  <a:pt x="1023559" y="392630"/>
                </a:lnTo>
                <a:lnTo>
                  <a:pt x="1058139" y="382471"/>
                </a:lnTo>
                <a:lnTo>
                  <a:pt x="1081710" y="375698"/>
                </a:lnTo>
                <a:lnTo>
                  <a:pt x="1110172" y="370722"/>
                </a:lnTo>
                <a:lnTo>
                  <a:pt x="1132351" y="361837"/>
                </a:lnTo>
                <a:lnTo>
                  <a:pt x="1156688" y="346883"/>
                </a:lnTo>
                <a:lnTo>
                  <a:pt x="1159735" y="344353"/>
                </a:lnTo>
                <a:lnTo>
                  <a:pt x="1161767" y="341818"/>
                </a:lnTo>
                <a:lnTo>
                  <a:pt x="1169072" y="327623"/>
                </a:lnTo>
                <a:lnTo>
                  <a:pt x="1176197" y="313444"/>
                </a:lnTo>
                <a:lnTo>
                  <a:pt x="1178903" y="303533"/>
                </a:lnTo>
                <a:lnTo>
                  <a:pt x="1180107" y="293483"/>
                </a:lnTo>
                <a:lnTo>
                  <a:pt x="1180641" y="283372"/>
                </a:lnTo>
                <a:lnTo>
                  <a:pt x="1180879" y="270976"/>
                </a:lnTo>
                <a:lnTo>
                  <a:pt x="1181058" y="210702"/>
                </a:lnTo>
                <a:lnTo>
                  <a:pt x="1180215" y="203612"/>
                </a:lnTo>
                <a:lnTo>
                  <a:pt x="1178806" y="196345"/>
                </a:lnTo>
                <a:lnTo>
                  <a:pt x="1174983" y="182344"/>
                </a:lnTo>
                <a:lnTo>
                  <a:pt x="1170462" y="170477"/>
                </a:lnTo>
                <a:lnTo>
                  <a:pt x="1167888" y="159558"/>
                </a:lnTo>
                <a:lnTo>
                  <a:pt x="1167201" y="154275"/>
                </a:lnTo>
                <a:lnTo>
                  <a:pt x="1165051" y="149061"/>
                </a:lnTo>
                <a:lnTo>
                  <a:pt x="1158145" y="138751"/>
                </a:lnTo>
                <a:lnTo>
                  <a:pt x="1151689" y="128524"/>
                </a:lnTo>
                <a:lnTo>
                  <a:pt x="1148782" y="123427"/>
                </a:lnTo>
                <a:lnTo>
                  <a:pt x="1141037" y="115505"/>
                </a:lnTo>
                <a:lnTo>
                  <a:pt x="1136602" y="112207"/>
                </a:lnTo>
                <a:lnTo>
                  <a:pt x="1129415" y="104027"/>
                </a:lnTo>
                <a:lnTo>
                  <a:pt x="1126313" y="99475"/>
                </a:lnTo>
                <a:lnTo>
                  <a:pt x="1121705" y="96441"/>
                </a:lnTo>
                <a:lnTo>
                  <a:pt x="1086717" y="85667"/>
                </a:lnTo>
                <a:lnTo>
                  <a:pt x="1051145" y="83135"/>
                </a:lnTo>
                <a:lnTo>
                  <a:pt x="975329" y="8275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Annotation827"/>
          <p:cNvSpPr/>
          <p:nvPr/>
        </p:nvSpPr>
        <p:spPr>
          <a:xfrm>
            <a:off x="4861560" y="4808220"/>
            <a:ext cx="472441" cy="929641"/>
          </a:xfrm>
          <a:custGeom>
            <a:avLst/>
            <a:gdLst/>
            <a:ahLst/>
            <a:cxnLst/>
            <a:rect l="0" t="0" r="0" b="0"/>
            <a:pathLst>
              <a:path w="472441" h="929641">
                <a:moveTo>
                  <a:pt x="0" y="0"/>
                </a:moveTo>
                <a:lnTo>
                  <a:pt x="6031" y="20352"/>
                </a:lnTo>
                <a:lnTo>
                  <a:pt x="7579" y="32474"/>
                </a:lnTo>
                <a:lnTo>
                  <a:pt x="7619" y="59960"/>
                </a:lnTo>
                <a:lnTo>
                  <a:pt x="5362" y="69264"/>
                </a:lnTo>
                <a:lnTo>
                  <a:pt x="2383" y="79044"/>
                </a:lnTo>
                <a:lnTo>
                  <a:pt x="470" y="101378"/>
                </a:lnTo>
                <a:lnTo>
                  <a:pt x="92" y="129998"/>
                </a:lnTo>
                <a:lnTo>
                  <a:pt x="0" y="284833"/>
                </a:lnTo>
                <a:lnTo>
                  <a:pt x="2257" y="307215"/>
                </a:lnTo>
                <a:lnTo>
                  <a:pt x="5237" y="330426"/>
                </a:lnTo>
                <a:lnTo>
                  <a:pt x="6561" y="352032"/>
                </a:lnTo>
                <a:lnTo>
                  <a:pt x="7149" y="375181"/>
                </a:lnTo>
                <a:lnTo>
                  <a:pt x="8257" y="398734"/>
                </a:lnTo>
                <a:lnTo>
                  <a:pt x="11572" y="420491"/>
                </a:lnTo>
                <a:lnTo>
                  <a:pt x="15867" y="441449"/>
                </a:lnTo>
                <a:lnTo>
                  <a:pt x="20599" y="462900"/>
                </a:lnTo>
                <a:lnTo>
                  <a:pt x="25524" y="486544"/>
                </a:lnTo>
                <a:lnTo>
                  <a:pt x="32793" y="508906"/>
                </a:lnTo>
                <a:lnTo>
                  <a:pt x="40821" y="530134"/>
                </a:lnTo>
                <a:lnTo>
                  <a:pt x="47212" y="550858"/>
                </a:lnTo>
                <a:lnTo>
                  <a:pt x="55131" y="573615"/>
                </a:lnTo>
                <a:lnTo>
                  <a:pt x="64296" y="596147"/>
                </a:lnTo>
                <a:lnTo>
                  <a:pt x="89005" y="643357"/>
                </a:lnTo>
                <a:lnTo>
                  <a:pt x="101365" y="663268"/>
                </a:lnTo>
                <a:lnTo>
                  <a:pt x="114477" y="683406"/>
                </a:lnTo>
                <a:lnTo>
                  <a:pt x="125950" y="703645"/>
                </a:lnTo>
                <a:lnTo>
                  <a:pt x="138951" y="721671"/>
                </a:lnTo>
                <a:lnTo>
                  <a:pt x="153196" y="738149"/>
                </a:lnTo>
                <a:lnTo>
                  <a:pt x="167993" y="753940"/>
                </a:lnTo>
                <a:lnTo>
                  <a:pt x="180780" y="769425"/>
                </a:lnTo>
                <a:lnTo>
                  <a:pt x="192952" y="784773"/>
                </a:lnTo>
                <a:lnTo>
                  <a:pt x="206830" y="800061"/>
                </a:lnTo>
                <a:lnTo>
                  <a:pt x="214933" y="806847"/>
                </a:lnTo>
                <a:lnTo>
                  <a:pt x="223722" y="813065"/>
                </a:lnTo>
                <a:lnTo>
                  <a:pt x="250014" y="829906"/>
                </a:lnTo>
                <a:lnTo>
                  <a:pt x="258116" y="835211"/>
                </a:lnTo>
                <a:lnTo>
                  <a:pt x="266904" y="840441"/>
                </a:lnTo>
                <a:lnTo>
                  <a:pt x="276149" y="845621"/>
                </a:lnTo>
                <a:lnTo>
                  <a:pt x="285699" y="850767"/>
                </a:lnTo>
                <a:lnTo>
                  <a:pt x="294606" y="855892"/>
                </a:lnTo>
                <a:lnTo>
                  <a:pt x="303084" y="861001"/>
                </a:lnTo>
                <a:lnTo>
                  <a:pt x="311276" y="866101"/>
                </a:lnTo>
                <a:lnTo>
                  <a:pt x="319276" y="870347"/>
                </a:lnTo>
                <a:lnTo>
                  <a:pt x="327151" y="874025"/>
                </a:lnTo>
                <a:lnTo>
                  <a:pt x="334941" y="877323"/>
                </a:lnTo>
                <a:lnTo>
                  <a:pt x="342673" y="880369"/>
                </a:lnTo>
                <a:lnTo>
                  <a:pt x="358039" y="886011"/>
                </a:lnTo>
                <a:lnTo>
                  <a:pt x="371078" y="891341"/>
                </a:lnTo>
                <a:lnTo>
                  <a:pt x="383363" y="896531"/>
                </a:lnTo>
                <a:lnTo>
                  <a:pt x="397290" y="901661"/>
                </a:lnTo>
                <a:lnTo>
                  <a:pt x="409688" y="906763"/>
                </a:lnTo>
                <a:lnTo>
                  <a:pt x="420844" y="911852"/>
                </a:lnTo>
                <a:lnTo>
                  <a:pt x="431446" y="916937"/>
                </a:lnTo>
                <a:lnTo>
                  <a:pt x="439544" y="919761"/>
                </a:lnTo>
                <a:lnTo>
                  <a:pt x="442889" y="920514"/>
                </a:lnTo>
                <a:lnTo>
                  <a:pt x="448864" y="923609"/>
                </a:lnTo>
                <a:lnTo>
                  <a:pt x="451642" y="925619"/>
                </a:lnTo>
                <a:lnTo>
                  <a:pt x="456987" y="927853"/>
                </a:lnTo>
                <a:lnTo>
                  <a:pt x="464756" y="929110"/>
                </a:lnTo>
                <a:lnTo>
                  <a:pt x="472436" y="929639"/>
                </a:lnTo>
                <a:lnTo>
                  <a:pt x="472437" y="929640"/>
                </a:lnTo>
                <a:lnTo>
                  <a:pt x="472439" y="929640"/>
                </a:lnTo>
                <a:lnTo>
                  <a:pt x="472440" y="919035"/>
                </a:lnTo>
                <a:lnTo>
                  <a:pt x="471593" y="916643"/>
                </a:lnTo>
                <a:lnTo>
                  <a:pt x="468395" y="911729"/>
                </a:lnTo>
                <a:lnTo>
                  <a:pt x="457200" y="8991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Annotation828"/>
          <p:cNvSpPr/>
          <p:nvPr/>
        </p:nvSpPr>
        <p:spPr>
          <a:xfrm>
            <a:off x="5273040" y="5570220"/>
            <a:ext cx="213197" cy="327529"/>
          </a:xfrm>
          <a:custGeom>
            <a:avLst/>
            <a:gdLst/>
            <a:ahLst/>
            <a:cxnLst/>
            <a:rect l="0" t="0" r="0" b="0"/>
            <a:pathLst>
              <a:path w="213197" h="327529">
                <a:moveTo>
                  <a:pt x="0" y="0"/>
                </a:moveTo>
                <a:lnTo>
                  <a:pt x="7592" y="0"/>
                </a:lnTo>
                <a:lnTo>
                  <a:pt x="14179" y="6561"/>
                </a:lnTo>
                <a:lnTo>
                  <a:pt x="14769" y="9408"/>
                </a:lnTo>
                <a:lnTo>
                  <a:pt x="14926" y="11352"/>
                </a:lnTo>
                <a:lnTo>
                  <a:pt x="16724" y="13495"/>
                </a:lnTo>
                <a:lnTo>
                  <a:pt x="23237" y="18133"/>
                </a:lnTo>
                <a:lnTo>
                  <a:pt x="29519" y="23017"/>
                </a:lnTo>
                <a:lnTo>
                  <a:pt x="35980" y="28857"/>
                </a:lnTo>
                <a:lnTo>
                  <a:pt x="49137" y="41664"/>
                </a:lnTo>
                <a:lnTo>
                  <a:pt x="73776" y="66175"/>
                </a:lnTo>
                <a:lnTo>
                  <a:pt x="79664" y="71210"/>
                </a:lnTo>
                <a:lnTo>
                  <a:pt x="86129" y="76260"/>
                </a:lnTo>
                <a:lnTo>
                  <a:pt x="92980" y="81320"/>
                </a:lnTo>
                <a:lnTo>
                  <a:pt x="99240" y="86387"/>
                </a:lnTo>
                <a:lnTo>
                  <a:pt x="105106" y="91458"/>
                </a:lnTo>
                <a:lnTo>
                  <a:pt x="110712" y="96532"/>
                </a:lnTo>
                <a:lnTo>
                  <a:pt x="116988" y="101608"/>
                </a:lnTo>
                <a:lnTo>
                  <a:pt x="123712" y="106685"/>
                </a:lnTo>
                <a:lnTo>
                  <a:pt x="130735" y="111764"/>
                </a:lnTo>
                <a:lnTo>
                  <a:pt x="137956" y="115996"/>
                </a:lnTo>
                <a:lnTo>
                  <a:pt x="145311" y="119664"/>
                </a:lnTo>
                <a:lnTo>
                  <a:pt x="152754" y="122957"/>
                </a:lnTo>
                <a:lnTo>
                  <a:pt x="159410" y="126844"/>
                </a:lnTo>
                <a:lnTo>
                  <a:pt x="165540" y="131129"/>
                </a:lnTo>
                <a:lnTo>
                  <a:pt x="171320" y="135680"/>
                </a:lnTo>
                <a:lnTo>
                  <a:pt x="176021" y="140406"/>
                </a:lnTo>
                <a:lnTo>
                  <a:pt x="180001" y="145251"/>
                </a:lnTo>
                <a:lnTo>
                  <a:pt x="183501" y="150174"/>
                </a:lnTo>
                <a:lnTo>
                  <a:pt x="187527" y="154303"/>
                </a:lnTo>
                <a:lnTo>
                  <a:pt x="191905" y="157902"/>
                </a:lnTo>
                <a:lnTo>
                  <a:pt x="196517" y="161148"/>
                </a:lnTo>
                <a:lnTo>
                  <a:pt x="200438" y="165006"/>
                </a:lnTo>
                <a:lnTo>
                  <a:pt x="207053" y="173807"/>
                </a:lnTo>
                <a:lnTo>
                  <a:pt x="210557" y="181105"/>
                </a:lnTo>
                <a:lnTo>
                  <a:pt x="212115" y="188018"/>
                </a:lnTo>
                <a:lnTo>
                  <a:pt x="212807" y="196735"/>
                </a:lnTo>
                <a:lnTo>
                  <a:pt x="213115" y="203995"/>
                </a:lnTo>
                <a:lnTo>
                  <a:pt x="213196" y="207117"/>
                </a:lnTo>
                <a:lnTo>
                  <a:pt x="211030" y="215101"/>
                </a:lnTo>
                <a:lnTo>
                  <a:pt x="209267" y="219601"/>
                </a:lnTo>
                <a:lnTo>
                  <a:pt x="202792" y="229116"/>
                </a:lnTo>
                <a:lnTo>
                  <a:pt x="198695" y="234024"/>
                </a:lnTo>
                <a:lnTo>
                  <a:pt x="195117" y="238143"/>
                </a:lnTo>
                <a:lnTo>
                  <a:pt x="188883" y="244977"/>
                </a:lnTo>
                <a:lnTo>
                  <a:pt x="176569" y="257629"/>
                </a:lnTo>
                <a:lnTo>
                  <a:pt x="171052" y="261500"/>
                </a:lnTo>
                <a:lnTo>
                  <a:pt x="164835" y="264927"/>
                </a:lnTo>
                <a:lnTo>
                  <a:pt x="158151" y="268057"/>
                </a:lnTo>
                <a:lnTo>
                  <a:pt x="151153" y="271838"/>
                </a:lnTo>
                <a:lnTo>
                  <a:pt x="143950" y="276052"/>
                </a:lnTo>
                <a:lnTo>
                  <a:pt x="136606" y="280555"/>
                </a:lnTo>
                <a:lnTo>
                  <a:pt x="130018" y="284403"/>
                </a:lnTo>
                <a:lnTo>
                  <a:pt x="118181" y="290937"/>
                </a:lnTo>
                <a:lnTo>
                  <a:pt x="111808" y="293865"/>
                </a:lnTo>
                <a:lnTo>
                  <a:pt x="105019" y="296663"/>
                </a:lnTo>
                <a:lnTo>
                  <a:pt x="97952" y="299376"/>
                </a:lnTo>
                <a:lnTo>
                  <a:pt x="91548" y="302030"/>
                </a:lnTo>
                <a:lnTo>
                  <a:pt x="85586" y="304647"/>
                </a:lnTo>
                <a:lnTo>
                  <a:pt x="74446" y="309812"/>
                </a:lnTo>
                <a:lnTo>
                  <a:pt x="63849" y="314930"/>
                </a:lnTo>
                <a:lnTo>
                  <a:pt x="59500" y="317480"/>
                </a:lnTo>
                <a:lnTo>
                  <a:pt x="55753" y="320027"/>
                </a:lnTo>
                <a:lnTo>
                  <a:pt x="49333" y="324267"/>
                </a:lnTo>
                <a:lnTo>
                  <a:pt x="43657" y="326152"/>
                </a:lnTo>
                <a:lnTo>
                  <a:pt x="39747" y="327213"/>
                </a:lnTo>
                <a:lnTo>
                  <a:pt x="40045" y="327363"/>
                </a:lnTo>
                <a:lnTo>
                  <a:pt x="42633" y="327528"/>
                </a:lnTo>
                <a:lnTo>
                  <a:pt x="44509" y="326725"/>
                </a:lnTo>
                <a:lnTo>
                  <a:pt x="46606" y="325344"/>
                </a:lnTo>
                <a:lnTo>
                  <a:pt x="53340" y="3200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Annotation829"/>
          <p:cNvSpPr/>
          <p:nvPr/>
        </p:nvSpPr>
        <p:spPr>
          <a:xfrm>
            <a:off x="5882641" y="5676900"/>
            <a:ext cx="68485" cy="311811"/>
          </a:xfrm>
          <a:custGeom>
            <a:avLst/>
            <a:gdLst/>
            <a:ahLst/>
            <a:cxnLst/>
            <a:rect l="0" t="0" r="0" b="0"/>
            <a:pathLst>
              <a:path w="68485" h="311811">
                <a:moveTo>
                  <a:pt x="0" y="0"/>
                </a:moveTo>
                <a:lnTo>
                  <a:pt x="12136" y="0"/>
                </a:lnTo>
                <a:lnTo>
                  <a:pt x="16557" y="847"/>
                </a:lnTo>
                <a:lnTo>
                  <a:pt x="20351" y="2258"/>
                </a:lnTo>
                <a:lnTo>
                  <a:pt x="23727" y="4045"/>
                </a:lnTo>
                <a:lnTo>
                  <a:pt x="26824" y="6083"/>
                </a:lnTo>
                <a:lnTo>
                  <a:pt x="29736" y="8289"/>
                </a:lnTo>
                <a:lnTo>
                  <a:pt x="32524" y="10606"/>
                </a:lnTo>
                <a:lnTo>
                  <a:pt x="35229" y="12150"/>
                </a:lnTo>
                <a:lnTo>
                  <a:pt x="37879" y="13181"/>
                </a:lnTo>
                <a:lnTo>
                  <a:pt x="40493" y="13867"/>
                </a:lnTo>
                <a:lnTo>
                  <a:pt x="43082" y="14325"/>
                </a:lnTo>
                <a:lnTo>
                  <a:pt x="45655" y="14630"/>
                </a:lnTo>
                <a:lnTo>
                  <a:pt x="48217" y="14833"/>
                </a:lnTo>
                <a:lnTo>
                  <a:pt x="49924" y="15815"/>
                </a:lnTo>
                <a:lnTo>
                  <a:pt x="51063" y="17317"/>
                </a:lnTo>
                <a:lnTo>
                  <a:pt x="51822" y="19165"/>
                </a:lnTo>
                <a:lnTo>
                  <a:pt x="53174" y="21243"/>
                </a:lnTo>
                <a:lnTo>
                  <a:pt x="54923" y="23476"/>
                </a:lnTo>
                <a:lnTo>
                  <a:pt x="56935" y="25811"/>
                </a:lnTo>
                <a:lnTo>
                  <a:pt x="58277" y="29060"/>
                </a:lnTo>
                <a:lnTo>
                  <a:pt x="59768" y="37187"/>
                </a:lnTo>
                <a:lnTo>
                  <a:pt x="60430" y="44185"/>
                </a:lnTo>
                <a:lnTo>
                  <a:pt x="60607" y="47237"/>
                </a:lnTo>
                <a:lnTo>
                  <a:pt x="61571" y="51811"/>
                </a:lnTo>
                <a:lnTo>
                  <a:pt x="63060" y="57401"/>
                </a:lnTo>
                <a:lnTo>
                  <a:pt x="64901" y="63667"/>
                </a:lnTo>
                <a:lnTo>
                  <a:pt x="66127" y="70385"/>
                </a:lnTo>
                <a:lnTo>
                  <a:pt x="66945" y="77404"/>
                </a:lnTo>
                <a:lnTo>
                  <a:pt x="67490" y="84622"/>
                </a:lnTo>
                <a:lnTo>
                  <a:pt x="67852" y="91975"/>
                </a:lnTo>
                <a:lnTo>
                  <a:pt x="68257" y="106918"/>
                </a:lnTo>
                <a:lnTo>
                  <a:pt x="68484" y="129611"/>
                </a:lnTo>
                <a:lnTo>
                  <a:pt x="67669" y="138054"/>
                </a:lnTo>
                <a:lnTo>
                  <a:pt x="66279" y="147069"/>
                </a:lnTo>
                <a:lnTo>
                  <a:pt x="64506" y="156466"/>
                </a:lnTo>
                <a:lnTo>
                  <a:pt x="63324" y="165271"/>
                </a:lnTo>
                <a:lnTo>
                  <a:pt x="62536" y="173680"/>
                </a:lnTo>
                <a:lnTo>
                  <a:pt x="62010" y="181827"/>
                </a:lnTo>
                <a:lnTo>
                  <a:pt x="61660" y="190645"/>
                </a:lnTo>
                <a:lnTo>
                  <a:pt x="61272" y="209473"/>
                </a:lnTo>
                <a:lnTo>
                  <a:pt x="60321" y="218388"/>
                </a:lnTo>
                <a:lnTo>
                  <a:pt x="58841" y="226872"/>
                </a:lnTo>
                <a:lnTo>
                  <a:pt x="57007" y="235068"/>
                </a:lnTo>
                <a:lnTo>
                  <a:pt x="54938" y="242226"/>
                </a:lnTo>
                <a:lnTo>
                  <a:pt x="52713" y="248690"/>
                </a:lnTo>
                <a:lnTo>
                  <a:pt x="50381" y="254693"/>
                </a:lnTo>
                <a:lnTo>
                  <a:pt x="45534" y="268137"/>
                </a:lnTo>
                <a:lnTo>
                  <a:pt x="43056" y="275278"/>
                </a:lnTo>
                <a:lnTo>
                  <a:pt x="40557" y="281732"/>
                </a:lnTo>
                <a:lnTo>
                  <a:pt x="38045" y="287728"/>
                </a:lnTo>
                <a:lnTo>
                  <a:pt x="35523" y="293419"/>
                </a:lnTo>
                <a:lnTo>
                  <a:pt x="33842" y="298059"/>
                </a:lnTo>
                <a:lnTo>
                  <a:pt x="31974" y="305473"/>
                </a:lnTo>
                <a:lnTo>
                  <a:pt x="30611" y="311810"/>
                </a:lnTo>
                <a:lnTo>
                  <a:pt x="31414" y="311166"/>
                </a:lnTo>
                <a:lnTo>
                  <a:pt x="32796" y="309891"/>
                </a:lnTo>
                <a:lnTo>
                  <a:pt x="34564" y="308194"/>
                </a:lnTo>
                <a:lnTo>
                  <a:pt x="36589" y="305369"/>
                </a:lnTo>
                <a:lnTo>
                  <a:pt x="38786" y="301792"/>
                </a:lnTo>
                <a:lnTo>
                  <a:pt x="45720" y="2895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Annotation830"/>
          <p:cNvSpPr/>
          <p:nvPr/>
        </p:nvSpPr>
        <p:spPr>
          <a:xfrm>
            <a:off x="6119335" y="5692141"/>
            <a:ext cx="128618" cy="281765"/>
          </a:xfrm>
          <a:custGeom>
            <a:avLst/>
            <a:gdLst/>
            <a:ahLst/>
            <a:cxnLst/>
            <a:rect l="0" t="0" r="0" b="0"/>
            <a:pathLst>
              <a:path w="128618" h="281765">
                <a:moveTo>
                  <a:pt x="83346" y="0"/>
                </a:moveTo>
                <a:lnTo>
                  <a:pt x="98465" y="15119"/>
                </a:lnTo>
                <a:lnTo>
                  <a:pt x="94504" y="15204"/>
                </a:lnTo>
                <a:lnTo>
                  <a:pt x="92478" y="16062"/>
                </a:lnTo>
                <a:lnTo>
                  <a:pt x="90281" y="17481"/>
                </a:lnTo>
                <a:lnTo>
                  <a:pt x="87969" y="19274"/>
                </a:lnTo>
                <a:lnTo>
                  <a:pt x="85581" y="21316"/>
                </a:lnTo>
                <a:lnTo>
                  <a:pt x="83143" y="23524"/>
                </a:lnTo>
                <a:lnTo>
                  <a:pt x="78175" y="28235"/>
                </a:lnTo>
                <a:lnTo>
                  <a:pt x="65553" y="40678"/>
                </a:lnTo>
                <a:lnTo>
                  <a:pt x="62171" y="44898"/>
                </a:lnTo>
                <a:lnTo>
                  <a:pt x="58223" y="50252"/>
                </a:lnTo>
                <a:lnTo>
                  <a:pt x="53896" y="56361"/>
                </a:lnTo>
                <a:lnTo>
                  <a:pt x="50167" y="62127"/>
                </a:lnTo>
                <a:lnTo>
                  <a:pt x="46833" y="67665"/>
                </a:lnTo>
                <a:lnTo>
                  <a:pt x="43764" y="73049"/>
                </a:lnTo>
                <a:lnTo>
                  <a:pt x="40871" y="80026"/>
                </a:lnTo>
                <a:lnTo>
                  <a:pt x="38096" y="88064"/>
                </a:lnTo>
                <a:lnTo>
                  <a:pt x="35399" y="96809"/>
                </a:lnTo>
                <a:lnTo>
                  <a:pt x="31908" y="105179"/>
                </a:lnTo>
                <a:lnTo>
                  <a:pt x="27887" y="113299"/>
                </a:lnTo>
                <a:lnTo>
                  <a:pt x="23513" y="121253"/>
                </a:lnTo>
                <a:lnTo>
                  <a:pt x="19751" y="129942"/>
                </a:lnTo>
                <a:lnTo>
                  <a:pt x="16396" y="139121"/>
                </a:lnTo>
                <a:lnTo>
                  <a:pt x="13313" y="148627"/>
                </a:lnTo>
                <a:lnTo>
                  <a:pt x="10410" y="158351"/>
                </a:lnTo>
                <a:lnTo>
                  <a:pt x="4928" y="178187"/>
                </a:lnTo>
                <a:lnTo>
                  <a:pt x="3127" y="187371"/>
                </a:lnTo>
                <a:lnTo>
                  <a:pt x="1927" y="196033"/>
                </a:lnTo>
                <a:lnTo>
                  <a:pt x="1127" y="204349"/>
                </a:lnTo>
                <a:lnTo>
                  <a:pt x="593" y="212432"/>
                </a:lnTo>
                <a:lnTo>
                  <a:pt x="237" y="220361"/>
                </a:lnTo>
                <a:lnTo>
                  <a:pt x="0" y="228187"/>
                </a:lnTo>
                <a:lnTo>
                  <a:pt x="1535" y="235098"/>
                </a:lnTo>
                <a:lnTo>
                  <a:pt x="4252" y="241399"/>
                </a:lnTo>
                <a:lnTo>
                  <a:pt x="7757" y="247292"/>
                </a:lnTo>
                <a:lnTo>
                  <a:pt x="10939" y="252915"/>
                </a:lnTo>
                <a:lnTo>
                  <a:pt x="16734" y="263676"/>
                </a:lnTo>
                <a:lnTo>
                  <a:pt x="19465" y="268072"/>
                </a:lnTo>
                <a:lnTo>
                  <a:pt x="22132" y="271847"/>
                </a:lnTo>
                <a:lnTo>
                  <a:pt x="24756" y="275211"/>
                </a:lnTo>
                <a:lnTo>
                  <a:pt x="28199" y="277454"/>
                </a:lnTo>
                <a:lnTo>
                  <a:pt x="32188" y="278949"/>
                </a:lnTo>
                <a:lnTo>
                  <a:pt x="36541" y="279946"/>
                </a:lnTo>
                <a:lnTo>
                  <a:pt x="41135" y="280611"/>
                </a:lnTo>
                <a:lnTo>
                  <a:pt x="45892" y="281053"/>
                </a:lnTo>
                <a:lnTo>
                  <a:pt x="50756" y="281348"/>
                </a:lnTo>
                <a:lnTo>
                  <a:pt x="60677" y="281677"/>
                </a:lnTo>
                <a:lnTo>
                  <a:pt x="65693" y="281764"/>
                </a:lnTo>
                <a:lnTo>
                  <a:pt x="69884" y="280976"/>
                </a:lnTo>
                <a:lnTo>
                  <a:pt x="73525" y="279604"/>
                </a:lnTo>
                <a:lnTo>
                  <a:pt x="80674" y="275821"/>
                </a:lnTo>
                <a:lnTo>
                  <a:pt x="89496" y="271318"/>
                </a:lnTo>
                <a:lnTo>
                  <a:pt x="93373" y="268085"/>
                </a:lnTo>
                <a:lnTo>
                  <a:pt x="96804" y="264237"/>
                </a:lnTo>
                <a:lnTo>
                  <a:pt x="99937" y="259977"/>
                </a:lnTo>
                <a:lnTo>
                  <a:pt x="102874" y="255445"/>
                </a:lnTo>
                <a:lnTo>
                  <a:pt x="105677" y="250730"/>
                </a:lnTo>
                <a:lnTo>
                  <a:pt x="108393" y="245893"/>
                </a:lnTo>
                <a:lnTo>
                  <a:pt x="111051" y="240128"/>
                </a:lnTo>
                <a:lnTo>
                  <a:pt x="113669" y="233745"/>
                </a:lnTo>
                <a:lnTo>
                  <a:pt x="116261" y="226950"/>
                </a:lnTo>
                <a:lnTo>
                  <a:pt x="121399" y="212626"/>
                </a:lnTo>
                <a:lnTo>
                  <a:pt x="123955" y="205250"/>
                </a:lnTo>
                <a:lnTo>
                  <a:pt x="125658" y="197794"/>
                </a:lnTo>
                <a:lnTo>
                  <a:pt x="126794" y="190282"/>
                </a:lnTo>
                <a:lnTo>
                  <a:pt x="127551" y="182735"/>
                </a:lnTo>
                <a:lnTo>
                  <a:pt x="128057" y="175163"/>
                </a:lnTo>
                <a:lnTo>
                  <a:pt x="128393" y="167575"/>
                </a:lnTo>
                <a:lnTo>
                  <a:pt x="128617" y="159977"/>
                </a:lnTo>
                <a:lnTo>
                  <a:pt x="127919" y="152370"/>
                </a:lnTo>
                <a:lnTo>
                  <a:pt x="126608" y="144760"/>
                </a:lnTo>
                <a:lnTo>
                  <a:pt x="124887" y="137147"/>
                </a:lnTo>
                <a:lnTo>
                  <a:pt x="123740" y="129531"/>
                </a:lnTo>
                <a:lnTo>
                  <a:pt x="122975" y="121913"/>
                </a:lnTo>
                <a:lnTo>
                  <a:pt x="122465" y="114296"/>
                </a:lnTo>
                <a:lnTo>
                  <a:pt x="121279" y="106677"/>
                </a:lnTo>
                <a:lnTo>
                  <a:pt x="119640" y="99057"/>
                </a:lnTo>
                <a:lnTo>
                  <a:pt x="117702" y="91439"/>
                </a:lnTo>
                <a:lnTo>
                  <a:pt x="115563" y="84665"/>
                </a:lnTo>
                <a:lnTo>
                  <a:pt x="113291" y="78456"/>
                </a:lnTo>
                <a:lnTo>
                  <a:pt x="110929" y="72624"/>
                </a:lnTo>
                <a:lnTo>
                  <a:pt x="108507" y="67889"/>
                </a:lnTo>
                <a:lnTo>
                  <a:pt x="106047" y="63886"/>
                </a:lnTo>
                <a:lnTo>
                  <a:pt x="103560" y="60371"/>
                </a:lnTo>
                <a:lnTo>
                  <a:pt x="100208" y="58027"/>
                </a:lnTo>
                <a:lnTo>
                  <a:pt x="96281" y="56465"/>
                </a:lnTo>
                <a:lnTo>
                  <a:pt x="91969" y="55423"/>
                </a:lnTo>
                <a:lnTo>
                  <a:pt x="88247" y="54728"/>
                </a:lnTo>
                <a:lnTo>
                  <a:pt x="84921" y="54266"/>
                </a:lnTo>
                <a:lnTo>
                  <a:pt x="81855" y="53956"/>
                </a:lnTo>
                <a:lnTo>
                  <a:pt x="78966" y="53751"/>
                </a:lnTo>
                <a:lnTo>
                  <a:pt x="76192" y="53614"/>
                </a:lnTo>
                <a:lnTo>
                  <a:pt x="73497" y="53522"/>
                </a:lnTo>
                <a:lnTo>
                  <a:pt x="71699" y="54308"/>
                </a:lnTo>
                <a:lnTo>
                  <a:pt x="70502" y="55678"/>
                </a:lnTo>
                <a:lnTo>
                  <a:pt x="69703" y="57439"/>
                </a:lnTo>
                <a:lnTo>
                  <a:pt x="68816" y="61652"/>
                </a:lnTo>
                <a:lnTo>
                  <a:pt x="68105" y="6857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Annotation831"/>
          <p:cNvSpPr/>
          <p:nvPr/>
        </p:nvSpPr>
        <p:spPr>
          <a:xfrm>
            <a:off x="6461769" y="5672299"/>
            <a:ext cx="281892" cy="368368"/>
          </a:xfrm>
          <a:custGeom>
            <a:avLst/>
            <a:gdLst/>
            <a:ahLst/>
            <a:cxnLst/>
            <a:rect l="0" t="0" r="0" b="0"/>
            <a:pathLst>
              <a:path w="281892" h="368368">
                <a:moveTo>
                  <a:pt x="22851" y="65560"/>
                </a:moveTo>
                <a:lnTo>
                  <a:pt x="55655" y="72122"/>
                </a:lnTo>
                <a:lnTo>
                  <a:pt x="60855" y="74968"/>
                </a:lnTo>
                <a:lnTo>
                  <a:pt x="63427" y="76912"/>
                </a:lnTo>
                <a:lnTo>
                  <a:pt x="64295" y="79902"/>
                </a:lnTo>
                <a:lnTo>
                  <a:pt x="64027" y="83588"/>
                </a:lnTo>
                <a:lnTo>
                  <a:pt x="61471" y="92200"/>
                </a:lnTo>
                <a:lnTo>
                  <a:pt x="57514" y="101672"/>
                </a:lnTo>
                <a:lnTo>
                  <a:pt x="56119" y="107414"/>
                </a:lnTo>
                <a:lnTo>
                  <a:pt x="55190" y="113783"/>
                </a:lnTo>
                <a:lnTo>
                  <a:pt x="54570" y="120569"/>
                </a:lnTo>
                <a:lnTo>
                  <a:pt x="53311" y="127633"/>
                </a:lnTo>
                <a:lnTo>
                  <a:pt x="51623" y="134882"/>
                </a:lnTo>
                <a:lnTo>
                  <a:pt x="42834" y="168813"/>
                </a:lnTo>
                <a:lnTo>
                  <a:pt x="41253" y="178422"/>
                </a:lnTo>
                <a:lnTo>
                  <a:pt x="40198" y="188215"/>
                </a:lnTo>
                <a:lnTo>
                  <a:pt x="39497" y="198131"/>
                </a:lnTo>
                <a:lnTo>
                  <a:pt x="37335" y="208974"/>
                </a:lnTo>
                <a:lnTo>
                  <a:pt x="34200" y="220437"/>
                </a:lnTo>
                <a:lnTo>
                  <a:pt x="30417" y="232311"/>
                </a:lnTo>
                <a:lnTo>
                  <a:pt x="27895" y="243615"/>
                </a:lnTo>
                <a:lnTo>
                  <a:pt x="26214" y="254537"/>
                </a:lnTo>
                <a:lnTo>
                  <a:pt x="25093" y="265204"/>
                </a:lnTo>
                <a:lnTo>
                  <a:pt x="23498" y="274857"/>
                </a:lnTo>
                <a:lnTo>
                  <a:pt x="21590" y="283831"/>
                </a:lnTo>
                <a:lnTo>
                  <a:pt x="19470" y="292354"/>
                </a:lnTo>
                <a:lnTo>
                  <a:pt x="17210" y="300577"/>
                </a:lnTo>
                <a:lnTo>
                  <a:pt x="12441" y="316485"/>
                </a:lnTo>
                <a:lnTo>
                  <a:pt x="10832" y="323437"/>
                </a:lnTo>
                <a:lnTo>
                  <a:pt x="9758" y="329765"/>
                </a:lnTo>
                <a:lnTo>
                  <a:pt x="9042" y="335677"/>
                </a:lnTo>
                <a:lnTo>
                  <a:pt x="5989" y="346761"/>
                </a:lnTo>
                <a:lnTo>
                  <a:pt x="2657" y="356486"/>
                </a:lnTo>
                <a:lnTo>
                  <a:pt x="517" y="367370"/>
                </a:lnTo>
                <a:lnTo>
                  <a:pt x="342" y="368367"/>
                </a:lnTo>
                <a:lnTo>
                  <a:pt x="225" y="368185"/>
                </a:lnTo>
                <a:lnTo>
                  <a:pt x="22" y="359580"/>
                </a:lnTo>
                <a:lnTo>
                  <a:pt x="0" y="348351"/>
                </a:lnTo>
                <a:lnTo>
                  <a:pt x="2253" y="339131"/>
                </a:lnTo>
                <a:lnTo>
                  <a:pt x="4039" y="334300"/>
                </a:lnTo>
                <a:lnTo>
                  <a:pt x="5230" y="328541"/>
                </a:lnTo>
                <a:lnTo>
                  <a:pt x="6023" y="322161"/>
                </a:lnTo>
                <a:lnTo>
                  <a:pt x="6552" y="315368"/>
                </a:lnTo>
                <a:lnTo>
                  <a:pt x="7752" y="307452"/>
                </a:lnTo>
                <a:lnTo>
                  <a:pt x="9399" y="298788"/>
                </a:lnTo>
                <a:lnTo>
                  <a:pt x="33042" y="182217"/>
                </a:lnTo>
                <a:lnTo>
                  <a:pt x="36418" y="169579"/>
                </a:lnTo>
                <a:lnTo>
                  <a:pt x="40363" y="156919"/>
                </a:lnTo>
                <a:lnTo>
                  <a:pt x="44685" y="144246"/>
                </a:lnTo>
                <a:lnTo>
                  <a:pt x="48414" y="131564"/>
                </a:lnTo>
                <a:lnTo>
                  <a:pt x="51746" y="118877"/>
                </a:lnTo>
                <a:lnTo>
                  <a:pt x="54815" y="106184"/>
                </a:lnTo>
                <a:lnTo>
                  <a:pt x="57707" y="95183"/>
                </a:lnTo>
                <a:lnTo>
                  <a:pt x="68432" y="57019"/>
                </a:lnTo>
                <a:lnTo>
                  <a:pt x="71018" y="47166"/>
                </a:lnTo>
                <a:lnTo>
                  <a:pt x="73589" y="38904"/>
                </a:lnTo>
                <a:lnTo>
                  <a:pt x="76150" y="31703"/>
                </a:lnTo>
                <a:lnTo>
                  <a:pt x="78703" y="25210"/>
                </a:lnTo>
                <a:lnTo>
                  <a:pt x="81253" y="19186"/>
                </a:lnTo>
                <a:lnTo>
                  <a:pt x="89923" y="239"/>
                </a:lnTo>
                <a:lnTo>
                  <a:pt x="90426" y="0"/>
                </a:lnTo>
                <a:lnTo>
                  <a:pt x="90761" y="687"/>
                </a:lnTo>
                <a:lnTo>
                  <a:pt x="91233" y="7957"/>
                </a:lnTo>
                <a:lnTo>
                  <a:pt x="91299" y="11918"/>
                </a:lnTo>
                <a:lnTo>
                  <a:pt x="89114" y="20835"/>
                </a:lnTo>
                <a:lnTo>
                  <a:pt x="86169" y="30442"/>
                </a:lnTo>
                <a:lnTo>
                  <a:pt x="84859" y="40357"/>
                </a:lnTo>
                <a:lnTo>
                  <a:pt x="83662" y="46219"/>
                </a:lnTo>
                <a:lnTo>
                  <a:pt x="82019" y="52667"/>
                </a:lnTo>
                <a:lnTo>
                  <a:pt x="80077" y="59504"/>
                </a:lnTo>
                <a:lnTo>
                  <a:pt x="78781" y="65757"/>
                </a:lnTo>
                <a:lnTo>
                  <a:pt x="77342" y="77219"/>
                </a:lnTo>
                <a:lnTo>
                  <a:pt x="76958" y="84340"/>
                </a:lnTo>
                <a:lnTo>
                  <a:pt x="76533" y="101283"/>
                </a:lnTo>
                <a:lnTo>
                  <a:pt x="77265" y="108849"/>
                </a:lnTo>
                <a:lnTo>
                  <a:pt x="78600" y="115586"/>
                </a:lnTo>
                <a:lnTo>
                  <a:pt x="80336" y="121771"/>
                </a:lnTo>
                <a:lnTo>
                  <a:pt x="84524" y="133159"/>
                </a:lnTo>
                <a:lnTo>
                  <a:pt x="89208" y="143865"/>
                </a:lnTo>
                <a:lnTo>
                  <a:pt x="94111" y="154266"/>
                </a:lnTo>
                <a:lnTo>
                  <a:pt x="101633" y="165598"/>
                </a:lnTo>
                <a:lnTo>
                  <a:pt x="108947" y="171546"/>
                </a:lnTo>
                <a:lnTo>
                  <a:pt x="116996" y="176166"/>
                </a:lnTo>
                <a:lnTo>
                  <a:pt x="123396" y="178219"/>
                </a:lnTo>
                <a:lnTo>
                  <a:pt x="131320" y="179131"/>
                </a:lnTo>
                <a:lnTo>
                  <a:pt x="135803" y="179374"/>
                </a:lnTo>
                <a:lnTo>
                  <a:pt x="140485" y="178690"/>
                </a:lnTo>
                <a:lnTo>
                  <a:pt x="145301" y="177386"/>
                </a:lnTo>
                <a:lnTo>
                  <a:pt x="150205" y="175671"/>
                </a:lnTo>
                <a:lnTo>
                  <a:pt x="155167" y="174527"/>
                </a:lnTo>
                <a:lnTo>
                  <a:pt x="160169" y="173765"/>
                </a:lnTo>
                <a:lnTo>
                  <a:pt x="165196" y="173257"/>
                </a:lnTo>
                <a:lnTo>
                  <a:pt x="170241" y="171225"/>
                </a:lnTo>
                <a:lnTo>
                  <a:pt x="175298" y="168177"/>
                </a:lnTo>
                <a:lnTo>
                  <a:pt x="180363" y="164451"/>
                </a:lnTo>
                <a:lnTo>
                  <a:pt x="185431" y="160274"/>
                </a:lnTo>
                <a:lnTo>
                  <a:pt x="190505" y="155797"/>
                </a:lnTo>
                <a:lnTo>
                  <a:pt x="195580" y="151118"/>
                </a:lnTo>
                <a:lnTo>
                  <a:pt x="200658" y="145459"/>
                </a:lnTo>
                <a:lnTo>
                  <a:pt x="205735" y="139147"/>
                </a:lnTo>
                <a:lnTo>
                  <a:pt x="210814" y="132397"/>
                </a:lnTo>
                <a:lnTo>
                  <a:pt x="215894" y="126206"/>
                </a:lnTo>
                <a:lnTo>
                  <a:pt x="220973" y="120384"/>
                </a:lnTo>
                <a:lnTo>
                  <a:pt x="226051" y="114810"/>
                </a:lnTo>
                <a:lnTo>
                  <a:pt x="230285" y="108553"/>
                </a:lnTo>
                <a:lnTo>
                  <a:pt x="233953" y="101843"/>
                </a:lnTo>
                <a:lnTo>
                  <a:pt x="237246" y="94829"/>
                </a:lnTo>
                <a:lnTo>
                  <a:pt x="241135" y="88459"/>
                </a:lnTo>
                <a:lnTo>
                  <a:pt x="245420" y="82520"/>
                </a:lnTo>
                <a:lnTo>
                  <a:pt x="253851" y="71405"/>
                </a:lnTo>
                <a:lnTo>
                  <a:pt x="260420" y="60820"/>
                </a:lnTo>
                <a:lnTo>
                  <a:pt x="266162" y="50471"/>
                </a:lnTo>
                <a:lnTo>
                  <a:pt x="274154" y="35125"/>
                </a:lnTo>
                <a:lnTo>
                  <a:pt x="280395" y="22860"/>
                </a:lnTo>
                <a:lnTo>
                  <a:pt x="280907" y="22700"/>
                </a:lnTo>
                <a:lnTo>
                  <a:pt x="281248" y="23441"/>
                </a:lnTo>
                <a:lnTo>
                  <a:pt x="281729" y="30785"/>
                </a:lnTo>
                <a:lnTo>
                  <a:pt x="281891" y="48438"/>
                </a:lnTo>
                <a:lnTo>
                  <a:pt x="281058" y="54145"/>
                </a:lnTo>
                <a:lnTo>
                  <a:pt x="279656" y="60491"/>
                </a:lnTo>
                <a:lnTo>
                  <a:pt x="277875" y="67260"/>
                </a:lnTo>
                <a:lnTo>
                  <a:pt x="275839" y="74314"/>
                </a:lnTo>
                <a:lnTo>
                  <a:pt x="271322" y="88925"/>
                </a:lnTo>
                <a:lnTo>
                  <a:pt x="266492" y="106142"/>
                </a:lnTo>
                <a:lnTo>
                  <a:pt x="264019" y="115476"/>
                </a:lnTo>
                <a:lnTo>
                  <a:pt x="262369" y="125931"/>
                </a:lnTo>
                <a:lnTo>
                  <a:pt x="261270" y="137134"/>
                </a:lnTo>
                <a:lnTo>
                  <a:pt x="260537" y="148836"/>
                </a:lnTo>
                <a:lnTo>
                  <a:pt x="259201" y="160024"/>
                </a:lnTo>
                <a:lnTo>
                  <a:pt x="257465" y="170870"/>
                </a:lnTo>
                <a:lnTo>
                  <a:pt x="255461" y="181487"/>
                </a:lnTo>
                <a:lnTo>
                  <a:pt x="254124" y="191952"/>
                </a:lnTo>
                <a:lnTo>
                  <a:pt x="253234" y="202314"/>
                </a:lnTo>
                <a:lnTo>
                  <a:pt x="252639" y="212610"/>
                </a:lnTo>
                <a:lnTo>
                  <a:pt x="251979" y="233080"/>
                </a:lnTo>
                <a:lnTo>
                  <a:pt x="251498" y="283603"/>
                </a:lnTo>
                <a:lnTo>
                  <a:pt x="251482" y="289662"/>
                </a:lnTo>
                <a:lnTo>
                  <a:pt x="253723" y="300911"/>
                </a:lnTo>
                <a:lnTo>
                  <a:pt x="257541" y="310708"/>
                </a:lnTo>
                <a:lnTo>
                  <a:pt x="264634" y="321637"/>
                </a:lnTo>
                <a:lnTo>
                  <a:pt x="266692" y="3246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Annotation832"/>
          <p:cNvSpPr/>
          <p:nvPr/>
        </p:nvSpPr>
        <p:spPr>
          <a:xfrm>
            <a:off x="6911500" y="5609379"/>
            <a:ext cx="91241" cy="423630"/>
          </a:xfrm>
          <a:custGeom>
            <a:avLst/>
            <a:gdLst/>
            <a:ahLst/>
            <a:cxnLst/>
            <a:rect l="0" t="0" r="0" b="0"/>
            <a:pathLst>
              <a:path w="91241" h="423630">
                <a:moveTo>
                  <a:pt x="60800" y="6561"/>
                </a:moveTo>
                <a:lnTo>
                  <a:pt x="68889" y="2516"/>
                </a:lnTo>
                <a:lnTo>
                  <a:pt x="72121" y="1325"/>
                </a:lnTo>
                <a:lnTo>
                  <a:pt x="75120" y="530"/>
                </a:lnTo>
                <a:lnTo>
                  <a:pt x="77966" y="0"/>
                </a:lnTo>
                <a:lnTo>
                  <a:pt x="80711" y="494"/>
                </a:lnTo>
                <a:lnTo>
                  <a:pt x="83388" y="1670"/>
                </a:lnTo>
                <a:lnTo>
                  <a:pt x="86018" y="3300"/>
                </a:lnTo>
                <a:lnTo>
                  <a:pt x="87773" y="5234"/>
                </a:lnTo>
                <a:lnTo>
                  <a:pt x="88942" y="7370"/>
                </a:lnTo>
                <a:lnTo>
                  <a:pt x="89721" y="9640"/>
                </a:lnTo>
                <a:lnTo>
                  <a:pt x="90818" y="20927"/>
                </a:lnTo>
                <a:lnTo>
                  <a:pt x="91143" y="30950"/>
                </a:lnTo>
                <a:lnTo>
                  <a:pt x="91240" y="43327"/>
                </a:lnTo>
                <a:lnTo>
                  <a:pt x="90407" y="49698"/>
                </a:lnTo>
                <a:lnTo>
                  <a:pt x="89005" y="57333"/>
                </a:lnTo>
                <a:lnTo>
                  <a:pt x="87224" y="65809"/>
                </a:lnTo>
                <a:lnTo>
                  <a:pt x="85188" y="73999"/>
                </a:lnTo>
                <a:lnTo>
                  <a:pt x="82987" y="82000"/>
                </a:lnTo>
                <a:lnTo>
                  <a:pt x="80670" y="89874"/>
                </a:lnTo>
                <a:lnTo>
                  <a:pt x="75841" y="107654"/>
                </a:lnTo>
                <a:lnTo>
                  <a:pt x="73368" y="117137"/>
                </a:lnTo>
                <a:lnTo>
                  <a:pt x="70025" y="127691"/>
                </a:lnTo>
                <a:lnTo>
                  <a:pt x="66104" y="138961"/>
                </a:lnTo>
                <a:lnTo>
                  <a:pt x="57230" y="162772"/>
                </a:lnTo>
                <a:lnTo>
                  <a:pt x="47643" y="187466"/>
                </a:lnTo>
                <a:lnTo>
                  <a:pt x="43562" y="200825"/>
                </a:lnTo>
                <a:lnTo>
                  <a:pt x="39995" y="214810"/>
                </a:lnTo>
                <a:lnTo>
                  <a:pt x="30928" y="254249"/>
                </a:lnTo>
                <a:lnTo>
                  <a:pt x="28185" y="265667"/>
                </a:lnTo>
                <a:lnTo>
                  <a:pt x="24663" y="277512"/>
                </a:lnTo>
                <a:lnTo>
                  <a:pt x="20623" y="289642"/>
                </a:lnTo>
                <a:lnTo>
                  <a:pt x="16235" y="301961"/>
                </a:lnTo>
                <a:lnTo>
                  <a:pt x="12463" y="313561"/>
                </a:lnTo>
                <a:lnTo>
                  <a:pt x="9102" y="324681"/>
                </a:lnTo>
                <a:lnTo>
                  <a:pt x="6015" y="335481"/>
                </a:lnTo>
                <a:lnTo>
                  <a:pt x="3956" y="346068"/>
                </a:lnTo>
                <a:lnTo>
                  <a:pt x="2584" y="356512"/>
                </a:lnTo>
                <a:lnTo>
                  <a:pt x="1670" y="366862"/>
                </a:lnTo>
                <a:lnTo>
                  <a:pt x="1059" y="375455"/>
                </a:lnTo>
                <a:lnTo>
                  <a:pt x="383" y="389519"/>
                </a:lnTo>
                <a:lnTo>
                  <a:pt x="80" y="401413"/>
                </a:lnTo>
                <a:lnTo>
                  <a:pt x="0" y="406956"/>
                </a:lnTo>
                <a:lnTo>
                  <a:pt x="794" y="411498"/>
                </a:lnTo>
                <a:lnTo>
                  <a:pt x="2169" y="415372"/>
                </a:lnTo>
                <a:lnTo>
                  <a:pt x="3933" y="418802"/>
                </a:lnTo>
                <a:lnTo>
                  <a:pt x="5955" y="421088"/>
                </a:lnTo>
                <a:lnTo>
                  <a:pt x="8151" y="422612"/>
                </a:lnTo>
                <a:lnTo>
                  <a:pt x="10460" y="423629"/>
                </a:lnTo>
                <a:lnTo>
                  <a:pt x="13693" y="422613"/>
                </a:lnTo>
                <a:lnTo>
                  <a:pt x="17542" y="420242"/>
                </a:lnTo>
                <a:lnTo>
                  <a:pt x="30320" y="41042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833"/>
          <p:cNvSpPr/>
          <p:nvPr/>
        </p:nvSpPr>
        <p:spPr>
          <a:xfrm>
            <a:off x="7033260" y="5623560"/>
            <a:ext cx="106681" cy="426721"/>
          </a:xfrm>
          <a:custGeom>
            <a:avLst/>
            <a:gdLst/>
            <a:ahLst/>
            <a:cxnLst/>
            <a:rect l="0" t="0" r="0" b="0"/>
            <a:pathLst>
              <a:path w="106681" h="426721">
                <a:moveTo>
                  <a:pt x="106680" y="0"/>
                </a:moveTo>
                <a:lnTo>
                  <a:pt x="98590" y="16181"/>
                </a:lnTo>
                <a:lnTo>
                  <a:pt x="95360" y="21793"/>
                </a:lnTo>
                <a:lnTo>
                  <a:pt x="92359" y="26382"/>
                </a:lnTo>
                <a:lnTo>
                  <a:pt x="89513" y="30288"/>
                </a:lnTo>
                <a:lnTo>
                  <a:pt x="86768" y="33739"/>
                </a:lnTo>
                <a:lnTo>
                  <a:pt x="84092" y="36885"/>
                </a:lnTo>
                <a:lnTo>
                  <a:pt x="81462" y="39831"/>
                </a:lnTo>
                <a:lnTo>
                  <a:pt x="79707" y="44334"/>
                </a:lnTo>
                <a:lnTo>
                  <a:pt x="76392" y="62807"/>
                </a:lnTo>
                <a:lnTo>
                  <a:pt x="74635" y="69811"/>
                </a:lnTo>
                <a:lnTo>
                  <a:pt x="72617" y="77021"/>
                </a:lnTo>
                <a:lnTo>
                  <a:pt x="68116" y="91804"/>
                </a:lnTo>
                <a:lnTo>
                  <a:pt x="65731" y="99303"/>
                </a:lnTo>
                <a:lnTo>
                  <a:pt x="63294" y="108535"/>
                </a:lnTo>
                <a:lnTo>
                  <a:pt x="58329" y="130082"/>
                </a:lnTo>
                <a:lnTo>
                  <a:pt x="45708" y="188649"/>
                </a:lnTo>
                <a:lnTo>
                  <a:pt x="43171" y="199426"/>
                </a:lnTo>
                <a:lnTo>
                  <a:pt x="40635" y="211690"/>
                </a:lnTo>
                <a:lnTo>
                  <a:pt x="33018" y="251530"/>
                </a:lnTo>
                <a:lnTo>
                  <a:pt x="20320" y="310726"/>
                </a:lnTo>
                <a:lnTo>
                  <a:pt x="18627" y="322297"/>
                </a:lnTo>
                <a:lnTo>
                  <a:pt x="17498" y="333398"/>
                </a:lnTo>
                <a:lnTo>
                  <a:pt x="16745" y="344185"/>
                </a:lnTo>
                <a:lnTo>
                  <a:pt x="16243" y="353917"/>
                </a:lnTo>
                <a:lnTo>
                  <a:pt x="15685" y="371503"/>
                </a:lnTo>
                <a:lnTo>
                  <a:pt x="15372" y="391639"/>
                </a:lnTo>
                <a:lnTo>
                  <a:pt x="13041" y="402944"/>
                </a:lnTo>
                <a:lnTo>
                  <a:pt x="10029" y="412766"/>
                </a:lnTo>
                <a:lnTo>
                  <a:pt x="8690" y="419954"/>
                </a:lnTo>
                <a:lnTo>
                  <a:pt x="7486" y="422209"/>
                </a:lnTo>
                <a:lnTo>
                  <a:pt x="5837" y="423713"/>
                </a:lnTo>
                <a:lnTo>
                  <a:pt x="0" y="4267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834"/>
          <p:cNvSpPr/>
          <p:nvPr/>
        </p:nvSpPr>
        <p:spPr>
          <a:xfrm>
            <a:off x="6852499" y="5806440"/>
            <a:ext cx="287443" cy="60592"/>
          </a:xfrm>
          <a:custGeom>
            <a:avLst/>
            <a:gdLst/>
            <a:ahLst/>
            <a:cxnLst/>
            <a:rect l="0" t="0" r="0" b="0"/>
            <a:pathLst>
              <a:path w="287443" h="60592">
                <a:moveTo>
                  <a:pt x="13122" y="38100"/>
                </a:moveTo>
                <a:lnTo>
                  <a:pt x="0" y="51221"/>
                </a:lnTo>
                <a:lnTo>
                  <a:pt x="140" y="52774"/>
                </a:lnTo>
                <a:lnTo>
                  <a:pt x="1080" y="54657"/>
                </a:lnTo>
                <a:lnTo>
                  <a:pt x="2555" y="56758"/>
                </a:lnTo>
                <a:lnTo>
                  <a:pt x="4384" y="58158"/>
                </a:lnTo>
                <a:lnTo>
                  <a:pt x="6450" y="59092"/>
                </a:lnTo>
                <a:lnTo>
                  <a:pt x="11849" y="60129"/>
                </a:lnTo>
                <a:lnTo>
                  <a:pt x="19895" y="60591"/>
                </a:lnTo>
                <a:lnTo>
                  <a:pt x="24411" y="59867"/>
                </a:lnTo>
                <a:lnTo>
                  <a:pt x="29114" y="58538"/>
                </a:lnTo>
                <a:lnTo>
                  <a:pt x="33944" y="56805"/>
                </a:lnTo>
                <a:lnTo>
                  <a:pt x="39703" y="55651"/>
                </a:lnTo>
                <a:lnTo>
                  <a:pt x="46082" y="54880"/>
                </a:lnTo>
                <a:lnTo>
                  <a:pt x="52876" y="54367"/>
                </a:lnTo>
                <a:lnTo>
                  <a:pt x="60791" y="54025"/>
                </a:lnTo>
                <a:lnTo>
                  <a:pt x="78617" y="53644"/>
                </a:lnTo>
                <a:lnTo>
                  <a:pt x="88959" y="52697"/>
                </a:lnTo>
                <a:lnTo>
                  <a:pt x="100086" y="51217"/>
                </a:lnTo>
                <a:lnTo>
                  <a:pt x="152408" y="42761"/>
                </a:lnTo>
                <a:lnTo>
                  <a:pt x="166093" y="39514"/>
                </a:lnTo>
                <a:lnTo>
                  <a:pt x="179449" y="35656"/>
                </a:lnTo>
                <a:lnTo>
                  <a:pt x="192586" y="31391"/>
                </a:lnTo>
                <a:lnTo>
                  <a:pt x="205578" y="27701"/>
                </a:lnTo>
                <a:lnTo>
                  <a:pt x="218472" y="24394"/>
                </a:lnTo>
                <a:lnTo>
                  <a:pt x="231302" y="21342"/>
                </a:lnTo>
                <a:lnTo>
                  <a:pt x="243242" y="17615"/>
                </a:lnTo>
                <a:lnTo>
                  <a:pt x="254589" y="13437"/>
                </a:lnTo>
                <a:lnTo>
                  <a:pt x="28744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835"/>
          <p:cNvSpPr/>
          <p:nvPr/>
        </p:nvSpPr>
        <p:spPr>
          <a:xfrm>
            <a:off x="7140207" y="5760720"/>
            <a:ext cx="147819" cy="311944"/>
          </a:xfrm>
          <a:custGeom>
            <a:avLst/>
            <a:gdLst/>
            <a:ahLst/>
            <a:cxnLst/>
            <a:rect l="0" t="0" r="0" b="0"/>
            <a:pathLst>
              <a:path w="147819" h="311944">
                <a:moveTo>
                  <a:pt x="68313" y="0"/>
                </a:moveTo>
                <a:lnTo>
                  <a:pt x="57707" y="10606"/>
                </a:lnTo>
                <a:lnTo>
                  <a:pt x="56162" y="12998"/>
                </a:lnTo>
                <a:lnTo>
                  <a:pt x="54446" y="17913"/>
                </a:lnTo>
                <a:lnTo>
                  <a:pt x="53479" y="25439"/>
                </a:lnTo>
                <a:lnTo>
                  <a:pt x="53194" y="33032"/>
                </a:lnTo>
                <a:lnTo>
                  <a:pt x="54000" y="34721"/>
                </a:lnTo>
                <a:lnTo>
                  <a:pt x="55384" y="35848"/>
                </a:lnTo>
                <a:lnTo>
                  <a:pt x="59645" y="37655"/>
                </a:lnTo>
                <a:lnTo>
                  <a:pt x="62484" y="40160"/>
                </a:lnTo>
                <a:lnTo>
                  <a:pt x="64428" y="42013"/>
                </a:lnTo>
                <a:lnTo>
                  <a:pt x="66569" y="43249"/>
                </a:lnTo>
                <a:lnTo>
                  <a:pt x="68844" y="44073"/>
                </a:lnTo>
                <a:lnTo>
                  <a:pt x="71207" y="44622"/>
                </a:lnTo>
                <a:lnTo>
                  <a:pt x="74475" y="45835"/>
                </a:lnTo>
                <a:lnTo>
                  <a:pt x="78348" y="47490"/>
                </a:lnTo>
                <a:lnTo>
                  <a:pt x="82623" y="49440"/>
                </a:lnTo>
                <a:lnTo>
                  <a:pt x="86319" y="51587"/>
                </a:lnTo>
                <a:lnTo>
                  <a:pt x="89631" y="53865"/>
                </a:lnTo>
                <a:lnTo>
                  <a:pt x="92685" y="56230"/>
                </a:lnTo>
                <a:lnTo>
                  <a:pt x="96414" y="58653"/>
                </a:lnTo>
                <a:lnTo>
                  <a:pt x="100594" y="61115"/>
                </a:lnTo>
                <a:lnTo>
                  <a:pt x="105074" y="63604"/>
                </a:lnTo>
                <a:lnTo>
                  <a:pt x="114566" y="68626"/>
                </a:lnTo>
                <a:lnTo>
                  <a:pt x="119468" y="71150"/>
                </a:lnTo>
                <a:lnTo>
                  <a:pt x="123583" y="73681"/>
                </a:lnTo>
                <a:lnTo>
                  <a:pt x="127173" y="76214"/>
                </a:lnTo>
                <a:lnTo>
                  <a:pt x="130413" y="78750"/>
                </a:lnTo>
                <a:lnTo>
                  <a:pt x="133420" y="82133"/>
                </a:lnTo>
                <a:lnTo>
                  <a:pt x="136271" y="86082"/>
                </a:lnTo>
                <a:lnTo>
                  <a:pt x="139018" y="90408"/>
                </a:lnTo>
                <a:lnTo>
                  <a:pt x="141697" y="94139"/>
                </a:lnTo>
                <a:lnTo>
                  <a:pt x="144329" y="97473"/>
                </a:lnTo>
                <a:lnTo>
                  <a:pt x="146930" y="100542"/>
                </a:lnTo>
                <a:lnTo>
                  <a:pt x="147818" y="104281"/>
                </a:lnTo>
                <a:lnTo>
                  <a:pt x="147563" y="108468"/>
                </a:lnTo>
                <a:lnTo>
                  <a:pt x="145022" y="117635"/>
                </a:lnTo>
                <a:lnTo>
                  <a:pt x="141070" y="127353"/>
                </a:lnTo>
                <a:lnTo>
                  <a:pt x="137984" y="133162"/>
                </a:lnTo>
                <a:lnTo>
                  <a:pt x="134233" y="139575"/>
                </a:lnTo>
                <a:lnTo>
                  <a:pt x="125552" y="153474"/>
                </a:lnTo>
                <a:lnTo>
                  <a:pt x="116048" y="168117"/>
                </a:lnTo>
                <a:lnTo>
                  <a:pt x="110296" y="174731"/>
                </a:lnTo>
                <a:lnTo>
                  <a:pt x="103922" y="180835"/>
                </a:lnTo>
                <a:lnTo>
                  <a:pt x="97133" y="186596"/>
                </a:lnTo>
                <a:lnTo>
                  <a:pt x="90913" y="192978"/>
                </a:lnTo>
                <a:lnTo>
                  <a:pt x="85073" y="199772"/>
                </a:lnTo>
                <a:lnTo>
                  <a:pt x="79486" y="206841"/>
                </a:lnTo>
                <a:lnTo>
                  <a:pt x="73222" y="214094"/>
                </a:lnTo>
                <a:lnTo>
                  <a:pt x="66506" y="221470"/>
                </a:lnTo>
                <a:lnTo>
                  <a:pt x="53117" y="235591"/>
                </a:lnTo>
                <a:lnTo>
                  <a:pt x="25473" y="263743"/>
                </a:lnTo>
                <a:lnTo>
                  <a:pt x="20279" y="268115"/>
                </a:lnTo>
                <a:lnTo>
                  <a:pt x="15124" y="271877"/>
                </a:lnTo>
                <a:lnTo>
                  <a:pt x="9994" y="275231"/>
                </a:lnTo>
                <a:lnTo>
                  <a:pt x="6574" y="279161"/>
                </a:lnTo>
                <a:lnTo>
                  <a:pt x="4293" y="283474"/>
                </a:lnTo>
                <a:lnTo>
                  <a:pt x="1759" y="291935"/>
                </a:lnTo>
                <a:lnTo>
                  <a:pt x="334" y="301458"/>
                </a:lnTo>
                <a:lnTo>
                  <a:pt x="0" y="306984"/>
                </a:lnTo>
                <a:lnTo>
                  <a:pt x="1604" y="308796"/>
                </a:lnTo>
                <a:lnTo>
                  <a:pt x="4367" y="310004"/>
                </a:lnTo>
                <a:lnTo>
                  <a:pt x="7903" y="310809"/>
                </a:lnTo>
                <a:lnTo>
                  <a:pt x="11953" y="311347"/>
                </a:lnTo>
                <a:lnTo>
                  <a:pt x="16346" y="311704"/>
                </a:lnTo>
                <a:lnTo>
                  <a:pt x="20968" y="311943"/>
                </a:lnTo>
                <a:lnTo>
                  <a:pt x="26590" y="311255"/>
                </a:lnTo>
                <a:lnTo>
                  <a:pt x="32878" y="309950"/>
                </a:lnTo>
                <a:lnTo>
                  <a:pt x="39609" y="308234"/>
                </a:lnTo>
                <a:lnTo>
                  <a:pt x="45791" y="306242"/>
                </a:lnTo>
                <a:lnTo>
                  <a:pt x="51604" y="304069"/>
                </a:lnTo>
                <a:lnTo>
                  <a:pt x="57174" y="301772"/>
                </a:lnTo>
                <a:lnTo>
                  <a:pt x="63427" y="298549"/>
                </a:lnTo>
                <a:lnTo>
                  <a:pt x="70135" y="294705"/>
                </a:lnTo>
                <a:lnTo>
                  <a:pt x="77148" y="290451"/>
                </a:lnTo>
                <a:lnTo>
                  <a:pt x="91713" y="281207"/>
                </a:lnTo>
                <a:lnTo>
                  <a:pt x="114033" y="2667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836"/>
          <p:cNvSpPr/>
          <p:nvPr/>
        </p:nvSpPr>
        <p:spPr>
          <a:xfrm>
            <a:off x="7186956" y="5882640"/>
            <a:ext cx="303506" cy="45721"/>
          </a:xfrm>
          <a:custGeom>
            <a:avLst/>
            <a:gdLst/>
            <a:ahLst/>
            <a:cxnLst/>
            <a:rect l="0" t="0" r="0" b="0"/>
            <a:pathLst>
              <a:path w="303506" h="45721">
                <a:moveTo>
                  <a:pt x="74905" y="45720"/>
                </a:moveTo>
                <a:lnTo>
                  <a:pt x="0" y="45720"/>
                </a:lnTo>
                <a:lnTo>
                  <a:pt x="71913" y="45720"/>
                </a:lnTo>
                <a:lnTo>
                  <a:pt x="81376" y="44873"/>
                </a:lnTo>
                <a:lnTo>
                  <a:pt x="91071" y="43463"/>
                </a:lnTo>
                <a:lnTo>
                  <a:pt x="100923" y="41675"/>
                </a:lnTo>
                <a:lnTo>
                  <a:pt x="111723" y="40483"/>
                </a:lnTo>
                <a:lnTo>
                  <a:pt x="123157" y="39689"/>
                </a:lnTo>
                <a:lnTo>
                  <a:pt x="135013" y="39159"/>
                </a:lnTo>
                <a:lnTo>
                  <a:pt x="147151" y="37959"/>
                </a:lnTo>
                <a:lnTo>
                  <a:pt x="159475" y="36312"/>
                </a:lnTo>
                <a:lnTo>
                  <a:pt x="171925" y="34369"/>
                </a:lnTo>
                <a:lnTo>
                  <a:pt x="197047" y="29951"/>
                </a:lnTo>
                <a:lnTo>
                  <a:pt x="209673" y="27588"/>
                </a:lnTo>
                <a:lnTo>
                  <a:pt x="222323" y="24318"/>
                </a:lnTo>
                <a:lnTo>
                  <a:pt x="234991" y="20445"/>
                </a:lnTo>
                <a:lnTo>
                  <a:pt x="247669" y="16170"/>
                </a:lnTo>
                <a:lnTo>
                  <a:pt x="259507" y="12473"/>
                </a:lnTo>
                <a:lnTo>
                  <a:pt x="30350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837"/>
          <p:cNvSpPr/>
          <p:nvPr/>
        </p:nvSpPr>
        <p:spPr>
          <a:xfrm>
            <a:off x="7545487" y="5791200"/>
            <a:ext cx="204054" cy="21747"/>
          </a:xfrm>
          <a:custGeom>
            <a:avLst/>
            <a:gdLst/>
            <a:ahLst/>
            <a:cxnLst/>
            <a:rect l="0" t="0" r="0" b="0"/>
            <a:pathLst>
              <a:path w="204054" h="21747">
                <a:moveTo>
                  <a:pt x="21173" y="0"/>
                </a:moveTo>
                <a:lnTo>
                  <a:pt x="13083" y="8091"/>
                </a:lnTo>
                <a:lnTo>
                  <a:pt x="9853" y="10474"/>
                </a:lnTo>
                <a:lnTo>
                  <a:pt x="6853" y="12063"/>
                </a:lnTo>
                <a:lnTo>
                  <a:pt x="0" y="14612"/>
                </a:lnTo>
                <a:lnTo>
                  <a:pt x="283" y="15669"/>
                </a:lnTo>
                <a:lnTo>
                  <a:pt x="1320" y="17219"/>
                </a:lnTo>
                <a:lnTo>
                  <a:pt x="2858" y="19099"/>
                </a:lnTo>
                <a:lnTo>
                  <a:pt x="4729" y="20353"/>
                </a:lnTo>
                <a:lnTo>
                  <a:pt x="6824" y="21189"/>
                </a:lnTo>
                <a:lnTo>
                  <a:pt x="9067" y="21746"/>
                </a:lnTo>
                <a:lnTo>
                  <a:pt x="11409" y="21271"/>
                </a:lnTo>
                <a:lnTo>
                  <a:pt x="13817" y="20107"/>
                </a:lnTo>
                <a:lnTo>
                  <a:pt x="16269" y="18485"/>
                </a:lnTo>
                <a:lnTo>
                  <a:pt x="20443" y="17404"/>
                </a:lnTo>
                <a:lnTo>
                  <a:pt x="25767" y="16682"/>
                </a:lnTo>
                <a:lnTo>
                  <a:pt x="31855" y="16201"/>
                </a:lnTo>
                <a:lnTo>
                  <a:pt x="38455" y="15881"/>
                </a:lnTo>
                <a:lnTo>
                  <a:pt x="52560" y="15525"/>
                </a:lnTo>
                <a:lnTo>
                  <a:pt x="74781" y="15324"/>
                </a:lnTo>
                <a:lnTo>
                  <a:pt x="83159" y="14449"/>
                </a:lnTo>
                <a:lnTo>
                  <a:pt x="92131" y="13019"/>
                </a:lnTo>
                <a:lnTo>
                  <a:pt x="101497" y="11219"/>
                </a:lnTo>
                <a:lnTo>
                  <a:pt x="110283" y="10020"/>
                </a:lnTo>
                <a:lnTo>
                  <a:pt x="118679" y="9220"/>
                </a:lnTo>
                <a:lnTo>
                  <a:pt x="126818" y="8687"/>
                </a:lnTo>
                <a:lnTo>
                  <a:pt x="136476" y="8331"/>
                </a:lnTo>
                <a:lnTo>
                  <a:pt x="158496" y="7936"/>
                </a:lnTo>
                <a:lnTo>
                  <a:pt x="168602" y="6984"/>
                </a:lnTo>
                <a:lnTo>
                  <a:pt x="177878" y="5502"/>
                </a:lnTo>
                <a:lnTo>
                  <a:pt x="204053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838"/>
          <p:cNvSpPr/>
          <p:nvPr/>
        </p:nvSpPr>
        <p:spPr>
          <a:xfrm>
            <a:off x="7620518" y="5875020"/>
            <a:ext cx="197603" cy="44652"/>
          </a:xfrm>
          <a:custGeom>
            <a:avLst/>
            <a:gdLst/>
            <a:ahLst/>
            <a:cxnLst/>
            <a:rect l="0" t="0" r="0" b="0"/>
            <a:pathLst>
              <a:path w="197603" h="44652">
                <a:moveTo>
                  <a:pt x="45203" y="0"/>
                </a:moveTo>
                <a:lnTo>
                  <a:pt x="29021" y="12136"/>
                </a:lnTo>
                <a:lnTo>
                  <a:pt x="23408" y="16558"/>
                </a:lnTo>
                <a:lnTo>
                  <a:pt x="18820" y="20352"/>
                </a:lnTo>
                <a:lnTo>
                  <a:pt x="14914" y="23728"/>
                </a:lnTo>
                <a:lnTo>
                  <a:pt x="11464" y="25979"/>
                </a:lnTo>
                <a:lnTo>
                  <a:pt x="8316" y="27479"/>
                </a:lnTo>
                <a:lnTo>
                  <a:pt x="5372" y="28479"/>
                </a:lnTo>
                <a:lnTo>
                  <a:pt x="3409" y="29993"/>
                </a:lnTo>
                <a:lnTo>
                  <a:pt x="2100" y="31849"/>
                </a:lnTo>
                <a:lnTo>
                  <a:pt x="0" y="36866"/>
                </a:lnTo>
                <a:lnTo>
                  <a:pt x="674" y="37277"/>
                </a:lnTo>
                <a:lnTo>
                  <a:pt x="3682" y="37734"/>
                </a:lnTo>
                <a:lnTo>
                  <a:pt x="6515" y="37857"/>
                </a:lnTo>
                <a:lnTo>
                  <a:pt x="14180" y="37992"/>
                </a:lnTo>
                <a:lnTo>
                  <a:pt x="18594" y="38874"/>
                </a:lnTo>
                <a:lnTo>
                  <a:pt x="23230" y="40310"/>
                </a:lnTo>
                <a:lnTo>
                  <a:pt x="28014" y="42114"/>
                </a:lnTo>
                <a:lnTo>
                  <a:pt x="33743" y="43316"/>
                </a:lnTo>
                <a:lnTo>
                  <a:pt x="40104" y="44117"/>
                </a:lnTo>
                <a:lnTo>
                  <a:pt x="46884" y="44651"/>
                </a:lnTo>
                <a:lnTo>
                  <a:pt x="55636" y="44161"/>
                </a:lnTo>
                <a:lnTo>
                  <a:pt x="65706" y="42987"/>
                </a:lnTo>
                <a:lnTo>
                  <a:pt x="76651" y="41358"/>
                </a:lnTo>
                <a:lnTo>
                  <a:pt x="87336" y="40272"/>
                </a:lnTo>
                <a:lnTo>
                  <a:pt x="97844" y="39548"/>
                </a:lnTo>
                <a:lnTo>
                  <a:pt x="108237" y="39066"/>
                </a:lnTo>
                <a:lnTo>
                  <a:pt x="118553" y="37051"/>
                </a:lnTo>
                <a:lnTo>
                  <a:pt x="128816" y="34014"/>
                </a:lnTo>
                <a:lnTo>
                  <a:pt x="139046" y="30296"/>
                </a:lnTo>
                <a:lnTo>
                  <a:pt x="150098" y="26971"/>
                </a:lnTo>
                <a:lnTo>
                  <a:pt x="161700" y="23907"/>
                </a:lnTo>
                <a:lnTo>
                  <a:pt x="197602" y="152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985761" y="61569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840"/>
          <p:cNvSpPr/>
          <p:nvPr/>
        </p:nvSpPr>
        <p:spPr>
          <a:xfrm>
            <a:off x="8176260" y="5654040"/>
            <a:ext cx="106639" cy="312421"/>
          </a:xfrm>
          <a:custGeom>
            <a:avLst/>
            <a:gdLst/>
            <a:ahLst/>
            <a:cxnLst/>
            <a:rect l="0" t="0" r="0" b="0"/>
            <a:pathLst>
              <a:path w="106639" h="312421">
                <a:moveTo>
                  <a:pt x="0" y="312420"/>
                </a:moveTo>
                <a:lnTo>
                  <a:pt x="4045" y="308375"/>
                </a:lnTo>
                <a:lnTo>
                  <a:pt x="6084" y="307183"/>
                </a:lnTo>
                <a:lnTo>
                  <a:pt x="8288" y="306389"/>
                </a:lnTo>
                <a:lnTo>
                  <a:pt x="10605" y="305859"/>
                </a:lnTo>
                <a:lnTo>
                  <a:pt x="13843" y="304659"/>
                </a:lnTo>
                <a:lnTo>
                  <a:pt x="17695" y="303013"/>
                </a:lnTo>
                <a:lnTo>
                  <a:pt x="21957" y="301069"/>
                </a:lnTo>
                <a:lnTo>
                  <a:pt x="25645" y="298926"/>
                </a:lnTo>
                <a:lnTo>
                  <a:pt x="28950" y="296650"/>
                </a:lnTo>
                <a:lnTo>
                  <a:pt x="32000" y="294287"/>
                </a:lnTo>
                <a:lnTo>
                  <a:pt x="35726" y="291018"/>
                </a:lnTo>
                <a:lnTo>
                  <a:pt x="39905" y="287145"/>
                </a:lnTo>
                <a:lnTo>
                  <a:pt x="53875" y="273604"/>
                </a:lnTo>
                <a:lnTo>
                  <a:pt x="58777" y="268763"/>
                </a:lnTo>
                <a:lnTo>
                  <a:pt x="62891" y="263842"/>
                </a:lnTo>
                <a:lnTo>
                  <a:pt x="66480" y="258868"/>
                </a:lnTo>
                <a:lnTo>
                  <a:pt x="82369" y="234673"/>
                </a:lnTo>
                <a:lnTo>
                  <a:pt x="86240" y="226722"/>
                </a:lnTo>
                <a:lnTo>
                  <a:pt x="89666" y="218035"/>
                </a:lnTo>
                <a:lnTo>
                  <a:pt x="101249" y="183804"/>
                </a:lnTo>
                <a:lnTo>
                  <a:pt x="103059" y="175029"/>
                </a:lnTo>
                <a:lnTo>
                  <a:pt x="104266" y="165792"/>
                </a:lnTo>
                <a:lnTo>
                  <a:pt x="105072" y="156248"/>
                </a:lnTo>
                <a:lnTo>
                  <a:pt x="105608" y="147346"/>
                </a:lnTo>
                <a:lnTo>
                  <a:pt x="106203" y="130680"/>
                </a:lnTo>
                <a:lnTo>
                  <a:pt x="106586" y="99286"/>
                </a:lnTo>
                <a:lnTo>
                  <a:pt x="106638" y="83920"/>
                </a:lnTo>
                <a:lnTo>
                  <a:pt x="105806" y="77114"/>
                </a:lnTo>
                <a:lnTo>
                  <a:pt x="104404" y="70883"/>
                </a:lnTo>
                <a:lnTo>
                  <a:pt x="102622" y="65035"/>
                </a:lnTo>
                <a:lnTo>
                  <a:pt x="100588" y="59444"/>
                </a:lnTo>
                <a:lnTo>
                  <a:pt x="98386" y="54022"/>
                </a:lnTo>
                <a:lnTo>
                  <a:pt x="96071" y="48715"/>
                </a:lnTo>
                <a:lnTo>
                  <a:pt x="92834" y="44330"/>
                </a:lnTo>
                <a:lnTo>
                  <a:pt x="88982" y="40560"/>
                </a:lnTo>
                <a:lnTo>
                  <a:pt x="84722" y="37200"/>
                </a:lnTo>
                <a:lnTo>
                  <a:pt x="81034" y="34114"/>
                </a:lnTo>
                <a:lnTo>
                  <a:pt x="77730" y="31209"/>
                </a:lnTo>
                <a:lnTo>
                  <a:pt x="71800" y="25725"/>
                </a:lnTo>
                <a:lnTo>
                  <a:pt x="66342" y="20464"/>
                </a:lnTo>
                <a:lnTo>
                  <a:pt x="63702" y="18723"/>
                </a:lnTo>
                <a:lnTo>
                  <a:pt x="61095" y="17562"/>
                </a:lnTo>
                <a:lnTo>
                  <a:pt x="58509" y="16788"/>
                </a:lnTo>
                <a:lnTo>
                  <a:pt x="56787" y="15425"/>
                </a:lnTo>
                <a:lnTo>
                  <a:pt x="55637" y="13670"/>
                </a:lnTo>
                <a:lnTo>
                  <a:pt x="54872" y="11654"/>
                </a:lnTo>
                <a:lnTo>
                  <a:pt x="53514" y="10310"/>
                </a:lnTo>
                <a:lnTo>
                  <a:pt x="51764" y="9413"/>
                </a:lnTo>
                <a:lnTo>
                  <a:pt x="45790" y="7642"/>
                </a:lnTo>
                <a:lnTo>
                  <a:pt x="45724" y="7621"/>
                </a:lnTo>
                <a:lnTo>
                  <a:pt x="45721" y="7621"/>
                </a:lnTo>
                <a:lnTo>
                  <a:pt x="45721" y="7621"/>
                </a:lnTo>
                <a:lnTo>
                  <a:pt x="45720" y="7620"/>
                </a:lnTo>
                <a:lnTo>
                  <a:pt x="52281" y="7620"/>
                </a:lnTo>
                <a:lnTo>
                  <a:pt x="48981" y="7620"/>
                </a:lnTo>
                <a:lnTo>
                  <a:pt x="47047" y="6774"/>
                </a:lnTo>
                <a:lnTo>
                  <a:pt x="44912" y="5363"/>
                </a:lnTo>
                <a:lnTo>
                  <a:pt x="3810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841"/>
          <p:cNvSpPr/>
          <p:nvPr/>
        </p:nvSpPr>
        <p:spPr>
          <a:xfrm>
            <a:off x="7836825" y="5707380"/>
            <a:ext cx="133553" cy="478513"/>
          </a:xfrm>
          <a:custGeom>
            <a:avLst/>
            <a:gdLst/>
            <a:ahLst/>
            <a:cxnLst/>
            <a:rect l="0" t="0" r="0" b="0"/>
            <a:pathLst>
              <a:path w="133553" h="478513">
                <a:moveTo>
                  <a:pt x="103215" y="0"/>
                </a:moveTo>
                <a:lnTo>
                  <a:pt x="124389" y="0"/>
                </a:lnTo>
                <a:lnTo>
                  <a:pt x="124950" y="846"/>
                </a:lnTo>
                <a:lnTo>
                  <a:pt x="125576" y="4045"/>
                </a:lnTo>
                <a:lnTo>
                  <a:pt x="123595" y="10546"/>
                </a:lnTo>
                <a:lnTo>
                  <a:pt x="119893" y="19081"/>
                </a:lnTo>
                <a:lnTo>
                  <a:pt x="115425" y="28518"/>
                </a:lnTo>
                <a:lnTo>
                  <a:pt x="113048" y="35099"/>
                </a:lnTo>
                <a:lnTo>
                  <a:pt x="110617" y="42872"/>
                </a:lnTo>
                <a:lnTo>
                  <a:pt x="108150" y="51441"/>
                </a:lnTo>
                <a:lnTo>
                  <a:pt x="104812" y="60541"/>
                </a:lnTo>
                <a:lnTo>
                  <a:pt x="100893" y="69994"/>
                </a:lnTo>
                <a:lnTo>
                  <a:pt x="96586" y="79682"/>
                </a:lnTo>
                <a:lnTo>
                  <a:pt x="92869" y="89528"/>
                </a:lnTo>
                <a:lnTo>
                  <a:pt x="89544" y="99479"/>
                </a:lnTo>
                <a:lnTo>
                  <a:pt x="86481" y="109499"/>
                </a:lnTo>
                <a:lnTo>
                  <a:pt x="82745" y="120412"/>
                </a:lnTo>
                <a:lnTo>
                  <a:pt x="74080" y="143828"/>
                </a:lnTo>
                <a:lnTo>
                  <a:pt x="59681" y="180811"/>
                </a:lnTo>
                <a:lnTo>
                  <a:pt x="55565" y="193354"/>
                </a:lnTo>
                <a:lnTo>
                  <a:pt x="51976" y="205949"/>
                </a:lnTo>
                <a:lnTo>
                  <a:pt x="48736" y="218580"/>
                </a:lnTo>
                <a:lnTo>
                  <a:pt x="42877" y="243902"/>
                </a:lnTo>
                <a:lnTo>
                  <a:pt x="27070" y="317788"/>
                </a:lnTo>
                <a:lnTo>
                  <a:pt x="16866" y="360235"/>
                </a:lnTo>
                <a:lnTo>
                  <a:pt x="15169" y="369697"/>
                </a:lnTo>
                <a:lnTo>
                  <a:pt x="14038" y="378545"/>
                </a:lnTo>
                <a:lnTo>
                  <a:pt x="13283" y="386983"/>
                </a:lnTo>
                <a:lnTo>
                  <a:pt x="11934" y="395149"/>
                </a:lnTo>
                <a:lnTo>
                  <a:pt x="10187" y="403133"/>
                </a:lnTo>
                <a:lnTo>
                  <a:pt x="6836" y="417930"/>
                </a:lnTo>
                <a:lnTo>
                  <a:pt x="5346" y="430151"/>
                </a:lnTo>
                <a:lnTo>
                  <a:pt x="2427" y="441227"/>
                </a:lnTo>
                <a:lnTo>
                  <a:pt x="463" y="446551"/>
                </a:lnTo>
                <a:lnTo>
                  <a:pt x="0" y="450947"/>
                </a:lnTo>
                <a:lnTo>
                  <a:pt x="538" y="454724"/>
                </a:lnTo>
                <a:lnTo>
                  <a:pt x="2548" y="461180"/>
                </a:lnTo>
                <a:lnTo>
                  <a:pt x="3441" y="466871"/>
                </a:lnTo>
                <a:lnTo>
                  <a:pt x="4525" y="469574"/>
                </a:lnTo>
                <a:lnTo>
                  <a:pt x="7988" y="474835"/>
                </a:lnTo>
                <a:lnTo>
                  <a:pt x="10653" y="478512"/>
                </a:lnTo>
                <a:lnTo>
                  <a:pt x="11873" y="478181"/>
                </a:lnTo>
                <a:lnTo>
                  <a:pt x="18483" y="473671"/>
                </a:lnTo>
                <a:lnTo>
                  <a:pt x="22174" y="471567"/>
                </a:lnTo>
                <a:lnTo>
                  <a:pt x="26328" y="469319"/>
                </a:lnTo>
                <a:lnTo>
                  <a:pt x="29943" y="466126"/>
                </a:lnTo>
                <a:lnTo>
                  <a:pt x="33200" y="462303"/>
                </a:lnTo>
                <a:lnTo>
                  <a:pt x="36218" y="458063"/>
                </a:lnTo>
                <a:lnTo>
                  <a:pt x="39924" y="453541"/>
                </a:lnTo>
                <a:lnTo>
                  <a:pt x="44088" y="448834"/>
                </a:lnTo>
                <a:lnTo>
                  <a:pt x="48557" y="444003"/>
                </a:lnTo>
                <a:lnTo>
                  <a:pt x="66982" y="425067"/>
                </a:lnTo>
                <a:lnTo>
                  <a:pt x="72287" y="417152"/>
                </a:lnTo>
                <a:lnTo>
                  <a:pt x="76669" y="408487"/>
                </a:lnTo>
                <a:lnTo>
                  <a:pt x="80437" y="399325"/>
                </a:lnTo>
                <a:lnTo>
                  <a:pt x="84644" y="389830"/>
                </a:lnTo>
                <a:lnTo>
                  <a:pt x="93832" y="370249"/>
                </a:lnTo>
                <a:lnTo>
                  <a:pt x="98653" y="361132"/>
                </a:lnTo>
                <a:lnTo>
                  <a:pt x="103562" y="352515"/>
                </a:lnTo>
                <a:lnTo>
                  <a:pt x="108525" y="344230"/>
                </a:lnTo>
                <a:lnTo>
                  <a:pt x="112683" y="335320"/>
                </a:lnTo>
                <a:lnTo>
                  <a:pt x="116300" y="325994"/>
                </a:lnTo>
                <a:lnTo>
                  <a:pt x="119558" y="316389"/>
                </a:lnTo>
                <a:lnTo>
                  <a:pt x="122577" y="306599"/>
                </a:lnTo>
                <a:lnTo>
                  <a:pt x="128189" y="286691"/>
                </a:lnTo>
                <a:lnTo>
                  <a:pt x="130024" y="278334"/>
                </a:lnTo>
                <a:lnTo>
                  <a:pt x="132065" y="264533"/>
                </a:lnTo>
                <a:lnTo>
                  <a:pt x="132969" y="250497"/>
                </a:lnTo>
                <a:lnTo>
                  <a:pt x="133373" y="236639"/>
                </a:lnTo>
                <a:lnTo>
                  <a:pt x="133552" y="224835"/>
                </a:lnTo>
                <a:lnTo>
                  <a:pt x="132753" y="220163"/>
                </a:lnTo>
                <a:lnTo>
                  <a:pt x="129607" y="212714"/>
                </a:lnTo>
                <a:lnTo>
                  <a:pt x="126736" y="209543"/>
                </a:lnTo>
                <a:lnTo>
                  <a:pt x="123129" y="206582"/>
                </a:lnTo>
                <a:lnTo>
                  <a:pt x="119031" y="203761"/>
                </a:lnTo>
                <a:lnTo>
                  <a:pt x="115452" y="201034"/>
                </a:lnTo>
                <a:lnTo>
                  <a:pt x="112220" y="198370"/>
                </a:lnTo>
                <a:lnTo>
                  <a:pt x="103215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842"/>
          <p:cNvSpPr/>
          <p:nvPr/>
        </p:nvSpPr>
        <p:spPr>
          <a:xfrm>
            <a:off x="8039616" y="5685719"/>
            <a:ext cx="234553" cy="405717"/>
          </a:xfrm>
          <a:custGeom>
            <a:avLst/>
            <a:gdLst/>
            <a:ahLst/>
            <a:cxnLst/>
            <a:rect l="0" t="0" r="0" b="0"/>
            <a:pathLst>
              <a:path w="234553" h="405717">
                <a:moveTo>
                  <a:pt x="220464" y="75001"/>
                </a:moveTo>
                <a:lnTo>
                  <a:pt x="224510" y="75001"/>
                </a:lnTo>
                <a:lnTo>
                  <a:pt x="225701" y="74155"/>
                </a:lnTo>
                <a:lnTo>
                  <a:pt x="226495" y="72743"/>
                </a:lnTo>
                <a:lnTo>
                  <a:pt x="227026" y="70956"/>
                </a:lnTo>
                <a:lnTo>
                  <a:pt x="228224" y="69764"/>
                </a:lnTo>
                <a:lnTo>
                  <a:pt x="229871" y="68970"/>
                </a:lnTo>
                <a:lnTo>
                  <a:pt x="231815" y="68439"/>
                </a:lnTo>
                <a:lnTo>
                  <a:pt x="233112" y="67240"/>
                </a:lnTo>
                <a:lnTo>
                  <a:pt x="233976" y="65594"/>
                </a:lnTo>
                <a:lnTo>
                  <a:pt x="234552" y="63649"/>
                </a:lnTo>
                <a:lnTo>
                  <a:pt x="234089" y="61507"/>
                </a:lnTo>
                <a:lnTo>
                  <a:pt x="230239" y="54445"/>
                </a:lnTo>
                <a:lnTo>
                  <a:pt x="229042" y="49496"/>
                </a:lnTo>
                <a:lnTo>
                  <a:pt x="226252" y="44474"/>
                </a:lnTo>
                <a:lnTo>
                  <a:pt x="219921" y="34630"/>
                </a:lnTo>
                <a:lnTo>
                  <a:pt x="212683" y="23245"/>
                </a:lnTo>
                <a:lnTo>
                  <a:pt x="207693" y="17285"/>
                </a:lnTo>
                <a:lnTo>
                  <a:pt x="202652" y="11814"/>
                </a:lnTo>
                <a:lnTo>
                  <a:pt x="200123" y="10017"/>
                </a:lnTo>
                <a:lnTo>
                  <a:pt x="195054" y="8019"/>
                </a:lnTo>
                <a:lnTo>
                  <a:pt x="193365" y="6639"/>
                </a:lnTo>
                <a:lnTo>
                  <a:pt x="192238" y="4873"/>
                </a:lnTo>
                <a:lnTo>
                  <a:pt x="191486" y="2850"/>
                </a:lnTo>
                <a:lnTo>
                  <a:pt x="189293" y="1500"/>
                </a:lnTo>
                <a:lnTo>
                  <a:pt x="182339" y="0"/>
                </a:lnTo>
                <a:lnTo>
                  <a:pt x="178961" y="447"/>
                </a:lnTo>
                <a:lnTo>
                  <a:pt x="175862" y="1592"/>
                </a:lnTo>
                <a:lnTo>
                  <a:pt x="169315" y="5121"/>
                </a:lnTo>
                <a:lnTo>
                  <a:pt x="160759" y="9512"/>
                </a:lnTo>
                <a:lnTo>
                  <a:pt x="156108" y="12715"/>
                </a:lnTo>
                <a:lnTo>
                  <a:pt x="151313" y="16543"/>
                </a:lnTo>
                <a:lnTo>
                  <a:pt x="146423" y="20789"/>
                </a:lnTo>
                <a:lnTo>
                  <a:pt x="141471" y="26160"/>
                </a:lnTo>
                <a:lnTo>
                  <a:pt x="136476" y="32280"/>
                </a:lnTo>
                <a:lnTo>
                  <a:pt x="131451" y="38901"/>
                </a:lnTo>
                <a:lnTo>
                  <a:pt x="125562" y="45854"/>
                </a:lnTo>
                <a:lnTo>
                  <a:pt x="119096" y="53030"/>
                </a:lnTo>
                <a:lnTo>
                  <a:pt x="112246" y="60354"/>
                </a:lnTo>
                <a:lnTo>
                  <a:pt x="105139" y="68622"/>
                </a:lnTo>
                <a:lnTo>
                  <a:pt x="97860" y="77521"/>
                </a:lnTo>
                <a:lnTo>
                  <a:pt x="83000" y="96441"/>
                </a:lnTo>
                <a:lnTo>
                  <a:pt x="67929" y="116139"/>
                </a:lnTo>
                <a:lnTo>
                  <a:pt x="61200" y="126980"/>
                </a:lnTo>
                <a:lnTo>
                  <a:pt x="55022" y="138440"/>
                </a:lnTo>
                <a:lnTo>
                  <a:pt x="49210" y="150314"/>
                </a:lnTo>
                <a:lnTo>
                  <a:pt x="42793" y="162463"/>
                </a:lnTo>
                <a:lnTo>
                  <a:pt x="28893" y="187251"/>
                </a:lnTo>
                <a:lnTo>
                  <a:pt x="23323" y="199787"/>
                </a:lnTo>
                <a:lnTo>
                  <a:pt x="18764" y="212378"/>
                </a:lnTo>
                <a:lnTo>
                  <a:pt x="14878" y="225006"/>
                </a:lnTo>
                <a:lnTo>
                  <a:pt x="8301" y="248068"/>
                </a:lnTo>
                <a:lnTo>
                  <a:pt x="5362" y="258959"/>
                </a:lnTo>
                <a:lnTo>
                  <a:pt x="3402" y="269606"/>
                </a:lnTo>
                <a:lnTo>
                  <a:pt x="2097" y="280092"/>
                </a:lnTo>
                <a:lnTo>
                  <a:pt x="1226" y="290468"/>
                </a:lnTo>
                <a:lnTo>
                  <a:pt x="645" y="300773"/>
                </a:lnTo>
                <a:lnTo>
                  <a:pt x="0" y="321253"/>
                </a:lnTo>
                <a:lnTo>
                  <a:pt x="1521" y="330608"/>
                </a:lnTo>
                <a:lnTo>
                  <a:pt x="4229" y="339386"/>
                </a:lnTo>
                <a:lnTo>
                  <a:pt x="7727" y="347778"/>
                </a:lnTo>
                <a:lnTo>
                  <a:pt x="13871" y="361618"/>
                </a:lnTo>
                <a:lnTo>
                  <a:pt x="19425" y="373412"/>
                </a:lnTo>
                <a:lnTo>
                  <a:pt x="24716" y="384300"/>
                </a:lnTo>
                <a:lnTo>
                  <a:pt x="28159" y="388727"/>
                </a:lnTo>
                <a:lnTo>
                  <a:pt x="32148" y="392525"/>
                </a:lnTo>
                <a:lnTo>
                  <a:pt x="36500" y="395904"/>
                </a:lnTo>
                <a:lnTo>
                  <a:pt x="41095" y="399003"/>
                </a:lnTo>
                <a:lnTo>
                  <a:pt x="45850" y="401915"/>
                </a:lnTo>
                <a:lnTo>
                  <a:pt x="50716" y="404704"/>
                </a:lnTo>
                <a:lnTo>
                  <a:pt x="54804" y="405716"/>
                </a:lnTo>
                <a:lnTo>
                  <a:pt x="58379" y="405545"/>
                </a:lnTo>
                <a:lnTo>
                  <a:pt x="65452" y="403096"/>
                </a:lnTo>
                <a:lnTo>
                  <a:pt x="69709" y="401258"/>
                </a:lnTo>
                <a:lnTo>
                  <a:pt x="74241" y="399186"/>
                </a:lnTo>
                <a:lnTo>
                  <a:pt x="81534" y="394626"/>
                </a:lnTo>
                <a:lnTo>
                  <a:pt x="84663" y="392224"/>
                </a:lnTo>
                <a:lnTo>
                  <a:pt x="88444" y="388083"/>
                </a:lnTo>
                <a:lnTo>
                  <a:pt x="92657" y="382782"/>
                </a:lnTo>
                <a:lnTo>
                  <a:pt x="97159" y="376709"/>
                </a:lnTo>
                <a:lnTo>
                  <a:pt x="101007" y="370119"/>
                </a:lnTo>
                <a:lnTo>
                  <a:pt x="104419" y="363187"/>
                </a:lnTo>
                <a:lnTo>
                  <a:pt x="107540" y="356025"/>
                </a:lnTo>
                <a:lnTo>
                  <a:pt x="120025" y="325719"/>
                </a:lnTo>
                <a:lnTo>
                  <a:pt x="124718" y="314960"/>
                </a:lnTo>
                <a:lnTo>
                  <a:pt x="134448" y="293974"/>
                </a:lnTo>
                <a:lnTo>
                  <a:pt x="138567" y="282790"/>
                </a:lnTo>
                <a:lnTo>
                  <a:pt x="142159" y="271100"/>
                </a:lnTo>
                <a:lnTo>
                  <a:pt x="145401" y="259073"/>
                </a:lnTo>
                <a:lnTo>
                  <a:pt x="148408" y="246823"/>
                </a:lnTo>
                <a:lnTo>
                  <a:pt x="154009" y="221922"/>
                </a:lnTo>
                <a:lnTo>
                  <a:pt x="169629" y="146086"/>
                </a:lnTo>
                <a:lnTo>
                  <a:pt x="171334" y="134244"/>
                </a:lnTo>
                <a:lnTo>
                  <a:pt x="172470" y="122963"/>
                </a:lnTo>
                <a:lnTo>
                  <a:pt x="173228" y="112056"/>
                </a:lnTo>
                <a:lnTo>
                  <a:pt x="172887" y="102244"/>
                </a:lnTo>
                <a:lnTo>
                  <a:pt x="171812" y="93163"/>
                </a:lnTo>
                <a:lnTo>
                  <a:pt x="170250" y="84569"/>
                </a:lnTo>
                <a:lnTo>
                  <a:pt x="168362" y="77146"/>
                </a:lnTo>
                <a:lnTo>
                  <a:pt x="166256" y="70504"/>
                </a:lnTo>
                <a:lnTo>
                  <a:pt x="161658" y="57762"/>
                </a:lnTo>
                <a:lnTo>
                  <a:pt x="156792" y="43632"/>
                </a:lnTo>
                <a:lnTo>
                  <a:pt x="151808" y="33401"/>
                </a:lnTo>
                <a:lnTo>
                  <a:pt x="146770" y="26032"/>
                </a:lnTo>
                <a:lnTo>
                  <a:pt x="141709" y="19935"/>
                </a:lnTo>
                <a:lnTo>
                  <a:pt x="139173" y="17970"/>
                </a:lnTo>
                <a:lnTo>
                  <a:pt x="134099" y="15787"/>
                </a:lnTo>
                <a:lnTo>
                  <a:pt x="130715" y="16052"/>
                </a:lnTo>
                <a:lnTo>
                  <a:pt x="126765" y="17075"/>
                </a:lnTo>
                <a:lnTo>
                  <a:pt x="122437" y="18603"/>
                </a:lnTo>
                <a:lnTo>
                  <a:pt x="115372" y="22560"/>
                </a:lnTo>
                <a:lnTo>
                  <a:pt x="108563" y="27141"/>
                </a:lnTo>
                <a:lnTo>
                  <a:pt x="104378" y="29547"/>
                </a:lnTo>
                <a:lnTo>
                  <a:pt x="99893" y="31998"/>
                </a:lnTo>
                <a:lnTo>
                  <a:pt x="92652" y="36980"/>
                </a:lnTo>
                <a:lnTo>
                  <a:pt x="85765" y="42863"/>
                </a:lnTo>
                <a:lnTo>
                  <a:pt x="68064" y="597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Annotation843"/>
          <p:cNvSpPr/>
          <p:nvPr/>
        </p:nvSpPr>
        <p:spPr>
          <a:xfrm>
            <a:off x="7810606" y="5715133"/>
            <a:ext cx="198015" cy="486517"/>
          </a:xfrm>
          <a:custGeom>
            <a:avLst/>
            <a:gdLst/>
            <a:ahLst/>
            <a:cxnLst/>
            <a:rect l="0" t="0" r="0" b="0"/>
            <a:pathLst>
              <a:path w="198015" h="486517">
                <a:moveTo>
                  <a:pt x="152295" y="114167"/>
                </a:moveTo>
                <a:lnTo>
                  <a:pt x="148249" y="93941"/>
                </a:lnTo>
                <a:lnTo>
                  <a:pt x="147058" y="85444"/>
                </a:lnTo>
                <a:lnTo>
                  <a:pt x="146263" y="77238"/>
                </a:lnTo>
                <a:lnTo>
                  <a:pt x="145381" y="62194"/>
                </a:lnTo>
                <a:lnTo>
                  <a:pt x="144988" y="49864"/>
                </a:lnTo>
                <a:lnTo>
                  <a:pt x="144038" y="45052"/>
                </a:lnTo>
                <a:lnTo>
                  <a:pt x="138685" y="31245"/>
                </a:lnTo>
                <a:lnTo>
                  <a:pt x="138142" y="28405"/>
                </a:lnTo>
                <a:lnTo>
                  <a:pt x="138626" y="25666"/>
                </a:lnTo>
                <a:lnTo>
                  <a:pt x="143229" y="15186"/>
                </a:lnTo>
                <a:lnTo>
                  <a:pt x="144667" y="0"/>
                </a:lnTo>
                <a:lnTo>
                  <a:pt x="144675" y="35914"/>
                </a:lnTo>
                <a:lnTo>
                  <a:pt x="142416" y="50319"/>
                </a:lnTo>
                <a:lnTo>
                  <a:pt x="140629" y="58902"/>
                </a:lnTo>
                <a:lnTo>
                  <a:pt x="138592" y="67164"/>
                </a:lnTo>
                <a:lnTo>
                  <a:pt x="136386" y="75212"/>
                </a:lnTo>
                <a:lnTo>
                  <a:pt x="134069" y="83116"/>
                </a:lnTo>
                <a:lnTo>
                  <a:pt x="132524" y="91774"/>
                </a:lnTo>
                <a:lnTo>
                  <a:pt x="131494" y="100931"/>
                </a:lnTo>
                <a:lnTo>
                  <a:pt x="130808" y="110423"/>
                </a:lnTo>
                <a:lnTo>
                  <a:pt x="129503" y="120138"/>
                </a:lnTo>
                <a:lnTo>
                  <a:pt x="127786" y="130001"/>
                </a:lnTo>
                <a:lnTo>
                  <a:pt x="125796" y="139963"/>
                </a:lnTo>
                <a:lnTo>
                  <a:pt x="123622" y="149145"/>
                </a:lnTo>
                <a:lnTo>
                  <a:pt x="121327" y="157805"/>
                </a:lnTo>
                <a:lnTo>
                  <a:pt x="116518" y="175048"/>
                </a:lnTo>
                <a:lnTo>
                  <a:pt x="111559" y="194000"/>
                </a:lnTo>
                <a:lnTo>
                  <a:pt x="109897" y="203797"/>
                </a:lnTo>
                <a:lnTo>
                  <a:pt x="108790" y="213714"/>
                </a:lnTo>
                <a:lnTo>
                  <a:pt x="108052" y="223711"/>
                </a:lnTo>
                <a:lnTo>
                  <a:pt x="106712" y="232916"/>
                </a:lnTo>
                <a:lnTo>
                  <a:pt x="104973" y="241594"/>
                </a:lnTo>
                <a:lnTo>
                  <a:pt x="102966" y="249918"/>
                </a:lnTo>
                <a:lnTo>
                  <a:pt x="100782" y="258008"/>
                </a:lnTo>
                <a:lnTo>
                  <a:pt x="96098" y="273770"/>
                </a:lnTo>
                <a:lnTo>
                  <a:pt x="94510" y="281529"/>
                </a:lnTo>
                <a:lnTo>
                  <a:pt x="93452" y="289242"/>
                </a:lnTo>
                <a:lnTo>
                  <a:pt x="91429" y="303738"/>
                </a:lnTo>
                <a:lnTo>
                  <a:pt x="86377" y="320573"/>
                </a:lnTo>
                <a:lnTo>
                  <a:pt x="84504" y="332146"/>
                </a:lnTo>
                <a:lnTo>
                  <a:pt x="83870" y="346282"/>
                </a:lnTo>
                <a:lnTo>
                  <a:pt x="83718" y="357622"/>
                </a:lnTo>
                <a:lnTo>
                  <a:pt x="83715" y="292891"/>
                </a:lnTo>
                <a:lnTo>
                  <a:pt x="81456" y="277702"/>
                </a:lnTo>
                <a:lnTo>
                  <a:pt x="79669" y="268910"/>
                </a:lnTo>
                <a:lnTo>
                  <a:pt x="77684" y="254626"/>
                </a:lnTo>
                <a:lnTo>
                  <a:pt x="76801" y="241786"/>
                </a:lnTo>
                <a:lnTo>
                  <a:pt x="76408" y="227614"/>
                </a:lnTo>
                <a:lnTo>
                  <a:pt x="76096" y="154187"/>
                </a:lnTo>
                <a:lnTo>
                  <a:pt x="78354" y="144372"/>
                </a:lnTo>
                <a:lnTo>
                  <a:pt x="82126" y="131583"/>
                </a:lnTo>
                <a:lnTo>
                  <a:pt x="83401" y="119677"/>
                </a:lnTo>
                <a:lnTo>
                  <a:pt x="88889" y="104782"/>
                </a:lnTo>
                <a:lnTo>
                  <a:pt x="90247" y="101530"/>
                </a:lnTo>
                <a:lnTo>
                  <a:pt x="91012" y="95653"/>
                </a:lnTo>
                <a:lnTo>
                  <a:pt x="91239" y="88550"/>
                </a:lnTo>
                <a:lnTo>
                  <a:pt x="92119" y="86929"/>
                </a:lnTo>
                <a:lnTo>
                  <a:pt x="93550" y="85849"/>
                </a:lnTo>
                <a:lnTo>
                  <a:pt x="97887" y="84114"/>
                </a:lnTo>
                <a:lnTo>
                  <a:pt x="98243" y="84818"/>
                </a:lnTo>
                <a:lnTo>
                  <a:pt x="98638" y="87858"/>
                </a:lnTo>
                <a:lnTo>
                  <a:pt x="97897" y="89855"/>
                </a:lnTo>
                <a:lnTo>
                  <a:pt x="94815" y="94331"/>
                </a:lnTo>
                <a:lnTo>
                  <a:pt x="92881" y="101399"/>
                </a:lnTo>
                <a:lnTo>
                  <a:pt x="91175" y="111033"/>
                </a:lnTo>
                <a:lnTo>
                  <a:pt x="87596" y="123781"/>
                </a:lnTo>
                <a:lnTo>
                  <a:pt x="78398" y="153507"/>
                </a:lnTo>
                <a:lnTo>
                  <a:pt x="73449" y="171727"/>
                </a:lnTo>
                <a:lnTo>
                  <a:pt x="70945" y="182174"/>
                </a:lnTo>
                <a:lnTo>
                  <a:pt x="58305" y="237716"/>
                </a:lnTo>
                <a:lnTo>
                  <a:pt x="54922" y="248179"/>
                </a:lnTo>
                <a:lnTo>
                  <a:pt x="50972" y="258542"/>
                </a:lnTo>
                <a:lnTo>
                  <a:pt x="46646" y="268838"/>
                </a:lnTo>
                <a:lnTo>
                  <a:pt x="42916" y="279087"/>
                </a:lnTo>
                <a:lnTo>
                  <a:pt x="39582" y="289307"/>
                </a:lnTo>
                <a:lnTo>
                  <a:pt x="36513" y="299507"/>
                </a:lnTo>
                <a:lnTo>
                  <a:pt x="30846" y="319872"/>
                </a:lnTo>
                <a:lnTo>
                  <a:pt x="28149" y="330044"/>
                </a:lnTo>
                <a:lnTo>
                  <a:pt x="22894" y="348119"/>
                </a:lnTo>
                <a:lnTo>
                  <a:pt x="15176" y="372575"/>
                </a:lnTo>
                <a:lnTo>
                  <a:pt x="10920" y="386495"/>
                </a:lnTo>
                <a:lnTo>
                  <a:pt x="7677" y="399939"/>
                </a:lnTo>
                <a:lnTo>
                  <a:pt x="1684" y="414707"/>
                </a:lnTo>
                <a:lnTo>
                  <a:pt x="1087" y="416127"/>
                </a:lnTo>
                <a:lnTo>
                  <a:pt x="0" y="425279"/>
                </a:lnTo>
                <a:lnTo>
                  <a:pt x="811" y="424868"/>
                </a:lnTo>
                <a:lnTo>
                  <a:pt x="5998" y="420245"/>
                </a:lnTo>
                <a:lnTo>
                  <a:pt x="10510" y="415866"/>
                </a:lnTo>
                <a:lnTo>
                  <a:pt x="15338" y="408840"/>
                </a:lnTo>
                <a:lnTo>
                  <a:pt x="20305" y="399227"/>
                </a:lnTo>
                <a:lnTo>
                  <a:pt x="25335" y="386487"/>
                </a:lnTo>
                <a:lnTo>
                  <a:pt x="28708" y="379534"/>
                </a:lnTo>
                <a:lnTo>
                  <a:pt x="32650" y="372358"/>
                </a:lnTo>
                <a:lnTo>
                  <a:pt x="36972" y="365034"/>
                </a:lnTo>
                <a:lnTo>
                  <a:pt x="41546" y="356765"/>
                </a:lnTo>
                <a:lnTo>
                  <a:pt x="51144" y="338546"/>
                </a:lnTo>
                <a:lnTo>
                  <a:pt x="56075" y="328100"/>
                </a:lnTo>
                <a:lnTo>
                  <a:pt x="66067" y="305204"/>
                </a:lnTo>
                <a:lnTo>
                  <a:pt x="71950" y="293172"/>
                </a:lnTo>
                <a:lnTo>
                  <a:pt x="78412" y="280917"/>
                </a:lnTo>
                <a:lnTo>
                  <a:pt x="85259" y="268514"/>
                </a:lnTo>
                <a:lnTo>
                  <a:pt x="91518" y="256011"/>
                </a:lnTo>
                <a:lnTo>
                  <a:pt x="97384" y="243443"/>
                </a:lnTo>
                <a:lnTo>
                  <a:pt x="108416" y="219037"/>
                </a:lnTo>
                <a:lnTo>
                  <a:pt x="124148" y="186256"/>
                </a:lnTo>
                <a:lnTo>
                  <a:pt x="134422" y="165398"/>
                </a:lnTo>
                <a:lnTo>
                  <a:pt x="140380" y="155094"/>
                </a:lnTo>
                <a:lnTo>
                  <a:pt x="146891" y="144839"/>
                </a:lnTo>
                <a:lnTo>
                  <a:pt x="153773" y="134615"/>
                </a:lnTo>
                <a:lnTo>
                  <a:pt x="159207" y="125259"/>
                </a:lnTo>
                <a:lnTo>
                  <a:pt x="163676" y="116482"/>
                </a:lnTo>
                <a:lnTo>
                  <a:pt x="167502" y="108091"/>
                </a:lnTo>
                <a:lnTo>
                  <a:pt x="171746" y="100803"/>
                </a:lnTo>
                <a:lnTo>
                  <a:pt x="176269" y="94250"/>
                </a:lnTo>
                <a:lnTo>
                  <a:pt x="180978" y="88190"/>
                </a:lnTo>
                <a:lnTo>
                  <a:pt x="186209" y="76939"/>
                </a:lnTo>
                <a:lnTo>
                  <a:pt x="189381" y="67142"/>
                </a:lnTo>
                <a:lnTo>
                  <a:pt x="195080" y="56865"/>
                </a:lnTo>
                <a:lnTo>
                  <a:pt x="196711" y="51164"/>
                </a:lnTo>
                <a:lnTo>
                  <a:pt x="198004" y="38103"/>
                </a:lnTo>
                <a:lnTo>
                  <a:pt x="198014" y="52630"/>
                </a:lnTo>
                <a:lnTo>
                  <a:pt x="195756" y="63958"/>
                </a:lnTo>
                <a:lnTo>
                  <a:pt x="192778" y="77458"/>
                </a:lnTo>
                <a:lnTo>
                  <a:pt x="191453" y="91926"/>
                </a:lnTo>
                <a:lnTo>
                  <a:pt x="191101" y="101033"/>
                </a:lnTo>
                <a:lnTo>
                  <a:pt x="190708" y="122441"/>
                </a:lnTo>
                <a:lnTo>
                  <a:pt x="188910" y="133229"/>
                </a:lnTo>
                <a:lnTo>
                  <a:pt x="186018" y="143809"/>
                </a:lnTo>
                <a:lnTo>
                  <a:pt x="182397" y="154248"/>
                </a:lnTo>
                <a:lnTo>
                  <a:pt x="179984" y="166288"/>
                </a:lnTo>
                <a:lnTo>
                  <a:pt x="178373" y="179394"/>
                </a:lnTo>
                <a:lnTo>
                  <a:pt x="177301" y="193212"/>
                </a:lnTo>
                <a:lnTo>
                  <a:pt x="174893" y="206657"/>
                </a:lnTo>
                <a:lnTo>
                  <a:pt x="171593" y="219854"/>
                </a:lnTo>
                <a:lnTo>
                  <a:pt x="167701" y="232885"/>
                </a:lnTo>
                <a:lnTo>
                  <a:pt x="165105" y="245806"/>
                </a:lnTo>
                <a:lnTo>
                  <a:pt x="163375" y="258653"/>
                </a:lnTo>
                <a:lnTo>
                  <a:pt x="162221" y="271451"/>
                </a:lnTo>
                <a:lnTo>
                  <a:pt x="159759" y="283369"/>
                </a:lnTo>
                <a:lnTo>
                  <a:pt x="156425" y="294702"/>
                </a:lnTo>
                <a:lnTo>
                  <a:pt x="152508" y="305644"/>
                </a:lnTo>
                <a:lnTo>
                  <a:pt x="149897" y="316325"/>
                </a:lnTo>
                <a:lnTo>
                  <a:pt x="148156" y="326833"/>
                </a:lnTo>
                <a:lnTo>
                  <a:pt x="146996" y="337224"/>
                </a:lnTo>
                <a:lnTo>
                  <a:pt x="145375" y="346692"/>
                </a:lnTo>
                <a:lnTo>
                  <a:pt x="143449" y="355544"/>
                </a:lnTo>
                <a:lnTo>
                  <a:pt x="141318" y="363985"/>
                </a:lnTo>
                <a:lnTo>
                  <a:pt x="136692" y="377880"/>
                </a:lnTo>
                <a:lnTo>
                  <a:pt x="131585" y="392964"/>
                </a:lnTo>
                <a:lnTo>
                  <a:pt x="129623" y="405040"/>
                </a:lnTo>
                <a:lnTo>
                  <a:pt x="129439" y="411238"/>
                </a:lnTo>
                <a:lnTo>
                  <a:pt x="129435" y="352378"/>
                </a:lnTo>
                <a:lnTo>
                  <a:pt x="130281" y="344094"/>
                </a:lnTo>
                <a:lnTo>
                  <a:pt x="131693" y="336032"/>
                </a:lnTo>
                <a:lnTo>
                  <a:pt x="135518" y="318608"/>
                </a:lnTo>
                <a:lnTo>
                  <a:pt x="142432" y="285843"/>
                </a:lnTo>
                <a:lnTo>
                  <a:pt x="147347" y="264692"/>
                </a:lnTo>
                <a:lnTo>
                  <a:pt x="148997" y="253464"/>
                </a:lnTo>
                <a:lnTo>
                  <a:pt x="150096" y="241745"/>
                </a:lnTo>
                <a:lnTo>
                  <a:pt x="150829" y="229699"/>
                </a:lnTo>
                <a:lnTo>
                  <a:pt x="152164" y="217435"/>
                </a:lnTo>
                <a:lnTo>
                  <a:pt x="153901" y="205026"/>
                </a:lnTo>
                <a:lnTo>
                  <a:pt x="155905" y="192520"/>
                </a:lnTo>
                <a:lnTo>
                  <a:pt x="158089" y="180795"/>
                </a:lnTo>
                <a:lnTo>
                  <a:pt x="162772" y="158737"/>
                </a:lnTo>
                <a:lnTo>
                  <a:pt x="164360" y="148114"/>
                </a:lnTo>
                <a:lnTo>
                  <a:pt x="165418" y="137645"/>
                </a:lnTo>
                <a:lnTo>
                  <a:pt x="166123" y="127279"/>
                </a:lnTo>
                <a:lnTo>
                  <a:pt x="167441" y="117828"/>
                </a:lnTo>
                <a:lnTo>
                  <a:pt x="169165" y="108988"/>
                </a:lnTo>
                <a:lnTo>
                  <a:pt x="171162" y="100555"/>
                </a:lnTo>
                <a:lnTo>
                  <a:pt x="172493" y="92392"/>
                </a:lnTo>
                <a:lnTo>
                  <a:pt x="173380" y="84410"/>
                </a:lnTo>
                <a:lnTo>
                  <a:pt x="174366" y="70462"/>
                </a:lnTo>
                <a:lnTo>
                  <a:pt x="174921" y="57003"/>
                </a:lnTo>
                <a:lnTo>
                  <a:pt x="175154" y="30598"/>
                </a:lnTo>
                <a:lnTo>
                  <a:pt x="175154" y="30514"/>
                </a:lnTo>
                <a:lnTo>
                  <a:pt x="164549" y="51574"/>
                </a:lnTo>
                <a:lnTo>
                  <a:pt x="161974" y="65746"/>
                </a:lnTo>
                <a:lnTo>
                  <a:pt x="161288" y="74266"/>
                </a:lnTo>
                <a:lnTo>
                  <a:pt x="159983" y="83333"/>
                </a:lnTo>
                <a:lnTo>
                  <a:pt x="158267" y="92764"/>
                </a:lnTo>
                <a:lnTo>
                  <a:pt x="142039" y="173119"/>
                </a:lnTo>
                <a:lnTo>
                  <a:pt x="140378" y="186488"/>
                </a:lnTo>
                <a:lnTo>
                  <a:pt x="139269" y="200481"/>
                </a:lnTo>
                <a:lnTo>
                  <a:pt x="138532" y="214890"/>
                </a:lnTo>
                <a:lnTo>
                  <a:pt x="137193" y="229576"/>
                </a:lnTo>
                <a:lnTo>
                  <a:pt x="135453" y="244447"/>
                </a:lnTo>
                <a:lnTo>
                  <a:pt x="133446" y="259440"/>
                </a:lnTo>
                <a:lnTo>
                  <a:pt x="128961" y="287388"/>
                </a:lnTo>
                <a:lnTo>
                  <a:pt x="126579" y="300768"/>
                </a:lnTo>
                <a:lnTo>
                  <a:pt x="124991" y="313921"/>
                </a:lnTo>
                <a:lnTo>
                  <a:pt x="123931" y="326923"/>
                </a:lnTo>
                <a:lnTo>
                  <a:pt x="123227" y="339825"/>
                </a:lnTo>
                <a:lnTo>
                  <a:pt x="121910" y="352659"/>
                </a:lnTo>
                <a:lnTo>
                  <a:pt x="120184" y="365448"/>
                </a:lnTo>
                <a:lnTo>
                  <a:pt x="118188" y="378208"/>
                </a:lnTo>
                <a:lnTo>
                  <a:pt x="116010" y="389254"/>
                </a:lnTo>
                <a:lnTo>
                  <a:pt x="113712" y="399159"/>
                </a:lnTo>
                <a:lnTo>
                  <a:pt x="111333" y="408302"/>
                </a:lnTo>
                <a:lnTo>
                  <a:pt x="109746" y="416937"/>
                </a:lnTo>
                <a:lnTo>
                  <a:pt x="108690" y="425234"/>
                </a:lnTo>
                <a:lnTo>
                  <a:pt x="107984" y="433305"/>
                </a:lnTo>
                <a:lnTo>
                  <a:pt x="107515" y="441226"/>
                </a:lnTo>
                <a:lnTo>
                  <a:pt x="106992" y="456800"/>
                </a:lnTo>
                <a:lnTo>
                  <a:pt x="106586" y="486516"/>
                </a:lnTo>
                <a:lnTo>
                  <a:pt x="107429" y="486014"/>
                </a:lnTo>
                <a:lnTo>
                  <a:pt x="108838" y="484831"/>
                </a:lnTo>
                <a:lnTo>
                  <a:pt x="114195" y="47992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844"/>
          <p:cNvSpPr/>
          <p:nvPr/>
        </p:nvSpPr>
        <p:spPr>
          <a:xfrm>
            <a:off x="8557264" y="5625241"/>
            <a:ext cx="281901" cy="439649"/>
          </a:xfrm>
          <a:custGeom>
            <a:avLst/>
            <a:gdLst/>
            <a:ahLst/>
            <a:cxnLst/>
            <a:rect l="0" t="0" r="0" b="0"/>
            <a:pathLst>
              <a:path w="281901" h="439649">
                <a:moveTo>
                  <a:pt x="144777" y="13559"/>
                </a:moveTo>
                <a:lnTo>
                  <a:pt x="140731" y="49966"/>
                </a:lnTo>
                <a:lnTo>
                  <a:pt x="138694" y="64923"/>
                </a:lnTo>
                <a:lnTo>
                  <a:pt x="134171" y="92832"/>
                </a:lnTo>
                <a:lnTo>
                  <a:pt x="130933" y="106201"/>
                </a:lnTo>
                <a:lnTo>
                  <a:pt x="127082" y="119348"/>
                </a:lnTo>
                <a:lnTo>
                  <a:pt x="122820" y="132344"/>
                </a:lnTo>
                <a:lnTo>
                  <a:pt x="118285" y="142703"/>
                </a:lnTo>
                <a:lnTo>
                  <a:pt x="113570" y="151301"/>
                </a:lnTo>
                <a:lnTo>
                  <a:pt x="108731" y="158727"/>
                </a:lnTo>
                <a:lnTo>
                  <a:pt x="103814" y="167911"/>
                </a:lnTo>
                <a:lnTo>
                  <a:pt x="98842" y="178267"/>
                </a:lnTo>
                <a:lnTo>
                  <a:pt x="93834" y="189404"/>
                </a:lnTo>
                <a:lnTo>
                  <a:pt x="88801" y="201910"/>
                </a:lnTo>
                <a:lnTo>
                  <a:pt x="78694" y="229350"/>
                </a:lnTo>
                <a:lnTo>
                  <a:pt x="72783" y="242933"/>
                </a:lnTo>
                <a:lnTo>
                  <a:pt x="66300" y="256221"/>
                </a:lnTo>
                <a:lnTo>
                  <a:pt x="59440" y="269314"/>
                </a:lnTo>
                <a:lnTo>
                  <a:pt x="54018" y="282276"/>
                </a:lnTo>
                <a:lnTo>
                  <a:pt x="49559" y="295150"/>
                </a:lnTo>
                <a:lnTo>
                  <a:pt x="45738" y="307967"/>
                </a:lnTo>
                <a:lnTo>
                  <a:pt x="41498" y="319050"/>
                </a:lnTo>
                <a:lnTo>
                  <a:pt x="36977" y="328980"/>
                </a:lnTo>
                <a:lnTo>
                  <a:pt x="32270" y="338140"/>
                </a:lnTo>
                <a:lnTo>
                  <a:pt x="28286" y="346786"/>
                </a:lnTo>
                <a:lnTo>
                  <a:pt x="24781" y="355090"/>
                </a:lnTo>
                <a:lnTo>
                  <a:pt x="21600" y="363167"/>
                </a:lnTo>
                <a:lnTo>
                  <a:pt x="15807" y="376656"/>
                </a:lnTo>
                <a:lnTo>
                  <a:pt x="10409" y="388295"/>
                </a:lnTo>
                <a:lnTo>
                  <a:pt x="5189" y="399113"/>
                </a:lnTo>
                <a:lnTo>
                  <a:pt x="2304" y="407308"/>
                </a:lnTo>
                <a:lnTo>
                  <a:pt x="132" y="416827"/>
                </a:lnTo>
                <a:lnTo>
                  <a:pt x="15" y="406794"/>
                </a:lnTo>
                <a:lnTo>
                  <a:pt x="0" y="388885"/>
                </a:lnTo>
                <a:lnTo>
                  <a:pt x="2255" y="376798"/>
                </a:lnTo>
                <a:lnTo>
                  <a:pt x="4043" y="370019"/>
                </a:lnTo>
                <a:lnTo>
                  <a:pt x="5234" y="362959"/>
                </a:lnTo>
                <a:lnTo>
                  <a:pt x="6028" y="355712"/>
                </a:lnTo>
                <a:lnTo>
                  <a:pt x="6557" y="348341"/>
                </a:lnTo>
                <a:lnTo>
                  <a:pt x="7757" y="340041"/>
                </a:lnTo>
                <a:lnTo>
                  <a:pt x="9403" y="331119"/>
                </a:lnTo>
                <a:lnTo>
                  <a:pt x="11348" y="321786"/>
                </a:lnTo>
                <a:lnTo>
                  <a:pt x="33048" y="206738"/>
                </a:lnTo>
                <a:lnTo>
                  <a:pt x="36424" y="193991"/>
                </a:lnTo>
                <a:lnTo>
                  <a:pt x="40368" y="181260"/>
                </a:lnTo>
                <a:lnTo>
                  <a:pt x="44691" y="168540"/>
                </a:lnTo>
                <a:lnTo>
                  <a:pt x="48420" y="155827"/>
                </a:lnTo>
                <a:lnTo>
                  <a:pt x="51752" y="143117"/>
                </a:lnTo>
                <a:lnTo>
                  <a:pt x="63183" y="96348"/>
                </a:lnTo>
                <a:lnTo>
                  <a:pt x="65828" y="86532"/>
                </a:lnTo>
                <a:lnTo>
                  <a:pt x="71023" y="68851"/>
                </a:lnTo>
                <a:lnTo>
                  <a:pt x="78710" y="44618"/>
                </a:lnTo>
                <a:lnTo>
                  <a:pt x="83805" y="31314"/>
                </a:lnTo>
                <a:lnTo>
                  <a:pt x="88891" y="20603"/>
                </a:lnTo>
                <a:lnTo>
                  <a:pt x="95669" y="9814"/>
                </a:lnTo>
                <a:lnTo>
                  <a:pt x="98612" y="0"/>
                </a:lnTo>
                <a:lnTo>
                  <a:pt x="98760" y="286"/>
                </a:lnTo>
                <a:lnTo>
                  <a:pt x="98925" y="2862"/>
                </a:lnTo>
                <a:lnTo>
                  <a:pt x="98122" y="4735"/>
                </a:lnTo>
                <a:lnTo>
                  <a:pt x="94972" y="9072"/>
                </a:lnTo>
                <a:lnTo>
                  <a:pt x="93794" y="12262"/>
                </a:lnTo>
                <a:lnTo>
                  <a:pt x="92134" y="24840"/>
                </a:lnTo>
                <a:lnTo>
                  <a:pt x="91748" y="34377"/>
                </a:lnTo>
                <a:lnTo>
                  <a:pt x="89318" y="46519"/>
                </a:lnTo>
                <a:lnTo>
                  <a:pt x="87483" y="53312"/>
                </a:lnTo>
                <a:lnTo>
                  <a:pt x="86262" y="60381"/>
                </a:lnTo>
                <a:lnTo>
                  <a:pt x="85447" y="67634"/>
                </a:lnTo>
                <a:lnTo>
                  <a:pt x="84904" y="75009"/>
                </a:lnTo>
                <a:lnTo>
                  <a:pt x="84542" y="82465"/>
                </a:lnTo>
                <a:lnTo>
                  <a:pt x="84139" y="97524"/>
                </a:lnTo>
                <a:lnTo>
                  <a:pt x="83912" y="120282"/>
                </a:lnTo>
                <a:lnTo>
                  <a:pt x="86117" y="133240"/>
                </a:lnTo>
                <a:lnTo>
                  <a:pt x="89918" y="145491"/>
                </a:lnTo>
                <a:lnTo>
                  <a:pt x="94430" y="159402"/>
                </a:lnTo>
                <a:lnTo>
                  <a:pt x="97666" y="164975"/>
                </a:lnTo>
                <a:lnTo>
                  <a:pt x="105777" y="173424"/>
                </a:lnTo>
                <a:lnTo>
                  <a:pt x="112767" y="180001"/>
                </a:lnTo>
                <a:lnTo>
                  <a:pt x="119544" y="185747"/>
                </a:lnTo>
                <a:lnTo>
                  <a:pt x="128200" y="191122"/>
                </a:lnTo>
                <a:lnTo>
                  <a:pt x="132879" y="193741"/>
                </a:lnTo>
                <a:lnTo>
                  <a:pt x="142594" y="198909"/>
                </a:lnTo>
                <a:lnTo>
                  <a:pt x="147554" y="199779"/>
                </a:lnTo>
                <a:lnTo>
                  <a:pt x="152556" y="199512"/>
                </a:lnTo>
                <a:lnTo>
                  <a:pt x="157582" y="198488"/>
                </a:lnTo>
                <a:lnTo>
                  <a:pt x="163474" y="196958"/>
                </a:lnTo>
                <a:lnTo>
                  <a:pt x="169941" y="195091"/>
                </a:lnTo>
                <a:lnTo>
                  <a:pt x="176794" y="193000"/>
                </a:lnTo>
                <a:lnTo>
                  <a:pt x="183055" y="190761"/>
                </a:lnTo>
                <a:lnTo>
                  <a:pt x="188922" y="188420"/>
                </a:lnTo>
                <a:lnTo>
                  <a:pt x="194527" y="186013"/>
                </a:lnTo>
                <a:lnTo>
                  <a:pt x="199957" y="182715"/>
                </a:lnTo>
                <a:lnTo>
                  <a:pt x="205272" y="178823"/>
                </a:lnTo>
                <a:lnTo>
                  <a:pt x="210505" y="174535"/>
                </a:lnTo>
                <a:lnTo>
                  <a:pt x="218581" y="165255"/>
                </a:lnTo>
                <a:lnTo>
                  <a:pt x="244296" y="127128"/>
                </a:lnTo>
                <a:lnTo>
                  <a:pt x="249223" y="119752"/>
                </a:lnTo>
                <a:lnTo>
                  <a:pt x="253355" y="112295"/>
                </a:lnTo>
                <a:lnTo>
                  <a:pt x="256956" y="104783"/>
                </a:lnTo>
                <a:lnTo>
                  <a:pt x="260202" y="97235"/>
                </a:lnTo>
                <a:lnTo>
                  <a:pt x="263811" y="84333"/>
                </a:lnTo>
                <a:lnTo>
                  <a:pt x="266261" y="72954"/>
                </a:lnTo>
                <a:lnTo>
                  <a:pt x="270172" y="62253"/>
                </a:lnTo>
                <a:lnTo>
                  <a:pt x="274733" y="51851"/>
                </a:lnTo>
                <a:lnTo>
                  <a:pt x="278735" y="42432"/>
                </a:lnTo>
                <a:lnTo>
                  <a:pt x="281515" y="30761"/>
                </a:lnTo>
                <a:lnTo>
                  <a:pt x="281657" y="30954"/>
                </a:lnTo>
                <a:lnTo>
                  <a:pt x="281900" y="39578"/>
                </a:lnTo>
                <a:lnTo>
                  <a:pt x="279663" y="48829"/>
                </a:lnTo>
                <a:lnTo>
                  <a:pt x="275847" y="62255"/>
                </a:lnTo>
                <a:lnTo>
                  <a:pt x="264025" y="108266"/>
                </a:lnTo>
                <a:lnTo>
                  <a:pt x="259019" y="130439"/>
                </a:lnTo>
                <a:lnTo>
                  <a:pt x="248906" y="179169"/>
                </a:lnTo>
                <a:lnTo>
                  <a:pt x="245522" y="192546"/>
                </a:lnTo>
                <a:lnTo>
                  <a:pt x="241574" y="206543"/>
                </a:lnTo>
                <a:lnTo>
                  <a:pt x="237249" y="220955"/>
                </a:lnTo>
                <a:lnTo>
                  <a:pt x="232671" y="234797"/>
                </a:lnTo>
                <a:lnTo>
                  <a:pt x="223071" y="261465"/>
                </a:lnTo>
                <a:lnTo>
                  <a:pt x="218986" y="275350"/>
                </a:lnTo>
                <a:lnTo>
                  <a:pt x="215415" y="289686"/>
                </a:lnTo>
                <a:lnTo>
                  <a:pt x="206348" y="329618"/>
                </a:lnTo>
                <a:lnTo>
                  <a:pt x="195698" y="373453"/>
                </a:lnTo>
                <a:lnTo>
                  <a:pt x="193964" y="383028"/>
                </a:lnTo>
                <a:lnTo>
                  <a:pt x="192809" y="391952"/>
                </a:lnTo>
                <a:lnTo>
                  <a:pt x="192038" y="400441"/>
                </a:lnTo>
                <a:lnTo>
                  <a:pt x="190677" y="407793"/>
                </a:lnTo>
                <a:lnTo>
                  <a:pt x="185564" y="425386"/>
                </a:lnTo>
                <a:lnTo>
                  <a:pt x="184071" y="433096"/>
                </a:lnTo>
                <a:lnTo>
                  <a:pt x="184519" y="435490"/>
                </a:lnTo>
                <a:lnTo>
                  <a:pt x="185665" y="437087"/>
                </a:lnTo>
                <a:lnTo>
                  <a:pt x="187277" y="438150"/>
                </a:lnTo>
                <a:lnTo>
                  <a:pt x="191323" y="439333"/>
                </a:lnTo>
                <a:lnTo>
                  <a:pt x="193588" y="439648"/>
                </a:lnTo>
                <a:lnTo>
                  <a:pt x="195944" y="438166"/>
                </a:lnTo>
                <a:lnTo>
                  <a:pt x="200820" y="432002"/>
                </a:lnTo>
                <a:lnTo>
                  <a:pt x="208326" y="419012"/>
                </a:lnTo>
                <a:lnTo>
                  <a:pt x="224531" y="387285"/>
                </a:lnTo>
                <a:lnTo>
                  <a:pt x="243838" y="3488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Annotation845"/>
          <p:cNvSpPr/>
          <p:nvPr/>
        </p:nvSpPr>
        <p:spPr>
          <a:xfrm>
            <a:off x="8945880" y="5621375"/>
            <a:ext cx="111703" cy="385346"/>
          </a:xfrm>
          <a:custGeom>
            <a:avLst/>
            <a:gdLst/>
            <a:ahLst/>
            <a:cxnLst/>
            <a:rect l="0" t="0" r="0" b="0"/>
            <a:pathLst>
              <a:path w="111703" h="385346">
                <a:moveTo>
                  <a:pt x="68581" y="9805"/>
                </a:moveTo>
                <a:lnTo>
                  <a:pt x="88807" y="1715"/>
                </a:lnTo>
                <a:lnTo>
                  <a:pt x="95612" y="178"/>
                </a:lnTo>
                <a:lnTo>
                  <a:pt x="100995" y="0"/>
                </a:lnTo>
                <a:lnTo>
                  <a:pt x="105430" y="729"/>
                </a:lnTo>
                <a:lnTo>
                  <a:pt x="108387" y="2907"/>
                </a:lnTo>
                <a:lnTo>
                  <a:pt x="110359" y="6054"/>
                </a:lnTo>
                <a:lnTo>
                  <a:pt x="111674" y="9844"/>
                </a:lnTo>
                <a:lnTo>
                  <a:pt x="111702" y="13218"/>
                </a:lnTo>
                <a:lnTo>
                  <a:pt x="110875" y="16314"/>
                </a:lnTo>
                <a:lnTo>
                  <a:pt x="107698" y="23704"/>
                </a:lnTo>
                <a:lnTo>
                  <a:pt x="103465" y="35456"/>
                </a:lnTo>
                <a:lnTo>
                  <a:pt x="101151" y="42993"/>
                </a:lnTo>
                <a:lnTo>
                  <a:pt x="96322" y="60398"/>
                </a:lnTo>
                <a:lnTo>
                  <a:pt x="93847" y="70626"/>
                </a:lnTo>
                <a:lnTo>
                  <a:pt x="88841" y="93281"/>
                </a:lnTo>
                <a:lnTo>
                  <a:pt x="81264" y="129836"/>
                </a:lnTo>
                <a:lnTo>
                  <a:pt x="77882" y="142319"/>
                </a:lnTo>
                <a:lnTo>
                  <a:pt x="73935" y="154875"/>
                </a:lnTo>
                <a:lnTo>
                  <a:pt x="69610" y="167478"/>
                </a:lnTo>
                <a:lnTo>
                  <a:pt x="65882" y="180960"/>
                </a:lnTo>
                <a:lnTo>
                  <a:pt x="62548" y="195029"/>
                </a:lnTo>
                <a:lnTo>
                  <a:pt x="59480" y="209488"/>
                </a:lnTo>
                <a:lnTo>
                  <a:pt x="55740" y="223360"/>
                </a:lnTo>
                <a:lnTo>
                  <a:pt x="51553" y="236842"/>
                </a:lnTo>
                <a:lnTo>
                  <a:pt x="47068" y="250063"/>
                </a:lnTo>
                <a:lnTo>
                  <a:pt x="43233" y="263110"/>
                </a:lnTo>
                <a:lnTo>
                  <a:pt x="39829" y="276043"/>
                </a:lnTo>
                <a:lnTo>
                  <a:pt x="36713" y="288896"/>
                </a:lnTo>
                <a:lnTo>
                  <a:pt x="32942" y="300853"/>
                </a:lnTo>
                <a:lnTo>
                  <a:pt x="28736" y="312211"/>
                </a:lnTo>
                <a:lnTo>
                  <a:pt x="24237" y="323169"/>
                </a:lnTo>
                <a:lnTo>
                  <a:pt x="21238" y="333014"/>
                </a:lnTo>
                <a:lnTo>
                  <a:pt x="19239" y="342118"/>
                </a:lnTo>
                <a:lnTo>
                  <a:pt x="17907" y="350727"/>
                </a:lnTo>
                <a:lnTo>
                  <a:pt x="16171" y="358160"/>
                </a:lnTo>
                <a:lnTo>
                  <a:pt x="14167" y="364809"/>
                </a:lnTo>
                <a:lnTo>
                  <a:pt x="11984" y="370934"/>
                </a:lnTo>
                <a:lnTo>
                  <a:pt x="9559" y="379999"/>
                </a:lnTo>
                <a:lnTo>
                  <a:pt x="8914" y="383600"/>
                </a:lnTo>
                <a:lnTo>
                  <a:pt x="7636" y="385156"/>
                </a:lnTo>
                <a:lnTo>
                  <a:pt x="5936" y="385345"/>
                </a:lnTo>
                <a:lnTo>
                  <a:pt x="0" y="38318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Annotation846"/>
          <p:cNvSpPr/>
          <p:nvPr/>
        </p:nvSpPr>
        <p:spPr>
          <a:xfrm>
            <a:off x="9029700" y="5486400"/>
            <a:ext cx="7621" cy="76201"/>
          </a:xfrm>
          <a:custGeom>
            <a:avLst/>
            <a:gdLst/>
            <a:ahLst/>
            <a:cxnLst/>
            <a:rect l="0" t="0" r="0" b="0"/>
            <a:pathLst>
              <a:path w="7621" h="76201">
                <a:moveTo>
                  <a:pt x="0" y="76200"/>
                </a:moveTo>
                <a:lnTo>
                  <a:pt x="0" y="60020"/>
                </a:lnTo>
                <a:lnTo>
                  <a:pt x="846" y="52713"/>
                </a:lnTo>
                <a:lnTo>
                  <a:pt x="2258" y="45302"/>
                </a:lnTo>
                <a:lnTo>
                  <a:pt x="4045" y="37822"/>
                </a:lnTo>
                <a:lnTo>
                  <a:pt x="5237" y="31988"/>
                </a:lnTo>
                <a:lnTo>
                  <a:pt x="6031" y="27252"/>
                </a:lnTo>
                <a:lnTo>
                  <a:pt x="6562" y="23248"/>
                </a:lnTo>
                <a:lnTo>
                  <a:pt x="6914" y="18885"/>
                </a:lnTo>
                <a:lnTo>
                  <a:pt x="7149" y="14284"/>
                </a:lnTo>
                <a:lnTo>
                  <a:pt x="7616" y="110"/>
                </a:lnTo>
                <a:lnTo>
                  <a:pt x="76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Annotation847"/>
          <p:cNvSpPr/>
          <p:nvPr/>
        </p:nvSpPr>
        <p:spPr>
          <a:xfrm>
            <a:off x="9182195" y="5486400"/>
            <a:ext cx="159791" cy="562315"/>
          </a:xfrm>
          <a:custGeom>
            <a:avLst/>
            <a:gdLst/>
            <a:ahLst/>
            <a:cxnLst/>
            <a:rect l="0" t="0" r="0" b="0"/>
            <a:pathLst>
              <a:path w="159791" h="562315">
                <a:moveTo>
                  <a:pt x="60866" y="0"/>
                </a:moveTo>
                <a:lnTo>
                  <a:pt x="64912" y="40452"/>
                </a:lnTo>
                <a:lnTo>
                  <a:pt x="66103" y="55756"/>
                </a:lnTo>
                <a:lnTo>
                  <a:pt x="66897" y="69343"/>
                </a:lnTo>
                <a:lnTo>
                  <a:pt x="67781" y="93473"/>
                </a:lnTo>
                <a:lnTo>
                  <a:pt x="68277" y="126097"/>
                </a:lnTo>
                <a:lnTo>
                  <a:pt x="68458" y="181727"/>
                </a:lnTo>
                <a:lnTo>
                  <a:pt x="67622" y="194811"/>
                </a:lnTo>
                <a:lnTo>
                  <a:pt x="66216" y="208615"/>
                </a:lnTo>
                <a:lnTo>
                  <a:pt x="57878" y="271313"/>
                </a:lnTo>
                <a:lnTo>
                  <a:pt x="48077" y="334686"/>
                </a:lnTo>
                <a:lnTo>
                  <a:pt x="40520" y="379978"/>
                </a:lnTo>
                <a:lnTo>
                  <a:pt x="27843" y="446571"/>
                </a:lnTo>
                <a:lnTo>
                  <a:pt x="25304" y="457734"/>
                </a:lnTo>
                <a:lnTo>
                  <a:pt x="22765" y="467716"/>
                </a:lnTo>
                <a:lnTo>
                  <a:pt x="20225" y="476911"/>
                </a:lnTo>
                <a:lnTo>
                  <a:pt x="18533" y="486428"/>
                </a:lnTo>
                <a:lnTo>
                  <a:pt x="17404" y="496158"/>
                </a:lnTo>
                <a:lnTo>
                  <a:pt x="16651" y="506033"/>
                </a:lnTo>
                <a:lnTo>
                  <a:pt x="13558" y="521519"/>
                </a:lnTo>
                <a:lnTo>
                  <a:pt x="9314" y="537500"/>
                </a:lnTo>
                <a:lnTo>
                  <a:pt x="7762" y="553257"/>
                </a:lnTo>
                <a:lnTo>
                  <a:pt x="7557" y="562314"/>
                </a:lnTo>
                <a:lnTo>
                  <a:pt x="6701" y="561989"/>
                </a:lnTo>
                <a:lnTo>
                  <a:pt x="3491" y="559371"/>
                </a:lnTo>
                <a:lnTo>
                  <a:pt x="2296" y="557488"/>
                </a:lnTo>
                <a:lnTo>
                  <a:pt x="969" y="553137"/>
                </a:lnTo>
                <a:lnTo>
                  <a:pt x="117" y="536515"/>
                </a:lnTo>
                <a:lnTo>
                  <a:pt x="0" y="523778"/>
                </a:lnTo>
                <a:lnTo>
                  <a:pt x="2206" y="507393"/>
                </a:lnTo>
                <a:lnTo>
                  <a:pt x="3980" y="498282"/>
                </a:lnTo>
                <a:lnTo>
                  <a:pt x="5162" y="488821"/>
                </a:lnTo>
                <a:lnTo>
                  <a:pt x="5950" y="479128"/>
                </a:lnTo>
                <a:lnTo>
                  <a:pt x="6475" y="469279"/>
                </a:lnTo>
                <a:lnTo>
                  <a:pt x="7060" y="447046"/>
                </a:lnTo>
                <a:lnTo>
                  <a:pt x="7215" y="435191"/>
                </a:lnTo>
                <a:lnTo>
                  <a:pt x="8165" y="422207"/>
                </a:lnTo>
                <a:lnTo>
                  <a:pt x="9646" y="408472"/>
                </a:lnTo>
                <a:lnTo>
                  <a:pt x="11479" y="394235"/>
                </a:lnTo>
                <a:lnTo>
                  <a:pt x="12701" y="379663"/>
                </a:lnTo>
                <a:lnTo>
                  <a:pt x="13517" y="364870"/>
                </a:lnTo>
                <a:lnTo>
                  <a:pt x="14060" y="349926"/>
                </a:lnTo>
                <a:lnTo>
                  <a:pt x="15268" y="334885"/>
                </a:lnTo>
                <a:lnTo>
                  <a:pt x="16922" y="319776"/>
                </a:lnTo>
                <a:lnTo>
                  <a:pt x="18871" y="304624"/>
                </a:lnTo>
                <a:lnTo>
                  <a:pt x="21015" y="290289"/>
                </a:lnTo>
                <a:lnTo>
                  <a:pt x="33030" y="219906"/>
                </a:lnTo>
                <a:lnTo>
                  <a:pt x="36383" y="206717"/>
                </a:lnTo>
                <a:lnTo>
                  <a:pt x="40310" y="194538"/>
                </a:lnTo>
                <a:lnTo>
                  <a:pt x="44621" y="183032"/>
                </a:lnTo>
                <a:lnTo>
                  <a:pt x="48344" y="171975"/>
                </a:lnTo>
                <a:lnTo>
                  <a:pt x="51672" y="161217"/>
                </a:lnTo>
                <a:lnTo>
                  <a:pt x="54737" y="150658"/>
                </a:lnTo>
                <a:lnTo>
                  <a:pt x="58473" y="141079"/>
                </a:lnTo>
                <a:lnTo>
                  <a:pt x="62656" y="132153"/>
                </a:lnTo>
                <a:lnTo>
                  <a:pt x="77496" y="103621"/>
                </a:lnTo>
                <a:lnTo>
                  <a:pt x="81265" y="97868"/>
                </a:lnTo>
                <a:lnTo>
                  <a:pt x="85472" y="92339"/>
                </a:lnTo>
                <a:lnTo>
                  <a:pt x="89970" y="86959"/>
                </a:lnTo>
                <a:lnTo>
                  <a:pt x="93815" y="82526"/>
                </a:lnTo>
                <a:lnTo>
                  <a:pt x="100345" y="75343"/>
                </a:lnTo>
                <a:lnTo>
                  <a:pt x="112827" y="62493"/>
                </a:lnTo>
                <a:lnTo>
                  <a:pt x="117520" y="59442"/>
                </a:lnTo>
                <a:lnTo>
                  <a:pt x="122342" y="57409"/>
                </a:lnTo>
                <a:lnTo>
                  <a:pt x="127250" y="56053"/>
                </a:lnTo>
                <a:lnTo>
                  <a:pt x="131368" y="54301"/>
                </a:lnTo>
                <a:lnTo>
                  <a:pt x="134960" y="52288"/>
                </a:lnTo>
                <a:lnTo>
                  <a:pt x="138203" y="50099"/>
                </a:lnTo>
                <a:lnTo>
                  <a:pt x="141211" y="48640"/>
                </a:lnTo>
                <a:lnTo>
                  <a:pt x="144062" y="47666"/>
                </a:lnTo>
                <a:lnTo>
                  <a:pt x="146811" y="47018"/>
                </a:lnTo>
                <a:lnTo>
                  <a:pt x="149488" y="46586"/>
                </a:lnTo>
                <a:lnTo>
                  <a:pt x="152121" y="46297"/>
                </a:lnTo>
                <a:lnTo>
                  <a:pt x="158384" y="45834"/>
                </a:lnTo>
                <a:lnTo>
                  <a:pt x="158898" y="46643"/>
                </a:lnTo>
                <a:lnTo>
                  <a:pt x="159468" y="49799"/>
                </a:lnTo>
                <a:lnTo>
                  <a:pt x="159790" y="56336"/>
                </a:lnTo>
                <a:lnTo>
                  <a:pt x="158988" y="58724"/>
                </a:lnTo>
                <a:lnTo>
                  <a:pt x="155840" y="63636"/>
                </a:lnTo>
                <a:lnTo>
                  <a:pt x="151618" y="70898"/>
                </a:lnTo>
                <a:lnTo>
                  <a:pt x="149308" y="75205"/>
                </a:lnTo>
                <a:lnTo>
                  <a:pt x="146074" y="79770"/>
                </a:lnTo>
                <a:lnTo>
                  <a:pt x="142225" y="84507"/>
                </a:lnTo>
                <a:lnTo>
                  <a:pt x="137966" y="89358"/>
                </a:lnTo>
                <a:lnTo>
                  <a:pt x="133431" y="95132"/>
                </a:lnTo>
                <a:lnTo>
                  <a:pt x="128716" y="101522"/>
                </a:lnTo>
                <a:lnTo>
                  <a:pt x="123880" y="108321"/>
                </a:lnTo>
                <a:lnTo>
                  <a:pt x="118962" y="114547"/>
                </a:lnTo>
                <a:lnTo>
                  <a:pt x="113990" y="120392"/>
                </a:lnTo>
                <a:lnTo>
                  <a:pt x="108982" y="125981"/>
                </a:lnTo>
                <a:lnTo>
                  <a:pt x="98903" y="136708"/>
                </a:lnTo>
                <a:lnTo>
                  <a:pt x="78634" y="157392"/>
                </a:lnTo>
                <a:lnTo>
                  <a:pt x="72711" y="162501"/>
                </a:lnTo>
                <a:lnTo>
                  <a:pt x="66223" y="167601"/>
                </a:lnTo>
                <a:lnTo>
                  <a:pt x="59358" y="172694"/>
                </a:lnTo>
                <a:lnTo>
                  <a:pt x="53934" y="176936"/>
                </a:lnTo>
                <a:lnTo>
                  <a:pt x="49470" y="180611"/>
                </a:lnTo>
                <a:lnTo>
                  <a:pt x="45649" y="183907"/>
                </a:lnTo>
                <a:lnTo>
                  <a:pt x="41408" y="186952"/>
                </a:lnTo>
                <a:lnTo>
                  <a:pt x="36887" y="189828"/>
                </a:lnTo>
                <a:lnTo>
                  <a:pt x="32180" y="192592"/>
                </a:lnTo>
                <a:lnTo>
                  <a:pt x="29043" y="195281"/>
                </a:lnTo>
                <a:lnTo>
                  <a:pt x="26950" y="197921"/>
                </a:lnTo>
                <a:lnTo>
                  <a:pt x="23592" y="204196"/>
                </a:lnTo>
                <a:lnTo>
                  <a:pt x="23318" y="203864"/>
                </a:lnTo>
                <a:lnTo>
                  <a:pt x="23011" y="201237"/>
                </a:lnTo>
                <a:lnTo>
                  <a:pt x="23776" y="199352"/>
                </a:lnTo>
                <a:lnTo>
                  <a:pt x="25133" y="197248"/>
                </a:lnTo>
                <a:lnTo>
                  <a:pt x="30386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Annotation848"/>
          <p:cNvSpPr/>
          <p:nvPr/>
        </p:nvSpPr>
        <p:spPr>
          <a:xfrm>
            <a:off x="9159239" y="5547360"/>
            <a:ext cx="494047" cy="502445"/>
          </a:xfrm>
          <a:custGeom>
            <a:avLst/>
            <a:gdLst/>
            <a:ahLst/>
            <a:cxnLst/>
            <a:rect l="0" t="0" r="0" b="0"/>
            <a:pathLst>
              <a:path w="494047" h="502445">
                <a:moveTo>
                  <a:pt x="464820" y="0"/>
                </a:moveTo>
                <a:lnTo>
                  <a:pt x="481003" y="0"/>
                </a:lnTo>
                <a:lnTo>
                  <a:pt x="485769" y="846"/>
                </a:lnTo>
                <a:lnTo>
                  <a:pt x="488947" y="2257"/>
                </a:lnTo>
                <a:lnTo>
                  <a:pt x="494046" y="6561"/>
                </a:lnTo>
                <a:lnTo>
                  <a:pt x="493618" y="7760"/>
                </a:lnTo>
                <a:lnTo>
                  <a:pt x="490884" y="11351"/>
                </a:lnTo>
                <a:lnTo>
                  <a:pt x="480538" y="18132"/>
                </a:lnTo>
                <a:lnTo>
                  <a:pt x="466750" y="25505"/>
                </a:lnTo>
                <a:lnTo>
                  <a:pt x="451939" y="37096"/>
                </a:lnTo>
                <a:lnTo>
                  <a:pt x="439622" y="46402"/>
                </a:lnTo>
                <a:lnTo>
                  <a:pt x="425681" y="55337"/>
                </a:lnTo>
                <a:lnTo>
                  <a:pt x="411019" y="62129"/>
                </a:lnTo>
                <a:lnTo>
                  <a:pt x="396036" y="70228"/>
                </a:lnTo>
                <a:lnTo>
                  <a:pt x="380910" y="79473"/>
                </a:lnTo>
                <a:lnTo>
                  <a:pt x="365721" y="89225"/>
                </a:lnTo>
                <a:lnTo>
                  <a:pt x="350503" y="96947"/>
                </a:lnTo>
                <a:lnTo>
                  <a:pt x="335273" y="104047"/>
                </a:lnTo>
                <a:lnTo>
                  <a:pt x="320037" y="112848"/>
                </a:lnTo>
                <a:lnTo>
                  <a:pt x="307058" y="122403"/>
                </a:lnTo>
                <a:lnTo>
                  <a:pt x="294797" y="132294"/>
                </a:lnTo>
                <a:lnTo>
                  <a:pt x="280881" y="142335"/>
                </a:lnTo>
                <a:lnTo>
                  <a:pt x="268489" y="150184"/>
                </a:lnTo>
                <a:lnTo>
                  <a:pt x="257334" y="157342"/>
                </a:lnTo>
                <a:lnTo>
                  <a:pt x="246734" y="166168"/>
                </a:lnTo>
                <a:lnTo>
                  <a:pt x="238635" y="175734"/>
                </a:lnTo>
                <a:lnTo>
                  <a:pt x="229316" y="190640"/>
                </a:lnTo>
                <a:lnTo>
                  <a:pt x="221193" y="205781"/>
                </a:lnTo>
                <a:lnTo>
                  <a:pt x="216841" y="215918"/>
                </a:lnTo>
                <a:lnTo>
                  <a:pt x="214393" y="231145"/>
                </a:lnTo>
                <a:lnTo>
                  <a:pt x="213666" y="245534"/>
                </a:lnTo>
                <a:lnTo>
                  <a:pt x="213497" y="252495"/>
                </a:lnTo>
                <a:lnTo>
                  <a:pt x="215145" y="256383"/>
                </a:lnTo>
                <a:lnTo>
                  <a:pt x="224708" y="269946"/>
                </a:lnTo>
                <a:lnTo>
                  <a:pt x="233279" y="283843"/>
                </a:lnTo>
                <a:lnTo>
                  <a:pt x="246019" y="298810"/>
                </a:lnTo>
                <a:lnTo>
                  <a:pt x="254970" y="307218"/>
                </a:lnTo>
                <a:lnTo>
                  <a:pt x="269528" y="317558"/>
                </a:lnTo>
                <a:lnTo>
                  <a:pt x="284566" y="330123"/>
                </a:lnTo>
                <a:lnTo>
                  <a:pt x="299746" y="339585"/>
                </a:lnTo>
                <a:lnTo>
                  <a:pt x="309892" y="345096"/>
                </a:lnTo>
                <a:lnTo>
                  <a:pt x="317789" y="352625"/>
                </a:lnTo>
                <a:lnTo>
                  <a:pt x="329756" y="367210"/>
                </a:lnTo>
                <a:lnTo>
                  <a:pt x="341735" y="375597"/>
                </a:lnTo>
                <a:lnTo>
                  <a:pt x="351962" y="383444"/>
                </a:lnTo>
                <a:lnTo>
                  <a:pt x="354022" y="386016"/>
                </a:lnTo>
                <a:lnTo>
                  <a:pt x="355396" y="388577"/>
                </a:lnTo>
                <a:lnTo>
                  <a:pt x="356310" y="391131"/>
                </a:lnTo>
                <a:lnTo>
                  <a:pt x="357780" y="406551"/>
                </a:lnTo>
                <a:lnTo>
                  <a:pt x="357980" y="412959"/>
                </a:lnTo>
                <a:lnTo>
                  <a:pt x="357186" y="415852"/>
                </a:lnTo>
                <a:lnTo>
                  <a:pt x="349830" y="428838"/>
                </a:lnTo>
                <a:lnTo>
                  <a:pt x="347521" y="433212"/>
                </a:lnTo>
                <a:lnTo>
                  <a:pt x="343440" y="436975"/>
                </a:lnTo>
                <a:lnTo>
                  <a:pt x="332134" y="443413"/>
                </a:lnTo>
                <a:lnTo>
                  <a:pt x="318642" y="451355"/>
                </a:lnTo>
                <a:lnTo>
                  <a:pt x="303331" y="459682"/>
                </a:lnTo>
                <a:lnTo>
                  <a:pt x="294508" y="463088"/>
                </a:lnTo>
                <a:lnTo>
                  <a:pt x="285240" y="466205"/>
                </a:lnTo>
                <a:lnTo>
                  <a:pt x="275673" y="469977"/>
                </a:lnTo>
                <a:lnTo>
                  <a:pt x="265909" y="474184"/>
                </a:lnTo>
                <a:lnTo>
                  <a:pt x="256013" y="478683"/>
                </a:lnTo>
                <a:lnTo>
                  <a:pt x="245182" y="482529"/>
                </a:lnTo>
                <a:lnTo>
                  <a:pt x="233729" y="485939"/>
                </a:lnTo>
                <a:lnTo>
                  <a:pt x="221859" y="489059"/>
                </a:lnTo>
                <a:lnTo>
                  <a:pt x="197381" y="494784"/>
                </a:lnTo>
                <a:lnTo>
                  <a:pt x="184929" y="497496"/>
                </a:lnTo>
                <a:lnTo>
                  <a:pt x="171546" y="499304"/>
                </a:lnTo>
                <a:lnTo>
                  <a:pt x="157545" y="500510"/>
                </a:lnTo>
                <a:lnTo>
                  <a:pt x="143130" y="501313"/>
                </a:lnTo>
                <a:lnTo>
                  <a:pt x="115824" y="502206"/>
                </a:lnTo>
                <a:lnTo>
                  <a:pt x="102617" y="502444"/>
                </a:lnTo>
                <a:lnTo>
                  <a:pt x="89577" y="501756"/>
                </a:lnTo>
                <a:lnTo>
                  <a:pt x="76652" y="500451"/>
                </a:lnTo>
                <a:lnTo>
                  <a:pt x="63800" y="498734"/>
                </a:lnTo>
                <a:lnTo>
                  <a:pt x="51000" y="496743"/>
                </a:lnTo>
                <a:lnTo>
                  <a:pt x="0" y="4876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Annotation849"/>
          <p:cNvSpPr/>
          <p:nvPr/>
        </p:nvSpPr>
        <p:spPr>
          <a:xfrm>
            <a:off x="5410200" y="6469380"/>
            <a:ext cx="190501" cy="110768"/>
          </a:xfrm>
          <a:custGeom>
            <a:avLst/>
            <a:gdLst/>
            <a:ahLst/>
            <a:cxnLst/>
            <a:rect l="0" t="0" r="0" b="0"/>
            <a:pathLst>
              <a:path w="190501" h="110768">
                <a:moveTo>
                  <a:pt x="0" y="0"/>
                </a:moveTo>
                <a:lnTo>
                  <a:pt x="0" y="4045"/>
                </a:lnTo>
                <a:lnTo>
                  <a:pt x="847" y="6083"/>
                </a:lnTo>
                <a:lnTo>
                  <a:pt x="2258" y="8289"/>
                </a:lnTo>
                <a:lnTo>
                  <a:pt x="4045" y="10606"/>
                </a:lnTo>
                <a:lnTo>
                  <a:pt x="6084" y="12998"/>
                </a:lnTo>
                <a:lnTo>
                  <a:pt x="8289" y="15439"/>
                </a:lnTo>
                <a:lnTo>
                  <a:pt x="10606" y="17912"/>
                </a:lnTo>
                <a:lnTo>
                  <a:pt x="12151" y="20408"/>
                </a:lnTo>
                <a:lnTo>
                  <a:pt x="13181" y="22919"/>
                </a:lnTo>
                <a:lnTo>
                  <a:pt x="13868" y="25439"/>
                </a:lnTo>
                <a:lnTo>
                  <a:pt x="16019" y="27966"/>
                </a:lnTo>
                <a:lnTo>
                  <a:pt x="19145" y="30497"/>
                </a:lnTo>
                <a:lnTo>
                  <a:pt x="22924" y="33032"/>
                </a:lnTo>
                <a:lnTo>
                  <a:pt x="27136" y="37261"/>
                </a:lnTo>
                <a:lnTo>
                  <a:pt x="31637" y="42621"/>
                </a:lnTo>
                <a:lnTo>
                  <a:pt x="36332" y="48734"/>
                </a:lnTo>
                <a:lnTo>
                  <a:pt x="41154" y="53656"/>
                </a:lnTo>
                <a:lnTo>
                  <a:pt x="46063" y="57784"/>
                </a:lnTo>
                <a:lnTo>
                  <a:pt x="51029" y="61383"/>
                </a:lnTo>
                <a:lnTo>
                  <a:pt x="56033" y="65475"/>
                </a:lnTo>
                <a:lnTo>
                  <a:pt x="61062" y="69898"/>
                </a:lnTo>
                <a:lnTo>
                  <a:pt x="66108" y="74538"/>
                </a:lnTo>
                <a:lnTo>
                  <a:pt x="71165" y="78479"/>
                </a:lnTo>
                <a:lnTo>
                  <a:pt x="76230" y="81953"/>
                </a:lnTo>
                <a:lnTo>
                  <a:pt x="81300" y="85115"/>
                </a:lnTo>
                <a:lnTo>
                  <a:pt x="86373" y="88070"/>
                </a:lnTo>
                <a:lnTo>
                  <a:pt x="96526" y="93612"/>
                </a:lnTo>
                <a:lnTo>
                  <a:pt x="111761" y="101491"/>
                </a:lnTo>
                <a:lnTo>
                  <a:pt x="117688" y="103221"/>
                </a:lnTo>
                <a:lnTo>
                  <a:pt x="124179" y="104374"/>
                </a:lnTo>
                <a:lnTo>
                  <a:pt x="131046" y="105144"/>
                </a:lnTo>
                <a:lnTo>
                  <a:pt x="139011" y="106502"/>
                </a:lnTo>
                <a:lnTo>
                  <a:pt x="147707" y="108255"/>
                </a:lnTo>
                <a:lnTo>
                  <a:pt x="156891" y="110270"/>
                </a:lnTo>
                <a:lnTo>
                  <a:pt x="164707" y="110767"/>
                </a:lnTo>
                <a:lnTo>
                  <a:pt x="171612" y="110252"/>
                </a:lnTo>
                <a:lnTo>
                  <a:pt x="190500" y="10668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Annotation850"/>
          <p:cNvSpPr/>
          <p:nvPr/>
        </p:nvSpPr>
        <p:spPr>
          <a:xfrm>
            <a:off x="5836920" y="6195060"/>
            <a:ext cx="22861" cy="15241"/>
          </a:xfrm>
          <a:custGeom>
            <a:avLst/>
            <a:gdLst/>
            <a:ahLst/>
            <a:cxnLst/>
            <a:rect l="0" t="0" r="0" b="0"/>
            <a:pathLst>
              <a:path w="22861" h="15241">
                <a:moveTo>
                  <a:pt x="22860" y="7620"/>
                </a:moveTo>
                <a:lnTo>
                  <a:pt x="18815" y="7620"/>
                </a:lnTo>
                <a:lnTo>
                  <a:pt x="17623" y="8466"/>
                </a:lnTo>
                <a:lnTo>
                  <a:pt x="16829" y="9878"/>
                </a:lnTo>
                <a:lnTo>
                  <a:pt x="15248" y="15213"/>
                </a:lnTo>
                <a:lnTo>
                  <a:pt x="15239" y="15240"/>
                </a:lnTo>
                <a:lnTo>
                  <a:pt x="15239" y="7620"/>
                </a:lnTo>
                <a:lnTo>
                  <a:pt x="11194" y="3575"/>
                </a:lnTo>
                <a:lnTo>
                  <a:pt x="9157" y="2383"/>
                </a:lnTo>
                <a:lnTo>
                  <a:pt x="6951" y="158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851"/>
          <p:cNvSpPr/>
          <p:nvPr/>
        </p:nvSpPr>
        <p:spPr>
          <a:xfrm>
            <a:off x="5379751" y="6196225"/>
            <a:ext cx="196938" cy="299106"/>
          </a:xfrm>
          <a:custGeom>
            <a:avLst/>
            <a:gdLst/>
            <a:ahLst/>
            <a:cxnLst/>
            <a:rect l="0" t="0" r="0" b="0"/>
            <a:pathLst>
              <a:path w="196938" h="299106">
                <a:moveTo>
                  <a:pt x="182849" y="75035"/>
                </a:moveTo>
                <a:lnTo>
                  <a:pt x="186894" y="75035"/>
                </a:lnTo>
                <a:lnTo>
                  <a:pt x="188086" y="74189"/>
                </a:lnTo>
                <a:lnTo>
                  <a:pt x="188881" y="72778"/>
                </a:lnTo>
                <a:lnTo>
                  <a:pt x="189410" y="70991"/>
                </a:lnTo>
                <a:lnTo>
                  <a:pt x="190610" y="69799"/>
                </a:lnTo>
                <a:lnTo>
                  <a:pt x="192255" y="69004"/>
                </a:lnTo>
                <a:lnTo>
                  <a:pt x="194200" y="68474"/>
                </a:lnTo>
                <a:lnTo>
                  <a:pt x="195497" y="67275"/>
                </a:lnTo>
                <a:lnTo>
                  <a:pt x="196361" y="65628"/>
                </a:lnTo>
                <a:lnTo>
                  <a:pt x="196937" y="63684"/>
                </a:lnTo>
                <a:lnTo>
                  <a:pt x="196474" y="62388"/>
                </a:lnTo>
                <a:lnTo>
                  <a:pt x="195319" y="61524"/>
                </a:lnTo>
                <a:lnTo>
                  <a:pt x="193702" y="60947"/>
                </a:lnTo>
                <a:lnTo>
                  <a:pt x="192625" y="59716"/>
                </a:lnTo>
                <a:lnTo>
                  <a:pt x="191906" y="58049"/>
                </a:lnTo>
                <a:lnTo>
                  <a:pt x="190895" y="51658"/>
                </a:lnTo>
                <a:lnTo>
                  <a:pt x="190753" y="49290"/>
                </a:lnTo>
                <a:lnTo>
                  <a:pt x="189811" y="46866"/>
                </a:lnTo>
                <a:lnTo>
                  <a:pt x="185288" y="39407"/>
                </a:lnTo>
                <a:lnTo>
                  <a:pt x="183933" y="34364"/>
                </a:lnTo>
                <a:lnTo>
                  <a:pt x="183171" y="26766"/>
                </a:lnTo>
                <a:lnTo>
                  <a:pt x="182216" y="24229"/>
                </a:lnTo>
                <a:lnTo>
                  <a:pt x="178899" y="19153"/>
                </a:lnTo>
                <a:lnTo>
                  <a:pt x="176829" y="17460"/>
                </a:lnTo>
                <a:lnTo>
                  <a:pt x="174602" y="16332"/>
                </a:lnTo>
                <a:lnTo>
                  <a:pt x="172271" y="15580"/>
                </a:lnTo>
                <a:lnTo>
                  <a:pt x="167422" y="12486"/>
                </a:lnTo>
                <a:lnTo>
                  <a:pt x="164945" y="10476"/>
                </a:lnTo>
                <a:lnTo>
                  <a:pt x="162447" y="9136"/>
                </a:lnTo>
                <a:lnTo>
                  <a:pt x="157412" y="7647"/>
                </a:lnTo>
                <a:lnTo>
                  <a:pt x="152352" y="4727"/>
                </a:lnTo>
                <a:lnTo>
                  <a:pt x="149818" y="2763"/>
                </a:lnTo>
                <a:lnTo>
                  <a:pt x="146435" y="1454"/>
                </a:lnTo>
                <a:lnTo>
                  <a:pt x="142486" y="581"/>
                </a:lnTo>
                <a:lnTo>
                  <a:pt x="138160" y="0"/>
                </a:lnTo>
                <a:lnTo>
                  <a:pt x="134430" y="458"/>
                </a:lnTo>
                <a:lnTo>
                  <a:pt x="131096" y="1611"/>
                </a:lnTo>
                <a:lnTo>
                  <a:pt x="128027" y="3225"/>
                </a:lnTo>
                <a:lnTo>
                  <a:pt x="124288" y="4302"/>
                </a:lnTo>
                <a:lnTo>
                  <a:pt x="120101" y="5021"/>
                </a:lnTo>
                <a:lnTo>
                  <a:pt x="115617" y="5499"/>
                </a:lnTo>
                <a:lnTo>
                  <a:pt x="110934" y="6665"/>
                </a:lnTo>
                <a:lnTo>
                  <a:pt x="106118" y="8288"/>
                </a:lnTo>
                <a:lnTo>
                  <a:pt x="101216" y="10217"/>
                </a:lnTo>
                <a:lnTo>
                  <a:pt x="96254" y="12350"/>
                </a:lnTo>
                <a:lnTo>
                  <a:pt x="86224" y="16977"/>
                </a:lnTo>
                <a:lnTo>
                  <a:pt x="71058" y="24343"/>
                </a:lnTo>
                <a:lnTo>
                  <a:pt x="65988" y="27694"/>
                </a:lnTo>
                <a:lnTo>
                  <a:pt x="60915" y="31621"/>
                </a:lnTo>
                <a:lnTo>
                  <a:pt x="55839" y="35933"/>
                </a:lnTo>
                <a:lnTo>
                  <a:pt x="51609" y="39654"/>
                </a:lnTo>
                <a:lnTo>
                  <a:pt x="44651" y="46045"/>
                </a:lnTo>
                <a:lnTo>
                  <a:pt x="31929" y="58449"/>
                </a:lnTo>
                <a:lnTo>
                  <a:pt x="28049" y="63132"/>
                </a:lnTo>
                <a:lnTo>
                  <a:pt x="24616" y="67946"/>
                </a:lnTo>
                <a:lnTo>
                  <a:pt x="21480" y="72850"/>
                </a:lnTo>
                <a:lnTo>
                  <a:pt x="18543" y="77811"/>
                </a:lnTo>
                <a:lnTo>
                  <a:pt x="15738" y="82812"/>
                </a:lnTo>
                <a:lnTo>
                  <a:pt x="13022" y="87840"/>
                </a:lnTo>
                <a:lnTo>
                  <a:pt x="11211" y="93732"/>
                </a:lnTo>
                <a:lnTo>
                  <a:pt x="10003" y="100200"/>
                </a:lnTo>
                <a:lnTo>
                  <a:pt x="9198" y="107051"/>
                </a:lnTo>
                <a:lnTo>
                  <a:pt x="7815" y="114159"/>
                </a:lnTo>
                <a:lnTo>
                  <a:pt x="6046" y="121438"/>
                </a:lnTo>
                <a:lnTo>
                  <a:pt x="4020" y="128830"/>
                </a:lnTo>
                <a:lnTo>
                  <a:pt x="2670" y="136299"/>
                </a:lnTo>
                <a:lnTo>
                  <a:pt x="1769" y="143817"/>
                </a:lnTo>
                <a:lnTo>
                  <a:pt x="1169" y="151370"/>
                </a:lnTo>
                <a:lnTo>
                  <a:pt x="769" y="158099"/>
                </a:lnTo>
                <a:lnTo>
                  <a:pt x="324" y="170090"/>
                </a:lnTo>
                <a:lnTo>
                  <a:pt x="74" y="186361"/>
                </a:lnTo>
                <a:lnTo>
                  <a:pt x="0" y="201907"/>
                </a:lnTo>
                <a:lnTo>
                  <a:pt x="836" y="207030"/>
                </a:lnTo>
                <a:lnTo>
                  <a:pt x="2240" y="212138"/>
                </a:lnTo>
                <a:lnTo>
                  <a:pt x="4023" y="217237"/>
                </a:lnTo>
                <a:lnTo>
                  <a:pt x="5212" y="222330"/>
                </a:lnTo>
                <a:lnTo>
                  <a:pt x="6004" y="227418"/>
                </a:lnTo>
                <a:lnTo>
                  <a:pt x="6532" y="232504"/>
                </a:lnTo>
                <a:lnTo>
                  <a:pt x="7731" y="237588"/>
                </a:lnTo>
                <a:lnTo>
                  <a:pt x="9377" y="242670"/>
                </a:lnTo>
                <a:lnTo>
                  <a:pt x="11321" y="247752"/>
                </a:lnTo>
                <a:lnTo>
                  <a:pt x="13464" y="252833"/>
                </a:lnTo>
                <a:lnTo>
                  <a:pt x="15739" y="257914"/>
                </a:lnTo>
                <a:lnTo>
                  <a:pt x="20524" y="268075"/>
                </a:lnTo>
                <a:lnTo>
                  <a:pt x="25473" y="278235"/>
                </a:lnTo>
                <a:lnTo>
                  <a:pt x="29672" y="282469"/>
                </a:lnTo>
                <a:lnTo>
                  <a:pt x="35011" y="286137"/>
                </a:lnTo>
                <a:lnTo>
                  <a:pt x="41110" y="289430"/>
                </a:lnTo>
                <a:lnTo>
                  <a:pt x="47717" y="292472"/>
                </a:lnTo>
                <a:lnTo>
                  <a:pt x="54660" y="295346"/>
                </a:lnTo>
                <a:lnTo>
                  <a:pt x="61830" y="298110"/>
                </a:lnTo>
                <a:lnTo>
                  <a:pt x="69996" y="299105"/>
                </a:lnTo>
                <a:lnTo>
                  <a:pt x="78827" y="298922"/>
                </a:lnTo>
                <a:lnTo>
                  <a:pt x="106649" y="29601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852"/>
          <p:cNvSpPr/>
          <p:nvPr/>
        </p:nvSpPr>
        <p:spPr>
          <a:xfrm>
            <a:off x="5074920" y="6065520"/>
            <a:ext cx="83821" cy="464821"/>
          </a:xfrm>
          <a:custGeom>
            <a:avLst/>
            <a:gdLst/>
            <a:ahLst/>
            <a:cxnLst/>
            <a:rect l="0" t="0" r="0" b="0"/>
            <a:pathLst>
              <a:path w="83821" h="464821">
                <a:moveTo>
                  <a:pt x="0" y="0"/>
                </a:moveTo>
                <a:lnTo>
                  <a:pt x="6561" y="13122"/>
                </a:lnTo>
                <a:lnTo>
                  <a:pt x="7149" y="16557"/>
                </a:lnTo>
                <a:lnTo>
                  <a:pt x="7527" y="25660"/>
                </a:lnTo>
                <a:lnTo>
                  <a:pt x="9836" y="32854"/>
                </a:lnTo>
                <a:lnTo>
                  <a:pt x="11638" y="37143"/>
                </a:lnTo>
                <a:lnTo>
                  <a:pt x="13639" y="46424"/>
                </a:lnTo>
                <a:lnTo>
                  <a:pt x="15375" y="57039"/>
                </a:lnTo>
                <a:lnTo>
                  <a:pt x="17024" y="63426"/>
                </a:lnTo>
                <a:lnTo>
                  <a:pt x="18969" y="70224"/>
                </a:lnTo>
                <a:lnTo>
                  <a:pt x="20266" y="78143"/>
                </a:lnTo>
                <a:lnTo>
                  <a:pt x="21131" y="86809"/>
                </a:lnTo>
                <a:lnTo>
                  <a:pt x="21707" y="95973"/>
                </a:lnTo>
                <a:lnTo>
                  <a:pt x="22938" y="104622"/>
                </a:lnTo>
                <a:lnTo>
                  <a:pt x="24605" y="112928"/>
                </a:lnTo>
                <a:lnTo>
                  <a:pt x="26563" y="121005"/>
                </a:lnTo>
                <a:lnTo>
                  <a:pt x="40742" y="184727"/>
                </a:lnTo>
                <a:lnTo>
                  <a:pt x="48291" y="215695"/>
                </a:lnTo>
                <a:lnTo>
                  <a:pt x="49973" y="226770"/>
                </a:lnTo>
                <a:lnTo>
                  <a:pt x="51095" y="238387"/>
                </a:lnTo>
                <a:lnTo>
                  <a:pt x="51843" y="250364"/>
                </a:lnTo>
                <a:lnTo>
                  <a:pt x="53189" y="260044"/>
                </a:lnTo>
                <a:lnTo>
                  <a:pt x="54933" y="268189"/>
                </a:lnTo>
                <a:lnTo>
                  <a:pt x="56942" y="275312"/>
                </a:lnTo>
                <a:lnTo>
                  <a:pt x="58281" y="282602"/>
                </a:lnTo>
                <a:lnTo>
                  <a:pt x="59174" y="290001"/>
                </a:lnTo>
                <a:lnTo>
                  <a:pt x="60166" y="304149"/>
                </a:lnTo>
                <a:lnTo>
                  <a:pt x="60606" y="316082"/>
                </a:lnTo>
                <a:lnTo>
                  <a:pt x="63061" y="329288"/>
                </a:lnTo>
                <a:lnTo>
                  <a:pt x="64900" y="336365"/>
                </a:lnTo>
                <a:lnTo>
                  <a:pt x="66127" y="343624"/>
                </a:lnTo>
                <a:lnTo>
                  <a:pt x="66944" y="351002"/>
                </a:lnTo>
                <a:lnTo>
                  <a:pt x="67853" y="365128"/>
                </a:lnTo>
                <a:lnTo>
                  <a:pt x="68256" y="377050"/>
                </a:lnTo>
                <a:lnTo>
                  <a:pt x="66178" y="387993"/>
                </a:lnTo>
                <a:lnTo>
                  <a:pt x="64438" y="393282"/>
                </a:lnTo>
                <a:lnTo>
                  <a:pt x="62506" y="405932"/>
                </a:lnTo>
                <a:lnTo>
                  <a:pt x="61647" y="419175"/>
                </a:lnTo>
                <a:lnTo>
                  <a:pt x="61265" y="430704"/>
                </a:lnTo>
                <a:lnTo>
                  <a:pt x="60986" y="454094"/>
                </a:lnTo>
                <a:lnTo>
                  <a:pt x="61824" y="455976"/>
                </a:lnTo>
                <a:lnTo>
                  <a:pt x="63230" y="458076"/>
                </a:lnTo>
                <a:lnTo>
                  <a:pt x="65013" y="460324"/>
                </a:lnTo>
                <a:lnTo>
                  <a:pt x="67896" y="461823"/>
                </a:lnTo>
                <a:lnTo>
                  <a:pt x="71510" y="462822"/>
                </a:lnTo>
                <a:lnTo>
                  <a:pt x="83820" y="4648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853"/>
          <p:cNvSpPr/>
          <p:nvPr/>
        </p:nvSpPr>
        <p:spPr>
          <a:xfrm>
            <a:off x="5768341" y="6165161"/>
            <a:ext cx="182747" cy="417997"/>
          </a:xfrm>
          <a:custGeom>
            <a:avLst/>
            <a:gdLst/>
            <a:ahLst/>
            <a:cxnLst/>
            <a:rect l="0" t="0" r="0" b="0"/>
            <a:pathLst>
              <a:path w="182747" h="417997">
                <a:moveTo>
                  <a:pt x="0" y="90859"/>
                </a:moveTo>
                <a:lnTo>
                  <a:pt x="4045" y="86814"/>
                </a:lnTo>
                <a:lnTo>
                  <a:pt x="5236" y="84776"/>
                </a:lnTo>
                <a:lnTo>
                  <a:pt x="6560" y="80253"/>
                </a:lnTo>
                <a:lnTo>
                  <a:pt x="7480" y="67941"/>
                </a:lnTo>
                <a:lnTo>
                  <a:pt x="7601" y="55291"/>
                </a:lnTo>
                <a:lnTo>
                  <a:pt x="7611" y="50216"/>
                </a:lnTo>
                <a:lnTo>
                  <a:pt x="8461" y="47677"/>
                </a:lnTo>
                <a:lnTo>
                  <a:pt x="12855" y="40059"/>
                </a:lnTo>
                <a:lnTo>
                  <a:pt x="14180" y="34978"/>
                </a:lnTo>
                <a:lnTo>
                  <a:pt x="15237" y="22318"/>
                </a:lnTo>
                <a:lnTo>
                  <a:pt x="15240" y="43495"/>
                </a:lnTo>
                <a:lnTo>
                  <a:pt x="17498" y="53158"/>
                </a:lnTo>
                <a:lnTo>
                  <a:pt x="20477" y="63943"/>
                </a:lnTo>
                <a:lnTo>
                  <a:pt x="21272" y="70375"/>
                </a:lnTo>
                <a:lnTo>
                  <a:pt x="21801" y="77203"/>
                </a:lnTo>
                <a:lnTo>
                  <a:pt x="22154" y="85988"/>
                </a:lnTo>
                <a:lnTo>
                  <a:pt x="22651" y="117732"/>
                </a:lnTo>
                <a:lnTo>
                  <a:pt x="22851" y="185386"/>
                </a:lnTo>
                <a:lnTo>
                  <a:pt x="23701" y="191977"/>
                </a:lnTo>
                <a:lnTo>
                  <a:pt x="25114" y="198911"/>
                </a:lnTo>
                <a:lnTo>
                  <a:pt x="26903" y="206074"/>
                </a:lnTo>
                <a:lnTo>
                  <a:pt x="28095" y="213389"/>
                </a:lnTo>
                <a:lnTo>
                  <a:pt x="28889" y="220805"/>
                </a:lnTo>
                <a:lnTo>
                  <a:pt x="29420" y="228290"/>
                </a:lnTo>
                <a:lnTo>
                  <a:pt x="29773" y="235819"/>
                </a:lnTo>
                <a:lnTo>
                  <a:pt x="30166" y="250959"/>
                </a:lnTo>
                <a:lnTo>
                  <a:pt x="31117" y="258553"/>
                </a:lnTo>
                <a:lnTo>
                  <a:pt x="32598" y="266155"/>
                </a:lnTo>
                <a:lnTo>
                  <a:pt x="34432" y="273763"/>
                </a:lnTo>
                <a:lnTo>
                  <a:pt x="35655" y="281375"/>
                </a:lnTo>
                <a:lnTo>
                  <a:pt x="36469" y="288990"/>
                </a:lnTo>
                <a:lnTo>
                  <a:pt x="37013" y="296606"/>
                </a:lnTo>
                <a:lnTo>
                  <a:pt x="37617" y="309584"/>
                </a:lnTo>
                <a:lnTo>
                  <a:pt x="38732" y="321843"/>
                </a:lnTo>
                <a:lnTo>
                  <a:pt x="40215" y="328669"/>
                </a:lnTo>
                <a:lnTo>
                  <a:pt x="42050" y="335759"/>
                </a:lnTo>
                <a:lnTo>
                  <a:pt x="44088" y="348152"/>
                </a:lnTo>
                <a:lnTo>
                  <a:pt x="44994" y="359305"/>
                </a:lnTo>
                <a:lnTo>
                  <a:pt x="45397" y="369906"/>
                </a:lnTo>
                <a:lnTo>
                  <a:pt x="47834" y="380262"/>
                </a:lnTo>
                <a:lnTo>
                  <a:pt x="52253" y="392618"/>
                </a:lnTo>
                <a:lnTo>
                  <a:pt x="53018" y="402848"/>
                </a:lnTo>
                <a:lnTo>
                  <a:pt x="53311" y="416753"/>
                </a:lnTo>
                <a:lnTo>
                  <a:pt x="54168" y="417341"/>
                </a:lnTo>
                <a:lnTo>
                  <a:pt x="57377" y="417996"/>
                </a:lnTo>
                <a:lnTo>
                  <a:pt x="57725" y="416477"/>
                </a:lnTo>
                <a:lnTo>
                  <a:pt x="54168" y="404555"/>
                </a:lnTo>
                <a:lnTo>
                  <a:pt x="50039" y="389171"/>
                </a:lnTo>
                <a:lnTo>
                  <a:pt x="45382" y="368786"/>
                </a:lnTo>
                <a:lnTo>
                  <a:pt x="42954" y="357424"/>
                </a:lnTo>
                <a:lnTo>
                  <a:pt x="41337" y="346462"/>
                </a:lnTo>
                <a:lnTo>
                  <a:pt x="40257" y="335768"/>
                </a:lnTo>
                <a:lnTo>
                  <a:pt x="39538" y="325252"/>
                </a:lnTo>
                <a:lnTo>
                  <a:pt x="38212" y="313161"/>
                </a:lnTo>
                <a:lnTo>
                  <a:pt x="34480" y="286180"/>
                </a:lnTo>
                <a:lnTo>
                  <a:pt x="30000" y="259513"/>
                </a:lnTo>
                <a:lnTo>
                  <a:pt x="27620" y="246474"/>
                </a:lnTo>
                <a:lnTo>
                  <a:pt x="26034" y="234396"/>
                </a:lnTo>
                <a:lnTo>
                  <a:pt x="24975" y="222957"/>
                </a:lnTo>
                <a:lnTo>
                  <a:pt x="24271" y="211945"/>
                </a:lnTo>
                <a:lnTo>
                  <a:pt x="23486" y="190677"/>
                </a:lnTo>
                <a:lnTo>
                  <a:pt x="23278" y="180264"/>
                </a:lnTo>
                <a:lnTo>
                  <a:pt x="23985" y="170782"/>
                </a:lnTo>
                <a:lnTo>
                  <a:pt x="25303" y="161921"/>
                </a:lnTo>
                <a:lnTo>
                  <a:pt x="27029" y="153474"/>
                </a:lnTo>
                <a:lnTo>
                  <a:pt x="29025" y="145302"/>
                </a:lnTo>
                <a:lnTo>
                  <a:pt x="31204" y="137314"/>
                </a:lnTo>
                <a:lnTo>
                  <a:pt x="35882" y="121666"/>
                </a:lnTo>
                <a:lnTo>
                  <a:pt x="40783" y="106245"/>
                </a:lnTo>
                <a:lnTo>
                  <a:pt x="43275" y="99423"/>
                </a:lnTo>
                <a:lnTo>
                  <a:pt x="48302" y="87327"/>
                </a:lnTo>
                <a:lnTo>
                  <a:pt x="51675" y="80884"/>
                </a:lnTo>
                <a:lnTo>
                  <a:pt x="55616" y="74050"/>
                </a:lnTo>
                <a:lnTo>
                  <a:pt x="59937" y="66952"/>
                </a:lnTo>
                <a:lnTo>
                  <a:pt x="64511" y="60528"/>
                </a:lnTo>
                <a:lnTo>
                  <a:pt x="69255" y="54552"/>
                </a:lnTo>
                <a:lnTo>
                  <a:pt x="74109" y="48874"/>
                </a:lnTo>
                <a:lnTo>
                  <a:pt x="79040" y="43396"/>
                </a:lnTo>
                <a:lnTo>
                  <a:pt x="89033" y="32794"/>
                </a:lnTo>
                <a:lnTo>
                  <a:pt x="94915" y="27595"/>
                </a:lnTo>
                <a:lnTo>
                  <a:pt x="101377" y="22437"/>
                </a:lnTo>
                <a:lnTo>
                  <a:pt x="108224" y="17304"/>
                </a:lnTo>
                <a:lnTo>
                  <a:pt x="114482" y="13036"/>
                </a:lnTo>
                <a:lnTo>
                  <a:pt x="120349" y="9344"/>
                </a:lnTo>
                <a:lnTo>
                  <a:pt x="125953" y="6036"/>
                </a:lnTo>
                <a:lnTo>
                  <a:pt x="131382" y="3830"/>
                </a:lnTo>
                <a:lnTo>
                  <a:pt x="136695" y="2359"/>
                </a:lnTo>
                <a:lnTo>
                  <a:pt x="141929" y="1379"/>
                </a:lnTo>
                <a:lnTo>
                  <a:pt x="146266" y="726"/>
                </a:lnTo>
                <a:lnTo>
                  <a:pt x="150004" y="291"/>
                </a:lnTo>
                <a:lnTo>
                  <a:pt x="153343" y="0"/>
                </a:lnTo>
                <a:lnTo>
                  <a:pt x="156415" y="653"/>
                </a:lnTo>
                <a:lnTo>
                  <a:pt x="162086" y="3636"/>
                </a:lnTo>
                <a:lnTo>
                  <a:pt x="167429" y="7784"/>
                </a:lnTo>
                <a:lnTo>
                  <a:pt x="170040" y="10076"/>
                </a:lnTo>
                <a:lnTo>
                  <a:pt x="175198" y="17138"/>
                </a:lnTo>
                <a:lnTo>
                  <a:pt x="179466" y="25074"/>
                </a:lnTo>
                <a:lnTo>
                  <a:pt x="181363" y="31424"/>
                </a:lnTo>
                <a:lnTo>
                  <a:pt x="182430" y="43804"/>
                </a:lnTo>
                <a:lnTo>
                  <a:pt x="182680" y="53295"/>
                </a:lnTo>
                <a:lnTo>
                  <a:pt x="182746" y="58196"/>
                </a:lnTo>
                <a:lnTo>
                  <a:pt x="180563" y="70416"/>
                </a:lnTo>
                <a:lnTo>
                  <a:pt x="178795" y="77230"/>
                </a:lnTo>
                <a:lnTo>
                  <a:pt x="175923" y="83467"/>
                </a:lnTo>
                <a:lnTo>
                  <a:pt x="172315" y="89317"/>
                </a:lnTo>
                <a:lnTo>
                  <a:pt x="168217" y="94911"/>
                </a:lnTo>
                <a:lnTo>
                  <a:pt x="164638" y="100334"/>
                </a:lnTo>
                <a:lnTo>
                  <a:pt x="161406" y="105642"/>
                </a:lnTo>
                <a:lnTo>
                  <a:pt x="158403" y="110875"/>
                </a:lnTo>
                <a:lnTo>
                  <a:pt x="154709" y="116056"/>
                </a:lnTo>
                <a:lnTo>
                  <a:pt x="150552" y="121204"/>
                </a:lnTo>
                <a:lnTo>
                  <a:pt x="146088" y="126329"/>
                </a:lnTo>
                <a:lnTo>
                  <a:pt x="142266" y="131439"/>
                </a:lnTo>
                <a:lnTo>
                  <a:pt x="138871" y="136539"/>
                </a:lnTo>
                <a:lnTo>
                  <a:pt x="135761" y="141632"/>
                </a:lnTo>
                <a:lnTo>
                  <a:pt x="131994" y="146721"/>
                </a:lnTo>
                <a:lnTo>
                  <a:pt x="127788" y="151807"/>
                </a:lnTo>
                <a:lnTo>
                  <a:pt x="123292" y="156891"/>
                </a:lnTo>
                <a:lnTo>
                  <a:pt x="113781" y="167055"/>
                </a:lnTo>
                <a:lnTo>
                  <a:pt x="108873" y="172137"/>
                </a:lnTo>
                <a:lnTo>
                  <a:pt x="103909" y="176371"/>
                </a:lnTo>
                <a:lnTo>
                  <a:pt x="98906" y="180040"/>
                </a:lnTo>
                <a:lnTo>
                  <a:pt x="93877" y="183333"/>
                </a:lnTo>
                <a:lnTo>
                  <a:pt x="89678" y="187222"/>
                </a:lnTo>
                <a:lnTo>
                  <a:pt x="86032" y="191508"/>
                </a:lnTo>
                <a:lnTo>
                  <a:pt x="82755" y="196058"/>
                </a:lnTo>
                <a:lnTo>
                  <a:pt x="79723" y="199938"/>
                </a:lnTo>
                <a:lnTo>
                  <a:pt x="74097" y="206508"/>
                </a:lnTo>
                <a:lnTo>
                  <a:pt x="72258" y="209445"/>
                </a:lnTo>
                <a:lnTo>
                  <a:pt x="69064" y="218789"/>
                </a:lnTo>
                <a:lnTo>
                  <a:pt x="68903" y="218480"/>
                </a:lnTo>
                <a:lnTo>
                  <a:pt x="68579" y="21277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854"/>
          <p:cNvSpPr/>
          <p:nvPr/>
        </p:nvSpPr>
        <p:spPr>
          <a:xfrm>
            <a:off x="6111241" y="6179820"/>
            <a:ext cx="45721" cy="388621"/>
          </a:xfrm>
          <a:custGeom>
            <a:avLst/>
            <a:gdLst/>
            <a:ahLst/>
            <a:cxnLst/>
            <a:rect l="0" t="0" r="0" b="0"/>
            <a:pathLst>
              <a:path w="45721" h="388621">
                <a:moveTo>
                  <a:pt x="0" y="0"/>
                </a:moveTo>
                <a:lnTo>
                  <a:pt x="8090" y="0"/>
                </a:lnTo>
                <a:lnTo>
                  <a:pt x="12166" y="847"/>
                </a:lnTo>
                <a:lnTo>
                  <a:pt x="16578" y="2257"/>
                </a:lnTo>
                <a:lnTo>
                  <a:pt x="21212" y="4045"/>
                </a:lnTo>
                <a:lnTo>
                  <a:pt x="25147" y="6083"/>
                </a:lnTo>
                <a:lnTo>
                  <a:pt x="28618" y="8289"/>
                </a:lnTo>
                <a:lnTo>
                  <a:pt x="31779" y="10606"/>
                </a:lnTo>
                <a:lnTo>
                  <a:pt x="34733" y="12997"/>
                </a:lnTo>
                <a:lnTo>
                  <a:pt x="37548" y="15438"/>
                </a:lnTo>
                <a:lnTo>
                  <a:pt x="40272" y="17912"/>
                </a:lnTo>
                <a:lnTo>
                  <a:pt x="42088" y="21255"/>
                </a:lnTo>
                <a:lnTo>
                  <a:pt x="43299" y="25176"/>
                </a:lnTo>
                <a:lnTo>
                  <a:pt x="44644" y="33203"/>
                </a:lnTo>
                <a:lnTo>
                  <a:pt x="45401" y="43328"/>
                </a:lnTo>
                <a:lnTo>
                  <a:pt x="45578" y="51995"/>
                </a:lnTo>
                <a:lnTo>
                  <a:pt x="45720" y="379648"/>
                </a:lnTo>
                <a:lnTo>
                  <a:pt x="44874" y="380945"/>
                </a:lnTo>
                <a:lnTo>
                  <a:pt x="43462" y="382657"/>
                </a:lnTo>
                <a:lnTo>
                  <a:pt x="38100" y="388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855"/>
          <p:cNvSpPr/>
          <p:nvPr/>
        </p:nvSpPr>
        <p:spPr>
          <a:xfrm>
            <a:off x="6103650" y="6028479"/>
            <a:ext cx="22832" cy="21802"/>
          </a:xfrm>
          <a:custGeom>
            <a:avLst/>
            <a:gdLst/>
            <a:ahLst/>
            <a:cxnLst/>
            <a:rect l="0" t="0" r="0" b="0"/>
            <a:pathLst>
              <a:path w="22832" h="21802">
                <a:moveTo>
                  <a:pt x="22831" y="6561"/>
                </a:moveTo>
                <a:lnTo>
                  <a:pt x="18785" y="6561"/>
                </a:lnTo>
                <a:lnTo>
                  <a:pt x="17593" y="5714"/>
                </a:lnTo>
                <a:lnTo>
                  <a:pt x="16799" y="4304"/>
                </a:lnTo>
                <a:lnTo>
                  <a:pt x="16269" y="2516"/>
                </a:lnTo>
                <a:lnTo>
                  <a:pt x="15069" y="1324"/>
                </a:lnTo>
                <a:lnTo>
                  <a:pt x="13424" y="529"/>
                </a:lnTo>
                <a:lnTo>
                  <a:pt x="11479" y="0"/>
                </a:lnTo>
                <a:lnTo>
                  <a:pt x="10183" y="494"/>
                </a:lnTo>
                <a:lnTo>
                  <a:pt x="9319" y="1670"/>
                </a:lnTo>
                <a:lnTo>
                  <a:pt x="8742" y="3300"/>
                </a:lnTo>
                <a:lnTo>
                  <a:pt x="7512" y="4387"/>
                </a:lnTo>
                <a:lnTo>
                  <a:pt x="5845" y="5112"/>
                </a:lnTo>
                <a:lnTo>
                  <a:pt x="72" y="6536"/>
                </a:lnTo>
                <a:lnTo>
                  <a:pt x="38" y="7391"/>
                </a:lnTo>
                <a:lnTo>
                  <a:pt x="0" y="10598"/>
                </a:lnTo>
                <a:lnTo>
                  <a:pt x="837" y="12639"/>
                </a:lnTo>
                <a:lnTo>
                  <a:pt x="2242" y="14847"/>
                </a:lnTo>
                <a:lnTo>
                  <a:pt x="4024" y="17164"/>
                </a:lnTo>
                <a:lnTo>
                  <a:pt x="6060" y="18710"/>
                </a:lnTo>
                <a:lnTo>
                  <a:pt x="8263" y="19741"/>
                </a:lnTo>
                <a:lnTo>
                  <a:pt x="14804" y="21680"/>
                </a:lnTo>
                <a:lnTo>
                  <a:pt x="15786" y="21721"/>
                </a:lnTo>
                <a:lnTo>
                  <a:pt x="22831" y="218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856"/>
          <p:cNvSpPr/>
          <p:nvPr/>
        </p:nvSpPr>
        <p:spPr>
          <a:xfrm>
            <a:off x="5120643" y="5886713"/>
            <a:ext cx="1294164" cy="895057"/>
          </a:xfrm>
          <a:custGeom>
            <a:avLst/>
            <a:gdLst/>
            <a:ahLst/>
            <a:cxnLst/>
            <a:rect l="0" t="0" r="0" b="0"/>
            <a:pathLst>
              <a:path w="1294164" h="895057">
                <a:moveTo>
                  <a:pt x="1226817" y="399787"/>
                </a:moveTo>
                <a:lnTo>
                  <a:pt x="1226817" y="395742"/>
                </a:lnTo>
                <a:lnTo>
                  <a:pt x="1225971" y="393704"/>
                </a:lnTo>
                <a:lnTo>
                  <a:pt x="1208905" y="367787"/>
                </a:lnTo>
                <a:lnTo>
                  <a:pt x="1206156" y="362140"/>
                </a:lnTo>
                <a:lnTo>
                  <a:pt x="1205423" y="359450"/>
                </a:lnTo>
                <a:lnTo>
                  <a:pt x="1200093" y="351944"/>
                </a:lnTo>
                <a:lnTo>
                  <a:pt x="1189830" y="338198"/>
                </a:lnTo>
                <a:lnTo>
                  <a:pt x="1173575" y="310549"/>
                </a:lnTo>
                <a:lnTo>
                  <a:pt x="1152215" y="285011"/>
                </a:lnTo>
                <a:lnTo>
                  <a:pt x="1141213" y="270106"/>
                </a:lnTo>
                <a:lnTo>
                  <a:pt x="1117362" y="245675"/>
                </a:lnTo>
                <a:lnTo>
                  <a:pt x="1082023" y="218693"/>
                </a:lnTo>
                <a:lnTo>
                  <a:pt x="1043267" y="193535"/>
                </a:lnTo>
                <a:lnTo>
                  <a:pt x="1005749" y="169426"/>
                </a:lnTo>
                <a:lnTo>
                  <a:pt x="926260" y="131358"/>
                </a:lnTo>
                <a:lnTo>
                  <a:pt x="892374" y="112425"/>
                </a:lnTo>
                <a:lnTo>
                  <a:pt x="853547" y="93353"/>
                </a:lnTo>
                <a:lnTo>
                  <a:pt x="814505" y="74609"/>
                </a:lnTo>
                <a:lnTo>
                  <a:pt x="776571" y="58631"/>
                </a:lnTo>
                <a:lnTo>
                  <a:pt x="736465" y="47071"/>
                </a:lnTo>
                <a:lnTo>
                  <a:pt x="675626" y="31517"/>
                </a:lnTo>
                <a:lnTo>
                  <a:pt x="641108" y="27921"/>
                </a:lnTo>
                <a:lnTo>
                  <a:pt x="596756" y="21469"/>
                </a:lnTo>
                <a:lnTo>
                  <a:pt x="561390" y="19582"/>
                </a:lnTo>
                <a:lnTo>
                  <a:pt x="528238" y="19869"/>
                </a:lnTo>
                <a:lnTo>
                  <a:pt x="493675" y="24094"/>
                </a:lnTo>
                <a:lnTo>
                  <a:pt x="456124" y="28207"/>
                </a:lnTo>
                <a:lnTo>
                  <a:pt x="416345" y="36922"/>
                </a:lnTo>
                <a:lnTo>
                  <a:pt x="386015" y="44292"/>
                </a:lnTo>
                <a:lnTo>
                  <a:pt x="346272" y="59604"/>
                </a:lnTo>
                <a:lnTo>
                  <a:pt x="320190" y="70581"/>
                </a:lnTo>
                <a:lnTo>
                  <a:pt x="283724" y="93929"/>
                </a:lnTo>
                <a:lnTo>
                  <a:pt x="251810" y="119143"/>
                </a:lnTo>
                <a:lnTo>
                  <a:pt x="228702" y="141091"/>
                </a:lnTo>
                <a:lnTo>
                  <a:pt x="205768" y="163681"/>
                </a:lnTo>
                <a:lnTo>
                  <a:pt x="186932" y="190506"/>
                </a:lnTo>
                <a:lnTo>
                  <a:pt x="170626" y="215858"/>
                </a:lnTo>
                <a:lnTo>
                  <a:pt x="155070" y="243501"/>
                </a:lnTo>
                <a:lnTo>
                  <a:pt x="147094" y="263157"/>
                </a:lnTo>
                <a:lnTo>
                  <a:pt x="140727" y="283182"/>
                </a:lnTo>
                <a:lnTo>
                  <a:pt x="135075" y="303372"/>
                </a:lnTo>
                <a:lnTo>
                  <a:pt x="127132" y="333778"/>
                </a:lnTo>
                <a:lnTo>
                  <a:pt x="124235" y="354080"/>
                </a:lnTo>
                <a:lnTo>
                  <a:pt x="122101" y="374393"/>
                </a:lnTo>
                <a:lnTo>
                  <a:pt x="118330" y="394709"/>
                </a:lnTo>
                <a:lnTo>
                  <a:pt x="116089" y="415028"/>
                </a:lnTo>
                <a:lnTo>
                  <a:pt x="114828" y="440992"/>
                </a:lnTo>
                <a:lnTo>
                  <a:pt x="114402" y="464935"/>
                </a:lnTo>
                <a:lnTo>
                  <a:pt x="115165" y="491208"/>
                </a:lnTo>
                <a:lnTo>
                  <a:pt x="122590" y="515840"/>
                </a:lnTo>
                <a:lnTo>
                  <a:pt x="132210" y="540868"/>
                </a:lnTo>
                <a:lnTo>
                  <a:pt x="142263" y="568202"/>
                </a:lnTo>
                <a:lnTo>
                  <a:pt x="150712" y="590516"/>
                </a:lnTo>
                <a:lnTo>
                  <a:pt x="163564" y="613215"/>
                </a:lnTo>
                <a:lnTo>
                  <a:pt x="178942" y="636028"/>
                </a:lnTo>
                <a:lnTo>
                  <a:pt x="198362" y="658874"/>
                </a:lnTo>
                <a:lnTo>
                  <a:pt x="216064" y="681729"/>
                </a:lnTo>
                <a:lnTo>
                  <a:pt x="237019" y="704588"/>
                </a:lnTo>
                <a:lnTo>
                  <a:pt x="259315" y="726600"/>
                </a:lnTo>
                <a:lnTo>
                  <a:pt x="291862" y="751896"/>
                </a:lnTo>
                <a:lnTo>
                  <a:pt x="318462" y="773638"/>
                </a:lnTo>
                <a:lnTo>
                  <a:pt x="335424" y="787770"/>
                </a:lnTo>
                <a:lnTo>
                  <a:pt x="373908" y="810640"/>
                </a:lnTo>
                <a:lnTo>
                  <a:pt x="406273" y="826321"/>
                </a:lnTo>
                <a:lnTo>
                  <a:pt x="440415" y="841692"/>
                </a:lnTo>
                <a:lnTo>
                  <a:pt x="474238" y="854713"/>
                </a:lnTo>
                <a:lnTo>
                  <a:pt x="519548" y="866697"/>
                </a:lnTo>
                <a:lnTo>
                  <a:pt x="588117" y="882348"/>
                </a:lnTo>
                <a:lnTo>
                  <a:pt x="623458" y="885950"/>
                </a:lnTo>
                <a:lnTo>
                  <a:pt x="668090" y="892405"/>
                </a:lnTo>
                <a:lnTo>
                  <a:pt x="704351" y="894292"/>
                </a:lnTo>
                <a:lnTo>
                  <a:pt x="741060" y="894851"/>
                </a:lnTo>
                <a:lnTo>
                  <a:pt x="798646" y="895056"/>
                </a:lnTo>
                <a:lnTo>
                  <a:pt x="831935" y="891033"/>
                </a:lnTo>
                <a:lnTo>
                  <a:pt x="867292" y="884478"/>
                </a:lnTo>
                <a:lnTo>
                  <a:pt x="900534" y="877174"/>
                </a:lnTo>
                <a:lnTo>
                  <a:pt x="935877" y="873693"/>
                </a:lnTo>
                <a:lnTo>
                  <a:pt x="958375" y="868363"/>
                </a:lnTo>
                <a:lnTo>
                  <a:pt x="990081" y="858100"/>
                </a:lnTo>
                <a:lnTo>
                  <a:pt x="1020924" y="847439"/>
                </a:lnTo>
                <a:lnTo>
                  <a:pt x="1051511" y="835813"/>
                </a:lnTo>
                <a:lnTo>
                  <a:pt x="1071010" y="828950"/>
                </a:lnTo>
                <a:lnTo>
                  <a:pt x="1104224" y="813004"/>
                </a:lnTo>
                <a:lnTo>
                  <a:pt x="1127558" y="801904"/>
                </a:lnTo>
                <a:lnTo>
                  <a:pt x="1164985" y="778017"/>
                </a:lnTo>
                <a:lnTo>
                  <a:pt x="1197393" y="752817"/>
                </a:lnTo>
                <a:lnTo>
                  <a:pt x="1211420" y="741644"/>
                </a:lnTo>
                <a:lnTo>
                  <a:pt x="1222513" y="724443"/>
                </a:lnTo>
                <a:lnTo>
                  <a:pt x="1235911" y="701559"/>
                </a:lnTo>
                <a:lnTo>
                  <a:pt x="1250332" y="680099"/>
                </a:lnTo>
                <a:lnTo>
                  <a:pt x="1262950" y="657015"/>
                </a:lnTo>
                <a:lnTo>
                  <a:pt x="1273357" y="633491"/>
                </a:lnTo>
                <a:lnTo>
                  <a:pt x="1280804" y="611747"/>
                </a:lnTo>
                <a:lnTo>
                  <a:pt x="1284678" y="590793"/>
                </a:lnTo>
                <a:lnTo>
                  <a:pt x="1286400" y="570192"/>
                </a:lnTo>
                <a:lnTo>
                  <a:pt x="1287165" y="549747"/>
                </a:lnTo>
                <a:lnTo>
                  <a:pt x="1287657" y="509873"/>
                </a:lnTo>
                <a:lnTo>
                  <a:pt x="1286895" y="484616"/>
                </a:lnTo>
                <a:lnTo>
                  <a:pt x="1281683" y="461046"/>
                </a:lnTo>
                <a:lnTo>
                  <a:pt x="1274777" y="438822"/>
                </a:lnTo>
                <a:lnTo>
                  <a:pt x="1264858" y="413456"/>
                </a:lnTo>
                <a:lnTo>
                  <a:pt x="1254746" y="384237"/>
                </a:lnTo>
                <a:lnTo>
                  <a:pt x="1243748" y="359243"/>
                </a:lnTo>
                <a:lnTo>
                  <a:pt x="1229200" y="336409"/>
                </a:lnTo>
                <a:lnTo>
                  <a:pt x="1205886" y="305279"/>
                </a:lnTo>
                <a:lnTo>
                  <a:pt x="1187501" y="280063"/>
                </a:lnTo>
                <a:lnTo>
                  <a:pt x="1166119" y="253684"/>
                </a:lnTo>
                <a:lnTo>
                  <a:pt x="1160951" y="246505"/>
                </a:lnTo>
                <a:lnTo>
                  <a:pt x="1148437" y="236271"/>
                </a:lnTo>
                <a:lnTo>
                  <a:pt x="1134408" y="227206"/>
                </a:lnTo>
                <a:lnTo>
                  <a:pt x="1106963" y="202949"/>
                </a:lnTo>
                <a:lnTo>
                  <a:pt x="1080940" y="181600"/>
                </a:lnTo>
                <a:lnTo>
                  <a:pt x="1037762" y="162012"/>
                </a:lnTo>
                <a:lnTo>
                  <a:pt x="988467" y="132951"/>
                </a:lnTo>
                <a:lnTo>
                  <a:pt x="953581" y="116785"/>
                </a:lnTo>
                <a:lnTo>
                  <a:pt x="916148" y="99355"/>
                </a:lnTo>
                <a:lnTo>
                  <a:pt x="876142" y="81864"/>
                </a:lnTo>
                <a:lnTo>
                  <a:pt x="848030" y="70496"/>
                </a:lnTo>
                <a:lnTo>
                  <a:pt x="821355" y="58662"/>
                </a:lnTo>
                <a:lnTo>
                  <a:pt x="771100" y="43574"/>
                </a:lnTo>
                <a:lnTo>
                  <a:pt x="736378" y="32246"/>
                </a:lnTo>
                <a:lnTo>
                  <a:pt x="704265" y="26444"/>
                </a:lnTo>
                <a:lnTo>
                  <a:pt x="673301" y="16446"/>
                </a:lnTo>
                <a:lnTo>
                  <a:pt x="618279" y="7817"/>
                </a:lnTo>
                <a:lnTo>
                  <a:pt x="584670" y="3187"/>
                </a:lnTo>
                <a:lnTo>
                  <a:pt x="548565" y="0"/>
                </a:lnTo>
                <a:lnTo>
                  <a:pt x="521230" y="1406"/>
                </a:lnTo>
                <a:lnTo>
                  <a:pt x="486504" y="2596"/>
                </a:lnTo>
                <a:lnTo>
                  <a:pt x="449902" y="3971"/>
                </a:lnTo>
                <a:lnTo>
                  <a:pt x="409410" y="8659"/>
                </a:lnTo>
                <a:lnTo>
                  <a:pt x="372671" y="11270"/>
                </a:lnTo>
                <a:lnTo>
                  <a:pt x="334385" y="19309"/>
                </a:lnTo>
                <a:lnTo>
                  <a:pt x="294461" y="29050"/>
                </a:lnTo>
                <a:lnTo>
                  <a:pt x="231268" y="46733"/>
                </a:lnTo>
                <a:lnTo>
                  <a:pt x="206529" y="55196"/>
                </a:lnTo>
                <a:lnTo>
                  <a:pt x="167742" y="73608"/>
                </a:lnTo>
                <a:lnTo>
                  <a:pt x="154702" y="81534"/>
                </a:lnTo>
                <a:lnTo>
                  <a:pt x="142414" y="89855"/>
                </a:lnTo>
                <a:lnTo>
                  <a:pt x="122064" y="100145"/>
                </a:lnTo>
                <a:lnTo>
                  <a:pt x="97330" y="116107"/>
                </a:lnTo>
                <a:lnTo>
                  <a:pt x="83896" y="123000"/>
                </a:lnTo>
                <a:lnTo>
                  <a:pt x="72282" y="131708"/>
                </a:lnTo>
                <a:lnTo>
                  <a:pt x="63732" y="141223"/>
                </a:lnTo>
                <a:lnTo>
                  <a:pt x="43386" y="166175"/>
                </a:lnTo>
                <a:lnTo>
                  <a:pt x="28299" y="191516"/>
                </a:lnTo>
                <a:lnTo>
                  <a:pt x="12729" y="228548"/>
                </a:lnTo>
                <a:lnTo>
                  <a:pt x="9889" y="239296"/>
                </a:lnTo>
                <a:lnTo>
                  <a:pt x="4021" y="264039"/>
                </a:lnTo>
                <a:lnTo>
                  <a:pt x="792" y="288149"/>
                </a:lnTo>
                <a:lnTo>
                  <a:pt x="155" y="314235"/>
                </a:lnTo>
                <a:lnTo>
                  <a:pt x="0" y="378089"/>
                </a:lnTo>
                <a:lnTo>
                  <a:pt x="4043" y="400131"/>
                </a:lnTo>
                <a:lnTo>
                  <a:pt x="6558" y="422749"/>
                </a:lnTo>
                <a:lnTo>
                  <a:pt x="8255" y="447910"/>
                </a:lnTo>
                <a:lnTo>
                  <a:pt x="13639" y="469079"/>
                </a:lnTo>
                <a:lnTo>
                  <a:pt x="23043" y="496730"/>
                </a:lnTo>
                <a:lnTo>
                  <a:pt x="27173" y="508066"/>
                </a:lnTo>
                <a:lnTo>
                  <a:pt x="30345" y="523122"/>
                </a:lnTo>
                <a:lnTo>
                  <a:pt x="34088" y="530238"/>
                </a:lnTo>
                <a:lnTo>
                  <a:pt x="53379" y="558155"/>
                </a:lnTo>
                <a:lnTo>
                  <a:pt x="60970" y="569195"/>
                </a:lnTo>
                <a:lnTo>
                  <a:pt x="76199" y="595804"/>
                </a:lnTo>
                <a:lnTo>
                  <a:pt x="97469" y="621252"/>
                </a:lnTo>
                <a:lnTo>
                  <a:pt x="108465" y="636150"/>
                </a:lnTo>
                <a:lnTo>
                  <a:pt x="131283" y="660468"/>
                </a:lnTo>
                <a:lnTo>
                  <a:pt x="155168" y="683631"/>
                </a:lnTo>
                <a:lnTo>
                  <a:pt x="190674" y="707852"/>
                </a:lnTo>
                <a:lnTo>
                  <a:pt x="222171" y="732622"/>
                </a:lnTo>
                <a:lnTo>
                  <a:pt x="253203" y="757940"/>
                </a:lnTo>
                <a:lnTo>
                  <a:pt x="278237" y="774205"/>
                </a:lnTo>
                <a:lnTo>
                  <a:pt x="312933" y="790467"/>
                </a:lnTo>
                <a:lnTo>
                  <a:pt x="349739" y="807995"/>
                </a:lnTo>
                <a:lnTo>
                  <a:pt x="394566" y="829140"/>
                </a:lnTo>
                <a:lnTo>
                  <a:pt x="434118" y="843965"/>
                </a:lnTo>
                <a:lnTo>
                  <a:pt x="464774" y="853538"/>
                </a:lnTo>
                <a:lnTo>
                  <a:pt x="497547" y="858564"/>
                </a:lnTo>
                <a:lnTo>
                  <a:pt x="532337" y="863413"/>
                </a:lnTo>
                <a:lnTo>
                  <a:pt x="571358" y="870482"/>
                </a:lnTo>
                <a:lnTo>
                  <a:pt x="605995" y="871882"/>
                </a:lnTo>
                <a:lnTo>
                  <a:pt x="688690" y="872218"/>
                </a:lnTo>
                <a:lnTo>
                  <a:pt x="733152" y="866195"/>
                </a:lnTo>
                <a:lnTo>
                  <a:pt x="760224" y="862819"/>
                </a:lnTo>
                <a:lnTo>
                  <a:pt x="786589" y="858716"/>
                </a:lnTo>
                <a:lnTo>
                  <a:pt x="813593" y="855241"/>
                </a:lnTo>
                <a:lnTo>
                  <a:pt x="849517" y="846482"/>
                </a:lnTo>
                <a:lnTo>
                  <a:pt x="883989" y="840989"/>
                </a:lnTo>
                <a:lnTo>
                  <a:pt x="920275" y="829869"/>
                </a:lnTo>
                <a:lnTo>
                  <a:pt x="956198" y="823126"/>
                </a:lnTo>
                <a:lnTo>
                  <a:pt x="989822" y="808404"/>
                </a:lnTo>
                <a:lnTo>
                  <a:pt x="1028595" y="793778"/>
                </a:lnTo>
                <a:lnTo>
                  <a:pt x="1066784" y="774794"/>
                </a:lnTo>
                <a:lnTo>
                  <a:pt x="1081185" y="767964"/>
                </a:lnTo>
                <a:lnTo>
                  <a:pt x="1120843" y="740759"/>
                </a:lnTo>
                <a:lnTo>
                  <a:pt x="1142359" y="730075"/>
                </a:lnTo>
                <a:lnTo>
                  <a:pt x="1166474" y="710849"/>
                </a:lnTo>
                <a:lnTo>
                  <a:pt x="1187582" y="690262"/>
                </a:lnTo>
                <a:lnTo>
                  <a:pt x="1234337" y="643707"/>
                </a:lnTo>
                <a:lnTo>
                  <a:pt x="1253223" y="620791"/>
                </a:lnTo>
                <a:lnTo>
                  <a:pt x="1269542" y="597914"/>
                </a:lnTo>
                <a:lnTo>
                  <a:pt x="1281057" y="575049"/>
                </a:lnTo>
                <a:lnTo>
                  <a:pt x="1284790" y="562065"/>
                </a:lnTo>
                <a:lnTo>
                  <a:pt x="1287296" y="551497"/>
                </a:lnTo>
                <a:lnTo>
                  <a:pt x="1292620" y="539941"/>
                </a:lnTo>
                <a:lnTo>
                  <a:pt x="1294163" y="530940"/>
                </a:lnTo>
                <a:lnTo>
                  <a:pt x="1292591" y="521295"/>
                </a:lnTo>
                <a:lnTo>
                  <a:pt x="1289916" y="511364"/>
                </a:lnTo>
                <a:lnTo>
                  <a:pt x="1288059" y="486123"/>
                </a:lnTo>
                <a:lnTo>
                  <a:pt x="1285645" y="475976"/>
                </a:lnTo>
                <a:lnTo>
                  <a:pt x="1275643" y="450585"/>
                </a:lnTo>
                <a:lnTo>
                  <a:pt x="1270892" y="430267"/>
                </a:lnTo>
                <a:lnTo>
                  <a:pt x="1262052" y="409947"/>
                </a:lnTo>
                <a:lnTo>
                  <a:pt x="1258774" y="405713"/>
                </a:lnTo>
                <a:lnTo>
                  <a:pt x="1232427" y="381301"/>
                </a:lnTo>
                <a:lnTo>
                  <a:pt x="1221800" y="367404"/>
                </a:lnTo>
                <a:lnTo>
                  <a:pt x="1193579" y="343183"/>
                </a:lnTo>
                <a:lnTo>
                  <a:pt x="1168368" y="318411"/>
                </a:lnTo>
                <a:lnTo>
                  <a:pt x="1148072" y="299015"/>
                </a:lnTo>
                <a:lnTo>
                  <a:pt x="1112360" y="274619"/>
                </a:lnTo>
                <a:lnTo>
                  <a:pt x="1078860" y="250022"/>
                </a:lnTo>
                <a:lnTo>
                  <a:pt x="1050930" y="233922"/>
                </a:lnTo>
                <a:lnTo>
                  <a:pt x="1036885" y="227009"/>
                </a:lnTo>
                <a:lnTo>
                  <a:pt x="1017764" y="214444"/>
                </a:lnTo>
                <a:lnTo>
                  <a:pt x="984079" y="199926"/>
                </a:lnTo>
                <a:lnTo>
                  <a:pt x="937354" y="177065"/>
                </a:lnTo>
                <a:lnTo>
                  <a:pt x="906796" y="162188"/>
                </a:lnTo>
                <a:lnTo>
                  <a:pt x="871064" y="151096"/>
                </a:lnTo>
                <a:lnTo>
                  <a:pt x="836411" y="140752"/>
                </a:lnTo>
                <a:lnTo>
                  <a:pt x="777080" y="125471"/>
                </a:lnTo>
                <a:lnTo>
                  <a:pt x="746710" y="120106"/>
                </a:lnTo>
                <a:lnTo>
                  <a:pt x="716263" y="116259"/>
                </a:lnTo>
                <a:lnTo>
                  <a:pt x="683535" y="112014"/>
                </a:lnTo>
                <a:lnTo>
                  <a:pt x="649285" y="108499"/>
                </a:lnTo>
                <a:lnTo>
                  <a:pt x="617688" y="104353"/>
                </a:lnTo>
                <a:lnTo>
                  <a:pt x="586877" y="103124"/>
                </a:lnTo>
                <a:lnTo>
                  <a:pt x="536802" y="102675"/>
                </a:lnTo>
                <a:lnTo>
                  <a:pt x="459448" y="102610"/>
                </a:lnTo>
                <a:lnTo>
                  <a:pt x="426315" y="107844"/>
                </a:lnTo>
                <a:lnTo>
                  <a:pt x="390294" y="112014"/>
                </a:lnTo>
                <a:lnTo>
                  <a:pt x="366254" y="116119"/>
                </a:lnTo>
                <a:lnTo>
                  <a:pt x="343044" y="119593"/>
                </a:lnTo>
                <a:lnTo>
                  <a:pt x="316492" y="128352"/>
                </a:lnTo>
                <a:lnTo>
                  <a:pt x="305480" y="135498"/>
                </a:lnTo>
                <a:lnTo>
                  <a:pt x="269277" y="162227"/>
                </a:lnTo>
                <a:lnTo>
                  <a:pt x="243843" y="186585"/>
                </a:lnTo>
                <a:lnTo>
                  <a:pt x="223519" y="206778"/>
                </a:lnTo>
                <a:lnTo>
                  <a:pt x="215616" y="219178"/>
                </a:lnTo>
                <a:lnTo>
                  <a:pt x="203643" y="243791"/>
                </a:lnTo>
                <a:lnTo>
                  <a:pt x="181436" y="281795"/>
                </a:lnTo>
                <a:lnTo>
                  <a:pt x="170395" y="308277"/>
                </a:lnTo>
                <a:lnTo>
                  <a:pt x="160060" y="332949"/>
                </a:lnTo>
                <a:lnTo>
                  <a:pt x="155803" y="346375"/>
                </a:lnTo>
                <a:lnTo>
                  <a:pt x="151849" y="379237"/>
                </a:lnTo>
                <a:lnTo>
                  <a:pt x="148485" y="389524"/>
                </a:lnTo>
                <a:lnTo>
                  <a:pt x="148096" y="394639"/>
                </a:lnTo>
                <a:lnTo>
                  <a:pt x="151663" y="420098"/>
                </a:lnTo>
                <a:lnTo>
                  <a:pt x="158336" y="445662"/>
                </a:lnTo>
                <a:lnTo>
                  <a:pt x="164505" y="463427"/>
                </a:lnTo>
                <a:lnTo>
                  <a:pt x="166246" y="477178"/>
                </a:lnTo>
                <a:lnTo>
                  <a:pt x="168402" y="483554"/>
                </a:lnTo>
                <a:lnTo>
                  <a:pt x="177836" y="500619"/>
                </a:lnTo>
                <a:lnTo>
                  <a:pt x="182230" y="515552"/>
                </a:lnTo>
                <a:lnTo>
                  <a:pt x="200731" y="549952"/>
                </a:lnTo>
                <a:lnTo>
                  <a:pt x="215904" y="573593"/>
                </a:lnTo>
                <a:lnTo>
                  <a:pt x="234630" y="598050"/>
                </a:lnTo>
                <a:lnTo>
                  <a:pt x="253576" y="630657"/>
                </a:lnTo>
                <a:lnTo>
                  <a:pt x="267325" y="649662"/>
                </a:lnTo>
                <a:lnTo>
                  <a:pt x="292180" y="676439"/>
                </a:lnTo>
                <a:lnTo>
                  <a:pt x="347978" y="732524"/>
                </a:lnTo>
                <a:lnTo>
                  <a:pt x="360395" y="740428"/>
                </a:lnTo>
                <a:lnTo>
                  <a:pt x="390451" y="754244"/>
                </a:lnTo>
                <a:lnTo>
                  <a:pt x="411338" y="759457"/>
                </a:lnTo>
                <a:lnTo>
                  <a:pt x="426718" y="76554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857"/>
          <p:cNvSpPr/>
          <p:nvPr/>
        </p:nvSpPr>
        <p:spPr>
          <a:xfrm>
            <a:off x="4792988" y="6058284"/>
            <a:ext cx="91433" cy="456388"/>
          </a:xfrm>
          <a:custGeom>
            <a:avLst/>
            <a:gdLst/>
            <a:ahLst/>
            <a:cxnLst/>
            <a:rect l="0" t="0" r="0" b="0"/>
            <a:pathLst>
              <a:path w="91433" h="456388">
                <a:moveTo>
                  <a:pt x="7612" y="30096"/>
                </a:moveTo>
                <a:lnTo>
                  <a:pt x="7612" y="34142"/>
                </a:lnTo>
                <a:lnTo>
                  <a:pt x="8458" y="35334"/>
                </a:lnTo>
                <a:lnTo>
                  <a:pt x="9869" y="36128"/>
                </a:lnTo>
                <a:lnTo>
                  <a:pt x="11657" y="36658"/>
                </a:lnTo>
                <a:lnTo>
                  <a:pt x="12849" y="37857"/>
                </a:lnTo>
                <a:lnTo>
                  <a:pt x="13643" y="39504"/>
                </a:lnTo>
                <a:lnTo>
                  <a:pt x="15139" y="44995"/>
                </a:lnTo>
                <a:lnTo>
                  <a:pt x="15224" y="55913"/>
                </a:lnTo>
                <a:lnTo>
                  <a:pt x="17486" y="63019"/>
                </a:lnTo>
                <a:lnTo>
                  <a:pt x="19274" y="67285"/>
                </a:lnTo>
                <a:lnTo>
                  <a:pt x="21262" y="76540"/>
                </a:lnTo>
                <a:lnTo>
                  <a:pt x="22146" y="86298"/>
                </a:lnTo>
                <a:lnTo>
                  <a:pt x="22537" y="96279"/>
                </a:lnTo>
                <a:lnTo>
                  <a:pt x="24970" y="108618"/>
                </a:lnTo>
                <a:lnTo>
                  <a:pt x="26804" y="115464"/>
                </a:lnTo>
                <a:lnTo>
                  <a:pt x="28873" y="121721"/>
                </a:lnTo>
                <a:lnTo>
                  <a:pt x="31099" y="127586"/>
                </a:lnTo>
                <a:lnTo>
                  <a:pt x="33430" y="133190"/>
                </a:lnTo>
                <a:lnTo>
                  <a:pt x="35830" y="139465"/>
                </a:lnTo>
                <a:lnTo>
                  <a:pt x="40756" y="153211"/>
                </a:lnTo>
                <a:lnTo>
                  <a:pt x="42408" y="160433"/>
                </a:lnTo>
                <a:lnTo>
                  <a:pt x="43509" y="167787"/>
                </a:lnTo>
                <a:lnTo>
                  <a:pt x="44244" y="175230"/>
                </a:lnTo>
                <a:lnTo>
                  <a:pt x="45580" y="182732"/>
                </a:lnTo>
                <a:lnTo>
                  <a:pt x="47317" y="190274"/>
                </a:lnTo>
                <a:lnTo>
                  <a:pt x="56188" y="224672"/>
                </a:lnTo>
                <a:lnTo>
                  <a:pt x="57777" y="233474"/>
                </a:lnTo>
                <a:lnTo>
                  <a:pt x="58835" y="241881"/>
                </a:lnTo>
                <a:lnTo>
                  <a:pt x="59541" y="250026"/>
                </a:lnTo>
                <a:lnTo>
                  <a:pt x="60012" y="258843"/>
                </a:lnTo>
                <a:lnTo>
                  <a:pt x="60534" y="277670"/>
                </a:lnTo>
                <a:lnTo>
                  <a:pt x="61520" y="286586"/>
                </a:lnTo>
                <a:lnTo>
                  <a:pt x="63024" y="295069"/>
                </a:lnTo>
                <a:lnTo>
                  <a:pt x="64873" y="303265"/>
                </a:lnTo>
                <a:lnTo>
                  <a:pt x="66929" y="316887"/>
                </a:lnTo>
                <a:lnTo>
                  <a:pt x="67842" y="328585"/>
                </a:lnTo>
                <a:lnTo>
                  <a:pt x="68247" y="339429"/>
                </a:lnTo>
                <a:lnTo>
                  <a:pt x="68476" y="351009"/>
                </a:lnTo>
                <a:lnTo>
                  <a:pt x="68572" y="422212"/>
                </a:lnTo>
                <a:lnTo>
                  <a:pt x="69418" y="424433"/>
                </a:lnTo>
                <a:lnTo>
                  <a:pt x="70829" y="426761"/>
                </a:lnTo>
                <a:lnTo>
                  <a:pt x="75133" y="432535"/>
                </a:lnTo>
                <a:lnTo>
                  <a:pt x="76052" y="445831"/>
                </a:lnTo>
                <a:lnTo>
                  <a:pt x="76099" y="446953"/>
                </a:lnTo>
                <a:lnTo>
                  <a:pt x="76174" y="436586"/>
                </a:lnTo>
                <a:lnTo>
                  <a:pt x="76192" y="365215"/>
                </a:lnTo>
                <a:lnTo>
                  <a:pt x="75345" y="356803"/>
                </a:lnTo>
                <a:lnTo>
                  <a:pt x="73934" y="347807"/>
                </a:lnTo>
                <a:lnTo>
                  <a:pt x="72146" y="338424"/>
                </a:lnTo>
                <a:lnTo>
                  <a:pt x="70955" y="328782"/>
                </a:lnTo>
                <a:lnTo>
                  <a:pt x="70161" y="318966"/>
                </a:lnTo>
                <a:lnTo>
                  <a:pt x="69631" y="309037"/>
                </a:lnTo>
                <a:lnTo>
                  <a:pt x="68431" y="299876"/>
                </a:lnTo>
                <a:lnTo>
                  <a:pt x="66785" y="291230"/>
                </a:lnTo>
                <a:lnTo>
                  <a:pt x="64841" y="282925"/>
                </a:lnTo>
                <a:lnTo>
                  <a:pt x="63544" y="274849"/>
                </a:lnTo>
                <a:lnTo>
                  <a:pt x="62680" y="266924"/>
                </a:lnTo>
                <a:lnTo>
                  <a:pt x="62104" y="259102"/>
                </a:lnTo>
                <a:lnTo>
                  <a:pt x="60873" y="252194"/>
                </a:lnTo>
                <a:lnTo>
                  <a:pt x="59206" y="245894"/>
                </a:lnTo>
                <a:lnTo>
                  <a:pt x="50447" y="219573"/>
                </a:lnTo>
                <a:lnTo>
                  <a:pt x="48869" y="212294"/>
                </a:lnTo>
                <a:lnTo>
                  <a:pt x="47817" y="204902"/>
                </a:lnTo>
                <a:lnTo>
                  <a:pt x="47115" y="197433"/>
                </a:lnTo>
                <a:lnTo>
                  <a:pt x="45800" y="189914"/>
                </a:lnTo>
                <a:lnTo>
                  <a:pt x="44078" y="182361"/>
                </a:lnTo>
                <a:lnTo>
                  <a:pt x="42083" y="174787"/>
                </a:lnTo>
                <a:lnTo>
                  <a:pt x="39905" y="168043"/>
                </a:lnTo>
                <a:lnTo>
                  <a:pt x="37608" y="161855"/>
                </a:lnTo>
                <a:lnTo>
                  <a:pt x="35229" y="156036"/>
                </a:lnTo>
                <a:lnTo>
                  <a:pt x="32797" y="149616"/>
                </a:lnTo>
                <a:lnTo>
                  <a:pt x="27836" y="135709"/>
                </a:lnTo>
                <a:lnTo>
                  <a:pt x="26175" y="128445"/>
                </a:lnTo>
                <a:lnTo>
                  <a:pt x="25068" y="121062"/>
                </a:lnTo>
                <a:lnTo>
                  <a:pt x="24329" y="113601"/>
                </a:lnTo>
                <a:lnTo>
                  <a:pt x="22990" y="106085"/>
                </a:lnTo>
                <a:lnTo>
                  <a:pt x="21251" y="98536"/>
                </a:lnTo>
                <a:lnTo>
                  <a:pt x="19245" y="90963"/>
                </a:lnTo>
                <a:lnTo>
                  <a:pt x="17016" y="78033"/>
                </a:lnTo>
                <a:lnTo>
                  <a:pt x="15178" y="66642"/>
                </a:lnTo>
                <a:lnTo>
                  <a:pt x="13503" y="61233"/>
                </a:lnTo>
                <a:lnTo>
                  <a:pt x="11539" y="55934"/>
                </a:lnTo>
                <a:lnTo>
                  <a:pt x="9358" y="45531"/>
                </a:lnTo>
                <a:lnTo>
                  <a:pt x="8129" y="32412"/>
                </a:lnTo>
                <a:lnTo>
                  <a:pt x="7765" y="20904"/>
                </a:lnTo>
                <a:lnTo>
                  <a:pt x="7642" y="9937"/>
                </a:lnTo>
                <a:lnTo>
                  <a:pt x="6786" y="8190"/>
                </a:lnTo>
                <a:lnTo>
                  <a:pt x="5368" y="6178"/>
                </a:lnTo>
                <a:lnTo>
                  <a:pt x="307" y="0"/>
                </a:lnTo>
                <a:lnTo>
                  <a:pt x="10" y="12636"/>
                </a:lnTo>
                <a:lnTo>
                  <a:pt x="0" y="17539"/>
                </a:lnTo>
                <a:lnTo>
                  <a:pt x="2253" y="24797"/>
                </a:lnTo>
                <a:lnTo>
                  <a:pt x="4039" y="29103"/>
                </a:lnTo>
                <a:lnTo>
                  <a:pt x="6554" y="43255"/>
                </a:lnTo>
                <a:lnTo>
                  <a:pt x="7141" y="55418"/>
                </a:lnTo>
                <a:lnTo>
                  <a:pt x="8250" y="69290"/>
                </a:lnTo>
                <a:lnTo>
                  <a:pt x="9730" y="76546"/>
                </a:lnTo>
                <a:lnTo>
                  <a:pt x="18190" y="110486"/>
                </a:lnTo>
                <a:lnTo>
                  <a:pt x="19744" y="119249"/>
                </a:lnTo>
                <a:lnTo>
                  <a:pt x="20780" y="127632"/>
                </a:lnTo>
                <a:lnTo>
                  <a:pt x="21470" y="135760"/>
                </a:lnTo>
                <a:lnTo>
                  <a:pt x="23624" y="144565"/>
                </a:lnTo>
                <a:lnTo>
                  <a:pt x="26753" y="153823"/>
                </a:lnTo>
                <a:lnTo>
                  <a:pt x="30533" y="163380"/>
                </a:lnTo>
                <a:lnTo>
                  <a:pt x="33900" y="173140"/>
                </a:lnTo>
                <a:lnTo>
                  <a:pt x="36990" y="183032"/>
                </a:lnTo>
                <a:lnTo>
                  <a:pt x="39897" y="193013"/>
                </a:lnTo>
                <a:lnTo>
                  <a:pt x="42682" y="203901"/>
                </a:lnTo>
                <a:lnTo>
                  <a:pt x="55808" y="260209"/>
                </a:lnTo>
                <a:lnTo>
                  <a:pt x="57522" y="269018"/>
                </a:lnTo>
                <a:lnTo>
                  <a:pt x="58666" y="276584"/>
                </a:lnTo>
                <a:lnTo>
                  <a:pt x="60782" y="290353"/>
                </a:lnTo>
                <a:lnTo>
                  <a:pt x="62532" y="297580"/>
                </a:lnTo>
                <a:lnTo>
                  <a:pt x="64545" y="304939"/>
                </a:lnTo>
                <a:lnTo>
                  <a:pt x="66782" y="317631"/>
                </a:lnTo>
                <a:lnTo>
                  <a:pt x="68623" y="328916"/>
                </a:lnTo>
                <a:lnTo>
                  <a:pt x="70300" y="334296"/>
                </a:lnTo>
                <a:lnTo>
                  <a:pt x="72264" y="339576"/>
                </a:lnTo>
                <a:lnTo>
                  <a:pt x="74446" y="349959"/>
                </a:lnTo>
                <a:lnTo>
                  <a:pt x="75416" y="361064"/>
                </a:lnTo>
                <a:lnTo>
                  <a:pt x="75847" y="374467"/>
                </a:lnTo>
                <a:lnTo>
                  <a:pt x="78296" y="384374"/>
                </a:lnTo>
                <a:lnTo>
                  <a:pt x="80135" y="388201"/>
                </a:lnTo>
                <a:lnTo>
                  <a:pt x="82178" y="396970"/>
                </a:lnTo>
                <a:lnTo>
                  <a:pt x="83085" y="406511"/>
                </a:lnTo>
                <a:lnTo>
                  <a:pt x="83490" y="416396"/>
                </a:lnTo>
                <a:lnTo>
                  <a:pt x="85926" y="426434"/>
                </a:lnTo>
                <a:lnTo>
                  <a:pt x="90345" y="438585"/>
                </a:lnTo>
                <a:lnTo>
                  <a:pt x="91110" y="444735"/>
                </a:lnTo>
                <a:lnTo>
                  <a:pt x="91424" y="456387"/>
                </a:lnTo>
                <a:lnTo>
                  <a:pt x="91432" y="391505"/>
                </a:lnTo>
                <a:lnTo>
                  <a:pt x="90585" y="381948"/>
                </a:lnTo>
                <a:lnTo>
                  <a:pt x="89175" y="372191"/>
                </a:lnTo>
                <a:lnTo>
                  <a:pt x="87387" y="362300"/>
                </a:lnTo>
                <a:lnTo>
                  <a:pt x="86195" y="350625"/>
                </a:lnTo>
                <a:lnTo>
                  <a:pt x="85400" y="337762"/>
                </a:lnTo>
                <a:lnTo>
                  <a:pt x="84518" y="311617"/>
                </a:lnTo>
                <a:lnTo>
                  <a:pt x="84021" y="277011"/>
                </a:lnTo>
                <a:lnTo>
                  <a:pt x="83905" y="252725"/>
                </a:lnTo>
                <a:lnTo>
                  <a:pt x="83028" y="241168"/>
                </a:lnTo>
                <a:lnTo>
                  <a:pt x="81596" y="230078"/>
                </a:lnTo>
                <a:lnTo>
                  <a:pt x="79794" y="219298"/>
                </a:lnTo>
                <a:lnTo>
                  <a:pt x="78594" y="209571"/>
                </a:lnTo>
                <a:lnTo>
                  <a:pt x="77793" y="200546"/>
                </a:lnTo>
                <a:lnTo>
                  <a:pt x="77259" y="191990"/>
                </a:lnTo>
                <a:lnTo>
                  <a:pt x="76666" y="173451"/>
                </a:lnTo>
                <a:lnTo>
                  <a:pt x="76285" y="138000"/>
                </a:lnTo>
                <a:lnTo>
                  <a:pt x="75407" y="129972"/>
                </a:lnTo>
                <a:lnTo>
                  <a:pt x="73976" y="122081"/>
                </a:lnTo>
                <a:lnTo>
                  <a:pt x="72175" y="114279"/>
                </a:lnTo>
                <a:lnTo>
                  <a:pt x="70126" y="107385"/>
                </a:lnTo>
                <a:lnTo>
                  <a:pt x="67916" y="101095"/>
                </a:lnTo>
                <a:lnTo>
                  <a:pt x="65595" y="95209"/>
                </a:lnTo>
                <a:lnTo>
                  <a:pt x="63015" y="84153"/>
                </a:lnTo>
                <a:lnTo>
                  <a:pt x="61022" y="73595"/>
                </a:lnTo>
                <a:lnTo>
                  <a:pt x="59305" y="68409"/>
                </a:lnTo>
                <a:lnTo>
                  <a:pt x="57314" y="63258"/>
                </a:lnTo>
                <a:lnTo>
                  <a:pt x="54511" y="51964"/>
                </a:lnTo>
                <a:lnTo>
                  <a:pt x="53272" y="48908"/>
                </a:lnTo>
                <a:lnTo>
                  <a:pt x="51599" y="46024"/>
                </a:lnTo>
                <a:lnTo>
                  <a:pt x="46874" y="39357"/>
                </a:lnTo>
                <a:lnTo>
                  <a:pt x="46229" y="36188"/>
                </a:lnTo>
                <a:lnTo>
                  <a:pt x="45721" y="23641"/>
                </a:lnTo>
                <a:lnTo>
                  <a:pt x="44871" y="24100"/>
                </a:lnTo>
                <a:lnTo>
                  <a:pt x="43458" y="25251"/>
                </a:lnTo>
                <a:lnTo>
                  <a:pt x="41669" y="26867"/>
                </a:lnTo>
                <a:lnTo>
                  <a:pt x="40477" y="28790"/>
                </a:lnTo>
                <a:lnTo>
                  <a:pt x="39152" y="33185"/>
                </a:lnTo>
                <a:lnTo>
                  <a:pt x="38407" y="44464"/>
                </a:lnTo>
                <a:lnTo>
                  <a:pt x="38185" y="62576"/>
                </a:lnTo>
                <a:lnTo>
                  <a:pt x="40391" y="76705"/>
                </a:lnTo>
                <a:lnTo>
                  <a:pt x="42165" y="84028"/>
                </a:lnTo>
                <a:lnTo>
                  <a:pt x="43347" y="92298"/>
                </a:lnTo>
                <a:lnTo>
                  <a:pt x="44136" y="101197"/>
                </a:lnTo>
                <a:lnTo>
                  <a:pt x="44661" y="110517"/>
                </a:lnTo>
                <a:lnTo>
                  <a:pt x="45245" y="132161"/>
                </a:lnTo>
                <a:lnTo>
                  <a:pt x="45620" y="184596"/>
                </a:lnTo>
                <a:lnTo>
                  <a:pt x="46497" y="196595"/>
                </a:lnTo>
                <a:lnTo>
                  <a:pt x="47929" y="207136"/>
                </a:lnTo>
                <a:lnTo>
                  <a:pt x="49730" y="216703"/>
                </a:lnTo>
                <a:lnTo>
                  <a:pt x="50930" y="226467"/>
                </a:lnTo>
                <a:lnTo>
                  <a:pt x="51731" y="236363"/>
                </a:lnTo>
                <a:lnTo>
                  <a:pt x="52264" y="246348"/>
                </a:lnTo>
                <a:lnTo>
                  <a:pt x="52857" y="266473"/>
                </a:lnTo>
                <a:lnTo>
                  <a:pt x="53239" y="306987"/>
                </a:lnTo>
                <a:lnTo>
                  <a:pt x="54116" y="317137"/>
                </a:lnTo>
                <a:lnTo>
                  <a:pt x="55548" y="327290"/>
                </a:lnTo>
                <a:lnTo>
                  <a:pt x="57349" y="337445"/>
                </a:lnTo>
                <a:lnTo>
                  <a:pt x="57704" y="347602"/>
                </a:lnTo>
                <a:lnTo>
                  <a:pt x="57093" y="357760"/>
                </a:lnTo>
                <a:lnTo>
                  <a:pt x="55839" y="367919"/>
                </a:lnTo>
                <a:lnTo>
                  <a:pt x="55003" y="377231"/>
                </a:lnTo>
                <a:lnTo>
                  <a:pt x="54446" y="385980"/>
                </a:lnTo>
                <a:lnTo>
                  <a:pt x="53827" y="402474"/>
                </a:lnTo>
                <a:lnTo>
                  <a:pt x="53332" y="43395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648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15 MHz</a:t>
            </a: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533400" y="6172200"/>
            <a:ext cx="3733800" cy="381000"/>
          </a:xfrm>
          <a:prstGeom prst="wedgeRoundRectCallout">
            <a:avLst>
              <a:gd name="adj1" fmla="val -32067"/>
              <a:gd name="adj2" fmla="val -8337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94056" y="2346960"/>
            <a:ext cx="9925203" cy="4366261"/>
            <a:chOff x="194056" y="2346960"/>
            <a:chExt cx="9925203" cy="4366261"/>
          </a:xfrm>
        </p:grpSpPr>
        <p:sp>
          <p:nvSpPr>
            <p:cNvPr id="4" name="SMARTInkAnnotation659"/>
            <p:cNvSpPr/>
            <p:nvPr/>
          </p:nvSpPr>
          <p:spPr>
            <a:xfrm>
              <a:off x="2468985" y="2537463"/>
              <a:ext cx="289456" cy="289422"/>
            </a:xfrm>
            <a:custGeom>
              <a:avLst/>
              <a:gdLst/>
              <a:ahLst/>
              <a:cxnLst/>
              <a:rect l="0" t="0" r="0" b="0"/>
              <a:pathLst>
                <a:path w="289456" h="289422">
                  <a:moveTo>
                    <a:pt x="198015" y="30477"/>
                  </a:moveTo>
                  <a:lnTo>
                    <a:pt x="198015" y="37038"/>
                  </a:lnTo>
                  <a:lnTo>
                    <a:pt x="197168" y="36544"/>
                  </a:lnTo>
                  <a:lnTo>
                    <a:pt x="191454" y="31443"/>
                  </a:lnTo>
                  <a:lnTo>
                    <a:pt x="188608" y="30906"/>
                  </a:lnTo>
                  <a:lnTo>
                    <a:pt x="186663" y="30763"/>
                  </a:lnTo>
                  <a:lnTo>
                    <a:pt x="185367" y="29821"/>
                  </a:lnTo>
                  <a:lnTo>
                    <a:pt x="184503" y="28346"/>
                  </a:lnTo>
                  <a:lnTo>
                    <a:pt x="183116" y="23941"/>
                  </a:lnTo>
                  <a:lnTo>
                    <a:pt x="178831" y="19133"/>
                  </a:lnTo>
                  <a:lnTo>
                    <a:pt x="176759" y="17835"/>
                  </a:lnTo>
                  <a:lnTo>
                    <a:pt x="172199" y="16391"/>
                  </a:lnTo>
                  <a:lnTo>
                    <a:pt x="170644" y="15160"/>
                  </a:lnTo>
                  <a:lnTo>
                    <a:pt x="169608" y="13492"/>
                  </a:lnTo>
                  <a:lnTo>
                    <a:pt x="168917" y="11534"/>
                  </a:lnTo>
                  <a:lnTo>
                    <a:pt x="167609" y="10228"/>
                  </a:lnTo>
                  <a:lnTo>
                    <a:pt x="165891" y="9358"/>
                  </a:lnTo>
                  <a:lnTo>
                    <a:pt x="163899" y="8778"/>
                  </a:lnTo>
                  <a:lnTo>
                    <a:pt x="159428" y="5875"/>
                  </a:lnTo>
                  <a:lnTo>
                    <a:pt x="157050" y="3916"/>
                  </a:lnTo>
                  <a:lnTo>
                    <a:pt x="154618" y="2609"/>
                  </a:lnTo>
                  <a:lnTo>
                    <a:pt x="149659" y="1158"/>
                  </a:lnTo>
                  <a:lnTo>
                    <a:pt x="142107" y="341"/>
                  </a:lnTo>
                  <a:lnTo>
                    <a:pt x="134506" y="99"/>
                  </a:lnTo>
                  <a:lnTo>
                    <a:pt x="105094" y="0"/>
                  </a:lnTo>
                  <a:lnTo>
                    <a:pt x="97168" y="2256"/>
                  </a:lnTo>
                  <a:lnTo>
                    <a:pt x="88847" y="5234"/>
                  </a:lnTo>
                  <a:lnTo>
                    <a:pt x="82327" y="6558"/>
                  </a:lnTo>
                  <a:lnTo>
                    <a:pt x="74349" y="9404"/>
                  </a:lnTo>
                  <a:lnTo>
                    <a:pt x="66006" y="13491"/>
                  </a:lnTo>
                  <a:lnTo>
                    <a:pt x="59475" y="18130"/>
                  </a:lnTo>
                  <a:lnTo>
                    <a:pt x="51039" y="25501"/>
                  </a:lnTo>
                  <a:lnTo>
                    <a:pt x="43176" y="33048"/>
                  </a:lnTo>
                  <a:lnTo>
                    <a:pt x="27844" y="48260"/>
                  </a:lnTo>
                  <a:lnTo>
                    <a:pt x="22759" y="55596"/>
                  </a:lnTo>
                  <a:lnTo>
                    <a:pt x="17677" y="64501"/>
                  </a:lnTo>
                  <a:lnTo>
                    <a:pt x="12595" y="74103"/>
                  </a:lnTo>
                  <a:lnTo>
                    <a:pt x="10902" y="79034"/>
                  </a:lnTo>
                  <a:lnTo>
                    <a:pt x="9773" y="84015"/>
                  </a:lnTo>
                  <a:lnTo>
                    <a:pt x="9021" y="89029"/>
                  </a:lnTo>
                  <a:lnTo>
                    <a:pt x="7672" y="94065"/>
                  </a:lnTo>
                  <a:lnTo>
                    <a:pt x="5926" y="99116"/>
                  </a:lnTo>
                  <a:lnTo>
                    <a:pt x="3916" y="104176"/>
                  </a:lnTo>
                  <a:lnTo>
                    <a:pt x="2576" y="109243"/>
                  </a:lnTo>
                  <a:lnTo>
                    <a:pt x="1682" y="114314"/>
                  </a:lnTo>
                  <a:lnTo>
                    <a:pt x="1086" y="119388"/>
                  </a:lnTo>
                  <a:lnTo>
                    <a:pt x="689" y="125311"/>
                  </a:lnTo>
                  <a:lnTo>
                    <a:pt x="425" y="131800"/>
                  </a:lnTo>
                  <a:lnTo>
                    <a:pt x="52" y="150810"/>
                  </a:lnTo>
                  <a:lnTo>
                    <a:pt x="0" y="156419"/>
                  </a:lnTo>
                  <a:lnTo>
                    <a:pt x="812" y="162698"/>
                  </a:lnTo>
                  <a:lnTo>
                    <a:pt x="2200" y="169424"/>
                  </a:lnTo>
                  <a:lnTo>
                    <a:pt x="3971" y="176448"/>
                  </a:lnTo>
                  <a:lnTo>
                    <a:pt x="5152" y="182824"/>
                  </a:lnTo>
                  <a:lnTo>
                    <a:pt x="5940" y="188769"/>
                  </a:lnTo>
                  <a:lnTo>
                    <a:pt x="6465" y="194425"/>
                  </a:lnTo>
                  <a:lnTo>
                    <a:pt x="7662" y="199889"/>
                  </a:lnTo>
                  <a:lnTo>
                    <a:pt x="9306" y="205225"/>
                  </a:lnTo>
                  <a:lnTo>
                    <a:pt x="11248" y="210476"/>
                  </a:lnTo>
                  <a:lnTo>
                    <a:pt x="13391" y="215670"/>
                  </a:lnTo>
                  <a:lnTo>
                    <a:pt x="15665" y="220825"/>
                  </a:lnTo>
                  <a:lnTo>
                    <a:pt x="18029" y="225956"/>
                  </a:lnTo>
                  <a:lnTo>
                    <a:pt x="21297" y="231070"/>
                  </a:lnTo>
                  <a:lnTo>
                    <a:pt x="25170" y="236172"/>
                  </a:lnTo>
                  <a:lnTo>
                    <a:pt x="29445" y="241267"/>
                  </a:lnTo>
                  <a:lnTo>
                    <a:pt x="33142" y="246357"/>
                  </a:lnTo>
                  <a:lnTo>
                    <a:pt x="36453" y="251444"/>
                  </a:lnTo>
                  <a:lnTo>
                    <a:pt x="39507" y="256528"/>
                  </a:lnTo>
                  <a:lnTo>
                    <a:pt x="47416" y="264435"/>
                  </a:lnTo>
                  <a:lnTo>
                    <a:pt x="51895" y="267729"/>
                  </a:lnTo>
                  <a:lnTo>
                    <a:pt x="56575" y="270772"/>
                  </a:lnTo>
                  <a:lnTo>
                    <a:pt x="61388" y="273647"/>
                  </a:lnTo>
                  <a:lnTo>
                    <a:pt x="66291" y="276410"/>
                  </a:lnTo>
                  <a:lnTo>
                    <a:pt x="72099" y="279099"/>
                  </a:lnTo>
                  <a:lnTo>
                    <a:pt x="78511" y="281739"/>
                  </a:lnTo>
                  <a:lnTo>
                    <a:pt x="85325" y="284344"/>
                  </a:lnTo>
                  <a:lnTo>
                    <a:pt x="91562" y="286082"/>
                  </a:lnTo>
                  <a:lnTo>
                    <a:pt x="97413" y="287241"/>
                  </a:lnTo>
                  <a:lnTo>
                    <a:pt x="103006" y="288012"/>
                  </a:lnTo>
                  <a:lnTo>
                    <a:pt x="109276" y="288527"/>
                  </a:lnTo>
                  <a:lnTo>
                    <a:pt x="115995" y="288870"/>
                  </a:lnTo>
                  <a:lnTo>
                    <a:pt x="129389" y="289252"/>
                  </a:lnTo>
                  <a:lnTo>
                    <a:pt x="140985" y="289421"/>
                  </a:lnTo>
                  <a:lnTo>
                    <a:pt x="147295" y="288620"/>
                  </a:lnTo>
                  <a:lnTo>
                    <a:pt x="154041" y="287239"/>
                  </a:lnTo>
                  <a:lnTo>
                    <a:pt x="161080" y="285472"/>
                  </a:lnTo>
                  <a:lnTo>
                    <a:pt x="168311" y="283447"/>
                  </a:lnTo>
                  <a:lnTo>
                    <a:pt x="183120" y="278939"/>
                  </a:lnTo>
                  <a:lnTo>
                    <a:pt x="189778" y="276552"/>
                  </a:lnTo>
                  <a:lnTo>
                    <a:pt x="195911" y="274113"/>
                  </a:lnTo>
                  <a:lnTo>
                    <a:pt x="201692" y="271641"/>
                  </a:lnTo>
                  <a:lnTo>
                    <a:pt x="207239" y="268300"/>
                  </a:lnTo>
                  <a:lnTo>
                    <a:pt x="212632" y="264379"/>
                  </a:lnTo>
                  <a:lnTo>
                    <a:pt x="217919" y="260071"/>
                  </a:lnTo>
                  <a:lnTo>
                    <a:pt x="223984" y="255507"/>
                  </a:lnTo>
                  <a:lnTo>
                    <a:pt x="237497" y="245919"/>
                  </a:lnTo>
                  <a:lnTo>
                    <a:pt x="243810" y="241838"/>
                  </a:lnTo>
                  <a:lnTo>
                    <a:pt x="249711" y="238271"/>
                  </a:lnTo>
                  <a:lnTo>
                    <a:pt x="255339" y="235046"/>
                  </a:lnTo>
                  <a:lnTo>
                    <a:pt x="260784" y="231203"/>
                  </a:lnTo>
                  <a:lnTo>
                    <a:pt x="266108" y="226948"/>
                  </a:lnTo>
                  <a:lnTo>
                    <a:pt x="271350" y="222418"/>
                  </a:lnTo>
                  <a:lnTo>
                    <a:pt x="279433" y="215126"/>
                  </a:lnTo>
                  <a:lnTo>
                    <a:pt x="289455" y="20573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660"/>
            <p:cNvSpPr/>
            <p:nvPr/>
          </p:nvSpPr>
          <p:spPr>
            <a:xfrm>
              <a:off x="2834962" y="2548404"/>
              <a:ext cx="167260" cy="293815"/>
            </a:xfrm>
            <a:custGeom>
              <a:avLst/>
              <a:gdLst/>
              <a:ahLst/>
              <a:cxnLst/>
              <a:rect l="0" t="0" r="0" b="0"/>
              <a:pathLst>
                <a:path w="167260" h="293815">
                  <a:moveTo>
                    <a:pt x="14918" y="50016"/>
                  </a:moveTo>
                  <a:lnTo>
                    <a:pt x="8357" y="50016"/>
                  </a:lnTo>
                  <a:lnTo>
                    <a:pt x="8004" y="50863"/>
                  </a:lnTo>
                  <a:lnTo>
                    <a:pt x="7612" y="54062"/>
                  </a:lnTo>
                  <a:lnTo>
                    <a:pt x="6661" y="56100"/>
                  </a:lnTo>
                  <a:lnTo>
                    <a:pt x="2123" y="63014"/>
                  </a:lnTo>
                  <a:lnTo>
                    <a:pt x="765" y="67928"/>
                  </a:lnTo>
                  <a:lnTo>
                    <a:pt x="161" y="75193"/>
                  </a:lnTo>
                  <a:lnTo>
                    <a:pt x="0" y="79501"/>
                  </a:lnTo>
                  <a:lnTo>
                    <a:pt x="740" y="84066"/>
                  </a:lnTo>
                  <a:lnTo>
                    <a:pt x="2079" y="88803"/>
                  </a:lnTo>
                  <a:lnTo>
                    <a:pt x="3819" y="93654"/>
                  </a:lnTo>
                  <a:lnTo>
                    <a:pt x="4978" y="98581"/>
                  </a:lnTo>
                  <a:lnTo>
                    <a:pt x="5752" y="103560"/>
                  </a:lnTo>
                  <a:lnTo>
                    <a:pt x="6267" y="108572"/>
                  </a:lnTo>
                  <a:lnTo>
                    <a:pt x="6610" y="114453"/>
                  </a:lnTo>
                  <a:lnTo>
                    <a:pt x="6992" y="127761"/>
                  </a:lnTo>
                  <a:lnTo>
                    <a:pt x="7941" y="134019"/>
                  </a:lnTo>
                  <a:lnTo>
                    <a:pt x="9420" y="139885"/>
                  </a:lnTo>
                  <a:lnTo>
                    <a:pt x="17877" y="165511"/>
                  </a:lnTo>
                  <a:lnTo>
                    <a:pt x="19431" y="172733"/>
                  </a:lnTo>
                  <a:lnTo>
                    <a:pt x="20466" y="180087"/>
                  </a:lnTo>
                  <a:lnTo>
                    <a:pt x="21157" y="187530"/>
                  </a:lnTo>
                  <a:lnTo>
                    <a:pt x="22464" y="194185"/>
                  </a:lnTo>
                  <a:lnTo>
                    <a:pt x="24182" y="200316"/>
                  </a:lnTo>
                  <a:lnTo>
                    <a:pt x="26174" y="206096"/>
                  </a:lnTo>
                  <a:lnTo>
                    <a:pt x="27502" y="211642"/>
                  </a:lnTo>
                  <a:lnTo>
                    <a:pt x="28387" y="217034"/>
                  </a:lnTo>
                  <a:lnTo>
                    <a:pt x="28978" y="222321"/>
                  </a:lnTo>
                  <a:lnTo>
                    <a:pt x="30218" y="228386"/>
                  </a:lnTo>
                  <a:lnTo>
                    <a:pt x="31891" y="234969"/>
                  </a:lnTo>
                  <a:lnTo>
                    <a:pt x="33853" y="241898"/>
                  </a:lnTo>
                  <a:lnTo>
                    <a:pt x="35161" y="247364"/>
                  </a:lnTo>
                  <a:lnTo>
                    <a:pt x="36615" y="255695"/>
                  </a:lnTo>
                  <a:lnTo>
                    <a:pt x="39519" y="264478"/>
                  </a:lnTo>
                  <a:lnTo>
                    <a:pt x="42785" y="273179"/>
                  </a:lnTo>
                  <a:lnTo>
                    <a:pt x="44237" y="279869"/>
                  </a:lnTo>
                  <a:lnTo>
                    <a:pt x="45054" y="288395"/>
                  </a:lnTo>
                  <a:lnTo>
                    <a:pt x="45395" y="293814"/>
                  </a:lnTo>
                  <a:lnTo>
                    <a:pt x="45398" y="238867"/>
                  </a:lnTo>
                  <a:lnTo>
                    <a:pt x="44552" y="231797"/>
                  </a:lnTo>
                  <a:lnTo>
                    <a:pt x="43141" y="224543"/>
                  </a:lnTo>
                  <a:lnTo>
                    <a:pt x="41353" y="217168"/>
                  </a:lnTo>
                  <a:lnTo>
                    <a:pt x="40161" y="209710"/>
                  </a:lnTo>
                  <a:lnTo>
                    <a:pt x="39367" y="202199"/>
                  </a:lnTo>
                  <a:lnTo>
                    <a:pt x="38837" y="194651"/>
                  </a:lnTo>
                  <a:lnTo>
                    <a:pt x="37638" y="187080"/>
                  </a:lnTo>
                  <a:lnTo>
                    <a:pt x="35991" y="179492"/>
                  </a:lnTo>
                  <a:lnTo>
                    <a:pt x="34046" y="171893"/>
                  </a:lnTo>
                  <a:lnTo>
                    <a:pt x="32751" y="165134"/>
                  </a:lnTo>
                  <a:lnTo>
                    <a:pt x="31887" y="158935"/>
                  </a:lnTo>
                  <a:lnTo>
                    <a:pt x="31310" y="153109"/>
                  </a:lnTo>
                  <a:lnTo>
                    <a:pt x="30926" y="146684"/>
                  </a:lnTo>
                  <a:lnTo>
                    <a:pt x="30499" y="132773"/>
                  </a:lnTo>
                  <a:lnTo>
                    <a:pt x="30259" y="114706"/>
                  </a:lnTo>
                  <a:lnTo>
                    <a:pt x="29379" y="110076"/>
                  </a:lnTo>
                  <a:lnTo>
                    <a:pt x="26143" y="102674"/>
                  </a:lnTo>
                  <a:lnTo>
                    <a:pt x="24140" y="94304"/>
                  </a:lnTo>
                  <a:lnTo>
                    <a:pt x="23250" y="85786"/>
                  </a:lnTo>
                  <a:lnTo>
                    <a:pt x="22854" y="79178"/>
                  </a:lnTo>
                  <a:lnTo>
                    <a:pt x="22678" y="71162"/>
                  </a:lnTo>
                  <a:lnTo>
                    <a:pt x="22566" y="56263"/>
                  </a:lnTo>
                  <a:lnTo>
                    <a:pt x="23403" y="53334"/>
                  </a:lnTo>
                  <a:lnTo>
                    <a:pt x="27781" y="45166"/>
                  </a:lnTo>
                  <a:lnTo>
                    <a:pt x="29101" y="39959"/>
                  </a:lnTo>
                  <a:lnTo>
                    <a:pt x="34204" y="32564"/>
                  </a:lnTo>
                  <a:lnTo>
                    <a:pt x="37935" y="28221"/>
                  </a:lnTo>
                  <a:lnTo>
                    <a:pt x="41269" y="24479"/>
                  </a:lnTo>
                  <a:lnTo>
                    <a:pt x="47232" y="18064"/>
                  </a:lnTo>
                  <a:lnTo>
                    <a:pt x="50854" y="15168"/>
                  </a:lnTo>
                  <a:lnTo>
                    <a:pt x="54962" y="12391"/>
                  </a:lnTo>
                  <a:lnTo>
                    <a:pt x="59394" y="9693"/>
                  </a:lnTo>
                  <a:lnTo>
                    <a:pt x="63196" y="7894"/>
                  </a:lnTo>
                  <a:lnTo>
                    <a:pt x="66577" y="6694"/>
                  </a:lnTo>
                  <a:lnTo>
                    <a:pt x="69677" y="5895"/>
                  </a:lnTo>
                  <a:lnTo>
                    <a:pt x="73437" y="5362"/>
                  </a:lnTo>
                  <a:lnTo>
                    <a:pt x="77637" y="5007"/>
                  </a:lnTo>
                  <a:lnTo>
                    <a:pt x="82131" y="4770"/>
                  </a:lnTo>
                  <a:lnTo>
                    <a:pt x="86820" y="3765"/>
                  </a:lnTo>
                  <a:lnTo>
                    <a:pt x="91639" y="2249"/>
                  </a:lnTo>
                  <a:lnTo>
                    <a:pt x="96545" y="391"/>
                  </a:lnTo>
                  <a:lnTo>
                    <a:pt x="101510" y="0"/>
                  </a:lnTo>
                  <a:lnTo>
                    <a:pt x="106512" y="585"/>
                  </a:lnTo>
                  <a:lnTo>
                    <a:pt x="111541" y="1822"/>
                  </a:lnTo>
                  <a:lnTo>
                    <a:pt x="115740" y="2647"/>
                  </a:lnTo>
                  <a:lnTo>
                    <a:pt x="119386" y="3197"/>
                  </a:lnTo>
                  <a:lnTo>
                    <a:pt x="122663" y="3563"/>
                  </a:lnTo>
                  <a:lnTo>
                    <a:pt x="126541" y="4654"/>
                  </a:lnTo>
                  <a:lnTo>
                    <a:pt x="130820" y="6228"/>
                  </a:lnTo>
                  <a:lnTo>
                    <a:pt x="135366" y="8124"/>
                  </a:lnTo>
                  <a:lnTo>
                    <a:pt x="139243" y="9388"/>
                  </a:lnTo>
                  <a:lnTo>
                    <a:pt x="142674" y="10231"/>
                  </a:lnTo>
                  <a:lnTo>
                    <a:pt x="145809" y="10793"/>
                  </a:lnTo>
                  <a:lnTo>
                    <a:pt x="147899" y="12014"/>
                  </a:lnTo>
                  <a:lnTo>
                    <a:pt x="149292" y="13675"/>
                  </a:lnTo>
                  <a:lnTo>
                    <a:pt x="150221" y="15628"/>
                  </a:lnTo>
                  <a:lnTo>
                    <a:pt x="152533" y="17778"/>
                  </a:lnTo>
                  <a:lnTo>
                    <a:pt x="155768" y="20057"/>
                  </a:lnTo>
                  <a:lnTo>
                    <a:pt x="159618" y="22424"/>
                  </a:lnTo>
                  <a:lnTo>
                    <a:pt x="162185" y="24848"/>
                  </a:lnTo>
                  <a:lnTo>
                    <a:pt x="163896" y="27311"/>
                  </a:lnTo>
                  <a:lnTo>
                    <a:pt x="165797" y="32305"/>
                  </a:lnTo>
                  <a:lnTo>
                    <a:pt x="166867" y="39877"/>
                  </a:lnTo>
                  <a:lnTo>
                    <a:pt x="167184" y="47482"/>
                  </a:lnTo>
                  <a:lnTo>
                    <a:pt x="167259" y="52559"/>
                  </a:lnTo>
                  <a:lnTo>
                    <a:pt x="165034" y="59895"/>
                  </a:lnTo>
                  <a:lnTo>
                    <a:pt x="161223" y="67953"/>
                  </a:lnTo>
                  <a:lnTo>
                    <a:pt x="156707" y="74357"/>
                  </a:lnTo>
                  <a:lnTo>
                    <a:pt x="151877" y="80025"/>
                  </a:lnTo>
                  <a:lnTo>
                    <a:pt x="146909" y="86214"/>
                  </a:lnTo>
                  <a:lnTo>
                    <a:pt x="141878" y="94608"/>
                  </a:lnTo>
                  <a:lnTo>
                    <a:pt x="138505" y="98371"/>
                  </a:lnTo>
                  <a:lnTo>
                    <a:pt x="134563" y="101726"/>
                  </a:lnTo>
                  <a:lnTo>
                    <a:pt x="130241" y="104809"/>
                  </a:lnTo>
                  <a:lnTo>
                    <a:pt x="126514" y="108558"/>
                  </a:lnTo>
                  <a:lnTo>
                    <a:pt x="123181" y="112751"/>
                  </a:lnTo>
                  <a:lnTo>
                    <a:pt x="120114" y="117239"/>
                  </a:lnTo>
                  <a:lnTo>
                    <a:pt x="116375" y="121078"/>
                  </a:lnTo>
                  <a:lnTo>
                    <a:pt x="112190" y="124484"/>
                  </a:lnTo>
                  <a:lnTo>
                    <a:pt x="107705" y="127601"/>
                  </a:lnTo>
                  <a:lnTo>
                    <a:pt x="103024" y="130526"/>
                  </a:lnTo>
                  <a:lnTo>
                    <a:pt x="98208" y="133323"/>
                  </a:lnTo>
                  <a:lnTo>
                    <a:pt x="93305" y="136034"/>
                  </a:lnTo>
                  <a:lnTo>
                    <a:pt x="88342" y="139535"/>
                  </a:lnTo>
                  <a:lnTo>
                    <a:pt x="83340" y="143562"/>
                  </a:lnTo>
                  <a:lnTo>
                    <a:pt x="78313" y="147940"/>
                  </a:lnTo>
                  <a:lnTo>
                    <a:pt x="74115" y="150858"/>
                  </a:lnTo>
                  <a:lnTo>
                    <a:pt x="70469" y="152805"/>
                  </a:lnTo>
                  <a:lnTo>
                    <a:pt x="67192" y="154102"/>
                  </a:lnTo>
                  <a:lnTo>
                    <a:pt x="63314" y="155813"/>
                  </a:lnTo>
                  <a:lnTo>
                    <a:pt x="54490" y="159973"/>
                  </a:lnTo>
                  <a:lnTo>
                    <a:pt x="50613" y="162267"/>
                  </a:lnTo>
                  <a:lnTo>
                    <a:pt x="47181" y="164643"/>
                  </a:lnTo>
                  <a:lnTo>
                    <a:pt x="44047" y="167074"/>
                  </a:lnTo>
                  <a:lnTo>
                    <a:pt x="41110" y="168695"/>
                  </a:lnTo>
                  <a:lnTo>
                    <a:pt x="38306" y="169775"/>
                  </a:lnTo>
                  <a:lnTo>
                    <a:pt x="35590" y="170495"/>
                  </a:lnTo>
                  <a:lnTo>
                    <a:pt x="32933" y="171822"/>
                  </a:lnTo>
                  <a:lnTo>
                    <a:pt x="27722" y="175555"/>
                  </a:lnTo>
                  <a:lnTo>
                    <a:pt x="25995" y="176042"/>
                  </a:lnTo>
                  <a:lnTo>
                    <a:pt x="24842" y="175520"/>
                  </a:lnTo>
                  <a:lnTo>
                    <a:pt x="22993" y="172644"/>
                  </a:lnTo>
                  <a:lnTo>
                    <a:pt x="22673" y="168101"/>
                  </a:lnTo>
                  <a:lnTo>
                    <a:pt x="23475" y="165993"/>
                  </a:lnTo>
                  <a:lnTo>
                    <a:pt x="24856" y="163740"/>
                  </a:lnTo>
                  <a:lnTo>
                    <a:pt x="30158" y="15669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61"/>
            <p:cNvSpPr/>
            <p:nvPr/>
          </p:nvSpPr>
          <p:spPr>
            <a:xfrm>
              <a:off x="3192780" y="2499360"/>
              <a:ext cx="14181" cy="318620"/>
            </a:xfrm>
            <a:custGeom>
              <a:avLst/>
              <a:gdLst/>
              <a:ahLst/>
              <a:cxnLst/>
              <a:rect l="0" t="0" r="0" b="0"/>
              <a:pathLst>
                <a:path w="14181" h="318620">
                  <a:moveTo>
                    <a:pt x="0" y="0"/>
                  </a:moveTo>
                  <a:lnTo>
                    <a:pt x="0" y="10606"/>
                  </a:lnTo>
                  <a:lnTo>
                    <a:pt x="847" y="12151"/>
                  </a:lnTo>
                  <a:lnTo>
                    <a:pt x="2258" y="13180"/>
                  </a:lnTo>
                  <a:lnTo>
                    <a:pt x="4045" y="13867"/>
                  </a:lnTo>
                  <a:lnTo>
                    <a:pt x="5237" y="15171"/>
                  </a:lnTo>
                  <a:lnTo>
                    <a:pt x="6031" y="16887"/>
                  </a:lnTo>
                  <a:lnTo>
                    <a:pt x="6561" y="18878"/>
                  </a:lnTo>
                  <a:lnTo>
                    <a:pt x="6914" y="21052"/>
                  </a:lnTo>
                  <a:lnTo>
                    <a:pt x="7306" y="25726"/>
                  </a:lnTo>
                  <a:lnTo>
                    <a:pt x="6564" y="28157"/>
                  </a:lnTo>
                  <a:lnTo>
                    <a:pt x="5223" y="30625"/>
                  </a:lnTo>
                  <a:lnTo>
                    <a:pt x="3482" y="33116"/>
                  </a:lnTo>
                  <a:lnTo>
                    <a:pt x="2321" y="35624"/>
                  </a:lnTo>
                  <a:lnTo>
                    <a:pt x="1547" y="38143"/>
                  </a:lnTo>
                  <a:lnTo>
                    <a:pt x="1032" y="40668"/>
                  </a:lnTo>
                  <a:lnTo>
                    <a:pt x="688" y="44046"/>
                  </a:lnTo>
                  <a:lnTo>
                    <a:pt x="305" y="52314"/>
                  </a:lnTo>
                  <a:lnTo>
                    <a:pt x="91" y="66489"/>
                  </a:lnTo>
                  <a:lnTo>
                    <a:pt x="0" y="252399"/>
                  </a:lnTo>
                  <a:lnTo>
                    <a:pt x="847" y="256320"/>
                  </a:lnTo>
                  <a:lnTo>
                    <a:pt x="2258" y="260626"/>
                  </a:lnTo>
                  <a:lnTo>
                    <a:pt x="4045" y="265191"/>
                  </a:lnTo>
                  <a:lnTo>
                    <a:pt x="5237" y="269081"/>
                  </a:lnTo>
                  <a:lnTo>
                    <a:pt x="6031" y="272521"/>
                  </a:lnTo>
                  <a:lnTo>
                    <a:pt x="6561" y="275661"/>
                  </a:lnTo>
                  <a:lnTo>
                    <a:pt x="6914" y="279447"/>
                  </a:lnTo>
                  <a:lnTo>
                    <a:pt x="7306" y="288170"/>
                  </a:lnTo>
                  <a:lnTo>
                    <a:pt x="7592" y="302950"/>
                  </a:lnTo>
                  <a:lnTo>
                    <a:pt x="7612" y="308297"/>
                  </a:lnTo>
                  <a:lnTo>
                    <a:pt x="8461" y="310518"/>
                  </a:lnTo>
                  <a:lnTo>
                    <a:pt x="9874" y="312845"/>
                  </a:lnTo>
                  <a:lnTo>
                    <a:pt x="14180" y="318619"/>
                  </a:lnTo>
                  <a:lnTo>
                    <a:pt x="13686" y="317399"/>
                  </a:lnTo>
                  <a:lnTo>
                    <a:pt x="10880" y="311529"/>
                  </a:lnTo>
                  <a:lnTo>
                    <a:pt x="9794" y="308439"/>
                  </a:lnTo>
                  <a:lnTo>
                    <a:pt x="9069" y="305533"/>
                  </a:lnTo>
                  <a:lnTo>
                    <a:pt x="8586" y="302749"/>
                  </a:lnTo>
                  <a:lnTo>
                    <a:pt x="8264" y="299199"/>
                  </a:lnTo>
                  <a:lnTo>
                    <a:pt x="8050" y="295140"/>
                  </a:lnTo>
                  <a:lnTo>
                    <a:pt x="7620" y="2819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662"/>
            <p:cNvSpPr/>
            <p:nvPr/>
          </p:nvSpPr>
          <p:spPr>
            <a:xfrm>
              <a:off x="3185160" y="2346960"/>
              <a:ext cx="7621" cy="38101"/>
            </a:xfrm>
            <a:custGeom>
              <a:avLst/>
              <a:gdLst/>
              <a:ahLst/>
              <a:cxnLst/>
              <a:rect l="0" t="0" r="0" b="0"/>
              <a:pathLst>
                <a:path w="7621" h="38101">
                  <a:moveTo>
                    <a:pt x="7620" y="7620"/>
                  </a:moveTo>
                  <a:lnTo>
                    <a:pt x="7620" y="93"/>
                  </a:lnTo>
                  <a:lnTo>
                    <a:pt x="6774" y="62"/>
                  </a:lnTo>
                  <a:lnTo>
                    <a:pt x="93" y="0"/>
                  </a:lnTo>
                  <a:lnTo>
                    <a:pt x="62" y="847"/>
                  </a:lnTo>
                  <a:lnTo>
                    <a:pt x="2" y="11351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63"/>
            <p:cNvSpPr/>
            <p:nvPr/>
          </p:nvSpPr>
          <p:spPr>
            <a:xfrm>
              <a:off x="3558540" y="2682240"/>
              <a:ext cx="205741" cy="15241"/>
            </a:xfrm>
            <a:custGeom>
              <a:avLst/>
              <a:gdLst/>
              <a:ahLst/>
              <a:cxnLst/>
              <a:rect l="0" t="0" r="0" b="0"/>
              <a:pathLst>
                <a:path w="205741" h="15241">
                  <a:moveTo>
                    <a:pt x="0" y="15240"/>
                  </a:moveTo>
                  <a:lnTo>
                    <a:pt x="19229" y="15240"/>
                  </a:lnTo>
                  <a:lnTo>
                    <a:pt x="21286" y="14393"/>
                  </a:lnTo>
                  <a:lnTo>
                    <a:pt x="23505" y="12982"/>
                  </a:lnTo>
                  <a:lnTo>
                    <a:pt x="29102" y="8679"/>
                  </a:lnTo>
                  <a:lnTo>
                    <a:pt x="30408" y="8326"/>
                  </a:lnTo>
                  <a:lnTo>
                    <a:pt x="34117" y="7934"/>
                  </a:lnTo>
                  <a:lnTo>
                    <a:pt x="37137" y="7829"/>
                  </a:lnTo>
                  <a:lnTo>
                    <a:pt x="45010" y="7713"/>
                  </a:lnTo>
                  <a:lnTo>
                    <a:pt x="48633" y="6835"/>
                  </a:lnTo>
                  <a:lnTo>
                    <a:pt x="51895" y="5403"/>
                  </a:lnTo>
                  <a:lnTo>
                    <a:pt x="54917" y="3602"/>
                  </a:lnTo>
                  <a:lnTo>
                    <a:pt x="57778" y="2401"/>
                  </a:lnTo>
                  <a:lnTo>
                    <a:pt x="60532" y="1601"/>
                  </a:lnTo>
                  <a:lnTo>
                    <a:pt x="63215" y="1067"/>
                  </a:lnTo>
                  <a:lnTo>
                    <a:pt x="66696" y="712"/>
                  </a:lnTo>
                  <a:lnTo>
                    <a:pt x="70711" y="474"/>
                  </a:lnTo>
                  <a:lnTo>
                    <a:pt x="79687" y="211"/>
                  </a:lnTo>
                  <a:lnTo>
                    <a:pt x="116724" y="6"/>
                  </a:lnTo>
                  <a:lnTo>
                    <a:pt x="146158" y="0"/>
                  </a:lnTo>
                  <a:lnTo>
                    <a:pt x="149932" y="847"/>
                  </a:lnTo>
                  <a:lnTo>
                    <a:pt x="154141" y="2258"/>
                  </a:lnTo>
                  <a:lnTo>
                    <a:pt x="158641" y="4045"/>
                  </a:lnTo>
                  <a:lnTo>
                    <a:pt x="162487" y="5237"/>
                  </a:lnTo>
                  <a:lnTo>
                    <a:pt x="165898" y="6031"/>
                  </a:lnTo>
                  <a:lnTo>
                    <a:pt x="169019" y="6561"/>
                  </a:lnTo>
                  <a:lnTo>
                    <a:pt x="171946" y="6914"/>
                  </a:lnTo>
                  <a:lnTo>
                    <a:pt x="177456" y="7306"/>
                  </a:lnTo>
                  <a:lnTo>
                    <a:pt x="182727" y="7481"/>
                  </a:lnTo>
                  <a:lnTo>
                    <a:pt x="193010" y="7592"/>
                  </a:lnTo>
                  <a:lnTo>
                    <a:pt x="20574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664"/>
            <p:cNvSpPr/>
            <p:nvPr/>
          </p:nvSpPr>
          <p:spPr>
            <a:xfrm>
              <a:off x="3551031" y="2743200"/>
              <a:ext cx="251350" cy="30480"/>
            </a:xfrm>
            <a:custGeom>
              <a:avLst/>
              <a:gdLst/>
              <a:ahLst/>
              <a:cxnLst/>
              <a:rect l="0" t="0" r="0" b="0"/>
              <a:pathLst>
                <a:path w="251350" h="30480">
                  <a:moveTo>
                    <a:pt x="30369" y="0"/>
                  </a:moveTo>
                  <a:lnTo>
                    <a:pt x="26324" y="4045"/>
                  </a:lnTo>
                  <a:lnTo>
                    <a:pt x="23439" y="6084"/>
                  </a:lnTo>
                  <a:lnTo>
                    <a:pt x="19823" y="8289"/>
                  </a:lnTo>
                  <a:lnTo>
                    <a:pt x="15718" y="10606"/>
                  </a:lnTo>
                  <a:lnTo>
                    <a:pt x="12981" y="12998"/>
                  </a:lnTo>
                  <a:lnTo>
                    <a:pt x="11157" y="15438"/>
                  </a:lnTo>
                  <a:lnTo>
                    <a:pt x="9942" y="17912"/>
                  </a:lnTo>
                  <a:lnTo>
                    <a:pt x="8284" y="20408"/>
                  </a:lnTo>
                  <a:lnTo>
                    <a:pt x="6332" y="22919"/>
                  </a:lnTo>
                  <a:lnTo>
                    <a:pt x="0" y="30349"/>
                  </a:lnTo>
                  <a:lnTo>
                    <a:pt x="5994" y="30454"/>
                  </a:lnTo>
                  <a:lnTo>
                    <a:pt x="35934" y="30479"/>
                  </a:lnTo>
                  <a:lnTo>
                    <a:pt x="41699" y="29633"/>
                  </a:lnTo>
                  <a:lnTo>
                    <a:pt x="48083" y="28222"/>
                  </a:lnTo>
                  <a:lnTo>
                    <a:pt x="54878" y="26434"/>
                  </a:lnTo>
                  <a:lnTo>
                    <a:pt x="61102" y="25243"/>
                  </a:lnTo>
                  <a:lnTo>
                    <a:pt x="66944" y="24449"/>
                  </a:lnTo>
                  <a:lnTo>
                    <a:pt x="72533" y="23919"/>
                  </a:lnTo>
                  <a:lnTo>
                    <a:pt x="78798" y="22720"/>
                  </a:lnTo>
                  <a:lnTo>
                    <a:pt x="85515" y="21073"/>
                  </a:lnTo>
                  <a:lnTo>
                    <a:pt x="92533" y="19129"/>
                  </a:lnTo>
                  <a:lnTo>
                    <a:pt x="99751" y="17832"/>
                  </a:lnTo>
                  <a:lnTo>
                    <a:pt x="107104" y="16968"/>
                  </a:lnTo>
                  <a:lnTo>
                    <a:pt x="114546" y="16392"/>
                  </a:lnTo>
                  <a:lnTo>
                    <a:pt x="122047" y="16008"/>
                  </a:lnTo>
                  <a:lnTo>
                    <a:pt x="137155" y="15582"/>
                  </a:lnTo>
                  <a:lnTo>
                    <a:pt x="189724" y="15254"/>
                  </a:lnTo>
                  <a:lnTo>
                    <a:pt x="251349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665"/>
            <p:cNvSpPr/>
            <p:nvPr/>
          </p:nvSpPr>
          <p:spPr>
            <a:xfrm>
              <a:off x="4016189" y="2546758"/>
              <a:ext cx="144332" cy="299334"/>
            </a:xfrm>
            <a:custGeom>
              <a:avLst/>
              <a:gdLst/>
              <a:ahLst/>
              <a:cxnLst/>
              <a:rect l="0" t="0" r="0" b="0"/>
              <a:pathLst>
                <a:path w="144332" h="299334">
                  <a:moveTo>
                    <a:pt x="144331" y="66902"/>
                  </a:moveTo>
                  <a:lnTo>
                    <a:pt x="136241" y="58812"/>
                  </a:lnTo>
                  <a:lnTo>
                    <a:pt x="133857" y="55582"/>
                  </a:lnTo>
                  <a:lnTo>
                    <a:pt x="129656" y="46991"/>
                  </a:lnTo>
                  <a:lnTo>
                    <a:pt x="125674" y="41684"/>
                  </a:lnTo>
                  <a:lnTo>
                    <a:pt x="123426" y="38237"/>
                  </a:lnTo>
                  <a:lnTo>
                    <a:pt x="121081" y="34245"/>
                  </a:lnTo>
                  <a:lnTo>
                    <a:pt x="118671" y="29891"/>
                  </a:lnTo>
                  <a:lnTo>
                    <a:pt x="116218" y="26141"/>
                  </a:lnTo>
                  <a:lnTo>
                    <a:pt x="113736" y="22795"/>
                  </a:lnTo>
                  <a:lnTo>
                    <a:pt x="111234" y="19717"/>
                  </a:lnTo>
                  <a:lnTo>
                    <a:pt x="108720" y="17666"/>
                  </a:lnTo>
                  <a:lnTo>
                    <a:pt x="106197" y="16298"/>
                  </a:lnTo>
                  <a:lnTo>
                    <a:pt x="103668" y="15386"/>
                  </a:lnTo>
                  <a:lnTo>
                    <a:pt x="101136" y="14778"/>
                  </a:lnTo>
                  <a:lnTo>
                    <a:pt x="98601" y="14372"/>
                  </a:lnTo>
                  <a:lnTo>
                    <a:pt x="96065" y="14103"/>
                  </a:lnTo>
                  <a:lnTo>
                    <a:pt x="93526" y="14769"/>
                  </a:lnTo>
                  <a:lnTo>
                    <a:pt x="90989" y="16060"/>
                  </a:lnTo>
                  <a:lnTo>
                    <a:pt x="88449" y="17767"/>
                  </a:lnTo>
                  <a:lnTo>
                    <a:pt x="85910" y="19752"/>
                  </a:lnTo>
                  <a:lnTo>
                    <a:pt x="83370" y="21922"/>
                  </a:lnTo>
                  <a:lnTo>
                    <a:pt x="80830" y="24215"/>
                  </a:lnTo>
                  <a:lnTo>
                    <a:pt x="77444" y="26591"/>
                  </a:lnTo>
                  <a:lnTo>
                    <a:pt x="73494" y="29021"/>
                  </a:lnTo>
                  <a:lnTo>
                    <a:pt x="69166" y="31488"/>
                  </a:lnTo>
                  <a:lnTo>
                    <a:pt x="64588" y="34826"/>
                  </a:lnTo>
                  <a:lnTo>
                    <a:pt x="59843" y="38745"/>
                  </a:lnTo>
                  <a:lnTo>
                    <a:pt x="54985" y="43051"/>
                  </a:lnTo>
                  <a:lnTo>
                    <a:pt x="51747" y="47614"/>
                  </a:lnTo>
                  <a:lnTo>
                    <a:pt x="49588" y="52350"/>
                  </a:lnTo>
                  <a:lnTo>
                    <a:pt x="48149" y="57201"/>
                  </a:lnTo>
                  <a:lnTo>
                    <a:pt x="42079" y="76163"/>
                  </a:lnTo>
                  <a:lnTo>
                    <a:pt x="38910" y="84083"/>
                  </a:lnTo>
                  <a:lnTo>
                    <a:pt x="35103" y="92749"/>
                  </a:lnTo>
                  <a:lnTo>
                    <a:pt x="30872" y="101913"/>
                  </a:lnTo>
                  <a:lnTo>
                    <a:pt x="28052" y="110563"/>
                  </a:lnTo>
                  <a:lnTo>
                    <a:pt x="26172" y="118870"/>
                  </a:lnTo>
                  <a:lnTo>
                    <a:pt x="24919" y="126947"/>
                  </a:lnTo>
                  <a:lnTo>
                    <a:pt x="23236" y="135719"/>
                  </a:lnTo>
                  <a:lnTo>
                    <a:pt x="19109" y="154496"/>
                  </a:lnTo>
                  <a:lnTo>
                    <a:pt x="17669" y="164245"/>
                  </a:lnTo>
                  <a:lnTo>
                    <a:pt x="16711" y="174131"/>
                  </a:lnTo>
                  <a:lnTo>
                    <a:pt x="16071" y="184108"/>
                  </a:lnTo>
                  <a:lnTo>
                    <a:pt x="15360" y="201967"/>
                  </a:lnTo>
                  <a:lnTo>
                    <a:pt x="14960" y="226301"/>
                  </a:lnTo>
                  <a:lnTo>
                    <a:pt x="14825" y="257280"/>
                  </a:lnTo>
                  <a:lnTo>
                    <a:pt x="15660" y="263247"/>
                  </a:lnTo>
                  <a:lnTo>
                    <a:pt x="18846" y="272135"/>
                  </a:lnTo>
                  <a:lnTo>
                    <a:pt x="20827" y="281166"/>
                  </a:lnTo>
                  <a:lnTo>
                    <a:pt x="21355" y="285945"/>
                  </a:lnTo>
                  <a:lnTo>
                    <a:pt x="22554" y="289131"/>
                  </a:lnTo>
                  <a:lnTo>
                    <a:pt x="24199" y="291254"/>
                  </a:lnTo>
                  <a:lnTo>
                    <a:pt x="28286" y="294461"/>
                  </a:lnTo>
                  <a:lnTo>
                    <a:pt x="30562" y="296501"/>
                  </a:lnTo>
                  <a:lnTo>
                    <a:pt x="32925" y="298708"/>
                  </a:lnTo>
                  <a:lnTo>
                    <a:pt x="34500" y="299333"/>
                  </a:lnTo>
                  <a:lnTo>
                    <a:pt x="35551" y="298903"/>
                  </a:lnTo>
                  <a:lnTo>
                    <a:pt x="37564" y="296167"/>
                  </a:lnTo>
                  <a:lnTo>
                    <a:pt x="41282" y="292129"/>
                  </a:lnTo>
                  <a:lnTo>
                    <a:pt x="52179" y="281050"/>
                  </a:lnTo>
                  <a:lnTo>
                    <a:pt x="54957" y="276554"/>
                  </a:lnTo>
                  <a:lnTo>
                    <a:pt x="56808" y="271864"/>
                  </a:lnTo>
                  <a:lnTo>
                    <a:pt x="58043" y="267043"/>
                  </a:lnTo>
                  <a:lnTo>
                    <a:pt x="60559" y="262136"/>
                  </a:lnTo>
                  <a:lnTo>
                    <a:pt x="63930" y="257172"/>
                  </a:lnTo>
                  <a:lnTo>
                    <a:pt x="67870" y="252168"/>
                  </a:lnTo>
                  <a:lnTo>
                    <a:pt x="70497" y="245447"/>
                  </a:lnTo>
                  <a:lnTo>
                    <a:pt x="72248" y="237578"/>
                  </a:lnTo>
                  <a:lnTo>
                    <a:pt x="73416" y="228946"/>
                  </a:lnTo>
                  <a:lnTo>
                    <a:pt x="75041" y="220652"/>
                  </a:lnTo>
                  <a:lnTo>
                    <a:pt x="76971" y="212582"/>
                  </a:lnTo>
                  <a:lnTo>
                    <a:pt x="86152" y="177335"/>
                  </a:lnTo>
                  <a:lnTo>
                    <a:pt x="87766" y="167617"/>
                  </a:lnTo>
                  <a:lnTo>
                    <a:pt x="88841" y="157752"/>
                  </a:lnTo>
                  <a:lnTo>
                    <a:pt x="89558" y="147789"/>
                  </a:lnTo>
                  <a:lnTo>
                    <a:pt x="90036" y="137760"/>
                  </a:lnTo>
                  <a:lnTo>
                    <a:pt x="90567" y="117586"/>
                  </a:lnTo>
                  <a:lnTo>
                    <a:pt x="90966" y="59573"/>
                  </a:lnTo>
                  <a:lnTo>
                    <a:pt x="90980" y="44171"/>
                  </a:lnTo>
                  <a:lnTo>
                    <a:pt x="90137" y="37355"/>
                  </a:lnTo>
                  <a:lnTo>
                    <a:pt x="88728" y="31117"/>
                  </a:lnTo>
                  <a:lnTo>
                    <a:pt x="86942" y="25266"/>
                  </a:lnTo>
                  <a:lnTo>
                    <a:pt x="84059" y="20518"/>
                  </a:lnTo>
                  <a:lnTo>
                    <a:pt x="80443" y="16506"/>
                  </a:lnTo>
                  <a:lnTo>
                    <a:pt x="76339" y="12985"/>
                  </a:lnTo>
                  <a:lnTo>
                    <a:pt x="72756" y="9790"/>
                  </a:lnTo>
                  <a:lnTo>
                    <a:pt x="66518" y="3984"/>
                  </a:lnTo>
                  <a:lnTo>
                    <a:pt x="63669" y="2097"/>
                  </a:lnTo>
                  <a:lnTo>
                    <a:pt x="60923" y="838"/>
                  </a:lnTo>
                  <a:lnTo>
                    <a:pt x="58246" y="0"/>
                  </a:lnTo>
                  <a:lnTo>
                    <a:pt x="55615" y="287"/>
                  </a:lnTo>
                  <a:lnTo>
                    <a:pt x="53013" y="1325"/>
                  </a:lnTo>
                  <a:lnTo>
                    <a:pt x="50432" y="2864"/>
                  </a:lnTo>
                  <a:lnTo>
                    <a:pt x="47018" y="5583"/>
                  </a:lnTo>
                  <a:lnTo>
                    <a:pt x="43050" y="9090"/>
                  </a:lnTo>
                  <a:lnTo>
                    <a:pt x="34971" y="16655"/>
                  </a:lnTo>
                  <a:lnTo>
                    <a:pt x="28557" y="22839"/>
                  </a:lnTo>
                  <a:lnTo>
                    <a:pt x="25662" y="26520"/>
                  </a:lnTo>
                  <a:lnTo>
                    <a:pt x="22885" y="30667"/>
                  </a:lnTo>
                  <a:lnTo>
                    <a:pt x="20187" y="35125"/>
                  </a:lnTo>
                  <a:lnTo>
                    <a:pt x="17542" y="39791"/>
                  </a:lnTo>
                  <a:lnTo>
                    <a:pt x="12345" y="49491"/>
                  </a:lnTo>
                  <a:lnTo>
                    <a:pt x="9774" y="55294"/>
                  </a:lnTo>
                  <a:lnTo>
                    <a:pt x="7213" y="61704"/>
                  </a:lnTo>
                  <a:lnTo>
                    <a:pt x="4660" y="68516"/>
                  </a:lnTo>
                  <a:lnTo>
                    <a:pt x="2957" y="75598"/>
                  </a:lnTo>
                  <a:lnTo>
                    <a:pt x="1821" y="82860"/>
                  </a:lnTo>
                  <a:lnTo>
                    <a:pt x="1065" y="90241"/>
                  </a:lnTo>
                  <a:lnTo>
                    <a:pt x="560" y="96854"/>
                  </a:lnTo>
                  <a:lnTo>
                    <a:pt x="224" y="102957"/>
                  </a:lnTo>
                  <a:lnTo>
                    <a:pt x="0" y="108719"/>
                  </a:lnTo>
                  <a:lnTo>
                    <a:pt x="697" y="114253"/>
                  </a:lnTo>
                  <a:lnTo>
                    <a:pt x="2008" y="119636"/>
                  </a:lnTo>
                  <a:lnTo>
                    <a:pt x="7171" y="13548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666"/>
            <p:cNvSpPr/>
            <p:nvPr/>
          </p:nvSpPr>
          <p:spPr>
            <a:xfrm>
              <a:off x="4145280" y="2788920"/>
              <a:ext cx="45719" cy="45720"/>
            </a:xfrm>
            <a:custGeom>
              <a:avLst/>
              <a:gdLst/>
              <a:ahLst/>
              <a:cxnLst/>
              <a:rect l="0" t="0" r="0" b="0"/>
              <a:pathLst>
                <a:path w="45719" h="45720">
                  <a:moveTo>
                    <a:pt x="0" y="0"/>
                  </a:moveTo>
                  <a:lnTo>
                    <a:pt x="17167" y="17167"/>
                  </a:lnTo>
                  <a:lnTo>
                    <a:pt x="19911" y="20758"/>
                  </a:lnTo>
                  <a:lnTo>
                    <a:pt x="22587" y="24845"/>
                  </a:lnTo>
                  <a:lnTo>
                    <a:pt x="28921" y="35482"/>
                  </a:lnTo>
                  <a:lnTo>
                    <a:pt x="30288" y="37201"/>
                  </a:lnTo>
                  <a:lnTo>
                    <a:pt x="32044" y="39194"/>
                  </a:lnTo>
                  <a:lnTo>
                    <a:pt x="37745" y="45338"/>
                  </a:lnTo>
                  <a:lnTo>
                    <a:pt x="38710" y="45466"/>
                  </a:lnTo>
                  <a:lnTo>
                    <a:pt x="40200" y="45550"/>
                  </a:lnTo>
                  <a:lnTo>
                    <a:pt x="45677" y="45719"/>
                  </a:lnTo>
                  <a:lnTo>
                    <a:pt x="45691" y="45719"/>
                  </a:lnTo>
                  <a:lnTo>
                    <a:pt x="45718" y="39159"/>
                  </a:lnTo>
                  <a:lnTo>
                    <a:pt x="44872" y="38806"/>
                  </a:lnTo>
                  <a:lnTo>
                    <a:pt x="43461" y="38571"/>
                  </a:lnTo>
                  <a:lnTo>
                    <a:pt x="38100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667"/>
            <p:cNvSpPr/>
            <p:nvPr/>
          </p:nvSpPr>
          <p:spPr>
            <a:xfrm>
              <a:off x="4252275" y="2499397"/>
              <a:ext cx="182567" cy="296688"/>
            </a:xfrm>
            <a:custGeom>
              <a:avLst/>
              <a:gdLst/>
              <a:ahLst/>
              <a:cxnLst/>
              <a:rect l="0" t="0" r="0" b="0"/>
              <a:pathLst>
                <a:path w="182567" h="296688">
                  <a:moveTo>
                    <a:pt x="7306" y="53303"/>
                  </a:moveTo>
                  <a:lnTo>
                    <a:pt x="7306" y="39215"/>
                  </a:lnTo>
                  <a:lnTo>
                    <a:pt x="6460" y="38831"/>
                  </a:lnTo>
                  <a:lnTo>
                    <a:pt x="3261" y="38404"/>
                  </a:lnTo>
                  <a:lnTo>
                    <a:pt x="2069" y="37444"/>
                  </a:lnTo>
                  <a:lnTo>
                    <a:pt x="1275" y="35957"/>
                  </a:lnTo>
                  <a:lnTo>
                    <a:pt x="0" y="31532"/>
                  </a:lnTo>
                  <a:lnTo>
                    <a:pt x="2084" y="28669"/>
                  </a:lnTo>
                  <a:lnTo>
                    <a:pt x="5832" y="24575"/>
                  </a:lnTo>
                  <a:lnTo>
                    <a:pt x="10319" y="19932"/>
                  </a:lnTo>
                  <a:lnTo>
                    <a:pt x="13548" y="18356"/>
                  </a:lnTo>
                  <a:lnTo>
                    <a:pt x="17394" y="17305"/>
                  </a:lnTo>
                  <a:lnTo>
                    <a:pt x="21651" y="16604"/>
                  </a:lnTo>
                  <a:lnTo>
                    <a:pt x="25336" y="15290"/>
                  </a:lnTo>
                  <a:lnTo>
                    <a:pt x="28639" y="13568"/>
                  </a:lnTo>
                  <a:lnTo>
                    <a:pt x="31688" y="11573"/>
                  </a:lnTo>
                  <a:lnTo>
                    <a:pt x="35414" y="9396"/>
                  </a:lnTo>
                  <a:lnTo>
                    <a:pt x="39591" y="7098"/>
                  </a:lnTo>
                  <a:lnTo>
                    <a:pt x="44069" y="4720"/>
                  </a:lnTo>
                  <a:lnTo>
                    <a:pt x="48749" y="3134"/>
                  </a:lnTo>
                  <a:lnTo>
                    <a:pt x="53560" y="2077"/>
                  </a:lnTo>
                  <a:lnTo>
                    <a:pt x="58462" y="1372"/>
                  </a:lnTo>
                  <a:lnTo>
                    <a:pt x="62577" y="903"/>
                  </a:lnTo>
                  <a:lnTo>
                    <a:pt x="66166" y="589"/>
                  </a:lnTo>
                  <a:lnTo>
                    <a:pt x="69406" y="381"/>
                  </a:lnTo>
                  <a:lnTo>
                    <a:pt x="73259" y="241"/>
                  </a:lnTo>
                  <a:lnTo>
                    <a:pt x="86773" y="46"/>
                  </a:lnTo>
                  <a:lnTo>
                    <a:pt x="96529" y="0"/>
                  </a:lnTo>
                  <a:lnTo>
                    <a:pt x="100654" y="1681"/>
                  </a:lnTo>
                  <a:lnTo>
                    <a:pt x="104251" y="4495"/>
                  </a:lnTo>
                  <a:lnTo>
                    <a:pt x="110506" y="11290"/>
                  </a:lnTo>
                  <a:lnTo>
                    <a:pt x="116109" y="17133"/>
                  </a:lnTo>
                  <a:lnTo>
                    <a:pt x="121420" y="24810"/>
                  </a:lnTo>
                  <a:lnTo>
                    <a:pt x="126603" y="33866"/>
                  </a:lnTo>
                  <a:lnTo>
                    <a:pt x="131729" y="43535"/>
                  </a:lnTo>
                  <a:lnTo>
                    <a:pt x="132588" y="49331"/>
                  </a:lnTo>
                  <a:lnTo>
                    <a:pt x="132314" y="55735"/>
                  </a:lnTo>
                  <a:lnTo>
                    <a:pt x="131284" y="62544"/>
                  </a:lnTo>
                  <a:lnTo>
                    <a:pt x="130598" y="69624"/>
                  </a:lnTo>
                  <a:lnTo>
                    <a:pt x="130140" y="76884"/>
                  </a:lnTo>
                  <a:lnTo>
                    <a:pt x="129835" y="84263"/>
                  </a:lnTo>
                  <a:lnTo>
                    <a:pt x="128785" y="91723"/>
                  </a:lnTo>
                  <a:lnTo>
                    <a:pt x="127239" y="99236"/>
                  </a:lnTo>
                  <a:lnTo>
                    <a:pt x="118673" y="133590"/>
                  </a:lnTo>
                  <a:lnTo>
                    <a:pt x="116264" y="142388"/>
                  </a:lnTo>
                  <a:lnTo>
                    <a:pt x="111330" y="158936"/>
                  </a:lnTo>
                  <a:lnTo>
                    <a:pt x="103791" y="182533"/>
                  </a:lnTo>
                  <a:lnTo>
                    <a:pt x="101263" y="189409"/>
                  </a:lnTo>
                  <a:lnTo>
                    <a:pt x="98730" y="195687"/>
                  </a:lnTo>
                  <a:lnTo>
                    <a:pt x="96196" y="201566"/>
                  </a:lnTo>
                  <a:lnTo>
                    <a:pt x="93659" y="208025"/>
                  </a:lnTo>
                  <a:lnTo>
                    <a:pt x="88583" y="221975"/>
                  </a:lnTo>
                  <a:lnTo>
                    <a:pt x="86890" y="228404"/>
                  </a:lnTo>
                  <a:lnTo>
                    <a:pt x="85763" y="234383"/>
                  </a:lnTo>
                  <a:lnTo>
                    <a:pt x="85010" y="240063"/>
                  </a:lnTo>
                  <a:lnTo>
                    <a:pt x="84174" y="248632"/>
                  </a:lnTo>
                  <a:lnTo>
                    <a:pt x="83803" y="256109"/>
                  </a:lnTo>
                  <a:lnTo>
                    <a:pt x="83594" y="268992"/>
                  </a:lnTo>
                  <a:lnTo>
                    <a:pt x="83517" y="284081"/>
                  </a:lnTo>
                  <a:lnTo>
                    <a:pt x="84360" y="286741"/>
                  </a:lnTo>
                  <a:lnTo>
                    <a:pt x="87554" y="291955"/>
                  </a:lnTo>
                  <a:lnTo>
                    <a:pt x="89591" y="293685"/>
                  </a:lnTo>
                  <a:lnTo>
                    <a:pt x="91796" y="294837"/>
                  </a:lnTo>
                  <a:lnTo>
                    <a:pt x="94113" y="295606"/>
                  </a:lnTo>
                  <a:lnTo>
                    <a:pt x="97350" y="296118"/>
                  </a:lnTo>
                  <a:lnTo>
                    <a:pt x="101202" y="296459"/>
                  </a:lnTo>
                  <a:lnTo>
                    <a:pt x="105464" y="296687"/>
                  </a:lnTo>
                  <a:lnTo>
                    <a:pt x="109997" y="295992"/>
                  </a:lnTo>
                  <a:lnTo>
                    <a:pt x="114713" y="294682"/>
                  </a:lnTo>
                  <a:lnTo>
                    <a:pt x="119551" y="292963"/>
                  </a:lnTo>
                  <a:lnTo>
                    <a:pt x="123623" y="290970"/>
                  </a:lnTo>
                  <a:lnTo>
                    <a:pt x="127183" y="288794"/>
                  </a:lnTo>
                  <a:lnTo>
                    <a:pt x="130404" y="286497"/>
                  </a:lnTo>
                  <a:lnTo>
                    <a:pt x="134245" y="284119"/>
                  </a:lnTo>
                  <a:lnTo>
                    <a:pt x="138499" y="281687"/>
                  </a:lnTo>
                  <a:lnTo>
                    <a:pt x="143027" y="279219"/>
                  </a:lnTo>
                  <a:lnTo>
                    <a:pt x="147741" y="275880"/>
                  </a:lnTo>
                  <a:lnTo>
                    <a:pt x="152575" y="271961"/>
                  </a:lnTo>
                  <a:lnTo>
                    <a:pt x="157492" y="267655"/>
                  </a:lnTo>
                  <a:lnTo>
                    <a:pt x="162463" y="263091"/>
                  </a:lnTo>
                  <a:lnTo>
                    <a:pt x="182566" y="24380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668"/>
            <p:cNvSpPr/>
            <p:nvPr/>
          </p:nvSpPr>
          <p:spPr>
            <a:xfrm>
              <a:off x="4526280" y="2514600"/>
              <a:ext cx="133565" cy="224858"/>
            </a:xfrm>
            <a:custGeom>
              <a:avLst/>
              <a:gdLst/>
              <a:ahLst/>
              <a:cxnLst/>
              <a:rect l="0" t="0" r="0" b="0"/>
              <a:pathLst>
                <a:path w="133565" h="224858">
                  <a:moveTo>
                    <a:pt x="0" y="0"/>
                  </a:moveTo>
                  <a:lnTo>
                    <a:pt x="0" y="8090"/>
                  </a:lnTo>
                  <a:lnTo>
                    <a:pt x="847" y="11320"/>
                  </a:lnTo>
                  <a:lnTo>
                    <a:pt x="4045" y="17167"/>
                  </a:lnTo>
                  <a:lnTo>
                    <a:pt x="6084" y="19911"/>
                  </a:lnTo>
                  <a:lnTo>
                    <a:pt x="8289" y="22588"/>
                  </a:lnTo>
                  <a:lnTo>
                    <a:pt x="10606" y="25218"/>
                  </a:lnTo>
                  <a:lnTo>
                    <a:pt x="12151" y="27819"/>
                  </a:lnTo>
                  <a:lnTo>
                    <a:pt x="13868" y="32966"/>
                  </a:lnTo>
                  <a:lnTo>
                    <a:pt x="15171" y="34678"/>
                  </a:lnTo>
                  <a:lnTo>
                    <a:pt x="16887" y="35818"/>
                  </a:lnTo>
                  <a:lnTo>
                    <a:pt x="18879" y="36579"/>
                  </a:lnTo>
                  <a:lnTo>
                    <a:pt x="21053" y="38779"/>
                  </a:lnTo>
                  <a:lnTo>
                    <a:pt x="23348" y="41939"/>
                  </a:lnTo>
                  <a:lnTo>
                    <a:pt x="25725" y="45740"/>
                  </a:lnTo>
                  <a:lnTo>
                    <a:pt x="28157" y="49120"/>
                  </a:lnTo>
                  <a:lnTo>
                    <a:pt x="30625" y="52220"/>
                  </a:lnTo>
                  <a:lnTo>
                    <a:pt x="33117" y="55133"/>
                  </a:lnTo>
                  <a:lnTo>
                    <a:pt x="35625" y="58769"/>
                  </a:lnTo>
                  <a:lnTo>
                    <a:pt x="38143" y="62886"/>
                  </a:lnTo>
                  <a:lnTo>
                    <a:pt x="40669" y="67324"/>
                  </a:lnTo>
                  <a:lnTo>
                    <a:pt x="44046" y="71976"/>
                  </a:lnTo>
                  <a:lnTo>
                    <a:pt x="47991" y="76771"/>
                  </a:lnTo>
                  <a:lnTo>
                    <a:pt x="52314" y="81661"/>
                  </a:lnTo>
                  <a:lnTo>
                    <a:pt x="56043" y="86614"/>
                  </a:lnTo>
                  <a:lnTo>
                    <a:pt x="59375" y="91609"/>
                  </a:lnTo>
                  <a:lnTo>
                    <a:pt x="62444" y="96633"/>
                  </a:lnTo>
                  <a:lnTo>
                    <a:pt x="66182" y="101675"/>
                  </a:lnTo>
                  <a:lnTo>
                    <a:pt x="70368" y="106730"/>
                  </a:lnTo>
                  <a:lnTo>
                    <a:pt x="74852" y="111793"/>
                  </a:lnTo>
                  <a:lnTo>
                    <a:pt x="84350" y="121935"/>
                  </a:lnTo>
                  <a:lnTo>
                    <a:pt x="89253" y="127010"/>
                  </a:lnTo>
                  <a:lnTo>
                    <a:pt x="93369" y="132087"/>
                  </a:lnTo>
                  <a:lnTo>
                    <a:pt x="96960" y="137164"/>
                  </a:lnTo>
                  <a:lnTo>
                    <a:pt x="100200" y="142243"/>
                  </a:lnTo>
                  <a:lnTo>
                    <a:pt x="104053" y="147322"/>
                  </a:lnTo>
                  <a:lnTo>
                    <a:pt x="108316" y="152401"/>
                  </a:lnTo>
                  <a:lnTo>
                    <a:pt x="116720" y="161714"/>
                  </a:lnTo>
                  <a:lnTo>
                    <a:pt x="123278" y="168675"/>
                  </a:lnTo>
                  <a:lnTo>
                    <a:pt x="125366" y="172563"/>
                  </a:lnTo>
                  <a:lnTo>
                    <a:pt x="126757" y="176849"/>
                  </a:lnTo>
                  <a:lnTo>
                    <a:pt x="127685" y="181400"/>
                  </a:lnTo>
                  <a:lnTo>
                    <a:pt x="129150" y="185280"/>
                  </a:lnTo>
                  <a:lnTo>
                    <a:pt x="133036" y="191849"/>
                  </a:lnTo>
                  <a:lnTo>
                    <a:pt x="133564" y="194786"/>
                  </a:lnTo>
                  <a:lnTo>
                    <a:pt x="133069" y="197591"/>
                  </a:lnTo>
                  <a:lnTo>
                    <a:pt x="130262" y="203811"/>
                  </a:lnTo>
                  <a:lnTo>
                    <a:pt x="126192" y="212221"/>
                  </a:lnTo>
                  <a:lnTo>
                    <a:pt x="123921" y="215141"/>
                  </a:lnTo>
                  <a:lnTo>
                    <a:pt x="121561" y="217087"/>
                  </a:lnTo>
                  <a:lnTo>
                    <a:pt x="119141" y="218385"/>
                  </a:lnTo>
                  <a:lnTo>
                    <a:pt x="116681" y="220096"/>
                  </a:lnTo>
                  <a:lnTo>
                    <a:pt x="114194" y="222084"/>
                  </a:lnTo>
                  <a:lnTo>
                    <a:pt x="111689" y="224256"/>
                  </a:lnTo>
                  <a:lnTo>
                    <a:pt x="108326" y="224857"/>
                  </a:lnTo>
                  <a:lnTo>
                    <a:pt x="104391" y="224411"/>
                  </a:lnTo>
                  <a:lnTo>
                    <a:pt x="100074" y="223268"/>
                  </a:lnTo>
                  <a:lnTo>
                    <a:pt x="95503" y="222505"/>
                  </a:lnTo>
                  <a:lnTo>
                    <a:pt x="90762" y="221997"/>
                  </a:lnTo>
                  <a:lnTo>
                    <a:pt x="85908" y="221658"/>
                  </a:lnTo>
                  <a:lnTo>
                    <a:pt x="80132" y="219739"/>
                  </a:lnTo>
                  <a:lnTo>
                    <a:pt x="73742" y="216766"/>
                  </a:lnTo>
                  <a:lnTo>
                    <a:pt x="53340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669"/>
            <p:cNvSpPr/>
            <p:nvPr/>
          </p:nvSpPr>
          <p:spPr>
            <a:xfrm>
              <a:off x="4564381" y="2476500"/>
              <a:ext cx="198120" cy="38101"/>
            </a:xfrm>
            <a:custGeom>
              <a:avLst/>
              <a:gdLst/>
              <a:ahLst/>
              <a:cxnLst/>
              <a:rect l="0" t="0" r="0" b="0"/>
              <a:pathLst>
                <a:path w="198120" h="38101">
                  <a:moveTo>
                    <a:pt x="0" y="38100"/>
                  </a:moveTo>
                  <a:lnTo>
                    <a:pt x="8090" y="34055"/>
                  </a:lnTo>
                  <a:lnTo>
                    <a:pt x="12167" y="32863"/>
                  </a:lnTo>
                  <a:lnTo>
                    <a:pt x="16577" y="32069"/>
                  </a:lnTo>
                  <a:lnTo>
                    <a:pt x="21211" y="31539"/>
                  </a:lnTo>
                  <a:lnTo>
                    <a:pt x="25995" y="30340"/>
                  </a:lnTo>
                  <a:lnTo>
                    <a:pt x="30876" y="28693"/>
                  </a:lnTo>
                  <a:lnTo>
                    <a:pt x="35824" y="26749"/>
                  </a:lnTo>
                  <a:lnTo>
                    <a:pt x="39970" y="25453"/>
                  </a:lnTo>
                  <a:lnTo>
                    <a:pt x="43579" y="24588"/>
                  </a:lnTo>
                  <a:lnTo>
                    <a:pt x="46833" y="24012"/>
                  </a:lnTo>
                  <a:lnTo>
                    <a:pt x="47308" y="23628"/>
                  </a:lnTo>
                  <a:lnTo>
                    <a:pt x="43321" y="23201"/>
                  </a:lnTo>
                  <a:lnTo>
                    <a:pt x="35905" y="23012"/>
                  </a:lnTo>
                  <a:lnTo>
                    <a:pt x="31556" y="22961"/>
                  </a:lnTo>
                  <a:lnTo>
                    <a:pt x="31198" y="22081"/>
                  </a:lnTo>
                  <a:lnTo>
                    <a:pt x="33499" y="20647"/>
                  </a:lnTo>
                  <a:lnTo>
                    <a:pt x="37572" y="18845"/>
                  </a:lnTo>
                  <a:lnTo>
                    <a:pt x="42828" y="17643"/>
                  </a:lnTo>
                  <a:lnTo>
                    <a:pt x="48872" y="16842"/>
                  </a:lnTo>
                  <a:lnTo>
                    <a:pt x="55441" y="16308"/>
                  </a:lnTo>
                  <a:lnTo>
                    <a:pt x="63207" y="15105"/>
                  </a:lnTo>
                  <a:lnTo>
                    <a:pt x="71772" y="13457"/>
                  </a:lnTo>
                  <a:lnTo>
                    <a:pt x="80868" y="11512"/>
                  </a:lnTo>
                  <a:lnTo>
                    <a:pt x="89471" y="10214"/>
                  </a:lnTo>
                  <a:lnTo>
                    <a:pt x="97748" y="9349"/>
                  </a:lnTo>
                  <a:lnTo>
                    <a:pt x="105804" y="8773"/>
                  </a:lnTo>
                  <a:lnTo>
                    <a:pt x="113716" y="8389"/>
                  </a:lnTo>
                  <a:lnTo>
                    <a:pt x="129281" y="7962"/>
                  </a:lnTo>
                  <a:lnTo>
                    <a:pt x="136140" y="7001"/>
                  </a:lnTo>
                  <a:lnTo>
                    <a:pt x="142407" y="5514"/>
                  </a:lnTo>
                  <a:lnTo>
                    <a:pt x="148277" y="3676"/>
                  </a:lnTo>
                  <a:lnTo>
                    <a:pt x="154731" y="2451"/>
                  </a:lnTo>
                  <a:lnTo>
                    <a:pt x="161574" y="1634"/>
                  </a:lnTo>
                  <a:lnTo>
                    <a:pt x="168676" y="1089"/>
                  </a:lnTo>
                  <a:lnTo>
                    <a:pt x="175104" y="726"/>
                  </a:lnTo>
                  <a:lnTo>
                    <a:pt x="19811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70"/>
            <p:cNvSpPr/>
            <p:nvPr/>
          </p:nvSpPr>
          <p:spPr>
            <a:xfrm>
              <a:off x="4914900" y="2598420"/>
              <a:ext cx="243841" cy="144782"/>
            </a:xfrm>
            <a:custGeom>
              <a:avLst/>
              <a:gdLst/>
              <a:ahLst/>
              <a:cxnLst/>
              <a:rect l="0" t="0" r="0" b="0"/>
              <a:pathLst>
                <a:path w="243841" h="144782">
                  <a:moveTo>
                    <a:pt x="0" y="0"/>
                  </a:moveTo>
                  <a:lnTo>
                    <a:pt x="4045" y="8091"/>
                  </a:lnTo>
                  <a:lnTo>
                    <a:pt x="5237" y="11321"/>
                  </a:lnTo>
                  <a:lnTo>
                    <a:pt x="6031" y="14320"/>
                  </a:lnTo>
                  <a:lnTo>
                    <a:pt x="6561" y="17167"/>
                  </a:lnTo>
                  <a:lnTo>
                    <a:pt x="6914" y="20758"/>
                  </a:lnTo>
                  <a:lnTo>
                    <a:pt x="7149" y="24845"/>
                  </a:lnTo>
                  <a:lnTo>
                    <a:pt x="7306" y="29264"/>
                  </a:lnTo>
                  <a:lnTo>
                    <a:pt x="8257" y="33902"/>
                  </a:lnTo>
                  <a:lnTo>
                    <a:pt x="9739" y="38689"/>
                  </a:lnTo>
                  <a:lnTo>
                    <a:pt x="11572" y="43573"/>
                  </a:lnTo>
                  <a:lnTo>
                    <a:pt x="12795" y="47675"/>
                  </a:lnTo>
                  <a:lnTo>
                    <a:pt x="13610" y="51257"/>
                  </a:lnTo>
                  <a:lnTo>
                    <a:pt x="14918" y="59044"/>
                  </a:lnTo>
                  <a:lnTo>
                    <a:pt x="15096" y="62366"/>
                  </a:lnTo>
                  <a:lnTo>
                    <a:pt x="15211" y="67353"/>
                  </a:lnTo>
                  <a:lnTo>
                    <a:pt x="16068" y="67762"/>
                  </a:lnTo>
                  <a:lnTo>
                    <a:pt x="19277" y="68216"/>
                  </a:lnTo>
                  <a:lnTo>
                    <a:pt x="20471" y="67491"/>
                  </a:lnTo>
                  <a:lnTo>
                    <a:pt x="21267" y="66161"/>
                  </a:lnTo>
                  <a:lnTo>
                    <a:pt x="21798" y="64427"/>
                  </a:lnTo>
                  <a:lnTo>
                    <a:pt x="22999" y="63272"/>
                  </a:lnTo>
                  <a:lnTo>
                    <a:pt x="24646" y="62501"/>
                  </a:lnTo>
                  <a:lnTo>
                    <a:pt x="28734" y="61645"/>
                  </a:lnTo>
                  <a:lnTo>
                    <a:pt x="35999" y="61096"/>
                  </a:lnTo>
                  <a:lnTo>
                    <a:pt x="43060" y="60978"/>
                  </a:lnTo>
                  <a:lnTo>
                    <a:pt x="49415" y="60963"/>
                  </a:lnTo>
                  <a:lnTo>
                    <a:pt x="50723" y="61809"/>
                  </a:lnTo>
                  <a:lnTo>
                    <a:pt x="51595" y="63219"/>
                  </a:lnTo>
                  <a:lnTo>
                    <a:pt x="52177" y="65006"/>
                  </a:lnTo>
                  <a:lnTo>
                    <a:pt x="53411" y="66198"/>
                  </a:lnTo>
                  <a:lnTo>
                    <a:pt x="55081" y="66992"/>
                  </a:lnTo>
                  <a:lnTo>
                    <a:pt x="59799" y="68266"/>
                  </a:lnTo>
                  <a:lnTo>
                    <a:pt x="64661" y="72533"/>
                  </a:lnTo>
                  <a:lnTo>
                    <a:pt x="71353" y="76828"/>
                  </a:lnTo>
                  <a:lnTo>
                    <a:pt x="75509" y="79159"/>
                  </a:lnTo>
                  <a:lnTo>
                    <a:pt x="79126" y="81559"/>
                  </a:lnTo>
                  <a:lnTo>
                    <a:pt x="82385" y="84006"/>
                  </a:lnTo>
                  <a:lnTo>
                    <a:pt x="85402" y="86485"/>
                  </a:lnTo>
                  <a:lnTo>
                    <a:pt x="89109" y="88983"/>
                  </a:lnTo>
                  <a:lnTo>
                    <a:pt x="93272" y="91496"/>
                  </a:lnTo>
                  <a:lnTo>
                    <a:pt x="97741" y="94017"/>
                  </a:lnTo>
                  <a:lnTo>
                    <a:pt x="103261" y="96545"/>
                  </a:lnTo>
                  <a:lnTo>
                    <a:pt x="109481" y="99077"/>
                  </a:lnTo>
                  <a:lnTo>
                    <a:pt x="116167" y="101611"/>
                  </a:lnTo>
                  <a:lnTo>
                    <a:pt x="122318" y="104148"/>
                  </a:lnTo>
                  <a:lnTo>
                    <a:pt x="128112" y="106685"/>
                  </a:lnTo>
                  <a:lnTo>
                    <a:pt x="133667" y="109223"/>
                  </a:lnTo>
                  <a:lnTo>
                    <a:pt x="139912" y="111762"/>
                  </a:lnTo>
                  <a:lnTo>
                    <a:pt x="146614" y="114302"/>
                  </a:lnTo>
                  <a:lnTo>
                    <a:pt x="153623" y="116842"/>
                  </a:lnTo>
                  <a:lnTo>
                    <a:pt x="159989" y="119381"/>
                  </a:lnTo>
                  <a:lnTo>
                    <a:pt x="165926" y="121921"/>
                  </a:lnTo>
                  <a:lnTo>
                    <a:pt x="177038" y="127001"/>
                  </a:lnTo>
                  <a:lnTo>
                    <a:pt x="187621" y="132081"/>
                  </a:lnTo>
                  <a:lnTo>
                    <a:pt x="192814" y="133774"/>
                  </a:lnTo>
                  <a:lnTo>
                    <a:pt x="197969" y="134903"/>
                  </a:lnTo>
                  <a:lnTo>
                    <a:pt x="203099" y="135655"/>
                  </a:lnTo>
                  <a:lnTo>
                    <a:pt x="208213" y="137004"/>
                  </a:lnTo>
                  <a:lnTo>
                    <a:pt x="213315" y="138749"/>
                  </a:lnTo>
                  <a:lnTo>
                    <a:pt x="218410" y="140760"/>
                  </a:lnTo>
                  <a:lnTo>
                    <a:pt x="222653" y="142100"/>
                  </a:lnTo>
                  <a:lnTo>
                    <a:pt x="229626" y="143589"/>
                  </a:lnTo>
                  <a:lnTo>
                    <a:pt x="235547" y="144251"/>
                  </a:lnTo>
                  <a:lnTo>
                    <a:pt x="243840" y="14478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671"/>
            <p:cNvSpPr/>
            <p:nvPr/>
          </p:nvSpPr>
          <p:spPr>
            <a:xfrm>
              <a:off x="4983480" y="2552700"/>
              <a:ext cx="91442" cy="281941"/>
            </a:xfrm>
            <a:custGeom>
              <a:avLst/>
              <a:gdLst/>
              <a:ahLst/>
              <a:cxnLst/>
              <a:rect l="0" t="0" r="0" b="0"/>
              <a:pathLst>
                <a:path w="91442" h="281941">
                  <a:moveTo>
                    <a:pt x="91441" y="0"/>
                  </a:moveTo>
                  <a:lnTo>
                    <a:pt x="83350" y="16181"/>
                  </a:lnTo>
                  <a:lnTo>
                    <a:pt x="80120" y="21794"/>
                  </a:lnTo>
                  <a:lnTo>
                    <a:pt x="77120" y="26383"/>
                  </a:lnTo>
                  <a:lnTo>
                    <a:pt x="74273" y="30288"/>
                  </a:lnTo>
                  <a:lnTo>
                    <a:pt x="71529" y="34586"/>
                  </a:lnTo>
                  <a:lnTo>
                    <a:pt x="68853" y="39144"/>
                  </a:lnTo>
                  <a:lnTo>
                    <a:pt x="66222" y="43876"/>
                  </a:lnTo>
                  <a:lnTo>
                    <a:pt x="61041" y="53649"/>
                  </a:lnTo>
                  <a:lnTo>
                    <a:pt x="50816" y="73721"/>
                  </a:lnTo>
                  <a:lnTo>
                    <a:pt x="49118" y="79628"/>
                  </a:lnTo>
                  <a:lnTo>
                    <a:pt x="47985" y="86105"/>
                  </a:lnTo>
                  <a:lnTo>
                    <a:pt x="47231" y="92964"/>
                  </a:lnTo>
                  <a:lnTo>
                    <a:pt x="45881" y="99229"/>
                  </a:lnTo>
                  <a:lnTo>
                    <a:pt x="44134" y="105100"/>
                  </a:lnTo>
                  <a:lnTo>
                    <a:pt x="39935" y="116985"/>
                  </a:lnTo>
                  <a:lnTo>
                    <a:pt x="27848" y="152754"/>
                  </a:lnTo>
                  <a:lnTo>
                    <a:pt x="26186" y="160256"/>
                  </a:lnTo>
                  <a:lnTo>
                    <a:pt x="25077" y="167798"/>
                  </a:lnTo>
                  <a:lnTo>
                    <a:pt x="24338" y="175365"/>
                  </a:lnTo>
                  <a:lnTo>
                    <a:pt x="22999" y="182950"/>
                  </a:lnTo>
                  <a:lnTo>
                    <a:pt x="21259" y="190547"/>
                  </a:lnTo>
                  <a:lnTo>
                    <a:pt x="19253" y="198151"/>
                  </a:lnTo>
                  <a:lnTo>
                    <a:pt x="17069" y="205761"/>
                  </a:lnTo>
                  <a:lnTo>
                    <a:pt x="12384" y="220990"/>
                  </a:lnTo>
                  <a:lnTo>
                    <a:pt x="10796" y="227760"/>
                  </a:lnTo>
                  <a:lnTo>
                    <a:pt x="9738" y="233967"/>
                  </a:lnTo>
                  <a:lnTo>
                    <a:pt x="9032" y="239798"/>
                  </a:lnTo>
                  <a:lnTo>
                    <a:pt x="7715" y="245378"/>
                  </a:lnTo>
                  <a:lnTo>
                    <a:pt x="5989" y="250792"/>
                  </a:lnTo>
                  <a:lnTo>
                    <a:pt x="3993" y="256095"/>
                  </a:lnTo>
                  <a:lnTo>
                    <a:pt x="2663" y="261323"/>
                  </a:lnTo>
                  <a:lnTo>
                    <a:pt x="1775" y="266502"/>
                  </a:lnTo>
                  <a:lnTo>
                    <a:pt x="0" y="2819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672"/>
            <p:cNvSpPr/>
            <p:nvPr/>
          </p:nvSpPr>
          <p:spPr>
            <a:xfrm>
              <a:off x="5265420" y="2453743"/>
              <a:ext cx="376439" cy="319357"/>
            </a:xfrm>
            <a:custGeom>
              <a:avLst/>
              <a:gdLst/>
              <a:ahLst/>
              <a:cxnLst/>
              <a:rect l="0" t="0" r="0" b="0"/>
              <a:pathLst>
                <a:path w="376439" h="319357">
                  <a:moveTo>
                    <a:pt x="0" y="37997"/>
                  </a:moveTo>
                  <a:lnTo>
                    <a:pt x="24271" y="33951"/>
                  </a:lnTo>
                  <a:lnTo>
                    <a:pt x="32267" y="32760"/>
                  </a:lnTo>
                  <a:lnTo>
                    <a:pt x="43409" y="31436"/>
                  </a:lnTo>
                  <a:lnTo>
                    <a:pt x="53442" y="28590"/>
                  </a:lnTo>
                  <a:lnTo>
                    <a:pt x="63545" y="25349"/>
                  </a:lnTo>
                  <a:lnTo>
                    <a:pt x="73680" y="23909"/>
                  </a:lnTo>
                  <a:lnTo>
                    <a:pt x="81571" y="21011"/>
                  </a:lnTo>
                  <a:lnTo>
                    <a:pt x="93030" y="14620"/>
                  </a:lnTo>
                  <a:lnTo>
                    <a:pt x="97581" y="12252"/>
                  </a:lnTo>
                  <a:lnTo>
                    <a:pt x="103154" y="10674"/>
                  </a:lnTo>
                  <a:lnTo>
                    <a:pt x="109409" y="9621"/>
                  </a:lnTo>
                  <a:lnTo>
                    <a:pt x="116119" y="8920"/>
                  </a:lnTo>
                  <a:lnTo>
                    <a:pt x="122286" y="7605"/>
                  </a:lnTo>
                  <a:lnTo>
                    <a:pt x="133654" y="3887"/>
                  </a:lnTo>
                  <a:lnTo>
                    <a:pt x="144350" y="1670"/>
                  </a:lnTo>
                  <a:lnTo>
                    <a:pt x="154749" y="685"/>
                  </a:lnTo>
                  <a:lnTo>
                    <a:pt x="165015" y="247"/>
                  </a:lnTo>
                  <a:lnTo>
                    <a:pt x="176270" y="0"/>
                  </a:lnTo>
                  <a:lnTo>
                    <a:pt x="179320" y="812"/>
                  </a:lnTo>
                  <a:lnTo>
                    <a:pt x="184966" y="3973"/>
                  </a:lnTo>
                  <a:lnTo>
                    <a:pt x="186810" y="6001"/>
                  </a:lnTo>
                  <a:lnTo>
                    <a:pt x="188040" y="8200"/>
                  </a:lnTo>
                  <a:lnTo>
                    <a:pt x="189407" y="12900"/>
                  </a:lnTo>
                  <a:lnTo>
                    <a:pt x="190014" y="17812"/>
                  </a:lnTo>
                  <a:lnTo>
                    <a:pt x="189329" y="20307"/>
                  </a:lnTo>
                  <a:lnTo>
                    <a:pt x="186311" y="25337"/>
                  </a:lnTo>
                  <a:lnTo>
                    <a:pt x="179851" y="32929"/>
                  </a:lnTo>
                  <a:lnTo>
                    <a:pt x="175042" y="40260"/>
                  </a:lnTo>
                  <a:lnTo>
                    <a:pt x="170083" y="48316"/>
                  </a:lnTo>
                  <a:lnTo>
                    <a:pt x="162532" y="57611"/>
                  </a:lnTo>
                  <a:lnTo>
                    <a:pt x="154931" y="65728"/>
                  </a:lnTo>
                  <a:lnTo>
                    <a:pt x="149856" y="70924"/>
                  </a:lnTo>
                  <a:lnTo>
                    <a:pt x="148164" y="73495"/>
                  </a:lnTo>
                  <a:lnTo>
                    <a:pt x="145226" y="82203"/>
                  </a:lnTo>
                  <a:lnTo>
                    <a:pt x="146770" y="83554"/>
                  </a:lnTo>
                  <a:lnTo>
                    <a:pt x="157035" y="89501"/>
                  </a:lnTo>
                  <a:lnTo>
                    <a:pt x="166031" y="94190"/>
                  </a:lnTo>
                  <a:lnTo>
                    <a:pt x="175673" y="96838"/>
                  </a:lnTo>
                  <a:lnTo>
                    <a:pt x="186450" y="98862"/>
                  </a:lnTo>
                  <a:lnTo>
                    <a:pt x="192880" y="100587"/>
                  </a:lnTo>
                  <a:lnTo>
                    <a:pt x="206798" y="104761"/>
                  </a:lnTo>
                  <a:lnTo>
                    <a:pt x="221450" y="109439"/>
                  </a:lnTo>
                  <a:lnTo>
                    <a:pt x="228913" y="111025"/>
                  </a:lnTo>
                  <a:lnTo>
                    <a:pt x="236429" y="112082"/>
                  </a:lnTo>
                  <a:lnTo>
                    <a:pt x="243979" y="112787"/>
                  </a:lnTo>
                  <a:lnTo>
                    <a:pt x="251553" y="114103"/>
                  </a:lnTo>
                  <a:lnTo>
                    <a:pt x="259142" y="115828"/>
                  </a:lnTo>
                  <a:lnTo>
                    <a:pt x="293617" y="124679"/>
                  </a:lnTo>
                  <a:lnTo>
                    <a:pt x="302424" y="126265"/>
                  </a:lnTo>
                  <a:lnTo>
                    <a:pt x="310837" y="127322"/>
                  </a:lnTo>
                  <a:lnTo>
                    <a:pt x="318984" y="128027"/>
                  </a:lnTo>
                  <a:lnTo>
                    <a:pt x="326110" y="130190"/>
                  </a:lnTo>
                  <a:lnTo>
                    <a:pt x="332553" y="133326"/>
                  </a:lnTo>
                  <a:lnTo>
                    <a:pt x="344228" y="140478"/>
                  </a:lnTo>
                  <a:lnTo>
                    <a:pt x="355062" y="146480"/>
                  </a:lnTo>
                  <a:lnTo>
                    <a:pt x="366635" y="154618"/>
                  </a:lnTo>
                  <a:lnTo>
                    <a:pt x="372640" y="162077"/>
                  </a:lnTo>
                  <a:lnTo>
                    <a:pt x="375426" y="166437"/>
                  </a:lnTo>
                  <a:lnTo>
                    <a:pt x="376438" y="171037"/>
                  </a:lnTo>
                  <a:lnTo>
                    <a:pt x="376265" y="175797"/>
                  </a:lnTo>
                  <a:lnTo>
                    <a:pt x="373815" y="185601"/>
                  </a:lnTo>
                  <a:lnTo>
                    <a:pt x="371976" y="190586"/>
                  </a:lnTo>
                  <a:lnTo>
                    <a:pt x="369904" y="195603"/>
                  </a:lnTo>
                  <a:lnTo>
                    <a:pt x="366830" y="201488"/>
                  </a:lnTo>
                  <a:lnTo>
                    <a:pt x="363086" y="207951"/>
                  </a:lnTo>
                  <a:lnTo>
                    <a:pt x="358898" y="214799"/>
                  </a:lnTo>
                  <a:lnTo>
                    <a:pt x="354411" y="221058"/>
                  </a:lnTo>
                  <a:lnTo>
                    <a:pt x="349728" y="226925"/>
                  </a:lnTo>
                  <a:lnTo>
                    <a:pt x="344912" y="232528"/>
                  </a:lnTo>
                  <a:lnTo>
                    <a:pt x="339161" y="238805"/>
                  </a:lnTo>
                  <a:lnTo>
                    <a:pt x="325998" y="252551"/>
                  </a:lnTo>
                  <a:lnTo>
                    <a:pt x="318932" y="258926"/>
                  </a:lnTo>
                  <a:lnTo>
                    <a:pt x="311681" y="264870"/>
                  </a:lnTo>
                  <a:lnTo>
                    <a:pt x="304308" y="270525"/>
                  </a:lnTo>
                  <a:lnTo>
                    <a:pt x="296851" y="275989"/>
                  </a:lnTo>
                  <a:lnTo>
                    <a:pt x="281794" y="286576"/>
                  </a:lnTo>
                  <a:lnTo>
                    <a:pt x="275069" y="291769"/>
                  </a:lnTo>
                  <a:lnTo>
                    <a:pt x="268893" y="296925"/>
                  </a:lnTo>
                  <a:lnTo>
                    <a:pt x="263081" y="302055"/>
                  </a:lnTo>
                  <a:lnTo>
                    <a:pt x="256668" y="306323"/>
                  </a:lnTo>
                  <a:lnTo>
                    <a:pt x="249851" y="310014"/>
                  </a:lnTo>
                  <a:lnTo>
                    <a:pt x="242767" y="313322"/>
                  </a:lnTo>
                  <a:lnTo>
                    <a:pt x="236352" y="315527"/>
                  </a:lnTo>
                  <a:lnTo>
                    <a:pt x="224707" y="317977"/>
                  </a:lnTo>
                  <a:lnTo>
                    <a:pt x="216145" y="319065"/>
                  </a:lnTo>
                  <a:lnTo>
                    <a:pt x="212677" y="319356"/>
                  </a:lnTo>
                  <a:lnTo>
                    <a:pt x="209518" y="318703"/>
                  </a:lnTo>
                  <a:lnTo>
                    <a:pt x="203750" y="315720"/>
                  </a:lnTo>
                  <a:lnTo>
                    <a:pt x="198365" y="309314"/>
                  </a:lnTo>
                  <a:lnTo>
                    <a:pt x="190500" y="29707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673"/>
            <p:cNvSpPr/>
            <p:nvPr/>
          </p:nvSpPr>
          <p:spPr>
            <a:xfrm>
              <a:off x="5996976" y="2499360"/>
              <a:ext cx="30445" cy="236221"/>
            </a:xfrm>
            <a:custGeom>
              <a:avLst/>
              <a:gdLst/>
              <a:ahLst/>
              <a:cxnLst/>
              <a:rect l="0" t="0" r="0" b="0"/>
              <a:pathLst>
                <a:path w="30445" h="236221">
                  <a:moveTo>
                    <a:pt x="30444" y="0"/>
                  </a:moveTo>
                  <a:lnTo>
                    <a:pt x="22353" y="8090"/>
                  </a:lnTo>
                  <a:lnTo>
                    <a:pt x="19970" y="11320"/>
                  </a:lnTo>
                  <a:lnTo>
                    <a:pt x="18382" y="14320"/>
                  </a:lnTo>
                  <a:lnTo>
                    <a:pt x="17322" y="17167"/>
                  </a:lnTo>
                  <a:lnTo>
                    <a:pt x="16616" y="19911"/>
                  </a:lnTo>
                  <a:lnTo>
                    <a:pt x="15832" y="25218"/>
                  </a:lnTo>
                  <a:lnTo>
                    <a:pt x="14776" y="28666"/>
                  </a:lnTo>
                  <a:lnTo>
                    <a:pt x="13225" y="32657"/>
                  </a:lnTo>
                  <a:lnTo>
                    <a:pt x="11345" y="37012"/>
                  </a:lnTo>
                  <a:lnTo>
                    <a:pt x="6997" y="46365"/>
                  </a:lnTo>
                  <a:lnTo>
                    <a:pt x="4653" y="51230"/>
                  </a:lnTo>
                  <a:lnTo>
                    <a:pt x="3090" y="56167"/>
                  </a:lnTo>
                  <a:lnTo>
                    <a:pt x="2049" y="61151"/>
                  </a:lnTo>
                  <a:lnTo>
                    <a:pt x="1353" y="66168"/>
                  </a:lnTo>
                  <a:lnTo>
                    <a:pt x="890" y="72052"/>
                  </a:lnTo>
                  <a:lnTo>
                    <a:pt x="581" y="78514"/>
                  </a:lnTo>
                  <a:lnTo>
                    <a:pt x="239" y="92469"/>
                  </a:lnTo>
                  <a:lnTo>
                    <a:pt x="0" y="129676"/>
                  </a:lnTo>
                  <a:lnTo>
                    <a:pt x="835" y="137250"/>
                  </a:lnTo>
                  <a:lnTo>
                    <a:pt x="2237" y="144840"/>
                  </a:lnTo>
                  <a:lnTo>
                    <a:pt x="10573" y="179317"/>
                  </a:lnTo>
                  <a:lnTo>
                    <a:pt x="12117" y="188125"/>
                  </a:lnTo>
                  <a:lnTo>
                    <a:pt x="13146" y="196536"/>
                  </a:lnTo>
                  <a:lnTo>
                    <a:pt x="13832" y="204684"/>
                  </a:lnTo>
                  <a:lnTo>
                    <a:pt x="15136" y="211810"/>
                  </a:lnTo>
                  <a:lnTo>
                    <a:pt x="16852" y="218253"/>
                  </a:lnTo>
                  <a:lnTo>
                    <a:pt x="22824" y="2362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674"/>
            <p:cNvSpPr/>
            <p:nvPr/>
          </p:nvSpPr>
          <p:spPr>
            <a:xfrm>
              <a:off x="5800358" y="2560320"/>
              <a:ext cx="486143" cy="90994"/>
            </a:xfrm>
            <a:custGeom>
              <a:avLst/>
              <a:gdLst/>
              <a:ahLst/>
              <a:cxnLst/>
              <a:rect l="0" t="0" r="0" b="0"/>
              <a:pathLst>
                <a:path w="486143" h="90994">
                  <a:moveTo>
                    <a:pt x="51803" y="45720"/>
                  </a:moveTo>
                  <a:lnTo>
                    <a:pt x="43712" y="53811"/>
                  </a:lnTo>
                  <a:lnTo>
                    <a:pt x="39636" y="57040"/>
                  </a:lnTo>
                  <a:lnTo>
                    <a:pt x="35225" y="60040"/>
                  </a:lnTo>
                  <a:lnTo>
                    <a:pt x="30591" y="62887"/>
                  </a:lnTo>
                  <a:lnTo>
                    <a:pt x="26655" y="65631"/>
                  </a:lnTo>
                  <a:lnTo>
                    <a:pt x="23184" y="68308"/>
                  </a:lnTo>
                  <a:lnTo>
                    <a:pt x="20024" y="70938"/>
                  </a:lnTo>
                  <a:lnTo>
                    <a:pt x="17070" y="73539"/>
                  </a:lnTo>
                  <a:lnTo>
                    <a:pt x="11530" y="78686"/>
                  </a:lnTo>
                  <a:lnTo>
                    <a:pt x="0" y="89930"/>
                  </a:lnTo>
                  <a:lnTo>
                    <a:pt x="1181" y="90433"/>
                  </a:lnTo>
                  <a:lnTo>
                    <a:pt x="7008" y="90993"/>
                  </a:lnTo>
                  <a:lnTo>
                    <a:pt x="15243" y="88983"/>
                  </a:lnTo>
                  <a:lnTo>
                    <a:pt x="19810" y="87262"/>
                  </a:lnTo>
                  <a:lnTo>
                    <a:pt x="38372" y="80795"/>
                  </a:lnTo>
                  <a:lnTo>
                    <a:pt x="46236" y="79263"/>
                  </a:lnTo>
                  <a:lnTo>
                    <a:pt x="54864" y="78242"/>
                  </a:lnTo>
                  <a:lnTo>
                    <a:pt x="64004" y="77561"/>
                  </a:lnTo>
                  <a:lnTo>
                    <a:pt x="74330" y="76261"/>
                  </a:lnTo>
                  <a:lnTo>
                    <a:pt x="85448" y="74547"/>
                  </a:lnTo>
                  <a:lnTo>
                    <a:pt x="109089" y="70386"/>
                  </a:lnTo>
                  <a:lnTo>
                    <a:pt x="133708" y="65714"/>
                  </a:lnTo>
                  <a:lnTo>
                    <a:pt x="147892" y="62436"/>
                  </a:lnTo>
                  <a:lnTo>
                    <a:pt x="179458" y="54278"/>
                  </a:lnTo>
                  <a:lnTo>
                    <a:pt x="195326" y="50579"/>
                  </a:lnTo>
                  <a:lnTo>
                    <a:pt x="226504" y="44211"/>
                  </a:lnTo>
                  <a:lnTo>
                    <a:pt x="287912" y="33224"/>
                  </a:lnTo>
                  <a:lnTo>
                    <a:pt x="346703" y="22900"/>
                  </a:lnTo>
                  <a:lnTo>
                    <a:pt x="399332" y="12708"/>
                  </a:lnTo>
                  <a:lnTo>
                    <a:pt x="422724" y="7623"/>
                  </a:lnTo>
                  <a:lnTo>
                    <a:pt x="433704" y="5082"/>
                  </a:lnTo>
                  <a:lnTo>
                    <a:pt x="444410" y="3388"/>
                  </a:lnTo>
                  <a:lnTo>
                    <a:pt x="454934" y="2259"/>
                  </a:lnTo>
                  <a:lnTo>
                    <a:pt x="486142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675"/>
            <p:cNvSpPr/>
            <p:nvPr/>
          </p:nvSpPr>
          <p:spPr>
            <a:xfrm>
              <a:off x="6781800" y="2796540"/>
              <a:ext cx="53341" cy="22427"/>
            </a:xfrm>
            <a:custGeom>
              <a:avLst/>
              <a:gdLst/>
              <a:ahLst/>
              <a:cxnLst/>
              <a:rect l="0" t="0" r="0" b="0"/>
              <a:pathLst>
                <a:path w="53341" h="22427">
                  <a:moveTo>
                    <a:pt x="0" y="0"/>
                  </a:moveTo>
                  <a:lnTo>
                    <a:pt x="10606" y="10606"/>
                  </a:lnTo>
                  <a:lnTo>
                    <a:pt x="13843" y="12998"/>
                  </a:lnTo>
                  <a:lnTo>
                    <a:pt x="17696" y="15438"/>
                  </a:lnTo>
                  <a:lnTo>
                    <a:pt x="21957" y="17912"/>
                  </a:lnTo>
                  <a:lnTo>
                    <a:pt x="25645" y="19562"/>
                  </a:lnTo>
                  <a:lnTo>
                    <a:pt x="28950" y="20661"/>
                  </a:lnTo>
                  <a:lnTo>
                    <a:pt x="36292" y="22426"/>
                  </a:lnTo>
                  <a:lnTo>
                    <a:pt x="37742" y="21724"/>
                  </a:lnTo>
                  <a:lnTo>
                    <a:pt x="39555" y="20409"/>
                  </a:lnTo>
                  <a:lnTo>
                    <a:pt x="44502" y="16261"/>
                  </a:lnTo>
                  <a:lnTo>
                    <a:pt x="47436" y="13436"/>
                  </a:lnTo>
                  <a:lnTo>
                    <a:pt x="49404" y="11498"/>
                  </a:lnTo>
                  <a:lnTo>
                    <a:pt x="50716" y="9358"/>
                  </a:lnTo>
                  <a:lnTo>
                    <a:pt x="51590" y="7085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76"/>
            <p:cNvSpPr/>
            <p:nvPr/>
          </p:nvSpPr>
          <p:spPr>
            <a:xfrm>
              <a:off x="7033260" y="2705100"/>
              <a:ext cx="220981" cy="30480"/>
            </a:xfrm>
            <a:custGeom>
              <a:avLst/>
              <a:gdLst/>
              <a:ahLst/>
              <a:cxnLst/>
              <a:rect l="0" t="0" r="0" b="0"/>
              <a:pathLst>
                <a:path w="220981" h="30480">
                  <a:moveTo>
                    <a:pt x="0" y="0"/>
                  </a:moveTo>
                  <a:lnTo>
                    <a:pt x="20226" y="8090"/>
                  </a:lnTo>
                  <a:lnTo>
                    <a:pt x="27877" y="11320"/>
                  </a:lnTo>
                  <a:lnTo>
                    <a:pt x="40894" y="17167"/>
                  </a:lnTo>
                  <a:lnTo>
                    <a:pt x="57742" y="25218"/>
                  </a:lnTo>
                  <a:lnTo>
                    <a:pt x="62201" y="26972"/>
                  </a:lnTo>
                  <a:lnTo>
                    <a:pt x="66021" y="28142"/>
                  </a:lnTo>
                  <a:lnTo>
                    <a:pt x="69414" y="28921"/>
                  </a:lnTo>
                  <a:lnTo>
                    <a:pt x="73369" y="29441"/>
                  </a:lnTo>
                  <a:lnTo>
                    <a:pt x="77700" y="29787"/>
                  </a:lnTo>
                  <a:lnTo>
                    <a:pt x="82279" y="30019"/>
                  </a:lnTo>
                  <a:lnTo>
                    <a:pt x="91883" y="30275"/>
                  </a:lnTo>
                  <a:lnTo>
                    <a:pt x="175615" y="30479"/>
                  </a:lnTo>
                  <a:lnTo>
                    <a:pt x="183964" y="29633"/>
                  </a:lnTo>
                  <a:lnTo>
                    <a:pt x="192914" y="28222"/>
                  </a:lnTo>
                  <a:lnTo>
                    <a:pt x="220980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77"/>
            <p:cNvSpPr/>
            <p:nvPr/>
          </p:nvSpPr>
          <p:spPr>
            <a:xfrm>
              <a:off x="7459980" y="2705100"/>
              <a:ext cx="198121" cy="75433"/>
            </a:xfrm>
            <a:custGeom>
              <a:avLst/>
              <a:gdLst/>
              <a:ahLst/>
              <a:cxnLst/>
              <a:rect l="0" t="0" r="0" b="0"/>
              <a:pathLst>
                <a:path w="198121" h="75433">
                  <a:moveTo>
                    <a:pt x="0" y="0"/>
                  </a:moveTo>
                  <a:lnTo>
                    <a:pt x="12136" y="4045"/>
                  </a:lnTo>
                  <a:lnTo>
                    <a:pt x="16557" y="6084"/>
                  </a:lnTo>
                  <a:lnTo>
                    <a:pt x="20351" y="8289"/>
                  </a:lnTo>
                  <a:lnTo>
                    <a:pt x="23728" y="10606"/>
                  </a:lnTo>
                  <a:lnTo>
                    <a:pt x="27671" y="12997"/>
                  </a:lnTo>
                  <a:lnTo>
                    <a:pt x="31994" y="15438"/>
                  </a:lnTo>
                  <a:lnTo>
                    <a:pt x="41313" y="20408"/>
                  </a:lnTo>
                  <a:lnTo>
                    <a:pt x="51099" y="25439"/>
                  </a:lnTo>
                  <a:lnTo>
                    <a:pt x="56079" y="28813"/>
                  </a:lnTo>
                  <a:lnTo>
                    <a:pt x="61093" y="32755"/>
                  </a:lnTo>
                  <a:lnTo>
                    <a:pt x="66129" y="37077"/>
                  </a:lnTo>
                  <a:lnTo>
                    <a:pt x="71178" y="40804"/>
                  </a:lnTo>
                  <a:lnTo>
                    <a:pt x="76240" y="44136"/>
                  </a:lnTo>
                  <a:lnTo>
                    <a:pt x="81306" y="47204"/>
                  </a:lnTo>
                  <a:lnTo>
                    <a:pt x="86378" y="50096"/>
                  </a:lnTo>
                  <a:lnTo>
                    <a:pt x="96528" y="55567"/>
                  </a:lnTo>
                  <a:lnTo>
                    <a:pt x="101605" y="59058"/>
                  </a:lnTo>
                  <a:lnTo>
                    <a:pt x="106684" y="63079"/>
                  </a:lnTo>
                  <a:lnTo>
                    <a:pt x="111762" y="67452"/>
                  </a:lnTo>
                  <a:lnTo>
                    <a:pt x="116841" y="70368"/>
                  </a:lnTo>
                  <a:lnTo>
                    <a:pt x="121921" y="72312"/>
                  </a:lnTo>
                  <a:lnTo>
                    <a:pt x="127000" y="73608"/>
                  </a:lnTo>
                  <a:lnTo>
                    <a:pt x="132926" y="74472"/>
                  </a:lnTo>
                  <a:lnTo>
                    <a:pt x="139419" y="75048"/>
                  </a:lnTo>
                  <a:lnTo>
                    <a:pt x="146284" y="75432"/>
                  </a:lnTo>
                  <a:lnTo>
                    <a:pt x="152557" y="74841"/>
                  </a:lnTo>
                  <a:lnTo>
                    <a:pt x="158431" y="73601"/>
                  </a:lnTo>
                  <a:lnTo>
                    <a:pt x="170321" y="69965"/>
                  </a:lnTo>
                  <a:lnTo>
                    <a:pt x="198120" y="609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78"/>
            <p:cNvSpPr/>
            <p:nvPr/>
          </p:nvSpPr>
          <p:spPr>
            <a:xfrm>
              <a:off x="4335780" y="4717252"/>
              <a:ext cx="426721" cy="243245"/>
            </a:xfrm>
            <a:custGeom>
              <a:avLst/>
              <a:gdLst/>
              <a:ahLst/>
              <a:cxnLst/>
              <a:rect l="0" t="0" r="0" b="0"/>
              <a:pathLst>
                <a:path w="426721" h="243245">
                  <a:moveTo>
                    <a:pt x="0" y="14768"/>
                  </a:moveTo>
                  <a:lnTo>
                    <a:pt x="0" y="10723"/>
                  </a:lnTo>
                  <a:lnTo>
                    <a:pt x="847" y="9532"/>
                  </a:lnTo>
                  <a:lnTo>
                    <a:pt x="2258" y="8737"/>
                  </a:lnTo>
                  <a:lnTo>
                    <a:pt x="6084" y="7854"/>
                  </a:lnTo>
                  <a:lnTo>
                    <a:pt x="19145" y="7189"/>
                  </a:lnTo>
                  <a:lnTo>
                    <a:pt x="22924" y="7176"/>
                  </a:lnTo>
                  <a:lnTo>
                    <a:pt x="31637" y="4903"/>
                  </a:lnTo>
                  <a:lnTo>
                    <a:pt x="41154" y="1917"/>
                  </a:lnTo>
                  <a:lnTo>
                    <a:pt x="51029" y="590"/>
                  </a:lnTo>
                  <a:lnTo>
                    <a:pt x="63320" y="0"/>
                  </a:lnTo>
                  <a:lnTo>
                    <a:pt x="76402" y="584"/>
                  </a:lnTo>
                  <a:lnTo>
                    <a:pt x="87861" y="3666"/>
                  </a:lnTo>
                  <a:lnTo>
                    <a:pt x="100856" y="5601"/>
                  </a:lnTo>
                  <a:lnTo>
                    <a:pt x="107877" y="6117"/>
                  </a:lnTo>
                  <a:lnTo>
                    <a:pt x="115945" y="6460"/>
                  </a:lnTo>
                  <a:lnTo>
                    <a:pt x="133939" y="6843"/>
                  </a:lnTo>
                  <a:lnTo>
                    <a:pt x="159065" y="7058"/>
                  </a:lnTo>
                  <a:lnTo>
                    <a:pt x="166157" y="7934"/>
                  </a:lnTo>
                  <a:lnTo>
                    <a:pt x="178552" y="11166"/>
                  </a:lnTo>
                  <a:lnTo>
                    <a:pt x="199095" y="17746"/>
                  </a:lnTo>
                  <a:lnTo>
                    <a:pt x="211535" y="22583"/>
                  </a:lnTo>
                  <a:lnTo>
                    <a:pt x="221862" y="27555"/>
                  </a:lnTo>
                  <a:lnTo>
                    <a:pt x="229274" y="32586"/>
                  </a:lnTo>
                  <a:lnTo>
                    <a:pt x="235390" y="39904"/>
                  </a:lnTo>
                  <a:lnTo>
                    <a:pt x="238207" y="44225"/>
                  </a:lnTo>
                  <a:lnTo>
                    <a:pt x="240085" y="48799"/>
                  </a:lnTo>
                  <a:lnTo>
                    <a:pt x="241336" y="53543"/>
                  </a:lnTo>
                  <a:lnTo>
                    <a:pt x="242171" y="58398"/>
                  </a:lnTo>
                  <a:lnTo>
                    <a:pt x="241881" y="62481"/>
                  </a:lnTo>
                  <a:lnTo>
                    <a:pt x="240840" y="66050"/>
                  </a:lnTo>
                  <a:lnTo>
                    <a:pt x="239300" y="69276"/>
                  </a:lnTo>
                  <a:lnTo>
                    <a:pt x="238273" y="73967"/>
                  </a:lnTo>
                  <a:lnTo>
                    <a:pt x="237588" y="79634"/>
                  </a:lnTo>
                  <a:lnTo>
                    <a:pt x="237132" y="85952"/>
                  </a:lnTo>
                  <a:lnTo>
                    <a:pt x="235135" y="91858"/>
                  </a:lnTo>
                  <a:lnTo>
                    <a:pt x="232110" y="97488"/>
                  </a:lnTo>
                  <a:lnTo>
                    <a:pt x="228400" y="102934"/>
                  </a:lnTo>
                  <a:lnTo>
                    <a:pt x="225079" y="108259"/>
                  </a:lnTo>
                  <a:lnTo>
                    <a:pt x="222020" y="113502"/>
                  </a:lnTo>
                  <a:lnTo>
                    <a:pt x="219133" y="118691"/>
                  </a:lnTo>
                  <a:lnTo>
                    <a:pt x="213668" y="128972"/>
                  </a:lnTo>
                  <a:lnTo>
                    <a:pt x="211025" y="134084"/>
                  </a:lnTo>
                  <a:lnTo>
                    <a:pt x="207570" y="139185"/>
                  </a:lnTo>
                  <a:lnTo>
                    <a:pt x="203573" y="144280"/>
                  </a:lnTo>
                  <a:lnTo>
                    <a:pt x="199216" y="149370"/>
                  </a:lnTo>
                  <a:lnTo>
                    <a:pt x="195464" y="154456"/>
                  </a:lnTo>
                  <a:lnTo>
                    <a:pt x="192115" y="159540"/>
                  </a:lnTo>
                  <a:lnTo>
                    <a:pt x="189037" y="164622"/>
                  </a:lnTo>
                  <a:lnTo>
                    <a:pt x="186138" y="169704"/>
                  </a:lnTo>
                  <a:lnTo>
                    <a:pt x="180659" y="179867"/>
                  </a:lnTo>
                  <a:lnTo>
                    <a:pt x="178860" y="184101"/>
                  </a:lnTo>
                  <a:lnTo>
                    <a:pt x="176859" y="191063"/>
                  </a:lnTo>
                  <a:lnTo>
                    <a:pt x="175971" y="196979"/>
                  </a:lnTo>
                  <a:lnTo>
                    <a:pt x="175576" y="203278"/>
                  </a:lnTo>
                  <a:lnTo>
                    <a:pt x="175400" y="211721"/>
                  </a:lnTo>
                  <a:lnTo>
                    <a:pt x="176200" y="215497"/>
                  </a:lnTo>
                  <a:lnTo>
                    <a:pt x="179346" y="221950"/>
                  </a:lnTo>
                  <a:lnTo>
                    <a:pt x="181371" y="224010"/>
                  </a:lnTo>
                  <a:lnTo>
                    <a:pt x="183567" y="225382"/>
                  </a:lnTo>
                  <a:lnTo>
                    <a:pt x="185878" y="226297"/>
                  </a:lnTo>
                  <a:lnTo>
                    <a:pt x="200438" y="236176"/>
                  </a:lnTo>
                  <a:lnTo>
                    <a:pt x="204745" y="238574"/>
                  </a:lnTo>
                  <a:lnTo>
                    <a:pt x="214046" y="241238"/>
                  </a:lnTo>
                  <a:lnTo>
                    <a:pt x="223825" y="242421"/>
                  </a:lnTo>
                  <a:lnTo>
                    <a:pt x="233815" y="242948"/>
                  </a:lnTo>
                  <a:lnTo>
                    <a:pt x="246158" y="243181"/>
                  </a:lnTo>
                  <a:lnTo>
                    <a:pt x="253005" y="243244"/>
                  </a:lnTo>
                  <a:lnTo>
                    <a:pt x="260110" y="242439"/>
                  </a:lnTo>
                  <a:lnTo>
                    <a:pt x="267386" y="241055"/>
                  </a:lnTo>
                  <a:lnTo>
                    <a:pt x="274778" y="239286"/>
                  </a:lnTo>
                  <a:lnTo>
                    <a:pt x="282245" y="237260"/>
                  </a:lnTo>
                  <a:lnTo>
                    <a:pt x="297315" y="232751"/>
                  </a:lnTo>
                  <a:lnTo>
                    <a:pt x="310222" y="230183"/>
                  </a:lnTo>
                  <a:lnTo>
                    <a:pt x="323296" y="228195"/>
                  </a:lnTo>
                  <a:lnTo>
                    <a:pt x="331524" y="226479"/>
                  </a:lnTo>
                  <a:lnTo>
                    <a:pt x="340396" y="224489"/>
                  </a:lnTo>
                  <a:lnTo>
                    <a:pt x="348004" y="222315"/>
                  </a:lnTo>
                  <a:lnTo>
                    <a:pt x="360972" y="217643"/>
                  </a:lnTo>
                  <a:lnTo>
                    <a:pt x="374639" y="212744"/>
                  </a:lnTo>
                  <a:lnTo>
                    <a:pt x="381839" y="210252"/>
                  </a:lnTo>
                  <a:lnTo>
                    <a:pt x="394355" y="205225"/>
                  </a:lnTo>
                  <a:lnTo>
                    <a:pt x="405562" y="200169"/>
                  </a:lnTo>
                  <a:lnTo>
                    <a:pt x="426720" y="19002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679"/>
            <p:cNvSpPr/>
            <p:nvPr/>
          </p:nvSpPr>
          <p:spPr>
            <a:xfrm>
              <a:off x="4876800" y="4892040"/>
              <a:ext cx="30482" cy="37014"/>
            </a:xfrm>
            <a:custGeom>
              <a:avLst/>
              <a:gdLst/>
              <a:ahLst/>
              <a:cxnLst/>
              <a:rect l="0" t="0" r="0" b="0"/>
              <a:pathLst>
                <a:path w="30482" h="37014">
                  <a:moveTo>
                    <a:pt x="0" y="0"/>
                  </a:moveTo>
                  <a:lnTo>
                    <a:pt x="0" y="4045"/>
                  </a:lnTo>
                  <a:lnTo>
                    <a:pt x="847" y="6084"/>
                  </a:lnTo>
                  <a:lnTo>
                    <a:pt x="2258" y="8289"/>
                  </a:lnTo>
                  <a:lnTo>
                    <a:pt x="6562" y="13868"/>
                  </a:lnTo>
                  <a:lnTo>
                    <a:pt x="6915" y="15171"/>
                  </a:lnTo>
                  <a:lnTo>
                    <a:pt x="7150" y="16887"/>
                  </a:lnTo>
                  <a:lnTo>
                    <a:pt x="7612" y="22756"/>
                  </a:lnTo>
                  <a:lnTo>
                    <a:pt x="7619" y="29412"/>
                  </a:lnTo>
                  <a:lnTo>
                    <a:pt x="8467" y="29768"/>
                  </a:lnTo>
                  <a:lnTo>
                    <a:pt x="9877" y="30006"/>
                  </a:lnTo>
                  <a:lnTo>
                    <a:pt x="11665" y="30164"/>
                  </a:lnTo>
                  <a:lnTo>
                    <a:pt x="12857" y="31116"/>
                  </a:lnTo>
                  <a:lnTo>
                    <a:pt x="13651" y="32597"/>
                  </a:lnTo>
                  <a:lnTo>
                    <a:pt x="14927" y="37013"/>
                  </a:lnTo>
                  <a:lnTo>
                    <a:pt x="15878" y="36529"/>
                  </a:lnTo>
                  <a:lnTo>
                    <a:pt x="17359" y="35359"/>
                  </a:lnTo>
                  <a:lnTo>
                    <a:pt x="19193" y="33733"/>
                  </a:lnTo>
                  <a:lnTo>
                    <a:pt x="21262" y="32649"/>
                  </a:lnTo>
                  <a:lnTo>
                    <a:pt x="23488" y="31926"/>
                  </a:lnTo>
                  <a:lnTo>
                    <a:pt x="25819" y="31444"/>
                  </a:lnTo>
                  <a:lnTo>
                    <a:pt x="27373" y="30276"/>
                  </a:lnTo>
                  <a:lnTo>
                    <a:pt x="28409" y="28651"/>
                  </a:lnTo>
                  <a:lnTo>
                    <a:pt x="30481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680"/>
            <p:cNvSpPr/>
            <p:nvPr/>
          </p:nvSpPr>
          <p:spPr>
            <a:xfrm>
              <a:off x="4991100" y="4716780"/>
              <a:ext cx="91442" cy="226989"/>
            </a:xfrm>
            <a:custGeom>
              <a:avLst/>
              <a:gdLst/>
              <a:ahLst/>
              <a:cxnLst/>
              <a:rect l="0" t="0" r="0" b="0"/>
              <a:pathLst>
                <a:path w="91442" h="226989">
                  <a:moveTo>
                    <a:pt x="0" y="0"/>
                  </a:moveTo>
                  <a:lnTo>
                    <a:pt x="13867" y="0"/>
                  </a:lnTo>
                  <a:lnTo>
                    <a:pt x="15171" y="847"/>
                  </a:lnTo>
                  <a:lnTo>
                    <a:pt x="16888" y="2258"/>
                  </a:lnTo>
                  <a:lnTo>
                    <a:pt x="21680" y="6561"/>
                  </a:lnTo>
                  <a:lnTo>
                    <a:pt x="28711" y="13495"/>
                  </a:lnTo>
                  <a:lnTo>
                    <a:pt x="33363" y="18133"/>
                  </a:lnTo>
                  <a:lnTo>
                    <a:pt x="34942" y="21402"/>
                  </a:lnTo>
                  <a:lnTo>
                    <a:pt x="35995" y="25275"/>
                  </a:lnTo>
                  <a:lnTo>
                    <a:pt x="36697" y="29550"/>
                  </a:lnTo>
                  <a:lnTo>
                    <a:pt x="38011" y="33247"/>
                  </a:lnTo>
                  <a:lnTo>
                    <a:pt x="39734" y="36558"/>
                  </a:lnTo>
                  <a:lnTo>
                    <a:pt x="41730" y="39612"/>
                  </a:lnTo>
                  <a:lnTo>
                    <a:pt x="43061" y="43341"/>
                  </a:lnTo>
                  <a:lnTo>
                    <a:pt x="43947" y="47521"/>
                  </a:lnTo>
                  <a:lnTo>
                    <a:pt x="44538" y="52001"/>
                  </a:lnTo>
                  <a:lnTo>
                    <a:pt x="45779" y="56680"/>
                  </a:lnTo>
                  <a:lnTo>
                    <a:pt x="47453" y="61494"/>
                  </a:lnTo>
                  <a:lnTo>
                    <a:pt x="49415" y="66396"/>
                  </a:lnTo>
                  <a:lnTo>
                    <a:pt x="50724" y="72204"/>
                  </a:lnTo>
                  <a:lnTo>
                    <a:pt x="51596" y="78616"/>
                  </a:lnTo>
                  <a:lnTo>
                    <a:pt x="52177" y="85431"/>
                  </a:lnTo>
                  <a:lnTo>
                    <a:pt x="53411" y="91667"/>
                  </a:lnTo>
                  <a:lnTo>
                    <a:pt x="55081" y="97518"/>
                  </a:lnTo>
                  <a:lnTo>
                    <a:pt x="57041" y="103112"/>
                  </a:lnTo>
                  <a:lnTo>
                    <a:pt x="58348" y="109381"/>
                  </a:lnTo>
                  <a:lnTo>
                    <a:pt x="59218" y="116101"/>
                  </a:lnTo>
                  <a:lnTo>
                    <a:pt x="59799" y="123121"/>
                  </a:lnTo>
                  <a:lnTo>
                    <a:pt x="61033" y="129494"/>
                  </a:lnTo>
                  <a:lnTo>
                    <a:pt x="62702" y="135436"/>
                  </a:lnTo>
                  <a:lnTo>
                    <a:pt x="64662" y="141091"/>
                  </a:lnTo>
                  <a:lnTo>
                    <a:pt x="65968" y="147401"/>
                  </a:lnTo>
                  <a:lnTo>
                    <a:pt x="66839" y="154147"/>
                  </a:lnTo>
                  <a:lnTo>
                    <a:pt x="67419" y="161185"/>
                  </a:lnTo>
                  <a:lnTo>
                    <a:pt x="67807" y="167570"/>
                  </a:lnTo>
                  <a:lnTo>
                    <a:pt x="68236" y="179180"/>
                  </a:lnTo>
                  <a:lnTo>
                    <a:pt x="68479" y="191191"/>
                  </a:lnTo>
                  <a:lnTo>
                    <a:pt x="68550" y="204157"/>
                  </a:lnTo>
                  <a:lnTo>
                    <a:pt x="69407" y="208072"/>
                  </a:lnTo>
                  <a:lnTo>
                    <a:pt x="70825" y="211528"/>
                  </a:lnTo>
                  <a:lnTo>
                    <a:pt x="72617" y="214679"/>
                  </a:lnTo>
                  <a:lnTo>
                    <a:pt x="74658" y="217626"/>
                  </a:lnTo>
                  <a:lnTo>
                    <a:pt x="76865" y="220437"/>
                  </a:lnTo>
                  <a:lnTo>
                    <a:pt x="82447" y="226988"/>
                  </a:lnTo>
                  <a:lnTo>
                    <a:pt x="83751" y="226678"/>
                  </a:lnTo>
                  <a:lnTo>
                    <a:pt x="85468" y="225625"/>
                  </a:lnTo>
                  <a:lnTo>
                    <a:pt x="91441" y="2209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681"/>
            <p:cNvSpPr/>
            <p:nvPr/>
          </p:nvSpPr>
          <p:spPr>
            <a:xfrm>
              <a:off x="5219771" y="4648525"/>
              <a:ext cx="319971" cy="365397"/>
            </a:xfrm>
            <a:custGeom>
              <a:avLst/>
              <a:gdLst/>
              <a:ahLst/>
              <a:cxnLst/>
              <a:rect l="0" t="0" r="0" b="0"/>
              <a:pathLst>
                <a:path w="319971" h="365397">
                  <a:moveTo>
                    <a:pt x="319970" y="83495"/>
                  </a:moveTo>
                  <a:lnTo>
                    <a:pt x="319970" y="75968"/>
                  </a:lnTo>
                  <a:lnTo>
                    <a:pt x="312377" y="75876"/>
                  </a:lnTo>
                  <a:lnTo>
                    <a:pt x="312349" y="68263"/>
                  </a:lnTo>
                  <a:lnTo>
                    <a:pt x="319942" y="68255"/>
                  </a:lnTo>
                  <a:lnTo>
                    <a:pt x="319967" y="61694"/>
                  </a:lnTo>
                  <a:lnTo>
                    <a:pt x="319121" y="61341"/>
                  </a:lnTo>
                  <a:lnTo>
                    <a:pt x="315924" y="60949"/>
                  </a:lnTo>
                  <a:lnTo>
                    <a:pt x="315579" y="59998"/>
                  </a:lnTo>
                  <a:lnTo>
                    <a:pt x="316196" y="58517"/>
                  </a:lnTo>
                  <a:lnTo>
                    <a:pt x="317454" y="56683"/>
                  </a:lnTo>
                  <a:lnTo>
                    <a:pt x="317445" y="54614"/>
                  </a:lnTo>
                  <a:lnTo>
                    <a:pt x="316593" y="52388"/>
                  </a:lnTo>
                  <a:lnTo>
                    <a:pt x="313189" y="46776"/>
                  </a:lnTo>
                  <a:lnTo>
                    <a:pt x="312722" y="43751"/>
                  </a:lnTo>
                  <a:lnTo>
                    <a:pt x="312423" y="34910"/>
                  </a:lnTo>
                  <a:lnTo>
                    <a:pt x="311552" y="33325"/>
                  </a:lnTo>
                  <a:lnTo>
                    <a:pt x="310125" y="32268"/>
                  </a:lnTo>
                  <a:lnTo>
                    <a:pt x="308326" y="31564"/>
                  </a:lnTo>
                  <a:lnTo>
                    <a:pt x="307127" y="30248"/>
                  </a:lnTo>
                  <a:lnTo>
                    <a:pt x="306328" y="28524"/>
                  </a:lnTo>
                  <a:lnTo>
                    <a:pt x="305795" y="26528"/>
                  </a:lnTo>
                  <a:lnTo>
                    <a:pt x="302945" y="22052"/>
                  </a:lnTo>
                  <a:lnTo>
                    <a:pt x="294217" y="12280"/>
                  </a:lnTo>
                  <a:lnTo>
                    <a:pt x="291795" y="10618"/>
                  </a:lnTo>
                  <a:lnTo>
                    <a:pt x="286846" y="8772"/>
                  </a:lnTo>
                  <a:lnTo>
                    <a:pt x="279565" y="7952"/>
                  </a:lnTo>
                  <a:lnTo>
                    <a:pt x="275253" y="7733"/>
                  </a:lnTo>
                  <a:lnTo>
                    <a:pt x="271532" y="6740"/>
                  </a:lnTo>
                  <a:lnTo>
                    <a:pt x="265140" y="3379"/>
                  </a:lnTo>
                  <a:lnTo>
                    <a:pt x="257218" y="1321"/>
                  </a:lnTo>
                  <a:lnTo>
                    <a:pt x="248053" y="407"/>
                  </a:lnTo>
                  <a:lnTo>
                    <a:pt x="238336" y="0"/>
                  </a:lnTo>
                  <a:lnTo>
                    <a:pt x="232527" y="739"/>
                  </a:lnTo>
                  <a:lnTo>
                    <a:pt x="226114" y="2077"/>
                  </a:lnTo>
                  <a:lnTo>
                    <a:pt x="219300" y="3817"/>
                  </a:lnTo>
                  <a:lnTo>
                    <a:pt x="212216" y="4976"/>
                  </a:lnTo>
                  <a:lnTo>
                    <a:pt x="204954" y="5749"/>
                  </a:lnTo>
                  <a:lnTo>
                    <a:pt x="197573" y="6265"/>
                  </a:lnTo>
                  <a:lnTo>
                    <a:pt x="190958" y="7455"/>
                  </a:lnTo>
                  <a:lnTo>
                    <a:pt x="184856" y="9095"/>
                  </a:lnTo>
                  <a:lnTo>
                    <a:pt x="179094" y="11035"/>
                  </a:lnTo>
                  <a:lnTo>
                    <a:pt x="172712" y="14022"/>
                  </a:lnTo>
                  <a:lnTo>
                    <a:pt x="165918" y="17706"/>
                  </a:lnTo>
                  <a:lnTo>
                    <a:pt x="158849" y="21856"/>
                  </a:lnTo>
                  <a:lnTo>
                    <a:pt x="146478" y="28725"/>
                  </a:lnTo>
                  <a:lnTo>
                    <a:pt x="140808" y="31741"/>
                  </a:lnTo>
                  <a:lnTo>
                    <a:pt x="134489" y="35446"/>
                  </a:lnTo>
                  <a:lnTo>
                    <a:pt x="120694" y="44078"/>
                  </a:lnTo>
                  <a:lnTo>
                    <a:pt x="114306" y="48750"/>
                  </a:lnTo>
                  <a:lnTo>
                    <a:pt x="108354" y="53558"/>
                  </a:lnTo>
                  <a:lnTo>
                    <a:pt x="102692" y="58457"/>
                  </a:lnTo>
                  <a:lnTo>
                    <a:pt x="96378" y="64263"/>
                  </a:lnTo>
                  <a:lnTo>
                    <a:pt x="82589" y="77488"/>
                  </a:lnTo>
                  <a:lnTo>
                    <a:pt x="76203" y="84570"/>
                  </a:lnTo>
                  <a:lnTo>
                    <a:pt x="70252" y="91832"/>
                  </a:lnTo>
                  <a:lnTo>
                    <a:pt x="64591" y="99213"/>
                  </a:lnTo>
                  <a:lnTo>
                    <a:pt x="59123" y="106674"/>
                  </a:lnTo>
                  <a:lnTo>
                    <a:pt x="48533" y="121737"/>
                  </a:lnTo>
                  <a:lnTo>
                    <a:pt x="33052" y="144497"/>
                  </a:lnTo>
                  <a:lnTo>
                    <a:pt x="28784" y="152950"/>
                  </a:lnTo>
                  <a:lnTo>
                    <a:pt x="25092" y="161971"/>
                  </a:lnTo>
                  <a:lnTo>
                    <a:pt x="21785" y="171372"/>
                  </a:lnTo>
                  <a:lnTo>
                    <a:pt x="17887" y="180180"/>
                  </a:lnTo>
                  <a:lnTo>
                    <a:pt x="13594" y="188592"/>
                  </a:lnTo>
                  <a:lnTo>
                    <a:pt x="9039" y="196739"/>
                  </a:lnTo>
                  <a:lnTo>
                    <a:pt x="6002" y="204712"/>
                  </a:lnTo>
                  <a:lnTo>
                    <a:pt x="3978" y="212566"/>
                  </a:lnTo>
                  <a:lnTo>
                    <a:pt x="2628" y="220342"/>
                  </a:lnTo>
                  <a:lnTo>
                    <a:pt x="1729" y="228067"/>
                  </a:lnTo>
                  <a:lnTo>
                    <a:pt x="1129" y="235756"/>
                  </a:lnTo>
                  <a:lnTo>
                    <a:pt x="729" y="243423"/>
                  </a:lnTo>
                  <a:lnTo>
                    <a:pt x="285" y="258714"/>
                  </a:lnTo>
                  <a:lnTo>
                    <a:pt x="0" y="285182"/>
                  </a:lnTo>
                  <a:lnTo>
                    <a:pt x="823" y="291613"/>
                  </a:lnTo>
                  <a:lnTo>
                    <a:pt x="2219" y="298440"/>
                  </a:lnTo>
                  <a:lnTo>
                    <a:pt x="3996" y="305532"/>
                  </a:lnTo>
                  <a:lnTo>
                    <a:pt x="6027" y="311953"/>
                  </a:lnTo>
                  <a:lnTo>
                    <a:pt x="8228" y="317927"/>
                  </a:lnTo>
                  <a:lnTo>
                    <a:pt x="10542" y="323603"/>
                  </a:lnTo>
                  <a:lnTo>
                    <a:pt x="13778" y="328234"/>
                  </a:lnTo>
                  <a:lnTo>
                    <a:pt x="21889" y="335637"/>
                  </a:lnTo>
                  <a:lnTo>
                    <a:pt x="31138" y="341749"/>
                  </a:lnTo>
                  <a:lnTo>
                    <a:pt x="40047" y="347288"/>
                  </a:lnTo>
                  <a:lnTo>
                    <a:pt x="46829" y="352572"/>
                  </a:lnTo>
                  <a:lnTo>
                    <a:pt x="54923" y="357743"/>
                  </a:lnTo>
                  <a:lnTo>
                    <a:pt x="59451" y="360307"/>
                  </a:lnTo>
                  <a:lnTo>
                    <a:pt x="68999" y="363156"/>
                  </a:lnTo>
                  <a:lnTo>
                    <a:pt x="78887" y="364422"/>
                  </a:lnTo>
                  <a:lnTo>
                    <a:pt x="83894" y="364760"/>
                  </a:lnTo>
                  <a:lnTo>
                    <a:pt x="88926" y="364985"/>
                  </a:lnTo>
                  <a:lnTo>
                    <a:pt x="99033" y="365235"/>
                  </a:lnTo>
                  <a:lnTo>
                    <a:pt x="111228" y="365396"/>
                  </a:lnTo>
                  <a:lnTo>
                    <a:pt x="113075" y="364562"/>
                  </a:lnTo>
                  <a:lnTo>
                    <a:pt x="119720" y="360190"/>
                  </a:lnTo>
                  <a:lnTo>
                    <a:pt x="124572" y="358871"/>
                  </a:lnTo>
                  <a:lnTo>
                    <a:pt x="126205" y="357673"/>
                  </a:lnTo>
                  <a:lnTo>
                    <a:pt x="127293" y="356027"/>
                  </a:lnTo>
                  <a:lnTo>
                    <a:pt x="129040" y="351347"/>
                  </a:lnTo>
                  <a:lnTo>
                    <a:pt x="129413" y="342058"/>
                  </a:lnTo>
                  <a:lnTo>
                    <a:pt x="129470" y="33495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682"/>
            <p:cNvSpPr/>
            <p:nvPr/>
          </p:nvSpPr>
          <p:spPr>
            <a:xfrm>
              <a:off x="5547369" y="4693960"/>
              <a:ext cx="159972" cy="335099"/>
            </a:xfrm>
            <a:custGeom>
              <a:avLst/>
              <a:gdLst/>
              <a:ahLst/>
              <a:cxnLst/>
              <a:rect l="0" t="0" r="0" b="0"/>
              <a:pathLst>
                <a:path w="159972" h="335099">
                  <a:moveTo>
                    <a:pt x="30472" y="121880"/>
                  </a:moveTo>
                  <a:lnTo>
                    <a:pt x="7933" y="121880"/>
                  </a:lnTo>
                  <a:lnTo>
                    <a:pt x="7639" y="128441"/>
                  </a:lnTo>
                  <a:lnTo>
                    <a:pt x="3574" y="133231"/>
                  </a:lnTo>
                  <a:lnTo>
                    <a:pt x="2380" y="136221"/>
                  </a:lnTo>
                  <a:lnTo>
                    <a:pt x="1053" y="144058"/>
                  </a:lnTo>
                  <a:lnTo>
                    <a:pt x="464" y="153186"/>
                  </a:lnTo>
                  <a:lnTo>
                    <a:pt x="201" y="162887"/>
                  </a:lnTo>
                  <a:lnTo>
                    <a:pt x="0" y="207220"/>
                  </a:lnTo>
                  <a:lnTo>
                    <a:pt x="844" y="213487"/>
                  </a:lnTo>
                  <a:lnTo>
                    <a:pt x="2252" y="219357"/>
                  </a:lnTo>
                  <a:lnTo>
                    <a:pt x="4039" y="224965"/>
                  </a:lnTo>
                  <a:lnTo>
                    <a:pt x="5230" y="231243"/>
                  </a:lnTo>
                  <a:lnTo>
                    <a:pt x="6024" y="237969"/>
                  </a:lnTo>
                  <a:lnTo>
                    <a:pt x="6553" y="244993"/>
                  </a:lnTo>
                  <a:lnTo>
                    <a:pt x="6906" y="251368"/>
                  </a:lnTo>
                  <a:lnTo>
                    <a:pt x="7298" y="262968"/>
                  </a:lnTo>
                  <a:lnTo>
                    <a:pt x="8249" y="269279"/>
                  </a:lnTo>
                  <a:lnTo>
                    <a:pt x="9729" y="276026"/>
                  </a:lnTo>
                  <a:lnTo>
                    <a:pt x="11564" y="283064"/>
                  </a:lnTo>
                  <a:lnTo>
                    <a:pt x="13600" y="293142"/>
                  </a:lnTo>
                  <a:lnTo>
                    <a:pt x="15353" y="301289"/>
                  </a:lnTo>
                  <a:lnTo>
                    <a:pt x="18954" y="310555"/>
                  </a:lnTo>
                  <a:lnTo>
                    <a:pt x="21119" y="318060"/>
                  </a:lnTo>
                  <a:lnTo>
                    <a:pt x="22338" y="327045"/>
                  </a:lnTo>
                  <a:lnTo>
                    <a:pt x="22509" y="329777"/>
                  </a:lnTo>
                  <a:lnTo>
                    <a:pt x="23470" y="331598"/>
                  </a:lnTo>
                  <a:lnTo>
                    <a:pt x="24957" y="332812"/>
                  </a:lnTo>
                  <a:lnTo>
                    <a:pt x="30149" y="335098"/>
                  </a:lnTo>
                  <a:lnTo>
                    <a:pt x="30376" y="331153"/>
                  </a:lnTo>
                  <a:lnTo>
                    <a:pt x="28171" y="324674"/>
                  </a:lnTo>
                  <a:lnTo>
                    <a:pt x="26397" y="320576"/>
                  </a:lnTo>
                  <a:lnTo>
                    <a:pt x="24427" y="311507"/>
                  </a:lnTo>
                  <a:lnTo>
                    <a:pt x="22705" y="301832"/>
                  </a:lnTo>
                  <a:lnTo>
                    <a:pt x="19118" y="291888"/>
                  </a:lnTo>
                  <a:lnTo>
                    <a:pt x="17822" y="285172"/>
                  </a:lnTo>
                  <a:lnTo>
                    <a:pt x="16958" y="277308"/>
                  </a:lnTo>
                  <a:lnTo>
                    <a:pt x="16383" y="268679"/>
                  </a:lnTo>
                  <a:lnTo>
                    <a:pt x="15999" y="260386"/>
                  </a:lnTo>
                  <a:lnTo>
                    <a:pt x="15573" y="244398"/>
                  </a:lnTo>
                  <a:lnTo>
                    <a:pt x="14612" y="235732"/>
                  </a:lnTo>
                  <a:lnTo>
                    <a:pt x="13125" y="226568"/>
                  </a:lnTo>
                  <a:lnTo>
                    <a:pt x="11287" y="217072"/>
                  </a:lnTo>
                  <a:lnTo>
                    <a:pt x="10062" y="207355"/>
                  </a:lnTo>
                  <a:lnTo>
                    <a:pt x="9245" y="197490"/>
                  </a:lnTo>
                  <a:lnTo>
                    <a:pt x="8701" y="187526"/>
                  </a:lnTo>
                  <a:lnTo>
                    <a:pt x="8095" y="167425"/>
                  </a:lnTo>
                  <a:lnTo>
                    <a:pt x="7639" y="107076"/>
                  </a:lnTo>
                  <a:lnTo>
                    <a:pt x="7613" y="65004"/>
                  </a:lnTo>
                  <a:lnTo>
                    <a:pt x="8459" y="59409"/>
                  </a:lnTo>
                  <a:lnTo>
                    <a:pt x="9870" y="53986"/>
                  </a:lnTo>
                  <a:lnTo>
                    <a:pt x="11657" y="48677"/>
                  </a:lnTo>
                  <a:lnTo>
                    <a:pt x="15900" y="38263"/>
                  </a:lnTo>
                  <a:lnTo>
                    <a:pt x="20609" y="28837"/>
                  </a:lnTo>
                  <a:lnTo>
                    <a:pt x="25524" y="21825"/>
                  </a:lnTo>
                  <a:lnTo>
                    <a:pt x="28019" y="18770"/>
                  </a:lnTo>
                  <a:lnTo>
                    <a:pt x="30530" y="15886"/>
                  </a:lnTo>
                  <a:lnTo>
                    <a:pt x="33050" y="13118"/>
                  </a:lnTo>
                  <a:lnTo>
                    <a:pt x="36424" y="10425"/>
                  </a:lnTo>
                  <a:lnTo>
                    <a:pt x="40367" y="7783"/>
                  </a:lnTo>
                  <a:lnTo>
                    <a:pt x="44689" y="5176"/>
                  </a:lnTo>
                  <a:lnTo>
                    <a:pt x="49263" y="3437"/>
                  </a:lnTo>
                  <a:lnTo>
                    <a:pt x="54005" y="2278"/>
                  </a:lnTo>
                  <a:lnTo>
                    <a:pt x="58861" y="1506"/>
                  </a:lnTo>
                  <a:lnTo>
                    <a:pt x="63791" y="990"/>
                  </a:lnTo>
                  <a:lnTo>
                    <a:pt x="68770" y="646"/>
                  </a:lnTo>
                  <a:lnTo>
                    <a:pt x="73784" y="418"/>
                  </a:lnTo>
                  <a:lnTo>
                    <a:pt x="83870" y="164"/>
                  </a:lnTo>
                  <a:lnTo>
                    <a:pt x="100098" y="0"/>
                  </a:lnTo>
                  <a:lnTo>
                    <a:pt x="103983" y="834"/>
                  </a:lnTo>
                  <a:lnTo>
                    <a:pt x="108266" y="2236"/>
                  </a:lnTo>
                  <a:lnTo>
                    <a:pt x="112815" y="4017"/>
                  </a:lnTo>
                  <a:lnTo>
                    <a:pt x="117541" y="6052"/>
                  </a:lnTo>
                  <a:lnTo>
                    <a:pt x="127306" y="10570"/>
                  </a:lnTo>
                  <a:lnTo>
                    <a:pt x="131435" y="13806"/>
                  </a:lnTo>
                  <a:lnTo>
                    <a:pt x="135034" y="17657"/>
                  </a:lnTo>
                  <a:lnTo>
                    <a:pt x="138280" y="21919"/>
                  </a:lnTo>
                  <a:lnTo>
                    <a:pt x="141290" y="25606"/>
                  </a:lnTo>
                  <a:lnTo>
                    <a:pt x="144144" y="28910"/>
                  </a:lnTo>
                  <a:lnTo>
                    <a:pt x="146894" y="31960"/>
                  </a:lnTo>
                  <a:lnTo>
                    <a:pt x="149573" y="35687"/>
                  </a:lnTo>
                  <a:lnTo>
                    <a:pt x="152206" y="39865"/>
                  </a:lnTo>
                  <a:lnTo>
                    <a:pt x="156542" y="48175"/>
                  </a:lnTo>
                  <a:lnTo>
                    <a:pt x="158470" y="54691"/>
                  </a:lnTo>
                  <a:lnTo>
                    <a:pt x="159326" y="62667"/>
                  </a:lnTo>
                  <a:lnTo>
                    <a:pt x="159707" y="71857"/>
                  </a:lnTo>
                  <a:lnTo>
                    <a:pt x="159922" y="86550"/>
                  </a:lnTo>
                  <a:lnTo>
                    <a:pt x="159971" y="96582"/>
                  </a:lnTo>
                  <a:lnTo>
                    <a:pt x="159138" y="100781"/>
                  </a:lnTo>
                  <a:lnTo>
                    <a:pt x="155955" y="107705"/>
                  </a:lnTo>
                  <a:lnTo>
                    <a:pt x="153975" y="115862"/>
                  </a:lnTo>
                  <a:lnTo>
                    <a:pt x="153448" y="120409"/>
                  </a:lnTo>
                  <a:lnTo>
                    <a:pt x="152249" y="123439"/>
                  </a:lnTo>
                  <a:lnTo>
                    <a:pt x="150603" y="125459"/>
                  </a:lnTo>
                  <a:lnTo>
                    <a:pt x="148659" y="126806"/>
                  </a:lnTo>
                  <a:lnTo>
                    <a:pt x="144242" y="132819"/>
                  </a:lnTo>
                  <a:lnTo>
                    <a:pt x="138553" y="142385"/>
                  </a:lnTo>
                  <a:lnTo>
                    <a:pt x="135516" y="145951"/>
                  </a:lnTo>
                  <a:lnTo>
                    <a:pt x="133521" y="148088"/>
                  </a:lnTo>
                  <a:lnTo>
                    <a:pt x="131345" y="149512"/>
                  </a:lnTo>
                  <a:lnTo>
                    <a:pt x="126669" y="151094"/>
                  </a:lnTo>
                  <a:lnTo>
                    <a:pt x="125083" y="150669"/>
                  </a:lnTo>
                  <a:lnTo>
                    <a:pt x="124026" y="149540"/>
                  </a:lnTo>
                  <a:lnTo>
                    <a:pt x="123321" y="147940"/>
                  </a:lnTo>
                  <a:lnTo>
                    <a:pt x="123698" y="146874"/>
                  </a:lnTo>
                  <a:lnTo>
                    <a:pt x="124796" y="146162"/>
                  </a:lnTo>
                  <a:lnTo>
                    <a:pt x="129532" y="144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683"/>
            <p:cNvSpPr/>
            <p:nvPr/>
          </p:nvSpPr>
          <p:spPr>
            <a:xfrm>
              <a:off x="5814060" y="4724807"/>
              <a:ext cx="60961" cy="292364"/>
            </a:xfrm>
            <a:custGeom>
              <a:avLst/>
              <a:gdLst/>
              <a:ahLst/>
              <a:cxnLst/>
              <a:rect l="0" t="0" r="0" b="0"/>
              <a:pathLst>
                <a:path w="60961" h="292364">
                  <a:moveTo>
                    <a:pt x="0" y="14833"/>
                  </a:moveTo>
                  <a:lnTo>
                    <a:pt x="12136" y="10788"/>
                  </a:lnTo>
                  <a:lnTo>
                    <a:pt x="16557" y="8750"/>
                  </a:lnTo>
                  <a:lnTo>
                    <a:pt x="20352" y="6545"/>
                  </a:lnTo>
                  <a:lnTo>
                    <a:pt x="23728" y="4227"/>
                  </a:lnTo>
                  <a:lnTo>
                    <a:pt x="27672" y="2683"/>
                  </a:lnTo>
                  <a:lnTo>
                    <a:pt x="31995" y="1653"/>
                  </a:lnTo>
                  <a:lnTo>
                    <a:pt x="36570" y="966"/>
                  </a:lnTo>
                  <a:lnTo>
                    <a:pt x="40466" y="508"/>
                  </a:lnTo>
                  <a:lnTo>
                    <a:pt x="43911" y="203"/>
                  </a:lnTo>
                  <a:lnTo>
                    <a:pt x="47054" y="0"/>
                  </a:lnTo>
                  <a:lnTo>
                    <a:pt x="49996" y="711"/>
                  </a:lnTo>
                  <a:lnTo>
                    <a:pt x="52804" y="2032"/>
                  </a:lnTo>
                  <a:lnTo>
                    <a:pt x="55522" y="3759"/>
                  </a:lnTo>
                  <a:lnTo>
                    <a:pt x="57335" y="5757"/>
                  </a:lnTo>
                  <a:lnTo>
                    <a:pt x="58544" y="7936"/>
                  </a:lnTo>
                  <a:lnTo>
                    <a:pt x="59349" y="10235"/>
                  </a:lnTo>
                  <a:lnTo>
                    <a:pt x="60244" y="17305"/>
                  </a:lnTo>
                  <a:lnTo>
                    <a:pt x="60642" y="26091"/>
                  </a:lnTo>
                  <a:lnTo>
                    <a:pt x="60866" y="40559"/>
                  </a:lnTo>
                  <a:lnTo>
                    <a:pt x="60960" y="135827"/>
                  </a:lnTo>
                  <a:lnTo>
                    <a:pt x="60113" y="144602"/>
                  </a:lnTo>
                  <a:lnTo>
                    <a:pt x="58702" y="153840"/>
                  </a:lnTo>
                  <a:lnTo>
                    <a:pt x="56915" y="163384"/>
                  </a:lnTo>
                  <a:lnTo>
                    <a:pt x="55724" y="172287"/>
                  </a:lnTo>
                  <a:lnTo>
                    <a:pt x="54929" y="180763"/>
                  </a:lnTo>
                  <a:lnTo>
                    <a:pt x="54399" y="188953"/>
                  </a:lnTo>
                  <a:lnTo>
                    <a:pt x="53199" y="196953"/>
                  </a:lnTo>
                  <a:lnTo>
                    <a:pt x="51553" y="204826"/>
                  </a:lnTo>
                  <a:lnTo>
                    <a:pt x="49608" y="212615"/>
                  </a:lnTo>
                  <a:lnTo>
                    <a:pt x="48313" y="220348"/>
                  </a:lnTo>
                  <a:lnTo>
                    <a:pt x="47448" y="228043"/>
                  </a:lnTo>
                  <a:lnTo>
                    <a:pt x="46873" y="235713"/>
                  </a:lnTo>
                  <a:lnTo>
                    <a:pt x="46488" y="243366"/>
                  </a:lnTo>
                  <a:lnTo>
                    <a:pt x="46061" y="258643"/>
                  </a:lnTo>
                  <a:lnTo>
                    <a:pt x="45765" y="280191"/>
                  </a:lnTo>
                  <a:lnTo>
                    <a:pt x="45750" y="283178"/>
                  </a:lnTo>
                  <a:lnTo>
                    <a:pt x="44893" y="286017"/>
                  </a:lnTo>
                  <a:lnTo>
                    <a:pt x="43475" y="288756"/>
                  </a:lnTo>
                  <a:lnTo>
                    <a:pt x="41683" y="291428"/>
                  </a:lnTo>
                  <a:lnTo>
                    <a:pt x="40489" y="292363"/>
                  </a:lnTo>
                  <a:lnTo>
                    <a:pt x="39692" y="292139"/>
                  </a:lnTo>
                  <a:lnTo>
                    <a:pt x="39162" y="291144"/>
                  </a:lnTo>
                  <a:lnTo>
                    <a:pt x="39655" y="287094"/>
                  </a:lnTo>
                  <a:lnTo>
                    <a:pt x="40830" y="281007"/>
                  </a:lnTo>
                  <a:lnTo>
                    <a:pt x="42460" y="273562"/>
                  </a:lnTo>
                  <a:lnTo>
                    <a:pt x="43546" y="265212"/>
                  </a:lnTo>
                  <a:lnTo>
                    <a:pt x="44271" y="256259"/>
                  </a:lnTo>
                  <a:lnTo>
                    <a:pt x="45720" y="22819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684"/>
            <p:cNvSpPr/>
            <p:nvPr/>
          </p:nvSpPr>
          <p:spPr>
            <a:xfrm>
              <a:off x="5867409" y="4533903"/>
              <a:ext cx="7613" cy="91438"/>
            </a:xfrm>
            <a:custGeom>
              <a:avLst/>
              <a:gdLst/>
              <a:ahLst/>
              <a:cxnLst/>
              <a:rect l="0" t="0" r="0" b="0"/>
              <a:pathLst>
                <a:path w="7613" h="91438">
                  <a:moveTo>
                    <a:pt x="7612" y="91437"/>
                  </a:moveTo>
                  <a:lnTo>
                    <a:pt x="7612" y="1491"/>
                  </a:lnTo>
                  <a:lnTo>
                    <a:pt x="6765" y="992"/>
                  </a:lnTo>
                  <a:lnTo>
                    <a:pt x="5354" y="661"/>
                  </a:lnTo>
                  <a:lnTo>
                    <a:pt x="19" y="0"/>
                  </a:lnTo>
                  <a:lnTo>
                    <a:pt x="0" y="4043"/>
                  </a:lnTo>
                  <a:lnTo>
                    <a:pt x="844" y="5235"/>
                  </a:lnTo>
                  <a:lnTo>
                    <a:pt x="2253" y="6029"/>
                  </a:lnTo>
                  <a:lnTo>
                    <a:pt x="4039" y="6558"/>
                  </a:lnTo>
                  <a:lnTo>
                    <a:pt x="5230" y="7758"/>
                  </a:lnTo>
                  <a:lnTo>
                    <a:pt x="6024" y="9404"/>
                  </a:lnTo>
                  <a:lnTo>
                    <a:pt x="7612" y="1523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685"/>
            <p:cNvSpPr/>
            <p:nvPr/>
          </p:nvSpPr>
          <p:spPr>
            <a:xfrm>
              <a:off x="6141720" y="4762501"/>
              <a:ext cx="327662" cy="38101"/>
            </a:xfrm>
            <a:custGeom>
              <a:avLst/>
              <a:gdLst/>
              <a:ahLst/>
              <a:cxnLst/>
              <a:rect l="0" t="0" r="0" b="0"/>
              <a:pathLst>
                <a:path w="327662" h="38101">
                  <a:moveTo>
                    <a:pt x="0" y="0"/>
                  </a:moveTo>
                  <a:lnTo>
                    <a:pt x="10607" y="10606"/>
                  </a:lnTo>
                  <a:lnTo>
                    <a:pt x="13844" y="12997"/>
                  </a:lnTo>
                  <a:lnTo>
                    <a:pt x="17697" y="15438"/>
                  </a:lnTo>
                  <a:lnTo>
                    <a:pt x="21958" y="17911"/>
                  </a:lnTo>
                  <a:lnTo>
                    <a:pt x="25646" y="20408"/>
                  </a:lnTo>
                  <a:lnTo>
                    <a:pt x="28950" y="22919"/>
                  </a:lnTo>
                  <a:lnTo>
                    <a:pt x="32000" y="25439"/>
                  </a:lnTo>
                  <a:lnTo>
                    <a:pt x="34880" y="27119"/>
                  </a:lnTo>
                  <a:lnTo>
                    <a:pt x="37648" y="28240"/>
                  </a:lnTo>
                  <a:lnTo>
                    <a:pt x="40339" y="28986"/>
                  </a:lnTo>
                  <a:lnTo>
                    <a:pt x="47844" y="29815"/>
                  </a:lnTo>
                  <a:lnTo>
                    <a:pt x="56825" y="30185"/>
                  </a:lnTo>
                  <a:lnTo>
                    <a:pt x="66460" y="30349"/>
                  </a:lnTo>
                  <a:lnTo>
                    <a:pt x="71400" y="31239"/>
                  </a:lnTo>
                  <a:lnTo>
                    <a:pt x="76387" y="32679"/>
                  </a:lnTo>
                  <a:lnTo>
                    <a:pt x="81405" y="34486"/>
                  </a:lnTo>
                  <a:lnTo>
                    <a:pt x="87290" y="35691"/>
                  </a:lnTo>
                  <a:lnTo>
                    <a:pt x="93753" y="36494"/>
                  </a:lnTo>
                  <a:lnTo>
                    <a:pt x="100602" y="37029"/>
                  </a:lnTo>
                  <a:lnTo>
                    <a:pt x="107708" y="37386"/>
                  </a:lnTo>
                  <a:lnTo>
                    <a:pt x="122378" y="37783"/>
                  </a:lnTo>
                  <a:lnTo>
                    <a:pt x="302034" y="38100"/>
                  </a:lnTo>
                  <a:lnTo>
                    <a:pt x="306342" y="37253"/>
                  </a:lnTo>
                  <a:lnTo>
                    <a:pt x="310062" y="35842"/>
                  </a:lnTo>
                  <a:lnTo>
                    <a:pt x="313388" y="34055"/>
                  </a:lnTo>
                  <a:lnTo>
                    <a:pt x="316452" y="32863"/>
                  </a:lnTo>
                  <a:lnTo>
                    <a:pt x="319343" y="32068"/>
                  </a:lnTo>
                  <a:lnTo>
                    <a:pt x="327661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686"/>
            <p:cNvSpPr/>
            <p:nvPr/>
          </p:nvSpPr>
          <p:spPr>
            <a:xfrm>
              <a:off x="6241501" y="4823460"/>
              <a:ext cx="334561" cy="88158"/>
            </a:xfrm>
            <a:custGeom>
              <a:avLst/>
              <a:gdLst/>
              <a:ahLst/>
              <a:cxnLst/>
              <a:rect l="0" t="0" r="0" b="0"/>
              <a:pathLst>
                <a:path w="334561" h="88158">
                  <a:moveTo>
                    <a:pt x="83099" y="30480"/>
                  </a:moveTo>
                  <a:lnTo>
                    <a:pt x="39513" y="57511"/>
                  </a:lnTo>
                  <a:lnTo>
                    <a:pt x="22523" y="67329"/>
                  </a:lnTo>
                  <a:lnTo>
                    <a:pt x="16468" y="71133"/>
                  </a:lnTo>
                  <a:lnTo>
                    <a:pt x="11585" y="74515"/>
                  </a:lnTo>
                  <a:lnTo>
                    <a:pt x="7483" y="77617"/>
                  </a:lnTo>
                  <a:lnTo>
                    <a:pt x="4749" y="78838"/>
                  </a:lnTo>
                  <a:lnTo>
                    <a:pt x="2926" y="78805"/>
                  </a:lnTo>
                  <a:lnTo>
                    <a:pt x="1711" y="77937"/>
                  </a:lnTo>
                  <a:lnTo>
                    <a:pt x="900" y="78204"/>
                  </a:lnTo>
                  <a:lnTo>
                    <a:pt x="361" y="79230"/>
                  </a:lnTo>
                  <a:lnTo>
                    <a:pt x="0" y="80760"/>
                  </a:lnTo>
                  <a:lnTo>
                    <a:pt x="607" y="81780"/>
                  </a:lnTo>
                  <a:lnTo>
                    <a:pt x="1858" y="82460"/>
                  </a:lnTo>
                  <a:lnTo>
                    <a:pt x="3538" y="82913"/>
                  </a:lnTo>
                  <a:lnTo>
                    <a:pt x="9922" y="83417"/>
                  </a:lnTo>
                  <a:lnTo>
                    <a:pt x="19249" y="84488"/>
                  </a:lnTo>
                  <a:lnTo>
                    <a:pt x="25293" y="85958"/>
                  </a:lnTo>
                  <a:lnTo>
                    <a:pt x="31862" y="87786"/>
                  </a:lnTo>
                  <a:lnTo>
                    <a:pt x="38782" y="88157"/>
                  </a:lnTo>
                  <a:lnTo>
                    <a:pt x="45933" y="87558"/>
                  </a:lnTo>
                  <a:lnTo>
                    <a:pt x="53243" y="86312"/>
                  </a:lnTo>
                  <a:lnTo>
                    <a:pt x="61502" y="85481"/>
                  </a:lnTo>
                  <a:lnTo>
                    <a:pt x="70394" y="84927"/>
                  </a:lnTo>
                  <a:lnTo>
                    <a:pt x="79709" y="84559"/>
                  </a:lnTo>
                  <a:lnTo>
                    <a:pt x="90152" y="83466"/>
                  </a:lnTo>
                  <a:lnTo>
                    <a:pt x="101349" y="81890"/>
                  </a:lnTo>
                  <a:lnTo>
                    <a:pt x="113046" y="79993"/>
                  </a:lnTo>
                  <a:lnTo>
                    <a:pt x="124230" y="77882"/>
                  </a:lnTo>
                  <a:lnTo>
                    <a:pt x="180855" y="65927"/>
                  </a:lnTo>
                  <a:lnTo>
                    <a:pt x="193143" y="62578"/>
                  </a:lnTo>
                  <a:lnTo>
                    <a:pt x="205569" y="58652"/>
                  </a:lnTo>
                  <a:lnTo>
                    <a:pt x="218086" y="54341"/>
                  </a:lnTo>
                  <a:lnTo>
                    <a:pt x="243282" y="45036"/>
                  </a:lnTo>
                  <a:lnTo>
                    <a:pt x="255928" y="40184"/>
                  </a:lnTo>
                  <a:lnTo>
                    <a:pt x="267745" y="35256"/>
                  </a:lnTo>
                  <a:lnTo>
                    <a:pt x="279010" y="30277"/>
                  </a:lnTo>
                  <a:lnTo>
                    <a:pt x="289907" y="25265"/>
                  </a:lnTo>
                  <a:lnTo>
                    <a:pt x="299711" y="20230"/>
                  </a:lnTo>
                  <a:lnTo>
                    <a:pt x="308787" y="15180"/>
                  </a:lnTo>
                  <a:lnTo>
                    <a:pt x="33456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687"/>
            <p:cNvSpPr/>
            <p:nvPr/>
          </p:nvSpPr>
          <p:spPr>
            <a:xfrm>
              <a:off x="6516159" y="4640580"/>
              <a:ext cx="370219" cy="386732"/>
            </a:xfrm>
            <a:custGeom>
              <a:avLst/>
              <a:gdLst/>
              <a:ahLst/>
              <a:cxnLst/>
              <a:rect l="0" t="0" r="0" b="0"/>
              <a:pathLst>
                <a:path w="370219" h="386732">
                  <a:moveTo>
                    <a:pt x="6561" y="0"/>
                  </a:moveTo>
                  <a:lnTo>
                    <a:pt x="2516" y="12135"/>
                  </a:lnTo>
                  <a:lnTo>
                    <a:pt x="0" y="23727"/>
                  </a:lnTo>
                  <a:lnTo>
                    <a:pt x="494" y="26825"/>
                  </a:lnTo>
                  <a:lnTo>
                    <a:pt x="3300" y="32525"/>
                  </a:lnTo>
                  <a:lnTo>
                    <a:pt x="9640" y="40493"/>
                  </a:lnTo>
                  <a:lnTo>
                    <a:pt x="15387" y="42235"/>
                  </a:lnTo>
                  <a:lnTo>
                    <a:pt x="23452" y="43397"/>
                  </a:lnTo>
                  <a:lnTo>
                    <a:pt x="33061" y="44171"/>
                  </a:lnTo>
                  <a:lnTo>
                    <a:pt x="44548" y="45534"/>
                  </a:lnTo>
                  <a:lnTo>
                    <a:pt x="70858" y="49306"/>
                  </a:lnTo>
                  <a:lnTo>
                    <a:pt x="81599" y="52344"/>
                  </a:lnTo>
                  <a:lnTo>
                    <a:pt x="90452" y="56063"/>
                  </a:lnTo>
                  <a:lnTo>
                    <a:pt x="98050" y="60235"/>
                  </a:lnTo>
                  <a:lnTo>
                    <a:pt x="105653" y="63863"/>
                  </a:lnTo>
                  <a:lnTo>
                    <a:pt x="113263" y="67129"/>
                  </a:lnTo>
                  <a:lnTo>
                    <a:pt x="120875" y="70152"/>
                  </a:lnTo>
                  <a:lnTo>
                    <a:pt x="129337" y="73861"/>
                  </a:lnTo>
                  <a:lnTo>
                    <a:pt x="158274" y="87172"/>
                  </a:lnTo>
                  <a:lnTo>
                    <a:pt x="192437" y="101841"/>
                  </a:lnTo>
                  <a:lnTo>
                    <a:pt x="213915" y="111867"/>
                  </a:lnTo>
                  <a:lnTo>
                    <a:pt x="245047" y="127032"/>
                  </a:lnTo>
                  <a:lnTo>
                    <a:pt x="256145" y="132948"/>
                  </a:lnTo>
                  <a:lnTo>
                    <a:pt x="279766" y="146294"/>
                  </a:lnTo>
                  <a:lnTo>
                    <a:pt x="290298" y="151716"/>
                  </a:lnTo>
                  <a:lnTo>
                    <a:pt x="299858" y="156177"/>
                  </a:lnTo>
                  <a:lnTo>
                    <a:pt x="308772" y="159998"/>
                  </a:lnTo>
                  <a:lnTo>
                    <a:pt x="317256" y="165085"/>
                  </a:lnTo>
                  <a:lnTo>
                    <a:pt x="325451" y="171017"/>
                  </a:lnTo>
                  <a:lnTo>
                    <a:pt x="333455" y="177512"/>
                  </a:lnTo>
                  <a:lnTo>
                    <a:pt x="340483" y="183534"/>
                  </a:lnTo>
                  <a:lnTo>
                    <a:pt x="346862" y="189243"/>
                  </a:lnTo>
                  <a:lnTo>
                    <a:pt x="357620" y="200101"/>
                  </a:lnTo>
                  <a:lnTo>
                    <a:pt x="365223" y="210572"/>
                  </a:lnTo>
                  <a:lnTo>
                    <a:pt x="369166" y="220870"/>
                  </a:lnTo>
                  <a:lnTo>
                    <a:pt x="370218" y="225986"/>
                  </a:lnTo>
                  <a:lnTo>
                    <a:pt x="370073" y="231937"/>
                  </a:lnTo>
                  <a:lnTo>
                    <a:pt x="369129" y="238445"/>
                  </a:lnTo>
                  <a:lnTo>
                    <a:pt x="367653" y="245323"/>
                  </a:lnTo>
                  <a:lnTo>
                    <a:pt x="364976" y="251602"/>
                  </a:lnTo>
                  <a:lnTo>
                    <a:pt x="357485" y="263094"/>
                  </a:lnTo>
                  <a:lnTo>
                    <a:pt x="352271" y="269376"/>
                  </a:lnTo>
                  <a:lnTo>
                    <a:pt x="346254" y="276104"/>
                  </a:lnTo>
                  <a:lnTo>
                    <a:pt x="332797" y="290353"/>
                  </a:lnTo>
                  <a:lnTo>
                    <a:pt x="318348" y="305153"/>
                  </a:lnTo>
                  <a:lnTo>
                    <a:pt x="310093" y="311808"/>
                  </a:lnTo>
                  <a:lnTo>
                    <a:pt x="301202" y="317939"/>
                  </a:lnTo>
                  <a:lnTo>
                    <a:pt x="291888" y="323719"/>
                  </a:lnTo>
                  <a:lnTo>
                    <a:pt x="282293" y="330113"/>
                  </a:lnTo>
                  <a:lnTo>
                    <a:pt x="262600" y="343990"/>
                  </a:lnTo>
                  <a:lnTo>
                    <a:pt x="252607" y="349553"/>
                  </a:lnTo>
                  <a:lnTo>
                    <a:pt x="242558" y="354109"/>
                  </a:lnTo>
                  <a:lnTo>
                    <a:pt x="232472" y="357992"/>
                  </a:lnTo>
                  <a:lnTo>
                    <a:pt x="224055" y="362275"/>
                  </a:lnTo>
                  <a:lnTo>
                    <a:pt x="216751" y="366823"/>
                  </a:lnTo>
                  <a:lnTo>
                    <a:pt x="210187" y="371549"/>
                  </a:lnTo>
                  <a:lnTo>
                    <a:pt x="203272" y="375546"/>
                  </a:lnTo>
                  <a:lnTo>
                    <a:pt x="196122" y="379057"/>
                  </a:lnTo>
                  <a:lnTo>
                    <a:pt x="188815" y="382245"/>
                  </a:lnTo>
                  <a:lnTo>
                    <a:pt x="181404" y="384370"/>
                  </a:lnTo>
                  <a:lnTo>
                    <a:pt x="173923" y="385787"/>
                  </a:lnTo>
                  <a:lnTo>
                    <a:pt x="166395" y="386731"/>
                  </a:lnTo>
                  <a:lnTo>
                    <a:pt x="158837" y="386514"/>
                  </a:lnTo>
                  <a:lnTo>
                    <a:pt x="151259" y="385523"/>
                  </a:lnTo>
                  <a:lnTo>
                    <a:pt x="143666" y="384015"/>
                  </a:lnTo>
                  <a:lnTo>
                    <a:pt x="136912" y="382164"/>
                  </a:lnTo>
                  <a:lnTo>
                    <a:pt x="130715" y="380082"/>
                  </a:lnTo>
                  <a:lnTo>
                    <a:pt x="113242" y="3733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688"/>
            <p:cNvSpPr/>
            <p:nvPr/>
          </p:nvSpPr>
          <p:spPr>
            <a:xfrm>
              <a:off x="7178684" y="4229104"/>
              <a:ext cx="300626" cy="236179"/>
            </a:xfrm>
            <a:custGeom>
              <a:avLst/>
              <a:gdLst/>
              <a:ahLst/>
              <a:cxnLst/>
              <a:rect l="0" t="0" r="0" b="0"/>
              <a:pathLst>
                <a:path w="300626" h="236179">
                  <a:moveTo>
                    <a:pt x="29837" y="30477"/>
                  </a:moveTo>
                  <a:lnTo>
                    <a:pt x="15225" y="23171"/>
                  </a:lnTo>
                  <a:lnTo>
                    <a:pt x="6692" y="22950"/>
                  </a:lnTo>
                  <a:lnTo>
                    <a:pt x="0" y="22865"/>
                  </a:lnTo>
                  <a:lnTo>
                    <a:pt x="3592" y="22859"/>
                  </a:lnTo>
                  <a:lnTo>
                    <a:pt x="5567" y="22012"/>
                  </a:lnTo>
                  <a:lnTo>
                    <a:pt x="12393" y="17620"/>
                  </a:lnTo>
                  <a:lnTo>
                    <a:pt x="17286" y="16296"/>
                  </a:lnTo>
                  <a:lnTo>
                    <a:pt x="24541" y="15707"/>
                  </a:lnTo>
                  <a:lnTo>
                    <a:pt x="28847" y="15550"/>
                  </a:lnTo>
                  <a:lnTo>
                    <a:pt x="38145" y="13118"/>
                  </a:lnTo>
                  <a:lnTo>
                    <a:pt x="42996" y="11284"/>
                  </a:lnTo>
                  <a:lnTo>
                    <a:pt x="47923" y="9215"/>
                  </a:lnTo>
                  <a:lnTo>
                    <a:pt x="52902" y="6989"/>
                  </a:lnTo>
                  <a:lnTo>
                    <a:pt x="57913" y="4659"/>
                  </a:lnTo>
                  <a:lnTo>
                    <a:pt x="63794" y="3104"/>
                  </a:lnTo>
                  <a:lnTo>
                    <a:pt x="70256" y="2069"/>
                  </a:lnTo>
                  <a:lnTo>
                    <a:pt x="77103" y="1378"/>
                  </a:lnTo>
                  <a:lnTo>
                    <a:pt x="84208" y="918"/>
                  </a:lnTo>
                  <a:lnTo>
                    <a:pt x="91484" y="611"/>
                  </a:lnTo>
                  <a:lnTo>
                    <a:pt x="106342" y="270"/>
                  </a:lnTo>
                  <a:lnTo>
                    <a:pt x="179254" y="0"/>
                  </a:lnTo>
                  <a:lnTo>
                    <a:pt x="183636" y="846"/>
                  </a:lnTo>
                  <a:lnTo>
                    <a:pt x="190761" y="4043"/>
                  </a:lnTo>
                  <a:lnTo>
                    <a:pt x="199532" y="10603"/>
                  </a:lnTo>
                  <a:lnTo>
                    <a:pt x="204881" y="17693"/>
                  </a:lnTo>
                  <a:lnTo>
                    <a:pt x="207494" y="21954"/>
                  </a:lnTo>
                  <a:lnTo>
                    <a:pt x="212654" y="28947"/>
                  </a:lnTo>
                  <a:lnTo>
                    <a:pt x="215215" y="31997"/>
                  </a:lnTo>
                  <a:lnTo>
                    <a:pt x="218061" y="37643"/>
                  </a:lnTo>
                  <a:lnTo>
                    <a:pt x="219326" y="43822"/>
                  </a:lnTo>
                  <a:lnTo>
                    <a:pt x="219663" y="47840"/>
                  </a:lnTo>
                  <a:lnTo>
                    <a:pt x="220037" y="55974"/>
                  </a:lnTo>
                  <a:lnTo>
                    <a:pt x="220204" y="62411"/>
                  </a:lnTo>
                  <a:lnTo>
                    <a:pt x="220326" y="78641"/>
                  </a:lnTo>
                  <a:lnTo>
                    <a:pt x="219483" y="81213"/>
                  </a:lnTo>
                  <a:lnTo>
                    <a:pt x="215099" y="88031"/>
                  </a:lnTo>
                  <a:lnTo>
                    <a:pt x="213776" y="89923"/>
                  </a:lnTo>
                  <a:lnTo>
                    <a:pt x="213188" y="93022"/>
                  </a:lnTo>
                  <a:lnTo>
                    <a:pt x="212725" y="98952"/>
                  </a:lnTo>
                  <a:lnTo>
                    <a:pt x="216764" y="99026"/>
                  </a:lnTo>
                  <a:lnTo>
                    <a:pt x="217956" y="99883"/>
                  </a:lnTo>
                  <a:lnTo>
                    <a:pt x="218749" y="101301"/>
                  </a:lnTo>
                  <a:lnTo>
                    <a:pt x="220024" y="105615"/>
                  </a:lnTo>
                  <a:lnTo>
                    <a:pt x="220974" y="105969"/>
                  </a:lnTo>
                  <a:lnTo>
                    <a:pt x="228585" y="106537"/>
                  </a:lnTo>
                  <a:lnTo>
                    <a:pt x="230915" y="106584"/>
                  </a:lnTo>
                  <a:lnTo>
                    <a:pt x="233316" y="107461"/>
                  </a:lnTo>
                  <a:lnTo>
                    <a:pt x="238241" y="110694"/>
                  </a:lnTo>
                  <a:lnTo>
                    <a:pt x="245774" y="117274"/>
                  </a:lnTo>
                  <a:lnTo>
                    <a:pt x="253369" y="124586"/>
                  </a:lnTo>
                  <a:lnTo>
                    <a:pt x="260701" y="129595"/>
                  </a:lnTo>
                  <a:lnTo>
                    <a:pt x="268757" y="134642"/>
                  </a:lnTo>
                  <a:lnTo>
                    <a:pt x="275159" y="139708"/>
                  </a:lnTo>
                  <a:lnTo>
                    <a:pt x="280827" y="144782"/>
                  </a:lnTo>
                  <a:lnTo>
                    <a:pt x="286169" y="149859"/>
                  </a:lnTo>
                  <a:lnTo>
                    <a:pt x="291365" y="154938"/>
                  </a:lnTo>
                  <a:lnTo>
                    <a:pt x="293088" y="158324"/>
                  </a:lnTo>
                  <a:lnTo>
                    <a:pt x="294238" y="162275"/>
                  </a:lnTo>
                  <a:lnTo>
                    <a:pt x="295005" y="166602"/>
                  </a:lnTo>
                  <a:lnTo>
                    <a:pt x="298114" y="173668"/>
                  </a:lnTo>
                  <a:lnTo>
                    <a:pt x="300129" y="176738"/>
                  </a:lnTo>
                  <a:lnTo>
                    <a:pt x="300625" y="179630"/>
                  </a:lnTo>
                  <a:lnTo>
                    <a:pt x="300109" y="182406"/>
                  </a:lnTo>
                  <a:lnTo>
                    <a:pt x="298125" y="187747"/>
                  </a:lnTo>
                  <a:lnTo>
                    <a:pt x="297243" y="192944"/>
                  </a:lnTo>
                  <a:lnTo>
                    <a:pt x="296161" y="195515"/>
                  </a:lnTo>
                  <a:lnTo>
                    <a:pt x="292701" y="200629"/>
                  </a:lnTo>
                  <a:lnTo>
                    <a:pt x="286084" y="205724"/>
                  </a:lnTo>
                  <a:lnTo>
                    <a:pt x="278345" y="210811"/>
                  </a:lnTo>
                  <a:lnTo>
                    <a:pt x="272083" y="215894"/>
                  </a:lnTo>
                  <a:lnTo>
                    <a:pt x="264219" y="220976"/>
                  </a:lnTo>
                  <a:lnTo>
                    <a:pt x="255080" y="226056"/>
                  </a:lnTo>
                  <a:lnTo>
                    <a:pt x="245374" y="231137"/>
                  </a:lnTo>
                  <a:lnTo>
                    <a:pt x="240415" y="232830"/>
                  </a:lnTo>
                  <a:lnTo>
                    <a:pt x="235416" y="233959"/>
                  </a:lnTo>
                  <a:lnTo>
                    <a:pt x="230390" y="234711"/>
                  </a:lnTo>
                  <a:lnTo>
                    <a:pt x="225345" y="235213"/>
                  </a:lnTo>
                  <a:lnTo>
                    <a:pt x="220289" y="235548"/>
                  </a:lnTo>
                  <a:lnTo>
                    <a:pt x="215225" y="235771"/>
                  </a:lnTo>
                  <a:lnTo>
                    <a:pt x="205084" y="236018"/>
                  </a:lnTo>
                  <a:lnTo>
                    <a:pt x="184774" y="236178"/>
                  </a:lnTo>
                  <a:lnTo>
                    <a:pt x="180542" y="235344"/>
                  </a:lnTo>
                  <a:lnTo>
                    <a:pt x="173582" y="232160"/>
                  </a:lnTo>
                  <a:lnTo>
                    <a:pt x="164903" y="225607"/>
                  </a:lnTo>
                  <a:lnTo>
                    <a:pt x="159575" y="218519"/>
                  </a:lnTo>
                  <a:lnTo>
                    <a:pt x="156970" y="214258"/>
                  </a:lnTo>
                  <a:lnTo>
                    <a:pt x="154074" y="207266"/>
                  </a:lnTo>
                  <a:lnTo>
                    <a:pt x="152787" y="200490"/>
                  </a:lnTo>
                  <a:lnTo>
                    <a:pt x="152444" y="196312"/>
                  </a:lnTo>
                  <a:lnTo>
                    <a:pt x="151757" y="18287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689"/>
            <p:cNvSpPr/>
            <p:nvPr/>
          </p:nvSpPr>
          <p:spPr>
            <a:xfrm>
              <a:off x="7567851" y="4213896"/>
              <a:ext cx="181554" cy="228076"/>
            </a:xfrm>
            <a:custGeom>
              <a:avLst/>
              <a:gdLst/>
              <a:ahLst/>
              <a:cxnLst/>
              <a:rect l="0" t="0" r="0" b="0"/>
              <a:pathLst>
                <a:path w="181554" h="228076">
                  <a:moveTo>
                    <a:pt x="44530" y="30444"/>
                  </a:moveTo>
                  <a:lnTo>
                    <a:pt x="65923" y="30444"/>
                  </a:lnTo>
                  <a:lnTo>
                    <a:pt x="68996" y="28187"/>
                  </a:lnTo>
                  <a:lnTo>
                    <a:pt x="73822" y="23883"/>
                  </a:lnTo>
                  <a:lnTo>
                    <a:pt x="73371" y="22683"/>
                  </a:lnTo>
                  <a:lnTo>
                    <a:pt x="68343" y="16356"/>
                  </a:lnTo>
                  <a:lnTo>
                    <a:pt x="67814" y="13458"/>
                  </a:lnTo>
                  <a:lnTo>
                    <a:pt x="67673" y="11500"/>
                  </a:lnTo>
                  <a:lnTo>
                    <a:pt x="66731" y="9348"/>
                  </a:lnTo>
                  <a:lnTo>
                    <a:pt x="62209" y="3121"/>
                  </a:lnTo>
                  <a:lnTo>
                    <a:pt x="60854" y="1367"/>
                  </a:lnTo>
                  <a:lnTo>
                    <a:pt x="59646" y="899"/>
                  </a:lnTo>
                  <a:lnTo>
                    <a:pt x="54747" y="241"/>
                  </a:lnTo>
                  <a:lnTo>
                    <a:pt x="51226" y="46"/>
                  </a:lnTo>
                  <a:lnTo>
                    <a:pt x="44401" y="0"/>
                  </a:lnTo>
                  <a:lnTo>
                    <a:pt x="41904" y="835"/>
                  </a:lnTo>
                  <a:lnTo>
                    <a:pt x="40240" y="2238"/>
                  </a:lnTo>
                  <a:lnTo>
                    <a:pt x="37543" y="6901"/>
                  </a:lnTo>
                  <a:lnTo>
                    <a:pt x="33523" y="14618"/>
                  </a:lnTo>
                  <a:lnTo>
                    <a:pt x="28914" y="21435"/>
                  </a:lnTo>
                  <a:lnTo>
                    <a:pt x="26499" y="24438"/>
                  </a:lnTo>
                  <a:lnTo>
                    <a:pt x="24043" y="28980"/>
                  </a:lnTo>
                  <a:lnTo>
                    <a:pt x="21559" y="34548"/>
                  </a:lnTo>
                  <a:lnTo>
                    <a:pt x="19055" y="40800"/>
                  </a:lnTo>
                  <a:lnTo>
                    <a:pt x="16540" y="46661"/>
                  </a:lnTo>
                  <a:lnTo>
                    <a:pt x="11488" y="57689"/>
                  </a:lnTo>
                  <a:lnTo>
                    <a:pt x="9802" y="63848"/>
                  </a:lnTo>
                  <a:lnTo>
                    <a:pt x="8678" y="70493"/>
                  </a:lnTo>
                  <a:lnTo>
                    <a:pt x="7928" y="77464"/>
                  </a:lnTo>
                  <a:lnTo>
                    <a:pt x="6582" y="84651"/>
                  </a:lnTo>
                  <a:lnTo>
                    <a:pt x="4839" y="91981"/>
                  </a:lnTo>
                  <a:lnTo>
                    <a:pt x="2830" y="99409"/>
                  </a:lnTo>
                  <a:lnTo>
                    <a:pt x="1489" y="106901"/>
                  </a:lnTo>
                  <a:lnTo>
                    <a:pt x="596" y="114435"/>
                  </a:lnTo>
                  <a:lnTo>
                    <a:pt x="0" y="121998"/>
                  </a:lnTo>
                  <a:lnTo>
                    <a:pt x="451" y="129580"/>
                  </a:lnTo>
                  <a:lnTo>
                    <a:pt x="1597" y="137175"/>
                  </a:lnTo>
                  <a:lnTo>
                    <a:pt x="3208" y="144778"/>
                  </a:lnTo>
                  <a:lnTo>
                    <a:pt x="5129" y="152387"/>
                  </a:lnTo>
                  <a:lnTo>
                    <a:pt x="7256" y="159999"/>
                  </a:lnTo>
                  <a:lnTo>
                    <a:pt x="9521" y="167614"/>
                  </a:lnTo>
                  <a:lnTo>
                    <a:pt x="11877" y="174384"/>
                  </a:lnTo>
                  <a:lnTo>
                    <a:pt x="14295" y="180591"/>
                  </a:lnTo>
                  <a:lnTo>
                    <a:pt x="16753" y="186421"/>
                  </a:lnTo>
                  <a:lnTo>
                    <a:pt x="20085" y="192003"/>
                  </a:lnTo>
                  <a:lnTo>
                    <a:pt x="24000" y="197416"/>
                  </a:lnTo>
                  <a:lnTo>
                    <a:pt x="28302" y="202719"/>
                  </a:lnTo>
                  <a:lnTo>
                    <a:pt x="32019" y="207100"/>
                  </a:lnTo>
                  <a:lnTo>
                    <a:pt x="35342" y="210868"/>
                  </a:lnTo>
                  <a:lnTo>
                    <a:pt x="38404" y="214227"/>
                  </a:lnTo>
                  <a:lnTo>
                    <a:pt x="42140" y="217313"/>
                  </a:lnTo>
                  <a:lnTo>
                    <a:pt x="46323" y="220217"/>
                  </a:lnTo>
                  <a:lnTo>
                    <a:pt x="50806" y="222999"/>
                  </a:lnTo>
                  <a:lnTo>
                    <a:pt x="55487" y="224854"/>
                  </a:lnTo>
                  <a:lnTo>
                    <a:pt x="60301" y="226091"/>
                  </a:lnTo>
                  <a:lnTo>
                    <a:pt x="65203" y="226915"/>
                  </a:lnTo>
                  <a:lnTo>
                    <a:pt x="70166" y="227464"/>
                  </a:lnTo>
                  <a:lnTo>
                    <a:pt x="75167" y="227831"/>
                  </a:lnTo>
                  <a:lnTo>
                    <a:pt x="80195" y="228075"/>
                  </a:lnTo>
                  <a:lnTo>
                    <a:pt x="85239" y="227391"/>
                  </a:lnTo>
                  <a:lnTo>
                    <a:pt x="90296" y="226089"/>
                  </a:lnTo>
                  <a:lnTo>
                    <a:pt x="95360" y="224374"/>
                  </a:lnTo>
                  <a:lnTo>
                    <a:pt x="99583" y="221538"/>
                  </a:lnTo>
                  <a:lnTo>
                    <a:pt x="103245" y="217953"/>
                  </a:lnTo>
                  <a:lnTo>
                    <a:pt x="106533" y="213870"/>
                  </a:lnTo>
                  <a:lnTo>
                    <a:pt x="110418" y="209455"/>
                  </a:lnTo>
                  <a:lnTo>
                    <a:pt x="114703" y="204818"/>
                  </a:lnTo>
                  <a:lnTo>
                    <a:pt x="119251" y="200033"/>
                  </a:lnTo>
                  <a:lnTo>
                    <a:pt x="123977" y="194304"/>
                  </a:lnTo>
                  <a:lnTo>
                    <a:pt x="128821" y="187943"/>
                  </a:lnTo>
                  <a:lnTo>
                    <a:pt x="133744" y="181164"/>
                  </a:lnTo>
                  <a:lnTo>
                    <a:pt x="138719" y="174950"/>
                  </a:lnTo>
                  <a:lnTo>
                    <a:pt x="143729" y="169115"/>
                  </a:lnTo>
                  <a:lnTo>
                    <a:pt x="148762" y="163531"/>
                  </a:lnTo>
                  <a:lnTo>
                    <a:pt x="152965" y="157269"/>
                  </a:lnTo>
                  <a:lnTo>
                    <a:pt x="156612" y="150554"/>
                  </a:lnTo>
                  <a:lnTo>
                    <a:pt x="159891" y="143538"/>
                  </a:lnTo>
                  <a:lnTo>
                    <a:pt x="162924" y="136319"/>
                  </a:lnTo>
                  <a:lnTo>
                    <a:pt x="165792" y="128968"/>
                  </a:lnTo>
                  <a:lnTo>
                    <a:pt x="171237" y="114026"/>
                  </a:lnTo>
                  <a:lnTo>
                    <a:pt x="176479" y="98918"/>
                  </a:lnTo>
                  <a:lnTo>
                    <a:pt x="178216" y="91333"/>
                  </a:lnTo>
                  <a:lnTo>
                    <a:pt x="179374" y="83737"/>
                  </a:lnTo>
                  <a:lnTo>
                    <a:pt x="180146" y="76132"/>
                  </a:lnTo>
                  <a:lnTo>
                    <a:pt x="180660" y="69370"/>
                  </a:lnTo>
                  <a:lnTo>
                    <a:pt x="181002" y="63168"/>
                  </a:lnTo>
                  <a:lnTo>
                    <a:pt x="181384" y="51761"/>
                  </a:lnTo>
                  <a:lnTo>
                    <a:pt x="181553" y="41047"/>
                  </a:lnTo>
                  <a:lnTo>
                    <a:pt x="180752" y="36666"/>
                  </a:lnTo>
                  <a:lnTo>
                    <a:pt x="177603" y="29540"/>
                  </a:lnTo>
                  <a:lnTo>
                    <a:pt x="173381" y="23551"/>
                  </a:lnTo>
                  <a:lnTo>
                    <a:pt x="168683" y="18067"/>
                  </a:lnTo>
                  <a:lnTo>
                    <a:pt x="163774" y="12807"/>
                  </a:lnTo>
                  <a:lnTo>
                    <a:pt x="161278" y="11067"/>
                  </a:lnTo>
                  <a:lnTo>
                    <a:pt x="156249" y="9132"/>
                  </a:lnTo>
                  <a:lnTo>
                    <a:pt x="151191" y="8272"/>
                  </a:lnTo>
                  <a:lnTo>
                    <a:pt x="146121" y="7889"/>
                  </a:lnTo>
                  <a:lnTo>
                    <a:pt x="141045" y="7720"/>
                  </a:lnTo>
                  <a:lnTo>
                    <a:pt x="138507" y="8521"/>
                  </a:lnTo>
                  <a:lnTo>
                    <a:pt x="133428" y="11669"/>
                  </a:lnTo>
                  <a:lnTo>
                    <a:pt x="129854" y="14157"/>
                  </a:lnTo>
                  <a:lnTo>
                    <a:pt x="129353" y="15352"/>
                  </a:lnTo>
                  <a:lnTo>
                    <a:pt x="129018" y="16996"/>
                  </a:lnTo>
                  <a:lnTo>
                    <a:pt x="128349" y="2282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690"/>
            <p:cNvSpPr/>
            <p:nvPr/>
          </p:nvSpPr>
          <p:spPr>
            <a:xfrm>
              <a:off x="7947661" y="4312920"/>
              <a:ext cx="30480" cy="22088"/>
            </a:xfrm>
            <a:custGeom>
              <a:avLst/>
              <a:gdLst/>
              <a:ahLst/>
              <a:cxnLst/>
              <a:rect l="0" t="0" r="0" b="0"/>
              <a:pathLst>
                <a:path w="30480" h="22088">
                  <a:moveTo>
                    <a:pt x="30479" y="0"/>
                  </a:moveTo>
                  <a:lnTo>
                    <a:pt x="26434" y="0"/>
                  </a:lnTo>
                  <a:lnTo>
                    <a:pt x="25243" y="847"/>
                  </a:lnTo>
                  <a:lnTo>
                    <a:pt x="24448" y="2258"/>
                  </a:lnTo>
                  <a:lnTo>
                    <a:pt x="23173" y="6561"/>
                  </a:lnTo>
                  <a:lnTo>
                    <a:pt x="22222" y="6914"/>
                  </a:lnTo>
                  <a:lnTo>
                    <a:pt x="20742" y="7150"/>
                  </a:lnTo>
                  <a:lnTo>
                    <a:pt x="18907" y="7306"/>
                  </a:lnTo>
                  <a:lnTo>
                    <a:pt x="17685" y="8257"/>
                  </a:lnTo>
                  <a:lnTo>
                    <a:pt x="16870" y="9739"/>
                  </a:lnTo>
                  <a:lnTo>
                    <a:pt x="15561" y="14153"/>
                  </a:lnTo>
                  <a:lnTo>
                    <a:pt x="14607" y="14515"/>
                  </a:lnTo>
                  <a:lnTo>
                    <a:pt x="13124" y="14757"/>
                  </a:lnTo>
                  <a:lnTo>
                    <a:pt x="7647" y="15238"/>
                  </a:lnTo>
                  <a:lnTo>
                    <a:pt x="6773" y="15240"/>
                  </a:lnTo>
                  <a:lnTo>
                    <a:pt x="3574" y="15240"/>
                  </a:lnTo>
                  <a:lnTo>
                    <a:pt x="2382" y="16087"/>
                  </a:lnTo>
                  <a:lnTo>
                    <a:pt x="1589" y="17497"/>
                  </a:lnTo>
                  <a:lnTo>
                    <a:pt x="313" y="21801"/>
                  </a:lnTo>
                  <a:lnTo>
                    <a:pt x="209" y="21307"/>
                  </a:lnTo>
                  <a:lnTo>
                    <a:pt x="138" y="20131"/>
                  </a:lnTo>
                  <a:lnTo>
                    <a:pt x="93" y="18501"/>
                  </a:lnTo>
                  <a:lnTo>
                    <a:pt x="62" y="18261"/>
                  </a:lnTo>
                  <a:lnTo>
                    <a:pt x="41" y="18947"/>
                  </a:lnTo>
                  <a:lnTo>
                    <a:pt x="7" y="22087"/>
                  </a:lnTo>
                  <a:lnTo>
                    <a:pt x="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691"/>
            <p:cNvSpPr/>
            <p:nvPr/>
          </p:nvSpPr>
          <p:spPr>
            <a:xfrm>
              <a:off x="8077199" y="4145280"/>
              <a:ext cx="53341" cy="310811"/>
            </a:xfrm>
            <a:custGeom>
              <a:avLst/>
              <a:gdLst/>
              <a:ahLst/>
              <a:cxnLst/>
              <a:rect l="0" t="0" r="0" b="0"/>
              <a:pathLst>
                <a:path w="53341" h="310811">
                  <a:moveTo>
                    <a:pt x="0" y="0"/>
                  </a:moveTo>
                  <a:lnTo>
                    <a:pt x="37012" y="0"/>
                  </a:lnTo>
                  <a:lnTo>
                    <a:pt x="39914" y="846"/>
                  </a:lnTo>
                  <a:lnTo>
                    <a:pt x="41850" y="2258"/>
                  </a:lnTo>
                  <a:lnTo>
                    <a:pt x="43140" y="4045"/>
                  </a:lnTo>
                  <a:lnTo>
                    <a:pt x="44846" y="5237"/>
                  </a:lnTo>
                  <a:lnTo>
                    <a:pt x="46831" y="6031"/>
                  </a:lnTo>
                  <a:lnTo>
                    <a:pt x="49001" y="6561"/>
                  </a:lnTo>
                  <a:lnTo>
                    <a:pt x="50448" y="7760"/>
                  </a:lnTo>
                  <a:lnTo>
                    <a:pt x="51412" y="9407"/>
                  </a:lnTo>
                  <a:lnTo>
                    <a:pt x="52484" y="13494"/>
                  </a:lnTo>
                  <a:lnTo>
                    <a:pt x="53171" y="23017"/>
                  </a:lnTo>
                  <a:lnTo>
                    <a:pt x="53265" y="28856"/>
                  </a:lnTo>
                  <a:lnTo>
                    <a:pt x="53340" y="107883"/>
                  </a:lnTo>
                  <a:lnTo>
                    <a:pt x="52495" y="115102"/>
                  </a:lnTo>
                  <a:lnTo>
                    <a:pt x="51082" y="122455"/>
                  </a:lnTo>
                  <a:lnTo>
                    <a:pt x="49296" y="129897"/>
                  </a:lnTo>
                  <a:lnTo>
                    <a:pt x="48103" y="137398"/>
                  </a:lnTo>
                  <a:lnTo>
                    <a:pt x="47309" y="144938"/>
                  </a:lnTo>
                  <a:lnTo>
                    <a:pt x="46779" y="152505"/>
                  </a:lnTo>
                  <a:lnTo>
                    <a:pt x="46427" y="160090"/>
                  </a:lnTo>
                  <a:lnTo>
                    <a:pt x="46034" y="175291"/>
                  </a:lnTo>
                  <a:lnTo>
                    <a:pt x="45749" y="214422"/>
                  </a:lnTo>
                  <a:lnTo>
                    <a:pt x="44892" y="220841"/>
                  </a:lnTo>
                  <a:lnTo>
                    <a:pt x="43475" y="226814"/>
                  </a:lnTo>
                  <a:lnTo>
                    <a:pt x="41684" y="232489"/>
                  </a:lnTo>
                  <a:lnTo>
                    <a:pt x="40489" y="237966"/>
                  </a:lnTo>
                  <a:lnTo>
                    <a:pt x="39693" y="243311"/>
                  </a:lnTo>
                  <a:lnTo>
                    <a:pt x="39162" y="248567"/>
                  </a:lnTo>
                  <a:lnTo>
                    <a:pt x="38808" y="253765"/>
                  </a:lnTo>
                  <a:lnTo>
                    <a:pt x="38573" y="258923"/>
                  </a:lnTo>
                  <a:lnTo>
                    <a:pt x="38240" y="272015"/>
                  </a:lnTo>
                  <a:lnTo>
                    <a:pt x="38101" y="310810"/>
                  </a:lnTo>
                  <a:lnTo>
                    <a:pt x="38948" y="310500"/>
                  </a:lnTo>
                  <a:lnTo>
                    <a:pt x="40359" y="309447"/>
                  </a:lnTo>
                  <a:lnTo>
                    <a:pt x="42146" y="307898"/>
                  </a:lnTo>
                  <a:lnTo>
                    <a:pt x="43338" y="306018"/>
                  </a:lnTo>
                  <a:lnTo>
                    <a:pt x="44663" y="301673"/>
                  </a:lnTo>
                  <a:lnTo>
                    <a:pt x="45250" y="296919"/>
                  </a:lnTo>
                  <a:lnTo>
                    <a:pt x="45721" y="2895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692"/>
            <p:cNvSpPr/>
            <p:nvPr/>
          </p:nvSpPr>
          <p:spPr>
            <a:xfrm>
              <a:off x="8200413" y="4145382"/>
              <a:ext cx="90139" cy="255147"/>
            </a:xfrm>
            <a:custGeom>
              <a:avLst/>
              <a:gdLst/>
              <a:ahLst/>
              <a:cxnLst/>
              <a:rect l="0" t="0" r="0" b="0"/>
              <a:pathLst>
                <a:path w="90139" h="255147">
                  <a:moveTo>
                    <a:pt x="59667" y="53238"/>
                  </a:moveTo>
                  <a:lnTo>
                    <a:pt x="63713" y="45147"/>
                  </a:lnTo>
                  <a:lnTo>
                    <a:pt x="65750" y="41918"/>
                  </a:lnTo>
                  <a:lnTo>
                    <a:pt x="67956" y="38918"/>
                  </a:lnTo>
                  <a:lnTo>
                    <a:pt x="70273" y="36071"/>
                  </a:lnTo>
                  <a:lnTo>
                    <a:pt x="72664" y="33327"/>
                  </a:lnTo>
                  <a:lnTo>
                    <a:pt x="75105" y="30651"/>
                  </a:lnTo>
                  <a:lnTo>
                    <a:pt x="77579" y="28020"/>
                  </a:lnTo>
                  <a:lnTo>
                    <a:pt x="79228" y="25419"/>
                  </a:lnTo>
                  <a:lnTo>
                    <a:pt x="81061" y="20271"/>
                  </a:lnTo>
                  <a:lnTo>
                    <a:pt x="82395" y="18561"/>
                  </a:lnTo>
                  <a:lnTo>
                    <a:pt x="84132" y="17420"/>
                  </a:lnTo>
                  <a:lnTo>
                    <a:pt x="86138" y="16659"/>
                  </a:lnTo>
                  <a:lnTo>
                    <a:pt x="87475" y="15306"/>
                  </a:lnTo>
                  <a:lnTo>
                    <a:pt x="88365" y="13556"/>
                  </a:lnTo>
                  <a:lnTo>
                    <a:pt x="89794" y="8711"/>
                  </a:lnTo>
                  <a:lnTo>
                    <a:pt x="90116" y="1062"/>
                  </a:lnTo>
                  <a:lnTo>
                    <a:pt x="90138" y="242"/>
                  </a:lnTo>
                  <a:lnTo>
                    <a:pt x="87885" y="51"/>
                  </a:lnTo>
                  <a:lnTo>
                    <a:pt x="86099" y="0"/>
                  </a:lnTo>
                  <a:lnTo>
                    <a:pt x="84908" y="813"/>
                  </a:lnTo>
                  <a:lnTo>
                    <a:pt x="84114" y="2201"/>
                  </a:lnTo>
                  <a:lnTo>
                    <a:pt x="83585" y="3974"/>
                  </a:lnTo>
                  <a:lnTo>
                    <a:pt x="82386" y="6002"/>
                  </a:lnTo>
                  <a:lnTo>
                    <a:pt x="80738" y="8201"/>
                  </a:lnTo>
                  <a:lnTo>
                    <a:pt x="78795" y="10513"/>
                  </a:lnTo>
                  <a:lnTo>
                    <a:pt x="76653" y="12901"/>
                  </a:lnTo>
                  <a:lnTo>
                    <a:pt x="72013" y="17813"/>
                  </a:lnTo>
                  <a:lnTo>
                    <a:pt x="60597" y="29383"/>
                  </a:lnTo>
                  <a:lnTo>
                    <a:pt x="56900" y="34795"/>
                  </a:lnTo>
                  <a:lnTo>
                    <a:pt x="53589" y="40943"/>
                  </a:lnTo>
                  <a:lnTo>
                    <a:pt x="50535" y="47581"/>
                  </a:lnTo>
                  <a:lnTo>
                    <a:pt x="46805" y="54547"/>
                  </a:lnTo>
                  <a:lnTo>
                    <a:pt x="42626" y="61731"/>
                  </a:lnTo>
                  <a:lnTo>
                    <a:pt x="38146" y="69060"/>
                  </a:lnTo>
                  <a:lnTo>
                    <a:pt x="34313" y="76486"/>
                  </a:lnTo>
                  <a:lnTo>
                    <a:pt x="30911" y="83977"/>
                  </a:lnTo>
                  <a:lnTo>
                    <a:pt x="27796" y="91510"/>
                  </a:lnTo>
                  <a:lnTo>
                    <a:pt x="24873" y="99919"/>
                  </a:lnTo>
                  <a:lnTo>
                    <a:pt x="22078" y="108913"/>
                  </a:lnTo>
                  <a:lnTo>
                    <a:pt x="16715" y="127089"/>
                  </a:lnTo>
                  <a:lnTo>
                    <a:pt x="11507" y="143634"/>
                  </a:lnTo>
                  <a:lnTo>
                    <a:pt x="9781" y="151602"/>
                  </a:lnTo>
                  <a:lnTo>
                    <a:pt x="8630" y="159454"/>
                  </a:lnTo>
                  <a:lnTo>
                    <a:pt x="7862" y="167229"/>
                  </a:lnTo>
                  <a:lnTo>
                    <a:pt x="6504" y="174952"/>
                  </a:lnTo>
                  <a:lnTo>
                    <a:pt x="4753" y="182641"/>
                  </a:lnTo>
                  <a:lnTo>
                    <a:pt x="2737" y="190306"/>
                  </a:lnTo>
                  <a:lnTo>
                    <a:pt x="2241" y="197110"/>
                  </a:lnTo>
                  <a:lnTo>
                    <a:pt x="2755" y="203340"/>
                  </a:lnTo>
                  <a:lnTo>
                    <a:pt x="3947" y="209186"/>
                  </a:lnTo>
                  <a:lnTo>
                    <a:pt x="4740" y="214777"/>
                  </a:lnTo>
                  <a:lnTo>
                    <a:pt x="5269" y="220197"/>
                  </a:lnTo>
                  <a:lnTo>
                    <a:pt x="5622" y="225504"/>
                  </a:lnTo>
                  <a:lnTo>
                    <a:pt x="6704" y="230735"/>
                  </a:lnTo>
                  <a:lnTo>
                    <a:pt x="8270" y="235916"/>
                  </a:lnTo>
                  <a:lnTo>
                    <a:pt x="10163" y="241063"/>
                  </a:lnTo>
                  <a:lnTo>
                    <a:pt x="12270" y="244495"/>
                  </a:lnTo>
                  <a:lnTo>
                    <a:pt x="14524" y="246783"/>
                  </a:lnTo>
                  <a:lnTo>
                    <a:pt x="16871" y="248308"/>
                  </a:lnTo>
                  <a:lnTo>
                    <a:pt x="19284" y="250171"/>
                  </a:lnTo>
                  <a:lnTo>
                    <a:pt x="21738" y="252260"/>
                  </a:lnTo>
                  <a:lnTo>
                    <a:pt x="24221" y="254499"/>
                  </a:lnTo>
                  <a:lnTo>
                    <a:pt x="26723" y="255146"/>
                  </a:lnTo>
                  <a:lnTo>
                    <a:pt x="29237" y="254730"/>
                  </a:lnTo>
                  <a:lnTo>
                    <a:pt x="31761" y="253606"/>
                  </a:lnTo>
                  <a:lnTo>
                    <a:pt x="39081" y="250099"/>
                  </a:lnTo>
                  <a:lnTo>
                    <a:pt x="43402" y="247979"/>
                  </a:lnTo>
                  <a:lnTo>
                    <a:pt x="47129" y="245719"/>
                  </a:lnTo>
                  <a:lnTo>
                    <a:pt x="50462" y="243365"/>
                  </a:lnTo>
                  <a:lnTo>
                    <a:pt x="53531" y="240949"/>
                  </a:lnTo>
                  <a:lnTo>
                    <a:pt x="56423" y="237646"/>
                  </a:lnTo>
                  <a:lnTo>
                    <a:pt x="59197" y="233750"/>
                  </a:lnTo>
                  <a:lnTo>
                    <a:pt x="61894" y="229459"/>
                  </a:lnTo>
                  <a:lnTo>
                    <a:pt x="64538" y="224906"/>
                  </a:lnTo>
                  <a:lnTo>
                    <a:pt x="67149" y="220177"/>
                  </a:lnTo>
                  <a:lnTo>
                    <a:pt x="72305" y="210406"/>
                  </a:lnTo>
                  <a:lnTo>
                    <a:pt x="77419" y="200419"/>
                  </a:lnTo>
                  <a:lnTo>
                    <a:pt x="79969" y="194539"/>
                  </a:lnTo>
                  <a:lnTo>
                    <a:pt x="82515" y="188079"/>
                  </a:lnTo>
                  <a:lnTo>
                    <a:pt x="85060" y="181232"/>
                  </a:lnTo>
                  <a:lnTo>
                    <a:pt x="86754" y="174128"/>
                  </a:lnTo>
                  <a:lnTo>
                    <a:pt x="87885" y="166851"/>
                  </a:lnTo>
                  <a:lnTo>
                    <a:pt x="88639" y="159460"/>
                  </a:lnTo>
                  <a:lnTo>
                    <a:pt x="88295" y="152839"/>
                  </a:lnTo>
                  <a:lnTo>
                    <a:pt x="87219" y="146732"/>
                  </a:lnTo>
                  <a:lnTo>
                    <a:pt x="85655" y="140968"/>
                  </a:lnTo>
                  <a:lnTo>
                    <a:pt x="84613" y="134584"/>
                  </a:lnTo>
                  <a:lnTo>
                    <a:pt x="83916" y="127789"/>
                  </a:lnTo>
                  <a:lnTo>
                    <a:pt x="83453" y="120719"/>
                  </a:lnTo>
                  <a:lnTo>
                    <a:pt x="82298" y="115159"/>
                  </a:lnTo>
                  <a:lnTo>
                    <a:pt x="80681" y="110606"/>
                  </a:lnTo>
                  <a:lnTo>
                    <a:pt x="78756" y="106723"/>
                  </a:lnTo>
                  <a:lnTo>
                    <a:pt x="75779" y="102441"/>
                  </a:lnTo>
                  <a:lnTo>
                    <a:pt x="72102" y="97893"/>
                  </a:lnTo>
                  <a:lnTo>
                    <a:pt x="67957" y="93168"/>
                  </a:lnTo>
                  <a:lnTo>
                    <a:pt x="61093" y="85660"/>
                  </a:lnTo>
                  <a:lnTo>
                    <a:pt x="55222" y="79501"/>
                  </a:lnTo>
                  <a:lnTo>
                    <a:pt x="49788" y="73942"/>
                  </a:lnTo>
                  <a:lnTo>
                    <a:pt x="46308" y="72121"/>
                  </a:lnTo>
                  <a:lnTo>
                    <a:pt x="42295" y="70906"/>
                  </a:lnTo>
                  <a:lnTo>
                    <a:pt x="37926" y="70097"/>
                  </a:lnTo>
                  <a:lnTo>
                    <a:pt x="34167" y="69557"/>
                  </a:lnTo>
                  <a:lnTo>
                    <a:pt x="30812" y="69198"/>
                  </a:lnTo>
                  <a:lnTo>
                    <a:pt x="27732" y="68958"/>
                  </a:lnTo>
                  <a:lnTo>
                    <a:pt x="23983" y="68798"/>
                  </a:lnTo>
                  <a:lnTo>
                    <a:pt x="15303" y="68620"/>
                  </a:lnTo>
                  <a:lnTo>
                    <a:pt x="12311" y="69419"/>
                  </a:lnTo>
                  <a:lnTo>
                    <a:pt x="10316" y="70799"/>
                  </a:lnTo>
                  <a:lnTo>
                    <a:pt x="8986" y="72566"/>
                  </a:lnTo>
                  <a:lnTo>
                    <a:pt x="7254" y="73743"/>
                  </a:lnTo>
                  <a:lnTo>
                    <a:pt x="5251" y="74528"/>
                  </a:lnTo>
                  <a:lnTo>
                    <a:pt x="0" y="75788"/>
                  </a:lnTo>
                  <a:lnTo>
                    <a:pt x="416" y="75892"/>
                  </a:lnTo>
                  <a:lnTo>
                    <a:pt x="1538" y="75960"/>
                  </a:lnTo>
                  <a:lnTo>
                    <a:pt x="6327" y="7609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693"/>
            <p:cNvSpPr/>
            <p:nvPr/>
          </p:nvSpPr>
          <p:spPr>
            <a:xfrm>
              <a:off x="8382000" y="3902962"/>
              <a:ext cx="174541" cy="222818"/>
            </a:xfrm>
            <a:custGeom>
              <a:avLst/>
              <a:gdLst/>
              <a:ahLst/>
              <a:cxnLst/>
              <a:rect l="0" t="0" r="0" b="0"/>
              <a:pathLst>
                <a:path w="174541" h="222818">
                  <a:moveTo>
                    <a:pt x="152401" y="36579"/>
                  </a:moveTo>
                  <a:lnTo>
                    <a:pt x="156446" y="28488"/>
                  </a:lnTo>
                  <a:lnTo>
                    <a:pt x="159331" y="25258"/>
                  </a:lnTo>
                  <a:lnTo>
                    <a:pt x="162947" y="22258"/>
                  </a:lnTo>
                  <a:lnTo>
                    <a:pt x="167051" y="19412"/>
                  </a:lnTo>
                  <a:lnTo>
                    <a:pt x="169788" y="16667"/>
                  </a:lnTo>
                  <a:lnTo>
                    <a:pt x="171612" y="13991"/>
                  </a:lnTo>
                  <a:lnTo>
                    <a:pt x="173638" y="8760"/>
                  </a:lnTo>
                  <a:lnTo>
                    <a:pt x="174540" y="3612"/>
                  </a:lnTo>
                  <a:lnTo>
                    <a:pt x="173933" y="1901"/>
                  </a:lnTo>
                  <a:lnTo>
                    <a:pt x="172682" y="761"/>
                  </a:lnTo>
                  <a:lnTo>
                    <a:pt x="171003" y="0"/>
                  </a:lnTo>
                  <a:lnTo>
                    <a:pt x="169035" y="1186"/>
                  </a:lnTo>
                  <a:lnTo>
                    <a:pt x="164592" y="7019"/>
                  </a:lnTo>
                  <a:lnTo>
                    <a:pt x="161374" y="10099"/>
                  </a:lnTo>
                  <a:lnTo>
                    <a:pt x="157537" y="12999"/>
                  </a:lnTo>
                  <a:lnTo>
                    <a:pt x="153284" y="15779"/>
                  </a:lnTo>
                  <a:lnTo>
                    <a:pt x="148756" y="18479"/>
                  </a:lnTo>
                  <a:lnTo>
                    <a:pt x="144044" y="21125"/>
                  </a:lnTo>
                  <a:lnTo>
                    <a:pt x="139209" y="23737"/>
                  </a:lnTo>
                  <a:lnTo>
                    <a:pt x="134294" y="27170"/>
                  </a:lnTo>
                  <a:lnTo>
                    <a:pt x="129322" y="31153"/>
                  </a:lnTo>
                  <a:lnTo>
                    <a:pt x="124314" y="35501"/>
                  </a:lnTo>
                  <a:lnTo>
                    <a:pt x="119283" y="40094"/>
                  </a:lnTo>
                  <a:lnTo>
                    <a:pt x="109176" y="49712"/>
                  </a:lnTo>
                  <a:lnTo>
                    <a:pt x="104112" y="55494"/>
                  </a:lnTo>
                  <a:lnTo>
                    <a:pt x="99042" y="61889"/>
                  </a:lnTo>
                  <a:lnTo>
                    <a:pt x="93968" y="68692"/>
                  </a:lnTo>
                  <a:lnTo>
                    <a:pt x="88045" y="75768"/>
                  </a:lnTo>
                  <a:lnTo>
                    <a:pt x="81558" y="83025"/>
                  </a:lnTo>
                  <a:lnTo>
                    <a:pt x="74691" y="90403"/>
                  </a:lnTo>
                  <a:lnTo>
                    <a:pt x="69267" y="97014"/>
                  </a:lnTo>
                  <a:lnTo>
                    <a:pt x="64805" y="103116"/>
                  </a:lnTo>
                  <a:lnTo>
                    <a:pt x="47515" y="129121"/>
                  </a:lnTo>
                  <a:lnTo>
                    <a:pt x="43530" y="136373"/>
                  </a:lnTo>
                  <a:lnTo>
                    <a:pt x="40026" y="143748"/>
                  </a:lnTo>
                  <a:lnTo>
                    <a:pt x="36845" y="151205"/>
                  </a:lnTo>
                  <a:lnTo>
                    <a:pt x="31051" y="164006"/>
                  </a:lnTo>
                  <a:lnTo>
                    <a:pt x="28320" y="169790"/>
                  </a:lnTo>
                  <a:lnTo>
                    <a:pt x="26500" y="175339"/>
                  </a:lnTo>
                  <a:lnTo>
                    <a:pt x="25288" y="180733"/>
                  </a:lnTo>
                  <a:lnTo>
                    <a:pt x="24478" y="186021"/>
                  </a:lnTo>
                  <a:lnTo>
                    <a:pt x="23940" y="190394"/>
                  </a:lnTo>
                  <a:lnTo>
                    <a:pt x="23579" y="194155"/>
                  </a:lnTo>
                  <a:lnTo>
                    <a:pt x="23180" y="200593"/>
                  </a:lnTo>
                  <a:lnTo>
                    <a:pt x="23002" y="206276"/>
                  </a:lnTo>
                  <a:lnTo>
                    <a:pt x="24648" y="208977"/>
                  </a:lnTo>
                  <a:lnTo>
                    <a:pt x="27439" y="211624"/>
                  </a:lnTo>
                  <a:lnTo>
                    <a:pt x="30993" y="214236"/>
                  </a:lnTo>
                  <a:lnTo>
                    <a:pt x="34209" y="216824"/>
                  </a:lnTo>
                  <a:lnTo>
                    <a:pt x="37199" y="219395"/>
                  </a:lnTo>
                  <a:lnTo>
                    <a:pt x="40040" y="221956"/>
                  </a:lnTo>
                  <a:lnTo>
                    <a:pt x="42780" y="222817"/>
                  </a:lnTo>
                  <a:lnTo>
                    <a:pt x="45453" y="222545"/>
                  </a:lnTo>
                  <a:lnTo>
                    <a:pt x="48082" y="221516"/>
                  </a:lnTo>
                  <a:lnTo>
                    <a:pt x="51529" y="220830"/>
                  </a:lnTo>
                  <a:lnTo>
                    <a:pt x="55519" y="220373"/>
                  </a:lnTo>
                  <a:lnTo>
                    <a:pt x="59874" y="220069"/>
                  </a:lnTo>
                  <a:lnTo>
                    <a:pt x="64469" y="219018"/>
                  </a:lnTo>
                  <a:lnTo>
                    <a:pt x="69225" y="217472"/>
                  </a:lnTo>
                  <a:lnTo>
                    <a:pt x="74091" y="215594"/>
                  </a:lnTo>
                  <a:lnTo>
                    <a:pt x="78180" y="213496"/>
                  </a:lnTo>
                  <a:lnTo>
                    <a:pt x="81754" y="211250"/>
                  </a:lnTo>
                  <a:lnTo>
                    <a:pt x="84983" y="208906"/>
                  </a:lnTo>
                  <a:lnTo>
                    <a:pt x="87982" y="206497"/>
                  </a:lnTo>
                  <a:lnTo>
                    <a:pt x="90828" y="204044"/>
                  </a:lnTo>
                  <a:lnTo>
                    <a:pt x="93573" y="201563"/>
                  </a:lnTo>
                  <a:lnTo>
                    <a:pt x="96248" y="198214"/>
                  </a:lnTo>
                  <a:lnTo>
                    <a:pt x="98879" y="194289"/>
                  </a:lnTo>
                  <a:lnTo>
                    <a:pt x="101480" y="189979"/>
                  </a:lnTo>
                  <a:lnTo>
                    <a:pt x="103214" y="186259"/>
                  </a:lnTo>
                  <a:lnTo>
                    <a:pt x="105139" y="179868"/>
                  </a:lnTo>
                  <a:lnTo>
                    <a:pt x="105996" y="174205"/>
                  </a:lnTo>
                  <a:lnTo>
                    <a:pt x="106223" y="171509"/>
                  </a:lnTo>
                  <a:lnTo>
                    <a:pt x="105529" y="168866"/>
                  </a:lnTo>
                  <a:lnTo>
                    <a:pt x="102499" y="163671"/>
                  </a:lnTo>
                  <a:lnTo>
                    <a:pt x="98330" y="158540"/>
                  </a:lnTo>
                  <a:lnTo>
                    <a:pt x="96035" y="155986"/>
                  </a:lnTo>
                  <a:lnTo>
                    <a:pt x="92810" y="154284"/>
                  </a:lnTo>
                  <a:lnTo>
                    <a:pt x="88967" y="153149"/>
                  </a:lnTo>
                  <a:lnTo>
                    <a:pt x="84711" y="152392"/>
                  </a:lnTo>
                  <a:lnTo>
                    <a:pt x="81028" y="151887"/>
                  </a:lnTo>
                  <a:lnTo>
                    <a:pt x="77725" y="151551"/>
                  </a:lnTo>
                  <a:lnTo>
                    <a:pt x="74676" y="151327"/>
                  </a:lnTo>
                  <a:lnTo>
                    <a:pt x="70951" y="152024"/>
                  </a:lnTo>
                  <a:lnTo>
                    <a:pt x="66775" y="153336"/>
                  </a:lnTo>
                  <a:lnTo>
                    <a:pt x="62295" y="155057"/>
                  </a:lnTo>
                  <a:lnTo>
                    <a:pt x="57618" y="157051"/>
                  </a:lnTo>
                  <a:lnTo>
                    <a:pt x="47903" y="161524"/>
                  </a:lnTo>
                  <a:lnTo>
                    <a:pt x="32915" y="168803"/>
                  </a:lnTo>
                  <a:lnTo>
                    <a:pt x="28717" y="172141"/>
                  </a:lnTo>
                  <a:lnTo>
                    <a:pt x="25071" y="176060"/>
                  </a:lnTo>
                  <a:lnTo>
                    <a:pt x="21795" y="180367"/>
                  </a:lnTo>
                  <a:lnTo>
                    <a:pt x="18763" y="184084"/>
                  </a:lnTo>
                  <a:lnTo>
                    <a:pt x="15895" y="187409"/>
                  </a:lnTo>
                  <a:lnTo>
                    <a:pt x="10452" y="193361"/>
                  </a:lnTo>
                  <a:lnTo>
                    <a:pt x="5211" y="198829"/>
                  </a:lnTo>
                  <a:lnTo>
                    <a:pt x="3474" y="201472"/>
                  </a:lnTo>
                  <a:lnTo>
                    <a:pt x="2316" y="204081"/>
                  </a:lnTo>
                  <a:lnTo>
                    <a:pt x="0" y="21183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694"/>
            <p:cNvSpPr/>
            <p:nvPr/>
          </p:nvSpPr>
          <p:spPr>
            <a:xfrm>
              <a:off x="8542022" y="4183481"/>
              <a:ext cx="311228" cy="392517"/>
            </a:xfrm>
            <a:custGeom>
              <a:avLst/>
              <a:gdLst/>
              <a:ahLst/>
              <a:cxnLst/>
              <a:rect l="0" t="0" r="0" b="0"/>
              <a:pathLst>
                <a:path w="311228" h="392517">
                  <a:moveTo>
                    <a:pt x="137159" y="7519"/>
                  </a:moveTo>
                  <a:lnTo>
                    <a:pt x="137159" y="15111"/>
                  </a:lnTo>
                  <a:lnTo>
                    <a:pt x="133114" y="15131"/>
                  </a:lnTo>
                  <a:lnTo>
                    <a:pt x="131077" y="14287"/>
                  </a:lnTo>
                  <a:lnTo>
                    <a:pt x="123292" y="8577"/>
                  </a:lnTo>
                  <a:lnTo>
                    <a:pt x="118280" y="3787"/>
                  </a:lnTo>
                  <a:lnTo>
                    <a:pt x="116108" y="2491"/>
                  </a:lnTo>
                  <a:lnTo>
                    <a:pt x="111434" y="1051"/>
                  </a:lnTo>
                  <a:lnTo>
                    <a:pt x="104277" y="411"/>
                  </a:lnTo>
                  <a:lnTo>
                    <a:pt x="96300" y="126"/>
                  </a:lnTo>
                  <a:lnTo>
                    <a:pt x="89930" y="0"/>
                  </a:lnTo>
                  <a:lnTo>
                    <a:pt x="82020" y="2201"/>
                  </a:lnTo>
                  <a:lnTo>
                    <a:pt x="72859" y="6002"/>
                  </a:lnTo>
                  <a:lnTo>
                    <a:pt x="63144" y="10514"/>
                  </a:lnTo>
                  <a:lnTo>
                    <a:pt x="48154" y="17814"/>
                  </a:lnTo>
                  <a:lnTo>
                    <a:pt x="40312" y="22819"/>
                  </a:lnTo>
                  <a:lnTo>
                    <a:pt x="33155" y="28712"/>
                  </a:lnTo>
                  <a:lnTo>
                    <a:pt x="24332" y="36976"/>
                  </a:lnTo>
                  <a:lnTo>
                    <a:pt x="13888" y="47103"/>
                  </a:lnTo>
                  <a:lnTo>
                    <a:pt x="8148" y="55027"/>
                  </a:lnTo>
                  <a:lnTo>
                    <a:pt x="5431" y="59511"/>
                  </a:lnTo>
                  <a:lnTo>
                    <a:pt x="2415" y="69009"/>
                  </a:lnTo>
                  <a:lnTo>
                    <a:pt x="1073" y="78874"/>
                  </a:lnTo>
                  <a:lnTo>
                    <a:pt x="478" y="88904"/>
                  </a:lnTo>
                  <a:lnTo>
                    <a:pt x="141" y="100025"/>
                  </a:lnTo>
                  <a:lnTo>
                    <a:pt x="42" y="108682"/>
                  </a:lnTo>
                  <a:lnTo>
                    <a:pt x="1722" y="112214"/>
                  </a:lnTo>
                  <a:lnTo>
                    <a:pt x="8103" y="120655"/>
                  </a:lnTo>
                  <a:lnTo>
                    <a:pt x="11329" y="123583"/>
                  </a:lnTo>
                  <a:lnTo>
                    <a:pt x="14325" y="125535"/>
                  </a:lnTo>
                  <a:lnTo>
                    <a:pt x="20760" y="128550"/>
                  </a:lnTo>
                  <a:lnTo>
                    <a:pt x="29263" y="132713"/>
                  </a:lnTo>
                  <a:lnTo>
                    <a:pt x="38688" y="135127"/>
                  </a:lnTo>
                  <a:lnTo>
                    <a:pt x="43573" y="135771"/>
                  </a:lnTo>
                  <a:lnTo>
                    <a:pt x="49368" y="135354"/>
                  </a:lnTo>
                  <a:lnTo>
                    <a:pt x="55773" y="134229"/>
                  </a:lnTo>
                  <a:lnTo>
                    <a:pt x="62581" y="132632"/>
                  </a:lnTo>
                  <a:lnTo>
                    <a:pt x="68814" y="131568"/>
                  </a:lnTo>
                  <a:lnTo>
                    <a:pt x="74664" y="130858"/>
                  </a:lnTo>
                  <a:lnTo>
                    <a:pt x="80256" y="130385"/>
                  </a:lnTo>
                  <a:lnTo>
                    <a:pt x="86523" y="129223"/>
                  </a:lnTo>
                  <a:lnTo>
                    <a:pt x="93242" y="127602"/>
                  </a:lnTo>
                  <a:lnTo>
                    <a:pt x="100261" y="125674"/>
                  </a:lnTo>
                  <a:lnTo>
                    <a:pt x="107480" y="122696"/>
                  </a:lnTo>
                  <a:lnTo>
                    <a:pt x="114834" y="119017"/>
                  </a:lnTo>
                  <a:lnTo>
                    <a:pt x="128930" y="111260"/>
                  </a:lnTo>
                  <a:lnTo>
                    <a:pt x="140840" y="104991"/>
                  </a:lnTo>
                  <a:lnTo>
                    <a:pt x="146386" y="101287"/>
                  </a:lnTo>
                  <a:lnTo>
                    <a:pt x="151778" y="97124"/>
                  </a:lnTo>
                  <a:lnTo>
                    <a:pt x="157066" y="92656"/>
                  </a:lnTo>
                  <a:lnTo>
                    <a:pt x="162284" y="87983"/>
                  </a:lnTo>
                  <a:lnTo>
                    <a:pt x="172596" y="78276"/>
                  </a:lnTo>
                  <a:lnTo>
                    <a:pt x="177718" y="74164"/>
                  </a:lnTo>
                  <a:lnTo>
                    <a:pt x="182825" y="70575"/>
                  </a:lnTo>
                  <a:lnTo>
                    <a:pt x="187923" y="67337"/>
                  </a:lnTo>
                  <a:lnTo>
                    <a:pt x="195846" y="59222"/>
                  </a:lnTo>
                  <a:lnTo>
                    <a:pt x="202188" y="49972"/>
                  </a:lnTo>
                  <a:lnTo>
                    <a:pt x="207831" y="40216"/>
                  </a:lnTo>
                  <a:lnTo>
                    <a:pt x="215766" y="29248"/>
                  </a:lnTo>
                  <a:lnTo>
                    <a:pt x="225187" y="18804"/>
                  </a:lnTo>
                  <a:lnTo>
                    <a:pt x="227082" y="16768"/>
                  </a:lnTo>
                  <a:lnTo>
                    <a:pt x="227588" y="15378"/>
                  </a:lnTo>
                  <a:lnTo>
                    <a:pt x="228150" y="11576"/>
                  </a:lnTo>
                  <a:lnTo>
                    <a:pt x="227453" y="11071"/>
                  </a:lnTo>
                  <a:lnTo>
                    <a:pt x="226141" y="11580"/>
                  </a:lnTo>
                  <a:lnTo>
                    <a:pt x="220814" y="15517"/>
                  </a:lnTo>
                  <a:lnTo>
                    <a:pt x="212825" y="23335"/>
                  </a:lnTo>
                  <a:lnTo>
                    <a:pt x="210462" y="25683"/>
                  </a:lnTo>
                  <a:lnTo>
                    <a:pt x="208887" y="28095"/>
                  </a:lnTo>
                  <a:lnTo>
                    <a:pt x="204104" y="40308"/>
                  </a:lnTo>
                  <a:lnTo>
                    <a:pt x="199932" y="49185"/>
                  </a:lnTo>
                  <a:lnTo>
                    <a:pt x="195256" y="58775"/>
                  </a:lnTo>
                  <a:lnTo>
                    <a:pt x="192614" y="66424"/>
                  </a:lnTo>
                  <a:lnTo>
                    <a:pt x="190916" y="78233"/>
                  </a:lnTo>
                  <a:lnTo>
                    <a:pt x="192943" y="85796"/>
                  </a:lnTo>
                  <a:lnTo>
                    <a:pt x="196666" y="93955"/>
                  </a:lnTo>
                  <a:lnTo>
                    <a:pt x="202674" y="103309"/>
                  </a:lnTo>
                  <a:lnTo>
                    <a:pt x="204378" y="108795"/>
                  </a:lnTo>
                  <a:lnTo>
                    <a:pt x="205677" y="110596"/>
                  </a:lnTo>
                  <a:lnTo>
                    <a:pt x="207392" y="111797"/>
                  </a:lnTo>
                  <a:lnTo>
                    <a:pt x="211555" y="113132"/>
                  </a:lnTo>
                  <a:lnTo>
                    <a:pt x="219504" y="113883"/>
                  </a:lnTo>
                  <a:lnTo>
                    <a:pt x="227661" y="114059"/>
                  </a:lnTo>
                  <a:lnTo>
                    <a:pt x="237729" y="114157"/>
                  </a:lnTo>
                  <a:lnTo>
                    <a:pt x="240612" y="113325"/>
                  </a:lnTo>
                  <a:lnTo>
                    <a:pt x="246073" y="110141"/>
                  </a:lnTo>
                  <a:lnTo>
                    <a:pt x="251323" y="103646"/>
                  </a:lnTo>
                  <a:lnTo>
                    <a:pt x="253909" y="99544"/>
                  </a:lnTo>
                  <a:lnTo>
                    <a:pt x="261297" y="92728"/>
                  </a:lnTo>
                  <a:lnTo>
                    <a:pt x="269378" y="86877"/>
                  </a:lnTo>
                  <a:lnTo>
                    <a:pt x="275792" y="81453"/>
                  </a:lnTo>
                  <a:lnTo>
                    <a:pt x="284163" y="69595"/>
                  </a:lnTo>
                  <a:lnTo>
                    <a:pt x="292005" y="59402"/>
                  </a:lnTo>
                  <a:lnTo>
                    <a:pt x="301393" y="49220"/>
                  </a:lnTo>
                  <a:lnTo>
                    <a:pt x="308396" y="42048"/>
                  </a:lnTo>
                  <a:lnTo>
                    <a:pt x="309736" y="41544"/>
                  </a:lnTo>
                  <a:lnTo>
                    <a:pt x="310631" y="42056"/>
                  </a:lnTo>
                  <a:lnTo>
                    <a:pt x="311227" y="43244"/>
                  </a:lnTo>
                  <a:lnTo>
                    <a:pt x="310777" y="44882"/>
                  </a:lnTo>
                  <a:lnTo>
                    <a:pt x="308021" y="48961"/>
                  </a:lnTo>
                  <a:lnTo>
                    <a:pt x="306232" y="55852"/>
                  </a:lnTo>
                  <a:lnTo>
                    <a:pt x="304588" y="64560"/>
                  </a:lnTo>
                  <a:lnTo>
                    <a:pt x="301038" y="74075"/>
                  </a:lnTo>
                  <a:lnTo>
                    <a:pt x="294377" y="86206"/>
                  </a:lnTo>
                  <a:lnTo>
                    <a:pt x="290231" y="92997"/>
                  </a:lnTo>
                  <a:lnTo>
                    <a:pt x="286620" y="100065"/>
                  </a:lnTo>
                  <a:lnTo>
                    <a:pt x="283367" y="107316"/>
                  </a:lnTo>
                  <a:lnTo>
                    <a:pt x="280352" y="114690"/>
                  </a:lnTo>
                  <a:lnTo>
                    <a:pt x="277494" y="122993"/>
                  </a:lnTo>
                  <a:lnTo>
                    <a:pt x="274742" y="131915"/>
                  </a:lnTo>
                  <a:lnTo>
                    <a:pt x="272061" y="141250"/>
                  </a:lnTo>
                  <a:lnTo>
                    <a:pt x="268581" y="150859"/>
                  </a:lnTo>
                  <a:lnTo>
                    <a:pt x="264568" y="160653"/>
                  </a:lnTo>
                  <a:lnTo>
                    <a:pt x="260197" y="170568"/>
                  </a:lnTo>
                  <a:lnTo>
                    <a:pt x="256438" y="180565"/>
                  </a:lnTo>
                  <a:lnTo>
                    <a:pt x="253085" y="190617"/>
                  </a:lnTo>
                  <a:lnTo>
                    <a:pt x="250003" y="200704"/>
                  </a:lnTo>
                  <a:lnTo>
                    <a:pt x="246256" y="210815"/>
                  </a:lnTo>
                  <a:lnTo>
                    <a:pt x="242063" y="220944"/>
                  </a:lnTo>
                  <a:lnTo>
                    <a:pt x="237575" y="231082"/>
                  </a:lnTo>
                  <a:lnTo>
                    <a:pt x="228074" y="251378"/>
                  </a:lnTo>
                  <a:lnTo>
                    <a:pt x="223169" y="261532"/>
                  </a:lnTo>
                  <a:lnTo>
                    <a:pt x="219052" y="270840"/>
                  </a:lnTo>
                  <a:lnTo>
                    <a:pt x="215461" y="279587"/>
                  </a:lnTo>
                  <a:lnTo>
                    <a:pt x="212221" y="287958"/>
                  </a:lnTo>
                  <a:lnTo>
                    <a:pt x="208367" y="296078"/>
                  </a:lnTo>
                  <a:lnTo>
                    <a:pt x="204105" y="304032"/>
                  </a:lnTo>
                  <a:lnTo>
                    <a:pt x="199569" y="311874"/>
                  </a:lnTo>
                  <a:lnTo>
                    <a:pt x="190016" y="327361"/>
                  </a:lnTo>
                  <a:lnTo>
                    <a:pt x="185096" y="335047"/>
                  </a:lnTo>
                  <a:lnTo>
                    <a:pt x="180124" y="341864"/>
                  </a:lnTo>
                  <a:lnTo>
                    <a:pt x="175115" y="348103"/>
                  </a:lnTo>
                  <a:lnTo>
                    <a:pt x="165882" y="359549"/>
                  </a:lnTo>
                  <a:lnTo>
                    <a:pt x="158956" y="370281"/>
                  </a:lnTo>
                  <a:lnTo>
                    <a:pt x="150797" y="378438"/>
                  </a:lnTo>
                  <a:lnTo>
                    <a:pt x="146252" y="381798"/>
                  </a:lnTo>
                  <a:lnTo>
                    <a:pt x="140681" y="384038"/>
                  </a:lnTo>
                  <a:lnTo>
                    <a:pt x="134427" y="385532"/>
                  </a:lnTo>
                  <a:lnTo>
                    <a:pt x="127717" y="386528"/>
                  </a:lnTo>
                  <a:lnTo>
                    <a:pt x="121552" y="388038"/>
                  </a:lnTo>
                  <a:lnTo>
                    <a:pt x="115747" y="389892"/>
                  </a:lnTo>
                  <a:lnTo>
                    <a:pt x="110185" y="391974"/>
                  </a:lnTo>
                  <a:lnTo>
                    <a:pt x="104783" y="392516"/>
                  </a:lnTo>
                  <a:lnTo>
                    <a:pt x="99488" y="392030"/>
                  </a:lnTo>
                  <a:lnTo>
                    <a:pt x="94266" y="390860"/>
                  </a:lnTo>
                  <a:lnTo>
                    <a:pt x="89090" y="390079"/>
                  </a:lnTo>
                  <a:lnTo>
                    <a:pt x="83947" y="389559"/>
                  </a:lnTo>
                  <a:lnTo>
                    <a:pt x="78825" y="389212"/>
                  </a:lnTo>
                  <a:lnTo>
                    <a:pt x="72870" y="387288"/>
                  </a:lnTo>
                  <a:lnTo>
                    <a:pt x="66360" y="384312"/>
                  </a:lnTo>
                  <a:lnTo>
                    <a:pt x="47320" y="374290"/>
                  </a:lnTo>
                  <a:lnTo>
                    <a:pt x="41706" y="371413"/>
                  </a:lnTo>
                  <a:lnTo>
                    <a:pt x="33212" y="363700"/>
                  </a:lnTo>
                  <a:lnTo>
                    <a:pt x="26614" y="354628"/>
                  </a:lnTo>
                  <a:lnTo>
                    <a:pt x="20860" y="344952"/>
                  </a:lnTo>
                  <a:lnTo>
                    <a:pt x="15480" y="335007"/>
                  </a:lnTo>
                  <a:lnTo>
                    <a:pt x="12859" y="329984"/>
                  </a:lnTo>
                  <a:lnTo>
                    <a:pt x="9949" y="319888"/>
                  </a:lnTo>
                  <a:lnTo>
                    <a:pt x="7810" y="309756"/>
                  </a:lnTo>
                  <a:lnTo>
                    <a:pt x="4035" y="299609"/>
                  </a:lnTo>
                  <a:lnTo>
                    <a:pt x="1794" y="289455"/>
                  </a:lnTo>
                  <a:lnTo>
                    <a:pt x="798" y="280144"/>
                  </a:lnTo>
                  <a:lnTo>
                    <a:pt x="533" y="276475"/>
                  </a:lnTo>
                  <a:lnTo>
                    <a:pt x="0" y="2665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695"/>
            <p:cNvSpPr/>
            <p:nvPr/>
          </p:nvSpPr>
          <p:spPr>
            <a:xfrm>
              <a:off x="8489796" y="4366260"/>
              <a:ext cx="364647" cy="95831"/>
            </a:xfrm>
            <a:custGeom>
              <a:avLst/>
              <a:gdLst/>
              <a:ahLst/>
              <a:cxnLst/>
              <a:rect l="0" t="0" r="0" b="0"/>
              <a:pathLst>
                <a:path w="364647" h="95831">
                  <a:moveTo>
                    <a:pt x="21746" y="91440"/>
                  </a:moveTo>
                  <a:lnTo>
                    <a:pt x="13655" y="95485"/>
                  </a:lnTo>
                  <a:lnTo>
                    <a:pt x="11272" y="95830"/>
                  </a:lnTo>
                  <a:lnTo>
                    <a:pt x="9682" y="95213"/>
                  </a:lnTo>
                  <a:lnTo>
                    <a:pt x="7133" y="92185"/>
                  </a:lnTo>
                  <a:lnTo>
                    <a:pt x="0" y="84945"/>
                  </a:lnTo>
                  <a:lnTo>
                    <a:pt x="1321" y="83724"/>
                  </a:lnTo>
                  <a:lnTo>
                    <a:pt x="3896" y="82062"/>
                  </a:lnTo>
                  <a:lnTo>
                    <a:pt x="7305" y="80108"/>
                  </a:lnTo>
                  <a:lnTo>
                    <a:pt x="10426" y="77959"/>
                  </a:lnTo>
                  <a:lnTo>
                    <a:pt x="13352" y="75679"/>
                  </a:lnTo>
                  <a:lnTo>
                    <a:pt x="16149" y="73313"/>
                  </a:lnTo>
                  <a:lnTo>
                    <a:pt x="19708" y="70889"/>
                  </a:lnTo>
                  <a:lnTo>
                    <a:pt x="23773" y="68426"/>
                  </a:lnTo>
                  <a:lnTo>
                    <a:pt x="28178" y="65938"/>
                  </a:lnTo>
                  <a:lnTo>
                    <a:pt x="37586" y="60914"/>
                  </a:lnTo>
                  <a:lnTo>
                    <a:pt x="42465" y="58390"/>
                  </a:lnTo>
                  <a:lnTo>
                    <a:pt x="49105" y="55860"/>
                  </a:lnTo>
                  <a:lnTo>
                    <a:pt x="56918" y="53327"/>
                  </a:lnTo>
                  <a:lnTo>
                    <a:pt x="65514" y="50791"/>
                  </a:lnTo>
                  <a:lnTo>
                    <a:pt x="84096" y="45716"/>
                  </a:lnTo>
                  <a:lnTo>
                    <a:pt x="123620" y="35560"/>
                  </a:lnTo>
                  <a:lnTo>
                    <a:pt x="133688" y="33866"/>
                  </a:lnTo>
                  <a:lnTo>
                    <a:pt x="143788" y="32737"/>
                  </a:lnTo>
                  <a:lnTo>
                    <a:pt x="153906" y="31985"/>
                  </a:lnTo>
                  <a:lnTo>
                    <a:pt x="164039" y="30637"/>
                  </a:lnTo>
                  <a:lnTo>
                    <a:pt x="174182" y="28891"/>
                  </a:lnTo>
                  <a:lnTo>
                    <a:pt x="218838" y="20006"/>
                  </a:lnTo>
                  <a:lnTo>
                    <a:pt x="230186" y="18418"/>
                  </a:lnTo>
                  <a:lnTo>
                    <a:pt x="241139" y="17359"/>
                  </a:lnTo>
                  <a:lnTo>
                    <a:pt x="251827" y="16652"/>
                  </a:lnTo>
                  <a:lnTo>
                    <a:pt x="261494" y="15335"/>
                  </a:lnTo>
                  <a:lnTo>
                    <a:pt x="270478" y="13610"/>
                  </a:lnTo>
                  <a:lnTo>
                    <a:pt x="279007" y="11613"/>
                  </a:lnTo>
                  <a:lnTo>
                    <a:pt x="288080" y="10282"/>
                  </a:lnTo>
                  <a:lnTo>
                    <a:pt x="297514" y="9395"/>
                  </a:lnTo>
                  <a:lnTo>
                    <a:pt x="315336" y="8409"/>
                  </a:lnTo>
                  <a:lnTo>
                    <a:pt x="328901" y="7971"/>
                  </a:lnTo>
                  <a:lnTo>
                    <a:pt x="334889" y="7007"/>
                  </a:lnTo>
                  <a:lnTo>
                    <a:pt x="340576" y="5518"/>
                  </a:lnTo>
                  <a:lnTo>
                    <a:pt x="346058" y="3679"/>
                  </a:lnTo>
                  <a:lnTo>
                    <a:pt x="354410" y="1635"/>
                  </a:lnTo>
                  <a:lnTo>
                    <a:pt x="36464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696"/>
            <p:cNvSpPr/>
            <p:nvPr/>
          </p:nvSpPr>
          <p:spPr>
            <a:xfrm>
              <a:off x="8313422" y="4594860"/>
              <a:ext cx="129540" cy="188892"/>
            </a:xfrm>
            <a:custGeom>
              <a:avLst/>
              <a:gdLst/>
              <a:ahLst/>
              <a:cxnLst/>
              <a:rect l="0" t="0" r="0" b="0"/>
              <a:pathLst>
                <a:path w="129540" h="188892">
                  <a:moveTo>
                    <a:pt x="0" y="0"/>
                  </a:moveTo>
                  <a:lnTo>
                    <a:pt x="0" y="6561"/>
                  </a:lnTo>
                  <a:lnTo>
                    <a:pt x="2258" y="11665"/>
                  </a:lnTo>
                  <a:lnTo>
                    <a:pt x="4046" y="15397"/>
                  </a:lnTo>
                  <a:lnTo>
                    <a:pt x="5237" y="18731"/>
                  </a:lnTo>
                  <a:lnTo>
                    <a:pt x="6031" y="21801"/>
                  </a:lnTo>
                  <a:lnTo>
                    <a:pt x="6562" y="24694"/>
                  </a:lnTo>
                  <a:lnTo>
                    <a:pt x="9407" y="30166"/>
                  </a:lnTo>
                  <a:lnTo>
                    <a:pt x="11350" y="32811"/>
                  </a:lnTo>
                  <a:lnTo>
                    <a:pt x="13512" y="38007"/>
                  </a:lnTo>
                  <a:lnTo>
                    <a:pt x="14472" y="43139"/>
                  </a:lnTo>
                  <a:lnTo>
                    <a:pt x="14898" y="48242"/>
                  </a:lnTo>
                  <a:lnTo>
                    <a:pt x="15860" y="50787"/>
                  </a:lnTo>
                  <a:lnTo>
                    <a:pt x="19184" y="55874"/>
                  </a:lnTo>
                  <a:lnTo>
                    <a:pt x="20409" y="59263"/>
                  </a:lnTo>
                  <a:lnTo>
                    <a:pt x="21227" y="63215"/>
                  </a:lnTo>
                  <a:lnTo>
                    <a:pt x="21770" y="67543"/>
                  </a:lnTo>
                  <a:lnTo>
                    <a:pt x="22134" y="72122"/>
                  </a:lnTo>
                  <a:lnTo>
                    <a:pt x="22377" y="76868"/>
                  </a:lnTo>
                  <a:lnTo>
                    <a:pt x="22537" y="81725"/>
                  </a:lnTo>
                  <a:lnTo>
                    <a:pt x="23492" y="86657"/>
                  </a:lnTo>
                  <a:lnTo>
                    <a:pt x="24975" y="91638"/>
                  </a:lnTo>
                  <a:lnTo>
                    <a:pt x="26809" y="96652"/>
                  </a:lnTo>
                  <a:lnTo>
                    <a:pt x="28033" y="101688"/>
                  </a:lnTo>
                  <a:lnTo>
                    <a:pt x="28848" y="106739"/>
                  </a:lnTo>
                  <a:lnTo>
                    <a:pt x="29393" y="111799"/>
                  </a:lnTo>
                  <a:lnTo>
                    <a:pt x="30601" y="116866"/>
                  </a:lnTo>
                  <a:lnTo>
                    <a:pt x="32255" y="121937"/>
                  </a:lnTo>
                  <a:lnTo>
                    <a:pt x="34203" y="127012"/>
                  </a:lnTo>
                  <a:lnTo>
                    <a:pt x="35502" y="132088"/>
                  </a:lnTo>
                  <a:lnTo>
                    <a:pt x="36368" y="137166"/>
                  </a:lnTo>
                  <a:lnTo>
                    <a:pt x="36945" y="142243"/>
                  </a:lnTo>
                  <a:lnTo>
                    <a:pt x="37330" y="146476"/>
                  </a:lnTo>
                  <a:lnTo>
                    <a:pt x="37587" y="150144"/>
                  </a:lnTo>
                  <a:lnTo>
                    <a:pt x="37757" y="153436"/>
                  </a:lnTo>
                  <a:lnTo>
                    <a:pt x="38719" y="157324"/>
                  </a:lnTo>
                  <a:lnTo>
                    <a:pt x="40206" y="161609"/>
                  </a:lnTo>
                  <a:lnTo>
                    <a:pt x="42043" y="166160"/>
                  </a:lnTo>
                  <a:lnTo>
                    <a:pt x="44116" y="170040"/>
                  </a:lnTo>
                  <a:lnTo>
                    <a:pt x="46344" y="173473"/>
                  </a:lnTo>
                  <a:lnTo>
                    <a:pt x="48676" y="176609"/>
                  </a:lnTo>
                  <a:lnTo>
                    <a:pt x="51267" y="182350"/>
                  </a:lnTo>
                  <a:lnTo>
                    <a:pt x="51957" y="185067"/>
                  </a:lnTo>
                  <a:lnTo>
                    <a:pt x="53265" y="186878"/>
                  </a:lnTo>
                  <a:lnTo>
                    <a:pt x="54983" y="188086"/>
                  </a:lnTo>
                  <a:lnTo>
                    <a:pt x="56976" y="188891"/>
                  </a:lnTo>
                  <a:lnTo>
                    <a:pt x="59151" y="188581"/>
                  </a:lnTo>
                  <a:lnTo>
                    <a:pt x="61447" y="187527"/>
                  </a:lnTo>
                  <a:lnTo>
                    <a:pt x="63824" y="185978"/>
                  </a:lnTo>
                  <a:lnTo>
                    <a:pt x="67103" y="184099"/>
                  </a:lnTo>
                  <a:lnTo>
                    <a:pt x="75261" y="179753"/>
                  </a:lnTo>
                  <a:lnTo>
                    <a:pt x="78960" y="176562"/>
                  </a:lnTo>
                  <a:lnTo>
                    <a:pt x="82274" y="172741"/>
                  </a:lnTo>
                  <a:lnTo>
                    <a:pt x="85330" y="168501"/>
                  </a:lnTo>
                  <a:lnTo>
                    <a:pt x="97720" y="150397"/>
                  </a:lnTo>
                  <a:lnTo>
                    <a:pt x="112116" y="128947"/>
                  </a:lnTo>
                  <a:lnTo>
                    <a:pt x="116230" y="120678"/>
                  </a:lnTo>
                  <a:lnTo>
                    <a:pt x="119819" y="111779"/>
                  </a:lnTo>
                  <a:lnTo>
                    <a:pt x="129539" y="838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697"/>
            <p:cNvSpPr/>
            <p:nvPr/>
          </p:nvSpPr>
          <p:spPr>
            <a:xfrm>
              <a:off x="8382049" y="4488180"/>
              <a:ext cx="53294" cy="7620"/>
            </a:xfrm>
            <a:custGeom>
              <a:avLst/>
              <a:gdLst/>
              <a:ahLst/>
              <a:cxnLst/>
              <a:rect l="0" t="0" r="0" b="0"/>
              <a:pathLst>
                <a:path w="53294" h="7620">
                  <a:moveTo>
                    <a:pt x="53293" y="0"/>
                  </a:moveTo>
                  <a:lnTo>
                    <a:pt x="33067" y="4045"/>
                  </a:lnTo>
                  <a:lnTo>
                    <a:pt x="26262" y="5237"/>
                  </a:lnTo>
                  <a:lnTo>
                    <a:pt x="20878" y="6032"/>
                  </a:lnTo>
                  <a:lnTo>
                    <a:pt x="16443" y="6562"/>
                  </a:lnTo>
                  <a:lnTo>
                    <a:pt x="12640" y="6914"/>
                  </a:lnTo>
                  <a:lnTo>
                    <a:pt x="9257" y="7149"/>
                  </a:lnTo>
                  <a:lnTo>
                    <a:pt x="0" y="7618"/>
                  </a:lnTo>
                  <a:lnTo>
                    <a:pt x="4011" y="7619"/>
                  </a:lnTo>
                  <a:lnTo>
                    <a:pt x="5197" y="6773"/>
                  </a:lnTo>
                  <a:lnTo>
                    <a:pt x="5989" y="5362"/>
                  </a:lnTo>
                  <a:lnTo>
                    <a:pt x="757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698"/>
            <p:cNvSpPr/>
            <p:nvPr/>
          </p:nvSpPr>
          <p:spPr>
            <a:xfrm>
              <a:off x="8412481" y="4488666"/>
              <a:ext cx="647698" cy="295476"/>
            </a:xfrm>
            <a:custGeom>
              <a:avLst/>
              <a:gdLst/>
              <a:ahLst/>
              <a:cxnLst/>
              <a:rect l="0" t="0" r="0" b="0"/>
              <a:pathLst>
                <a:path w="647698" h="295476">
                  <a:moveTo>
                    <a:pt x="0" y="197634"/>
                  </a:moveTo>
                  <a:lnTo>
                    <a:pt x="4046" y="217860"/>
                  </a:lnTo>
                  <a:lnTo>
                    <a:pt x="5237" y="224665"/>
                  </a:lnTo>
                  <a:lnTo>
                    <a:pt x="6032" y="230048"/>
                  </a:lnTo>
                  <a:lnTo>
                    <a:pt x="7307" y="240726"/>
                  </a:lnTo>
                  <a:lnTo>
                    <a:pt x="8257" y="240755"/>
                  </a:lnTo>
                  <a:lnTo>
                    <a:pt x="11572" y="238530"/>
                  </a:lnTo>
                  <a:lnTo>
                    <a:pt x="18198" y="232518"/>
                  </a:lnTo>
                  <a:lnTo>
                    <a:pt x="19753" y="230203"/>
                  </a:lnTo>
                  <a:lnTo>
                    <a:pt x="24504" y="218147"/>
                  </a:lnTo>
                  <a:lnTo>
                    <a:pt x="26496" y="213850"/>
                  </a:lnTo>
                  <a:lnTo>
                    <a:pt x="29518" y="210138"/>
                  </a:lnTo>
                  <a:lnTo>
                    <a:pt x="37390" y="203756"/>
                  </a:lnTo>
                  <a:lnTo>
                    <a:pt x="44276" y="195839"/>
                  </a:lnTo>
                  <a:lnTo>
                    <a:pt x="50158" y="186676"/>
                  </a:lnTo>
                  <a:lnTo>
                    <a:pt x="52912" y="181862"/>
                  </a:lnTo>
                  <a:lnTo>
                    <a:pt x="58230" y="172844"/>
                  </a:lnTo>
                  <a:lnTo>
                    <a:pt x="63416" y="166014"/>
                  </a:lnTo>
                  <a:lnTo>
                    <a:pt x="68543" y="157899"/>
                  </a:lnTo>
                  <a:lnTo>
                    <a:pt x="72796" y="149494"/>
                  </a:lnTo>
                  <a:lnTo>
                    <a:pt x="74688" y="142936"/>
                  </a:lnTo>
                  <a:lnTo>
                    <a:pt x="77787" y="137200"/>
                  </a:lnTo>
                  <a:lnTo>
                    <a:pt x="83467" y="129531"/>
                  </a:lnTo>
                  <a:lnTo>
                    <a:pt x="87760" y="129196"/>
                  </a:lnTo>
                  <a:lnTo>
                    <a:pt x="88988" y="129995"/>
                  </a:lnTo>
                  <a:lnTo>
                    <a:pt x="89805" y="131374"/>
                  </a:lnTo>
                  <a:lnTo>
                    <a:pt x="90713" y="135165"/>
                  </a:lnTo>
                  <a:lnTo>
                    <a:pt x="91224" y="142060"/>
                  </a:lnTo>
                  <a:lnTo>
                    <a:pt x="91376" y="150312"/>
                  </a:lnTo>
                  <a:lnTo>
                    <a:pt x="91431" y="168647"/>
                  </a:lnTo>
                  <a:lnTo>
                    <a:pt x="92281" y="171536"/>
                  </a:lnTo>
                  <a:lnTo>
                    <a:pt x="96675" y="179648"/>
                  </a:lnTo>
                  <a:lnTo>
                    <a:pt x="98000" y="184842"/>
                  </a:lnTo>
                  <a:lnTo>
                    <a:pt x="98746" y="192527"/>
                  </a:lnTo>
                  <a:lnTo>
                    <a:pt x="99696" y="195076"/>
                  </a:lnTo>
                  <a:lnTo>
                    <a:pt x="103013" y="200166"/>
                  </a:lnTo>
                  <a:lnTo>
                    <a:pt x="105081" y="201862"/>
                  </a:lnTo>
                  <a:lnTo>
                    <a:pt x="107308" y="202993"/>
                  </a:lnTo>
                  <a:lnTo>
                    <a:pt x="109638" y="203747"/>
                  </a:lnTo>
                  <a:lnTo>
                    <a:pt x="111192" y="205096"/>
                  </a:lnTo>
                  <a:lnTo>
                    <a:pt x="112227" y="206842"/>
                  </a:lnTo>
                  <a:lnTo>
                    <a:pt x="112919" y="208852"/>
                  </a:lnTo>
                  <a:lnTo>
                    <a:pt x="114226" y="210194"/>
                  </a:lnTo>
                  <a:lnTo>
                    <a:pt x="115943" y="211087"/>
                  </a:lnTo>
                  <a:lnTo>
                    <a:pt x="120739" y="212521"/>
                  </a:lnTo>
                  <a:lnTo>
                    <a:pt x="125616" y="212770"/>
                  </a:lnTo>
                  <a:lnTo>
                    <a:pt x="127770" y="211958"/>
                  </a:lnTo>
                  <a:lnTo>
                    <a:pt x="134849" y="207617"/>
                  </a:lnTo>
                  <a:lnTo>
                    <a:pt x="142308" y="205108"/>
                  </a:lnTo>
                  <a:lnTo>
                    <a:pt x="149880" y="200225"/>
                  </a:lnTo>
                  <a:lnTo>
                    <a:pt x="157487" y="197555"/>
                  </a:lnTo>
                  <a:lnTo>
                    <a:pt x="162563" y="193930"/>
                  </a:lnTo>
                  <a:lnTo>
                    <a:pt x="164255" y="191778"/>
                  </a:lnTo>
                  <a:lnTo>
                    <a:pt x="165384" y="189497"/>
                  </a:lnTo>
                  <a:lnTo>
                    <a:pt x="166135" y="187129"/>
                  </a:lnTo>
                  <a:lnTo>
                    <a:pt x="167484" y="185551"/>
                  </a:lnTo>
                  <a:lnTo>
                    <a:pt x="169229" y="184499"/>
                  </a:lnTo>
                  <a:lnTo>
                    <a:pt x="171240" y="183797"/>
                  </a:lnTo>
                  <a:lnTo>
                    <a:pt x="175730" y="180760"/>
                  </a:lnTo>
                  <a:lnTo>
                    <a:pt x="178113" y="178765"/>
                  </a:lnTo>
                  <a:lnTo>
                    <a:pt x="180549" y="177434"/>
                  </a:lnTo>
                  <a:lnTo>
                    <a:pt x="189022" y="175124"/>
                  </a:lnTo>
                  <a:lnTo>
                    <a:pt x="194108" y="174878"/>
                  </a:lnTo>
                  <a:lnTo>
                    <a:pt x="195445" y="175690"/>
                  </a:lnTo>
                  <a:lnTo>
                    <a:pt x="196336" y="177078"/>
                  </a:lnTo>
                  <a:lnTo>
                    <a:pt x="197767" y="181344"/>
                  </a:lnTo>
                  <a:lnTo>
                    <a:pt x="202060" y="186128"/>
                  </a:lnTo>
                  <a:lnTo>
                    <a:pt x="203288" y="188270"/>
                  </a:lnTo>
                  <a:lnTo>
                    <a:pt x="204650" y="192908"/>
                  </a:lnTo>
                  <a:lnTo>
                    <a:pt x="205860" y="194483"/>
                  </a:lnTo>
                  <a:lnTo>
                    <a:pt x="207515" y="195534"/>
                  </a:lnTo>
                  <a:lnTo>
                    <a:pt x="209463" y="196234"/>
                  </a:lnTo>
                  <a:lnTo>
                    <a:pt x="210762" y="197547"/>
                  </a:lnTo>
                  <a:lnTo>
                    <a:pt x="211628" y="199270"/>
                  </a:lnTo>
                  <a:lnTo>
                    <a:pt x="212205" y="201265"/>
                  </a:lnTo>
                  <a:lnTo>
                    <a:pt x="213437" y="202594"/>
                  </a:lnTo>
                  <a:lnTo>
                    <a:pt x="215105" y="203481"/>
                  </a:lnTo>
                  <a:lnTo>
                    <a:pt x="217063" y="204072"/>
                  </a:lnTo>
                  <a:lnTo>
                    <a:pt x="221497" y="206987"/>
                  </a:lnTo>
                  <a:lnTo>
                    <a:pt x="223865" y="208949"/>
                  </a:lnTo>
                  <a:lnTo>
                    <a:pt x="226289" y="210258"/>
                  </a:lnTo>
                  <a:lnTo>
                    <a:pt x="231241" y="211711"/>
                  </a:lnTo>
                  <a:lnTo>
                    <a:pt x="249885" y="212721"/>
                  </a:lnTo>
                  <a:lnTo>
                    <a:pt x="268820" y="212861"/>
                  </a:lnTo>
                  <a:lnTo>
                    <a:pt x="283394" y="212871"/>
                  </a:lnTo>
                  <a:lnTo>
                    <a:pt x="286296" y="212026"/>
                  </a:lnTo>
                  <a:lnTo>
                    <a:pt x="294426" y="207637"/>
                  </a:lnTo>
                  <a:lnTo>
                    <a:pt x="299624" y="206313"/>
                  </a:lnTo>
                  <a:lnTo>
                    <a:pt x="301350" y="205113"/>
                  </a:lnTo>
                  <a:lnTo>
                    <a:pt x="302500" y="203467"/>
                  </a:lnTo>
                  <a:lnTo>
                    <a:pt x="303266" y="201523"/>
                  </a:lnTo>
                  <a:lnTo>
                    <a:pt x="308391" y="194742"/>
                  </a:lnTo>
                  <a:lnTo>
                    <a:pt x="316860" y="185711"/>
                  </a:lnTo>
                  <a:lnTo>
                    <a:pt x="318627" y="183869"/>
                  </a:lnTo>
                  <a:lnTo>
                    <a:pt x="319098" y="182530"/>
                  </a:lnTo>
                  <a:lnTo>
                    <a:pt x="319621" y="178786"/>
                  </a:lnTo>
                  <a:lnTo>
                    <a:pt x="320607" y="176602"/>
                  </a:lnTo>
                  <a:lnTo>
                    <a:pt x="326040" y="169483"/>
                  </a:lnTo>
                  <a:lnTo>
                    <a:pt x="330609" y="164521"/>
                  </a:lnTo>
                  <a:lnTo>
                    <a:pt x="332167" y="162012"/>
                  </a:lnTo>
                  <a:lnTo>
                    <a:pt x="333896" y="156966"/>
                  </a:lnTo>
                  <a:lnTo>
                    <a:pt x="335204" y="155282"/>
                  </a:lnTo>
                  <a:lnTo>
                    <a:pt x="336922" y="154160"/>
                  </a:lnTo>
                  <a:lnTo>
                    <a:pt x="338915" y="153411"/>
                  </a:lnTo>
                  <a:lnTo>
                    <a:pt x="343387" y="150322"/>
                  </a:lnTo>
                  <a:lnTo>
                    <a:pt x="349111" y="145485"/>
                  </a:lnTo>
                  <a:lnTo>
                    <a:pt x="352151" y="144823"/>
                  </a:lnTo>
                  <a:lnTo>
                    <a:pt x="356956" y="144398"/>
                  </a:lnTo>
                  <a:lnTo>
                    <a:pt x="359872" y="146599"/>
                  </a:lnTo>
                  <a:lnTo>
                    <a:pt x="368643" y="154909"/>
                  </a:lnTo>
                  <a:lnTo>
                    <a:pt x="383570" y="169734"/>
                  </a:lnTo>
                  <a:lnTo>
                    <a:pt x="385254" y="173107"/>
                  </a:lnTo>
                  <a:lnTo>
                    <a:pt x="387124" y="181371"/>
                  </a:lnTo>
                  <a:lnTo>
                    <a:pt x="390213" y="188430"/>
                  </a:lnTo>
                  <a:lnTo>
                    <a:pt x="396712" y="197165"/>
                  </a:lnTo>
                  <a:lnTo>
                    <a:pt x="399095" y="199861"/>
                  </a:lnTo>
                  <a:lnTo>
                    <a:pt x="400683" y="203353"/>
                  </a:lnTo>
                  <a:lnTo>
                    <a:pt x="402448" y="211747"/>
                  </a:lnTo>
                  <a:lnTo>
                    <a:pt x="403232" y="218864"/>
                  </a:lnTo>
                  <a:lnTo>
                    <a:pt x="403441" y="221948"/>
                  </a:lnTo>
                  <a:lnTo>
                    <a:pt x="405932" y="229889"/>
                  </a:lnTo>
                  <a:lnTo>
                    <a:pt x="409013" y="238216"/>
                  </a:lnTo>
                  <a:lnTo>
                    <a:pt x="410384" y="244740"/>
                  </a:lnTo>
                  <a:lnTo>
                    <a:pt x="411156" y="253172"/>
                  </a:lnTo>
                  <a:lnTo>
                    <a:pt x="411383" y="261033"/>
                  </a:lnTo>
                  <a:lnTo>
                    <a:pt x="411472" y="276365"/>
                  </a:lnTo>
                  <a:lnTo>
                    <a:pt x="410627" y="278062"/>
                  </a:lnTo>
                  <a:lnTo>
                    <a:pt x="409219" y="279193"/>
                  </a:lnTo>
                  <a:lnTo>
                    <a:pt x="404918" y="281007"/>
                  </a:lnTo>
                  <a:lnTo>
                    <a:pt x="392537" y="281443"/>
                  </a:lnTo>
                  <a:lnTo>
                    <a:pt x="391230" y="280600"/>
                  </a:lnTo>
                  <a:lnTo>
                    <a:pt x="390361" y="279191"/>
                  </a:lnTo>
                  <a:lnTo>
                    <a:pt x="389779" y="277406"/>
                  </a:lnTo>
                  <a:lnTo>
                    <a:pt x="388546" y="276215"/>
                  </a:lnTo>
                  <a:lnTo>
                    <a:pt x="386877" y="275421"/>
                  </a:lnTo>
                  <a:lnTo>
                    <a:pt x="384918" y="274892"/>
                  </a:lnTo>
                  <a:lnTo>
                    <a:pt x="380484" y="272047"/>
                  </a:lnTo>
                  <a:lnTo>
                    <a:pt x="374783" y="267366"/>
                  </a:lnTo>
                  <a:lnTo>
                    <a:pt x="374315" y="266136"/>
                  </a:lnTo>
                  <a:lnTo>
                    <a:pt x="373796" y="262510"/>
                  </a:lnTo>
                  <a:lnTo>
                    <a:pt x="372811" y="260358"/>
                  </a:lnTo>
                  <a:lnTo>
                    <a:pt x="366855" y="252377"/>
                  </a:lnTo>
                  <a:lnTo>
                    <a:pt x="367337" y="251909"/>
                  </a:lnTo>
                  <a:lnTo>
                    <a:pt x="370130" y="251390"/>
                  </a:lnTo>
                  <a:lnTo>
                    <a:pt x="371214" y="250404"/>
                  </a:lnTo>
                  <a:lnTo>
                    <a:pt x="371935" y="248901"/>
                  </a:lnTo>
                  <a:lnTo>
                    <a:pt x="372738" y="244973"/>
                  </a:lnTo>
                  <a:lnTo>
                    <a:pt x="373094" y="240405"/>
                  </a:lnTo>
                  <a:lnTo>
                    <a:pt x="374037" y="238848"/>
                  </a:lnTo>
                  <a:lnTo>
                    <a:pt x="375510" y="237810"/>
                  </a:lnTo>
                  <a:lnTo>
                    <a:pt x="377341" y="237118"/>
                  </a:lnTo>
                  <a:lnTo>
                    <a:pt x="383960" y="232099"/>
                  </a:lnTo>
                  <a:lnTo>
                    <a:pt x="391285" y="225250"/>
                  </a:lnTo>
                  <a:lnTo>
                    <a:pt x="402862" y="217858"/>
                  </a:lnTo>
                  <a:lnTo>
                    <a:pt x="416707" y="207776"/>
                  </a:lnTo>
                  <a:lnTo>
                    <a:pt x="430056" y="199322"/>
                  </a:lnTo>
                  <a:lnTo>
                    <a:pt x="439774" y="191046"/>
                  </a:lnTo>
                  <a:lnTo>
                    <a:pt x="447480" y="183982"/>
                  </a:lnTo>
                  <a:lnTo>
                    <a:pt x="454574" y="177173"/>
                  </a:lnTo>
                  <a:lnTo>
                    <a:pt x="477843" y="154101"/>
                  </a:lnTo>
                  <a:lnTo>
                    <a:pt x="481969" y="149139"/>
                  </a:lnTo>
                  <a:lnTo>
                    <a:pt x="485565" y="144137"/>
                  </a:lnTo>
                  <a:lnTo>
                    <a:pt x="488811" y="139109"/>
                  </a:lnTo>
                  <a:lnTo>
                    <a:pt x="492666" y="134065"/>
                  </a:lnTo>
                  <a:lnTo>
                    <a:pt x="496932" y="129008"/>
                  </a:lnTo>
                  <a:lnTo>
                    <a:pt x="501468" y="123943"/>
                  </a:lnTo>
                  <a:lnTo>
                    <a:pt x="505338" y="118873"/>
                  </a:lnTo>
                  <a:lnTo>
                    <a:pt x="508765" y="113801"/>
                  </a:lnTo>
                  <a:lnTo>
                    <a:pt x="511897" y="108725"/>
                  </a:lnTo>
                  <a:lnTo>
                    <a:pt x="514831" y="102801"/>
                  </a:lnTo>
                  <a:lnTo>
                    <a:pt x="517634" y="96313"/>
                  </a:lnTo>
                  <a:lnTo>
                    <a:pt x="520349" y="89446"/>
                  </a:lnTo>
                  <a:lnTo>
                    <a:pt x="522160" y="83175"/>
                  </a:lnTo>
                  <a:lnTo>
                    <a:pt x="523366" y="77301"/>
                  </a:lnTo>
                  <a:lnTo>
                    <a:pt x="524170" y="71692"/>
                  </a:lnTo>
                  <a:lnTo>
                    <a:pt x="525554" y="66260"/>
                  </a:lnTo>
                  <a:lnTo>
                    <a:pt x="527322" y="60945"/>
                  </a:lnTo>
                  <a:lnTo>
                    <a:pt x="529348" y="55708"/>
                  </a:lnTo>
                  <a:lnTo>
                    <a:pt x="530699" y="50523"/>
                  </a:lnTo>
                  <a:lnTo>
                    <a:pt x="531599" y="45374"/>
                  </a:lnTo>
                  <a:lnTo>
                    <a:pt x="532199" y="40247"/>
                  </a:lnTo>
                  <a:lnTo>
                    <a:pt x="532599" y="35136"/>
                  </a:lnTo>
                  <a:lnTo>
                    <a:pt x="532867" y="30036"/>
                  </a:lnTo>
                  <a:lnTo>
                    <a:pt x="533242" y="17024"/>
                  </a:lnTo>
                  <a:lnTo>
                    <a:pt x="533295" y="13728"/>
                  </a:lnTo>
                  <a:lnTo>
                    <a:pt x="532482" y="10683"/>
                  </a:lnTo>
                  <a:lnTo>
                    <a:pt x="527355" y="1971"/>
                  </a:lnTo>
                  <a:lnTo>
                    <a:pt x="526830" y="1152"/>
                  </a:lnTo>
                  <a:lnTo>
                    <a:pt x="525633" y="606"/>
                  </a:lnTo>
                  <a:lnTo>
                    <a:pt x="522047" y="0"/>
                  </a:lnTo>
                  <a:lnTo>
                    <a:pt x="520750" y="684"/>
                  </a:lnTo>
                  <a:lnTo>
                    <a:pt x="519887" y="1987"/>
                  </a:lnTo>
                  <a:lnTo>
                    <a:pt x="519311" y="3703"/>
                  </a:lnTo>
                  <a:lnTo>
                    <a:pt x="516414" y="7867"/>
                  </a:lnTo>
                  <a:lnTo>
                    <a:pt x="510022" y="14972"/>
                  </a:lnTo>
                  <a:lnTo>
                    <a:pt x="505229" y="20777"/>
                  </a:lnTo>
                  <a:lnTo>
                    <a:pt x="500277" y="29002"/>
                  </a:lnTo>
                  <a:lnTo>
                    <a:pt x="497772" y="34413"/>
                  </a:lnTo>
                  <a:lnTo>
                    <a:pt x="495254" y="40560"/>
                  </a:lnTo>
                  <a:lnTo>
                    <a:pt x="492729" y="47198"/>
                  </a:lnTo>
                  <a:lnTo>
                    <a:pt x="487667" y="61347"/>
                  </a:lnTo>
                  <a:lnTo>
                    <a:pt x="485131" y="68676"/>
                  </a:lnTo>
                  <a:lnTo>
                    <a:pt x="483440" y="75255"/>
                  </a:lnTo>
                  <a:lnTo>
                    <a:pt x="482313" y="81335"/>
                  </a:lnTo>
                  <a:lnTo>
                    <a:pt x="481561" y="87081"/>
                  </a:lnTo>
                  <a:lnTo>
                    <a:pt x="480216" y="94299"/>
                  </a:lnTo>
                  <a:lnTo>
                    <a:pt x="476459" y="111350"/>
                  </a:lnTo>
                  <a:lnTo>
                    <a:pt x="475120" y="118945"/>
                  </a:lnTo>
                  <a:lnTo>
                    <a:pt x="474227" y="125701"/>
                  </a:lnTo>
                  <a:lnTo>
                    <a:pt x="473631" y="131899"/>
                  </a:lnTo>
                  <a:lnTo>
                    <a:pt x="473235" y="138570"/>
                  </a:lnTo>
                  <a:lnTo>
                    <a:pt x="472792" y="152757"/>
                  </a:lnTo>
                  <a:lnTo>
                    <a:pt x="472545" y="175024"/>
                  </a:lnTo>
                  <a:lnTo>
                    <a:pt x="473356" y="182561"/>
                  </a:lnTo>
                  <a:lnTo>
                    <a:pt x="474743" y="190125"/>
                  </a:lnTo>
                  <a:lnTo>
                    <a:pt x="476516" y="197708"/>
                  </a:lnTo>
                  <a:lnTo>
                    <a:pt x="477697" y="204456"/>
                  </a:lnTo>
                  <a:lnTo>
                    <a:pt x="478485" y="210649"/>
                  </a:lnTo>
                  <a:lnTo>
                    <a:pt x="479009" y="216470"/>
                  </a:lnTo>
                  <a:lnTo>
                    <a:pt x="480207" y="222045"/>
                  </a:lnTo>
                  <a:lnTo>
                    <a:pt x="481851" y="227455"/>
                  </a:lnTo>
                  <a:lnTo>
                    <a:pt x="483794" y="232754"/>
                  </a:lnTo>
                  <a:lnTo>
                    <a:pt x="488211" y="240901"/>
                  </a:lnTo>
                  <a:lnTo>
                    <a:pt x="493843" y="248191"/>
                  </a:lnTo>
                  <a:lnTo>
                    <a:pt x="501990" y="257075"/>
                  </a:lnTo>
                  <a:lnTo>
                    <a:pt x="512052" y="267551"/>
                  </a:lnTo>
                  <a:lnTo>
                    <a:pt x="514935" y="269645"/>
                  </a:lnTo>
                  <a:lnTo>
                    <a:pt x="532275" y="277328"/>
                  </a:lnTo>
                  <a:lnTo>
                    <a:pt x="539390" y="279620"/>
                  </a:lnTo>
                  <a:lnTo>
                    <a:pt x="542473" y="280231"/>
                  </a:lnTo>
                  <a:lnTo>
                    <a:pt x="545375" y="279793"/>
                  </a:lnTo>
                  <a:lnTo>
                    <a:pt x="548157" y="278653"/>
                  </a:lnTo>
                  <a:lnTo>
                    <a:pt x="550858" y="277047"/>
                  </a:lnTo>
                  <a:lnTo>
                    <a:pt x="556117" y="275262"/>
                  </a:lnTo>
                  <a:lnTo>
                    <a:pt x="558704" y="274786"/>
                  </a:lnTo>
                  <a:lnTo>
                    <a:pt x="560429" y="273622"/>
                  </a:lnTo>
                  <a:lnTo>
                    <a:pt x="561579" y="272000"/>
                  </a:lnTo>
                  <a:lnTo>
                    <a:pt x="562346" y="270071"/>
                  </a:lnTo>
                  <a:lnTo>
                    <a:pt x="568813" y="260893"/>
                  </a:lnTo>
                  <a:lnTo>
                    <a:pt x="571551" y="252596"/>
                  </a:lnTo>
                  <a:lnTo>
                    <a:pt x="575191" y="244357"/>
                  </a:lnTo>
                  <a:lnTo>
                    <a:pt x="575654" y="240636"/>
                  </a:lnTo>
                  <a:lnTo>
                    <a:pt x="575116" y="237309"/>
                  </a:lnTo>
                  <a:lnTo>
                    <a:pt x="573912" y="234244"/>
                  </a:lnTo>
                  <a:lnTo>
                    <a:pt x="572572" y="226323"/>
                  </a:lnTo>
                  <a:lnTo>
                    <a:pt x="571976" y="218004"/>
                  </a:lnTo>
                  <a:lnTo>
                    <a:pt x="571711" y="211485"/>
                  </a:lnTo>
                  <a:lnTo>
                    <a:pt x="570794" y="208562"/>
                  </a:lnTo>
                  <a:lnTo>
                    <a:pt x="566305" y="199555"/>
                  </a:lnTo>
                  <a:lnTo>
                    <a:pt x="564957" y="191150"/>
                  </a:lnTo>
                  <a:lnTo>
                    <a:pt x="564359" y="184028"/>
                  </a:lnTo>
                  <a:lnTo>
                    <a:pt x="564021" y="175258"/>
                  </a:lnTo>
                  <a:lnTo>
                    <a:pt x="563974" y="172557"/>
                  </a:lnTo>
                  <a:lnTo>
                    <a:pt x="563096" y="170756"/>
                  </a:lnTo>
                  <a:lnTo>
                    <a:pt x="561664" y="169555"/>
                  </a:lnTo>
                  <a:lnTo>
                    <a:pt x="556353" y="167196"/>
                  </a:lnTo>
                  <a:lnTo>
                    <a:pt x="562829" y="167158"/>
                  </a:lnTo>
                  <a:lnTo>
                    <a:pt x="569756" y="173238"/>
                  </a:lnTo>
                  <a:lnTo>
                    <a:pt x="577720" y="181021"/>
                  </a:lnTo>
                  <a:lnTo>
                    <a:pt x="586796" y="186032"/>
                  </a:lnTo>
                  <a:lnTo>
                    <a:pt x="589318" y="188206"/>
                  </a:lnTo>
                  <a:lnTo>
                    <a:pt x="590997" y="190503"/>
                  </a:lnTo>
                  <a:lnTo>
                    <a:pt x="593713" y="195311"/>
                  </a:lnTo>
                  <a:lnTo>
                    <a:pt x="600723" y="203777"/>
                  </a:lnTo>
                  <a:lnTo>
                    <a:pt x="605652" y="212907"/>
                  </a:lnTo>
                  <a:lnTo>
                    <a:pt x="608430" y="218246"/>
                  </a:lnTo>
                  <a:lnTo>
                    <a:pt x="613298" y="223873"/>
                  </a:lnTo>
                  <a:lnTo>
                    <a:pt x="614606" y="226980"/>
                  </a:lnTo>
                  <a:lnTo>
                    <a:pt x="616059" y="234948"/>
                  </a:lnTo>
                  <a:lnTo>
                    <a:pt x="618961" y="241875"/>
                  </a:lnTo>
                  <a:lnTo>
                    <a:pt x="625356" y="250536"/>
                  </a:lnTo>
                  <a:lnTo>
                    <a:pt x="627723" y="253222"/>
                  </a:lnTo>
                  <a:lnTo>
                    <a:pt x="629302" y="255859"/>
                  </a:lnTo>
                  <a:lnTo>
                    <a:pt x="631056" y="261048"/>
                  </a:lnTo>
                  <a:lnTo>
                    <a:pt x="631836" y="268434"/>
                  </a:lnTo>
                  <a:lnTo>
                    <a:pt x="632044" y="272774"/>
                  </a:lnTo>
                  <a:lnTo>
                    <a:pt x="633029" y="276514"/>
                  </a:lnTo>
                  <a:lnTo>
                    <a:pt x="637615" y="284976"/>
                  </a:lnTo>
                  <a:lnTo>
                    <a:pt x="638984" y="287253"/>
                  </a:lnTo>
                  <a:lnTo>
                    <a:pt x="646544" y="295475"/>
                  </a:lnTo>
                  <a:lnTo>
                    <a:pt x="646929" y="295035"/>
                  </a:lnTo>
                  <a:lnTo>
                    <a:pt x="647599" y="290026"/>
                  </a:lnTo>
                  <a:lnTo>
                    <a:pt x="647679" y="282332"/>
                  </a:lnTo>
                  <a:lnTo>
                    <a:pt x="647697" y="260581"/>
                  </a:lnTo>
                  <a:lnTo>
                    <a:pt x="646851" y="255685"/>
                  </a:lnTo>
                  <a:lnTo>
                    <a:pt x="645441" y="250728"/>
                  </a:lnTo>
                  <a:lnTo>
                    <a:pt x="640080" y="23573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699"/>
            <p:cNvSpPr/>
            <p:nvPr/>
          </p:nvSpPr>
          <p:spPr>
            <a:xfrm>
              <a:off x="8885400" y="4602480"/>
              <a:ext cx="235743" cy="30379"/>
            </a:xfrm>
            <a:custGeom>
              <a:avLst/>
              <a:gdLst/>
              <a:ahLst/>
              <a:cxnLst/>
              <a:rect l="0" t="0" r="0" b="0"/>
              <a:pathLst>
                <a:path w="235743" h="30379">
                  <a:moveTo>
                    <a:pt x="45241" y="0"/>
                  </a:moveTo>
                  <a:lnTo>
                    <a:pt x="13462" y="0"/>
                  </a:lnTo>
                  <a:lnTo>
                    <a:pt x="10508" y="847"/>
                  </a:lnTo>
                  <a:lnTo>
                    <a:pt x="7693" y="2258"/>
                  </a:lnTo>
                  <a:lnTo>
                    <a:pt x="1136" y="6561"/>
                  </a:lnTo>
                  <a:lnTo>
                    <a:pt x="598" y="7761"/>
                  </a:lnTo>
                  <a:lnTo>
                    <a:pt x="239" y="9407"/>
                  </a:lnTo>
                  <a:lnTo>
                    <a:pt x="0" y="11352"/>
                  </a:lnTo>
                  <a:lnTo>
                    <a:pt x="1534" y="12648"/>
                  </a:lnTo>
                  <a:lnTo>
                    <a:pt x="4250" y="13512"/>
                  </a:lnTo>
                  <a:lnTo>
                    <a:pt x="7753" y="14088"/>
                  </a:lnTo>
                  <a:lnTo>
                    <a:pt x="11783" y="15319"/>
                  </a:lnTo>
                  <a:lnTo>
                    <a:pt x="16163" y="16986"/>
                  </a:lnTo>
                  <a:lnTo>
                    <a:pt x="20776" y="18944"/>
                  </a:lnTo>
                  <a:lnTo>
                    <a:pt x="26392" y="20249"/>
                  </a:lnTo>
                  <a:lnTo>
                    <a:pt x="32675" y="21120"/>
                  </a:lnTo>
                  <a:lnTo>
                    <a:pt x="39403" y="21700"/>
                  </a:lnTo>
                  <a:lnTo>
                    <a:pt x="47276" y="22933"/>
                  </a:lnTo>
                  <a:lnTo>
                    <a:pt x="55911" y="24603"/>
                  </a:lnTo>
                  <a:lnTo>
                    <a:pt x="65056" y="26562"/>
                  </a:lnTo>
                  <a:lnTo>
                    <a:pt x="74537" y="27868"/>
                  </a:lnTo>
                  <a:lnTo>
                    <a:pt x="84245" y="28738"/>
                  </a:lnTo>
                  <a:lnTo>
                    <a:pt x="94104" y="29319"/>
                  </a:lnTo>
                  <a:lnTo>
                    <a:pt x="114089" y="29964"/>
                  </a:lnTo>
                  <a:lnTo>
                    <a:pt x="154515" y="30378"/>
                  </a:lnTo>
                  <a:lnTo>
                    <a:pt x="165503" y="29566"/>
                  </a:lnTo>
                  <a:lnTo>
                    <a:pt x="177062" y="28177"/>
                  </a:lnTo>
                  <a:lnTo>
                    <a:pt x="189002" y="26405"/>
                  </a:lnTo>
                  <a:lnTo>
                    <a:pt x="199503" y="24377"/>
                  </a:lnTo>
                  <a:lnTo>
                    <a:pt x="209042" y="22178"/>
                  </a:lnTo>
                  <a:lnTo>
                    <a:pt x="235742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700"/>
            <p:cNvSpPr/>
            <p:nvPr/>
          </p:nvSpPr>
          <p:spPr>
            <a:xfrm>
              <a:off x="7551920" y="4754880"/>
              <a:ext cx="1433105" cy="76097"/>
            </a:xfrm>
            <a:custGeom>
              <a:avLst/>
              <a:gdLst/>
              <a:ahLst/>
              <a:cxnLst/>
              <a:rect l="0" t="0" r="0" b="0"/>
              <a:pathLst>
                <a:path w="1433105" h="76097">
                  <a:moveTo>
                    <a:pt x="22360" y="0"/>
                  </a:moveTo>
                  <a:lnTo>
                    <a:pt x="14271" y="4045"/>
                  </a:lnTo>
                  <a:lnTo>
                    <a:pt x="11040" y="6083"/>
                  </a:lnTo>
                  <a:lnTo>
                    <a:pt x="8041" y="8289"/>
                  </a:lnTo>
                  <a:lnTo>
                    <a:pt x="5195" y="10605"/>
                  </a:lnTo>
                  <a:lnTo>
                    <a:pt x="3297" y="12997"/>
                  </a:lnTo>
                  <a:lnTo>
                    <a:pt x="2031" y="15438"/>
                  </a:lnTo>
                  <a:lnTo>
                    <a:pt x="0" y="21394"/>
                  </a:lnTo>
                  <a:lnTo>
                    <a:pt x="1527" y="22729"/>
                  </a:lnTo>
                  <a:lnTo>
                    <a:pt x="4237" y="24465"/>
                  </a:lnTo>
                  <a:lnTo>
                    <a:pt x="7739" y="26470"/>
                  </a:lnTo>
                  <a:lnTo>
                    <a:pt x="16144" y="28698"/>
                  </a:lnTo>
                  <a:lnTo>
                    <a:pt x="43428" y="30128"/>
                  </a:lnTo>
                  <a:lnTo>
                    <a:pt x="53339" y="31092"/>
                  </a:lnTo>
                  <a:lnTo>
                    <a:pt x="64179" y="32581"/>
                  </a:lnTo>
                  <a:lnTo>
                    <a:pt x="75640" y="34421"/>
                  </a:lnTo>
                  <a:lnTo>
                    <a:pt x="101920" y="36464"/>
                  </a:lnTo>
                  <a:lnTo>
                    <a:pt x="131380" y="37373"/>
                  </a:lnTo>
                  <a:lnTo>
                    <a:pt x="267824" y="38057"/>
                  </a:lnTo>
                  <a:lnTo>
                    <a:pt x="704652" y="38100"/>
                  </a:lnTo>
                  <a:lnTo>
                    <a:pt x="732069" y="38946"/>
                  </a:lnTo>
                  <a:lnTo>
                    <a:pt x="758812" y="40357"/>
                  </a:lnTo>
                  <a:lnTo>
                    <a:pt x="785108" y="42144"/>
                  </a:lnTo>
                  <a:lnTo>
                    <a:pt x="811952" y="43337"/>
                  </a:lnTo>
                  <a:lnTo>
                    <a:pt x="866614" y="44661"/>
                  </a:lnTo>
                  <a:lnTo>
                    <a:pt x="893383" y="45860"/>
                  </a:lnTo>
                  <a:lnTo>
                    <a:pt x="970662" y="50748"/>
                  </a:lnTo>
                  <a:lnTo>
                    <a:pt x="1018715" y="52187"/>
                  </a:lnTo>
                  <a:lnTo>
                    <a:pt x="1042197" y="53418"/>
                  </a:lnTo>
                  <a:lnTo>
                    <a:pt x="1088607" y="57044"/>
                  </a:lnTo>
                  <a:lnTo>
                    <a:pt x="1157576" y="63844"/>
                  </a:lnTo>
                  <a:lnTo>
                    <a:pt x="1179644" y="65423"/>
                  </a:lnTo>
                  <a:lnTo>
                    <a:pt x="1222227" y="67176"/>
                  </a:lnTo>
                  <a:lnTo>
                    <a:pt x="1242218" y="68491"/>
                  </a:lnTo>
                  <a:lnTo>
                    <a:pt x="1261471" y="70214"/>
                  </a:lnTo>
                  <a:lnTo>
                    <a:pt x="1280233" y="72209"/>
                  </a:lnTo>
                  <a:lnTo>
                    <a:pt x="1312371" y="74426"/>
                  </a:lnTo>
                  <a:lnTo>
                    <a:pt x="1354264" y="75674"/>
                  </a:lnTo>
                  <a:lnTo>
                    <a:pt x="1398255" y="76096"/>
                  </a:lnTo>
                  <a:lnTo>
                    <a:pt x="1413084" y="73896"/>
                  </a:lnTo>
                  <a:lnTo>
                    <a:pt x="1419410" y="72123"/>
                  </a:lnTo>
                  <a:lnTo>
                    <a:pt x="1428696" y="70155"/>
                  </a:lnTo>
                  <a:lnTo>
                    <a:pt x="1432357" y="69630"/>
                  </a:lnTo>
                  <a:lnTo>
                    <a:pt x="1433104" y="67586"/>
                  </a:lnTo>
                  <a:lnTo>
                    <a:pt x="1431909" y="64530"/>
                  </a:lnTo>
                  <a:lnTo>
                    <a:pt x="1429419" y="60800"/>
                  </a:lnTo>
                  <a:lnTo>
                    <a:pt x="1426067" y="57467"/>
                  </a:lnTo>
                  <a:lnTo>
                    <a:pt x="1422136" y="54398"/>
                  </a:lnTo>
                  <a:lnTo>
                    <a:pt x="1417825" y="51505"/>
                  </a:lnTo>
                  <a:lnTo>
                    <a:pt x="1412410" y="48730"/>
                  </a:lnTo>
                  <a:lnTo>
                    <a:pt x="1406259" y="46033"/>
                  </a:lnTo>
                  <a:lnTo>
                    <a:pt x="1386339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701"/>
            <p:cNvSpPr/>
            <p:nvPr/>
          </p:nvSpPr>
          <p:spPr>
            <a:xfrm>
              <a:off x="7719061" y="5017189"/>
              <a:ext cx="281941" cy="217713"/>
            </a:xfrm>
            <a:custGeom>
              <a:avLst/>
              <a:gdLst/>
              <a:ahLst/>
              <a:cxnLst/>
              <a:rect l="0" t="0" r="0" b="0"/>
              <a:pathLst>
                <a:path w="281941" h="217713">
                  <a:moveTo>
                    <a:pt x="0" y="50111"/>
                  </a:moveTo>
                  <a:lnTo>
                    <a:pt x="0" y="43550"/>
                  </a:lnTo>
                  <a:lnTo>
                    <a:pt x="846" y="43197"/>
                  </a:lnTo>
                  <a:lnTo>
                    <a:pt x="4045" y="42804"/>
                  </a:lnTo>
                  <a:lnTo>
                    <a:pt x="5237" y="41853"/>
                  </a:lnTo>
                  <a:lnTo>
                    <a:pt x="6031" y="40372"/>
                  </a:lnTo>
                  <a:lnTo>
                    <a:pt x="7306" y="35958"/>
                  </a:lnTo>
                  <a:lnTo>
                    <a:pt x="7526" y="31147"/>
                  </a:lnTo>
                  <a:lnTo>
                    <a:pt x="7618" y="16001"/>
                  </a:lnTo>
                  <a:lnTo>
                    <a:pt x="7619" y="12011"/>
                  </a:lnTo>
                  <a:lnTo>
                    <a:pt x="14181" y="5449"/>
                  </a:lnTo>
                  <a:lnTo>
                    <a:pt x="17026" y="4861"/>
                  </a:lnTo>
                  <a:lnTo>
                    <a:pt x="25752" y="4484"/>
                  </a:lnTo>
                  <a:lnTo>
                    <a:pt x="73795" y="4392"/>
                  </a:lnTo>
                  <a:lnTo>
                    <a:pt x="78829" y="3544"/>
                  </a:lnTo>
                  <a:lnTo>
                    <a:pt x="83880" y="2133"/>
                  </a:lnTo>
                  <a:lnTo>
                    <a:pt x="88940" y="346"/>
                  </a:lnTo>
                  <a:lnTo>
                    <a:pt x="94006" y="0"/>
                  </a:lnTo>
                  <a:lnTo>
                    <a:pt x="99078" y="618"/>
                  </a:lnTo>
                  <a:lnTo>
                    <a:pt x="104151" y="1875"/>
                  </a:lnTo>
                  <a:lnTo>
                    <a:pt x="110075" y="2714"/>
                  </a:lnTo>
                  <a:lnTo>
                    <a:pt x="116563" y="3273"/>
                  </a:lnTo>
                  <a:lnTo>
                    <a:pt x="123429" y="3646"/>
                  </a:lnTo>
                  <a:lnTo>
                    <a:pt x="135572" y="4060"/>
                  </a:lnTo>
                  <a:lnTo>
                    <a:pt x="141182" y="4170"/>
                  </a:lnTo>
                  <a:lnTo>
                    <a:pt x="146614" y="5090"/>
                  </a:lnTo>
                  <a:lnTo>
                    <a:pt x="151928" y="6550"/>
                  </a:lnTo>
                  <a:lnTo>
                    <a:pt x="157166" y="8371"/>
                  </a:lnTo>
                  <a:lnTo>
                    <a:pt x="162350" y="9584"/>
                  </a:lnTo>
                  <a:lnTo>
                    <a:pt x="167499" y="10393"/>
                  </a:lnTo>
                  <a:lnTo>
                    <a:pt x="172626" y="10932"/>
                  </a:lnTo>
                  <a:lnTo>
                    <a:pt x="180580" y="13789"/>
                  </a:lnTo>
                  <a:lnTo>
                    <a:pt x="186938" y="17881"/>
                  </a:lnTo>
                  <a:lnTo>
                    <a:pt x="192585" y="22522"/>
                  </a:lnTo>
                  <a:lnTo>
                    <a:pt x="195277" y="25792"/>
                  </a:lnTo>
                  <a:lnTo>
                    <a:pt x="197918" y="29664"/>
                  </a:lnTo>
                  <a:lnTo>
                    <a:pt x="200525" y="33940"/>
                  </a:lnTo>
                  <a:lnTo>
                    <a:pt x="203110" y="37637"/>
                  </a:lnTo>
                  <a:lnTo>
                    <a:pt x="208240" y="44002"/>
                  </a:lnTo>
                  <a:lnTo>
                    <a:pt x="209946" y="47732"/>
                  </a:lnTo>
                  <a:lnTo>
                    <a:pt x="211084" y="51912"/>
                  </a:lnTo>
                  <a:lnTo>
                    <a:pt x="211843" y="56391"/>
                  </a:lnTo>
                  <a:lnTo>
                    <a:pt x="211502" y="61071"/>
                  </a:lnTo>
                  <a:lnTo>
                    <a:pt x="210427" y="65884"/>
                  </a:lnTo>
                  <a:lnTo>
                    <a:pt x="208864" y="70786"/>
                  </a:lnTo>
                  <a:lnTo>
                    <a:pt x="207823" y="75748"/>
                  </a:lnTo>
                  <a:lnTo>
                    <a:pt x="207129" y="80749"/>
                  </a:lnTo>
                  <a:lnTo>
                    <a:pt x="206666" y="85776"/>
                  </a:lnTo>
                  <a:lnTo>
                    <a:pt x="205510" y="90821"/>
                  </a:lnTo>
                  <a:lnTo>
                    <a:pt x="203893" y="95878"/>
                  </a:lnTo>
                  <a:lnTo>
                    <a:pt x="201969" y="100942"/>
                  </a:lnTo>
                  <a:lnTo>
                    <a:pt x="199839" y="106011"/>
                  </a:lnTo>
                  <a:lnTo>
                    <a:pt x="197573" y="111084"/>
                  </a:lnTo>
                  <a:lnTo>
                    <a:pt x="192796" y="121237"/>
                  </a:lnTo>
                  <a:lnTo>
                    <a:pt x="187851" y="131394"/>
                  </a:lnTo>
                  <a:lnTo>
                    <a:pt x="185347" y="135626"/>
                  </a:lnTo>
                  <a:lnTo>
                    <a:pt x="182831" y="139294"/>
                  </a:lnTo>
                  <a:lnTo>
                    <a:pt x="180308" y="142587"/>
                  </a:lnTo>
                  <a:lnTo>
                    <a:pt x="177778" y="146475"/>
                  </a:lnTo>
                  <a:lnTo>
                    <a:pt x="175246" y="150760"/>
                  </a:lnTo>
                  <a:lnTo>
                    <a:pt x="172710" y="155311"/>
                  </a:lnTo>
                  <a:lnTo>
                    <a:pt x="167636" y="164882"/>
                  </a:lnTo>
                  <a:lnTo>
                    <a:pt x="165097" y="169805"/>
                  </a:lnTo>
                  <a:lnTo>
                    <a:pt x="162558" y="173934"/>
                  </a:lnTo>
                  <a:lnTo>
                    <a:pt x="160019" y="177533"/>
                  </a:lnTo>
                  <a:lnTo>
                    <a:pt x="157479" y="180779"/>
                  </a:lnTo>
                  <a:lnTo>
                    <a:pt x="154658" y="186644"/>
                  </a:lnTo>
                  <a:lnTo>
                    <a:pt x="153905" y="189392"/>
                  </a:lnTo>
                  <a:lnTo>
                    <a:pt x="150811" y="194705"/>
                  </a:lnTo>
                  <a:lnTo>
                    <a:pt x="148800" y="197307"/>
                  </a:lnTo>
                  <a:lnTo>
                    <a:pt x="148307" y="199888"/>
                  </a:lnTo>
                  <a:lnTo>
                    <a:pt x="148824" y="202456"/>
                  </a:lnTo>
                  <a:lnTo>
                    <a:pt x="150811" y="207567"/>
                  </a:lnTo>
                  <a:lnTo>
                    <a:pt x="151693" y="212660"/>
                  </a:lnTo>
                  <a:lnTo>
                    <a:pt x="152775" y="214357"/>
                  </a:lnTo>
                  <a:lnTo>
                    <a:pt x="154344" y="215488"/>
                  </a:lnTo>
                  <a:lnTo>
                    <a:pt x="158343" y="216746"/>
                  </a:lnTo>
                  <a:lnTo>
                    <a:pt x="166203" y="217453"/>
                  </a:lnTo>
                  <a:lnTo>
                    <a:pt x="174339" y="217619"/>
                  </a:lnTo>
                  <a:lnTo>
                    <a:pt x="188439" y="217712"/>
                  </a:lnTo>
                  <a:lnTo>
                    <a:pt x="194206" y="216878"/>
                  </a:lnTo>
                  <a:lnTo>
                    <a:pt x="200590" y="215476"/>
                  </a:lnTo>
                  <a:lnTo>
                    <a:pt x="207387" y="213694"/>
                  </a:lnTo>
                  <a:lnTo>
                    <a:pt x="213611" y="211660"/>
                  </a:lnTo>
                  <a:lnTo>
                    <a:pt x="219454" y="209456"/>
                  </a:lnTo>
                  <a:lnTo>
                    <a:pt x="225042" y="207141"/>
                  </a:lnTo>
                  <a:lnTo>
                    <a:pt x="230462" y="205598"/>
                  </a:lnTo>
                  <a:lnTo>
                    <a:pt x="235767" y="204569"/>
                  </a:lnTo>
                  <a:lnTo>
                    <a:pt x="240998" y="203883"/>
                  </a:lnTo>
                  <a:lnTo>
                    <a:pt x="246179" y="201733"/>
                  </a:lnTo>
                  <a:lnTo>
                    <a:pt x="251326" y="198605"/>
                  </a:lnTo>
                  <a:lnTo>
                    <a:pt x="256451" y="194827"/>
                  </a:lnTo>
                  <a:lnTo>
                    <a:pt x="261560" y="191462"/>
                  </a:lnTo>
                  <a:lnTo>
                    <a:pt x="266659" y="188371"/>
                  </a:lnTo>
                  <a:lnTo>
                    <a:pt x="281940" y="17965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702"/>
            <p:cNvSpPr/>
            <p:nvPr/>
          </p:nvSpPr>
          <p:spPr>
            <a:xfrm>
              <a:off x="8077199" y="5166361"/>
              <a:ext cx="21639" cy="30472"/>
            </a:xfrm>
            <a:custGeom>
              <a:avLst/>
              <a:gdLst/>
              <a:ahLst/>
              <a:cxnLst/>
              <a:rect l="0" t="0" r="0" b="0"/>
              <a:pathLst>
                <a:path w="21639" h="30472">
                  <a:moveTo>
                    <a:pt x="0" y="0"/>
                  </a:moveTo>
                  <a:lnTo>
                    <a:pt x="4046" y="4045"/>
                  </a:lnTo>
                  <a:lnTo>
                    <a:pt x="5237" y="6083"/>
                  </a:lnTo>
                  <a:lnTo>
                    <a:pt x="6032" y="8289"/>
                  </a:lnTo>
                  <a:lnTo>
                    <a:pt x="6562" y="10606"/>
                  </a:lnTo>
                  <a:lnTo>
                    <a:pt x="6915" y="12997"/>
                  </a:lnTo>
                  <a:lnTo>
                    <a:pt x="7149" y="15438"/>
                  </a:lnTo>
                  <a:lnTo>
                    <a:pt x="7528" y="21394"/>
                  </a:lnTo>
                  <a:lnTo>
                    <a:pt x="7580" y="24466"/>
                  </a:lnTo>
                  <a:lnTo>
                    <a:pt x="7612" y="29292"/>
                  </a:lnTo>
                  <a:lnTo>
                    <a:pt x="10155" y="29688"/>
                  </a:lnTo>
                  <a:lnTo>
                    <a:pt x="14392" y="29952"/>
                  </a:lnTo>
                  <a:lnTo>
                    <a:pt x="19755" y="30128"/>
                  </a:lnTo>
                  <a:lnTo>
                    <a:pt x="21638" y="30246"/>
                  </a:lnTo>
                  <a:lnTo>
                    <a:pt x="21199" y="30324"/>
                  </a:lnTo>
                  <a:lnTo>
                    <a:pt x="15590" y="30471"/>
                  </a:lnTo>
                  <a:lnTo>
                    <a:pt x="15474" y="29628"/>
                  </a:lnTo>
                  <a:lnTo>
                    <a:pt x="15396" y="28218"/>
                  </a:lnTo>
                  <a:lnTo>
                    <a:pt x="15310" y="24395"/>
                  </a:lnTo>
                  <a:lnTo>
                    <a:pt x="1524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703"/>
            <p:cNvSpPr/>
            <p:nvPr/>
          </p:nvSpPr>
          <p:spPr>
            <a:xfrm>
              <a:off x="8191595" y="4899659"/>
              <a:ext cx="30386" cy="332590"/>
            </a:xfrm>
            <a:custGeom>
              <a:avLst/>
              <a:gdLst/>
              <a:ahLst/>
              <a:cxnLst/>
              <a:rect l="0" t="0" r="0" b="0"/>
              <a:pathLst>
                <a:path w="30386" h="332590">
                  <a:moveTo>
                    <a:pt x="7524" y="0"/>
                  </a:moveTo>
                  <a:lnTo>
                    <a:pt x="15615" y="4046"/>
                  </a:lnTo>
                  <a:lnTo>
                    <a:pt x="17998" y="6084"/>
                  </a:lnTo>
                  <a:lnTo>
                    <a:pt x="19588" y="8289"/>
                  </a:lnTo>
                  <a:lnTo>
                    <a:pt x="20647" y="10606"/>
                  </a:lnTo>
                  <a:lnTo>
                    <a:pt x="21353" y="13844"/>
                  </a:lnTo>
                  <a:lnTo>
                    <a:pt x="22137" y="21958"/>
                  </a:lnTo>
                  <a:lnTo>
                    <a:pt x="22642" y="30490"/>
                  </a:lnTo>
                  <a:lnTo>
                    <a:pt x="22764" y="111189"/>
                  </a:lnTo>
                  <a:lnTo>
                    <a:pt x="21918" y="120693"/>
                  </a:lnTo>
                  <a:lnTo>
                    <a:pt x="20506" y="130415"/>
                  </a:lnTo>
                  <a:lnTo>
                    <a:pt x="18720" y="140284"/>
                  </a:lnTo>
                  <a:lnTo>
                    <a:pt x="17527" y="149403"/>
                  </a:lnTo>
                  <a:lnTo>
                    <a:pt x="16733" y="158022"/>
                  </a:lnTo>
                  <a:lnTo>
                    <a:pt x="16204" y="166308"/>
                  </a:lnTo>
                  <a:lnTo>
                    <a:pt x="15004" y="175219"/>
                  </a:lnTo>
                  <a:lnTo>
                    <a:pt x="13358" y="184546"/>
                  </a:lnTo>
                  <a:lnTo>
                    <a:pt x="11414" y="194151"/>
                  </a:lnTo>
                  <a:lnTo>
                    <a:pt x="10117" y="203941"/>
                  </a:lnTo>
                  <a:lnTo>
                    <a:pt x="9252" y="213854"/>
                  </a:lnTo>
                  <a:lnTo>
                    <a:pt x="8677" y="223850"/>
                  </a:lnTo>
                  <a:lnTo>
                    <a:pt x="8036" y="241729"/>
                  </a:lnTo>
                  <a:lnTo>
                    <a:pt x="7866" y="250053"/>
                  </a:lnTo>
                  <a:lnTo>
                    <a:pt x="6905" y="258989"/>
                  </a:lnTo>
                  <a:lnTo>
                    <a:pt x="5419" y="268333"/>
                  </a:lnTo>
                  <a:lnTo>
                    <a:pt x="3580" y="277949"/>
                  </a:lnTo>
                  <a:lnTo>
                    <a:pt x="2354" y="286052"/>
                  </a:lnTo>
                  <a:lnTo>
                    <a:pt x="1537" y="293149"/>
                  </a:lnTo>
                  <a:lnTo>
                    <a:pt x="631" y="304702"/>
                  </a:lnTo>
                  <a:lnTo>
                    <a:pt x="227" y="312659"/>
                  </a:lnTo>
                  <a:lnTo>
                    <a:pt x="47" y="321275"/>
                  </a:lnTo>
                  <a:lnTo>
                    <a:pt x="0" y="325944"/>
                  </a:lnTo>
                  <a:lnTo>
                    <a:pt x="815" y="329056"/>
                  </a:lnTo>
                  <a:lnTo>
                    <a:pt x="2204" y="331131"/>
                  </a:lnTo>
                  <a:lnTo>
                    <a:pt x="3978" y="332514"/>
                  </a:lnTo>
                  <a:lnTo>
                    <a:pt x="5160" y="332589"/>
                  </a:lnTo>
                  <a:lnTo>
                    <a:pt x="5948" y="331793"/>
                  </a:lnTo>
                  <a:lnTo>
                    <a:pt x="6474" y="330416"/>
                  </a:lnTo>
                  <a:lnTo>
                    <a:pt x="8517" y="328651"/>
                  </a:lnTo>
                  <a:lnTo>
                    <a:pt x="11573" y="326627"/>
                  </a:lnTo>
                  <a:lnTo>
                    <a:pt x="15304" y="324431"/>
                  </a:lnTo>
                  <a:lnTo>
                    <a:pt x="18638" y="321275"/>
                  </a:lnTo>
                  <a:lnTo>
                    <a:pt x="21707" y="317477"/>
                  </a:lnTo>
                  <a:lnTo>
                    <a:pt x="30385" y="3048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704"/>
            <p:cNvSpPr/>
            <p:nvPr/>
          </p:nvSpPr>
          <p:spPr>
            <a:xfrm>
              <a:off x="8347449" y="5044858"/>
              <a:ext cx="316391" cy="372505"/>
            </a:xfrm>
            <a:custGeom>
              <a:avLst/>
              <a:gdLst/>
              <a:ahLst/>
              <a:cxnLst/>
              <a:rect l="0" t="0" r="0" b="0"/>
              <a:pathLst>
                <a:path w="316391" h="372505">
                  <a:moveTo>
                    <a:pt x="118371" y="30062"/>
                  </a:moveTo>
                  <a:lnTo>
                    <a:pt x="123609" y="41382"/>
                  </a:lnTo>
                  <a:lnTo>
                    <a:pt x="125898" y="52422"/>
                  </a:lnTo>
                  <a:lnTo>
                    <a:pt x="125964" y="48728"/>
                  </a:lnTo>
                  <a:lnTo>
                    <a:pt x="125126" y="46739"/>
                  </a:lnTo>
                  <a:lnTo>
                    <a:pt x="120748" y="39895"/>
                  </a:lnTo>
                  <a:lnTo>
                    <a:pt x="118230" y="32505"/>
                  </a:lnTo>
                  <a:lnTo>
                    <a:pt x="112497" y="24953"/>
                  </a:lnTo>
                  <a:lnTo>
                    <a:pt x="107858" y="19889"/>
                  </a:lnTo>
                  <a:lnTo>
                    <a:pt x="105435" y="18200"/>
                  </a:lnTo>
                  <a:lnTo>
                    <a:pt x="97982" y="14976"/>
                  </a:lnTo>
                  <a:lnTo>
                    <a:pt x="89565" y="9035"/>
                  </a:lnTo>
                  <a:lnTo>
                    <a:pt x="81298" y="4347"/>
                  </a:lnTo>
                  <a:lnTo>
                    <a:pt x="74236" y="1700"/>
                  </a:lnTo>
                  <a:lnTo>
                    <a:pt x="66582" y="523"/>
                  </a:lnTo>
                  <a:lnTo>
                    <a:pt x="60985" y="209"/>
                  </a:lnTo>
                  <a:lnTo>
                    <a:pt x="54714" y="0"/>
                  </a:lnTo>
                  <a:lnTo>
                    <a:pt x="49686" y="707"/>
                  </a:lnTo>
                  <a:lnTo>
                    <a:pt x="41843" y="3751"/>
                  </a:lnTo>
                  <a:lnTo>
                    <a:pt x="28622" y="10224"/>
                  </a:lnTo>
                  <a:lnTo>
                    <a:pt x="21192" y="15036"/>
                  </a:lnTo>
                  <a:lnTo>
                    <a:pt x="12248" y="22505"/>
                  </a:lnTo>
                  <a:lnTo>
                    <a:pt x="9522" y="25024"/>
                  </a:lnTo>
                  <a:lnTo>
                    <a:pt x="7706" y="27550"/>
                  </a:lnTo>
                  <a:lnTo>
                    <a:pt x="4301" y="35997"/>
                  </a:lnTo>
                  <a:lnTo>
                    <a:pt x="504" y="44271"/>
                  </a:lnTo>
                  <a:lnTo>
                    <a:pt x="0" y="48001"/>
                  </a:lnTo>
                  <a:lnTo>
                    <a:pt x="511" y="51334"/>
                  </a:lnTo>
                  <a:lnTo>
                    <a:pt x="1697" y="54403"/>
                  </a:lnTo>
                  <a:lnTo>
                    <a:pt x="3016" y="62329"/>
                  </a:lnTo>
                  <a:lnTo>
                    <a:pt x="3368" y="66813"/>
                  </a:lnTo>
                  <a:lnTo>
                    <a:pt x="4449" y="70650"/>
                  </a:lnTo>
                  <a:lnTo>
                    <a:pt x="7909" y="77170"/>
                  </a:lnTo>
                  <a:lnTo>
                    <a:pt x="14525" y="85147"/>
                  </a:lnTo>
                  <a:lnTo>
                    <a:pt x="23111" y="93491"/>
                  </a:lnTo>
                  <a:lnTo>
                    <a:pt x="32571" y="100021"/>
                  </a:lnTo>
                  <a:lnTo>
                    <a:pt x="42420" y="105746"/>
                  </a:lnTo>
                  <a:lnTo>
                    <a:pt x="47418" y="108458"/>
                  </a:lnTo>
                  <a:lnTo>
                    <a:pt x="52443" y="110266"/>
                  </a:lnTo>
                  <a:lnTo>
                    <a:pt x="57484" y="111471"/>
                  </a:lnTo>
                  <a:lnTo>
                    <a:pt x="62540" y="112275"/>
                  </a:lnTo>
                  <a:lnTo>
                    <a:pt x="67605" y="113657"/>
                  </a:lnTo>
                  <a:lnTo>
                    <a:pt x="72673" y="115425"/>
                  </a:lnTo>
                  <a:lnTo>
                    <a:pt x="77746" y="117451"/>
                  </a:lnTo>
                  <a:lnTo>
                    <a:pt x="83667" y="118801"/>
                  </a:lnTo>
                  <a:lnTo>
                    <a:pt x="90155" y="119701"/>
                  </a:lnTo>
                  <a:lnTo>
                    <a:pt x="97022" y="120302"/>
                  </a:lnTo>
                  <a:lnTo>
                    <a:pt x="103289" y="120702"/>
                  </a:lnTo>
                  <a:lnTo>
                    <a:pt x="114773" y="121146"/>
                  </a:lnTo>
                  <a:lnTo>
                    <a:pt x="120206" y="120418"/>
                  </a:lnTo>
                  <a:lnTo>
                    <a:pt x="125521" y="119086"/>
                  </a:lnTo>
                  <a:lnTo>
                    <a:pt x="130758" y="117351"/>
                  </a:lnTo>
                  <a:lnTo>
                    <a:pt x="135942" y="116194"/>
                  </a:lnTo>
                  <a:lnTo>
                    <a:pt x="141092" y="115424"/>
                  </a:lnTo>
                  <a:lnTo>
                    <a:pt x="146218" y="114910"/>
                  </a:lnTo>
                  <a:lnTo>
                    <a:pt x="154172" y="112081"/>
                  </a:lnTo>
                  <a:lnTo>
                    <a:pt x="161376" y="108001"/>
                  </a:lnTo>
                  <a:lnTo>
                    <a:pt x="176633" y="100042"/>
                  </a:lnTo>
                  <a:lnTo>
                    <a:pt x="184882" y="92834"/>
                  </a:lnTo>
                  <a:lnTo>
                    <a:pt x="193129" y="84811"/>
                  </a:lnTo>
                  <a:lnTo>
                    <a:pt x="193610" y="83494"/>
                  </a:lnTo>
                  <a:lnTo>
                    <a:pt x="194568" y="75812"/>
                  </a:lnTo>
                  <a:lnTo>
                    <a:pt x="194570" y="79836"/>
                  </a:lnTo>
                  <a:lnTo>
                    <a:pt x="193724" y="81024"/>
                  </a:lnTo>
                  <a:lnTo>
                    <a:pt x="192313" y="81817"/>
                  </a:lnTo>
                  <a:lnTo>
                    <a:pt x="190526" y="82345"/>
                  </a:lnTo>
                  <a:lnTo>
                    <a:pt x="189335" y="83544"/>
                  </a:lnTo>
                  <a:lnTo>
                    <a:pt x="188540" y="85190"/>
                  </a:lnTo>
                  <a:lnTo>
                    <a:pt x="187658" y="89276"/>
                  </a:lnTo>
                  <a:lnTo>
                    <a:pt x="187091" y="98799"/>
                  </a:lnTo>
                  <a:lnTo>
                    <a:pt x="186979" y="108833"/>
                  </a:lnTo>
                  <a:lnTo>
                    <a:pt x="187817" y="110516"/>
                  </a:lnTo>
                  <a:lnTo>
                    <a:pt x="189221" y="111637"/>
                  </a:lnTo>
                  <a:lnTo>
                    <a:pt x="191003" y="112385"/>
                  </a:lnTo>
                  <a:lnTo>
                    <a:pt x="192194" y="113731"/>
                  </a:lnTo>
                  <a:lnTo>
                    <a:pt x="192986" y="115475"/>
                  </a:lnTo>
                  <a:lnTo>
                    <a:pt x="193515" y="117484"/>
                  </a:lnTo>
                  <a:lnTo>
                    <a:pt x="194714" y="118823"/>
                  </a:lnTo>
                  <a:lnTo>
                    <a:pt x="196361" y="119716"/>
                  </a:lnTo>
                  <a:lnTo>
                    <a:pt x="198304" y="120311"/>
                  </a:lnTo>
                  <a:lnTo>
                    <a:pt x="202721" y="123230"/>
                  </a:lnTo>
                  <a:lnTo>
                    <a:pt x="205086" y="125194"/>
                  </a:lnTo>
                  <a:lnTo>
                    <a:pt x="208354" y="126503"/>
                  </a:lnTo>
                  <a:lnTo>
                    <a:pt x="216502" y="127957"/>
                  </a:lnTo>
                  <a:lnTo>
                    <a:pt x="220197" y="127499"/>
                  </a:lnTo>
                  <a:lnTo>
                    <a:pt x="223510" y="126347"/>
                  </a:lnTo>
                  <a:lnTo>
                    <a:pt x="226563" y="124732"/>
                  </a:lnTo>
                  <a:lnTo>
                    <a:pt x="234473" y="122937"/>
                  </a:lnTo>
                  <a:lnTo>
                    <a:pt x="243631" y="121293"/>
                  </a:lnTo>
                  <a:lnTo>
                    <a:pt x="253348" y="117740"/>
                  </a:lnTo>
                  <a:lnTo>
                    <a:pt x="261050" y="115596"/>
                  </a:lnTo>
                  <a:lnTo>
                    <a:pt x="264290" y="115025"/>
                  </a:lnTo>
                  <a:lnTo>
                    <a:pt x="270150" y="112132"/>
                  </a:lnTo>
                  <a:lnTo>
                    <a:pt x="272896" y="110175"/>
                  </a:lnTo>
                  <a:lnTo>
                    <a:pt x="280465" y="108001"/>
                  </a:lnTo>
                  <a:lnTo>
                    <a:pt x="284854" y="107421"/>
                  </a:lnTo>
                  <a:lnTo>
                    <a:pt x="291989" y="104519"/>
                  </a:lnTo>
                  <a:lnTo>
                    <a:pt x="299422" y="99802"/>
                  </a:lnTo>
                  <a:lnTo>
                    <a:pt x="302696" y="99157"/>
                  </a:lnTo>
                  <a:lnTo>
                    <a:pt x="312555" y="98672"/>
                  </a:lnTo>
                  <a:lnTo>
                    <a:pt x="315325" y="98651"/>
                  </a:lnTo>
                  <a:lnTo>
                    <a:pt x="315714" y="99494"/>
                  </a:lnTo>
                  <a:lnTo>
                    <a:pt x="316338" y="106932"/>
                  </a:lnTo>
                  <a:lnTo>
                    <a:pt x="316390" y="109248"/>
                  </a:lnTo>
                  <a:lnTo>
                    <a:pt x="314189" y="116338"/>
                  </a:lnTo>
                  <a:lnTo>
                    <a:pt x="311234" y="125133"/>
                  </a:lnTo>
                  <a:lnTo>
                    <a:pt x="309922" y="134687"/>
                  </a:lnTo>
                  <a:lnTo>
                    <a:pt x="308725" y="140451"/>
                  </a:lnTo>
                  <a:lnTo>
                    <a:pt x="307080" y="146835"/>
                  </a:lnTo>
                  <a:lnTo>
                    <a:pt x="305138" y="153631"/>
                  </a:lnTo>
                  <a:lnTo>
                    <a:pt x="303842" y="160701"/>
                  </a:lnTo>
                  <a:lnTo>
                    <a:pt x="302979" y="167954"/>
                  </a:lnTo>
                  <a:lnTo>
                    <a:pt x="302403" y="175330"/>
                  </a:lnTo>
                  <a:lnTo>
                    <a:pt x="302018" y="182787"/>
                  </a:lnTo>
                  <a:lnTo>
                    <a:pt x="301594" y="197846"/>
                  </a:lnTo>
                  <a:lnTo>
                    <a:pt x="300632" y="205418"/>
                  </a:lnTo>
                  <a:lnTo>
                    <a:pt x="299146" y="213006"/>
                  </a:lnTo>
                  <a:lnTo>
                    <a:pt x="297307" y="220604"/>
                  </a:lnTo>
                  <a:lnTo>
                    <a:pt x="296082" y="228210"/>
                  </a:lnTo>
                  <a:lnTo>
                    <a:pt x="295265" y="235821"/>
                  </a:lnTo>
                  <a:lnTo>
                    <a:pt x="294721" y="243434"/>
                  </a:lnTo>
                  <a:lnTo>
                    <a:pt x="293511" y="251050"/>
                  </a:lnTo>
                  <a:lnTo>
                    <a:pt x="291858" y="258667"/>
                  </a:lnTo>
                  <a:lnTo>
                    <a:pt x="289910" y="266285"/>
                  </a:lnTo>
                  <a:lnTo>
                    <a:pt x="288609" y="273905"/>
                  </a:lnTo>
                  <a:lnTo>
                    <a:pt x="287743" y="281523"/>
                  </a:lnTo>
                  <a:lnTo>
                    <a:pt x="287166" y="289143"/>
                  </a:lnTo>
                  <a:lnTo>
                    <a:pt x="285934" y="295916"/>
                  </a:lnTo>
                  <a:lnTo>
                    <a:pt x="284267" y="302125"/>
                  </a:lnTo>
                  <a:lnTo>
                    <a:pt x="280155" y="313539"/>
                  </a:lnTo>
                  <a:lnTo>
                    <a:pt x="275508" y="324256"/>
                  </a:lnTo>
                  <a:lnTo>
                    <a:pt x="270620" y="334664"/>
                  </a:lnTo>
                  <a:lnTo>
                    <a:pt x="265624" y="344087"/>
                  </a:lnTo>
                  <a:lnTo>
                    <a:pt x="258052" y="354152"/>
                  </a:lnTo>
                  <a:lnTo>
                    <a:pt x="252983" y="359804"/>
                  </a:lnTo>
                  <a:lnTo>
                    <a:pt x="245650" y="365139"/>
                  </a:lnTo>
                  <a:lnTo>
                    <a:pt x="237593" y="369485"/>
                  </a:lnTo>
                  <a:lnTo>
                    <a:pt x="231190" y="371416"/>
                  </a:lnTo>
                  <a:lnTo>
                    <a:pt x="223264" y="372275"/>
                  </a:lnTo>
                  <a:lnTo>
                    <a:pt x="218780" y="372504"/>
                  </a:lnTo>
                  <a:lnTo>
                    <a:pt x="209281" y="370501"/>
                  </a:lnTo>
                  <a:lnTo>
                    <a:pt x="200263" y="366788"/>
                  </a:lnTo>
                  <a:lnTo>
                    <a:pt x="189578" y="359937"/>
                  </a:lnTo>
                  <a:lnTo>
                    <a:pt x="180782" y="355038"/>
                  </a:lnTo>
                  <a:lnTo>
                    <a:pt x="166309" y="347519"/>
                  </a:lnTo>
                  <a:lnTo>
                    <a:pt x="158585" y="340205"/>
                  </a:lnTo>
                  <a:lnTo>
                    <a:pt x="149478" y="328825"/>
                  </a:lnTo>
                  <a:lnTo>
                    <a:pt x="144051" y="322019"/>
                  </a:lnTo>
                  <a:lnTo>
                    <a:pt x="138816" y="313349"/>
                  </a:lnTo>
                  <a:lnTo>
                    <a:pt x="135923" y="306110"/>
                  </a:lnTo>
                  <a:lnTo>
                    <a:pt x="134639" y="299223"/>
                  </a:lnTo>
                  <a:lnTo>
                    <a:pt x="134067" y="290518"/>
                  </a:lnTo>
                  <a:lnTo>
                    <a:pt x="134763" y="286672"/>
                  </a:lnTo>
                  <a:lnTo>
                    <a:pt x="138938" y="276368"/>
                  </a:lnTo>
                  <a:lnTo>
                    <a:pt x="139703" y="272160"/>
                  </a:lnTo>
                  <a:lnTo>
                    <a:pt x="141231" y="25866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705"/>
            <p:cNvSpPr/>
            <p:nvPr/>
          </p:nvSpPr>
          <p:spPr>
            <a:xfrm>
              <a:off x="8679184" y="4947335"/>
              <a:ext cx="281938" cy="257115"/>
            </a:xfrm>
            <a:custGeom>
              <a:avLst/>
              <a:gdLst/>
              <a:ahLst/>
              <a:cxnLst/>
              <a:rect l="0" t="0" r="0" b="0"/>
              <a:pathLst>
                <a:path w="281938" h="257115">
                  <a:moveTo>
                    <a:pt x="53336" y="127585"/>
                  </a:moveTo>
                  <a:lnTo>
                    <a:pt x="39249" y="127585"/>
                  </a:lnTo>
                  <a:lnTo>
                    <a:pt x="38864" y="128432"/>
                  </a:lnTo>
                  <a:lnTo>
                    <a:pt x="38438" y="131630"/>
                  </a:lnTo>
                  <a:lnTo>
                    <a:pt x="37476" y="132822"/>
                  </a:lnTo>
                  <a:lnTo>
                    <a:pt x="35990" y="133616"/>
                  </a:lnTo>
                  <a:lnTo>
                    <a:pt x="31566" y="134891"/>
                  </a:lnTo>
                  <a:lnTo>
                    <a:pt x="26754" y="135112"/>
                  </a:lnTo>
                  <a:lnTo>
                    <a:pt x="25455" y="135990"/>
                  </a:lnTo>
                  <a:lnTo>
                    <a:pt x="24589" y="137421"/>
                  </a:lnTo>
                  <a:lnTo>
                    <a:pt x="24011" y="139222"/>
                  </a:lnTo>
                  <a:lnTo>
                    <a:pt x="21111" y="143482"/>
                  </a:lnTo>
                  <a:lnTo>
                    <a:pt x="19153" y="145803"/>
                  </a:lnTo>
                  <a:lnTo>
                    <a:pt x="17847" y="148197"/>
                  </a:lnTo>
                  <a:lnTo>
                    <a:pt x="15163" y="155612"/>
                  </a:lnTo>
                  <a:lnTo>
                    <a:pt x="9382" y="163171"/>
                  </a:lnTo>
                  <a:lnTo>
                    <a:pt x="4732" y="168236"/>
                  </a:lnTo>
                  <a:lnTo>
                    <a:pt x="3153" y="171619"/>
                  </a:lnTo>
                  <a:lnTo>
                    <a:pt x="2101" y="175568"/>
                  </a:lnTo>
                  <a:lnTo>
                    <a:pt x="1400" y="179894"/>
                  </a:lnTo>
                  <a:lnTo>
                    <a:pt x="620" y="186958"/>
                  </a:lnTo>
                  <a:lnTo>
                    <a:pt x="273" y="192920"/>
                  </a:lnTo>
                  <a:lnTo>
                    <a:pt x="120" y="198392"/>
                  </a:lnTo>
                  <a:lnTo>
                    <a:pt x="0" y="228863"/>
                  </a:lnTo>
                  <a:lnTo>
                    <a:pt x="846" y="231511"/>
                  </a:lnTo>
                  <a:lnTo>
                    <a:pt x="4043" y="236710"/>
                  </a:lnTo>
                  <a:lnTo>
                    <a:pt x="6080" y="238435"/>
                  </a:lnTo>
                  <a:lnTo>
                    <a:pt x="8286" y="239585"/>
                  </a:lnTo>
                  <a:lnTo>
                    <a:pt x="10603" y="240352"/>
                  </a:lnTo>
                  <a:lnTo>
                    <a:pt x="15435" y="243461"/>
                  </a:lnTo>
                  <a:lnTo>
                    <a:pt x="17909" y="245476"/>
                  </a:lnTo>
                  <a:lnTo>
                    <a:pt x="20404" y="245972"/>
                  </a:lnTo>
                  <a:lnTo>
                    <a:pt x="22915" y="245457"/>
                  </a:lnTo>
                  <a:lnTo>
                    <a:pt x="25437" y="244266"/>
                  </a:lnTo>
                  <a:lnTo>
                    <a:pt x="32752" y="242944"/>
                  </a:lnTo>
                  <a:lnTo>
                    <a:pt x="37073" y="242591"/>
                  </a:lnTo>
                  <a:lnTo>
                    <a:pt x="41648" y="241509"/>
                  </a:lnTo>
                  <a:lnTo>
                    <a:pt x="46390" y="239941"/>
                  </a:lnTo>
                  <a:lnTo>
                    <a:pt x="51245" y="238049"/>
                  </a:lnTo>
                  <a:lnTo>
                    <a:pt x="56177" y="235094"/>
                  </a:lnTo>
                  <a:lnTo>
                    <a:pt x="61155" y="231431"/>
                  </a:lnTo>
                  <a:lnTo>
                    <a:pt x="66170" y="227296"/>
                  </a:lnTo>
                  <a:lnTo>
                    <a:pt x="71205" y="223692"/>
                  </a:lnTo>
                  <a:lnTo>
                    <a:pt x="76254" y="220443"/>
                  </a:lnTo>
                  <a:lnTo>
                    <a:pt x="81315" y="217430"/>
                  </a:lnTo>
                  <a:lnTo>
                    <a:pt x="86383" y="213729"/>
                  </a:lnTo>
                  <a:lnTo>
                    <a:pt x="91454" y="209568"/>
                  </a:lnTo>
                  <a:lnTo>
                    <a:pt x="96528" y="205100"/>
                  </a:lnTo>
                  <a:lnTo>
                    <a:pt x="101605" y="199581"/>
                  </a:lnTo>
                  <a:lnTo>
                    <a:pt x="106681" y="193363"/>
                  </a:lnTo>
                  <a:lnTo>
                    <a:pt x="111760" y="186677"/>
                  </a:lnTo>
                  <a:lnTo>
                    <a:pt x="121918" y="172475"/>
                  </a:lnTo>
                  <a:lnTo>
                    <a:pt x="126998" y="165132"/>
                  </a:lnTo>
                  <a:lnTo>
                    <a:pt x="131230" y="158542"/>
                  </a:lnTo>
                  <a:lnTo>
                    <a:pt x="134899" y="152457"/>
                  </a:lnTo>
                  <a:lnTo>
                    <a:pt x="138193" y="146706"/>
                  </a:lnTo>
                  <a:lnTo>
                    <a:pt x="142081" y="140333"/>
                  </a:lnTo>
                  <a:lnTo>
                    <a:pt x="150916" y="126477"/>
                  </a:lnTo>
                  <a:lnTo>
                    <a:pt x="154797" y="119226"/>
                  </a:lnTo>
                  <a:lnTo>
                    <a:pt x="158230" y="111853"/>
                  </a:lnTo>
                  <a:lnTo>
                    <a:pt x="161366" y="104397"/>
                  </a:lnTo>
                  <a:lnTo>
                    <a:pt x="164303" y="96886"/>
                  </a:lnTo>
                  <a:lnTo>
                    <a:pt x="169824" y="81768"/>
                  </a:lnTo>
                  <a:lnTo>
                    <a:pt x="171635" y="75027"/>
                  </a:lnTo>
                  <a:lnTo>
                    <a:pt x="172842" y="68840"/>
                  </a:lnTo>
                  <a:lnTo>
                    <a:pt x="173648" y="63022"/>
                  </a:lnTo>
                  <a:lnTo>
                    <a:pt x="174184" y="57449"/>
                  </a:lnTo>
                  <a:lnTo>
                    <a:pt x="174542" y="52042"/>
                  </a:lnTo>
                  <a:lnTo>
                    <a:pt x="174780" y="46743"/>
                  </a:lnTo>
                  <a:lnTo>
                    <a:pt x="175045" y="36340"/>
                  </a:lnTo>
                  <a:lnTo>
                    <a:pt x="175216" y="15864"/>
                  </a:lnTo>
                  <a:lnTo>
                    <a:pt x="174383" y="11617"/>
                  </a:lnTo>
                  <a:lnTo>
                    <a:pt x="171200" y="4642"/>
                  </a:lnTo>
                  <a:lnTo>
                    <a:pt x="169165" y="2443"/>
                  </a:lnTo>
                  <a:lnTo>
                    <a:pt x="166962" y="977"/>
                  </a:lnTo>
                  <a:lnTo>
                    <a:pt x="164648" y="0"/>
                  </a:lnTo>
                  <a:lnTo>
                    <a:pt x="162257" y="195"/>
                  </a:lnTo>
                  <a:lnTo>
                    <a:pt x="159818" y="1172"/>
                  </a:lnTo>
                  <a:lnTo>
                    <a:pt x="152337" y="6592"/>
                  </a:lnTo>
                  <a:lnTo>
                    <a:pt x="144760" y="13559"/>
                  </a:lnTo>
                  <a:lnTo>
                    <a:pt x="142226" y="16009"/>
                  </a:lnTo>
                  <a:lnTo>
                    <a:pt x="137153" y="23244"/>
                  </a:lnTo>
                  <a:lnTo>
                    <a:pt x="134614" y="27545"/>
                  </a:lnTo>
                  <a:lnTo>
                    <a:pt x="132075" y="32951"/>
                  </a:lnTo>
                  <a:lnTo>
                    <a:pt x="129536" y="39096"/>
                  </a:lnTo>
                  <a:lnTo>
                    <a:pt x="126996" y="45733"/>
                  </a:lnTo>
                  <a:lnTo>
                    <a:pt x="124456" y="51850"/>
                  </a:lnTo>
                  <a:lnTo>
                    <a:pt x="121916" y="57622"/>
                  </a:lnTo>
                  <a:lnTo>
                    <a:pt x="119377" y="63163"/>
                  </a:lnTo>
                  <a:lnTo>
                    <a:pt x="116836" y="69397"/>
                  </a:lnTo>
                  <a:lnTo>
                    <a:pt x="114297" y="76093"/>
                  </a:lnTo>
                  <a:lnTo>
                    <a:pt x="109217" y="90307"/>
                  </a:lnTo>
                  <a:lnTo>
                    <a:pt x="104136" y="105090"/>
                  </a:lnTo>
                  <a:lnTo>
                    <a:pt x="102444" y="112588"/>
                  </a:lnTo>
                  <a:lnTo>
                    <a:pt x="101316" y="120127"/>
                  </a:lnTo>
                  <a:lnTo>
                    <a:pt x="100561" y="127693"/>
                  </a:lnTo>
                  <a:lnTo>
                    <a:pt x="99214" y="135277"/>
                  </a:lnTo>
                  <a:lnTo>
                    <a:pt x="97468" y="142873"/>
                  </a:lnTo>
                  <a:lnTo>
                    <a:pt x="95458" y="150477"/>
                  </a:lnTo>
                  <a:lnTo>
                    <a:pt x="94117" y="157239"/>
                  </a:lnTo>
                  <a:lnTo>
                    <a:pt x="93224" y="163442"/>
                  </a:lnTo>
                  <a:lnTo>
                    <a:pt x="92628" y="169269"/>
                  </a:lnTo>
                  <a:lnTo>
                    <a:pt x="93077" y="175695"/>
                  </a:lnTo>
                  <a:lnTo>
                    <a:pt x="94223" y="182518"/>
                  </a:lnTo>
                  <a:lnTo>
                    <a:pt x="95834" y="189607"/>
                  </a:lnTo>
                  <a:lnTo>
                    <a:pt x="97756" y="195180"/>
                  </a:lnTo>
                  <a:lnTo>
                    <a:pt x="99882" y="199742"/>
                  </a:lnTo>
                  <a:lnTo>
                    <a:pt x="102148" y="203629"/>
                  </a:lnTo>
                  <a:lnTo>
                    <a:pt x="103657" y="207915"/>
                  </a:lnTo>
                  <a:lnTo>
                    <a:pt x="104664" y="212465"/>
                  </a:lnTo>
                  <a:lnTo>
                    <a:pt x="105334" y="217192"/>
                  </a:lnTo>
                  <a:lnTo>
                    <a:pt x="108339" y="224701"/>
                  </a:lnTo>
                  <a:lnTo>
                    <a:pt x="110324" y="227889"/>
                  </a:lnTo>
                  <a:lnTo>
                    <a:pt x="112496" y="230015"/>
                  </a:lnTo>
                  <a:lnTo>
                    <a:pt x="114789" y="231431"/>
                  </a:lnTo>
                  <a:lnTo>
                    <a:pt x="120442" y="233852"/>
                  </a:lnTo>
                  <a:lnTo>
                    <a:pt x="128600" y="237750"/>
                  </a:lnTo>
                  <a:lnTo>
                    <a:pt x="135611" y="240048"/>
                  </a:lnTo>
                  <a:lnTo>
                    <a:pt x="144319" y="241341"/>
                  </a:lnTo>
                  <a:lnTo>
                    <a:pt x="152261" y="241724"/>
                  </a:lnTo>
                  <a:lnTo>
                    <a:pt x="158264" y="241814"/>
                  </a:lnTo>
                  <a:lnTo>
                    <a:pt x="185101" y="241882"/>
                  </a:lnTo>
                  <a:lnTo>
                    <a:pt x="187747" y="241037"/>
                  </a:lnTo>
                  <a:lnTo>
                    <a:pt x="195515" y="236648"/>
                  </a:lnTo>
                  <a:lnTo>
                    <a:pt x="203178" y="234124"/>
                  </a:lnTo>
                  <a:lnTo>
                    <a:pt x="208269" y="230534"/>
                  </a:lnTo>
                  <a:lnTo>
                    <a:pt x="209965" y="228391"/>
                  </a:lnTo>
                  <a:lnTo>
                    <a:pt x="211096" y="226115"/>
                  </a:lnTo>
                  <a:lnTo>
                    <a:pt x="211848" y="223752"/>
                  </a:lnTo>
                  <a:lnTo>
                    <a:pt x="214944" y="218868"/>
                  </a:lnTo>
                  <a:lnTo>
                    <a:pt x="216955" y="216380"/>
                  </a:lnTo>
                  <a:lnTo>
                    <a:pt x="218296" y="213876"/>
                  </a:lnTo>
                  <a:lnTo>
                    <a:pt x="221029" y="206305"/>
                  </a:lnTo>
                  <a:lnTo>
                    <a:pt x="225979" y="198699"/>
                  </a:lnTo>
                  <a:lnTo>
                    <a:pt x="228079" y="190802"/>
                  </a:lnTo>
                  <a:lnTo>
                    <a:pt x="228368" y="188702"/>
                  </a:lnTo>
                  <a:lnTo>
                    <a:pt x="228529" y="182759"/>
                  </a:lnTo>
                  <a:lnTo>
                    <a:pt x="228597" y="161744"/>
                  </a:lnTo>
                  <a:lnTo>
                    <a:pt x="227750" y="160518"/>
                  </a:lnTo>
                  <a:lnTo>
                    <a:pt x="226339" y="159700"/>
                  </a:lnTo>
                  <a:lnTo>
                    <a:pt x="221291" y="158161"/>
                  </a:lnTo>
                  <a:lnTo>
                    <a:pt x="221006" y="151512"/>
                  </a:lnTo>
                  <a:lnTo>
                    <a:pt x="220150" y="151157"/>
                  </a:lnTo>
                  <a:lnTo>
                    <a:pt x="214419" y="150539"/>
                  </a:lnTo>
                  <a:lnTo>
                    <a:pt x="214065" y="151354"/>
                  </a:lnTo>
                  <a:lnTo>
                    <a:pt x="213451" y="157014"/>
                  </a:lnTo>
                  <a:lnTo>
                    <a:pt x="208139" y="163941"/>
                  </a:lnTo>
                  <a:lnTo>
                    <a:pt x="206805" y="168579"/>
                  </a:lnTo>
                  <a:lnTo>
                    <a:pt x="206054" y="175950"/>
                  </a:lnTo>
                  <a:lnTo>
                    <a:pt x="205102" y="178455"/>
                  </a:lnTo>
                  <a:lnTo>
                    <a:pt x="201786" y="183496"/>
                  </a:lnTo>
                  <a:lnTo>
                    <a:pt x="197489" y="190816"/>
                  </a:lnTo>
                  <a:lnTo>
                    <a:pt x="195160" y="195140"/>
                  </a:lnTo>
                  <a:lnTo>
                    <a:pt x="192569" y="202201"/>
                  </a:lnTo>
                  <a:lnTo>
                    <a:pt x="191418" y="208161"/>
                  </a:lnTo>
                  <a:lnTo>
                    <a:pt x="190906" y="213632"/>
                  </a:lnTo>
                  <a:lnTo>
                    <a:pt x="190680" y="221144"/>
                  </a:lnTo>
                  <a:lnTo>
                    <a:pt x="190499" y="252110"/>
                  </a:lnTo>
                  <a:lnTo>
                    <a:pt x="191344" y="253782"/>
                  </a:lnTo>
                  <a:lnTo>
                    <a:pt x="192757" y="254896"/>
                  </a:lnTo>
                  <a:lnTo>
                    <a:pt x="194543" y="255639"/>
                  </a:lnTo>
                  <a:lnTo>
                    <a:pt x="201103" y="256685"/>
                  </a:lnTo>
                  <a:lnTo>
                    <a:pt x="208410" y="256995"/>
                  </a:lnTo>
                  <a:lnTo>
                    <a:pt x="234134" y="257114"/>
                  </a:lnTo>
                  <a:lnTo>
                    <a:pt x="238216" y="256271"/>
                  </a:lnTo>
                  <a:lnTo>
                    <a:pt x="245007" y="253077"/>
                  </a:lnTo>
                  <a:lnTo>
                    <a:pt x="253106" y="251093"/>
                  </a:lnTo>
                  <a:lnTo>
                    <a:pt x="257636" y="250564"/>
                  </a:lnTo>
                  <a:lnTo>
                    <a:pt x="262350" y="248517"/>
                  </a:lnTo>
                  <a:lnTo>
                    <a:pt x="267186" y="245460"/>
                  </a:lnTo>
                  <a:lnTo>
                    <a:pt x="281937" y="23426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706"/>
            <p:cNvSpPr/>
            <p:nvPr/>
          </p:nvSpPr>
          <p:spPr>
            <a:xfrm>
              <a:off x="8893740" y="4976035"/>
              <a:ext cx="215844" cy="350346"/>
            </a:xfrm>
            <a:custGeom>
              <a:avLst/>
              <a:gdLst/>
              <a:ahLst/>
              <a:cxnLst/>
              <a:rect l="0" t="0" r="0" b="0"/>
              <a:pathLst>
                <a:path w="215844" h="350346">
                  <a:moveTo>
                    <a:pt x="204540" y="30305"/>
                  </a:moveTo>
                  <a:lnTo>
                    <a:pt x="208585" y="18170"/>
                  </a:lnTo>
                  <a:lnTo>
                    <a:pt x="212828" y="9954"/>
                  </a:lnTo>
                  <a:lnTo>
                    <a:pt x="215145" y="6578"/>
                  </a:lnTo>
                  <a:lnTo>
                    <a:pt x="215843" y="4327"/>
                  </a:lnTo>
                  <a:lnTo>
                    <a:pt x="215461" y="2826"/>
                  </a:lnTo>
                  <a:lnTo>
                    <a:pt x="214361" y="1826"/>
                  </a:lnTo>
                  <a:lnTo>
                    <a:pt x="212781" y="1159"/>
                  </a:lnTo>
                  <a:lnTo>
                    <a:pt x="206418" y="88"/>
                  </a:lnTo>
                  <a:lnTo>
                    <a:pt x="205791" y="0"/>
                  </a:lnTo>
                  <a:lnTo>
                    <a:pt x="202838" y="2161"/>
                  </a:lnTo>
                  <a:lnTo>
                    <a:pt x="196417" y="8137"/>
                  </a:lnTo>
                  <a:lnTo>
                    <a:pt x="186660" y="17742"/>
                  </a:lnTo>
                  <a:lnTo>
                    <a:pt x="183306" y="21930"/>
                  </a:lnTo>
                  <a:lnTo>
                    <a:pt x="179378" y="27262"/>
                  </a:lnTo>
                  <a:lnTo>
                    <a:pt x="170497" y="39959"/>
                  </a:lnTo>
                  <a:lnTo>
                    <a:pt x="160905" y="54070"/>
                  </a:lnTo>
                  <a:lnTo>
                    <a:pt x="155977" y="60541"/>
                  </a:lnTo>
                  <a:lnTo>
                    <a:pt x="150998" y="66549"/>
                  </a:lnTo>
                  <a:lnTo>
                    <a:pt x="145984" y="72248"/>
                  </a:lnTo>
                  <a:lnTo>
                    <a:pt x="140103" y="79434"/>
                  </a:lnTo>
                  <a:lnTo>
                    <a:pt x="126795" y="96449"/>
                  </a:lnTo>
                  <a:lnTo>
                    <a:pt x="120536" y="105728"/>
                  </a:lnTo>
                  <a:lnTo>
                    <a:pt x="114670" y="115300"/>
                  </a:lnTo>
                  <a:lnTo>
                    <a:pt x="109067" y="125068"/>
                  </a:lnTo>
                  <a:lnTo>
                    <a:pt x="103638" y="134121"/>
                  </a:lnTo>
                  <a:lnTo>
                    <a:pt x="93089" y="150952"/>
                  </a:lnTo>
                  <a:lnTo>
                    <a:pt x="87906" y="159843"/>
                  </a:lnTo>
                  <a:lnTo>
                    <a:pt x="82757" y="169157"/>
                  </a:lnTo>
                  <a:lnTo>
                    <a:pt x="77632" y="178753"/>
                  </a:lnTo>
                  <a:lnTo>
                    <a:pt x="71674" y="188537"/>
                  </a:lnTo>
                  <a:lnTo>
                    <a:pt x="65163" y="198446"/>
                  </a:lnTo>
                  <a:lnTo>
                    <a:pt x="58281" y="208440"/>
                  </a:lnTo>
                  <a:lnTo>
                    <a:pt x="52846" y="217641"/>
                  </a:lnTo>
                  <a:lnTo>
                    <a:pt x="48378" y="226316"/>
                  </a:lnTo>
                  <a:lnTo>
                    <a:pt x="44552" y="234639"/>
                  </a:lnTo>
                  <a:lnTo>
                    <a:pt x="40308" y="242728"/>
                  </a:lnTo>
                  <a:lnTo>
                    <a:pt x="35785" y="250660"/>
                  </a:lnTo>
                  <a:lnTo>
                    <a:pt x="31076" y="258489"/>
                  </a:lnTo>
                  <a:lnTo>
                    <a:pt x="27091" y="266247"/>
                  </a:lnTo>
                  <a:lnTo>
                    <a:pt x="23587" y="273960"/>
                  </a:lnTo>
                  <a:lnTo>
                    <a:pt x="20403" y="281642"/>
                  </a:lnTo>
                  <a:lnTo>
                    <a:pt x="17435" y="289303"/>
                  </a:lnTo>
                  <a:lnTo>
                    <a:pt x="11880" y="304588"/>
                  </a:lnTo>
                  <a:lnTo>
                    <a:pt x="10059" y="311374"/>
                  </a:lnTo>
                  <a:lnTo>
                    <a:pt x="8846" y="317591"/>
                  </a:lnTo>
                  <a:lnTo>
                    <a:pt x="6650" y="328168"/>
                  </a:lnTo>
                  <a:lnTo>
                    <a:pt x="1502" y="338882"/>
                  </a:lnTo>
                  <a:lnTo>
                    <a:pt x="0" y="344686"/>
                  </a:lnTo>
                  <a:lnTo>
                    <a:pt x="447" y="346572"/>
                  </a:lnTo>
                  <a:lnTo>
                    <a:pt x="1591" y="347830"/>
                  </a:lnTo>
                  <a:lnTo>
                    <a:pt x="6419" y="35034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707"/>
            <p:cNvSpPr/>
            <p:nvPr/>
          </p:nvSpPr>
          <p:spPr>
            <a:xfrm>
              <a:off x="8907781" y="5061100"/>
              <a:ext cx="129446" cy="157303"/>
            </a:xfrm>
            <a:custGeom>
              <a:avLst/>
              <a:gdLst/>
              <a:ahLst/>
              <a:cxnLst/>
              <a:rect l="0" t="0" r="0" b="0"/>
              <a:pathLst>
                <a:path w="129446" h="157303">
                  <a:moveTo>
                    <a:pt x="0" y="97640"/>
                  </a:moveTo>
                  <a:lnTo>
                    <a:pt x="0" y="91079"/>
                  </a:lnTo>
                  <a:lnTo>
                    <a:pt x="847" y="90726"/>
                  </a:lnTo>
                  <a:lnTo>
                    <a:pt x="4046" y="90334"/>
                  </a:lnTo>
                  <a:lnTo>
                    <a:pt x="7762" y="90082"/>
                  </a:lnTo>
                  <a:lnTo>
                    <a:pt x="11351" y="90047"/>
                  </a:lnTo>
                  <a:lnTo>
                    <a:pt x="13495" y="89192"/>
                  </a:lnTo>
                  <a:lnTo>
                    <a:pt x="15770" y="87775"/>
                  </a:lnTo>
                  <a:lnTo>
                    <a:pt x="18133" y="85983"/>
                  </a:lnTo>
                  <a:lnTo>
                    <a:pt x="20555" y="84789"/>
                  </a:lnTo>
                  <a:lnTo>
                    <a:pt x="23017" y="83993"/>
                  </a:lnTo>
                  <a:lnTo>
                    <a:pt x="25506" y="83462"/>
                  </a:lnTo>
                  <a:lnTo>
                    <a:pt x="28009" y="82261"/>
                  </a:lnTo>
                  <a:lnTo>
                    <a:pt x="30527" y="80614"/>
                  </a:lnTo>
                  <a:lnTo>
                    <a:pt x="33051" y="78670"/>
                  </a:lnTo>
                  <a:lnTo>
                    <a:pt x="35581" y="76526"/>
                  </a:lnTo>
                  <a:lnTo>
                    <a:pt x="38114" y="74251"/>
                  </a:lnTo>
                  <a:lnTo>
                    <a:pt x="43187" y="69465"/>
                  </a:lnTo>
                  <a:lnTo>
                    <a:pt x="60961" y="51907"/>
                  </a:lnTo>
                  <a:lnTo>
                    <a:pt x="63501" y="49371"/>
                  </a:lnTo>
                  <a:lnTo>
                    <a:pt x="66887" y="46834"/>
                  </a:lnTo>
                  <a:lnTo>
                    <a:pt x="70839" y="44296"/>
                  </a:lnTo>
                  <a:lnTo>
                    <a:pt x="75166" y="41758"/>
                  </a:lnTo>
                  <a:lnTo>
                    <a:pt x="78896" y="38372"/>
                  </a:lnTo>
                  <a:lnTo>
                    <a:pt x="82232" y="34421"/>
                  </a:lnTo>
                  <a:lnTo>
                    <a:pt x="85302" y="30094"/>
                  </a:lnTo>
                  <a:lnTo>
                    <a:pt x="88195" y="26363"/>
                  </a:lnTo>
                  <a:lnTo>
                    <a:pt x="90971" y="23028"/>
                  </a:lnTo>
                  <a:lnTo>
                    <a:pt x="97462" y="15639"/>
                  </a:lnTo>
                  <a:lnTo>
                    <a:pt x="100609" y="12371"/>
                  </a:lnTo>
                  <a:lnTo>
                    <a:pt x="102633" y="10314"/>
                  </a:lnTo>
                  <a:lnTo>
                    <a:pt x="103981" y="8096"/>
                  </a:lnTo>
                  <a:lnTo>
                    <a:pt x="105481" y="3373"/>
                  </a:lnTo>
                  <a:lnTo>
                    <a:pt x="106325" y="0"/>
                  </a:lnTo>
                  <a:lnTo>
                    <a:pt x="107290" y="373"/>
                  </a:lnTo>
                  <a:lnTo>
                    <a:pt x="110621" y="3046"/>
                  </a:lnTo>
                  <a:lnTo>
                    <a:pt x="113209" y="5266"/>
                  </a:lnTo>
                  <a:lnTo>
                    <a:pt x="113575" y="6424"/>
                  </a:lnTo>
                  <a:lnTo>
                    <a:pt x="113978" y="9969"/>
                  </a:lnTo>
                  <a:lnTo>
                    <a:pt x="114933" y="12946"/>
                  </a:lnTo>
                  <a:lnTo>
                    <a:pt x="116415" y="16624"/>
                  </a:lnTo>
                  <a:lnTo>
                    <a:pt x="118250" y="20770"/>
                  </a:lnTo>
                  <a:lnTo>
                    <a:pt x="119473" y="25226"/>
                  </a:lnTo>
                  <a:lnTo>
                    <a:pt x="120289" y="29890"/>
                  </a:lnTo>
                  <a:lnTo>
                    <a:pt x="120834" y="34694"/>
                  </a:lnTo>
                  <a:lnTo>
                    <a:pt x="121195" y="39589"/>
                  </a:lnTo>
                  <a:lnTo>
                    <a:pt x="121436" y="44546"/>
                  </a:lnTo>
                  <a:lnTo>
                    <a:pt x="121597" y="49544"/>
                  </a:lnTo>
                  <a:lnTo>
                    <a:pt x="122552" y="54569"/>
                  </a:lnTo>
                  <a:lnTo>
                    <a:pt x="124034" y="59613"/>
                  </a:lnTo>
                  <a:lnTo>
                    <a:pt x="125870" y="64669"/>
                  </a:lnTo>
                  <a:lnTo>
                    <a:pt x="127092" y="69733"/>
                  </a:lnTo>
                  <a:lnTo>
                    <a:pt x="127909" y="74802"/>
                  </a:lnTo>
                  <a:lnTo>
                    <a:pt x="128453" y="79874"/>
                  </a:lnTo>
                  <a:lnTo>
                    <a:pt x="128815" y="85796"/>
                  </a:lnTo>
                  <a:lnTo>
                    <a:pt x="129217" y="99150"/>
                  </a:lnTo>
                  <a:lnTo>
                    <a:pt x="129445" y="116902"/>
                  </a:lnTo>
                  <a:lnTo>
                    <a:pt x="128629" y="121488"/>
                  </a:lnTo>
                  <a:lnTo>
                    <a:pt x="127240" y="125392"/>
                  </a:lnTo>
                  <a:lnTo>
                    <a:pt x="125467" y="128841"/>
                  </a:lnTo>
                  <a:lnTo>
                    <a:pt x="124285" y="132834"/>
                  </a:lnTo>
                  <a:lnTo>
                    <a:pt x="123496" y="137189"/>
                  </a:lnTo>
                  <a:lnTo>
                    <a:pt x="122971" y="141786"/>
                  </a:lnTo>
                  <a:lnTo>
                    <a:pt x="121775" y="144851"/>
                  </a:lnTo>
                  <a:lnTo>
                    <a:pt x="120130" y="146894"/>
                  </a:lnTo>
                  <a:lnTo>
                    <a:pt x="118187" y="148256"/>
                  </a:lnTo>
                  <a:lnTo>
                    <a:pt x="116045" y="150011"/>
                  </a:lnTo>
                  <a:lnTo>
                    <a:pt x="113769" y="152027"/>
                  </a:lnTo>
                  <a:lnTo>
                    <a:pt x="111406" y="154218"/>
                  </a:lnTo>
                  <a:lnTo>
                    <a:pt x="108984" y="155679"/>
                  </a:lnTo>
                  <a:lnTo>
                    <a:pt x="106523" y="156652"/>
                  </a:lnTo>
                  <a:lnTo>
                    <a:pt x="104036" y="157302"/>
                  </a:lnTo>
                  <a:lnTo>
                    <a:pt x="101531" y="156888"/>
                  </a:lnTo>
                  <a:lnTo>
                    <a:pt x="99013" y="155765"/>
                  </a:lnTo>
                  <a:lnTo>
                    <a:pt x="96490" y="154170"/>
                  </a:lnTo>
                  <a:lnTo>
                    <a:pt x="93959" y="152260"/>
                  </a:lnTo>
                  <a:lnTo>
                    <a:pt x="91426" y="150140"/>
                  </a:lnTo>
                  <a:lnTo>
                    <a:pt x="88891" y="147880"/>
                  </a:lnTo>
                  <a:lnTo>
                    <a:pt x="83817" y="143111"/>
                  </a:lnTo>
                  <a:lnTo>
                    <a:pt x="76200" y="13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708"/>
            <p:cNvSpPr/>
            <p:nvPr/>
          </p:nvSpPr>
          <p:spPr>
            <a:xfrm>
              <a:off x="8285070" y="4602488"/>
              <a:ext cx="720733" cy="152298"/>
            </a:xfrm>
            <a:custGeom>
              <a:avLst/>
              <a:gdLst/>
              <a:ahLst/>
              <a:cxnLst/>
              <a:rect l="0" t="0" r="0" b="0"/>
              <a:pathLst>
                <a:path w="720733" h="152298">
                  <a:moveTo>
                    <a:pt x="119790" y="45712"/>
                  </a:moveTo>
                  <a:lnTo>
                    <a:pt x="111700" y="45712"/>
                  </a:lnTo>
                  <a:lnTo>
                    <a:pt x="109316" y="44866"/>
                  </a:lnTo>
                  <a:lnTo>
                    <a:pt x="107728" y="43455"/>
                  </a:lnTo>
                  <a:lnTo>
                    <a:pt x="104606" y="38185"/>
                  </a:lnTo>
                  <a:lnTo>
                    <a:pt x="104554" y="38101"/>
                  </a:lnTo>
                  <a:lnTo>
                    <a:pt x="104553" y="38096"/>
                  </a:lnTo>
                  <a:lnTo>
                    <a:pt x="104551" y="38095"/>
                  </a:lnTo>
                  <a:lnTo>
                    <a:pt x="129023" y="38092"/>
                  </a:lnTo>
                  <a:lnTo>
                    <a:pt x="152094" y="32855"/>
                  </a:lnTo>
                  <a:lnTo>
                    <a:pt x="173670" y="31178"/>
                  </a:lnTo>
                  <a:lnTo>
                    <a:pt x="188610" y="30786"/>
                  </a:lnTo>
                  <a:lnTo>
                    <a:pt x="208233" y="28354"/>
                  </a:lnTo>
                  <a:lnTo>
                    <a:pt x="230218" y="25297"/>
                  </a:lnTo>
                  <a:lnTo>
                    <a:pt x="251278" y="23939"/>
                  </a:lnTo>
                  <a:lnTo>
                    <a:pt x="274184" y="23335"/>
                  </a:lnTo>
                  <a:lnTo>
                    <a:pt x="323384" y="22947"/>
                  </a:lnTo>
                  <a:lnTo>
                    <a:pt x="335953" y="22069"/>
                  </a:lnTo>
                  <a:lnTo>
                    <a:pt x="348564" y="20637"/>
                  </a:lnTo>
                  <a:lnTo>
                    <a:pt x="361206" y="18835"/>
                  </a:lnTo>
                  <a:lnTo>
                    <a:pt x="374715" y="17634"/>
                  </a:lnTo>
                  <a:lnTo>
                    <a:pt x="388799" y="16834"/>
                  </a:lnTo>
                  <a:lnTo>
                    <a:pt x="417150" y="15944"/>
                  </a:lnTo>
                  <a:lnTo>
                    <a:pt x="443861" y="15548"/>
                  </a:lnTo>
                  <a:lnTo>
                    <a:pt x="457757" y="14596"/>
                  </a:lnTo>
                  <a:lnTo>
                    <a:pt x="472101" y="13115"/>
                  </a:lnTo>
                  <a:lnTo>
                    <a:pt x="486743" y="11281"/>
                  </a:lnTo>
                  <a:lnTo>
                    <a:pt x="500739" y="10058"/>
                  </a:lnTo>
                  <a:lnTo>
                    <a:pt x="514301" y="9243"/>
                  </a:lnTo>
                  <a:lnTo>
                    <a:pt x="527578" y="8699"/>
                  </a:lnTo>
                  <a:lnTo>
                    <a:pt x="555876" y="8095"/>
                  </a:lnTo>
                  <a:lnTo>
                    <a:pt x="607344" y="7708"/>
                  </a:lnTo>
                  <a:lnTo>
                    <a:pt x="629144" y="5396"/>
                  </a:lnTo>
                  <a:lnTo>
                    <a:pt x="649276" y="2394"/>
                  </a:lnTo>
                  <a:lnTo>
                    <a:pt x="666690" y="1059"/>
                  </a:lnTo>
                  <a:lnTo>
                    <a:pt x="682897" y="467"/>
                  </a:lnTo>
                  <a:lnTo>
                    <a:pt x="720732" y="0"/>
                  </a:lnTo>
                  <a:lnTo>
                    <a:pt x="713372" y="4040"/>
                  </a:lnTo>
                  <a:lnTo>
                    <a:pt x="702798" y="6024"/>
                  </a:lnTo>
                  <a:lnTo>
                    <a:pt x="680307" y="7141"/>
                  </a:lnTo>
                  <a:lnTo>
                    <a:pt x="660161" y="8250"/>
                  </a:lnTo>
                  <a:lnTo>
                    <a:pt x="647677" y="9731"/>
                  </a:lnTo>
                  <a:lnTo>
                    <a:pt x="634274" y="11564"/>
                  </a:lnTo>
                  <a:lnTo>
                    <a:pt x="620260" y="12787"/>
                  </a:lnTo>
                  <a:lnTo>
                    <a:pt x="605836" y="13602"/>
                  </a:lnTo>
                  <a:lnTo>
                    <a:pt x="591142" y="14145"/>
                  </a:lnTo>
                  <a:lnTo>
                    <a:pt x="575418" y="15355"/>
                  </a:lnTo>
                  <a:lnTo>
                    <a:pt x="559008" y="17007"/>
                  </a:lnTo>
                  <a:lnTo>
                    <a:pt x="244234" y="55875"/>
                  </a:lnTo>
                  <a:lnTo>
                    <a:pt x="187330" y="63493"/>
                  </a:lnTo>
                  <a:lnTo>
                    <a:pt x="136979" y="71113"/>
                  </a:lnTo>
                  <a:lnTo>
                    <a:pt x="122783" y="72806"/>
                  </a:lnTo>
                  <a:lnTo>
                    <a:pt x="109932" y="73935"/>
                  </a:lnTo>
                  <a:lnTo>
                    <a:pt x="97978" y="74687"/>
                  </a:lnTo>
                  <a:lnTo>
                    <a:pt x="75666" y="77781"/>
                  </a:lnTo>
                  <a:lnTo>
                    <a:pt x="55305" y="81132"/>
                  </a:lnTo>
                  <a:lnTo>
                    <a:pt x="37790" y="82621"/>
                  </a:lnTo>
                  <a:lnTo>
                    <a:pt x="17695" y="83459"/>
                  </a:lnTo>
                  <a:lnTo>
                    <a:pt x="0" y="83781"/>
                  </a:lnTo>
                  <a:lnTo>
                    <a:pt x="12709" y="83809"/>
                  </a:lnTo>
                  <a:lnTo>
                    <a:pt x="30489" y="79767"/>
                  </a:lnTo>
                  <a:lnTo>
                    <a:pt x="55889" y="73206"/>
                  </a:lnTo>
                  <a:lnTo>
                    <a:pt x="75020" y="70632"/>
                  </a:lnTo>
                  <a:lnTo>
                    <a:pt x="96505" y="68641"/>
                  </a:lnTo>
                  <a:lnTo>
                    <a:pt x="222117" y="50696"/>
                  </a:lnTo>
                  <a:lnTo>
                    <a:pt x="390098" y="25391"/>
                  </a:lnTo>
                  <a:lnTo>
                    <a:pt x="419137" y="20311"/>
                  </a:lnTo>
                  <a:lnTo>
                    <a:pt x="432809" y="18619"/>
                  </a:lnTo>
                  <a:lnTo>
                    <a:pt x="446155" y="17489"/>
                  </a:lnTo>
                  <a:lnTo>
                    <a:pt x="459288" y="16737"/>
                  </a:lnTo>
                  <a:lnTo>
                    <a:pt x="485166" y="15901"/>
                  </a:lnTo>
                  <a:lnTo>
                    <a:pt x="497993" y="15678"/>
                  </a:lnTo>
                  <a:lnTo>
                    <a:pt x="519020" y="13173"/>
                  </a:lnTo>
                  <a:lnTo>
                    <a:pt x="536832" y="10084"/>
                  </a:lnTo>
                  <a:lnTo>
                    <a:pt x="553215" y="8710"/>
                  </a:lnTo>
                  <a:lnTo>
                    <a:pt x="575531" y="7757"/>
                  </a:lnTo>
                  <a:lnTo>
                    <a:pt x="579728" y="7676"/>
                  </a:lnTo>
                  <a:lnTo>
                    <a:pt x="579662" y="7655"/>
                  </a:lnTo>
                  <a:lnTo>
                    <a:pt x="578770" y="7641"/>
                  </a:lnTo>
                  <a:lnTo>
                    <a:pt x="575524" y="9883"/>
                  </a:lnTo>
                  <a:lnTo>
                    <a:pt x="573473" y="11666"/>
                  </a:lnTo>
                  <a:lnTo>
                    <a:pt x="570411" y="12855"/>
                  </a:lnTo>
                  <a:lnTo>
                    <a:pt x="557167" y="14527"/>
                  </a:lnTo>
                  <a:lnTo>
                    <a:pt x="536685" y="15870"/>
                  </a:lnTo>
                  <a:lnTo>
                    <a:pt x="519002" y="19185"/>
                  </a:lnTo>
                  <a:lnTo>
                    <a:pt x="499853" y="23480"/>
                  </a:lnTo>
                  <a:lnTo>
                    <a:pt x="479207" y="28212"/>
                  </a:lnTo>
                  <a:lnTo>
                    <a:pt x="455920" y="33136"/>
                  </a:lnTo>
                  <a:lnTo>
                    <a:pt x="443782" y="34788"/>
                  </a:lnTo>
                  <a:lnTo>
                    <a:pt x="431458" y="35890"/>
                  </a:lnTo>
                  <a:lnTo>
                    <a:pt x="419010" y="36624"/>
                  </a:lnTo>
                  <a:lnTo>
                    <a:pt x="405628" y="37960"/>
                  </a:lnTo>
                  <a:lnTo>
                    <a:pt x="391629" y="39698"/>
                  </a:lnTo>
                  <a:lnTo>
                    <a:pt x="377216" y="41702"/>
                  </a:lnTo>
                  <a:lnTo>
                    <a:pt x="349912" y="46188"/>
                  </a:lnTo>
                  <a:lnTo>
                    <a:pt x="336705" y="48569"/>
                  </a:lnTo>
                  <a:lnTo>
                    <a:pt x="323667" y="51851"/>
                  </a:lnTo>
                  <a:lnTo>
                    <a:pt x="310741" y="55731"/>
                  </a:lnTo>
                  <a:lnTo>
                    <a:pt x="297890" y="60011"/>
                  </a:lnTo>
                  <a:lnTo>
                    <a:pt x="284244" y="63712"/>
                  </a:lnTo>
                  <a:lnTo>
                    <a:pt x="270065" y="67025"/>
                  </a:lnTo>
                  <a:lnTo>
                    <a:pt x="214855" y="78427"/>
                  </a:lnTo>
                  <a:lnTo>
                    <a:pt x="193368" y="81419"/>
                  </a:lnTo>
                  <a:lnTo>
                    <a:pt x="175352" y="83595"/>
                  </a:lnTo>
                  <a:lnTo>
                    <a:pt x="158877" y="87385"/>
                  </a:lnTo>
                  <a:lnTo>
                    <a:pt x="143089" y="91891"/>
                  </a:lnTo>
                  <a:lnTo>
                    <a:pt x="129298" y="95870"/>
                  </a:lnTo>
                  <a:lnTo>
                    <a:pt x="116775" y="98956"/>
                  </a:lnTo>
                  <a:lnTo>
                    <a:pt x="110548" y="102678"/>
                  </a:lnTo>
                  <a:lnTo>
                    <a:pt x="106328" y="105489"/>
                  </a:lnTo>
                  <a:lnTo>
                    <a:pt x="106581" y="105884"/>
                  </a:lnTo>
                  <a:lnTo>
                    <a:pt x="109122" y="106322"/>
                  </a:lnTo>
                  <a:lnTo>
                    <a:pt x="130604" y="106626"/>
                  </a:lnTo>
                  <a:lnTo>
                    <a:pt x="255005" y="106672"/>
                  </a:lnTo>
                  <a:lnTo>
                    <a:pt x="267506" y="105825"/>
                  </a:lnTo>
                  <a:lnTo>
                    <a:pt x="280074" y="104414"/>
                  </a:lnTo>
                  <a:lnTo>
                    <a:pt x="292687" y="102627"/>
                  </a:lnTo>
                  <a:lnTo>
                    <a:pt x="306174" y="101435"/>
                  </a:lnTo>
                  <a:lnTo>
                    <a:pt x="320245" y="100641"/>
                  </a:lnTo>
                  <a:lnTo>
                    <a:pt x="348581" y="99758"/>
                  </a:lnTo>
                  <a:lnTo>
                    <a:pt x="375285" y="99366"/>
                  </a:lnTo>
                  <a:lnTo>
                    <a:pt x="388332" y="98415"/>
                  </a:lnTo>
                  <a:lnTo>
                    <a:pt x="401266" y="96934"/>
                  </a:lnTo>
                  <a:lnTo>
                    <a:pt x="414121" y="95100"/>
                  </a:lnTo>
                  <a:lnTo>
                    <a:pt x="426924" y="93877"/>
                  </a:lnTo>
                  <a:lnTo>
                    <a:pt x="439692" y="93063"/>
                  </a:lnTo>
                  <a:lnTo>
                    <a:pt x="464322" y="92157"/>
                  </a:lnTo>
                  <a:lnTo>
                    <a:pt x="497228" y="91646"/>
                  </a:lnTo>
                  <a:lnTo>
                    <a:pt x="580025" y="91433"/>
                  </a:lnTo>
                  <a:lnTo>
                    <a:pt x="562507" y="91432"/>
                  </a:lnTo>
                  <a:lnTo>
                    <a:pt x="553337" y="93690"/>
                  </a:lnTo>
                  <a:lnTo>
                    <a:pt x="548521" y="95477"/>
                  </a:lnTo>
                  <a:lnTo>
                    <a:pt x="529607" y="97993"/>
                  </a:lnTo>
                  <a:lnTo>
                    <a:pt x="513033" y="100840"/>
                  </a:lnTo>
                  <a:lnTo>
                    <a:pt x="494378" y="104080"/>
                  </a:lnTo>
                  <a:lnTo>
                    <a:pt x="474798" y="105520"/>
                  </a:lnTo>
                  <a:lnTo>
                    <a:pt x="452549" y="108418"/>
                  </a:lnTo>
                  <a:lnTo>
                    <a:pt x="428550" y="112528"/>
                  </a:lnTo>
                  <a:lnTo>
                    <a:pt x="403773" y="117177"/>
                  </a:lnTo>
                  <a:lnTo>
                    <a:pt x="391239" y="118756"/>
                  </a:lnTo>
                  <a:lnTo>
                    <a:pt x="378648" y="119808"/>
                  </a:lnTo>
                  <a:lnTo>
                    <a:pt x="366022" y="120509"/>
                  </a:lnTo>
                  <a:lnTo>
                    <a:pt x="353371" y="121824"/>
                  </a:lnTo>
                  <a:lnTo>
                    <a:pt x="340704" y="123547"/>
                  </a:lnTo>
                  <a:lnTo>
                    <a:pt x="328026" y="125542"/>
                  </a:lnTo>
                  <a:lnTo>
                    <a:pt x="316186" y="127719"/>
                  </a:lnTo>
                  <a:lnTo>
                    <a:pt x="294002" y="132395"/>
                  </a:lnTo>
                  <a:lnTo>
                    <a:pt x="272853" y="135038"/>
                  </a:lnTo>
                  <a:lnTo>
                    <a:pt x="252165" y="137060"/>
                  </a:lnTo>
                  <a:lnTo>
                    <a:pt x="231681" y="140780"/>
                  </a:lnTo>
                  <a:lnTo>
                    <a:pt x="213546" y="142998"/>
                  </a:lnTo>
                  <a:lnTo>
                    <a:pt x="191313" y="144246"/>
                  </a:lnTo>
                  <a:lnTo>
                    <a:pt x="185253" y="144422"/>
                  </a:lnTo>
                  <a:lnTo>
                    <a:pt x="180365" y="145385"/>
                  </a:lnTo>
                  <a:lnTo>
                    <a:pt x="169441" y="149940"/>
                  </a:lnTo>
                  <a:lnTo>
                    <a:pt x="159578" y="152069"/>
                  </a:lnTo>
                  <a:lnTo>
                    <a:pt x="159862" y="152177"/>
                  </a:lnTo>
                  <a:lnTo>
                    <a:pt x="162436" y="152297"/>
                  </a:lnTo>
                  <a:lnTo>
                    <a:pt x="172690" y="148319"/>
                  </a:lnTo>
                  <a:lnTo>
                    <a:pt x="190497" y="145823"/>
                  </a:lnTo>
                  <a:lnTo>
                    <a:pt x="207815" y="145084"/>
                  </a:lnTo>
                  <a:lnTo>
                    <a:pt x="235766" y="139597"/>
                  </a:lnTo>
                  <a:lnTo>
                    <a:pt x="253743" y="138239"/>
                  </a:lnTo>
                  <a:lnTo>
                    <a:pt x="275280" y="137635"/>
                  </a:lnTo>
                  <a:lnTo>
                    <a:pt x="286949" y="137474"/>
                  </a:lnTo>
                  <a:lnTo>
                    <a:pt x="308947" y="135038"/>
                  </a:lnTo>
                  <a:lnTo>
                    <a:pt x="330860" y="131979"/>
                  </a:lnTo>
                  <a:lnTo>
                    <a:pt x="342630" y="131164"/>
                  </a:lnTo>
                  <a:lnTo>
                    <a:pt x="354710" y="130620"/>
                  </a:lnTo>
                  <a:lnTo>
                    <a:pt x="377163" y="127758"/>
                  </a:lnTo>
                  <a:lnTo>
                    <a:pt x="399278" y="124510"/>
                  </a:lnTo>
                  <a:lnTo>
                    <a:pt x="411102" y="123644"/>
                  </a:lnTo>
                  <a:lnTo>
                    <a:pt x="434682" y="122682"/>
                  </a:lnTo>
                  <a:lnTo>
                    <a:pt x="466150" y="122140"/>
                  </a:lnTo>
                  <a:lnTo>
                    <a:pt x="569101" y="121912"/>
                  </a:lnTo>
                  <a:lnTo>
                    <a:pt x="539883" y="121912"/>
                  </a:lnTo>
                  <a:lnTo>
                    <a:pt x="530583" y="124170"/>
                  </a:lnTo>
                  <a:lnTo>
                    <a:pt x="525732" y="125957"/>
                  </a:lnTo>
                  <a:lnTo>
                    <a:pt x="506769" y="128474"/>
                  </a:lnTo>
                  <a:lnTo>
                    <a:pt x="485064" y="129218"/>
                  </a:lnTo>
                  <a:lnTo>
                    <a:pt x="462546" y="129439"/>
                  </a:lnTo>
                  <a:lnTo>
                    <a:pt x="447387" y="131749"/>
                  </a:lnTo>
                  <a:lnTo>
                    <a:pt x="426828" y="135551"/>
                  </a:lnTo>
                  <a:lnTo>
                    <a:pt x="407754" y="136678"/>
                  </a:lnTo>
                  <a:lnTo>
                    <a:pt x="386017" y="137012"/>
                  </a:lnTo>
                  <a:lnTo>
                    <a:pt x="328194" y="137150"/>
                  </a:lnTo>
                  <a:lnTo>
                    <a:pt x="323919" y="137997"/>
                  </a:lnTo>
                  <a:lnTo>
                    <a:pt x="313859" y="142389"/>
                  </a:lnTo>
                  <a:lnTo>
                    <a:pt x="302814" y="144745"/>
                  </a:lnTo>
                  <a:lnTo>
                    <a:pt x="302713" y="140719"/>
                  </a:lnTo>
                  <a:lnTo>
                    <a:pt x="303545" y="139530"/>
                  </a:lnTo>
                  <a:lnTo>
                    <a:pt x="304946" y="138737"/>
                  </a:lnTo>
                  <a:lnTo>
                    <a:pt x="308761" y="137857"/>
                  </a:lnTo>
                  <a:lnTo>
                    <a:pt x="328110" y="137180"/>
                  </a:lnTo>
                  <a:lnTo>
                    <a:pt x="425720" y="137153"/>
                  </a:lnTo>
                  <a:lnTo>
                    <a:pt x="428730" y="137999"/>
                  </a:lnTo>
                  <a:lnTo>
                    <a:pt x="437012" y="142389"/>
                  </a:lnTo>
                  <a:lnTo>
                    <a:pt x="442245" y="143713"/>
                  </a:lnTo>
                  <a:lnTo>
                    <a:pt x="463529" y="144772"/>
                  </a:lnTo>
                  <a:lnTo>
                    <a:pt x="466731" y="144772"/>
                  </a:lnTo>
                  <a:lnTo>
                    <a:pt x="468770" y="143926"/>
                  </a:lnTo>
                  <a:lnTo>
                    <a:pt x="475686" y="139536"/>
                  </a:lnTo>
                  <a:lnTo>
                    <a:pt x="480602" y="138211"/>
                  </a:lnTo>
                  <a:lnTo>
                    <a:pt x="493169" y="13715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709"/>
            <p:cNvSpPr/>
            <p:nvPr/>
          </p:nvSpPr>
          <p:spPr>
            <a:xfrm>
              <a:off x="9122082" y="4625466"/>
              <a:ext cx="272933" cy="235467"/>
            </a:xfrm>
            <a:custGeom>
              <a:avLst/>
              <a:gdLst/>
              <a:ahLst/>
              <a:cxnLst/>
              <a:rect l="0" t="0" r="0" b="0"/>
              <a:pathLst>
                <a:path w="272933" h="235467">
                  <a:moveTo>
                    <a:pt x="21918" y="220854"/>
                  </a:moveTo>
                  <a:lnTo>
                    <a:pt x="0" y="235466"/>
                  </a:lnTo>
                  <a:lnTo>
                    <a:pt x="3383" y="231863"/>
                  </a:lnTo>
                  <a:lnTo>
                    <a:pt x="4481" y="229886"/>
                  </a:lnTo>
                  <a:lnTo>
                    <a:pt x="5702" y="225432"/>
                  </a:lnTo>
                  <a:lnTo>
                    <a:pt x="7720" y="223907"/>
                  </a:lnTo>
                  <a:lnTo>
                    <a:pt x="14478" y="222211"/>
                  </a:lnTo>
                  <a:lnTo>
                    <a:pt x="20870" y="219199"/>
                  </a:lnTo>
                  <a:lnTo>
                    <a:pt x="29227" y="212743"/>
                  </a:lnTo>
                  <a:lnTo>
                    <a:pt x="37066" y="205469"/>
                  </a:lnTo>
                  <a:lnTo>
                    <a:pt x="43044" y="200469"/>
                  </a:lnTo>
                  <a:lnTo>
                    <a:pt x="51346" y="195425"/>
                  </a:lnTo>
                  <a:lnTo>
                    <a:pt x="58422" y="190361"/>
                  </a:lnTo>
                  <a:lnTo>
                    <a:pt x="61494" y="187825"/>
                  </a:lnTo>
                  <a:lnTo>
                    <a:pt x="67166" y="180492"/>
                  </a:lnTo>
                  <a:lnTo>
                    <a:pt x="69864" y="176166"/>
                  </a:lnTo>
                  <a:lnTo>
                    <a:pt x="75118" y="169101"/>
                  </a:lnTo>
                  <a:lnTo>
                    <a:pt x="77705" y="166032"/>
                  </a:lnTo>
                  <a:lnTo>
                    <a:pt x="80580" y="160364"/>
                  </a:lnTo>
                  <a:lnTo>
                    <a:pt x="81345" y="157667"/>
                  </a:lnTo>
                  <a:lnTo>
                    <a:pt x="84455" y="152413"/>
                  </a:lnTo>
                  <a:lnTo>
                    <a:pt x="88659" y="147255"/>
                  </a:lnTo>
                  <a:lnTo>
                    <a:pt x="93349" y="142141"/>
                  </a:lnTo>
                  <a:lnTo>
                    <a:pt x="94938" y="139592"/>
                  </a:lnTo>
                  <a:lnTo>
                    <a:pt x="96706" y="134502"/>
                  </a:lnTo>
                  <a:lnTo>
                    <a:pt x="97491" y="127160"/>
                  </a:lnTo>
                  <a:lnTo>
                    <a:pt x="97839" y="119099"/>
                  </a:lnTo>
                  <a:lnTo>
                    <a:pt x="97995" y="112694"/>
                  </a:lnTo>
                  <a:lnTo>
                    <a:pt x="98882" y="108954"/>
                  </a:lnTo>
                  <a:lnTo>
                    <a:pt x="100320" y="104767"/>
                  </a:lnTo>
                  <a:lnTo>
                    <a:pt x="102126" y="100282"/>
                  </a:lnTo>
                  <a:lnTo>
                    <a:pt x="104134" y="93042"/>
                  </a:lnTo>
                  <a:lnTo>
                    <a:pt x="105872" y="86155"/>
                  </a:lnTo>
                  <a:lnTo>
                    <a:pt x="107521" y="81947"/>
                  </a:lnTo>
                  <a:lnTo>
                    <a:pt x="109466" y="77450"/>
                  </a:lnTo>
                  <a:lnTo>
                    <a:pt x="113887" y="70194"/>
                  </a:lnTo>
                  <a:lnTo>
                    <a:pt x="118673" y="63301"/>
                  </a:lnTo>
                  <a:lnTo>
                    <a:pt x="121134" y="59091"/>
                  </a:lnTo>
                  <a:lnTo>
                    <a:pt x="123622" y="54592"/>
                  </a:lnTo>
                  <a:lnTo>
                    <a:pt x="126386" y="47336"/>
                  </a:lnTo>
                  <a:lnTo>
                    <a:pt x="127124" y="44214"/>
                  </a:lnTo>
                  <a:lnTo>
                    <a:pt x="130201" y="38490"/>
                  </a:lnTo>
                  <a:lnTo>
                    <a:pt x="134390" y="32276"/>
                  </a:lnTo>
                  <a:lnTo>
                    <a:pt x="136692" y="28248"/>
                  </a:lnTo>
                  <a:lnTo>
                    <a:pt x="139074" y="23870"/>
                  </a:lnTo>
                  <a:lnTo>
                    <a:pt x="141508" y="20951"/>
                  </a:lnTo>
                  <a:lnTo>
                    <a:pt x="143979" y="19006"/>
                  </a:lnTo>
                  <a:lnTo>
                    <a:pt x="146471" y="17708"/>
                  </a:lnTo>
                  <a:lnTo>
                    <a:pt x="148133" y="15997"/>
                  </a:lnTo>
                  <a:lnTo>
                    <a:pt x="149243" y="14009"/>
                  </a:lnTo>
                  <a:lnTo>
                    <a:pt x="149981" y="11837"/>
                  </a:lnTo>
                  <a:lnTo>
                    <a:pt x="153060" y="7166"/>
                  </a:lnTo>
                  <a:lnTo>
                    <a:pt x="155066" y="4735"/>
                  </a:lnTo>
                  <a:lnTo>
                    <a:pt x="157250" y="3115"/>
                  </a:lnTo>
                  <a:lnTo>
                    <a:pt x="165287" y="300"/>
                  </a:lnTo>
                  <a:lnTo>
                    <a:pt x="170324" y="0"/>
                  </a:lnTo>
                  <a:lnTo>
                    <a:pt x="172503" y="805"/>
                  </a:lnTo>
                  <a:lnTo>
                    <a:pt x="180528" y="6445"/>
                  </a:lnTo>
                  <a:lnTo>
                    <a:pt x="187744" y="13370"/>
                  </a:lnTo>
                  <a:lnTo>
                    <a:pt x="199813" y="25378"/>
                  </a:lnTo>
                  <a:lnTo>
                    <a:pt x="204839" y="32658"/>
                  </a:lnTo>
                  <a:lnTo>
                    <a:pt x="207366" y="36970"/>
                  </a:lnTo>
                  <a:lnTo>
                    <a:pt x="214689" y="44018"/>
                  </a:lnTo>
                  <a:lnTo>
                    <a:pt x="222741" y="49973"/>
                  </a:lnTo>
                  <a:lnTo>
                    <a:pt x="229142" y="55442"/>
                  </a:lnTo>
                  <a:lnTo>
                    <a:pt x="234807" y="60695"/>
                  </a:lnTo>
                  <a:lnTo>
                    <a:pt x="237506" y="63282"/>
                  </a:lnTo>
                  <a:lnTo>
                    <a:pt x="240149" y="66699"/>
                  </a:lnTo>
                  <a:lnTo>
                    <a:pt x="242760" y="70670"/>
                  </a:lnTo>
                  <a:lnTo>
                    <a:pt x="245345" y="75011"/>
                  </a:lnTo>
                  <a:lnTo>
                    <a:pt x="250478" y="82092"/>
                  </a:lnTo>
                  <a:lnTo>
                    <a:pt x="255580" y="88062"/>
                  </a:lnTo>
                  <a:lnTo>
                    <a:pt x="260670" y="93537"/>
                  </a:lnTo>
                  <a:lnTo>
                    <a:pt x="268295" y="101380"/>
                  </a:lnTo>
                  <a:lnTo>
                    <a:pt x="269990" y="103951"/>
                  </a:lnTo>
                  <a:lnTo>
                    <a:pt x="271871" y="109066"/>
                  </a:lnTo>
                  <a:lnTo>
                    <a:pt x="272709" y="114161"/>
                  </a:lnTo>
                  <a:lnTo>
                    <a:pt x="272932" y="116706"/>
                  </a:lnTo>
                  <a:lnTo>
                    <a:pt x="272235" y="119248"/>
                  </a:lnTo>
                  <a:lnTo>
                    <a:pt x="269201" y="124331"/>
                  </a:lnTo>
                  <a:lnTo>
                    <a:pt x="267288" y="129412"/>
                  </a:lnTo>
                  <a:lnTo>
                    <a:pt x="266778" y="131953"/>
                  </a:lnTo>
                  <a:lnTo>
                    <a:pt x="264745" y="134493"/>
                  </a:lnTo>
                  <a:lnTo>
                    <a:pt x="257969" y="139573"/>
                  </a:lnTo>
                  <a:lnTo>
                    <a:pt x="253792" y="142114"/>
                  </a:lnTo>
                  <a:lnTo>
                    <a:pt x="249314" y="144654"/>
                  </a:lnTo>
                  <a:lnTo>
                    <a:pt x="239823" y="149734"/>
                  </a:lnTo>
                  <a:lnTo>
                    <a:pt x="229960" y="154814"/>
                  </a:lnTo>
                  <a:lnTo>
                    <a:pt x="222190" y="159893"/>
                  </a:lnTo>
                  <a:lnTo>
                    <a:pt x="218933" y="162434"/>
                  </a:lnTo>
                  <a:lnTo>
                    <a:pt x="215068" y="164127"/>
                  </a:lnTo>
                  <a:lnTo>
                    <a:pt x="210798" y="165256"/>
                  </a:lnTo>
                  <a:lnTo>
                    <a:pt x="206258" y="166009"/>
                  </a:lnTo>
                  <a:lnTo>
                    <a:pt x="201538" y="166510"/>
                  </a:lnTo>
                  <a:lnTo>
                    <a:pt x="196698" y="166845"/>
                  </a:lnTo>
                  <a:lnTo>
                    <a:pt x="191778" y="167067"/>
                  </a:lnTo>
                  <a:lnTo>
                    <a:pt x="186805" y="168063"/>
                  </a:lnTo>
                  <a:lnTo>
                    <a:pt x="181796" y="169573"/>
                  </a:lnTo>
                  <a:lnTo>
                    <a:pt x="169680" y="174036"/>
                  </a:lnTo>
                  <a:lnTo>
                    <a:pt x="167839" y="173555"/>
                  </a:lnTo>
                  <a:lnTo>
                    <a:pt x="163536" y="170763"/>
                  </a:lnTo>
                  <a:lnTo>
                    <a:pt x="162050" y="168833"/>
                  </a:lnTo>
                  <a:lnTo>
                    <a:pt x="161060" y="166700"/>
                  </a:lnTo>
                  <a:lnTo>
                    <a:pt x="160399" y="164431"/>
                  </a:lnTo>
                  <a:lnTo>
                    <a:pt x="160806" y="162072"/>
                  </a:lnTo>
                  <a:lnTo>
                    <a:pt x="161923" y="159653"/>
                  </a:lnTo>
                  <a:lnTo>
                    <a:pt x="166698" y="15227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710"/>
            <p:cNvSpPr/>
            <p:nvPr/>
          </p:nvSpPr>
          <p:spPr>
            <a:xfrm>
              <a:off x="9098281" y="5204909"/>
              <a:ext cx="190500" cy="119614"/>
            </a:xfrm>
            <a:custGeom>
              <a:avLst/>
              <a:gdLst/>
              <a:ahLst/>
              <a:cxnLst/>
              <a:rect l="0" t="0" r="0" b="0"/>
              <a:pathLst>
                <a:path w="190500" h="119614">
                  <a:moveTo>
                    <a:pt x="0" y="106231"/>
                  </a:moveTo>
                  <a:lnTo>
                    <a:pt x="0" y="112792"/>
                  </a:lnTo>
                  <a:lnTo>
                    <a:pt x="846" y="112298"/>
                  </a:lnTo>
                  <a:lnTo>
                    <a:pt x="4046" y="109492"/>
                  </a:lnTo>
                  <a:lnTo>
                    <a:pt x="5237" y="107559"/>
                  </a:lnTo>
                  <a:lnTo>
                    <a:pt x="6032" y="105422"/>
                  </a:lnTo>
                  <a:lnTo>
                    <a:pt x="6562" y="103152"/>
                  </a:lnTo>
                  <a:lnTo>
                    <a:pt x="7761" y="101638"/>
                  </a:lnTo>
                  <a:lnTo>
                    <a:pt x="9407" y="100630"/>
                  </a:lnTo>
                  <a:lnTo>
                    <a:pt x="11351" y="99957"/>
                  </a:lnTo>
                  <a:lnTo>
                    <a:pt x="15770" y="96951"/>
                  </a:lnTo>
                  <a:lnTo>
                    <a:pt x="18132" y="94964"/>
                  </a:lnTo>
                  <a:lnTo>
                    <a:pt x="20555" y="91947"/>
                  </a:lnTo>
                  <a:lnTo>
                    <a:pt x="23017" y="88242"/>
                  </a:lnTo>
                  <a:lnTo>
                    <a:pt x="25505" y="84078"/>
                  </a:lnTo>
                  <a:lnTo>
                    <a:pt x="28857" y="80456"/>
                  </a:lnTo>
                  <a:lnTo>
                    <a:pt x="32784" y="77194"/>
                  </a:lnTo>
                  <a:lnTo>
                    <a:pt x="37095" y="74173"/>
                  </a:lnTo>
                  <a:lnTo>
                    <a:pt x="40817" y="70466"/>
                  </a:lnTo>
                  <a:lnTo>
                    <a:pt x="44145" y="66301"/>
                  </a:lnTo>
                  <a:lnTo>
                    <a:pt x="47210" y="61831"/>
                  </a:lnTo>
                  <a:lnTo>
                    <a:pt x="50947" y="58004"/>
                  </a:lnTo>
                  <a:lnTo>
                    <a:pt x="55130" y="54607"/>
                  </a:lnTo>
                  <a:lnTo>
                    <a:pt x="59614" y="51495"/>
                  </a:lnTo>
                  <a:lnTo>
                    <a:pt x="64295" y="47727"/>
                  </a:lnTo>
                  <a:lnTo>
                    <a:pt x="69111" y="43521"/>
                  </a:lnTo>
                  <a:lnTo>
                    <a:pt x="74014" y="39024"/>
                  </a:lnTo>
                  <a:lnTo>
                    <a:pt x="78975" y="35180"/>
                  </a:lnTo>
                  <a:lnTo>
                    <a:pt x="83976" y="31771"/>
                  </a:lnTo>
                  <a:lnTo>
                    <a:pt x="89005" y="28651"/>
                  </a:lnTo>
                  <a:lnTo>
                    <a:pt x="93204" y="25724"/>
                  </a:lnTo>
                  <a:lnTo>
                    <a:pt x="96848" y="22926"/>
                  </a:lnTo>
                  <a:lnTo>
                    <a:pt x="100126" y="20215"/>
                  </a:lnTo>
                  <a:lnTo>
                    <a:pt x="103157" y="17560"/>
                  </a:lnTo>
                  <a:lnTo>
                    <a:pt x="106025" y="14944"/>
                  </a:lnTo>
                  <a:lnTo>
                    <a:pt x="111468" y="9779"/>
                  </a:lnTo>
                  <a:lnTo>
                    <a:pt x="121462" y="0"/>
                  </a:lnTo>
                  <a:lnTo>
                    <a:pt x="121715" y="2008"/>
                  </a:lnTo>
                  <a:lnTo>
                    <a:pt x="121784" y="3730"/>
                  </a:lnTo>
                  <a:lnTo>
                    <a:pt x="120983" y="4876"/>
                  </a:lnTo>
                  <a:lnTo>
                    <a:pt x="119601" y="5641"/>
                  </a:lnTo>
                  <a:lnTo>
                    <a:pt x="117834" y="6151"/>
                  </a:lnTo>
                  <a:lnTo>
                    <a:pt x="115809" y="8184"/>
                  </a:lnTo>
                  <a:lnTo>
                    <a:pt x="113613" y="11233"/>
                  </a:lnTo>
                  <a:lnTo>
                    <a:pt x="111303" y="14959"/>
                  </a:lnTo>
                  <a:lnTo>
                    <a:pt x="108914" y="18290"/>
                  </a:lnTo>
                  <a:lnTo>
                    <a:pt x="106476" y="21357"/>
                  </a:lnTo>
                  <a:lnTo>
                    <a:pt x="104004" y="24248"/>
                  </a:lnTo>
                  <a:lnTo>
                    <a:pt x="102357" y="27869"/>
                  </a:lnTo>
                  <a:lnTo>
                    <a:pt x="101257" y="31976"/>
                  </a:lnTo>
                  <a:lnTo>
                    <a:pt x="100525" y="36408"/>
                  </a:lnTo>
                  <a:lnTo>
                    <a:pt x="100037" y="41056"/>
                  </a:lnTo>
                  <a:lnTo>
                    <a:pt x="99711" y="45847"/>
                  </a:lnTo>
                  <a:lnTo>
                    <a:pt x="99495" y="50735"/>
                  </a:lnTo>
                  <a:lnTo>
                    <a:pt x="99253" y="60682"/>
                  </a:lnTo>
                  <a:lnTo>
                    <a:pt x="99071" y="92036"/>
                  </a:lnTo>
                  <a:lnTo>
                    <a:pt x="99914" y="95921"/>
                  </a:lnTo>
                  <a:lnTo>
                    <a:pt x="101323" y="100205"/>
                  </a:lnTo>
                  <a:lnTo>
                    <a:pt x="103109" y="104753"/>
                  </a:lnTo>
                  <a:lnTo>
                    <a:pt x="105993" y="108632"/>
                  </a:lnTo>
                  <a:lnTo>
                    <a:pt x="109608" y="112066"/>
                  </a:lnTo>
                  <a:lnTo>
                    <a:pt x="113713" y="115201"/>
                  </a:lnTo>
                  <a:lnTo>
                    <a:pt x="118141" y="117291"/>
                  </a:lnTo>
                  <a:lnTo>
                    <a:pt x="122787" y="118684"/>
                  </a:lnTo>
                  <a:lnTo>
                    <a:pt x="127578" y="119613"/>
                  </a:lnTo>
                  <a:lnTo>
                    <a:pt x="131618" y="119386"/>
                  </a:lnTo>
                  <a:lnTo>
                    <a:pt x="135159" y="118388"/>
                  </a:lnTo>
                  <a:lnTo>
                    <a:pt x="142197" y="115021"/>
                  </a:lnTo>
                  <a:lnTo>
                    <a:pt x="150969" y="110702"/>
                  </a:lnTo>
                  <a:lnTo>
                    <a:pt x="154833" y="108365"/>
                  </a:lnTo>
                  <a:lnTo>
                    <a:pt x="158255" y="105961"/>
                  </a:lnTo>
                  <a:lnTo>
                    <a:pt x="161382" y="103511"/>
                  </a:lnTo>
                  <a:lnTo>
                    <a:pt x="165161" y="100184"/>
                  </a:lnTo>
                  <a:lnTo>
                    <a:pt x="169375" y="96273"/>
                  </a:lnTo>
                  <a:lnTo>
                    <a:pt x="173876" y="91972"/>
                  </a:lnTo>
                  <a:lnTo>
                    <a:pt x="177723" y="87413"/>
                  </a:lnTo>
                  <a:lnTo>
                    <a:pt x="181136" y="82678"/>
                  </a:lnTo>
                  <a:lnTo>
                    <a:pt x="190499" y="6813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711"/>
            <p:cNvSpPr/>
            <p:nvPr/>
          </p:nvSpPr>
          <p:spPr>
            <a:xfrm>
              <a:off x="9217143" y="5097780"/>
              <a:ext cx="33538" cy="45721"/>
            </a:xfrm>
            <a:custGeom>
              <a:avLst/>
              <a:gdLst/>
              <a:ahLst/>
              <a:cxnLst/>
              <a:rect l="0" t="0" r="0" b="0"/>
              <a:pathLst>
                <a:path w="33538" h="45721">
                  <a:moveTo>
                    <a:pt x="33537" y="45720"/>
                  </a:moveTo>
                  <a:lnTo>
                    <a:pt x="21400" y="33585"/>
                  </a:lnTo>
                  <a:lnTo>
                    <a:pt x="16979" y="30010"/>
                  </a:lnTo>
                  <a:lnTo>
                    <a:pt x="13186" y="27627"/>
                  </a:lnTo>
                  <a:lnTo>
                    <a:pt x="9809" y="26038"/>
                  </a:lnTo>
                  <a:lnTo>
                    <a:pt x="6710" y="24132"/>
                  </a:lnTo>
                  <a:lnTo>
                    <a:pt x="3800" y="22014"/>
                  </a:lnTo>
                  <a:lnTo>
                    <a:pt x="1012" y="19757"/>
                  </a:lnTo>
                  <a:lnTo>
                    <a:pt x="0" y="18251"/>
                  </a:lnTo>
                  <a:lnTo>
                    <a:pt x="173" y="17248"/>
                  </a:lnTo>
                  <a:lnTo>
                    <a:pt x="2487" y="15637"/>
                  </a:lnTo>
                  <a:lnTo>
                    <a:pt x="2677" y="14658"/>
                  </a:lnTo>
                  <a:lnTo>
                    <a:pt x="2804" y="13158"/>
                  </a:lnTo>
                  <a:lnTo>
                    <a:pt x="2888" y="11312"/>
                  </a:lnTo>
                  <a:lnTo>
                    <a:pt x="3791" y="10082"/>
                  </a:lnTo>
                  <a:lnTo>
                    <a:pt x="5239" y="9261"/>
                  </a:lnTo>
                  <a:lnTo>
                    <a:pt x="7052" y="8714"/>
                  </a:lnTo>
                  <a:lnTo>
                    <a:pt x="9107" y="7503"/>
                  </a:lnTo>
                  <a:lnTo>
                    <a:pt x="11323" y="5848"/>
                  </a:lnTo>
                  <a:lnTo>
                    <a:pt x="1829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712"/>
            <p:cNvSpPr/>
            <p:nvPr/>
          </p:nvSpPr>
          <p:spPr>
            <a:xfrm>
              <a:off x="9289839" y="4977409"/>
              <a:ext cx="646642" cy="371479"/>
            </a:xfrm>
            <a:custGeom>
              <a:avLst/>
              <a:gdLst/>
              <a:ahLst/>
              <a:cxnLst/>
              <a:rect l="0" t="0" r="0" b="0"/>
              <a:pathLst>
                <a:path w="646642" h="371479">
                  <a:moveTo>
                    <a:pt x="6561" y="234672"/>
                  </a:moveTo>
                  <a:lnTo>
                    <a:pt x="6561" y="258943"/>
                  </a:lnTo>
                  <a:lnTo>
                    <a:pt x="5715" y="266939"/>
                  </a:lnTo>
                  <a:lnTo>
                    <a:pt x="2516" y="278082"/>
                  </a:lnTo>
                  <a:lnTo>
                    <a:pt x="0" y="285069"/>
                  </a:lnTo>
                  <a:lnTo>
                    <a:pt x="493" y="286897"/>
                  </a:lnTo>
                  <a:lnTo>
                    <a:pt x="5594" y="294314"/>
                  </a:lnTo>
                  <a:lnTo>
                    <a:pt x="5917" y="293907"/>
                  </a:lnTo>
                  <a:lnTo>
                    <a:pt x="6275" y="291196"/>
                  </a:lnTo>
                  <a:lnTo>
                    <a:pt x="7218" y="290135"/>
                  </a:lnTo>
                  <a:lnTo>
                    <a:pt x="8693" y="289427"/>
                  </a:lnTo>
                  <a:lnTo>
                    <a:pt x="10522" y="288955"/>
                  </a:lnTo>
                  <a:lnTo>
                    <a:pt x="14813" y="286173"/>
                  </a:lnTo>
                  <a:lnTo>
                    <a:pt x="26965" y="275916"/>
                  </a:lnTo>
                  <a:lnTo>
                    <a:pt x="34526" y="272857"/>
                  </a:lnTo>
                  <a:lnTo>
                    <a:pt x="44666" y="264667"/>
                  </a:lnTo>
                  <a:lnTo>
                    <a:pt x="54822" y="254896"/>
                  </a:lnTo>
                  <a:lnTo>
                    <a:pt x="67482" y="242331"/>
                  </a:lnTo>
                  <a:lnTo>
                    <a:pt x="67517" y="252901"/>
                  </a:lnTo>
                  <a:lnTo>
                    <a:pt x="66673" y="255291"/>
                  </a:lnTo>
                  <a:lnTo>
                    <a:pt x="62285" y="262700"/>
                  </a:lnTo>
                  <a:lnTo>
                    <a:pt x="60960" y="267731"/>
                  </a:lnTo>
                  <a:lnTo>
                    <a:pt x="60111" y="277859"/>
                  </a:lnTo>
                  <a:lnTo>
                    <a:pt x="59930" y="286508"/>
                  </a:lnTo>
                  <a:lnTo>
                    <a:pt x="62172" y="289601"/>
                  </a:lnTo>
                  <a:lnTo>
                    <a:pt x="71253" y="299324"/>
                  </a:lnTo>
                  <a:lnTo>
                    <a:pt x="73396" y="300633"/>
                  </a:lnTo>
                  <a:lnTo>
                    <a:pt x="81361" y="302907"/>
                  </a:lnTo>
                  <a:lnTo>
                    <a:pt x="86392" y="303150"/>
                  </a:lnTo>
                  <a:lnTo>
                    <a:pt x="88568" y="302337"/>
                  </a:lnTo>
                  <a:lnTo>
                    <a:pt x="96593" y="296682"/>
                  </a:lnTo>
                  <a:lnTo>
                    <a:pt x="99633" y="296099"/>
                  </a:lnTo>
                  <a:lnTo>
                    <a:pt x="101629" y="295943"/>
                  </a:lnTo>
                  <a:lnTo>
                    <a:pt x="103806" y="294992"/>
                  </a:lnTo>
                  <a:lnTo>
                    <a:pt x="111832" y="289098"/>
                  </a:lnTo>
                  <a:lnTo>
                    <a:pt x="119678" y="281546"/>
                  </a:lnTo>
                  <a:lnTo>
                    <a:pt x="120919" y="281161"/>
                  </a:lnTo>
                  <a:lnTo>
                    <a:pt x="124555" y="280734"/>
                  </a:lnTo>
                  <a:lnTo>
                    <a:pt x="126711" y="279773"/>
                  </a:lnTo>
                  <a:lnTo>
                    <a:pt x="131364" y="276448"/>
                  </a:lnTo>
                  <a:lnTo>
                    <a:pt x="132942" y="276069"/>
                  </a:lnTo>
                  <a:lnTo>
                    <a:pt x="133995" y="276663"/>
                  </a:lnTo>
                  <a:lnTo>
                    <a:pt x="134698" y="277906"/>
                  </a:lnTo>
                  <a:lnTo>
                    <a:pt x="136012" y="278735"/>
                  </a:lnTo>
                  <a:lnTo>
                    <a:pt x="139730" y="279656"/>
                  </a:lnTo>
                  <a:lnTo>
                    <a:pt x="141061" y="280748"/>
                  </a:lnTo>
                  <a:lnTo>
                    <a:pt x="141947" y="282322"/>
                  </a:lnTo>
                  <a:lnTo>
                    <a:pt x="142539" y="284219"/>
                  </a:lnTo>
                  <a:lnTo>
                    <a:pt x="143780" y="285483"/>
                  </a:lnTo>
                  <a:lnTo>
                    <a:pt x="145453" y="286326"/>
                  </a:lnTo>
                  <a:lnTo>
                    <a:pt x="147417" y="286888"/>
                  </a:lnTo>
                  <a:lnTo>
                    <a:pt x="148725" y="288956"/>
                  </a:lnTo>
                  <a:lnTo>
                    <a:pt x="150179" y="295769"/>
                  </a:lnTo>
                  <a:lnTo>
                    <a:pt x="151413" y="298263"/>
                  </a:lnTo>
                  <a:lnTo>
                    <a:pt x="153082" y="299927"/>
                  </a:lnTo>
                  <a:lnTo>
                    <a:pt x="157194" y="302621"/>
                  </a:lnTo>
                  <a:lnTo>
                    <a:pt x="161845" y="306640"/>
                  </a:lnTo>
                  <a:lnTo>
                    <a:pt x="163424" y="308897"/>
                  </a:lnTo>
                  <a:lnTo>
                    <a:pt x="166492" y="316119"/>
                  </a:lnTo>
                  <a:lnTo>
                    <a:pt x="171542" y="323621"/>
                  </a:lnTo>
                  <a:lnTo>
                    <a:pt x="173019" y="328674"/>
                  </a:lnTo>
                  <a:lnTo>
                    <a:pt x="174259" y="330360"/>
                  </a:lnTo>
                  <a:lnTo>
                    <a:pt x="175934" y="331484"/>
                  </a:lnTo>
                  <a:lnTo>
                    <a:pt x="180051" y="332733"/>
                  </a:lnTo>
                  <a:lnTo>
                    <a:pt x="192082" y="333600"/>
                  </a:lnTo>
                  <a:lnTo>
                    <a:pt x="194589" y="332797"/>
                  </a:lnTo>
                  <a:lnTo>
                    <a:pt x="199631" y="329647"/>
                  </a:lnTo>
                  <a:lnTo>
                    <a:pt x="206952" y="327683"/>
                  </a:lnTo>
                  <a:lnTo>
                    <a:pt x="215851" y="325963"/>
                  </a:lnTo>
                  <a:lnTo>
                    <a:pt x="225450" y="322377"/>
                  </a:lnTo>
                  <a:lnTo>
                    <a:pt x="233104" y="317961"/>
                  </a:lnTo>
                  <a:lnTo>
                    <a:pt x="248959" y="308227"/>
                  </a:lnTo>
                  <a:lnTo>
                    <a:pt x="263161" y="298151"/>
                  </a:lnTo>
                  <a:lnTo>
                    <a:pt x="279137" y="288008"/>
                  </a:lnTo>
                  <a:lnTo>
                    <a:pt x="290696" y="277851"/>
                  </a:lnTo>
                  <a:lnTo>
                    <a:pt x="301134" y="267691"/>
                  </a:lnTo>
                  <a:lnTo>
                    <a:pt x="333030" y="235863"/>
                  </a:lnTo>
                  <a:lnTo>
                    <a:pt x="333427" y="234619"/>
                  </a:lnTo>
                  <a:lnTo>
                    <a:pt x="334115" y="228216"/>
                  </a:lnTo>
                  <a:lnTo>
                    <a:pt x="334998" y="227828"/>
                  </a:lnTo>
                  <a:lnTo>
                    <a:pt x="341526" y="227082"/>
                  </a:lnTo>
                  <a:lnTo>
                    <a:pt x="341813" y="237660"/>
                  </a:lnTo>
                  <a:lnTo>
                    <a:pt x="341834" y="240919"/>
                  </a:lnTo>
                  <a:lnTo>
                    <a:pt x="345884" y="249975"/>
                  </a:lnTo>
                  <a:lnTo>
                    <a:pt x="352445" y="259338"/>
                  </a:lnTo>
                  <a:lnTo>
                    <a:pt x="355022" y="264826"/>
                  </a:lnTo>
                  <a:lnTo>
                    <a:pt x="357012" y="270933"/>
                  </a:lnTo>
                  <a:lnTo>
                    <a:pt x="360720" y="279293"/>
                  </a:lnTo>
                  <a:lnTo>
                    <a:pt x="362932" y="286395"/>
                  </a:lnTo>
                  <a:lnTo>
                    <a:pt x="364352" y="297852"/>
                  </a:lnTo>
                  <a:lnTo>
                    <a:pt x="365316" y="300499"/>
                  </a:lnTo>
                  <a:lnTo>
                    <a:pt x="368643" y="305697"/>
                  </a:lnTo>
                  <a:lnTo>
                    <a:pt x="370687" y="313087"/>
                  </a:lnTo>
                  <a:lnTo>
                    <a:pt x="371998" y="323539"/>
                  </a:lnTo>
                  <a:lnTo>
                    <a:pt x="372277" y="334062"/>
                  </a:lnTo>
                  <a:lnTo>
                    <a:pt x="372293" y="336492"/>
                  </a:lnTo>
                  <a:lnTo>
                    <a:pt x="371455" y="338112"/>
                  </a:lnTo>
                  <a:lnTo>
                    <a:pt x="370050" y="339192"/>
                  </a:lnTo>
                  <a:lnTo>
                    <a:pt x="368268" y="339912"/>
                  </a:lnTo>
                  <a:lnTo>
                    <a:pt x="367079" y="341238"/>
                  </a:lnTo>
                  <a:lnTo>
                    <a:pt x="366286" y="342969"/>
                  </a:lnTo>
                  <a:lnTo>
                    <a:pt x="365758" y="344970"/>
                  </a:lnTo>
                  <a:lnTo>
                    <a:pt x="362912" y="349451"/>
                  </a:lnTo>
                  <a:lnTo>
                    <a:pt x="360969" y="351831"/>
                  </a:lnTo>
                  <a:lnTo>
                    <a:pt x="358827" y="353418"/>
                  </a:lnTo>
                  <a:lnTo>
                    <a:pt x="354187" y="355181"/>
                  </a:lnTo>
                  <a:lnTo>
                    <a:pt x="346816" y="356174"/>
                  </a:lnTo>
                  <a:lnTo>
                    <a:pt x="344312" y="357160"/>
                  </a:lnTo>
                  <a:lnTo>
                    <a:pt x="336741" y="361746"/>
                  </a:lnTo>
                  <a:lnTo>
                    <a:pt x="331672" y="363116"/>
                  </a:lnTo>
                  <a:lnTo>
                    <a:pt x="316441" y="364116"/>
                  </a:lnTo>
                  <a:lnTo>
                    <a:pt x="313900" y="363301"/>
                  </a:lnTo>
                  <a:lnTo>
                    <a:pt x="305246" y="357642"/>
                  </a:lnTo>
                  <a:lnTo>
                    <a:pt x="304744" y="356446"/>
                  </a:lnTo>
                  <a:lnTo>
                    <a:pt x="303873" y="350124"/>
                  </a:lnTo>
                  <a:lnTo>
                    <a:pt x="303780" y="345268"/>
                  </a:lnTo>
                  <a:lnTo>
                    <a:pt x="307797" y="334422"/>
                  </a:lnTo>
                  <a:lnTo>
                    <a:pt x="314351" y="324529"/>
                  </a:lnTo>
                  <a:lnTo>
                    <a:pt x="319180" y="316659"/>
                  </a:lnTo>
                  <a:lnTo>
                    <a:pt x="324996" y="307517"/>
                  </a:lnTo>
                  <a:lnTo>
                    <a:pt x="333226" y="297810"/>
                  </a:lnTo>
                  <a:lnTo>
                    <a:pt x="340271" y="287851"/>
                  </a:lnTo>
                  <a:lnTo>
                    <a:pt x="346223" y="277780"/>
                  </a:lnTo>
                  <a:lnTo>
                    <a:pt x="351691" y="267660"/>
                  </a:lnTo>
                  <a:lnTo>
                    <a:pt x="359201" y="257518"/>
                  </a:lnTo>
                  <a:lnTo>
                    <a:pt x="367337" y="247365"/>
                  </a:lnTo>
                  <a:lnTo>
                    <a:pt x="373774" y="237209"/>
                  </a:lnTo>
                  <a:lnTo>
                    <a:pt x="381716" y="224793"/>
                  </a:lnTo>
                  <a:lnTo>
                    <a:pt x="400612" y="196126"/>
                  </a:lnTo>
                  <a:lnTo>
                    <a:pt x="404729" y="189501"/>
                  </a:lnTo>
                  <a:lnTo>
                    <a:pt x="408319" y="183391"/>
                  </a:lnTo>
                  <a:lnTo>
                    <a:pt x="411560" y="177625"/>
                  </a:lnTo>
                  <a:lnTo>
                    <a:pt x="415414" y="171240"/>
                  </a:lnTo>
                  <a:lnTo>
                    <a:pt x="424211" y="157374"/>
                  </a:lnTo>
                  <a:lnTo>
                    <a:pt x="428080" y="150119"/>
                  </a:lnTo>
                  <a:lnTo>
                    <a:pt x="431507" y="142743"/>
                  </a:lnTo>
                  <a:lnTo>
                    <a:pt x="434639" y="135286"/>
                  </a:lnTo>
                  <a:lnTo>
                    <a:pt x="438419" y="127775"/>
                  </a:lnTo>
                  <a:lnTo>
                    <a:pt x="442633" y="120227"/>
                  </a:lnTo>
                  <a:lnTo>
                    <a:pt x="447136" y="112656"/>
                  </a:lnTo>
                  <a:lnTo>
                    <a:pt x="450984" y="105068"/>
                  </a:lnTo>
                  <a:lnTo>
                    <a:pt x="454396" y="97469"/>
                  </a:lnTo>
                  <a:lnTo>
                    <a:pt x="457517" y="89863"/>
                  </a:lnTo>
                  <a:lnTo>
                    <a:pt x="460446" y="82253"/>
                  </a:lnTo>
                  <a:lnTo>
                    <a:pt x="465956" y="67023"/>
                  </a:lnTo>
                  <a:lnTo>
                    <a:pt x="468611" y="60253"/>
                  </a:lnTo>
                  <a:lnTo>
                    <a:pt x="471230" y="54046"/>
                  </a:lnTo>
                  <a:lnTo>
                    <a:pt x="476394" y="42634"/>
                  </a:lnTo>
                  <a:lnTo>
                    <a:pt x="481510" y="31917"/>
                  </a:lnTo>
                  <a:lnTo>
                    <a:pt x="489152" y="20409"/>
                  </a:lnTo>
                  <a:lnTo>
                    <a:pt x="491980" y="14419"/>
                  </a:lnTo>
                  <a:lnTo>
                    <a:pt x="493571" y="6287"/>
                  </a:lnTo>
                  <a:lnTo>
                    <a:pt x="494109" y="0"/>
                  </a:lnTo>
                  <a:lnTo>
                    <a:pt x="493306" y="330"/>
                  </a:lnTo>
                  <a:lnTo>
                    <a:pt x="490156" y="2956"/>
                  </a:lnTo>
                  <a:lnTo>
                    <a:pt x="483623" y="13239"/>
                  </a:lnTo>
                  <a:lnTo>
                    <a:pt x="478798" y="22240"/>
                  </a:lnTo>
                  <a:lnTo>
                    <a:pt x="473830" y="32731"/>
                  </a:lnTo>
                  <a:lnTo>
                    <a:pt x="471321" y="39084"/>
                  </a:lnTo>
                  <a:lnTo>
                    <a:pt x="468800" y="45860"/>
                  </a:lnTo>
                  <a:lnTo>
                    <a:pt x="465428" y="52917"/>
                  </a:lnTo>
                  <a:lnTo>
                    <a:pt x="461486" y="60162"/>
                  </a:lnTo>
                  <a:lnTo>
                    <a:pt x="457165" y="67532"/>
                  </a:lnTo>
                  <a:lnTo>
                    <a:pt x="453436" y="74985"/>
                  </a:lnTo>
                  <a:lnTo>
                    <a:pt x="450104" y="82494"/>
                  </a:lnTo>
                  <a:lnTo>
                    <a:pt x="447037" y="90040"/>
                  </a:lnTo>
                  <a:lnTo>
                    <a:pt x="444144" y="98457"/>
                  </a:lnTo>
                  <a:lnTo>
                    <a:pt x="441370" y="107455"/>
                  </a:lnTo>
                  <a:lnTo>
                    <a:pt x="436029" y="126484"/>
                  </a:lnTo>
                  <a:lnTo>
                    <a:pt x="430834" y="146231"/>
                  </a:lnTo>
                  <a:lnTo>
                    <a:pt x="429109" y="156237"/>
                  </a:lnTo>
                  <a:lnTo>
                    <a:pt x="427959" y="166295"/>
                  </a:lnTo>
                  <a:lnTo>
                    <a:pt x="427193" y="176387"/>
                  </a:lnTo>
                  <a:lnTo>
                    <a:pt x="426683" y="186502"/>
                  </a:lnTo>
                  <a:lnTo>
                    <a:pt x="426115" y="206772"/>
                  </a:lnTo>
                  <a:lnTo>
                    <a:pt x="425795" y="233178"/>
                  </a:lnTo>
                  <a:lnTo>
                    <a:pt x="426598" y="241296"/>
                  </a:lnTo>
                  <a:lnTo>
                    <a:pt x="427979" y="249248"/>
                  </a:lnTo>
                  <a:lnTo>
                    <a:pt x="429747" y="257089"/>
                  </a:lnTo>
                  <a:lnTo>
                    <a:pt x="431771" y="264857"/>
                  </a:lnTo>
                  <a:lnTo>
                    <a:pt x="433968" y="272575"/>
                  </a:lnTo>
                  <a:lnTo>
                    <a:pt x="436280" y="280261"/>
                  </a:lnTo>
                  <a:lnTo>
                    <a:pt x="438666" y="287078"/>
                  </a:lnTo>
                  <a:lnTo>
                    <a:pt x="441105" y="293315"/>
                  </a:lnTo>
                  <a:lnTo>
                    <a:pt x="446071" y="304762"/>
                  </a:lnTo>
                  <a:lnTo>
                    <a:pt x="451101" y="315494"/>
                  </a:lnTo>
                  <a:lnTo>
                    <a:pt x="458694" y="331056"/>
                  </a:lnTo>
                  <a:lnTo>
                    <a:pt x="462077" y="334488"/>
                  </a:lnTo>
                  <a:lnTo>
                    <a:pt x="466024" y="336776"/>
                  </a:lnTo>
                  <a:lnTo>
                    <a:pt x="488612" y="345986"/>
                  </a:lnTo>
                  <a:lnTo>
                    <a:pt x="495408" y="347645"/>
                  </a:lnTo>
                  <a:lnTo>
                    <a:pt x="499253" y="347240"/>
                  </a:lnTo>
                  <a:lnTo>
                    <a:pt x="518462" y="342294"/>
                  </a:lnTo>
                  <a:lnTo>
                    <a:pt x="521394" y="340287"/>
                  </a:lnTo>
                  <a:lnTo>
                    <a:pt x="538823" y="320222"/>
                  </a:lnTo>
                  <a:lnTo>
                    <a:pt x="543689" y="312770"/>
                  </a:lnTo>
                  <a:lnTo>
                    <a:pt x="544986" y="309597"/>
                  </a:lnTo>
                  <a:lnTo>
                    <a:pt x="546428" y="301556"/>
                  </a:lnTo>
                  <a:lnTo>
                    <a:pt x="547068" y="292338"/>
                  </a:lnTo>
                  <a:lnTo>
                    <a:pt x="547354" y="282597"/>
                  </a:lnTo>
                  <a:lnTo>
                    <a:pt x="547568" y="247352"/>
                  </a:lnTo>
                  <a:lnTo>
                    <a:pt x="547574" y="237203"/>
                  </a:lnTo>
                  <a:lnTo>
                    <a:pt x="546730" y="232972"/>
                  </a:lnTo>
                  <a:lnTo>
                    <a:pt x="542344" y="222974"/>
                  </a:lnTo>
                  <a:lnTo>
                    <a:pt x="539963" y="211824"/>
                  </a:lnTo>
                  <a:lnTo>
                    <a:pt x="544007" y="211816"/>
                  </a:lnTo>
                  <a:lnTo>
                    <a:pt x="546045" y="212661"/>
                  </a:lnTo>
                  <a:lnTo>
                    <a:pt x="552959" y="217049"/>
                  </a:lnTo>
                  <a:lnTo>
                    <a:pt x="560369" y="219573"/>
                  </a:lnTo>
                  <a:lnTo>
                    <a:pt x="567927" y="225306"/>
                  </a:lnTo>
                  <a:lnTo>
                    <a:pt x="578066" y="234829"/>
                  </a:lnTo>
                  <a:lnTo>
                    <a:pt x="595841" y="252461"/>
                  </a:lnTo>
                  <a:lnTo>
                    <a:pt x="597536" y="254998"/>
                  </a:lnTo>
                  <a:lnTo>
                    <a:pt x="600765" y="262614"/>
                  </a:lnTo>
                  <a:lnTo>
                    <a:pt x="604521" y="267693"/>
                  </a:lnTo>
                  <a:lnTo>
                    <a:pt x="605014" y="271079"/>
                  </a:lnTo>
                  <a:lnTo>
                    <a:pt x="603304" y="279357"/>
                  </a:lnTo>
                  <a:lnTo>
                    <a:pt x="601627" y="289493"/>
                  </a:lnTo>
                  <a:lnTo>
                    <a:pt x="600546" y="292385"/>
                  </a:lnTo>
                  <a:lnTo>
                    <a:pt x="595824" y="300503"/>
                  </a:lnTo>
                  <a:lnTo>
                    <a:pt x="589588" y="321475"/>
                  </a:lnTo>
                  <a:lnTo>
                    <a:pt x="585159" y="330542"/>
                  </a:lnTo>
                  <a:lnTo>
                    <a:pt x="581217" y="337394"/>
                  </a:lnTo>
                  <a:lnTo>
                    <a:pt x="579464" y="343262"/>
                  </a:lnTo>
                  <a:lnTo>
                    <a:pt x="579842" y="346012"/>
                  </a:lnTo>
                  <a:lnTo>
                    <a:pt x="580942" y="348691"/>
                  </a:lnTo>
                  <a:lnTo>
                    <a:pt x="582520" y="351325"/>
                  </a:lnTo>
                  <a:lnTo>
                    <a:pt x="584277" y="356508"/>
                  </a:lnTo>
                  <a:lnTo>
                    <a:pt x="584745" y="359076"/>
                  </a:lnTo>
                  <a:lnTo>
                    <a:pt x="585903" y="360788"/>
                  </a:lnTo>
                  <a:lnTo>
                    <a:pt x="587522" y="361929"/>
                  </a:lnTo>
                  <a:lnTo>
                    <a:pt x="589449" y="362690"/>
                  </a:lnTo>
                  <a:lnTo>
                    <a:pt x="596205" y="367806"/>
                  </a:lnTo>
                  <a:lnTo>
                    <a:pt x="599470" y="369148"/>
                  </a:lnTo>
                  <a:lnTo>
                    <a:pt x="611309" y="371037"/>
                  </a:lnTo>
                  <a:lnTo>
                    <a:pt x="617673" y="371478"/>
                  </a:lnTo>
                  <a:lnTo>
                    <a:pt x="620557" y="370750"/>
                  </a:lnTo>
                  <a:lnTo>
                    <a:pt x="626017" y="367682"/>
                  </a:lnTo>
                  <a:lnTo>
                    <a:pt x="633851" y="361195"/>
                  </a:lnTo>
                  <a:lnTo>
                    <a:pt x="641535" y="349865"/>
                  </a:lnTo>
                  <a:lnTo>
                    <a:pt x="644371" y="340620"/>
                  </a:lnTo>
                  <a:lnTo>
                    <a:pt x="645632" y="330020"/>
                  </a:lnTo>
                  <a:lnTo>
                    <a:pt x="645968" y="323637"/>
                  </a:lnTo>
                  <a:lnTo>
                    <a:pt x="646641" y="30325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713"/>
            <p:cNvSpPr/>
            <p:nvPr/>
          </p:nvSpPr>
          <p:spPr>
            <a:xfrm>
              <a:off x="9655597" y="5151120"/>
              <a:ext cx="273265" cy="30379"/>
            </a:xfrm>
            <a:custGeom>
              <a:avLst/>
              <a:gdLst/>
              <a:ahLst/>
              <a:cxnLst/>
              <a:rect l="0" t="0" r="0" b="0"/>
              <a:pathLst>
                <a:path w="273265" h="30379">
                  <a:moveTo>
                    <a:pt x="67523" y="0"/>
                  </a:moveTo>
                  <a:lnTo>
                    <a:pt x="10991" y="0"/>
                  </a:lnTo>
                  <a:lnTo>
                    <a:pt x="6974" y="847"/>
                  </a:lnTo>
                  <a:lnTo>
                    <a:pt x="4297" y="2258"/>
                  </a:lnTo>
                  <a:lnTo>
                    <a:pt x="0" y="6561"/>
                  </a:lnTo>
                  <a:lnTo>
                    <a:pt x="493" y="7760"/>
                  </a:lnTo>
                  <a:lnTo>
                    <a:pt x="1670" y="9407"/>
                  </a:lnTo>
                  <a:lnTo>
                    <a:pt x="3302" y="11351"/>
                  </a:lnTo>
                  <a:lnTo>
                    <a:pt x="6081" y="12647"/>
                  </a:lnTo>
                  <a:lnTo>
                    <a:pt x="9628" y="13512"/>
                  </a:lnTo>
                  <a:lnTo>
                    <a:pt x="13686" y="14088"/>
                  </a:lnTo>
                  <a:lnTo>
                    <a:pt x="18085" y="15319"/>
                  </a:lnTo>
                  <a:lnTo>
                    <a:pt x="22711" y="16986"/>
                  </a:lnTo>
                  <a:lnTo>
                    <a:pt x="27489" y="18944"/>
                  </a:lnTo>
                  <a:lnTo>
                    <a:pt x="33213" y="20249"/>
                  </a:lnTo>
                  <a:lnTo>
                    <a:pt x="39569" y="21119"/>
                  </a:lnTo>
                  <a:lnTo>
                    <a:pt x="46347" y="21700"/>
                  </a:lnTo>
                  <a:lnTo>
                    <a:pt x="55099" y="22933"/>
                  </a:lnTo>
                  <a:lnTo>
                    <a:pt x="76112" y="26561"/>
                  </a:lnTo>
                  <a:lnTo>
                    <a:pt x="85949" y="27867"/>
                  </a:lnTo>
                  <a:lnTo>
                    <a:pt x="95046" y="28738"/>
                  </a:lnTo>
                  <a:lnTo>
                    <a:pt x="103651" y="29318"/>
                  </a:lnTo>
                  <a:lnTo>
                    <a:pt x="112777" y="29706"/>
                  </a:lnTo>
                  <a:lnTo>
                    <a:pt x="131944" y="30135"/>
                  </a:lnTo>
                  <a:lnTo>
                    <a:pt x="165821" y="30378"/>
                  </a:lnTo>
                  <a:lnTo>
                    <a:pt x="177082" y="29565"/>
                  </a:lnTo>
                  <a:lnTo>
                    <a:pt x="187975" y="28177"/>
                  </a:lnTo>
                  <a:lnTo>
                    <a:pt x="198625" y="26404"/>
                  </a:lnTo>
                  <a:lnTo>
                    <a:pt x="209111" y="24376"/>
                  </a:lnTo>
                  <a:lnTo>
                    <a:pt x="229793" y="19864"/>
                  </a:lnTo>
                  <a:lnTo>
                    <a:pt x="239203" y="16630"/>
                  </a:lnTo>
                  <a:lnTo>
                    <a:pt x="248016" y="12780"/>
                  </a:lnTo>
                  <a:lnTo>
                    <a:pt x="273264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714"/>
            <p:cNvSpPr/>
            <p:nvPr/>
          </p:nvSpPr>
          <p:spPr>
            <a:xfrm>
              <a:off x="9845039" y="4686300"/>
              <a:ext cx="259082" cy="38101"/>
            </a:xfrm>
            <a:custGeom>
              <a:avLst/>
              <a:gdLst/>
              <a:ahLst/>
              <a:cxnLst/>
              <a:rect l="0" t="0" r="0" b="0"/>
              <a:pathLst>
                <a:path w="259082" h="38101">
                  <a:moveTo>
                    <a:pt x="0" y="0"/>
                  </a:moveTo>
                  <a:lnTo>
                    <a:pt x="52313" y="0"/>
                  </a:lnTo>
                  <a:lnTo>
                    <a:pt x="57736" y="847"/>
                  </a:lnTo>
                  <a:lnTo>
                    <a:pt x="63890" y="2258"/>
                  </a:lnTo>
                  <a:lnTo>
                    <a:pt x="70534" y="4045"/>
                  </a:lnTo>
                  <a:lnTo>
                    <a:pt x="76656" y="5237"/>
                  </a:lnTo>
                  <a:lnTo>
                    <a:pt x="82431" y="6031"/>
                  </a:lnTo>
                  <a:lnTo>
                    <a:pt x="87974" y="6561"/>
                  </a:lnTo>
                  <a:lnTo>
                    <a:pt x="94210" y="7761"/>
                  </a:lnTo>
                  <a:lnTo>
                    <a:pt x="100907" y="9408"/>
                  </a:lnTo>
                  <a:lnTo>
                    <a:pt x="107911" y="11352"/>
                  </a:lnTo>
                  <a:lnTo>
                    <a:pt x="114275" y="13495"/>
                  </a:lnTo>
                  <a:lnTo>
                    <a:pt x="120210" y="15770"/>
                  </a:lnTo>
                  <a:lnTo>
                    <a:pt x="125861" y="18133"/>
                  </a:lnTo>
                  <a:lnTo>
                    <a:pt x="133014" y="19708"/>
                  </a:lnTo>
                  <a:lnTo>
                    <a:pt x="141169" y="20760"/>
                  </a:lnTo>
                  <a:lnTo>
                    <a:pt x="149994" y="21459"/>
                  </a:lnTo>
                  <a:lnTo>
                    <a:pt x="158415" y="22773"/>
                  </a:lnTo>
                  <a:lnTo>
                    <a:pt x="166572" y="24495"/>
                  </a:lnTo>
                  <a:lnTo>
                    <a:pt x="174548" y="26491"/>
                  </a:lnTo>
                  <a:lnTo>
                    <a:pt x="182406" y="28668"/>
                  </a:lnTo>
                  <a:lnTo>
                    <a:pt x="197910" y="33343"/>
                  </a:lnTo>
                  <a:lnTo>
                    <a:pt x="205601" y="34928"/>
                  </a:lnTo>
                  <a:lnTo>
                    <a:pt x="213268" y="35986"/>
                  </a:lnTo>
                  <a:lnTo>
                    <a:pt x="220919" y="36691"/>
                  </a:lnTo>
                  <a:lnTo>
                    <a:pt x="227713" y="37161"/>
                  </a:lnTo>
                  <a:lnTo>
                    <a:pt x="233936" y="37474"/>
                  </a:lnTo>
                  <a:lnTo>
                    <a:pt x="248526" y="37915"/>
                  </a:lnTo>
                  <a:lnTo>
                    <a:pt x="259081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715"/>
            <p:cNvSpPr/>
            <p:nvPr/>
          </p:nvSpPr>
          <p:spPr>
            <a:xfrm>
              <a:off x="9906674" y="4762501"/>
              <a:ext cx="174588" cy="91089"/>
            </a:xfrm>
            <a:custGeom>
              <a:avLst/>
              <a:gdLst/>
              <a:ahLst/>
              <a:cxnLst/>
              <a:rect l="0" t="0" r="0" b="0"/>
              <a:pathLst>
                <a:path w="174588" h="91089">
                  <a:moveTo>
                    <a:pt x="67908" y="0"/>
                  </a:moveTo>
                  <a:lnTo>
                    <a:pt x="55772" y="8090"/>
                  </a:lnTo>
                  <a:lnTo>
                    <a:pt x="50504" y="11320"/>
                  </a:lnTo>
                  <a:lnTo>
                    <a:pt x="45298" y="14320"/>
                  </a:lnTo>
                  <a:lnTo>
                    <a:pt x="40134" y="17167"/>
                  </a:lnTo>
                  <a:lnTo>
                    <a:pt x="34153" y="20758"/>
                  </a:lnTo>
                  <a:lnTo>
                    <a:pt x="20732" y="29263"/>
                  </a:lnTo>
                  <a:lnTo>
                    <a:pt x="15291" y="33056"/>
                  </a:lnTo>
                  <a:lnTo>
                    <a:pt x="10817" y="36430"/>
                  </a:lnTo>
                  <a:lnTo>
                    <a:pt x="6987" y="39526"/>
                  </a:lnTo>
                  <a:lnTo>
                    <a:pt x="4433" y="42437"/>
                  </a:lnTo>
                  <a:lnTo>
                    <a:pt x="2732" y="45225"/>
                  </a:lnTo>
                  <a:lnTo>
                    <a:pt x="1598" y="47930"/>
                  </a:lnTo>
                  <a:lnTo>
                    <a:pt x="841" y="50580"/>
                  </a:lnTo>
                  <a:lnTo>
                    <a:pt x="337" y="53193"/>
                  </a:lnTo>
                  <a:lnTo>
                    <a:pt x="0" y="55782"/>
                  </a:lnTo>
                  <a:lnTo>
                    <a:pt x="623" y="57508"/>
                  </a:lnTo>
                  <a:lnTo>
                    <a:pt x="1885" y="58659"/>
                  </a:lnTo>
                  <a:lnTo>
                    <a:pt x="6391" y="60783"/>
                  </a:lnTo>
                  <a:lnTo>
                    <a:pt x="42684" y="78832"/>
                  </a:lnTo>
                  <a:lnTo>
                    <a:pt x="48552" y="80495"/>
                  </a:lnTo>
                  <a:lnTo>
                    <a:pt x="55003" y="81603"/>
                  </a:lnTo>
                  <a:lnTo>
                    <a:pt x="61844" y="82342"/>
                  </a:lnTo>
                  <a:lnTo>
                    <a:pt x="69792" y="83681"/>
                  </a:lnTo>
                  <a:lnTo>
                    <a:pt x="78479" y="85421"/>
                  </a:lnTo>
                  <a:lnTo>
                    <a:pt x="87654" y="87427"/>
                  </a:lnTo>
                  <a:lnTo>
                    <a:pt x="96312" y="88765"/>
                  </a:lnTo>
                  <a:lnTo>
                    <a:pt x="104624" y="89656"/>
                  </a:lnTo>
                  <a:lnTo>
                    <a:pt x="112706" y="90251"/>
                  </a:lnTo>
                  <a:lnTo>
                    <a:pt x="120632" y="90647"/>
                  </a:lnTo>
                  <a:lnTo>
                    <a:pt x="136213" y="91088"/>
                  </a:lnTo>
                  <a:lnTo>
                    <a:pt x="143924" y="90358"/>
                  </a:lnTo>
                  <a:lnTo>
                    <a:pt x="151605" y="89025"/>
                  </a:lnTo>
                  <a:lnTo>
                    <a:pt x="174587" y="838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716"/>
            <p:cNvSpPr/>
            <p:nvPr/>
          </p:nvSpPr>
          <p:spPr>
            <a:xfrm>
              <a:off x="5905501" y="5433063"/>
              <a:ext cx="411481" cy="15237"/>
            </a:xfrm>
            <a:custGeom>
              <a:avLst/>
              <a:gdLst/>
              <a:ahLst/>
              <a:cxnLst/>
              <a:rect l="0" t="0" r="0" b="0"/>
              <a:pathLst>
                <a:path w="411481" h="15237">
                  <a:moveTo>
                    <a:pt x="0" y="7617"/>
                  </a:moveTo>
                  <a:lnTo>
                    <a:pt x="0" y="14179"/>
                  </a:lnTo>
                  <a:lnTo>
                    <a:pt x="846" y="14531"/>
                  </a:lnTo>
                  <a:lnTo>
                    <a:pt x="4045" y="14923"/>
                  </a:lnTo>
                  <a:lnTo>
                    <a:pt x="15397" y="15210"/>
                  </a:lnTo>
                  <a:lnTo>
                    <a:pt x="62535" y="15236"/>
                  </a:lnTo>
                  <a:lnTo>
                    <a:pt x="70477" y="14390"/>
                  </a:lnTo>
                  <a:lnTo>
                    <a:pt x="79157" y="12979"/>
                  </a:lnTo>
                  <a:lnTo>
                    <a:pt x="88332" y="11192"/>
                  </a:lnTo>
                  <a:lnTo>
                    <a:pt x="98681" y="10000"/>
                  </a:lnTo>
                  <a:lnTo>
                    <a:pt x="109814" y="9206"/>
                  </a:lnTo>
                  <a:lnTo>
                    <a:pt x="132626" y="8323"/>
                  </a:lnTo>
                  <a:lnTo>
                    <a:pt x="154054" y="7931"/>
                  </a:lnTo>
                  <a:lnTo>
                    <a:pt x="165356" y="6980"/>
                  </a:lnTo>
                  <a:lnTo>
                    <a:pt x="177124" y="5499"/>
                  </a:lnTo>
                  <a:lnTo>
                    <a:pt x="189202" y="3665"/>
                  </a:lnTo>
                  <a:lnTo>
                    <a:pt x="201488" y="2442"/>
                  </a:lnTo>
                  <a:lnTo>
                    <a:pt x="213912" y="1627"/>
                  </a:lnTo>
                  <a:lnTo>
                    <a:pt x="226428" y="1084"/>
                  </a:lnTo>
                  <a:lnTo>
                    <a:pt x="253881" y="480"/>
                  </a:lnTo>
                  <a:lnTo>
                    <a:pt x="384062" y="0"/>
                  </a:lnTo>
                  <a:lnTo>
                    <a:pt x="389815" y="845"/>
                  </a:lnTo>
                  <a:lnTo>
                    <a:pt x="395343" y="2256"/>
                  </a:lnTo>
                  <a:lnTo>
                    <a:pt x="411480" y="761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717"/>
            <p:cNvSpPr/>
            <p:nvPr/>
          </p:nvSpPr>
          <p:spPr>
            <a:xfrm>
              <a:off x="6096686" y="5547360"/>
              <a:ext cx="395556" cy="45389"/>
            </a:xfrm>
            <a:custGeom>
              <a:avLst/>
              <a:gdLst/>
              <a:ahLst/>
              <a:cxnLst/>
              <a:rect l="0" t="0" r="0" b="0"/>
              <a:pathLst>
                <a:path w="395556" h="45389">
                  <a:moveTo>
                    <a:pt x="37415" y="0"/>
                  </a:moveTo>
                  <a:lnTo>
                    <a:pt x="0" y="37415"/>
                  </a:lnTo>
                  <a:lnTo>
                    <a:pt x="618" y="38489"/>
                  </a:lnTo>
                  <a:lnTo>
                    <a:pt x="1877" y="40053"/>
                  </a:lnTo>
                  <a:lnTo>
                    <a:pt x="3563" y="41942"/>
                  </a:lnTo>
                  <a:lnTo>
                    <a:pt x="6380" y="43201"/>
                  </a:lnTo>
                  <a:lnTo>
                    <a:pt x="14026" y="44600"/>
                  </a:lnTo>
                  <a:lnTo>
                    <a:pt x="23069" y="45222"/>
                  </a:lnTo>
                  <a:lnTo>
                    <a:pt x="27850" y="45388"/>
                  </a:lnTo>
                  <a:lnTo>
                    <a:pt x="33579" y="44652"/>
                  </a:lnTo>
                  <a:lnTo>
                    <a:pt x="39937" y="43314"/>
                  </a:lnTo>
                  <a:lnTo>
                    <a:pt x="46717" y="41577"/>
                  </a:lnTo>
                  <a:lnTo>
                    <a:pt x="54623" y="40417"/>
                  </a:lnTo>
                  <a:lnTo>
                    <a:pt x="63280" y="39645"/>
                  </a:lnTo>
                  <a:lnTo>
                    <a:pt x="72438" y="39130"/>
                  </a:lnTo>
                  <a:lnTo>
                    <a:pt x="81931" y="39633"/>
                  </a:lnTo>
                  <a:lnTo>
                    <a:pt x="91645" y="40816"/>
                  </a:lnTo>
                  <a:lnTo>
                    <a:pt x="101508" y="42450"/>
                  </a:lnTo>
                  <a:lnTo>
                    <a:pt x="112317" y="43540"/>
                  </a:lnTo>
                  <a:lnTo>
                    <a:pt x="123756" y="44267"/>
                  </a:lnTo>
                  <a:lnTo>
                    <a:pt x="135616" y="44751"/>
                  </a:lnTo>
                  <a:lnTo>
                    <a:pt x="147756" y="44227"/>
                  </a:lnTo>
                  <a:lnTo>
                    <a:pt x="160082" y="43031"/>
                  </a:lnTo>
                  <a:lnTo>
                    <a:pt x="172533" y="41387"/>
                  </a:lnTo>
                  <a:lnTo>
                    <a:pt x="185913" y="40292"/>
                  </a:lnTo>
                  <a:lnTo>
                    <a:pt x="199914" y="39561"/>
                  </a:lnTo>
                  <a:lnTo>
                    <a:pt x="214328" y="39074"/>
                  </a:lnTo>
                  <a:lnTo>
                    <a:pt x="228171" y="37903"/>
                  </a:lnTo>
                  <a:lnTo>
                    <a:pt x="241632" y="36275"/>
                  </a:lnTo>
                  <a:lnTo>
                    <a:pt x="254839" y="34343"/>
                  </a:lnTo>
                  <a:lnTo>
                    <a:pt x="280803" y="29939"/>
                  </a:lnTo>
                  <a:lnTo>
                    <a:pt x="293654" y="27580"/>
                  </a:lnTo>
                  <a:lnTo>
                    <a:pt x="307301" y="24313"/>
                  </a:lnTo>
                  <a:lnTo>
                    <a:pt x="321479" y="20442"/>
                  </a:lnTo>
                  <a:lnTo>
                    <a:pt x="349085" y="12472"/>
                  </a:lnTo>
                  <a:lnTo>
                    <a:pt x="395555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718"/>
            <p:cNvSpPr/>
            <p:nvPr/>
          </p:nvSpPr>
          <p:spPr>
            <a:xfrm>
              <a:off x="6835142" y="5334000"/>
              <a:ext cx="68581" cy="433854"/>
            </a:xfrm>
            <a:custGeom>
              <a:avLst/>
              <a:gdLst/>
              <a:ahLst/>
              <a:cxnLst/>
              <a:rect l="0" t="0" r="0" b="0"/>
              <a:pathLst>
                <a:path w="68581" h="433854">
                  <a:moveTo>
                    <a:pt x="68580" y="0"/>
                  </a:moveTo>
                  <a:lnTo>
                    <a:pt x="68580" y="14612"/>
                  </a:lnTo>
                  <a:lnTo>
                    <a:pt x="67734" y="14821"/>
                  </a:lnTo>
                  <a:lnTo>
                    <a:pt x="66321" y="14961"/>
                  </a:lnTo>
                  <a:lnTo>
                    <a:pt x="61001" y="15238"/>
                  </a:lnTo>
                  <a:lnTo>
                    <a:pt x="60960" y="15239"/>
                  </a:lnTo>
                  <a:lnTo>
                    <a:pt x="56915" y="19284"/>
                  </a:lnTo>
                  <a:lnTo>
                    <a:pt x="55723" y="21323"/>
                  </a:lnTo>
                  <a:lnTo>
                    <a:pt x="54398" y="25845"/>
                  </a:lnTo>
                  <a:lnTo>
                    <a:pt x="53549" y="36494"/>
                  </a:lnTo>
                  <a:lnTo>
                    <a:pt x="53381" y="54026"/>
                  </a:lnTo>
                  <a:lnTo>
                    <a:pt x="53348" y="73795"/>
                  </a:lnTo>
                  <a:lnTo>
                    <a:pt x="52499" y="79677"/>
                  </a:lnTo>
                  <a:lnTo>
                    <a:pt x="51086" y="86137"/>
                  </a:lnTo>
                  <a:lnTo>
                    <a:pt x="49297" y="92985"/>
                  </a:lnTo>
                  <a:lnTo>
                    <a:pt x="48105" y="100090"/>
                  </a:lnTo>
                  <a:lnTo>
                    <a:pt x="47309" y="107366"/>
                  </a:lnTo>
                  <a:lnTo>
                    <a:pt x="46780" y="114757"/>
                  </a:lnTo>
                  <a:lnTo>
                    <a:pt x="45579" y="122225"/>
                  </a:lnTo>
                  <a:lnTo>
                    <a:pt x="43933" y="129742"/>
                  </a:lnTo>
                  <a:lnTo>
                    <a:pt x="41989" y="137295"/>
                  </a:lnTo>
                  <a:lnTo>
                    <a:pt x="40692" y="145717"/>
                  </a:lnTo>
                  <a:lnTo>
                    <a:pt x="39828" y="154718"/>
                  </a:lnTo>
                  <a:lnTo>
                    <a:pt x="39252" y="164105"/>
                  </a:lnTo>
                  <a:lnTo>
                    <a:pt x="38020" y="172903"/>
                  </a:lnTo>
                  <a:lnTo>
                    <a:pt x="36355" y="181308"/>
                  </a:lnTo>
                  <a:lnTo>
                    <a:pt x="34395" y="189452"/>
                  </a:lnTo>
                  <a:lnTo>
                    <a:pt x="33090" y="198268"/>
                  </a:lnTo>
                  <a:lnTo>
                    <a:pt x="32220" y="207532"/>
                  </a:lnTo>
                  <a:lnTo>
                    <a:pt x="31639" y="217094"/>
                  </a:lnTo>
                  <a:lnTo>
                    <a:pt x="30406" y="226010"/>
                  </a:lnTo>
                  <a:lnTo>
                    <a:pt x="28737" y="234493"/>
                  </a:lnTo>
                  <a:lnTo>
                    <a:pt x="26778" y="242688"/>
                  </a:lnTo>
                  <a:lnTo>
                    <a:pt x="24625" y="250692"/>
                  </a:lnTo>
                  <a:lnTo>
                    <a:pt x="19976" y="266358"/>
                  </a:lnTo>
                  <a:lnTo>
                    <a:pt x="18396" y="274939"/>
                  </a:lnTo>
                  <a:lnTo>
                    <a:pt x="17344" y="284046"/>
                  </a:lnTo>
                  <a:lnTo>
                    <a:pt x="16643" y="293504"/>
                  </a:lnTo>
                  <a:lnTo>
                    <a:pt x="15328" y="302349"/>
                  </a:lnTo>
                  <a:lnTo>
                    <a:pt x="13606" y="310786"/>
                  </a:lnTo>
                  <a:lnTo>
                    <a:pt x="11610" y="318950"/>
                  </a:lnTo>
                  <a:lnTo>
                    <a:pt x="10279" y="326086"/>
                  </a:lnTo>
                  <a:lnTo>
                    <a:pt x="8801" y="338532"/>
                  </a:lnTo>
                  <a:lnTo>
                    <a:pt x="7560" y="345068"/>
                  </a:lnTo>
                  <a:lnTo>
                    <a:pt x="5887" y="351965"/>
                  </a:lnTo>
                  <a:lnTo>
                    <a:pt x="3924" y="359103"/>
                  </a:lnTo>
                  <a:lnTo>
                    <a:pt x="2616" y="365555"/>
                  </a:lnTo>
                  <a:lnTo>
                    <a:pt x="1162" y="377240"/>
                  </a:lnTo>
                  <a:lnTo>
                    <a:pt x="516" y="388078"/>
                  </a:lnTo>
                  <a:lnTo>
                    <a:pt x="228" y="398538"/>
                  </a:lnTo>
                  <a:lnTo>
                    <a:pt x="0" y="433611"/>
                  </a:lnTo>
                  <a:lnTo>
                    <a:pt x="0" y="433853"/>
                  </a:lnTo>
                  <a:lnTo>
                    <a:pt x="846" y="433169"/>
                  </a:lnTo>
                  <a:lnTo>
                    <a:pt x="2257" y="431865"/>
                  </a:lnTo>
                  <a:lnTo>
                    <a:pt x="4044" y="430150"/>
                  </a:lnTo>
                  <a:lnTo>
                    <a:pt x="5236" y="428160"/>
                  </a:lnTo>
                  <a:lnTo>
                    <a:pt x="6561" y="423691"/>
                  </a:lnTo>
                  <a:lnTo>
                    <a:pt x="7148" y="416625"/>
                  </a:lnTo>
                  <a:lnTo>
                    <a:pt x="7619" y="4038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719"/>
            <p:cNvSpPr/>
            <p:nvPr/>
          </p:nvSpPr>
          <p:spPr>
            <a:xfrm>
              <a:off x="6979920" y="5440680"/>
              <a:ext cx="144360" cy="243391"/>
            </a:xfrm>
            <a:custGeom>
              <a:avLst/>
              <a:gdLst/>
              <a:ahLst/>
              <a:cxnLst/>
              <a:rect l="0" t="0" r="0" b="0"/>
              <a:pathLst>
                <a:path w="144360" h="243391">
                  <a:moveTo>
                    <a:pt x="0" y="0"/>
                  </a:moveTo>
                  <a:lnTo>
                    <a:pt x="37741" y="0"/>
                  </a:lnTo>
                  <a:lnTo>
                    <a:pt x="37994" y="4045"/>
                  </a:lnTo>
                  <a:lnTo>
                    <a:pt x="38876" y="6084"/>
                  </a:lnTo>
                  <a:lnTo>
                    <a:pt x="42114" y="10606"/>
                  </a:lnTo>
                  <a:lnTo>
                    <a:pt x="46375" y="15438"/>
                  </a:lnTo>
                  <a:lnTo>
                    <a:pt x="48697" y="17912"/>
                  </a:lnTo>
                  <a:lnTo>
                    <a:pt x="50245" y="20408"/>
                  </a:lnTo>
                  <a:lnTo>
                    <a:pt x="51965" y="25439"/>
                  </a:lnTo>
                  <a:lnTo>
                    <a:pt x="54116" y="28813"/>
                  </a:lnTo>
                  <a:lnTo>
                    <a:pt x="57244" y="32755"/>
                  </a:lnTo>
                  <a:lnTo>
                    <a:pt x="61024" y="37077"/>
                  </a:lnTo>
                  <a:lnTo>
                    <a:pt x="64389" y="41651"/>
                  </a:lnTo>
                  <a:lnTo>
                    <a:pt x="67479" y="46394"/>
                  </a:lnTo>
                  <a:lnTo>
                    <a:pt x="70385" y="51250"/>
                  </a:lnTo>
                  <a:lnTo>
                    <a:pt x="73170" y="57027"/>
                  </a:lnTo>
                  <a:lnTo>
                    <a:pt x="75874" y="63418"/>
                  </a:lnTo>
                  <a:lnTo>
                    <a:pt x="78523" y="70219"/>
                  </a:lnTo>
                  <a:lnTo>
                    <a:pt x="81982" y="76446"/>
                  </a:lnTo>
                  <a:lnTo>
                    <a:pt x="85982" y="82291"/>
                  </a:lnTo>
                  <a:lnTo>
                    <a:pt x="90341" y="87881"/>
                  </a:lnTo>
                  <a:lnTo>
                    <a:pt x="94094" y="93300"/>
                  </a:lnTo>
                  <a:lnTo>
                    <a:pt x="97443" y="98607"/>
                  </a:lnTo>
                  <a:lnTo>
                    <a:pt x="100522" y="103838"/>
                  </a:lnTo>
                  <a:lnTo>
                    <a:pt x="108458" y="116424"/>
                  </a:lnTo>
                  <a:lnTo>
                    <a:pt x="112946" y="123336"/>
                  </a:lnTo>
                  <a:lnTo>
                    <a:pt x="116783" y="129637"/>
                  </a:lnTo>
                  <a:lnTo>
                    <a:pt x="120190" y="135532"/>
                  </a:lnTo>
                  <a:lnTo>
                    <a:pt x="123306" y="141154"/>
                  </a:lnTo>
                  <a:lnTo>
                    <a:pt x="125384" y="146596"/>
                  </a:lnTo>
                  <a:lnTo>
                    <a:pt x="126769" y="151918"/>
                  </a:lnTo>
                  <a:lnTo>
                    <a:pt x="127693" y="157159"/>
                  </a:lnTo>
                  <a:lnTo>
                    <a:pt x="129155" y="162345"/>
                  </a:lnTo>
                  <a:lnTo>
                    <a:pt x="130977" y="167497"/>
                  </a:lnTo>
                  <a:lnTo>
                    <a:pt x="133039" y="172625"/>
                  </a:lnTo>
                  <a:lnTo>
                    <a:pt x="135259" y="177737"/>
                  </a:lnTo>
                  <a:lnTo>
                    <a:pt x="139984" y="187932"/>
                  </a:lnTo>
                  <a:lnTo>
                    <a:pt x="141583" y="193021"/>
                  </a:lnTo>
                  <a:lnTo>
                    <a:pt x="142648" y="198107"/>
                  </a:lnTo>
                  <a:lnTo>
                    <a:pt x="143359" y="203191"/>
                  </a:lnTo>
                  <a:lnTo>
                    <a:pt x="143833" y="207428"/>
                  </a:lnTo>
                  <a:lnTo>
                    <a:pt x="144359" y="214392"/>
                  </a:lnTo>
                  <a:lnTo>
                    <a:pt x="143653" y="217435"/>
                  </a:lnTo>
                  <a:lnTo>
                    <a:pt x="140610" y="223074"/>
                  </a:lnTo>
                  <a:lnTo>
                    <a:pt x="136436" y="228401"/>
                  </a:lnTo>
                  <a:lnTo>
                    <a:pt x="134137" y="231008"/>
                  </a:lnTo>
                  <a:lnTo>
                    <a:pt x="131758" y="233592"/>
                  </a:lnTo>
                  <a:lnTo>
                    <a:pt x="126856" y="238721"/>
                  </a:lnTo>
                  <a:lnTo>
                    <a:pt x="123518" y="240427"/>
                  </a:lnTo>
                  <a:lnTo>
                    <a:pt x="119599" y="241565"/>
                  </a:lnTo>
                  <a:lnTo>
                    <a:pt x="115293" y="242324"/>
                  </a:lnTo>
                  <a:lnTo>
                    <a:pt x="110729" y="242829"/>
                  </a:lnTo>
                  <a:lnTo>
                    <a:pt x="105992" y="243166"/>
                  </a:lnTo>
                  <a:lnTo>
                    <a:pt x="101142" y="243390"/>
                  </a:lnTo>
                  <a:lnTo>
                    <a:pt x="96215" y="242694"/>
                  </a:lnTo>
                  <a:lnTo>
                    <a:pt x="91236" y="241383"/>
                  </a:lnTo>
                  <a:lnTo>
                    <a:pt x="86224" y="239662"/>
                  </a:lnTo>
                  <a:lnTo>
                    <a:pt x="80344" y="236821"/>
                  </a:lnTo>
                  <a:lnTo>
                    <a:pt x="73882" y="233235"/>
                  </a:lnTo>
                  <a:lnTo>
                    <a:pt x="67034" y="229150"/>
                  </a:lnTo>
                  <a:lnTo>
                    <a:pt x="60776" y="224733"/>
                  </a:lnTo>
                  <a:lnTo>
                    <a:pt x="54911" y="220096"/>
                  </a:lnTo>
                  <a:lnTo>
                    <a:pt x="49308" y="215310"/>
                  </a:lnTo>
                  <a:lnTo>
                    <a:pt x="43878" y="209580"/>
                  </a:lnTo>
                  <a:lnTo>
                    <a:pt x="38566" y="203220"/>
                  </a:lnTo>
                  <a:lnTo>
                    <a:pt x="33331" y="196440"/>
                  </a:lnTo>
                  <a:lnTo>
                    <a:pt x="28148" y="189380"/>
                  </a:lnTo>
                  <a:lnTo>
                    <a:pt x="7620" y="160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720"/>
            <p:cNvSpPr/>
            <p:nvPr/>
          </p:nvSpPr>
          <p:spPr>
            <a:xfrm>
              <a:off x="6934201" y="5387444"/>
              <a:ext cx="289561" cy="30377"/>
            </a:xfrm>
            <a:custGeom>
              <a:avLst/>
              <a:gdLst/>
              <a:ahLst/>
              <a:cxnLst/>
              <a:rect l="0" t="0" r="0" b="0"/>
              <a:pathLst>
                <a:path w="289561" h="30377">
                  <a:moveTo>
                    <a:pt x="0" y="30376"/>
                  </a:moveTo>
                  <a:lnTo>
                    <a:pt x="17913" y="12464"/>
                  </a:lnTo>
                  <a:lnTo>
                    <a:pt x="20408" y="10815"/>
                  </a:lnTo>
                  <a:lnTo>
                    <a:pt x="22919" y="9715"/>
                  </a:lnTo>
                  <a:lnTo>
                    <a:pt x="25439" y="8982"/>
                  </a:lnTo>
                  <a:lnTo>
                    <a:pt x="28813" y="7647"/>
                  </a:lnTo>
                  <a:lnTo>
                    <a:pt x="32755" y="5910"/>
                  </a:lnTo>
                  <a:lnTo>
                    <a:pt x="37077" y="3905"/>
                  </a:lnTo>
                  <a:lnTo>
                    <a:pt x="40805" y="2569"/>
                  </a:lnTo>
                  <a:lnTo>
                    <a:pt x="44137" y="1678"/>
                  </a:lnTo>
                  <a:lnTo>
                    <a:pt x="47204" y="1084"/>
                  </a:lnTo>
                  <a:lnTo>
                    <a:pt x="55128" y="424"/>
                  </a:lnTo>
                  <a:lnTo>
                    <a:pt x="64294" y="131"/>
                  </a:lnTo>
                  <a:lnTo>
                    <a:pt x="74012" y="0"/>
                  </a:lnTo>
                  <a:lnTo>
                    <a:pt x="79822" y="812"/>
                  </a:lnTo>
                  <a:lnTo>
                    <a:pt x="86235" y="2200"/>
                  </a:lnTo>
                  <a:lnTo>
                    <a:pt x="93050" y="3972"/>
                  </a:lnTo>
                  <a:lnTo>
                    <a:pt x="99287" y="5154"/>
                  </a:lnTo>
                  <a:lnTo>
                    <a:pt x="105138" y="5941"/>
                  </a:lnTo>
                  <a:lnTo>
                    <a:pt x="110731" y="6466"/>
                  </a:lnTo>
                  <a:lnTo>
                    <a:pt x="117001" y="6816"/>
                  </a:lnTo>
                  <a:lnTo>
                    <a:pt x="130741" y="7205"/>
                  </a:lnTo>
                  <a:lnTo>
                    <a:pt x="138808" y="8155"/>
                  </a:lnTo>
                  <a:lnTo>
                    <a:pt x="147571" y="9636"/>
                  </a:lnTo>
                  <a:lnTo>
                    <a:pt x="156800" y="11469"/>
                  </a:lnTo>
                  <a:lnTo>
                    <a:pt x="164648" y="13538"/>
                  </a:lnTo>
                  <a:lnTo>
                    <a:pt x="171571" y="15764"/>
                  </a:lnTo>
                  <a:lnTo>
                    <a:pt x="177881" y="18095"/>
                  </a:lnTo>
                  <a:lnTo>
                    <a:pt x="184628" y="19648"/>
                  </a:lnTo>
                  <a:lnTo>
                    <a:pt x="191664" y="20685"/>
                  </a:lnTo>
                  <a:lnTo>
                    <a:pt x="198896" y="21375"/>
                  </a:lnTo>
                  <a:lnTo>
                    <a:pt x="206258" y="22682"/>
                  </a:lnTo>
                  <a:lnTo>
                    <a:pt x="213705" y="24400"/>
                  </a:lnTo>
                  <a:lnTo>
                    <a:pt x="221210" y="26392"/>
                  </a:lnTo>
                  <a:lnTo>
                    <a:pt x="228753" y="27720"/>
                  </a:lnTo>
                  <a:lnTo>
                    <a:pt x="236322" y="28606"/>
                  </a:lnTo>
                  <a:lnTo>
                    <a:pt x="243907" y="29196"/>
                  </a:lnTo>
                  <a:lnTo>
                    <a:pt x="250659" y="29589"/>
                  </a:lnTo>
                  <a:lnTo>
                    <a:pt x="262675" y="30026"/>
                  </a:lnTo>
                  <a:lnTo>
                    <a:pt x="289560" y="3037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721"/>
            <p:cNvSpPr/>
            <p:nvPr/>
          </p:nvSpPr>
          <p:spPr>
            <a:xfrm>
              <a:off x="9091251" y="4946953"/>
              <a:ext cx="1028008" cy="524204"/>
            </a:xfrm>
            <a:custGeom>
              <a:avLst/>
              <a:gdLst/>
              <a:ahLst/>
              <a:cxnLst/>
              <a:rect l="0" t="0" r="0" b="0"/>
              <a:pathLst>
                <a:path w="1028008" h="524204">
                  <a:moveTo>
                    <a:pt x="1005249" y="348947"/>
                  </a:moveTo>
                  <a:lnTo>
                    <a:pt x="1015856" y="338341"/>
                  </a:lnTo>
                  <a:lnTo>
                    <a:pt x="1017401" y="335950"/>
                  </a:lnTo>
                  <a:lnTo>
                    <a:pt x="1022138" y="323771"/>
                  </a:lnTo>
                  <a:lnTo>
                    <a:pt x="1025456" y="315745"/>
                  </a:lnTo>
                  <a:lnTo>
                    <a:pt x="1026931" y="309355"/>
                  </a:lnTo>
                  <a:lnTo>
                    <a:pt x="1027878" y="293117"/>
                  </a:lnTo>
                  <a:lnTo>
                    <a:pt x="1028007" y="286598"/>
                  </a:lnTo>
                  <a:lnTo>
                    <a:pt x="1025807" y="278621"/>
                  </a:lnTo>
                  <a:lnTo>
                    <a:pt x="1022852" y="269431"/>
                  </a:lnTo>
                  <a:lnTo>
                    <a:pt x="1020343" y="254737"/>
                  </a:lnTo>
                  <a:lnTo>
                    <a:pt x="1014614" y="239659"/>
                  </a:lnTo>
                  <a:lnTo>
                    <a:pt x="1007554" y="224467"/>
                  </a:lnTo>
                  <a:lnTo>
                    <a:pt x="999252" y="209241"/>
                  </a:lnTo>
                  <a:lnTo>
                    <a:pt x="986446" y="193158"/>
                  </a:lnTo>
                  <a:lnTo>
                    <a:pt x="976855" y="179801"/>
                  </a:lnTo>
                  <a:lnTo>
                    <a:pt x="966947" y="167655"/>
                  </a:lnTo>
                  <a:lnTo>
                    <a:pt x="956053" y="156613"/>
                  </a:lnTo>
                  <a:lnTo>
                    <a:pt x="935639" y="140876"/>
                  </a:lnTo>
                  <a:lnTo>
                    <a:pt x="913505" y="125489"/>
                  </a:lnTo>
                  <a:lnTo>
                    <a:pt x="890013" y="110205"/>
                  </a:lnTo>
                  <a:lnTo>
                    <a:pt x="861980" y="94953"/>
                  </a:lnTo>
                  <a:lnTo>
                    <a:pt x="833072" y="80556"/>
                  </a:lnTo>
                  <a:lnTo>
                    <a:pt x="807196" y="69704"/>
                  </a:lnTo>
                  <a:lnTo>
                    <a:pt x="777609" y="56988"/>
                  </a:lnTo>
                  <a:lnTo>
                    <a:pt x="754498" y="50418"/>
                  </a:lnTo>
                  <a:lnTo>
                    <a:pt x="690574" y="34092"/>
                  </a:lnTo>
                  <a:lnTo>
                    <a:pt x="659895" y="30444"/>
                  </a:lnTo>
                  <a:lnTo>
                    <a:pt x="629355" y="25317"/>
                  </a:lnTo>
                  <a:lnTo>
                    <a:pt x="598857" y="18436"/>
                  </a:lnTo>
                  <a:lnTo>
                    <a:pt x="568373" y="15080"/>
                  </a:lnTo>
                  <a:lnTo>
                    <a:pt x="545794" y="12037"/>
                  </a:lnTo>
                  <a:lnTo>
                    <a:pt x="522493" y="8709"/>
                  </a:lnTo>
                  <a:lnTo>
                    <a:pt x="500850" y="7230"/>
                  </a:lnTo>
                  <a:lnTo>
                    <a:pt x="475426" y="6573"/>
                  </a:lnTo>
                  <a:lnTo>
                    <a:pt x="448040" y="5434"/>
                  </a:lnTo>
                  <a:lnTo>
                    <a:pt x="421756" y="2106"/>
                  </a:lnTo>
                  <a:lnTo>
                    <a:pt x="395965" y="62"/>
                  </a:lnTo>
                  <a:lnTo>
                    <a:pt x="370389" y="0"/>
                  </a:lnTo>
                  <a:lnTo>
                    <a:pt x="332192" y="3879"/>
                  </a:lnTo>
                  <a:lnTo>
                    <a:pt x="306768" y="5083"/>
                  </a:lnTo>
                  <a:lnTo>
                    <a:pt x="268656" y="5762"/>
                  </a:lnTo>
                  <a:lnTo>
                    <a:pt x="243252" y="8178"/>
                  </a:lnTo>
                  <a:lnTo>
                    <a:pt x="218699" y="12074"/>
                  </a:lnTo>
                  <a:lnTo>
                    <a:pt x="196495" y="16628"/>
                  </a:lnTo>
                  <a:lnTo>
                    <a:pt x="164956" y="23952"/>
                  </a:lnTo>
                  <a:lnTo>
                    <a:pt x="134163" y="35529"/>
                  </a:lnTo>
                  <a:lnTo>
                    <a:pt x="107634" y="45638"/>
                  </a:lnTo>
                  <a:lnTo>
                    <a:pt x="83688" y="58042"/>
                  </a:lnTo>
                  <a:lnTo>
                    <a:pt x="70451" y="69796"/>
                  </a:lnTo>
                  <a:lnTo>
                    <a:pt x="58925" y="82640"/>
                  </a:lnTo>
                  <a:lnTo>
                    <a:pt x="48156" y="93993"/>
                  </a:lnTo>
                  <a:lnTo>
                    <a:pt x="37726" y="106940"/>
                  </a:lnTo>
                  <a:lnTo>
                    <a:pt x="27446" y="120316"/>
                  </a:lnTo>
                  <a:lnTo>
                    <a:pt x="17232" y="131904"/>
                  </a:lnTo>
                  <a:lnTo>
                    <a:pt x="13832" y="138212"/>
                  </a:lnTo>
                  <a:lnTo>
                    <a:pt x="10053" y="151994"/>
                  </a:lnTo>
                  <a:lnTo>
                    <a:pt x="6115" y="166586"/>
                  </a:lnTo>
                  <a:lnTo>
                    <a:pt x="2390" y="181537"/>
                  </a:lnTo>
                  <a:lnTo>
                    <a:pt x="735" y="196650"/>
                  </a:lnTo>
                  <a:lnTo>
                    <a:pt x="0" y="211833"/>
                  </a:lnTo>
                  <a:lnTo>
                    <a:pt x="520" y="227047"/>
                  </a:lnTo>
                  <a:lnTo>
                    <a:pt x="3572" y="242276"/>
                  </a:lnTo>
                  <a:lnTo>
                    <a:pt x="10009" y="257511"/>
                  </a:lnTo>
                  <a:lnTo>
                    <a:pt x="20895" y="278111"/>
                  </a:lnTo>
                  <a:lnTo>
                    <a:pt x="27585" y="290371"/>
                  </a:lnTo>
                  <a:lnTo>
                    <a:pt x="36205" y="304287"/>
                  </a:lnTo>
                  <a:lnTo>
                    <a:pt x="50575" y="326401"/>
                  </a:lnTo>
                  <a:lnTo>
                    <a:pt x="62791" y="341467"/>
                  </a:lnTo>
                  <a:lnTo>
                    <a:pt x="76686" y="355783"/>
                  </a:lnTo>
                  <a:lnTo>
                    <a:pt x="98790" y="374209"/>
                  </a:lnTo>
                  <a:lnTo>
                    <a:pt x="113851" y="388114"/>
                  </a:lnTo>
                  <a:lnTo>
                    <a:pt x="129013" y="400504"/>
                  </a:lnTo>
                  <a:lnTo>
                    <a:pt x="144218" y="412501"/>
                  </a:lnTo>
                  <a:lnTo>
                    <a:pt x="159444" y="426300"/>
                  </a:lnTo>
                  <a:lnTo>
                    <a:pt x="176934" y="438642"/>
                  </a:lnTo>
                  <a:lnTo>
                    <a:pt x="195996" y="449771"/>
                  </a:lnTo>
                  <a:lnTo>
                    <a:pt x="225769" y="465557"/>
                  </a:lnTo>
                  <a:lnTo>
                    <a:pt x="256885" y="480112"/>
                  </a:lnTo>
                  <a:lnTo>
                    <a:pt x="280355" y="487112"/>
                  </a:lnTo>
                  <a:lnTo>
                    <a:pt x="302639" y="495303"/>
                  </a:lnTo>
                  <a:lnTo>
                    <a:pt x="324678" y="503740"/>
                  </a:lnTo>
                  <a:lnTo>
                    <a:pt x="348585" y="510313"/>
                  </a:lnTo>
                  <a:lnTo>
                    <a:pt x="381799" y="518773"/>
                  </a:lnTo>
                  <a:lnTo>
                    <a:pt x="405016" y="521792"/>
                  </a:lnTo>
                  <a:lnTo>
                    <a:pt x="429446" y="523134"/>
                  </a:lnTo>
                  <a:lnTo>
                    <a:pt x="454415" y="523730"/>
                  </a:lnTo>
                  <a:lnTo>
                    <a:pt x="613779" y="524203"/>
                  </a:lnTo>
                  <a:lnTo>
                    <a:pt x="639353" y="521948"/>
                  </a:lnTo>
                  <a:lnTo>
                    <a:pt x="663982" y="518123"/>
                  </a:lnTo>
                  <a:lnTo>
                    <a:pt x="721821" y="506295"/>
                  </a:lnTo>
                  <a:lnTo>
                    <a:pt x="746637" y="499030"/>
                  </a:lnTo>
                  <a:lnTo>
                    <a:pt x="770931" y="491004"/>
                  </a:lnTo>
                  <a:lnTo>
                    <a:pt x="802802" y="480879"/>
                  </a:lnTo>
                  <a:lnTo>
                    <a:pt x="829554" y="467531"/>
                  </a:lnTo>
                  <a:lnTo>
                    <a:pt x="857708" y="453698"/>
                  </a:lnTo>
                  <a:lnTo>
                    <a:pt x="882512" y="443014"/>
                  </a:lnTo>
                  <a:lnTo>
                    <a:pt x="917277" y="423789"/>
                  </a:lnTo>
                  <a:lnTo>
                    <a:pt x="938044" y="407444"/>
                  </a:lnTo>
                  <a:lnTo>
                    <a:pt x="945182" y="400910"/>
                  </a:lnTo>
                  <a:lnTo>
                    <a:pt x="957512" y="384580"/>
                  </a:lnTo>
                  <a:lnTo>
                    <a:pt x="965971" y="378048"/>
                  </a:lnTo>
                  <a:lnTo>
                    <a:pt x="968902" y="374275"/>
                  </a:lnTo>
                  <a:lnTo>
                    <a:pt x="970860" y="370065"/>
                  </a:lnTo>
                  <a:lnTo>
                    <a:pt x="973612" y="358309"/>
                  </a:lnTo>
                  <a:lnTo>
                    <a:pt x="974617" y="343250"/>
                  </a:lnTo>
                  <a:lnTo>
                    <a:pt x="974750" y="324636"/>
                  </a:lnTo>
                  <a:lnTo>
                    <a:pt x="972504" y="316694"/>
                  </a:lnTo>
                  <a:lnTo>
                    <a:pt x="968683" y="308365"/>
                  </a:lnTo>
                  <a:lnTo>
                    <a:pt x="962618" y="298917"/>
                  </a:lnTo>
                  <a:lnTo>
                    <a:pt x="957881" y="285881"/>
                  </a:lnTo>
                  <a:lnTo>
                    <a:pt x="955892" y="281503"/>
                  </a:lnTo>
                  <a:lnTo>
                    <a:pt x="953716" y="278585"/>
                  </a:lnTo>
                  <a:lnTo>
                    <a:pt x="951421" y="276639"/>
                  </a:lnTo>
                  <a:lnTo>
                    <a:pt x="930596" y="264800"/>
                  </a:lnTo>
                  <a:lnTo>
                    <a:pt x="927541" y="262369"/>
                  </a:lnTo>
                  <a:lnTo>
                    <a:pt x="923811" y="260748"/>
                  </a:lnTo>
                  <a:lnTo>
                    <a:pt x="895794" y="252555"/>
                  </a:lnTo>
                  <a:lnTo>
                    <a:pt x="870598" y="250239"/>
                  </a:lnTo>
                  <a:lnTo>
                    <a:pt x="845067" y="249110"/>
                  </a:lnTo>
                  <a:lnTo>
                    <a:pt x="820581" y="243869"/>
                  </a:lnTo>
                  <a:lnTo>
                    <a:pt x="801238" y="242741"/>
                  </a:lnTo>
                  <a:lnTo>
                    <a:pt x="784270" y="24226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722"/>
            <p:cNvSpPr/>
            <p:nvPr/>
          </p:nvSpPr>
          <p:spPr>
            <a:xfrm>
              <a:off x="9053151" y="4526699"/>
              <a:ext cx="509453" cy="388066"/>
            </a:xfrm>
            <a:custGeom>
              <a:avLst/>
              <a:gdLst/>
              <a:ahLst/>
              <a:cxnLst/>
              <a:rect l="0" t="0" r="0" b="0"/>
              <a:pathLst>
                <a:path w="509453" h="388066">
                  <a:moveTo>
                    <a:pt x="403269" y="91022"/>
                  </a:moveTo>
                  <a:lnTo>
                    <a:pt x="407315" y="86977"/>
                  </a:lnTo>
                  <a:lnTo>
                    <a:pt x="408506" y="84938"/>
                  </a:lnTo>
                  <a:lnTo>
                    <a:pt x="411031" y="78024"/>
                  </a:lnTo>
                  <a:lnTo>
                    <a:pt x="419039" y="68103"/>
                  </a:lnTo>
                  <a:lnTo>
                    <a:pt x="421403" y="65583"/>
                  </a:lnTo>
                  <a:lnTo>
                    <a:pt x="422978" y="63055"/>
                  </a:lnTo>
                  <a:lnTo>
                    <a:pt x="424729" y="57990"/>
                  </a:lnTo>
                  <a:lnTo>
                    <a:pt x="424350" y="54607"/>
                  </a:lnTo>
                  <a:lnTo>
                    <a:pt x="421670" y="46333"/>
                  </a:lnTo>
                  <a:lnTo>
                    <a:pt x="417657" y="39268"/>
                  </a:lnTo>
                  <a:lnTo>
                    <a:pt x="415401" y="36200"/>
                  </a:lnTo>
                  <a:lnTo>
                    <a:pt x="412896" y="30532"/>
                  </a:lnTo>
                  <a:lnTo>
                    <a:pt x="412226" y="27835"/>
                  </a:lnTo>
                  <a:lnTo>
                    <a:pt x="409227" y="22581"/>
                  </a:lnTo>
                  <a:lnTo>
                    <a:pt x="407241" y="19994"/>
                  </a:lnTo>
                  <a:lnTo>
                    <a:pt x="404224" y="18270"/>
                  </a:lnTo>
                  <a:lnTo>
                    <a:pt x="391887" y="14997"/>
                  </a:lnTo>
                  <a:lnTo>
                    <a:pt x="370290" y="6735"/>
                  </a:lnTo>
                  <a:lnTo>
                    <a:pt x="356440" y="2761"/>
                  </a:lnTo>
                  <a:lnTo>
                    <a:pt x="341816" y="995"/>
                  </a:lnTo>
                  <a:lnTo>
                    <a:pt x="326851" y="210"/>
                  </a:lnTo>
                  <a:lnTo>
                    <a:pt x="319303" y="0"/>
                  </a:lnTo>
                  <a:lnTo>
                    <a:pt x="310886" y="708"/>
                  </a:lnTo>
                  <a:lnTo>
                    <a:pt x="301888" y="2025"/>
                  </a:lnTo>
                  <a:lnTo>
                    <a:pt x="292503" y="3751"/>
                  </a:lnTo>
                  <a:lnTo>
                    <a:pt x="283705" y="4901"/>
                  </a:lnTo>
                  <a:lnTo>
                    <a:pt x="275300" y="5668"/>
                  </a:lnTo>
                  <a:lnTo>
                    <a:pt x="267156" y="6179"/>
                  </a:lnTo>
                  <a:lnTo>
                    <a:pt x="258341" y="7366"/>
                  </a:lnTo>
                  <a:lnTo>
                    <a:pt x="249078" y="9005"/>
                  </a:lnTo>
                  <a:lnTo>
                    <a:pt x="239516" y="10944"/>
                  </a:lnTo>
                  <a:lnTo>
                    <a:pt x="229754" y="13930"/>
                  </a:lnTo>
                  <a:lnTo>
                    <a:pt x="219859" y="17614"/>
                  </a:lnTo>
                  <a:lnTo>
                    <a:pt x="209876" y="21763"/>
                  </a:lnTo>
                  <a:lnTo>
                    <a:pt x="199834" y="26223"/>
                  </a:lnTo>
                  <a:lnTo>
                    <a:pt x="179645" y="35693"/>
                  </a:lnTo>
                  <a:lnTo>
                    <a:pt x="170367" y="40589"/>
                  </a:lnTo>
                  <a:lnTo>
                    <a:pt x="161641" y="45547"/>
                  </a:lnTo>
                  <a:lnTo>
                    <a:pt x="153284" y="50545"/>
                  </a:lnTo>
                  <a:lnTo>
                    <a:pt x="144326" y="55571"/>
                  </a:lnTo>
                  <a:lnTo>
                    <a:pt x="125342" y="65670"/>
                  </a:lnTo>
                  <a:lnTo>
                    <a:pt x="116385" y="71581"/>
                  </a:lnTo>
                  <a:lnTo>
                    <a:pt x="107873" y="78061"/>
                  </a:lnTo>
                  <a:lnTo>
                    <a:pt x="99659" y="84921"/>
                  </a:lnTo>
                  <a:lnTo>
                    <a:pt x="91642" y="92035"/>
                  </a:lnTo>
                  <a:lnTo>
                    <a:pt x="75963" y="106712"/>
                  </a:lnTo>
                  <a:lnTo>
                    <a:pt x="52854" y="129255"/>
                  </a:lnTo>
                  <a:lnTo>
                    <a:pt x="46047" y="136831"/>
                  </a:lnTo>
                  <a:lnTo>
                    <a:pt x="39814" y="144421"/>
                  </a:lnTo>
                  <a:lnTo>
                    <a:pt x="33966" y="152021"/>
                  </a:lnTo>
                  <a:lnTo>
                    <a:pt x="28375" y="160475"/>
                  </a:lnTo>
                  <a:lnTo>
                    <a:pt x="22954" y="169497"/>
                  </a:lnTo>
                  <a:lnTo>
                    <a:pt x="17646" y="178899"/>
                  </a:lnTo>
                  <a:lnTo>
                    <a:pt x="13260" y="187706"/>
                  </a:lnTo>
                  <a:lnTo>
                    <a:pt x="9489" y="196118"/>
                  </a:lnTo>
                  <a:lnTo>
                    <a:pt x="6130" y="204266"/>
                  </a:lnTo>
                  <a:lnTo>
                    <a:pt x="3891" y="212238"/>
                  </a:lnTo>
                  <a:lnTo>
                    <a:pt x="2396" y="220092"/>
                  </a:lnTo>
                  <a:lnTo>
                    <a:pt x="1402" y="227869"/>
                  </a:lnTo>
                  <a:lnTo>
                    <a:pt x="737" y="235593"/>
                  </a:lnTo>
                  <a:lnTo>
                    <a:pt x="295" y="243283"/>
                  </a:lnTo>
                  <a:lnTo>
                    <a:pt x="0" y="250949"/>
                  </a:lnTo>
                  <a:lnTo>
                    <a:pt x="650" y="258600"/>
                  </a:lnTo>
                  <a:lnTo>
                    <a:pt x="1930" y="266240"/>
                  </a:lnTo>
                  <a:lnTo>
                    <a:pt x="3631" y="273874"/>
                  </a:lnTo>
                  <a:lnTo>
                    <a:pt x="6458" y="281503"/>
                  </a:lnTo>
                  <a:lnTo>
                    <a:pt x="10035" y="289129"/>
                  </a:lnTo>
                  <a:lnTo>
                    <a:pt x="14114" y="296753"/>
                  </a:lnTo>
                  <a:lnTo>
                    <a:pt x="18526" y="303529"/>
                  </a:lnTo>
                  <a:lnTo>
                    <a:pt x="37775" y="328829"/>
                  </a:lnTo>
                  <a:lnTo>
                    <a:pt x="42766" y="335920"/>
                  </a:lnTo>
                  <a:lnTo>
                    <a:pt x="48635" y="342341"/>
                  </a:lnTo>
                  <a:lnTo>
                    <a:pt x="61927" y="353990"/>
                  </a:lnTo>
                  <a:lnTo>
                    <a:pt x="69875" y="358621"/>
                  </a:lnTo>
                  <a:lnTo>
                    <a:pt x="78561" y="362554"/>
                  </a:lnTo>
                  <a:lnTo>
                    <a:pt x="87737" y="366023"/>
                  </a:lnTo>
                  <a:lnTo>
                    <a:pt x="97241" y="369183"/>
                  </a:lnTo>
                  <a:lnTo>
                    <a:pt x="106964" y="372136"/>
                  </a:lnTo>
                  <a:lnTo>
                    <a:pt x="126799" y="377675"/>
                  </a:lnTo>
                  <a:lnTo>
                    <a:pt x="146903" y="382959"/>
                  </a:lnTo>
                  <a:lnTo>
                    <a:pt x="157851" y="384706"/>
                  </a:lnTo>
                  <a:lnTo>
                    <a:pt x="169385" y="385871"/>
                  </a:lnTo>
                  <a:lnTo>
                    <a:pt x="181306" y="386648"/>
                  </a:lnTo>
                  <a:lnTo>
                    <a:pt x="193488" y="387166"/>
                  </a:lnTo>
                  <a:lnTo>
                    <a:pt x="218311" y="387741"/>
                  </a:lnTo>
                  <a:lnTo>
                    <a:pt x="256087" y="388065"/>
                  </a:lnTo>
                  <a:lnTo>
                    <a:pt x="267895" y="387264"/>
                  </a:lnTo>
                  <a:lnTo>
                    <a:pt x="279152" y="385883"/>
                  </a:lnTo>
                  <a:lnTo>
                    <a:pt x="290045" y="384116"/>
                  </a:lnTo>
                  <a:lnTo>
                    <a:pt x="300694" y="381244"/>
                  </a:lnTo>
                  <a:lnTo>
                    <a:pt x="311180" y="377637"/>
                  </a:lnTo>
                  <a:lnTo>
                    <a:pt x="356386" y="359679"/>
                  </a:lnTo>
                  <a:lnTo>
                    <a:pt x="367781" y="354794"/>
                  </a:lnTo>
                  <a:lnTo>
                    <a:pt x="389473" y="344849"/>
                  </a:lnTo>
                  <a:lnTo>
                    <a:pt x="399152" y="338980"/>
                  </a:lnTo>
                  <a:lnTo>
                    <a:pt x="408144" y="332527"/>
                  </a:lnTo>
                  <a:lnTo>
                    <a:pt x="416679" y="325685"/>
                  </a:lnTo>
                  <a:lnTo>
                    <a:pt x="424909" y="317738"/>
                  </a:lnTo>
                  <a:lnTo>
                    <a:pt x="432937" y="309052"/>
                  </a:lnTo>
                  <a:lnTo>
                    <a:pt x="440828" y="299875"/>
                  </a:lnTo>
                  <a:lnTo>
                    <a:pt x="448628" y="291217"/>
                  </a:lnTo>
                  <a:lnTo>
                    <a:pt x="464070" y="274824"/>
                  </a:lnTo>
                  <a:lnTo>
                    <a:pt x="470896" y="266050"/>
                  </a:lnTo>
                  <a:lnTo>
                    <a:pt x="477141" y="256814"/>
                  </a:lnTo>
                  <a:lnTo>
                    <a:pt x="482996" y="247270"/>
                  </a:lnTo>
                  <a:lnTo>
                    <a:pt x="487748" y="237520"/>
                  </a:lnTo>
                  <a:lnTo>
                    <a:pt x="491763" y="227634"/>
                  </a:lnTo>
                  <a:lnTo>
                    <a:pt x="495284" y="217657"/>
                  </a:lnTo>
                  <a:lnTo>
                    <a:pt x="498480" y="207618"/>
                  </a:lnTo>
                  <a:lnTo>
                    <a:pt x="504288" y="187433"/>
                  </a:lnTo>
                  <a:lnTo>
                    <a:pt x="506175" y="177310"/>
                  </a:lnTo>
                  <a:lnTo>
                    <a:pt x="507432" y="167174"/>
                  </a:lnTo>
                  <a:lnTo>
                    <a:pt x="508272" y="157030"/>
                  </a:lnTo>
                  <a:lnTo>
                    <a:pt x="508831" y="147727"/>
                  </a:lnTo>
                  <a:lnTo>
                    <a:pt x="509452" y="130617"/>
                  </a:lnTo>
                  <a:lnTo>
                    <a:pt x="507924" y="122499"/>
                  </a:lnTo>
                  <a:lnTo>
                    <a:pt x="505214" y="114546"/>
                  </a:lnTo>
                  <a:lnTo>
                    <a:pt x="501713" y="106705"/>
                  </a:lnTo>
                  <a:lnTo>
                    <a:pt x="497685" y="98937"/>
                  </a:lnTo>
                  <a:lnTo>
                    <a:pt x="493307" y="91218"/>
                  </a:lnTo>
                  <a:lnTo>
                    <a:pt x="488694" y="83533"/>
                  </a:lnTo>
                  <a:lnTo>
                    <a:pt x="479054" y="68220"/>
                  </a:lnTo>
                  <a:lnTo>
                    <a:pt x="474112" y="60581"/>
                  </a:lnTo>
                  <a:lnTo>
                    <a:pt x="468277" y="53794"/>
                  </a:lnTo>
                  <a:lnTo>
                    <a:pt x="455021" y="41738"/>
                  </a:lnTo>
                  <a:lnTo>
                    <a:pt x="447085" y="36153"/>
                  </a:lnTo>
                  <a:lnTo>
                    <a:pt x="438406" y="30736"/>
                  </a:lnTo>
                  <a:lnTo>
                    <a:pt x="429235" y="25431"/>
                  </a:lnTo>
                  <a:lnTo>
                    <a:pt x="419733" y="21895"/>
                  </a:lnTo>
                  <a:lnTo>
                    <a:pt x="410011" y="19537"/>
                  </a:lnTo>
                  <a:lnTo>
                    <a:pt x="400144" y="17965"/>
                  </a:lnTo>
                  <a:lnTo>
                    <a:pt x="377893" y="13961"/>
                  </a:lnTo>
                  <a:lnTo>
                    <a:pt x="366031" y="11708"/>
                  </a:lnTo>
                  <a:lnTo>
                    <a:pt x="354738" y="10206"/>
                  </a:lnTo>
                  <a:lnTo>
                    <a:pt x="343821" y="9204"/>
                  </a:lnTo>
                  <a:lnTo>
                    <a:pt x="333158" y="8537"/>
                  </a:lnTo>
                  <a:lnTo>
                    <a:pt x="321816" y="7245"/>
                  </a:lnTo>
                  <a:lnTo>
                    <a:pt x="310020" y="5537"/>
                  </a:lnTo>
                  <a:lnTo>
                    <a:pt x="297923" y="3552"/>
                  </a:lnTo>
                  <a:lnTo>
                    <a:pt x="285626" y="2228"/>
                  </a:lnTo>
                  <a:lnTo>
                    <a:pt x="273194" y="1346"/>
                  </a:lnTo>
                  <a:lnTo>
                    <a:pt x="260672" y="758"/>
                  </a:lnTo>
                  <a:lnTo>
                    <a:pt x="248938" y="1213"/>
                  </a:lnTo>
                  <a:lnTo>
                    <a:pt x="237729" y="2363"/>
                  </a:lnTo>
                  <a:lnTo>
                    <a:pt x="205151" y="720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723"/>
            <p:cNvSpPr/>
            <p:nvPr/>
          </p:nvSpPr>
          <p:spPr>
            <a:xfrm>
              <a:off x="7551524" y="5396638"/>
              <a:ext cx="281838" cy="287397"/>
            </a:xfrm>
            <a:custGeom>
              <a:avLst/>
              <a:gdLst/>
              <a:ahLst/>
              <a:cxnLst/>
              <a:rect l="0" t="0" r="0" b="0"/>
              <a:pathLst>
                <a:path w="281838" h="287397">
                  <a:moveTo>
                    <a:pt x="30376" y="66902"/>
                  </a:moveTo>
                  <a:lnTo>
                    <a:pt x="30376" y="52003"/>
                  </a:lnTo>
                  <a:lnTo>
                    <a:pt x="30376" y="55808"/>
                  </a:lnTo>
                  <a:lnTo>
                    <a:pt x="28119" y="62253"/>
                  </a:lnTo>
                  <a:lnTo>
                    <a:pt x="25140" y="69916"/>
                  </a:lnTo>
                  <a:lnTo>
                    <a:pt x="23815" y="76144"/>
                  </a:lnTo>
                  <a:lnTo>
                    <a:pt x="22616" y="80683"/>
                  </a:lnTo>
                  <a:lnTo>
                    <a:pt x="19026" y="92500"/>
                  </a:lnTo>
                  <a:lnTo>
                    <a:pt x="12244" y="113434"/>
                  </a:lnTo>
                  <a:lnTo>
                    <a:pt x="10668" y="120783"/>
                  </a:lnTo>
                  <a:lnTo>
                    <a:pt x="9618" y="128222"/>
                  </a:lnTo>
                  <a:lnTo>
                    <a:pt x="8918" y="135723"/>
                  </a:lnTo>
                  <a:lnTo>
                    <a:pt x="7605" y="143262"/>
                  </a:lnTo>
                  <a:lnTo>
                    <a:pt x="5881" y="150828"/>
                  </a:lnTo>
                  <a:lnTo>
                    <a:pt x="3886" y="158413"/>
                  </a:lnTo>
                  <a:lnTo>
                    <a:pt x="2556" y="166856"/>
                  </a:lnTo>
                  <a:lnTo>
                    <a:pt x="1670" y="175871"/>
                  </a:lnTo>
                  <a:lnTo>
                    <a:pt x="1079" y="185268"/>
                  </a:lnTo>
                  <a:lnTo>
                    <a:pt x="422" y="202482"/>
                  </a:lnTo>
                  <a:lnTo>
                    <a:pt x="0" y="230185"/>
                  </a:lnTo>
                  <a:lnTo>
                    <a:pt x="812" y="235871"/>
                  </a:lnTo>
                  <a:lnTo>
                    <a:pt x="2200" y="241354"/>
                  </a:lnTo>
                  <a:lnTo>
                    <a:pt x="3973" y="246703"/>
                  </a:lnTo>
                  <a:lnTo>
                    <a:pt x="5154" y="251963"/>
                  </a:lnTo>
                  <a:lnTo>
                    <a:pt x="5942" y="257162"/>
                  </a:lnTo>
                  <a:lnTo>
                    <a:pt x="6467" y="262322"/>
                  </a:lnTo>
                  <a:lnTo>
                    <a:pt x="7051" y="270313"/>
                  </a:lnTo>
                  <a:lnTo>
                    <a:pt x="7309" y="276687"/>
                  </a:lnTo>
                  <a:lnTo>
                    <a:pt x="7490" y="286241"/>
                  </a:lnTo>
                  <a:lnTo>
                    <a:pt x="8346" y="286788"/>
                  </a:lnTo>
                  <a:lnTo>
                    <a:pt x="11553" y="287396"/>
                  </a:lnTo>
                  <a:lnTo>
                    <a:pt x="12748" y="286711"/>
                  </a:lnTo>
                  <a:lnTo>
                    <a:pt x="13544" y="285408"/>
                  </a:lnTo>
                  <a:lnTo>
                    <a:pt x="14075" y="283693"/>
                  </a:lnTo>
                  <a:lnTo>
                    <a:pt x="14664" y="277271"/>
                  </a:lnTo>
                  <a:lnTo>
                    <a:pt x="14927" y="269620"/>
                  </a:lnTo>
                  <a:lnTo>
                    <a:pt x="15074" y="259705"/>
                  </a:lnTo>
                  <a:lnTo>
                    <a:pt x="15129" y="228626"/>
                  </a:lnTo>
                  <a:lnTo>
                    <a:pt x="15977" y="220438"/>
                  </a:lnTo>
                  <a:lnTo>
                    <a:pt x="17391" y="212439"/>
                  </a:lnTo>
                  <a:lnTo>
                    <a:pt x="19179" y="204567"/>
                  </a:lnTo>
                  <a:lnTo>
                    <a:pt x="20371" y="195931"/>
                  </a:lnTo>
                  <a:lnTo>
                    <a:pt x="21167" y="186789"/>
                  </a:lnTo>
                  <a:lnTo>
                    <a:pt x="21696" y="177307"/>
                  </a:lnTo>
                  <a:lnTo>
                    <a:pt x="22897" y="167598"/>
                  </a:lnTo>
                  <a:lnTo>
                    <a:pt x="24544" y="157740"/>
                  </a:lnTo>
                  <a:lnTo>
                    <a:pt x="26488" y="147780"/>
                  </a:lnTo>
                  <a:lnTo>
                    <a:pt x="27784" y="137754"/>
                  </a:lnTo>
                  <a:lnTo>
                    <a:pt x="28648" y="127684"/>
                  </a:lnTo>
                  <a:lnTo>
                    <a:pt x="29224" y="117584"/>
                  </a:lnTo>
                  <a:lnTo>
                    <a:pt x="30456" y="108309"/>
                  </a:lnTo>
                  <a:lnTo>
                    <a:pt x="32122" y="99587"/>
                  </a:lnTo>
                  <a:lnTo>
                    <a:pt x="34080" y="91232"/>
                  </a:lnTo>
                  <a:lnTo>
                    <a:pt x="35386" y="83122"/>
                  </a:lnTo>
                  <a:lnTo>
                    <a:pt x="36256" y="75175"/>
                  </a:lnTo>
                  <a:lnTo>
                    <a:pt x="36837" y="67337"/>
                  </a:lnTo>
                  <a:lnTo>
                    <a:pt x="38070" y="59572"/>
                  </a:lnTo>
                  <a:lnTo>
                    <a:pt x="39739" y="51855"/>
                  </a:lnTo>
                  <a:lnTo>
                    <a:pt x="41698" y="44171"/>
                  </a:lnTo>
                  <a:lnTo>
                    <a:pt x="43851" y="37355"/>
                  </a:lnTo>
                  <a:lnTo>
                    <a:pt x="46133" y="31117"/>
                  </a:lnTo>
                  <a:lnTo>
                    <a:pt x="48500" y="25266"/>
                  </a:lnTo>
                  <a:lnTo>
                    <a:pt x="51132" y="16506"/>
                  </a:lnTo>
                  <a:lnTo>
                    <a:pt x="52301" y="9791"/>
                  </a:lnTo>
                  <a:lnTo>
                    <a:pt x="53052" y="839"/>
                  </a:lnTo>
                  <a:lnTo>
                    <a:pt x="53114" y="0"/>
                  </a:lnTo>
                  <a:lnTo>
                    <a:pt x="53200" y="2865"/>
                  </a:lnTo>
                  <a:lnTo>
                    <a:pt x="52365" y="4737"/>
                  </a:lnTo>
                  <a:lnTo>
                    <a:pt x="49181" y="9075"/>
                  </a:lnTo>
                  <a:lnTo>
                    <a:pt x="47992" y="12264"/>
                  </a:lnTo>
                  <a:lnTo>
                    <a:pt x="46673" y="20323"/>
                  </a:lnTo>
                  <a:lnTo>
                    <a:pt x="47167" y="23996"/>
                  </a:lnTo>
                  <a:lnTo>
                    <a:pt x="48344" y="27291"/>
                  </a:lnTo>
                  <a:lnTo>
                    <a:pt x="49975" y="30335"/>
                  </a:lnTo>
                  <a:lnTo>
                    <a:pt x="51787" y="38232"/>
                  </a:lnTo>
                  <a:lnTo>
                    <a:pt x="52270" y="42709"/>
                  </a:lnTo>
                  <a:lnTo>
                    <a:pt x="54286" y="47386"/>
                  </a:lnTo>
                  <a:lnTo>
                    <a:pt x="57322" y="52198"/>
                  </a:lnTo>
                  <a:lnTo>
                    <a:pt x="61041" y="57099"/>
                  </a:lnTo>
                  <a:lnTo>
                    <a:pt x="64366" y="62061"/>
                  </a:lnTo>
                  <a:lnTo>
                    <a:pt x="67430" y="67061"/>
                  </a:lnTo>
                  <a:lnTo>
                    <a:pt x="70319" y="72087"/>
                  </a:lnTo>
                  <a:lnTo>
                    <a:pt x="73938" y="77133"/>
                  </a:lnTo>
                  <a:lnTo>
                    <a:pt x="78044" y="82189"/>
                  </a:lnTo>
                  <a:lnTo>
                    <a:pt x="82475" y="87254"/>
                  </a:lnTo>
                  <a:lnTo>
                    <a:pt x="87122" y="91476"/>
                  </a:lnTo>
                  <a:lnTo>
                    <a:pt x="91913" y="95138"/>
                  </a:lnTo>
                  <a:lnTo>
                    <a:pt x="96801" y="98426"/>
                  </a:lnTo>
                  <a:lnTo>
                    <a:pt x="101753" y="100618"/>
                  </a:lnTo>
                  <a:lnTo>
                    <a:pt x="106748" y="102079"/>
                  </a:lnTo>
                  <a:lnTo>
                    <a:pt x="111771" y="103053"/>
                  </a:lnTo>
                  <a:lnTo>
                    <a:pt x="116812" y="104550"/>
                  </a:lnTo>
                  <a:lnTo>
                    <a:pt x="121867" y="106394"/>
                  </a:lnTo>
                  <a:lnTo>
                    <a:pt x="126930" y="108470"/>
                  </a:lnTo>
                  <a:lnTo>
                    <a:pt x="131999" y="109854"/>
                  </a:lnTo>
                  <a:lnTo>
                    <a:pt x="137071" y="110777"/>
                  </a:lnTo>
                  <a:lnTo>
                    <a:pt x="142147" y="111392"/>
                  </a:lnTo>
                  <a:lnTo>
                    <a:pt x="147223" y="110955"/>
                  </a:lnTo>
                  <a:lnTo>
                    <a:pt x="152300" y="109818"/>
                  </a:lnTo>
                  <a:lnTo>
                    <a:pt x="157379" y="108213"/>
                  </a:lnTo>
                  <a:lnTo>
                    <a:pt x="162459" y="107142"/>
                  </a:lnTo>
                  <a:lnTo>
                    <a:pt x="167538" y="106429"/>
                  </a:lnTo>
                  <a:lnTo>
                    <a:pt x="172617" y="105953"/>
                  </a:lnTo>
                  <a:lnTo>
                    <a:pt x="176850" y="104789"/>
                  </a:lnTo>
                  <a:lnTo>
                    <a:pt x="183812" y="101239"/>
                  </a:lnTo>
                  <a:lnTo>
                    <a:pt x="196026" y="92061"/>
                  </a:lnTo>
                  <a:lnTo>
                    <a:pt x="204469" y="87114"/>
                  </a:lnTo>
                  <a:lnTo>
                    <a:pt x="207398" y="84610"/>
                  </a:lnTo>
                  <a:lnTo>
                    <a:pt x="209351" y="82094"/>
                  </a:lnTo>
                  <a:lnTo>
                    <a:pt x="212367" y="77041"/>
                  </a:lnTo>
                  <a:lnTo>
                    <a:pt x="219589" y="68404"/>
                  </a:lnTo>
                  <a:lnTo>
                    <a:pt x="228149" y="59635"/>
                  </a:lnTo>
                  <a:lnTo>
                    <a:pt x="228393" y="63432"/>
                  </a:lnTo>
                  <a:lnTo>
                    <a:pt x="229275" y="65435"/>
                  </a:lnTo>
                  <a:lnTo>
                    <a:pt x="232512" y="69919"/>
                  </a:lnTo>
                  <a:lnTo>
                    <a:pt x="233713" y="73147"/>
                  </a:lnTo>
                  <a:lnTo>
                    <a:pt x="235049" y="81249"/>
                  </a:lnTo>
                  <a:lnTo>
                    <a:pt x="235404" y="85779"/>
                  </a:lnTo>
                  <a:lnTo>
                    <a:pt x="235643" y="90493"/>
                  </a:lnTo>
                  <a:lnTo>
                    <a:pt x="235800" y="95330"/>
                  </a:lnTo>
                  <a:lnTo>
                    <a:pt x="236054" y="121342"/>
                  </a:lnTo>
                  <a:lnTo>
                    <a:pt x="236108" y="158487"/>
                  </a:lnTo>
                  <a:lnTo>
                    <a:pt x="236957" y="166059"/>
                  </a:lnTo>
                  <a:lnTo>
                    <a:pt x="238370" y="173647"/>
                  </a:lnTo>
                  <a:lnTo>
                    <a:pt x="240159" y="181245"/>
                  </a:lnTo>
                  <a:lnTo>
                    <a:pt x="241351" y="188004"/>
                  </a:lnTo>
                  <a:lnTo>
                    <a:pt x="242147" y="194204"/>
                  </a:lnTo>
                  <a:lnTo>
                    <a:pt x="242676" y="200029"/>
                  </a:lnTo>
                  <a:lnTo>
                    <a:pt x="243877" y="205607"/>
                  </a:lnTo>
                  <a:lnTo>
                    <a:pt x="245523" y="211019"/>
                  </a:lnTo>
                  <a:lnTo>
                    <a:pt x="247467" y="216320"/>
                  </a:lnTo>
                  <a:lnTo>
                    <a:pt x="248764" y="221548"/>
                  </a:lnTo>
                  <a:lnTo>
                    <a:pt x="249629" y="226726"/>
                  </a:lnTo>
                  <a:lnTo>
                    <a:pt x="250204" y="231871"/>
                  </a:lnTo>
                  <a:lnTo>
                    <a:pt x="251436" y="235302"/>
                  </a:lnTo>
                  <a:lnTo>
                    <a:pt x="253101" y="237589"/>
                  </a:lnTo>
                  <a:lnTo>
                    <a:pt x="261861" y="245304"/>
                  </a:lnTo>
                  <a:lnTo>
                    <a:pt x="264286" y="245949"/>
                  </a:lnTo>
                  <a:lnTo>
                    <a:pt x="266749" y="245533"/>
                  </a:lnTo>
                  <a:lnTo>
                    <a:pt x="271744" y="242814"/>
                  </a:lnTo>
                  <a:lnTo>
                    <a:pt x="274263" y="240903"/>
                  </a:lnTo>
                  <a:lnTo>
                    <a:pt x="281837" y="23454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724"/>
            <p:cNvSpPr/>
            <p:nvPr/>
          </p:nvSpPr>
          <p:spPr>
            <a:xfrm>
              <a:off x="7882379" y="5402581"/>
              <a:ext cx="19563" cy="152400"/>
            </a:xfrm>
            <a:custGeom>
              <a:avLst/>
              <a:gdLst/>
              <a:ahLst/>
              <a:cxnLst/>
              <a:rect l="0" t="0" r="0" b="0"/>
              <a:pathLst>
                <a:path w="19563" h="152400">
                  <a:moveTo>
                    <a:pt x="19562" y="0"/>
                  </a:moveTo>
                  <a:lnTo>
                    <a:pt x="15516" y="4044"/>
                  </a:lnTo>
                  <a:lnTo>
                    <a:pt x="14325" y="6083"/>
                  </a:lnTo>
                  <a:lnTo>
                    <a:pt x="13531" y="8288"/>
                  </a:lnTo>
                  <a:lnTo>
                    <a:pt x="13000" y="10606"/>
                  </a:lnTo>
                  <a:lnTo>
                    <a:pt x="11801" y="12997"/>
                  </a:lnTo>
                  <a:lnTo>
                    <a:pt x="10155" y="15438"/>
                  </a:lnTo>
                  <a:lnTo>
                    <a:pt x="8211" y="17912"/>
                  </a:lnTo>
                  <a:lnTo>
                    <a:pt x="6915" y="20408"/>
                  </a:lnTo>
                  <a:lnTo>
                    <a:pt x="6050" y="22918"/>
                  </a:lnTo>
                  <a:lnTo>
                    <a:pt x="5474" y="25438"/>
                  </a:lnTo>
                  <a:lnTo>
                    <a:pt x="5090" y="27966"/>
                  </a:lnTo>
                  <a:lnTo>
                    <a:pt x="4833" y="30497"/>
                  </a:lnTo>
                  <a:lnTo>
                    <a:pt x="4663" y="33031"/>
                  </a:lnTo>
                  <a:lnTo>
                    <a:pt x="3702" y="35567"/>
                  </a:lnTo>
                  <a:lnTo>
                    <a:pt x="2216" y="38104"/>
                  </a:lnTo>
                  <a:lnTo>
                    <a:pt x="378" y="40643"/>
                  </a:lnTo>
                  <a:lnTo>
                    <a:pt x="0" y="44028"/>
                  </a:lnTo>
                  <a:lnTo>
                    <a:pt x="593" y="47979"/>
                  </a:lnTo>
                  <a:lnTo>
                    <a:pt x="1837" y="52306"/>
                  </a:lnTo>
                  <a:lnTo>
                    <a:pt x="2665" y="57730"/>
                  </a:lnTo>
                  <a:lnTo>
                    <a:pt x="3216" y="63887"/>
                  </a:lnTo>
                  <a:lnTo>
                    <a:pt x="3585" y="70531"/>
                  </a:lnTo>
                  <a:lnTo>
                    <a:pt x="3994" y="82429"/>
                  </a:lnTo>
                  <a:lnTo>
                    <a:pt x="4257" y="103865"/>
                  </a:lnTo>
                  <a:lnTo>
                    <a:pt x="4302" y="119298"/>
                  </a:lnTo>
                  <a:lnTo>
                    <a:pt x="5155" y="124405"/>
                  </a:lnTo>
                  <a:lnTo>
                    <a:pt x="6570" y="129503"/>
                  </a:lnTo>
                  <a:lnTo>
                    <a:pt x="8362" y="134595"/>
                  </a:lnTo>
                  <a:lnTo>
                    <a:pt x="9555" y="138837"/>
                  </a:lnTo>
                  <a:lnTo>
                    <a:pt x="10350" y="142511"/>
                  </a:lnTo>
                  <a:lnTo>
                    <a:pt x="11942" y="1523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725"/>
            <p:cNvSpPr/>
            <p:nvPr/>
          </p:nvSpPr>
          <p:spPr>
            <a:xfrm>
              <a:off x="7924802" y="5329610"/>
              <a:ext cx="15240" cy="12011"/>
            </a:xfrm>
            <a:custGeom>
              <a:avLst/>
              <a:gdLst/>
              <a:ahLst/>
              <a:cxnLst/>
              <a:rect l="0" t="0" r="0" b="0"/>
              <a:pathLst>
                <a:path w="15240" h="12011">
                  <a:moveTo>
                    <a:pt x="15239" y="4390"/>
                  </a:moveTo>
                  <a:lnTo>
                    <a:pt x="15239" y="345"/>
                  </a:lnTo>
                  <a:lnTo>
                    <a:pt x="14392" y="0"/>
                  </a:lnTo>
                  <a:lnTo>
                    <a:pt x="12981" y="617"/>
                  </a:lnTo>
                  <a:lnTo>
                    <a:pt x="7933" y="4169"/>
                  </a:lnTo>
                  <a:lnTo>
                    <a:pt x="6982" y="4243"/>
                  </a:lnTo>
                  <a:lnTo>
                    <a:pt x="5502" y="4292"/>
                  </a:lnTo>
                  <a:lnTo>
                    <a:pt x="322" y="4385"/>
                  </a:lnTo>
                  <a:lnTo>
                    <a:pt x="215" y="5233"/>
                  </a:lnTo>
                  <a:lnTo>
                    <a:pt x="143" y="6645"/>
                  </a:lnTo>
                  <a:lnTo>
                    <a:pt x="0" y="1201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726"/>
            <p:cNvSpPr/>
            <p:nvPr/>
          </p:nvSpPr>
          <p:spPr>
            <a:xfrm>
              <a:off x="8161020" y="5341734"/>
              <a:ext cx="125993" cy="281349"/>
            </a:xfrm>
            <a:custGeom>
              <a:avLst/>
              <a:gdLst/>
              <a:ahLst/>
              <a:cxnLst/>
              <a:rect l="0" t="0" r="0" b="0"/>
              <a:pathLst>
                <a:path w="125993" h="281349">
                  <a:moveTo>
                    <a:pt x="38100" y="37986"/>
                  </a:moveTo>
                  <a:lnTo>
                    <a:pt x="38100" y="45292"/>
                  </a:lnTo>
                  <a:lnTo>
                    <a:pt x="40358" y="45466"/>
                  </a:lnTo>
                  <a:lnTo>
                    <a:pt x="44662" y="45578"/>
                  </a:lnTo>
                  <a:lnTo>
                    <a:pt x="45015" y="44741"/>
                  </a:lnTo>
                  <a:lnTo>
                    <a:pt x="45718" y="38013"/>
                  </a:lnTo>
                  <a:lnTo>
                    <a:pt x="45718" y="38004"/>
                  </a:lnTo>
                  <a:lnTo>
                    <a:pt x="45719" y="37998"/>
                  </a:lnTo>
                  <a:lnTo>
                    <a:pt x="45719" y="37994"/>
                  </a:lnTo>
                  <a:lnTo>
                    <a:pt x="45720" y="37991"/>
                  </a:lnTo>
                  <a:lnTo>
                    <a:pt x="45720" y="37988"/>
                  </a:lnTo>
                  <a:lnTo>
                    <a:pt x="45720" y="44547"/>
                  </a:lnTo>
                  <a:lnTo>
                    <a:pt x="43461" y="47393"/>
                  </a:lnTo>
                  <a:lnTo>
                    <a:pt x="41675" y="49337"/>
                  </a:lnTo>
                  <a:lnTo>
                    <a:pt x="40484" y="51481"/>
                  </a:lnTo>
                  <a:lnTo>
                    <a:pt x="39159" y="56119"/>
                  </a:lnTo>
                  <a:lnTo>
                    <a:pt x="38571" y="63261"/>
                  </a:lnTo>
                  <a:lnTo>
                    <a:pt x="38414" y="67535"/>
                  </a:lnTo>
                  <a:lnTo>
                    <a:pt x="37463" y="72079"/>
                  </a:lnTo>
                  <a:lnTo>
                    <a:pt x="35983" y="76802"/>
                  </a:lnTo>
                  <a:lnTo>
                    <a:pt x="34148" y="81643"/>
                  </a:lnTo>
                  <a:lnTo>
                    <a:pt x="32926" y="86564"/>
                  </a:lnTo>
                  <a:lnTo>
                    <a:pt x="32111" y="91538"/>
                  </a:lnTo>
                  <a:lnTo>
                    <a:pt x="31568" y="96548"/>
                  </a:lnTo>
                  <a:lnTo>
                    <a:pt x="31204" y="101580"/>
                  </a:lnTo>
                  <a:lnTo>
                    <a:pt x="30962" y="106629"/>
                  </a:lnTo>
                  <a:lnTo>
                    <a:pt x="30802" y="111688"/>
                  </a:lnTo>
                  <a:lnTo>
                    <a:pt x="29847" y="117601"/>
                  </a:lnTo>
                  <a:lnTo>
                    <a:pt x="28365" y="124082"/>
                  </a:lnTo>
                  <a:lnTo>
                    <a:pt x="26530" y="130944"/>
                  </a:lnTo>
                  <a:lnTo>
                    <a:pt x="22233" y="145340"/>
                  </a:lnTo>
                  <a:lnTo>
                    <a:pt x="19902" y="152736"/>
                  </a:lnTo>
                  <a:lnTo>
                    <a:pt x="18347" y="160205"/>
                  </a:lnTo>
                  <a:lnTo>
                    <a:pt x="17313" y="167726"/>
                  </a:lnTo>
                  <a:lnTo>
                    <a:pt x="16621" y="175279"/>
                  </a:lnTo>
                  <a:lnTo>
                    <a:pt x="16161" y="182008"/>
                  </a:lnTo>
                  <a:lnTo>
                    <a:pt x="15855" y="188188"/>
                  </a:lnTo>
                  <a:lnTo>
                    <a:pt x="15650" y="194000"/>
                  </a:lnTo>
                  <a:lnTo>
                    <a:pt x="14665" y="200416"/>
                  </a:lnTo>
                  <a:lnTo>
                    <a:pt x="13163" y="207233"/>
                  </a:lnTo>
                  <a:lnTo>
                    <a:pt x="11315" y="214317"/>
                  </a:lnTo>
                  <a:lnTo>
                    <a:pt x="10084" y="220733"/>
                  </a:lnTo>
                  <a:lnTo>
                    <a:pt x="9263" y="226704"/>
                  </a:lnTo>
                  <a:lnTo>
                    <a:pt x="8715" y="232378"/>
                  </a:lnTo>
                  <a:lnTo>
                    <a:pt x="8108" y="240941"/>
                  </a:lnTo>
                  <a:lnTo>
                    <a:pt x="7946" y="244409"/>
                  </a:lnTo>
                  <a:lnTo>
                    <a:pt x="5507" y="252779"/>
                  </a:lnTo>
                  <a:lnTo>
                    <a:pt x="2448" y="261296"/>
                  </a:lnTo>
                  <a:lnTo>
                    <a:pt x="1088" y="267904"/>
                  </a:lnTo>
                  <a:lnTo>
                    <a:pt x="323" y="276384"/>
                  </a:lnTo>
                  <a:lnTo>
                    <a:pt x="28" y="281348"/>
                  </a:lnTo>
                  <a:lnTo>
                    <a:pt x="0" y="106582"/>
                  </a:lnTo>
                  <a:lnTo>
                    <a:pt x="846" y="98956"/>
                  </a:lnTo>
                  <a:lnTo>
                    <a:pt x="2258" y="91333"/>
                  </a:lnTo>
                  <a:lnTo>
                    <a:pt x="4045" y="83710"/>
                  </a:lnTo>
                  <a:lnTo>
                    <a:pt x="6083" y="76089"/>
                  </a:lnTo>
                  <a:lnTo>
                    <a:pt x="10605" y="60847"/>
                  </a:lnTo>
                  <a:lnTo>
                    <a:pt x="12151" y="54073"/>
                  </a:lnTo>
                  <a:lnTo>
                    <a:pt x="13181" y="47864"/>
                  </a:lnTo>
                  <a:lnTo>
                    <a:pt x="13867" y="42032"/>
                  </a:lnTo>
                  <a:lnTo>
                    <a:pt x="16017" y="37296"/>
                  </a:lnTo>
                  <a:lnTo>
                    <a:pt x="19145" y="33293"/>
                  </a:lnTo>
                  <a:lnTo>
                    <a:pt x="22923" y="29777"/>
                  </a:lnTo>
                  <a:lnTo>
                    <a:pt x="25442" y="25740"/>
                  </a:lnTo>
                  <a:lnTo>
                    <a:pt x="27121" y="21355"/>
                  </a:lnTo>
                  <a:lnTo>
                    <a:pt x="28241" y="16739"/>
                  </a:lnTo>
                  <a:lnTo>
                    <a:pt x="29834" y="13661"/>
                  </a:lnTo>
                  <a:lnTo>
                    <a:pt x="31742" y="11609"/>
                  </a:lnTo>
                  <a:lnTo>
                    <a:pt x="33862" y="10241"/>
                  </a:lnTo>
                  <a:lnTo>
                    <a:pt x="36968" y="8483"/>
                  </a:lnTo>
                  <a:lnTo>
                    <a:pt x="44935" y="4271"/>
                  </a:lnTo>
                  <a:lnTo>
                    <a:pt x="48584" y="2809"/>
                  </a:lnTo>
                  <a:lnTo>
                    <a:pt x="51862" y="1835"/>
                  </a:lnTo>
                  <a:lnTo>
                    <a:pt x="54895" y="1185"/>
                  </a:lnTo>
                  <a:lnTo>
                    <a:pt x="57764" y="752"/>
                  </a:lnTo>
                  <a:lnTo>
                    <a:pt x="60522" y="463"/>
                  </a:lnTo>
                  <a:lnTo>
                    <a:pt x="63209" y="271"/>
                  </a:lnTo>
                  <a:lnTo>
                    <a:pt x="66692" y="142"/>
                  </a:lnTo>
                  <a:lnTo>
                    <a:pt x="75080" y="0"/>
                  </a:lnTo>
                  <a:lnTo>
                    <a:pt x="78838" y="809"/>
                  </a:lnTo>
                  <a:lnTo>
                    <a:pt x="82194" y="2194"/>
                  </a:lnTo>
                  <a:lnTo>
                    <a:pt x="85274" y="3964"/>
                  </a:lnTo>
                  <a:lnTo>
                    <a:pt x="93216" y="8190"/>
                  </a:lnTo>
                  <a:lnTo>
                    <a:pt x="97704" y="10502"/>
                  </a:lnTo>
                  <a:lnTo>
                    <a:pt x="101543" y="12890"/>
                  </a:lnTo>
                  <a:lnTo>
                    <a:pt x="104948" y="15329"/>
                  </a:lnTo>
                  <a:lnTo>
                    <a:pt x="108065" y="17801"/>
                  </a:lnTo>
                  <a:lnTo>
                    <a:pt x="110991" y="20296"/>
                  </a:lnTo>
                  <a:lnTo>
                    <a:pt x="113788" y="22806"/>
                  </a:lnTo>
                  <a:lnTo>
                    <a:pt x="116498" y="25326"/>
                  </a:lnTo>
                  <a:lnTo>
                    <a:pt x="118305" y="27852"/>
                  </a:lnTo>
                  <a:lnTo>
                    <a:pt x="121695" y="35454"/>
                  </a:lnTo>
                  <a:lnTo>
                    <a:pt x="125489" y="40529"/>
                  </a:lnTo>
                  <a:lnTo>
                    <a:pt x="125992" y="43915"/>
                  </a:lnTo>
                  <a:lnTo>
                    <a:pt x="124295" y="52192"/>
                  </a:lnTo>
                  <a:lnTo>
                    <a:pt x="122657" y="56770"/>
                  </a:lnTo>
                  <a:lnTo>
                    <a:pt x="120718" y="61515"/>
                  </a:lnTo>
                  <a:lnTo>
                    <a:pt x="118578" y="66372"/>
                  </a:lnTo>
                  <a:lnTo>
                    <a:pt x="116305" y="70456"/>
                  </a:lnTo>
                  <a:lnTo>
                    <a:pt x="113944" y="74026"/>
                  </a:lnTo>
                  <a:lnTo>
                    <a:pt x="111522" y="77253"/>
                  </a:lnTo>
                  <a:lnTo>
                    <a:pt x="108215" y="81097"/>
                  </a:lnTo>
                  <a:lnTo>
                    <a:pt x="104317" y="85353"/>
                  </a:lnTo>
                  <a:lnTo>
                    <a:pt x="100025" y="89884"/>
                  </a:lnTo>
                  <a:lnTo>
                    <a:pt x="95470" y="93751"/>
                  </a:lnTo>
                  <a:lnTo>
                    <a:pt x="90740" y="97176"/>
                  </a:lnTo>
                  <a:lnTo>
                    <a:pt x="85893" y="100306"/>
                  </a:lnTo>
                  <a:lnTo>
                    <a:pt x="80968" y="103239"/>
                  </a:lnTo>
                  <a:lnTo>
                    <a:pt x="75993" y="106042"/>
                  </a:lnTo>
                  <a:lnTo>
                    <a:pt x="70981" y="108757"/>
                  </a:lnTo>
                  <a:lnTo>
                    <a:pt x="65948" y="112259"/>
                  </a:lnTo>
                  <a:lnTo>
                    <a:pt x="60898" y="116289"/>
                  </a:lnTo>
                  <a:lnTo>
                    <a:pt x="55839" y="120668"/>
                  </a:lnTo>
                  <a:lnTo>
                    <a:pt x="50773" y="123587"/>
                  </a:lnTo>
                  <a:lnTo>
                    <a:pt x="45702" y="125533"/>
                  </a:lnTo>
                  <a:lnTo>
                    <a:pt x="40629" y="126831"/>
                  </a:lnTo>
                  <a:lnTo>
                    <a:pt x="35552" y="128543"/>
                  </a:lnTo>
                  <a:lnTo>
                    <a:pt x="30474" y="130530"/>
                  </a:lnTo>
                  <a:lnTo>
                    <a:pt x="25397" y="132702"/>
                  </a:lnTo>
                  <a:lnTo>
                    <a:pt x="22011" y="134997"/>
                  </a:lnTo>
                  <a:lnTo>
                    <a:pt x="19753" y="137373"/>
                  </a:lnTo>
                  <a:lnTo>
                    <a:pt x="18250" y="139804"/>
                  </a:lnTo>
                  <a:lnTo>
                    <a:pt x="16399" y="141425"/>
                  </a:lnTo>
                  <a:lnTo>
                    <a:pt x="14320" y="142505"/>
                  </a:lnTo>
                  <a:lnTo>
                    <a:pt x="8943" y="144239"/>
                  </a:lnTo>
                  <a:lnTo>
                    <a:pt x="8504" y="143535"/>
                  </a:lnTo>
                  <a:lnTo>
                    <a:pt x="7620" y="13704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727"/>
            <p:cNvSpPr/>
            <p:nvPr/>
          </p:nvSpPr>
          <p:spPr>
            <a:xfrm>
              <a:off x="8092440" y="5417829"/>
              <a:ext cx="364958" cy="274313"/>
            </a:xfrm>
            <a:custGeom>
              <a:avLst/>
              <a:gdLst/>
              <a:ahLst/>
              <a:cxnLst/>
              <a:rect l="0" t="0" r="0" b="0"/>
              <a:pathLst>
                <a:path w="364958" h="274313">
                  <a:moveTo>
                    <a:pt x="281940" y="15231"/>
                  </a:moveTo>
                  <a:lnTo>
                    <a:pt x="322564" y="15231"/>
                  </a:lnTo>
                  <a:lnTo>
                    <a:pt x="324263" y="14385"/>
                  </a:lnTo>
                  <a:lnTo>
                    <a:pt x="325395" y="12974"/>
                  </a:lnTo>
                  <a:lnTo>
                    <a:pt x="327213" y="8670"/>
                  </a:lnTo>
                  <a:lnTo>
                    <a:pt x="327620" y="1143"/>
                  </a:lnTo>
                  <a:lnTo>
                    <a:pt x="326788" y="759"/>
                  </a:lnTo>
                  <a:lnTo>
                    <a:pt x="319366" y="143"/>
                  </a:lnTo>
                  <a:lnTo>
                    <a:pt x="309963" y="36"/>
                  </a:lnTo>
                  <a:lnTo>
                    <a:pt x="291615" y="0"/>
                  </a:lnTo>
                  <a:lnTo>
                    <a:pt x="281724" y="2253"/>
                  </a:lnTo>
                  <a:lnTo>
                    <a:pt x="270838" y="5230"/>
                  </a:lnTo>
                  <a:lnTo>
                    <a:pt x="264379" y="6024"/>
                  </a:lnTo>
                  <a:lnTo>
                    <a:pt x="257532" y="6552"/>
                  </a:lnTo>
                  <a:lnTo>
                    <a:pt x="251274" y="7752"/>
                  </a:lnTo>
                  <a:lnTo>
                    <a:pt x="245409" y="9399"/>
                  </a:lnTo>
                  <a:lnTo>
                    <a:pt x="219785" y="18124"/>
                  </a:lnTo>
                  <a:lnTo>
                    <a:pt x="209725" y="23008"/>
                  </a:lnTo>
                  <a:lnTo>
                    <a:pt x="199300" y="30518"/>
                  </a:lnTo>
                  <a:lnTo>
                    <a:pt x="190850" y="38105"/>
                  </a:lnTo>
                  <a:lnTo>
                    <a:pt x="182984" y="45715"/>
                  </a:lnTo>
                  <a:lnTo>
                    <a:pt x="180409" y="48254"/>
                  </a:lnTo>
                  <a:lnTo>
                    <a:pt x="179538" y="50793"/>
                  </a:lnTo>
                  <a:lnTo>
                    <a:pt x="179806" y="53332"/>
                  </a:lnTo>
                  <a:lnTo>
                    <a:pt x="180831" y="55872"/>
                  </a:lnTo>
                  <a:lnTo>
                    <a:pt x="181968" y="63209"/>
                  </a:lnTo>
                  <a:lnTo>
                    <a:pt x="182272" y="67537"/>
                  </a:lnTo>
                  <a:lnTo>
                    <a:pt x="184169" y="71268"/>
                  </a:lnTo>
                  <a:lnTo>
                    <a:pt x="187126" y="74603"/>
                  </a:lnTo>
                  <a:lnTo>
                    <a:pt x="194927" y="80565"/>
                  </a:lnTo>
                  <a:lnTo>
                    <a:pt x="204038" y="86037"/>
                  </a:lnTo>
                  <a:lnTo>
                    <a:pt x="213734" y="93550"/>
                  </a:lnTo>
                  <a:lnTo>
                    <a:pt x="223687" y="101686"/>
                  </a:lnTo>
                  <a:lnTo>
                    <a:pt x="233754" y="108125"/>
                  </a:lnTo>
                  <a:lnTo>
                    <a:pt x="252986" y="120554"/>
                  </a:lnTo>
                  <a:lnTo>
                    <a:pt x="260097" y="124394"/>
                  </a:lnTo>
                  <a:lnTo>
                    <a:pt x="267378" y="127799"/>
                  </a:lnTo>
                  <a:lnTo>
                    <a:pt x="274773" y="130917"/>
                  </a:lnTo>
                  <a:lnTo>
                    <a:pt x="282242" y="134688"/>
                  </a:lnTo>
                  <a:lnTo>
                    <a:pt x="289761" y="138896"/>
                  </a:lnTo>
                  <a:lnTo>
                    <a:pt x="297313" y="143394"/>
                  </a:lnTo>
                  <a:lnTo>
                    <a:pt x="304043" y="147240"/>
                  </a:lnTo>
                  <a:lnTo>
                    <a:pt x="316034" y="153771"/>
                  </a:lnTo>
                  <a:lnTo>
                    <a:pt x="332305" y="162208"/>
                  </a:lnTo>
                  <a:lnTo>
                    <a:pt x="340449" y="167478"/>
                  </a:lnTo>
                  <a:lnTo>
                    <a:pt x="347738" y="173490"/>
                  </a:lnTo>
                  <a:lnTo>
                    <a:pt x="356620" y="181806"/>
                  </a:lnTo>
                  <a:lnTo>
                    <a:pt x="361697" y="188889"/>
                  </a:lnTo>
                  <a:lnTo>
                    <a:pt x="363954" y="194859"/>
                  </a:lnTo>
                  <a:lnTo>
                    <a:pt x="364957" y="200335"/>
                  </a:lnTo>
                  <a:lnTo>
                    <a:pt x="363531" y="203827"/>
                  </a:lnTo>
                  <a:lnTo>
                    <a:pt x="357431" y="212223"/>
                  </a:lnTo>
                  <a:lnTo>
                    <a:pt x="351335" y="219340"/>
                  </a:lnTo>
                  <a:lnTo>
                    <a:pt x="348523" y="222424"/>
                  </a:lnTo>
                  <a:lnTo>
                    <a:pt x="338625" y="228109"/>
                  </a:lnTo>
                  <a:lnTo>
                    <a:pt x="332431" y="230810"/>
                  </a:lnTo>
                  <a:lnTo>
                    <a:pt x="325761" y="233457"/>
                  </a:lnTo>
                  <a:lnTo>
                    <a:pt x="311575" y="238656"/>
                  </a:lnTo>
                  <a:lnTo>
                    <a:pt x="303391" y="241228"/>
                  </a:lnTo>
                  <a:lnTo>
                    <a:pt x="285265" y="246343"/>
                  </a:lnTo>
                  <a:lnTo>
                    <a:pt x="274842" y="248892"/>
                  </a:lnTo>
                  <a:lnTo>
                    <a:pt x="196264" y="266690"/>
                  </a:lnTo>
                  <a:lnTo>
                    <a:pt x="184183" y="269230"/>
                  </a:lnTo>
                  <a:lnTo>
                    <a:pt x="171896" y="270925"/>
                  </a:lnTo>
                  <a:lnTo>
                    <a:pt x="159471" y="272053"/>
                  </a:lnTo>
                  <a:lnTo>
                    <a:pt x="146954" y="272806"/>
                  </a:lnTo>
                  <a:lnTo>
                    <a:pt x="124016" y="273643"/>
                  </a:lnTo>
                  <a:lnTo>
                    <a:pt x="89803" y="274113"/>
                  </a:lnTo>
                  <a:lnTo>
                    <a:pt x="0" y="27431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728"/>
            <p:cNvSpPr/>
            <p:nvPr/>
          </p:nvSpPr>
          <p:spPr>
            <a:xfrm>
              <a:off x="7051731" y="5730241"/>
              <a:ext cx="1608660" cy="60950"/>
            </a:xfrm>
            <a:custGeom>
              <a:avLst/>
              <a:gdLst/>
              <a:ahLst/>
              <a:cxnLst/>
              <a:rect l="0" t="0" r="0" b="0"/>
              <a:pathLst>
                <a:path w="1608660" h="60950">
                  <a:moveTo>
                    <a:pt x="4389" y="45719"/>
                  </a:moveTo>
                  <a:lnTo>
                    <a:pt x="345" y="53810"/>
                  </a:lnTo>
                  <a:lnTo>
                    <a:pt x="0" y="56193"/>
                  </a:lnTo>
                  <a:lnTo>
                    <a:pt x="616" y="57782"/>
                  </a:lnTo>
                  <a:lnTo>
                    <a:pt x="1873" y="58841"/>
                  </a:lnTo>
                  <a:lnTo>
                    <a:pt x="3559" y="59547"/>
                  </a:lnTo>
                  <a:lnTo>
                    <a:pt x="10730" y="60773"/>
                  </a:lnTo>
                  <a:lnTo>
                    <a:pt x="52621" y="60949"/>
                  </a:lnTo>
                  <a:lnTo>
                    <a:pt x="86226" y="60109"/>
                  </a:lnTo>
                  <a:lnTo>
                    <a:pt x="99587" y="58699"/>
                  </a:lnTo>
                  <a:lnTo>
                    <a:pt x="113574" y="56914"/>
                  </a:lnTo>
                  <a:lnTo>
                    <a:pt x="128825" y="55722"/>
                  </a:lnTo>
                  <a:lnTo>
                    <a:pt x="161578" y="54399"/>
                  </a:lnTo>
                  <a:lnTo>
                    <a:pt x="178608" y="53199"/>
                  </a:lnTo>
                  <a:lnTo>
                    <a:pt x="195889" y="51552"/>
                  </a:lnTo>
                  <a:lnTo>
                    <a:pt x="213336" y="49608"/>
                  </a:lnTo>
                  <a:lnTo>
                    <a:pt x="232587" y="48312"/>
                  </a:lnTo>
                  <a:lnTo>
                    <a:pt x="274297" y="46871"/>
                  </a:lnTo>
                  <a:lnTo>
                    <a:pt x="296089" y="45641"/>
                  </a:lnTo>
                  <a:lnTo>
                    <a:pt x="340621" y="42015"/>
                  </a:lnTo>
                  <a:lnTo>
                    <a:pt x="408532" y="35214"/>
                  </a:lnTo>
                  <a:lnTo>
                    <a:pt x="432144" y="33636"/>
                  </a:lnTo>
                  <a:lnTo>
                    <a:pt x="480959" y="31883"/>
                  </a:lnTo>
                  <a:lnTo>
                    <a:pt x="556040" y="30895"/>
                  </a:lnTo>
                  <a:lnTo>
                    <a:pt x="581284" y="29909"/>
                  </a:lnTo>
                  <a:lnTo>
                    <a:pt x="657263" y="25325"/>
                  </a:lnTo>
                  <a:lnTo>
                    <a:pt x="708011" y="23955"/>
                  </a:lnTo>
                  <a:lnTo>
                    <a:pt x="733397" y="22743"/>
                  </a:lnTo>
                  <a:lnTo>
                    <a:pt x="808731" y="17839"/>
                  </a:lnTo>
                  <a:lnTo>
                    <a:pt x="856328" y="16395"/>
                  </a:lnTo>
                  <a:lnTo>
                    <a:pt x="1012024" y="15341"/>
                  </a:lnTo>
                  <a:lnTo>
                    <a:pt x="1037673" y="14460"/>
                  </a:lnTo>
                  <a:lnTo>
                    <a:pt x="1063238" y="13027"/>
                  </a:lnTo>
                  <a:lnTo>
                    <a:pt x="1088748" y="11224"/>
                  </a:lnTo>
                  <a:lnTo>
                    <a:pt x="1114222" y="10023"/>
                  </a:lnTo>
                  <a:lnTo>
                    <a:pt x="1165104" y="8687"/>
                  </a:lnTo>
                  <a:lnTo>
                    <a:pt x="1391830" y="7638"/>
                  </a:lnTo>
                  <a:lnTo>
                    <a:pt x="1480575" y="7622"/>
                  </a:lnTo>
                  <a:lnTo>
                    <a:pt x="1495666" y="8468"/>
                  </a:lnTo>
                  <a:lnTo>
                    <a:pt x="1509960" y="9878"/>
                  </a:lnTo>
                  <a:lnTo>
                    <a:pt x="1523724" y="11665"/>
                  </a:lnTo>
                  <a:lnTo>
                    <a:pt x="1545789" y="11393"/>
                  </a:lnTo>
                  <a:lnTo>
                    <a:pt x="1555230" y="10135"/>
                  </a:lnTo>
                  <a:lnTo>
                    <a:pt x="1580651" y="8365"/>
                  </a:lnTo>
                  <a:lnTo>
                    <a:pt x="1594232" y="10209"/>
                  </a:lnTo>
                  <a:lnTo>
                    <a:pt x="1608659" y="14245"/>
                  </a:lnTo>
                  <a:lnTo>
                    <a:pt x="1608150" y="13730"/>
                  </a:lnTo>
                  <a:lnTo>
                    <a:pt x="1606116" y="12540"/>
                  </a:lnTo>
                  <a:lnTo>
                    <a:pt x="1603067" y="10900"/>
                  </a:lnTo>
                  <a:lnTo>
                    <a:pt x="1595164" y="9077"/>
                  </a:lnTo>
                  <a:lnTo>
                    <a:pt x="1584314" y="7421"/>
                  </a:lnTo>
                  <a:lnTo>
                    <a:pt x="155124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729"/>
            <p:cNvSpPr/>
            <p:nvPr/>
          </p:nvSpPr>
          <p:spPr>
            <a:xfrm>
              <a:off x="3970021" y="5486400"/>
              <a:ext cx="616151" cy="280871"/>
            </a:xfrm>
            <a:custGeom>
              <a:avLst/>
              <a:gdLst/>
              <a:ahLst/>
              <a:cxnLst/>
              <a:rect l="0" t="0" r="0" b="0"/>
              <a:pathLst>
                <a:path w="616151" h="280871">
                  <a:moveTo>
                    <a:pt x="0" y="0"/>
                  </a:moveTo>
                  <a:lnTo>
                    <a:pt x="11637" y="0"/>
                  </a:lnTo>
                  <a:lnTo>
                    <a:pt x="12838" y="847"/>
                  </a:lnTo>
                  <a:lnTo>
                    <a:pt x="13638" y="2258"/>
                  </a:lnTo>
                  <a:lnTo>
                    <a:pt x="14923" y="6561"/>
                  </a:lnTo>
                  <a:lnTo>
                    <a:pt x="19191" y="11352"/>
                  </a:lnTo>
                  <a:lnTo>
                    <a:pt x="21261" y="12648"/>
                  </a:lnTo>
                  <a:lnTo>
                    <a:pt x="28218" y="15319"/>
                  </a:lnTo>
                  <a:lnTo>
                    <a:pt x="40412" y="23378"/>
                  </a:lnTo>
                  <a:lnTo>
                    <a:pt x="54025" y="30634"/>
                  </a:lnTo>
                  <a:lnTo>
                    <a:pt x="66525" y="38146"/>
                  </a:lnTo>
                  <a:lnTo>
                    <a:pt x="77849" y="45734"/>
                  </a:lnTo>
                  <a:lnTo>
                    <a:pt x="91928" y="53345"/>
                  </a:lnTo>
                  <a:lnTo>
                    <a:pt x="111856" y="63502"/>
                  </a:lnTo>
                  <a:lnTo>
                    <a:pt x="124221" y="70838"/>
                  </a:lnTo>
                  <a:lnTo>
                    <a:pt x="137335" y="78898"/>
                  </a:lnTo>
                  <a:lnTo>
                    <a:pt x="148809" y="85301"/>
                  </a:lnTo>
                  <a:lnTo>
                    <a:pt x="161811" y="93228"/>
                  </a:lnTo>
                  <a:lnTo>
                    <a:pt x="176055" y="101548"/>
                  </a:lnTo>
                  <a:lnTo>
                    <a:pt x="190854" y="108068"/>
                  </a:lnTo>
                  <a:lnTo>
                    <a:pt x="205897" y="116046"/>
                  </a:lnTo>
                  <a:lnTo>
                    <a:pt x="213464" y="120545"/>
                  </a:lnTo>
                  <a:lnTo>
                    <a:pt x="221896" y="125237"/>
                  </a:lnTo>
                  <a:lnTo>
                    <a:pt x="240296" y="134965"/>
                  </a:lnTo>
                  <a:lnTo>
                    <a:pt x="257504" y="142676"/>
                  </a:lnTo>
                  <a:lnTo>
                    <a:pt x="274466" y="149772"/>
                  </a:lnTo>
                  <a:lnTo>
                    <a:pt x="293294" y="158570"/>
                  </a:lnTo>
                  <a:lnTo>
                    <a:pt x="303056" y="162440"/>
                  </a:lnTo>
                  <a:lnTo>
                    <a:pt x="312950" y="165867"/>
                  </a:lnTo>
                  <a:lnTo>
                    <a:pt x="332128" y="172779"/>
                  </a:lnTo>
                  <a:lnTo>
                    <a:pt x="349119" y="181496"/>
                  </a:lnTo>
                  <a:lnTo>
                    <a:pt x="367394" y="188756"/>
                  </a:lnTo>
                  <a:lnTo>
                    <a:pt x="377010" y="191877"/>
                  </a:lnTo>
                  <a:lnTo>
                    <a:pt x="386806" y="195652"/>
                  </a:lnTo>
                  <a:lnTo>
                    <a:pt x="396724" y="199861"/>
                  </a:lnTo>
                  <a:lnTo>
                    <a:pt x="415928" y="208207"/>
                  </a:lnTo>
                  <a:lnTo>
                    <a:pt x="432930" y="214739"/>
                  </a:lnTo>
                  <a:lnTo>
                    <a:pt x="456782" y="223176"/>
                  </a:lnTo>
                  <a:lnTo>
                    <a:pt x="474512" y="228447"/>
                  </a:lnTo>
                  <a:lnTo>
                    <a:pt x="491987" y="233612"/>
                  </a:lnTo>
                  <a:lnTo>
                    <a:pt x="526514" y="246371"/>
                  </a:lnTo>
                  <a:lnTo>
                    <a:pt x="544812" y="253997"/>
                  </a:lnTo>
                  <a:lnTo>
                    <a:pt x="555687" y="256822"/>
                  </a:lnTo>
                  <a:lnTo>
                    <a:pt x="560958" y="257574"/>
                  </a:lnTo>
                  <a:lnTo>
                    <a:pt x="569072" y="260669"/>
                  </a:lnTo>
                  <a:lnTo>
                    <a:pt x="578400" y="267171"/>
                  </a:lnTo>
                  <a:lnTo>
                    <a:pt x="581180" y="269554"/>
                  </a:lnTo>
                  <a:lnTo>
                    <a:pt x="584727" y="271143"/>
                  </a:lnTo>
                  <a:lnTo>
                    <a:pt x="599373" y="273901"/>
                  </a:lnTo>
                  <a:lnTo>
                    <a:pt x="605252" y="274196"/>
                  </a:lnTo>
                  <a:lnTo>
                    <a:pt x="606701" y="275085"/>
                  </a:lnTo>
                  <a:lnTo>
                    <a:pt x="607667" y="276523"/>
                  </a:lnTo>
                  <a:lnTo>
                    <a:pt x="609217" y="280870"/>
                  </a:lnTo>
                  <a:lnTo>
                    <a:pt x="609345" y="280381"/>
                  </a:lnTo>
                  <a:lnTo>
                    <a:pt x="609486" y="277578"/>
                  </a:lnTo>
                  <a:lnTo>
                    <a:pt x="610371" y="276492"/>
                  </a:lnTo>
                  <a:lnTo>
                    <a:pt x="611807" y="275768"/>
                  </a:lnTo>
                  <a:lnTo>
                    <a:pt x="613611" y="275286"/>
                  </a:lnTo>
                  <a:lnTo>
                    <a:pt x="614814" y="274117"/>
                  </a:lnTo>
                  <a:lnTo>
                    <a:pt x="615615" y="272492"/>
                  </a:lnTo>
                  <a:lnTo>
                    <a:pt x="616150" y="270561"/>
                  </a:lnTo>
                  <a:lnTo>
                    <a:pt x="615660" y="268428"/>
                  </a:lnTo>
                  <a:lnTo>
                    <a:pt x="611771" y="261379"/>
                  </a:lnTo>
                  <a:lnTo>
                    <a:pt x="611048" y="258920"/>
                  </a:lnTo>
                  <a:lnTo>
                    <a:pt x="609599" y="2514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730"/>
            <p:cNvSpPr/>
            <p:nvPr/>
          </p:nvSpPr>
          <p:spPr>
            <a:xfrm>
              <a:off x="4503429" y="5646420"/>
              <a:ext cx="204185" cy="259081"/>
            </a:xfrm>
            <a:custGeom>
              <a:avLst/>
              <a:gdLst/>
              <a:ahLst/>
              <a:cxnLst/>
              <a:rect l="0" t="0" r="0" b="0"/>
              <a:pathLst>
                <a:path w="204185" h="259081">
                  <a:moveTo>
                    <a:pt x="7612" y="0"/>
                  </a:moveTo>
                  <a:lnTo>
                    <a:pt x="85" y="0"/>
                  </a:lnTo>
                  <a:lnTo>
                    <a:pt x="0" y="6561"/>
                  </a:lnTo>
                  <a:lnTo>
                    <a:pt x="6077" y="14341"/>
                  </a:lnTo>
                  <a:lnTo>
                    <a:pt x="10599" y="22178"/>
                  </a:lnTo>
                  <a:lnTo>
                    <a:pt x="15430" y="29048"/>
                  </a:lnTo>
                  <a:lnTo>
                    <a:pt x="21246" y="35770"/>
                  </a:lnTo>
                  <a:lnTo>
                    <a:pt x="29476" y="44402"/>
                  </a:lnTo>
                  <a:lnTo>
                    <a:pt x="34041" y="48228"/>
                  </a:lnTo>
                  <a:lnTo>
                    <a:pt x="38778" y="51626"/>
                  </a:lnTo>
                  <a:lnTo>
                    <a:pt x="62593" y="67206"/>
                  </a:lnTo>
                  <a:lnTo>
                    <a:pt x="68818" y="72744"/>
                  </a:lnTo>
                  <a:lnTo>
                    <a:pt x="74663" y="78976"/>
                  </a:lnTo>
                  <a:lnTo>
                    <a:pt x="80253" y="85671"/>
                  </a:lnTo>
                  <a:lnTo>
                    <a:pt x="86519" y="91827"/>
                  </a:lnTo>
                  <a:lnTo>
                    <a:pt x="93237" y="97625"/>
                  </a:lnTo>
                  <a:lnTo>
                    <a:pt x="100254" y="103183"/>
                  </a:lnTo>
                  <a:lnTo>
                    <a:pt x="106627" y="107736"/>
                  </a:lnTo>
                  <a:lnTo>
                    <a:pt x="112568" y="111617"/>
                  </a:lnTo>
                  <a:lnTo>
                    <a:pt x="118223" y="115051"/>
                  </a:lnTo>
                  <a:lnTo>
                    <a:pt x="131278" y="123382"/>
                  </a:lnTo>
                  <a:lnTo>
                    <a:pt x="138316" y="127975"/>
                  </a:lnTo>
                  <a:lnTo>
                    <a:pt x="144701" y="132730"/>
                  </a:lnTo>
                  <a:lnTo>
                    <a:pt x="150651" y="137594"/>
                  </a:lnTo>
                  <a:lnTo>
                    <a:pt x="156311" y="142529"/>
                  </a:lnTo>
                  <a:lnTo>
                    <a:pt x="161778" y="146666"/>
                  </a:lnTo>
                  <a:lnTo>
                    <a:pt x="167116" y="150270"/>
                  </a:lnTo>
                  <a:lnTo>
                    <a:pt x="172368" y="153520"/>
                  </a:lnTo>
                  <a:lnTo>
                    <a:pt x="176716" y="156534"/>
                  </a:lnTo>
                  <a:lnTo>
                    <a:pt x="180461" y="159389"/>
                  </a:lnTo>
                  <a:lnTo>
                    <a:pt x="183804" y="162139"/>
                  </a:lnTo>
                  <a:lnTo>
                    <a:pt x="189777" y="169711"/>
                  </a:lnTo>
                  <a:lnTo>
                    <a:pt x="192555" y="174101"/>
                  </a:lnTo>
                  <a:lnTo>
                    <a:pt x="197900" y="181236"/>
                  </a:lnTo>
                  <a:lnTo>
                    <a:pt x="200511" y="184324"/>
                  </a:lnTo>
                  <a:lnTo>
                    <a:pt x="203411" y="190013"/>
                  </a:lnTo>
                  <a:lnTo>
                    <a:pt x="204184" y="192715"/>
                  </a:lnTo>
                  <a:lnTo>
                    <a:pt x="203854" y="195363"/>
                  </a:lnTo>
                  <a:lnTo>
                    <a:pt x="202786" y="197976"/>
                  </a:lnTo>
                  <a:lnTo>
                    <a:pt x="197239" y="205698"/>
                  </a:lnTo>
                  <a:lnTo>
                    <a:pt x="194990" y="208251"/>
                  </a:lnTo>
                  <a:lnTo>
                    <a:pt x="191796" y="210801"/>
                  </a:lnTo>
                  <a:lnTo>
                    <a:pt x="187975" y="213347"/>
                  </a:lnTo>
                  <a:lnTo>
                    <a:pt x="183734" y="215891"/>
                  </a:lnTo>
                  <a:lnTo>
                    <a:pt x="179213" y="218434"/>
                  </a:lnTo>
                  <a:lnTo>
                    <a:pt x="169674" y="223518"/>
                  </a:lnTo>
                  <a:lnTo>
                    <a:pt x="154784" y="231139"/>
                  </a:lnTo>
                  <a:lnTo>
                    <a:pt x="148906" y="232833"/>
                  </a:lnTo>
                  <a:lnTo>
                    <a:pt x="142448" y="233962"/>
                  </a:lnTo>
                  <a:lnTo>
                    <a:pt x="135603" y="234714"/>
                  </a:lnTo>
                  <a:lnTo>
                    <a:pt x="128499" y="236064"/>
                  </a:lnTo>
                  <a:lnTo>
                    <a:pt x="121223" y="237809"/>
                  </a:lnTo>
                  <a:lnTo>
                    <a:pt x="113833" y="239820"/>
                  </a:lnTo>
                  <a:lnTo>
                    <a:pt x="107213" y="242006"/>
                  </a:lnTo>
                  <a:lnTo>
                    <a:pt x="101105" y="244311"/>
                  </a:lnTo>
                  <a:lnTo>
                    <a:pt x="95341" y="246694"/>
                  </a:lnTo>
                  <a:lnTo>
                    <a:pt x="89804" y="248283"/>
                  </a:lnTo>
                  <a:lnTo>
                    <a:pt x="84420" y="249342"/>
                  </a:lnTo>
                  <a:lnTo>
                    <a:pt x="79137" y="250048"/>
                  </a:lnTo>
                  <a:lnTo>
                    <a:pt x="74769" y="251365"/>
                  </a:lnTo>
                  <a:lnTo>
                    <a:pt x="71010" y="253090"/>
                  </a:lnTo>
                  <a:lnTo>
                    <a:pt x="67656" y="255087"/>
                  </a:lnTo>
                  <a:lnTo>
                    <a:pt x="61674" y="257305"/>
                  </a:lnTo>
                  <a:lnTo>
                    <a:pt x="53331" y="2590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731"/>
            <p:cNvSpPr/>
            <p:nvPr/>
          </p:nvSpPr>
          <p:spPr>
            <a:xfrm>
              <a:off x="5196841" y="5654040"/>
              <a:ext cx="30472" cy="327661"/>
            </a:xfrm>
            <a:custGeom>
              <a:avLst/>
              <a:gdLst/>
              <a:ahLst/>
              <a:cxnLst/>
              <a:rect l="0" t="0" r="0" b="0"/>
              <a:pathLst>
                <a:path w="30472" h="327661">
                  <a:moveTo>
                    <a:pt x="7620" y="0"/>
                  </a:moveTo>
                  <a:lnTo>
                    <a:pt x="11664" y="12136"/>
                  </a:lnTo>
                  <a:lnTo>
                    <a:pt x="12856" y="16557"/>
                  </a:lnTo>
                  <a:lnTo>
                    <a:pt x="13651" y="20351"/>
                  </a:lnTo>
                  <a:lnTo>
                    <a:pt x="14533" y="26825"/>
                  </a:lnTo>
                  <a:lnTo>
                    <a:pt x="15030" y="36077"/>
                  </a:lnTo>
                  <a:lnTo>
                    <a:pt x="15212" y="50732"/>
                  </a:lnTo>
                  <a:lnTo>
                    <a:pt x="16068" y="53295"/>
                  </a:lnTo>
                  <a:lnTo>
                    <a:pt x="17485" y="56697"/>
                  </a:lnTo>
                  <a:lnTo>
                    <a:pt x="19277" y="60658"/>
                  </a:lnTo>
                  <a:lnTo>
                    <a:pt x="20471" y="64145"/>
                  </a:lnTo>
                  <a:lnTo>
                    <a:pt x="21267" y="67317"/>
                  </a:lnTo>
                  <a:lnTo>
                    <a:pt x="22152" y="73946"/>
                  </a:lnTo>
                  <a:lnTo>
                    <a:pt x="22545" y="82536"/>
                  </a:lnTo>
                  <a:lnTo>
                    <a:pt x="22766" y="96892"/>
                  </a:lnTo>
                  <a:lnTo>
                    <a:pt x="23644" y="101849"/>
                  </a:lnTo>
                  <a:lnTo>
                    <a:pt x="25076" y="106846"/>
                  </a:lnTo>
                  <a:lnTo>
                    <a:pt x="26877" y="111870"/>
                  </a:lnTo>
                  <a:lnTo>
                    <a:pt x="28078" y="117761"/>
                  </a:lnTo>
                  <a:lnTo>
                    <a:pt x="28878" y="124227"/>
                  </a:lnTo>
                  <a:lnTo>
                    <a:pt x="29412" y="131078"/>
                  </a:lnTo>
                  <a:lnTo>
                    <a:pt x="29767" y="138185"/>
                  </a:lnTo>
                  <a:lnTo>
                    <a:pt x="30163" y="152856"/>
                  </a:lnTo>
                  <a:lnTo>
                    <a:pt x="30471" y="220992"/>
                  </a:lnTo>
                  <a:lnTo>
                    <a:pt x="29627" y="227762"/>
                  </a:lnTo>
                  <a:lnTo>
                    <a:pt x="28218" y="233967"/>
                  </a:lnTo>
                  <a:lnTo>
                    <a:pt x="26432" y="239798"/>
                  </a:lnTo>
                  <a:lnTo>
                    <a:pt x="25241" y="246225"/>
                  </a:lnTo>
                  <a:lnTo>
                    <a:pt x="24447" y="253051"/>
                  </a:lnTo>
                  <a:lnTo>
                    <a:pt x="23918" y="260141"/>
                  </a:lnTo>
                  <a:lnTo>
                    <a:pt x="22719" y="266561"/>
                  </a:lnTo>
                  <a:lnTo>
                    <a:pt x="21072" y="272534"/>
                  </a:lnTo>
                  <a:lnTo>
                    <a:pt x="19128" y="278210"/>
                  </a:lnTo>
                  <a:lnTo>
                    <a:pt x="16985" y="283686"/>
                  </a:lnTo>
                  <a:lnTo>
                    <a:pt x="14709" y="289031"/>
                  </a:lnTo>
                  <a:lnTo>
                    <a:pt x="12346" y="294288"/>
                  </a:lnTo>
                  <a:lnTo>
                    <a:pt x="10771" y="298639"/>
                  </a:lnTo>
                  <a:lnTo>
                    <a:pt x="9720" y="302386"/>
                  </a:lnTo>
                  <a:lnTo>
                    <a:pt x="9020" y="305730"/>
                  </a:lnTo>
                  <a:lnTo>
                    <a:pt x="7706" y="308807"/>
                  </a:lnTo>
                  <a:lnTo>
                    <a:pt x="5984" y="311705"/>
                  </a:lnTo>
                  <a:lnTo>
                    <a:pt x="3989" y="314484"/>
                  </a:lnTo>
                  <a:lnTo>
                    <a:pt x="2660" y="317182"/>
                  </a:lnTo>
                  <a:lnTo>
                    <a:pt x="1773" y="319828"/>
                  </a:lnTo>
                  <a:lnTo>
                    <a:pt x="0" y="3276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732"/>
            <p:cNvSpPr/>
            <p:nvPr/>
          </p:nvSpPr>
          <p:spPr>
            <a:xfrm>
              <a:off x="5356928" y="5715000"/>
              <a:ext cx="182334" cy="257536"/>
            </a:xfrm>
            <a:custGeom>
              <a:avLst/>
              <a:gdLst/>
              <a:ahLst/>
              <a:cxnLst/>
              <a:rect l="0" t="0" r="0" b="0"/>
              <a:pathLst>
                <a:path w="182334" h="257536">
                  <a:moveTo>
                    <a:pt x="91373" y="68580"/>
                  </a:moveTo>
                  <a:lnTo>
                    <a:pt x="91373" y="46874"/>
                  </a:lnTo>
                  <a:lnTo>
                    <a:pt x="90526" y="46490"/>
                  </a:lnTo>
                  <a:lnTo>
                    <a:pt x="85341" y="45873"/>
                  </a:lnTo>
                  <a:lnTo>
                    <a:pt x="80021" y="45750"/>
                  </a:lnTo>
                  <a:lnTo>
                    <a:pt x="77879" y="46587"/>
                  </a:lnTo>
                  <a:lnTo>
                    <a:pt x="69971" y="51809"/>
                  </a:lnTo>
                  <a:lnTo>
                    <a:pt x="66099" y="54013"/>
                  </a:lnTo>
                  <a:lnTo>
                    <a:pt x="61823" y="56329"/>
                  </a:lnTo>
                  <a:lnTo>
                    <a:pt x="58127" y="59566"/>
                  </a:lnTo>
                  <a:lnTo>
                    <a:pt x="54815" y="63418"/>
                  </a:lnTo>
                  <a:lnTo>
                    <a:pt x="51762" y="67678"/>
                  </a:lnTo>
                  <a:lnTo>
                    <a:pt x="48032" y="72213"/>
                  </a:lnTo>
                  <a:lnTo>
                    <a:pt x="43852" y="76928"/>
                  </a:lnTo>
                  <a:lnTo>
                    <a:pt x="39372" y="81766"/>
                  </a:lnTo>
                  <a:lnTo>
                    <a:pt x="35539" y="87530"/>
                  </a:lnTo>
                  <a:lnTo>
                    <a:pt x="32137" y="93914"/>
                  </a:lnTo>
                  <a:lnTo>
                    <a:pt x="26099" y="106933"/>
                  </a:lnTo>
                  <a:lnTo>
                    <a:pt x="20594" y="118363"/>
                  </a:lnTo>
                  <a:lnTo>
                    <a:pt x="17093" y="124629"/>
                  </a:lnTo>
                  <a:lnTo>
                    <a:pt x="13067" y="131346"/>
                  </a:lnTo>
                  <a:lnTo>
                    <a:pt x="8689" y="138364"/>
                  </a:lnTo>
                  <a:lnTo>
                    <a:pt x="5770" y="144736"/>
                  </a:lnTo>
                  <a:lnTo>
                    <a:pt x="3824" y="150677"/>
                  </a:lnTo>
                  <a:lnTo>
                    <a:pt x="2527" y="156332"/>
                  </a:lnTo>
                  <a:lnTo>
                    <a:pt x="1662" y="162642"/>
                  </a:lnTo>
                  <a:lnTo>
                    <a:pt x="1086" y="169388"/>
                  </a:lnTo>
                  <a:lnTo>
                    <a:pt x="702" y="176425"/>
                  </a:lnTo>
                  <a:lnTo>
                    <a:pt x="274" y="188761"/>
                  </a:lnTo>
                  <a:lnTo>
                    <a:pt x="0" y="210477"/>
                  </a:lnTo>
                  <a:lnTo>
                    <a:pt x="1671" y="215671"/>
                  </a:lnTo>
                  <a:lnTo>
                    <a:pt x="4478" y="220828"/>
                  </a:lnTo>
                  <a:lnTo>
                    <a:pt x="8043" y="225958"/>
                  </a:lnTo>
                  <a:lnTo>
                    <a:pt x="11266" y="230225"/>
                  </a:lnTo>
                  <a:lnTo>
                    <a:pt x="14262" y="233918"/>
                  </a:lnTo>
                  <a:lnTo>
                    <a:pt x="17105" y="237225"/>
                  </a:lnTo>
                  <a:lnTo>
                    <a:pt x="20695" y="240277"/>
                  </a:lnTo>
                  <a:lnTo>
                    <a:pt x="24781" y="243158"/>
                  </a:lnTo>
                  <a:lnTo>
                    <a:pt x="29198" y="245925"/>
                  </a:lnTo>
                  <a:lnTo>
                    <a:pt x="33836" y="248617"/>
                  </a:lnTo>
                  <a:lnTo>
                    <a:pt x="43506" y="253866"/>
                  </a:lnTo>
                  <a:lnTo>
                    <a:pt x="48454" y="255604"/>
                  </a:lnTo>
                  <a:lnTo>
                    <a:pt x="53447" y="256763"/>
                  </a:lnTo>
                  <a:lnTo>
                    <a:pt x="58469" y="257535"/>
                  </a:lnTo>
                  <a:lnTo>
                    <a:pt x="64357" y="257203"/>
                  </a:lnTo>
                  <a:lnTo>
                    <a:pt x="70822" y="256136"/>
                  </a:lnTo>
                  <a:lnTo>
                    <a:pt x="77672" y="254577"/>
                  </a:lnTo>
                  <a:lnTo>
                    <a:pt x="83933" y="252692"/>
                  </a:lnTo>
                  <a:lnTo>
                    <a:pt x="89799" y="250588"/>
                  </a:lnTo>
                  <a:lnTo>
                    <a:pt x="95404" y="248339"/>
                  </a:lnTo>
                  <a:lnTo>
                    <a:pt x="100834" y="245992"/>
                  </a:lnTo>
                  <a:lnTo>
                    <a:pt x="111382" y="241128"/>
                  </a:lnTo>
                  <a:lnTo>
                    <a:pt x="117412" y="238646"/>
                  </a:lnTo>
                  <a:lnTo>
                    <a:pt x="123973" y="236144"/>
                  </a:lnTo>
                  <a:lnTo>
                    <a:pt x="130886" y="233629"/>
                  </a:lnTo>
                  <a:lnTo>
                    <a:pt x="136341" y="230260"/>
                  </a:lnTo>
                  <a:lnTo>
                    <a:pt x="140825" y="226320"/>
                  </a:lnTo>
                  <a:lnTo>
                    <a:pt x="144661" y="222000"/>
                  </a:lnTo>
                  <a:lnTo>
                    <a:pt x="148912" y="216580"/>
                  </a:lnTo>
                  <a:lnTo>
                    <a:pt x="153438" y="210427"/>
                  </a:lnTo>
                  <a:lnTo>
                    <a:pt x="158150" y="203784"/>
                  </a:lnTo>
                  <a:lnTo>
                    <a:pt x="162137" y="196816"/>
                  </a:lnTo>
                  <a:lnTo>
                    <a:pt x="165642" y="189631"/>
                  </a:lnTo>
                  <a:lnTo>
                    <a:pt x="168826" y="182301"/>
                  </a:lnTo>
                  <a:lnTo>
                    <a:pt x="174621" y="169640"/>
                  </a:lnTo>
                  <a:lnTo>
                    <a:pt x="177351" y="163894"/>
                  </a:lnTo>
                  <a:lnTo>
                    <a:pt x="179172" y="157523"/>
                  </a:lnTo>
                  <a:lnTo>
                    <a:pt x="180385" y="150735"/>
                  </a:lnTo>
                  <a:lnTo>
                    <a:pt x="181194" y="143670"/>
                  </a:lnTo>
                  <a:lnTo>
                    <a:pt x="181734" y="136420"/>
                  </a:lnTo>
                  <a:lnTo>
                    <a:pt x="182093" y="129048"/>
                  </a:lnTo>
                  <a:lnTo>
                    <a:pt x="182333" y="121592"/>
                  </a:lnTo>
                  <a:lnTo>
                    <a:pt x="181646" y="114927"/>
                  </a:lnTo>
                  <a:lnTo>
                    <a:pt x="180342" y="108792"/>
                  </a:lnTo>
                  <a:lnTo>
                    <a:pt x="176635" y="96612"/>
                  </a:lnTo>
                  <a:lnTo>
                    <a:pt x="172165" y="82732"/>
                  </a:lnTo>
                  <a:lnTo>
                    <a:pt x="168941" y="76321"/>
                  </a:lnTo>
                  <a:lnTo>
                    <a:pt x="165098" y="70355"/>
                  </a:lnTo>
                  <a:lnTo>
                    <a:pt x="160843" y="64683"/>
                  </a:lnTo>
                  <a:lnTo>
                    <a:pt x="156313" y="59209"/>
                  </a:lnTo>
                  <a:lnTo>
                    <a:pt x="151599" y="53866"/>
                  </a:lnTo>
                  <a:lnTo>
                    <a:pt x="141847" y="43414"/>
                  </a:lnTo>
                  <a:lnTo>
                    <a:pt x="131868" y="33124"/>
                  </a:lnTo>
                  <a:lnTo>
                    <a:pt x="126836" y="28856"/>
                  </a:lnTo>
                  <a:lnTo>
                    <a:pt x="121788" y="25164"/>
                  </a:lnTo>
                  <a:lnTo>
                    <a:pt x="116730" y="21856"/>
                  </a:lnTo>
                  <a:lnTo>
                    <a:pt x="110818" y="18804"/>
                  </a:lnTo>
                  <a:lnTo>
                    <a:pt x="104336" y="15923"/>
                  </a:lnTo>
                  <a:lnTo>
                    <a:pt x="97475" y="13156"/>
                  </a:lnTo>
                  <a:lnTo>
                    <a:pt x="91207" y="11310"/>
                  </a:lnTo>
                  <a:lnTo>
                    <a:pt x="85336" y="10080"/>
                  </a:lnTo>
                  <a:lnTo>
                    <a:pt x="79729" y="9261"/>
                  </a:lnTo>
                  <a:lnTo>
                    <a:pt x="75144" y="7867"/>
                  </a:lnTo>
                  <a:lnTo>
                    <a:pt x="71240" y="6091"/>
                  </a:lnTo>
                  <a:lnTo>
                    <a:pt x="67790" y="4061"/>
                  </a:lnTo>
                  <a:lnTo>
                    <a:pt x="64645" y="2707"/>
                  </a:lnTo>
                  <a:lnTo>
                    <a:pt x="61701" y="1806"/>
                  </a:lnTo>
                  <a:lnTo>
                    <a:pt x="56172" y="803"/>
                  </a:lnTo>
                  <a:lnTo>
                    <a:pt x="53512" y="535"/>
                  </a:lnTo>
                  <a:lnTo>
                    <a:pt x="45653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733"/>
            <p:cNvSpPr/>
            <p:nvPr/>
          </p:nvSpPr>
          <p:spPr>
            <a:xfrm>
              <a:off x="5745509" y="5791200"/>
              <a:ext cx="236192" cy="243841"/>
            </a:xfrm>
            <a:custGeom>
              <a:avLst/>
              <a:gdLst/>
              <a:ahLst/>
              <a:cxnLst/>
              <a:rect l="0" t="0" r="0" b="0"/>
              <a:pathLst>
                <a:path w="236192" h="243841">
                  <a:moveTo>
                    <a:pt x="83792" y="0"/>
                  </a:moveTo>
                  <a:lnTo>
                    <a:pt x="83792" y="4045"/>
                  </a:lnTo>
                  <a:lnTo>
                    <a:pt x="82945" y="6083"/>
                  </a:lnTo>
                  <a:lnTo>
                    <a:pt x="77708" y="13844"/>
                  </a:lnTo>
                  <a:lnTo>
                    <a:pt x="75503" y="17696"/>
                  </a:lnTo>
                  <a:lnTo>
                    <a:pt x="73185" y="21958"/>
                  </a:lnTo>
                  <a:lnTo>
                    <a:pt x="68353" y="28950"/>
                  </a:lnTo>
                  <a:lnTo>
                    <a:pt x="63384" y="35726"/>
                  </a:lnTo>
                  <a:lnTo>
                    <a:pt x="60873" y="39905"/>
                  </a:lnTo>
                  <a:lnTo>
                    <a:pt x="58353" y="44383"/>
                  </a:lnTo>
                  <a:lnTo>
                    <a:pt x="53294" y="53874"/>
                  </a:lnTo>
                  <a:lnTo>
                    <a:pt x="43149" y="73766"/>
                  </a:lnTo>
                  <a:lnTo>
                    <a:pt x="41456" y="79657"/>
                  </a:lnTo>
                  <a:lnTo>
                    <a:pt x="40328" y="86125"/>
                  </a:lnTo>
                  <a:lnTo>
                    <a:pt x="39575" y="92977"/>
                  </a:lnTo>
                  <a:lnTo>
                    <a:pt x="38228" y="99237"/>
                  </a:lnTo>
                  <a:lnTo>
                    <a:pt x="36482" y="105105"/>
                  </a:lnTo>
                  <a:lnTo>
                    <a:pt x="34473" y="110710"/>
                  </a:lnTo>
                  <a:lnTo>
                    <a:pt x="33132" y="116987"/>
                  </a:lnTo>
                  <a:lnTo>
                    <a:pt x="32239" y="123711"/>
                  </a:lnTo>
                  <a:lnTo>
                    <a:pt x="31642" y="130734"/>
                  </a:lnTo>
                  <a:lnTo>
                    <a:pt x="31246" y="137109"/>
                  </a:lnTo>
                  <a:lnTo>
                    <a:pt x="30805" y="148708"/>
                  </a:lnTo>
                  <a:lnTo>
                    <a:pt x="30556" y="164759"/>
                  </a:lnTo>
                  <a:lnTo>
                    <a:pt x="30452" y="212902"/>
                  </a:lnTo>
                  <a:lnTo>
                    <a:pt x="34497" y="209179"/>
                  </a:lnTo>
                  <a:lnTo>
                    <a:pt x="34842" y="207187"/>
                  </a:lnTo>
                  <a:lnTo>
                    <a:pt x="34225" y="205011"/>
                  </a:lnTo>
                  <a:lnTo>
                    <a:pt x="32967" y="202714"/>
                  </a:lnTo>
                  <a:lnTo>
                    <a:pt x="31570" y="197904"/>
                  </a:lnTo>
                  <a:lnTo>
                    <a:pt x="30948" y="192097"/>
                  </a:lnTo>
                  <a:lnTo>
                    <a:pt x="30783" y="188178"/>
                  </a:lnTo>
                  <a:lnTo>
                    <a:pt x="30673" y="183872"/>
                  </a:lnTo>
                  <a:lnTo>
                    <a:pt x="29752" y="179308"/>
                  </a:lnTo>
                  <a:lnTo>
                    <a:pt x="28292" y="174572"/>
                  </a:lnTo>
                  <a:lnTo>
                    <a:pt x="26472" y="169721"/>
                  </a:lnTo>
                  <a:lnTo>
                    <a:pt x="25259" y="164794"/>
                  </a:lnTo>
                  <a:lnTo>
                    <a:pt x="24450" y="159817"/>
                  </a:lnTo>
                  <a:lnTo>
                    <a:pt x="23910" y="154804"/>
                  </a:lnTo>
                  <a:lnTo>
                    <a:pt x="22704" y="148923"/>
                  </a:lnTo>
                  <a:lnTo>
                    <a:pt x="21053" y="142462"/>
                  </a:lnTo>
                  <a:lnTo>
                    <a:pt x="19106" y="135614"/>
                  </a:lnTo>
                  <a:lnTo>
                    <a:pt x="14686" y="121233"/>
                  </a:lnTo>
                  <a:lnTo>
                    <a:pt x="12321" y="113842"/>
                  </a:lnTo>
                  <a:lnTo>
                    <a:pt x="10744" y="107221"/>
                  </a:lnTo>
                  <a:lnTo>
                    <a:pt x="9693" y="101114"/>
                  </a:lnTo>
                  <a:lnTo>
                    <a:pt x="8993" y="95349"/>
                  </a:lnTo>
                  <a:lnTo>
                    <a:pt x="8525" y="89813"/>
                  </a:lnTo>
                  <a:lnTo>
                    <a:pt x="8215" y="84429"/>
                  </a:lnTo>
                  <a:lnTo>
                    <a:pt x="8006" y="79146"/>
                  </a:lnTo>
                  <a:lnTo>
                    <a:pt x="7022" y="73930"/>
                  </a:lnTo>
                  <a:lnTo>
                    <a:pt x="5517" y="68761"/>
                  </a:lnTo>
                  <a:lnTo>
                    <a:pt x="3669" y="63621"/>
                  </a:lnTo>
                  <a:lnTo>
                    <a:pt x="2437" y="58500"/>
                  </a:lnTo>
                  <a:lnTo>
                    <a:pt x="1615" y="53393"/>
                  </a:lnTo>
                  <a:lnTo>
                    <a:pt x="1068" y="48296"/>
                  </a:lnTo>
                  <a:lnTo>
                    <a:pt x="703" y="43204"/>
                  </a:lnTo>
                  <a:lnTo>
                    <a:pt x="458" y="38116"/>
                  </a:lnTo>
                  <a:lnTo>
                    <a:pt x="116" y="25122"/>
                  </a:lnTo>
                  <a:lnTo>
                    <a:pt x="0" y="13147"/>
                  </a:lnTo>
                  <a:lnTo>
                    <a:pt x="838" y="10458"/>
                  </a:lnTo>
                  <a:lnTo>
                    <a:pt x="5214" y="3475"/>
                  </a:lnTo>
                  <a:lnTo>
                    <a:pt x="7499" y="136"/>
                  </a:lnTo>
                  <a:lnTo>
                    <a:pt x="14144" y="6572"/>
                  </a:lnTo>
                  <a:lnTo>
                    <a:pt x="25724" y="18134"/>
                  </a:lnTo>
                  <a:lnTo>
                    <a:pt x="27300" y="21403"/>
                  </a:lnTo>
                  <a:lnTo>
                    <a:pt x="28351" y="25275"/>
                  </a:lnTo>
                  <a:lnTo>
                    <a:pt x="29051" y="29550"/>
                  </a:lnTo>
                  <a:lnTo>
                    <a:pt x="31211" y="33247"/>
                  </a:lnTo>
                  <a:lnTo>
                    <a:pt x="38127" y="39612"/>
                  </a:lnTo>
                  <a:lnTo>
                    <a:pt x="41495" y="43341"/>
                  </a:lnTo>
                  <a:lnTo>
                    <a:pt x="44587" y="47521"/>
                  </a:lnTo>
                  <a:lnTo>
                    <a:pt x="47495" y="52000"/>
                  </a:lnTo>
                  <a:lnTo>
                    <a:pt x="52984" y="59235"/>
                  </a:lnTo>
                  <a:lnTo>
                    <a:pt x="59093" y="66120"/>
                  </a:lnTo>
                  <a:lnTo>
                    <a:pt x="67452" y="74824"/>
                  </a:lnTo>
                  <a:lnTo>
                    <a:pt x="74555" y="79822"/>
                  </a:lnTo>
                  <a:lnTo>
                    <a:pt x="81380" y="82890"/>
                  </a:lnTo>
                  <a:lnTo>
                    <a:pt x="90057" y="87076"/>
                  </a:lnTo>
                  <a:lnTo>
                    <a:pt x="97301" y="89500"/>
                  </a:lnTo>
                  <a:lnTo>
                    <a:pt x="103342" y="90577"/>
                  </a:lnTo>
                  <a:lnTo>
                    <a:pt x="108850" y="91056"/>
                  </a:lnTo>
                  <a:lnTo>
                    <a:pt x="112350" y="90338"/>
                  </a:lnTo>
                  <a:lnTo>
                    <a:pt x="116377" y="89012"/>
                  </a:lnTo>
                  <a:lnTo>
                    <a:pt x="120755" y="87281"/>
                  </a:lnTo>
                  <a:lnTo>
                    <a:pt x="127878" y="85358"/>
                  </a:lnTo>
                  <a:lnTo>
                    <a:pt x="130962" y="84845"/>
                  </a:lnTo>
                  <a:lnTo>
                    <a:pt x="136647" y="82018"/>
                  </a:lnTo>
                  <a:lnTo>
                    <a:pt x="142843" y="77939"/>
                  </a:lnTo>
                  <a:lnTo>
                    <a:pt x="146865" y="75666"/>
                  </a:lnTo>
                  <a:lnTo>
                    <a:pt x="151241" y="73304"/>
                  </a:lnTo>
                  <a:lnTo>
                    <a:pt x="154158" y="70883"/>
                  </a:lnTo>
                  <a:lnTo>
                    <a:pt x="156102" y="68422"/>
                  </a:lnTo>
                  <a:lnTo>
                    <a:pt x="163268" y="54343"/>
                  </a:lnTo>
                  <a:lnTo>
                    <a:pt x="167939" y="47294"/>
                  </a:lnTo>
                  <a:lnTo>
                    <a:pt x="173791" y="39916"/>
                  </a:lnTo>
                  <a:lnTo>
                    <a:pt x="181073" y="32308"/>
                  </a:lnTo>
                  <a:lnTo>
                    <a:pt x="182500" y="30841"/>
                  </a:lnTo>
                  <a:lnTo>
                    <a:pt x="182747" y="34632"/>
                  </a:lnTo>
                  <a:lnTo>
                    <a:pt x="182851" y="145953"/>
                  </a:lnTo>
                  <a:lnTo>
                    <a:pt x="183698" y="152335"/>
                  </a:lnTo>
                  <a:lnTo>
                    <a:pt x="185109" y="158284"/>
                  </a:lnTo>
                  <a:lnTo>
                    <a:pt x="193457" y="184042"/>
                  </a:lnTo>
                  <a:lnTo>
                    <a:pt x="195002" y="190428"/>
                  </a:lnTo>
                  <a:lnTo>
                    <a:pt x="196032" y="196379"/>
                  </a:lnTo>
                  <a:lnTo>
                    <a:pt x="196719" y="202039"/>
                  </a:lnTo>
                  <a:lnTo>
                    <a:pt x="198022" y="206659"/>
                  </a:lnTo>
                  <a:lnTo>
                    <a:pt x="201730" y="214051"/>
                  </a:lnTo>
                  <a:lnTo>
                    <a:pt x="206200" y="222416"/>
                  </a:lnTo>
                  <a:lnTo>
                    <a:pt x="208577" y="227018"/>
                  </a:lnTo>
                  <a:lnTo>
                    <a:pt x="213476" y="234387"/>
                  </a:lnTo>
                  <a:lnTo>
                    <a:pt x="215968" y="237539"/>
                  </a:lnTo>
                  <a:lnTo>
                    <a:pt x="219323" y="239639"/>
                  </a:lnTo>
                  <a:lnTo>
                    <a:pt x="223253" y="241039"/>
                  </a:lnTo>
                  <a:lnTo>
                    <a:pt x="236191" y="2438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734"/>
            <p:cNvSpPr/>
            <p:nvPr/>
          </p:nvSpPr>
          <p:spPr>
            <a:xfrm>
              <a:off x="6080761" y="5844540"/>
              <a:ext cx="15240" cy="167641"/>
            </a:xfrm>
            <a:custGeom>
              <a:avLst/>
              <a:gdLst/>
              <a:ahLst/>
              <a:cxnLst/>
              <a:rect l="0" t="0" r="0" b="0"/>
              <a:pathLst>
                <a:path w="15240" h="167641">
                  <a:moveTo>
                    <a:pt x="15239" y="0"/>
                  </a:moveTo>
                  <a:lnTo>
                    <a:pt x="15239" y="17912"/>
                  </a:lnTo>
                  <a:lnTo>
                    <a:pt x="13546" y="20408"/>
                  </a:lnTo>
                  <a:lnTo>
                    <a:pt x="10724" y="22919"/>
                  </a:lnTo>
                  <a:lnTo>
                    <a:pt x="7149" y="25439"/>
                  </a:lnTo>
                  <a:lnTo>
                    <a:pt x="4766" y="28813"/>
                  </a:lnTo>
                  <a:lnTo>
                    <a:pt x="3177" y="32756"/>
                  </a:lnTo>
                  <a:lnTo>
                    <a:pt x="2118" y="37077"/>
                  </a:lnTo>
                  <a:lnTo>
                    <a:pt x="1411" y="42498"/>
                  </a:lnTo>
                  <a:lnTo>
                    <a:pt x="941" y="48652"/>
                  </a:lnTo>
                  <a:lnTo>
                    <a:pt x="418" y="61416"/>
                  </a:lnTo>
                  <a:lnTo>
                    <a:pt x="123" y="78123"/>
                  </a:lnTo>
                  <a:lnTo>
                    <a:pt x="0" y="150079"/>
                  </a:lnTo>
                  <a:lnTo>
                    <a:pt x="846" y="154240"/>
                  </a:lnTo>
                  <a:lnTo>
                    <a:pt x="2257" y="157860"/>
                  </a:lnTo>
                  <a:lnTo>
                    <a:pt x="7620" y="1676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735"/>
            <p:cNvSpPr/>
            <p:nvPr/>
          </p:nvSpPr>
          <p:spPr>
            <a:xfrm>
              <a:off x="6080770" y="5692141"/>
              <a:ext cx="15232" cy="30481"/>
            </a:xfrm>
            <a:custGeom>
              <a:avLst/>
              <a:gdLst/>
              <a:ahLst/>
              <a:cxnLst/>
              <a:rect l="0" t="0" r="0" b="0"/>
              <a:pathLst>
                <a:path w="15232" h="30481">
                  <a:moveTo>
                    <a:pt x="15231" y="30480"/>
                  </a:moveTo>
                  <a:lnTo>
                    <a:pt x="11185" y="22389"/>
                  </a:lnTo>
                  <a:lnTo>
                    <a:pt x="9993" y="19159"/>
                  </a:lnTo>
                  <a:lnTo>
                    <a:pt x="9199" y="16159"/>
                  </a:lnTo>
                  <a:lnTo>
                    <a:pt x="8670" y="13313"/>
                  </a:lnTo>
                  <a:lnTo>
                    <a:pt x="7470" y="11415"/>
                  </a:lnTo>
                  <a:lnTo>
                    <a:pt x="5824" y="10150"/>
                  </a:lnTo>
                  <a:lnTo>
                    <a:pt x="3879" y="9306"/>
                  </a:lnTo>
                  <a:lnTo>
                    <a:pt x="2583" y="7897"/>
                  </a:lnTo>
                  <a:lnTo>
                    <a:pt x="1719" y="6112"/>
                  </a:lnTo>
                  <a:lnTo>
                    <a:pt x="0" y="31"/>
                  </a:lnTo>
                  <a:lnTo>
                    <a:pt x="1523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736"/>
            <p:cNvSpPr/>
            <p:nvPr/>
          </p:nvSpPr>
          <p:spPr>
            <a:xfrm>
              <a:off x="6240811" y="5760720"/>
              <a:ext cx="83659" cy="327202"/>
            </a:xfrm>
            <a:custGeom>
              <a:avLst/>
              <a:gdLst/>
              <a:ahLst/>
              <a:cxnLst/>
              <a:rect l="0" t="0" r="0" b="0"/>
              <a:pathLst>
                <a:path w="83659" h="327202">
                  <a:moveTo>
                    <a:pt x="22830" y="0"/>
                  </a:moveTo>
                  <a:lnTo>
                    <a:pt x="26875" y="36406"/>
                  </a:lnTo>
                  <a:lnTo>
                    <a:pt x="28913" y="49671"/>
                  </a:lnTo>
                  <a:lnTo>
                    <a:pt x="31118" y="61054"/>
                  </a:lnTo>
                  <a:lnTo>
                    <a:pt x="33435" y="71183"/>
                  </a:lnTo>
                  <a:lnTo>
                    <a:pt x="34980" y="80475"/>
                  </a:lnTo>
                  <a:lnTo>
                    <a:pt x="36010" y="89210"/>
                  </a:lnTo>
                  <a:lnTo>
                    <a:pt x="36697" y="97574"/>
                  </a:lnTo>
                  <a:lnTo>
                    <a:pt x="38001" y="105689"/>
                  </a:lnTo>
                  <a:lnTo>
                    <a:pt x="39718" y="113639"/>
                  </a:lnTo>
                  <a:lnTo>
                    <a:pt x="41708" y="121479"/>
                  </a:lnTo>
                  <a:lnTo>
                    <a:pt x="43035" y="130093"/>
                  </a:lnTo>
                  <a:lnTo>
                    <a:pt x="43921" y="139222"/>
                  </a:lnTo>
                  <a:lnTo>
                    <a:pt x="44510" y="148694"/>
                  </a:lnTo>
                  <a:lnTo>
                    <a:pt x="45165" y="168251"/>
                  </a:lnTo>
                  <a:lnTo>
                    <a:pt x="45621" y="213283"/>
                  </a:lnTo>
                  <a:lnTo>
                    <a:pt x="45680" y="257899"/>
                  </a:lnTo>
                  <a:lnTo>
                    <a:pt x="46530" y="265066"/>
                  </a:lnTo>
                  <a:lnTo>
                    <a:pt x="47944" y="271537"/>
                  </a:lnTo>
                  <a:lnTo>
                    <a:pt x="49732" y="277545"/>
                  </a:lnTo>
                  <a:lnTo>
                    <a:pt x="50924" y="283243"/>
                  </a:lnTo>
                  <a:lnTo>
                    <a:pt x="51720" y="288736"/>
                  </a:lnTo>
                  <a:lnTo>
                    <a:pt x="52603" y="298507"/>
                  </a:lnTo>
                  <a:lnTo>
                    <a:pt x="52996" y="305672"/>
                  </a:lnTo>
                  <a:lnTo>
                    <a:pt x="52254" y="308768"/>
                  </a:lnTo>
                  <a:lnTo>
                    <a:pt x="50912" y="311678"/>
                  </a:lnTo>
                  <a:lnTo>
                    <a:pt x="49171" y="314466"/>
                  </a:lnTo>
                  <a:lnTo>
                    <a:pt x="47236" y="319820"/>
                  </a:lnTo>
                  <a:lnTo>
                    <a:pt x="45780" y="327201"/>
                  </a:lnTo>
                  <a:lnTo>
                    <a:pt x="45698" y="317014"/>
                  </a:lnTo>
                  <a:lnTo>
                    <a:pt x="43436" y="309946"/>
                  </a:lnTo>
                  <a:lnTo>
                    <a:pt x="41647" y="305691"/>
                  </a:lnTo>
                  <a:lnTo>
                    <a:pt x="39608" y="301161"/>
                  </a:lnTo>
                  <a:lnTo>
                    <a:pt x="35084" y="291611"/>
                  </a:lnTo>
                  <a:lnTo>
                    <a:pt x="32509" y="281723"/>
                  </a:lnTo>
                  <a:lnTo>
                    <a:pt x="31822" y="276715"/>
                  </a:lnTo>
                  <a:lnTo>
                    <a:pt x="30519" y="270837"/>
                  </a:lnTo>
                  <a:lnTo>
                    <a:pt x="28802" y="264377"/>
                  </a:lnTo>
                  <a:lnTo>
                    <a:pt x="24637" y="250428"/>
                  </a:lnTo>
                  <a:lnTo>
                    <a:pt x="19963" y="235761"/>
                  </a:lnTo>
                  <a:lnTo>
                    <a:pt x="18379" y="228294"/>
                  </a:lnTo>
                  <a:lnTo>
                    <a:pt x="17323" y="220776"/>
                  </a:lnTo>
                  <a:lnTo>
                    <a:pt x="16618" y="213224"/>
                  </a:lnTo>
                  <a:lnTo>
                    <a:pt x="15302" y="205650"/>
                  </a:lnTo>
                  <a:lnTo>
                    <a:pt x="13578" y="198059"/>
                  </a:lnTo>
                  <a:lnTo>
                    <a:pt x="11582" y="190460"/>
                  </a:lnTo>
                  <a:lnTo>
                    <a:pt x="10251" y="182853"/>
                  </a:lnTo>
                  <a:lnTo>
                    <a:pt x="9364" y="175242"/>
                  </a:lnTo>
                  <a:lnTo>
                    <a:pt x="8772" y="167628"/>
                  </a:lnTo>
                  <a:lnTo>
                    <a:pt x="7531" y="160012"/>
                  </a:lnTo>
                  <a:lnTo>
                    <a:pt x="5858" y="152395"/>
                  </a:lnTo>
                  <a:lnTo>
                    <a:pt x="3895" y="144776"/>
                  </a:lnTo>
                  <a:lnTo>
                    <a:pt x="2586" y="137158"/>
                  </a:lnTo>
                  <a:lnTo>
                    <a:pt x="1713" y="129538"/>
                  </a:lnTo>
                  <a:lnTo>
                    <a:pt x="1133" y="121919"/>
                  </a:lnTo>
                  <a:lnTo>
                    <a:pt x="744" y="115146"/>
                  </a:lnTo>
                  <a:lnTo>
                    <a:pt x="314" y="103105"/>
                  </a:lnTo>
                  <a:lnTo>
                    <a:pt x="37" y="81577"/>
                  </a:lnTo>
                  <a:lnTo>
                    <a:pt x="0" y="71252"/>
                  </a:lnTo>
                  <a:lnTo>
                    <a:pt x="836" y="66975"/>
                  </a:lnTo>
                  <a:lnTo>
                    <a:pt x="2241" y="63276"/>
                  </a:lnTo>
                  <a:lnTo>
                    <a:pt x="4023" y="59965"/>
                  </a:lnTo>
                  <a:lnTo>
                    <a:pt x="6004" y="54026"/>
                  </a:lnTo>
                  <a:lnTo>
                    <a:pt x="6533" y="51258"/>
                  </a:lnTo>
                  <a:lnTo>
                    <a:pt x="7732" y="49412"/>
                  </a:lnTo>
                  <a:lnTo>
                    <a:pt x="9378" y="48181"/>
                  </a:lnTo>
                  <a:lnTo>
                    <a:pt x="14057" y="46206"/>
                  </a:lnTo>
                  <a:lnTo>
                    <a:pt x="16135" y="46045"/>
                  </a:lnTo>
                  <a:lnTo>
                    <a:pt x="19213" y="45936"/>
                  </a:lnTo>
                  <a:lnTo>
                    <a:pt x="22959" y="45864"/>
                  </a:lnTo>
                  <a:lnTo>
                    <a:pt x="25455" y="46663"/>
                  </a:lnTo>
                  <a:lnTo>
                    <a:pt x="27120" y="48042"/>
                  </a:lnTo>
                  <a:lnTo>
                    <a:pt x="28230" y="49808"/>
                  </a:lnTo>
                  <a:lnTo>
                    <a:pt x="30663" y="50985"/>
                  </a:lnTo>
                  <a:lnTo>
                    <a:pt x="33979" y="51770"/>
                  </a:lnTo>
                  <a:lnTo>
                    <a:pt x="37882" y="52294"/>
                  </a:lnTo>
                  <a:lnTo>
                    <a:pt x="41332" y="53489"/>
                  </a:lnTo>
                  <a:lnTo>
                    <a:pt x="44477" y="55132"/>
                  </a:lnTo>
                  <a:lnTo>
                    <a:pt x="47422" y="57075"/>
                  </a:lnTo>
                  <a:lnTo>
                    <a:pt x="50231" y="59217"/>
                  </a:lnTo>
                  <a:lnTo>
                    <a:pt x="52950" y="61491"/>
                  </a:lnTo>
                  <a:lnTo>
                    <a:pt x="55610" y="63855"/>
                  </a:lnTo>
                  <a:lnTo>
                    <a:pt x="60822" y="68738"/>
                  </a:lnTo>
                  <a:lnTo>
                    <a:pt x="73615" y="81301"/>
                  </a:lnTo>
                  <a:lnTo>
                    <a:pt x="78703" y="86369"/>
                  </a:lnTo>
                  <a:lnTo>
                    <a:pt x="80399" y="88906"/>
                  </a:lnTo>
                  <a:lnTo>
                    <a:pt x="82283" y="93983"/>
                  </a:lnTo>
                  <a:lnTo>
                    <a:pt x="83492" y="104140"/>
                  </a:lnTo>
                  <a:lnTo>
                    <a:pt x="83658" y="109221"/>
                  </a:lnTo>
                  <a:lnTo>
                    <a:pt x="82855" y="111760"/>
                  </a:lnTo>
                  <a:lnTo>
                    <a:pt x="81473" y="114300"/>
                  </a:lnTo>
                  <a:lnTo>
                    <a:pt x="79705" y="116840"/>
                  </a:lnTo>
                  <a:lnTo>
                    <a:pt x="77680" y="118533"/>
                  </a:lnTo>
                  <a:lnTo>
                    <a:pt x="75483" y="119663"/>
                  </a:lnTo>
                  <a:lnTo>
                    <a:pt x="73172" y="120415"/>
                  </a:lnTo>
                  <a:lnTo>
                    <a:pt x="69938" y="121763"/>
                  </a:lnTo>
                  <a:lnTo>
                    <a:pt x="66089" y="123508"/>
                  </a:lnTo>
                  <a:lnTo>
                    <a:pt x="61829" y="125520"/>
                  </a:lnTo>
                  <a:lnTo>
                    <a:pt x="58142" y="127706"/>
                  </a:lnTo>
                  <a:lnTo>
                    <a:pt x="54838" y="130011"/>
                  </a:lnTo>
                  <a:lnTo>
                    <a:pt x="51788" y="132394"/>
                  </a:lnTo>
                  <a:lnTo>
                    <a:pt x="48909" y="133983"/>
                  </a:lnTo>
                  <a:lnTo>
                    <a:pt x="46143" y="135041"/>
                  </a:lnTo>
                  <a:lnTo>
                    <a:pt x="43452" y="135748"/>
                  </a:lnTo>
                  <a:lnTo>
                    <a:pt x="39964" y="137065"/>
                  </a:lnTo>
                  <a:lnTo>
                    <a:pt x="35946" y="138790"/>
                  </a:lnTo>
                  <a:lnTo>
                    <a:pt x="31574" y="140786"/>
                  </a:lnTo>
                  <a:lnTo>
                    <a:pt x="27813" y="142117"/>
                  </a:lnTo>
                  <a:lnTo>
                    <a:pt x="24458" y="143005"/>
                  </a:lnTo>
                  <a:lnTo>
                    <a:pt x="21375" y="143597"/>
                  </a:lnTo>
                  <a:lnTo>
                    <a:pt x="18474" y="143991"/>
                  </a:lnTo>
                  <a:lnTo>
                    <a:pt x="15692" y="144254"/>
                  </a:lnTo>
                  <a:lnTo>
                    <a:pt x="12991" y="144429"/>
                  </a:lnTo>
                  <a:lnTo>
                    <a:pt x="10344" y="144546"/>
                  </a:lnTo>
                  <a:lnTo>
                    <a:pt x="1503" y="144749"/>
                  </a:lnTo>
                  <a:lnTo>
                    <a:pt x="15209" y="1447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737"/>
            <p:cNvSpPr/>
            <p:nvPr/>
          </p:nvSpPr>
          <p:spPr>
            <a:xfrm>
              <a:off x="6316981" y="5844540"/>
              <a:ext cx="250308" cy="273866"/>
            </a:xfrm>
            <a:custGeom>
              <a:avLst/>
              <a:gdLst/>
              <a:ahLst/>
              <a:cxnLst/>
              <a:rect l="0" t="0" r="0" b="0"/>
              <a:pathLst>
                <a:path w="250308" h="273866">
                  <a:moveTo>
                    <a:pt x="236219" y="0"/>
                  </a:moveTo>
                  <a:lnTo>
                    <a:pt x="242781" y="6561"/>
                  </a:lnTo>
                  <a:lnTo>
                    <a:pt x="245626" y="7150"/>
                  </a:lnTo>
                  <a:lnTo>
                    <a:pt x="250307" y="7527"/>
                  </a:lnTo>
                  <a:lnTo>
                    <a:pt x="249845" y="8405"/>
                  </a:lnTo>
                  <a:lnTo>
                    <a:pt x="247073" y="11638"/>
                  </a:lnTo>
                  <a:lnTo>
                    <a:pt x="245149" y="12839"/>
                  </a:lnTo>
                  <a:lnTo>
                    <a:pt x="240752" y="14173"/>
                  </a:lnTo>
                  <a:lnTo>
                    <a:pt x="233518" y="14924"/>
                  </a:lnTo>
                  <a:lnTo>
                    <a:pt x="231032" y="15876"/>
                  </a:lnTo>
                  <a:lnTo>
                    <a:pt x="223487" y="20414"/>
                  </a:lnTo>
                  <a:lnTo>
                    <a:pt x="218426" y="21773"/>
                  </a:lnTo>
                  <a:lnTo>
                    <a:pt x="211096" y="24635"/>
                  </a:lnTo>
                  <a:lnTo>
                    <a:pt x="206770" y="26583"/>
                  </a:lnTo>
                  <a:lnTo>
                    <a:pt x="197449" y="31006"/>
                  </a:lnTo>
                  <a:lnTo>
                    <a:pt x="192592" y="33371"/>
                  </a:lnTo>
                  <a:lnTo>
                    <a:pt x="187661" y="36641"/>
                  </a:lnTo>
                  <a:lnTo>
                    <a:pt x="182682" y="40514"/>
                  </a:lnTo>
                  <a:lnTo>
                    <a:pt x="177667" y="44789"/>
                  </a:lnTo>
                  <a:lnTo>
                    <a:pt x="173478" y="48486"/>
                  </a:lnTo>
                  <a:lnTo>
                    <a:pt x="166566" y="54851"/>
                  </a:lnTo>
                  <a:lnTo>
                    <a:pt x="162690" y="57735"/>
                  </a:lnTo>
                  <a:lnTo>
                    <a:pt x="158413" y="60503"/>
                  </a:lnTo>
                  <a:lnTo>
                    <a:pt x="153869" y="63196"/>
                  </a:lnTo>
                  <a:lnTo>
                    <a:pt x="146562" y="68444"/>
                  </a:lnTo>
                  <a:lnTo>
                    <a:pt x="140492" y="73600"/>
                  </a:lnTo>
                  <a:lnTo>
                    <a:pt x="134972" y="78713"/>
                  </a:lnTo>
                  <a:lnTo>
                    <a:pt x="123059" y="90397"/>
                  </a:lnTo>
                  <a:lnTo>
                    <a:pt x="118192" y="97468"/>
                  </a:lnTo>
                  <a:lnTo>
                    <a:pt x="116030" y="103432"/>
                  </a:lnTo>
                  <a:lnTo>
                    <a:pt x="114812" y="111550"/>
                  </a:lnTo>
                  <a:lnTo>
                    <a:pt x="114452" y="119318"/>
                  </a:lnTo>
                  <a:lnTo>
                    <a:pt x="114329" y="129527"/>
                  </a:lnTo>
                  <a:lnTo>
                    <a:pt x="114319" y="132072"/>
                  </a:lnTo>
                  <a:lnTo>
                    <a:pt x="116565" y="139414"/>
                  </a:lnTo>
                  <a:lnTo>
                    <a:pt x="120387" y="147475"/>
                  </a:lnTo>
                  <a:lnTo>
                    <a:pt x="124908" y="153880"/>
                  </a:lnTo>
                  <a:lnTo>
                    <a:pt x="129739" y="161807"/>
                  </a:lnTo>
                  <a:lnTo>
                    <a:pt x="132212" y="166291"/>
                  </a:lnTo>
                  <a:lnTo>
                    <a:pt x="137218" y="175790"/>
                  </a:lnTo>
                  <a:lnTo>
                    <a:pt x="139739" y="180693"/>
                  </a:lnTo>
                  <a:lnTo>
                    <a:pt x="144797" y="188399"/>
                  </a:lnTo>
                  <a:lnTo>
                    <a:pt x="149868" y="195493"/>
                  </a:lnTo>
                  <a:lnTo>
                    <a:pt x="152404" y="199755"/>
                  </a:lnTo>
                  <a:lnTo>
                    <a:pt x="154943" y="204290"/>
                  </a:lnTo>
                  <a:lnTo>
                    <a:pt x="156635" y="209007"/>
                  </a:lnTo>
                  <a:lnTo>
                    <a:pt x="157763" y="213844"/>
                  </a:lnTo>
                  <a:lnTo>
                    <a:pt x="158516" y="218763"/>
                  </a:lnTo>
                  <a:lnTo>
                    <a:pt x="159351" y="226486"/>
                  </a:lnTo>
                  <a:lnTo>
                    <a:pt x="159574" y="229731"/>
                  </a:lnTo>
                  <a:lnTo>
                    <a:pt x="157564" y="237851"/>
                  </a:lnTo>
                  <a:lnTo>
                    <a:pt x="155842" y="242388"/>
                  </a:lnTo>
                  <a:lnTo>
                    <a:pt x="153001" y="246258"/>
                  </a:lnTo>
                  <a:lnTo>
                    <a:pt x="145330" y="252817"/>
                  </a:lnTo>
                  <a:lnTo>
                    <a:pt x="138533" y="258554"/>
                  </a:lnTo>
                  <a:lnTo>
                    <a:pt x="135536" y="261269"/>
                  </a:lnTo>
                  <a:lnTo>
                    <a:pt x="130996" y="263926"/>
                  </a:lnTo>
                  <a:lnTo>
                    <a:pt x="125431" y="266544"/>
                  </a:lnTo>
                  <a:lnTo>
                    <a:pt x="119180" y="269136"/>
                  </a:lnTo>
                  <a:lnTo>
                    <a:pt x="113320" y="270864"/>
                  </a:lnTo>
                  <a:lnTo>
                    <a:pt x="107719" y="272016"/>
                  </a:lnTo>
                  <a:lnTo>
                    <a:pt x="102293" y="272784"/>
                  </a:lnTo>
                  <a:lnTo>
                    <a:pt x="96135" y="273296"/>
                  </a:lnTo>
                  <a:lnTo>
                    <a:pt x="89490" y="273637"/>
                  </a:lnTo>
                  <a:lnTo>
                    <a:pt x="82520" y="273865"/>
                  </a:lnTo>
                  <a:lnTo>
                    <a:pt x="75332" y="273170"/>
                  </a:lnTo>
                  <a:lnTo>
                    <a:pt x="68002" y="271860"/>
                  </a:lnTo>
                  <a:lnTo>
                    <a:pt x="60574" y="270139"/>
                  </a:lnTo>
                  <a:lnTo>
                    <a:pt x="53929" y="268993"/>
                  </a:lnTo>
                  <a:lnTo>
                    <a:pt x="47807" y="268229"/>
                  </a:lnTo>
                  <a:lnTo>
                    <a:pt x="42030" y="267719"/>
                  </a:lnTo>
                  <a:lnTo>
                    <a:pt x="36487" y="265686"/>
                  </a:lnTo>
                  <a:lnTo>
                    <a:pt x="31098" y="262637"/>
                  </a:lnTo>
                  <a:lnTo>
                    <a:pt x="25812" y="258912"/>
                  </a:lnTo>
                  <a:lnTo>
                    <a:pt x="21441" y="254734"/>
                  </a:lnTo>
                  <a:lnTo>
                    <a:pt x="17680" y="250256"/>
                  </a:lnTo>
                  <a:lnTo>
                    <a:pt x="14327" y="245578"/>
                  </a:lnTo>
                  <a:lnTo>
                    <a:pt x="11244" y="240765"/>
                  </a:lnTo>
                  <a:lnTo>
                    <a:pt x="8343" y="235863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738"/>
            <p:cNvSpPr/>
            <p:nvPr/>
          </p:nvSpPr>
          <p:spPr>
            <a:xfrm>
              <a:off x="5091698" y="5624187"/>
              <a:ext cx="1627527" cy="623858"/>
            </a:xfrm>
            <a:custGeom>
              <a:avLst/>
              <a:gdLst/>
              <a:ahLst/>
              <a:cxnLst/>
              <a:rect l="0" t="0" r="0" b="0"/>
              <a:pathLst>
                <a:path w="1627527" h="623858">
                  <a:moveTo>
                    <a:pt x="1598663" y="304173"/>
                  </a:moveTo>
                  <a:lnTo>
                    <a:pt x="1598663" y="292822"/>
                  </a:lnTo>
                  <a:lnTo>
                    <a:pt x="1597816" y="290678"/>
                  </a:lnTo>
                  <a:lnTo>
                    <a:pt x="1593426" y="283618"/>
                  </a:lnTo>
                  <a:lnTo>
                    <a:pt x="1587311" y="267077"/>
                  </a:lnTo>
                  <a:lnTo>
                    <a:pt x="1580530" y="256963"/>
                  </a:lnTo>
                  <a:lnTo>
                    <a:pt x="1565879" y="241093"/>
                  </a:lnTo>
                  <a:lnTo>
                    <a:pt x="1556998" y="232957"/>
                  </a:lnTo>
                  <a:lnTo>
                    <a:pt x="1532488" y="214090"/>
                  </a:lnTo>
                  <a:lnTo>
                    <a:pt x="1504947" y="195748"/>
                  </a:lnTo>
                  <a:lnTo>
                    <a:pt x="1483690" y="183994"/>
                  </a:lnTo>
                  <a:lnTo>
                    <a:pt x="1453750" y="168392"/>
                  </a:lnTo>
                  <a:lnTo>
                    <a:pt x="1422531" y="149850"/>
                  </a:lnTo>
                  <a:lnTo>
                    <a:pt x="1378739" y="130363"/>
                  </a:lnTo>
                  <a:lnTo>
                    <a:pt x="1341328" y="111764"/>
                  </a:lnTo>
                  <a:lnTo>
                    <a:pt x="1299068" y="96802"/>
                  </a:lnTo>
                  <a:lnTo>
                    <a:pt x="1254251" y="81836"/>
                  </a:lnTo>
                  <a:lnTo>
                    <a:pt x="1206702" y="70727"/>
                  </a:lnTo>
                  <a:lnTo>
                    <a:pt x="1143897" y="57824"/>
                  </a:lnTo>
                  <a:lnTo>
                    <a:pt x="1101826" y="46137"/>
                  </a:lnTo>
                  <a:lnTo>
                    <a:pt x="1057187" y="40040"/>
                  </a:lnTo>
                  <a:lnTo>
                    <a:pt x="1015833" y="34188"/>
                  </a:lnTo>
                  <a:lnTo>
                    <a:pt x="940597" y="22135"/>
                  </a:lnTo>
                  <a:lnTo>
                    <a:pt x="893704" y="16842"/>
                  </a:lnTo>
                  <a:lnTo>
                    <a:pt x="859474" y="14757"/>
                  </a:lnTo>
                  <a:lnTo>
                    <a:pt x="807572" y="11008"/>
                  </a:lnTo>
                  <a:lnTo>
                    <a:pt x="765879" y="6520"/>
                  </a:lnTo>
                  <a:lnTo>
                    <a:pt x="716347" y="1491"/>
                  </a:lnTo>
                  <a:lnTo>
                    <a:pt x="669498" y="0"/>
                  </a:lnTo>
                  <a:lnTo>
                    <a:pt x="623443" y="1816"/>
                  </a:lnTo>
                  <a:lnTo>
                    <a:pt x="579882" y="5459"/>
                  </a:lnTo>
                  <a:lnTo>
                    <a:pt x="537906" y="8796"/>
                  </a:lnTo>
                  <a:lnTo>
                    <a:pt x="493296" y="12889"/>
                  </a:lnTo>
                  <a:lnTo>
                    <a:pt x="447904" y="14103"/>
                  </a:lnTo>
                  <a:lnTo>
                    <a:pt x="404539" y="16719"/>
                  </a:lnTo>
                  <a:lnTo>
                    <a:pt x="362622" y="20599"/>
                  </a:lnTo>
                  <a:lnTo>
                    <a:pt x="320286" y="24007"/>
                  </a:lnTo>
                  <a:lnTo>
                    <a:pt x="280931" y="30379"/>
                  </a:lnTo>
                  <a:lnTo>
                    <a:pt x="233752" y="36071"/>
                  </a:lnTo>
                  <a:lnTo>
                    <a:pt x="191821" y="43279"/>
                  </a:lnTo>
                  <a:lnTo>
                    <a:pt x="144790" y="55348"/>
                  </a:lnTo>
                  <a:lnTo>
                    <a:pt x="113068" y="66278"/>
                  </a:lnTo>
                  <a:lnTo>
                    <a:pt x="74703" y="84677"/>
                  </a:lnTo>
                  <a:lnTo>
                    <a:pt x="61699" y="92600"/>
                  </a:lnTo>
                  <a:lnTo>
                    <a:pt x="51121" y="101768"/>
                  </a:lnTo>
                  <a:lnTo>
                    <a:pt x="39559" y="116448"/>
                  </a:lnTo>
                  <a:lnTo>
                    <a:pt x="26632" y="131522"/>
                  </a:lnTo>
                  <a:lnTo>
                    <a:pt x="17063" y="146713"/>
                  </a:lnTo>
                  <a:lnTo>
                    <a:pt x="8865" y="161939"/>
                  </a:lnTo>
                  <a:lnTo>
                    <a:pt x="3651" y="172096"/>
                  </a:lnTo>
                  <a:lnTo>
                    <a:pt x="768" y="182254"/>
                  </a:lnTo>
                  <a:lnTo>
                    <a:pt x="0" y="187334"/>
                  </a:lnTo>
                  <a:lnTo>
                    <a:pt x="1404" y="197493"/>
                  </a:lnTo>
                  <a:lnTo>
                    <a:pt x="4003" y="208500"/>
                  </a:lnTo>
                  <a:lnTo>
                    <a:pt x="5158" y="221859"/>
                  </a:lnTo>
                  <a:lnTo>
                    <a:pt x="7930" y="234004"/>
                  </a:lnTo>
                  <a:lnTo>
                    <a:pt x="12830" y="245894"/>
                  </a:lnTo>
                  <a:lnTo>
                    <a:pt x="20652" y="259645"/>
                  </a:lnTo>
                  <a:lnTo>
                    <a:pt x="30531" y="277621"/>
                  </a:lnTo>
                  <a:lnTo>
                    <a:pt x="38398" y="290679"/>
                  </a:lnTo>
                  <a:lnTo>
                    <a:pt x="48385" y="304949"/>
                  </a:lnTo>
                  <a:lnTo>
                    <a:pt x="61291" y="319758"/>
                  </a:lnTo>
                  <a:lnTo>
                    <a:pt x="73235" y="334807"/>
                  </a:lnTo>
                  <a:lnTo>
                    <a:pt x="85035" y="349114"/>
                  </a:lnTo>
                  <a:lnTo>
                    <a:pt x="106805" y="367536"/>
                  </a:lnTo>
                  <a:lnTo>
                    <a:pt x="144073" y="396087"/>
                  </a:lnTo>
                  <a:lnTo>
                    <a:pt x="184047" y="426187"/>
                  </a:lnTo>
                  <a:lnTo>
                    <a:pt x="218456" y="444936"/>
                  </a:lnTo>
                  <a:lnTo>
                    <a:pt x="255463" y="461216"/>
                  </a:lnTo>
                  <a:lnTo>
                    <a:pt x="293239" y="476763"/>
                  </a:lnTo>
                  <a:lnTo>
                    <a:pt x="350013" y="502424"/>
                  </a:lnTo>
                  <a:lnTo>
                    <a:pt x="395008" y="519360"/>
                  </a:lnTo>
                  <a:lnTo>
                    <a:pt x="441360" y="534255"/>
                  </a:lnTo>
                  <a:lnTo>
                    <a:pt x="492253" y="545254"/>
                  </a:lnTo>
                  <a:lnTo>
                    <a:pt x="527240" y="554125"/>
                  </a:lnTo>
                  <a:lnTo>
                    <a:pt x="576213" y="568639"/>
                  </a:lnTo>
                  <a:lnTo>
                    <a:pt x="626942" y="579619"/>
                  </a:lnTo>
                  <a:lnTo>
                    <a:pt x="661891" y="587742"/>
                  </a:lnTo>
                  <a:lnTo>
                    <a:pt x="698026" y="596150"/>
                  </a:lnTo>
                  <a:lnTo>
                    <a:pt x="736664" y="602710"/>
                  </a:lnTo>
                  <a:lnTo>
                    <a:pt x="792452" y="611163"/>
                  </a:lnTo>
                  <a:lnTo>
                    <a:pt x="828584" y="614180"/>
                  </a:lnTo>
                  <a:lnTo>
                    <a:pt x="865245" y="616367"/>
                  </a:lnTo>
                  <a:lnTo>
                    <a:pt x="904118" y="620162"/>
                  </a:lnTo>
                  <a:lnTo>
                    <a:pt x="941714" y="622412"/>
                  </a:lnTo>
                  <a:lnTo>
                    <a:pt x="979026" y="623413"/>
                  </a:lnTo>
                  <a:lnTo>
                    <a:pt x="1018186" y="623857"/>
                  </a:lnTo>
                  <a:lnTo>
                    <a:pt x="1055910" y="621797"/>
                  </a:lnTo>
                  <a:lnTo>
                    <a:pt x="1092433" y="618060"/>
                  </a:lnTo>
                  <a:lnTo>
                    <a:pt x="1128420" y="613576"/>
                  </a:lnTo>
                  <a:lnTo>
                    <a:pt x="1164171" y="611018"/>
                  </a:lnTo>
                  <a:lnTo>
                    <a:pt x="1199816" y="608189"/>
                  </a:lnTo>
                  <a:lnTo>
                    <a:pt x="1235412" y="601286"/>
                  </a:lnTo>
                  <a:lnTo>
                    <a:pt x="1284728" y="591926"/>
                  </a:lnTo>
                  <a:lnTo>
                    <a:pt x="1335559" y="579745"/>
                  </a:lnTo>
                  <a:lnTo>
                    <a:pt x="1380066" y="565412"/>
                  </a:lnTo>
                  <a:lnTo>
                    <a:pt x="1420063" y="550440"/>
                  </a:lnTo>
                  <a:lnTo>
                    <a:pt x="1458726" y="535280"/>
                  </a:lnTo>
                  <a:lnTo>
                    <a:pt x="1492947" y="520063"/>
                  </a:lnTo>
                  <a:lnTo>
                    <a:pt x="1534852" y="499751"/>
                  </a:lnTo>
                  <a:lnTo>
                    <a:pt x="1555344" y="489592"/>
                  </a:lnTo>
                  <a:lnTo>
                    <a:pt x="1571226" y="477175"/>
                  </a:lnTo>
                  <a:lnTo>
                    <a:pt x="1587429" y="458162"/>
                  </a:lnTo>
                  <a:lnTo>
                    <a:pt x="1599849" y="441804"/>
                  </a:lnTo>
                  <a:lnTo>
                    <a:pt x="1604534" y="436567"/>
                  </a:lnTo>
                  <a:lnTo>
                    <a:pt x="1611997" y="423975"/>
                  </a:lnTo>
                  <a:lnTo>
                    <a:pt x="1620958" y="404863"/>
                  </a:lnTo>
                  <a:lnTo>
                    <a:pt x="1623687" y="399240"/>
                  </a:lnTo>
                  <a:lnTo>
                    <a:pt x="1626717" y="386218"/>
                  </a:lnTo>
                  <a:lnTo>
                    <a:pt x="1627526" y="379190"/>
                  </a:lnTo>
                  <a:lnTo>
                    <a:pt x="1626166" y="364607"/>
                  </a:lnTo>
                  <a:lnTo>
                    <a:pt x="1622739" y="349659"/>
                  </a:lnTo>
                  <a:lnTo>
                    <a:pt x="1618395" y="334549"/>
                  </a:lnTo>
                  <a:lnTo>
                    <a:pt x="1611188" y="315808"/>
                  </a:lnTo>
                  <a:lnTo>
                    <a:pt x="1603948" y="302571"/>
                  </a:lnTo>
                  <a:lnTo>
                    <a:pt x="1595085" y="288221"/>
                  </a:lnTo>
                  <a:lnTo>
                    <a:pt x="1585501" y="273377"/>
                  </a:lnTo>
                  <a:lnTo>
                    <a:pt x="1571082" y="260570"/>
                  </a:lnTo>
                  <a:lnTo>
                    <a:pt x="1538276" y="238551"/>
                  </a:lnTo>
                  <a:lnTo>
                    <a:pt x="1510966" y="223017"/>
                  </a:lnTo>
                  <a:lnTo>
                    <a:pt x="1470553" y="207834"/>
                  </a:lnTo>
                  <a:lnTo>
                    <a:pt x="1424939" y="191665"/>
                  </a:lnTo>
                  <a:lnTo>
                    <a:pt x="1392922" y="18225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739"/>
            <p:cNvSpPr/>
            <p:nvPr/>
          </p:nvSpPr>
          <p:spPr>
            <a:xfrm>
              <a:off x="2461719" y="5520466"/>
              <a:ext cx="1339338" cy="537423"/>
            </a:xfrm>
            <a:custGeom>
              <a:avLst/>
              <a:gdLst/>
              <a:ahLst/>
              <a:cxnLst/>
              <a:rect l="0" t="0" r="0" b="0"/>
              <a:pathLst>
                <a:path w="1339338" h="537423">
                  <a:moveTo>
                    <a:pt x="1310182" y="240254"/>
                  </a:moveTo>
                  <a:lnTo>
                    <a:pt x="1310182" y="236209"/>
                  </a:lnTo>
                  <a:lnTo>
                    <a:pt x="1309335" y="234171"/>
                  </a:lnTo>
                  <a:lnTo>
                    <a:pt x="1303621" y="226387"/>
                  </a:lnTo>
                  <a:lnTo>
                    <a:pt x="1303032" y="223366"/>
                  </a:lnTo>
                  <a:lnTo>
                    <a:pt x="1302655" y="218574"/>
                  </a:lnTo>
                  <a:lnTo>
                    <a:pt x="1296496" y="211543"/>
                  </a:lnTo>
                  <a:lnTo>
                    <a:pt x="1291964" y="206892"/>
                  </a:lnTo>
                  <a:lnTo>
                    <a:pt x="1290416" y="204466"/>
                  </a:lnTo>
                  <a:lnTo>
                    <a:pt x="1287391" y="197007"/>
                  </a:lnTo>
                  <a:lnTo>
                    <a:pt x="1282356" y="189434"/>
                  </a:lnTo>
                  <a:lnTo>
                    <a:pt x="1280881" y="184366"/>
                  </a:lnTo>
                  <a:lnTo>
                    <a:pt x="1278795" y="181829"/>
                  </a:lnTo>
                  <a:lnTo>
                    <a:pt x="1271961" y="176752"/>
                  </a:lnTo>
                  <a:lnTo>
                    <a:pt x="1269461" y="173366"/>
                  </a:lnTo>
                  <a:lnTo>
                    <a:pt x="1267794" y="169415"/>
                  </a:lnTo>
                  <a:lnTo>
                    <a:pt x="1266683" y="165088"/>
                  </a:lnTo>
                  <a:lnTo>
                    <a:pt x="1264250" y="161356"/>
                  </a:lnTo>
                  <a:lnTo>
                    <a:pt x="1247490" y="146588"/>
                  </a:lnTo>
                  <a:lnTo>
                    <a:pt x="1235835" y="136176"/>
                  </a:lnTo>
                  <a:lnTo>
                    <a:pt x="1213535" y="120880"/>
                  </a:lnTo>
                  <a:lnTo>
                    <a:pt x="1185487" y="105635"/>
                  </a:lnTo>
                  <a:lnTo>
                    <a:pt x="1154374" y="90394"/>
                  </a:lnTo>
                  <a:lnTo>
                    <a:pt x="1110273" y="72614"/>
                  </a:lnTo>
                  <a:lnTo>
                    <a:pt x="1073726" y="59914"/>
                  </a:lnTo>
                  <a:lnTo>
                    <a:pt x="990139" y="31975"/>
                  </a:lnTo>
                  <a:lnTo>
                    <a:pt x="940376" y="23295"/>
                  </a:lnTo>
                  <a:lnTo>
                    <a:pt x="906181" y="19221"/>
                  </a:lnTo>
                  <a:lnTo>
                    <a:pt x="867692" y="11142"/>
                  </a:lnTo>
                  <a:lnTo>
                    <a:pt x="837584" y="6140"/>
                  </a:lnTo>
                  <a:lnTo>
                    <a:pt x="797070" y="4449"/>
                  </a:lnTo>
                  <a:lnTo>
                    <a:pt x="725533" y="4070"/>
                  </a:lnTo>
                  <a:lnTo>
                    <a:pt x="687749" y="0"/>
                  </a:lnTo>
                  <a:lnTo>
                    <a:pt x="649742" y="1522"/>
                  </a:lnTo>
                  <a:lnTo>
                    <a:pt x="611670" y="3289"/>
                  </a:lnTo>
                  <a:lnTo>
                    <a:pt x="555643" y="3887"/>
                  </a:lnTo>
                  <a:lnTo>
                    <a:pt x="490074" y="4015"/>
                  </a:lnTo>
                  <a:lnTo>
                    <a:pt x="451754" y="8074"/>
                  </a:lnTo>
                  <a:lnTo>
                    <a:pt x="413589" y="14639"/>
                  </a:lnTo>
                  <a:lnTo>
                    <a:pt x="375470" y="17901"/>
                  </a:lnTo>
                  <a:lnTo>
                    <a:pt x="337364" y="26957"/>
                  </a:lnTo>
                  <a:lnTo>
                    <a:pt x="299262" y="36320"/>
                  </a:lnTo>
                  <a:lnTo>
                    <a:pt x="265206" y="48502"/>
                  </a:lnTo>
                  <a:lnTo>
                    <a:pt x="233667" y="62836"/>
                  </a:lnTo>
                  <a:lnTo>
                    <a:pt x="172301" y="92967"/>
                  </a:lnTo>
                  <a:lnTo>
                    <a:pt x="151959" y="105366"/>
                  </a:lnTo>
                  <a:lnTo>
                    <a:pt x="115350" y="129978"/>
                  </a:lnTo>
                  <a:lnTo>
                    <a:pt x="99272" y="142982"/>
                  </a:lnTo>
                  <a:lnTo>
                    <a:pt x="83660" y="156382"/>
                  </a:lnTo>
                  <a:lnTo>
                    <a:pt x="68254" y="167983"/>
                  </a:lnTo>
                  <a:lnTo>
                    <a:pt x="55198" y="181040"/>
                  </a:lnTo>
                  <a:lnTo>
                    <a:pt x="43752" y="194464"/>
                  </a:lnTo>
                  <a:lnTo>
                    <a:pt x="33019" y="206074"/>
                  </a:lnTo>
                  <a:lnTo>
                    <a:pt x="21502" y="222130"/>
                  </a:lnTo>
                  <a:lnTo>
                    <a:pt x="15511" y="234739"/>
                  </a:lnTo>
                  <a:lnTo>
                    <a:pt x="10026" y="247963"/>
                  </a:lnTo>
                  <a:lnTo>
                    <a:pt x="4766" y="259485"/>
                  </a:lnTo>
                  <a:lnTo>
                    <a:pt x="1863" y="270250"/>
                  </a:lnTo>
                  <a:lnTo>
                    <a:pt x="574" y="281526"/>
                  </a:lnTo>
                  <a:lnTo>
                    <a:pt x="0" y="295004"/>
                  </a:lnTo>
                  <a:lnTo>
                    <a:pt x="2003" y="307203"/>
                  </a:lnTo>
                  <a:lnTo>
                    <a:pt x="5716" y="319116"/>
                  </a:lnTo>
                  <a:lnTo>
                    <a:pt x="10188" y="332877"/>
                  </a:lnTo>
                  <a:lnTo>
                    <a:pt x="17256" y="345202"/>
                  </a:lnTo>
                  <a:lnTo>
                    <a:pt x="26041" y="357171"/>
                  </a:lnTo>
                  <a:lnTo>
                    <a:pt x="35590" y="370957"/>
                  </a:lnTo>
                  <a:lnTo>
                    <a:pt x="45479" y="383293"/>
                  </a:lnTo>
                  <a:lnTo>
                    <a:pt x="55518" y="395267"/>
                  </a:lnTo>
                  <a:lnTo>
                    <a:pt x="65625" y="409056"/>
                  </a:lnTo>
                  <a:lnTo>
                    <a:pt x="78019" y="421392"/>
                  </a:lnTo>
                  <a:lnTo>
                    <a:pt x="101534" y="437858"/>
                  </a:lnTo>
                  <a:lnTo>
                    <a:pt x="127693" y="453462"/>
                  </a:lnTo>
                  <a:lnTo>
                    <a:pt x="135776" y="458592"/>
                  </a:lnTo>
                  <a:lnTo>
                    <a:pt x="167377" y="469859"/>
                  </a:lnTo>
                  <a:lnTo>
                    <a:pt x="199507" y="482605"/>
                  </a:lnTo>
                  <a:lnTo>
                    <a:pt x="230476" y="497105"/>
                  </a:lnTo>
                  <a:lnTo>
                    <a:pt x="265146" y="508081"/>
                  </a:lnTo>
                  <a:lnTo>
                    <a:pt x="302230" y="516695"/>
                  </a:lnTo>
                  <a:lnTo>
                    <a:pt x="378039" y="532318"/>
                  </a:lnTo>
                  <a:lnTo>
                    <a:pt x="405676" y="535160"/>
                  </a:lnTo>
                  <a:lnTo>
                    <a:pt x="434893" y="536423"/>
                  </a:lnTo>
                  <a:lnTo>
                    <a:pt x="479901" y="537134"/>
                  </a:lnTo>
                  <a:lnTo>
                    <a:pt x="608094" y="537422"/>
                  </a:lnTo>
                  <a:lnTo>
                    <a:pt x="641413" y="535171"/>
                  </a:lnTo>
                  <a:lnTo>
                    <a:pt x="675132" y="531349"/>
                  </a:lnTo>
                  <a:lnTo>
                    <a:pt x="707051" y="526827"/>
                  </a:lnTo>
                  <a:lnTo>
                    <a:pt x="990113" y="481554"/>
                  </a:lnTo>
                  <a:lnTo>
                    <a:pt x="1031808" y="469889"/>
                  </a:lnTo>
                  <a:lnTo>
                    <a:pt x="1070974" y="455708"/>
                  </a:lnTo>
                  <a:lnTo>
                    <a:pt x="1121286" y="440983"/>
                  </a:lnTo>
                  <a:lnTo>
                    <a:pt x="1154212" y="427482"/>
                  </a:lnTo>
                  <a:lnTo>
                    <a:pt x="1185417" y="412757"/>
                  </a:lnTo>
                  <a:lnTo>
                    <a:pt x="1215265" y="397669"/>
                  </a:lnTo>
                  <a:lnTo>
                    <a:pt x="1240571" y="382475"/>
                  </a:lnTo>
                  <a:lnTo>
                    <a:pt x="1263309" y="367248"/>
                  </a:lnTo>
                  <a:lnTo>
                    <a:pt x="1281148" y="352012"/>
                  </a:lnTo>
                  <a:lnTo>
                    <a:pt x="1297157" y="336773"/>
                  </a:lnTo>
                  <a:lnTo>
                    <a:pt x="1312626" y="320687"/>
                  </a:lnTo>
                  <a:lnTo>
                    <a:pt x="1322838" y="307329"/>
                  </a:lnTo>
                  <a:lnTo>
                    <a:pt x="1328507" y="295183"/>
                  </a:lnTo>
                  <a:lnTo>
                    <a:pt x="1333956" y="278825"/>
                  </a:lnTo>
                  <a:lnTo>
                    <a:pt x="1337681" y="268404"/>
                  </a:lnTo>
                  <a:lnTo>
                    <a:pt x="1339337" y="258127"/>
                  </a:lnTo>
                  <a:lnTo>
                    <a:pt x="1337815" y="245658"/>
                  </a:lnTo>
                  <a:lnTo>
                    <a:pt x="1335163" y="232496"/>
                  </a:lnTo>
                  <a:lnTo>
                    <a:pt x="1333985" y="221001"/>
                  </a:lnTo>
                  <a:lnTo>
                    <a:pt x="1328945" y="207991"/>
                  </a:lnTo>
                  <a:lnTo>
                    <a:pt x="1318845" y="188643"/>
                  </a:lnTo>
                  <a:lnTo>
                    <a:pt x="1307848" y="166936"/>
                  </a:lnTo>
                  <a:lnTo>
                    <a:pt x="1296037" y="151456"/>
                  </a:lnTo>
                  <a:lnTo>
                    <a:pt x="1284422" y="143496"/>
                  </a:lnTo>
                  <a:lnTo>
                    <a:pt x="1260314" y="131489"/>
                  </a:lnTo>
                  <a:lnTo>
                    <a:pt x="1247378" y="128414"/>
                  </a:lnTo>
                  <a:lnTo>
                    <a:pt x="1205642" y="126278"/>
                  </a:lnTo>
                  <a:lnTo>
                    <a:pt x="1181276" y="126897"/>
                  </a:lnTo>
                  <a:lnTo>
                    <a:pt x="1150286" y="132005"/>
                  </a:lnTo>
                  <a:lnTo>
                    <a:pt x="1127301" y="13357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740"/>
            <p:cNvSpPr/>
            <p:nvPr/>
          </p:nvSpPr>
          <p:spPr>
            <a:xfrm>
              <a:off x="4274820" y="6080760"/>
              <a:ext cx="731521" cy="259081"/>
            </a:xfrm>
            <a:custGeom>
              <a:avLst/>
              <a:gdLst/>
              <a:ahLst/>
              <a:cxnLst/>
              <a:rect l="0" t="0" r="0" b="0"/>
              <a:pathLst>
                <a:path w="731521" h="259081">
                  <a:moveTo>
                    <a:pt x="0" y="0"/>
                  </a:moveTo>
                  <a:lnTo>
                    <a:pt x="16181" y="20226"/>
                  </a:lnTo>
                  <a:lnTo>
                    <a:pt x="22641" y="27031"/>
                  </a:lnTo>
                  <a:lnTo>
                    <a:pt x="28641" y="32414"/>
                  </a:lnTo>
                  <a:lnTo>
                    <a:pt x="34334" y="36850"/>
                  </a:lnTo>
                  <a:lnTo>
                    <a:pt x="47433" y="44035"/>
                  </a:lnTo>
                  <a:lnTo>
                    <a:pt x="61721" y="50898"/>
                  </a:lnTo>
                  <a:lnTo>
                    <a:pt x="69088" y="55098"/>
                  </a:lnTo>
                  <a:lnTo>
                    <a:pt x="76539" y="59593"/>
                  </a:lnTo>
                  <a:lnTo>
                    <a:pt x="85739" y="64282"/>
                  </a:lnTo>
                  <a:lnTo>
                    <a:pt x="96107" y="69101"/>
                  </a:lnTo>
                  <a:lnTo>
                    <a:pt x="107251" y="74007"/>
                  </a:lnTo>
                  <a:lnTo>
                    <a:pt x="118914" y="78125"/>
                  </a:lnTo>
                  <a:lnTo>
                    <a:pt x="130922" y="81716"/>
                  </a:lnTo>
                  <a:lnTo>
                    <a:pt x="143161" y="84957"/>
                  </a:lnTo>
                  <a:lnTo>
                    <a:pt x="156401" y="88812"/>
                  </a:lnTo>
                  <a:lnTo>
                    <a:pt x="233173" y="112083"/>
                  </a:lnTo>
                  <a:lnTo>
                    <a:pt x="250275" y="117902"/>
                  </a:lnTo>
                  <a:lnTo>
                    <a:pt x="267603" y="124322"/>
                  </a:lnTo>
                  <a:lnTo>
                    <a:pt x="285083" y="131141"/>
                  </a:lnTo>
                  <a:lnTo>
                    <a:pt x="302661" y="137381"/>
                  </a:lnTo>
                  <a:lnTo>
                    <a:pt x="337998" y="148829"/>
                  </a:lnTo>
                  <a:lnTo>
                    <a:pt x="391213" y="164794"/>
                  </a:lnTo>
                  <a:lnTo>
                    <a:pt x="409822" y="170823"/>
                  </a:lnTo>
                  <a:lnTo>
                    <a:pt x="500360" y="202114"/>
                  </a:lnTo>
                  <a:lnTo>
                    <a:pt x="534520" y="212878"/>
                  </a:lnTo>
                  <a:lnTo>
                    <a:pt x="568611" y="223305"/>
                  </a:lnTo>
                  <a:lnTo>
                    <a:pt x="600696" y="233585"/>
                  </a:lnTo>
                  <a:lnTo>
                    <a:pt x="615517" y="237850"/>
                  </a:lnTo>
                  <a:lnTo>
                    <a:pt x="629631" y="241539"/>
                  </a:lnTo>
                  <a:lnTo>
                    <a:pt x="678656" y="253546"/>
                  </a:lnTo>
                  <a:lnTo>
                    <a:pt x="700123" y="256620"/>
                  </a:lnTo>
                  <a:lnTo>
                    <a:pt x="731520" y="2590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741"/>
            <p:cNvSpPr/>
            <p:nvPr/>
          </p:nvSpPr>
          <p:spPr>
            <a:xfrm>
              <a:off x="4964146" y="6218979"/>
              <a:ext cx="206193" cy="280882"/>
            </a:xfrm>
            <a:custGeom>
              <a:avLst/>
              <a:gdLst/>
              <a:ahLst/>
              <a:cxnLst/>
              <a:rect l="0" t="0" r="0" b="0"/>
              <a:pathLst>
                <a:path w="206193" h="280882">
                  <a:moveTo>
                    <a:pt x="34575" y="6561"/>
                  </a:moveTo>
                  <a:lnTo>
                    <a:pt x="5588" y="6561"/>
                  </a:lnTo>
                  <a:lnTo>
                    <a:pt x="2500" y="4303"/>
                  </a:lnTo>
                  <a:lnTo>
                    <a:pt x="492" y="2516"/>
                  </a:lnTo>
                  <a:lnTo>
                    <a:pt x="0" y="1324"/>
                  </a:lnTo>
                  <a:lnTo>
                    <a:pt x="518" y="529"/>
                  </a:lnTo>
                  <a:lnTo>
                    <a:pt x="1710" y="0"/>
                  </a:lnTo>
                  <a:lnTo>
                    <a:pt x="3352" y="494"/>
                  </a:lnTo>
                  <a:lnTo>
                    <a:pt x="7434" y="3299"/>
                  </a:lnTo>
                  <a:lnTo>
                    <a:pt x="12070" y="7370"/>
                  </a:lnTo>
                  <a:lnTo>
                    <a:pt x="14492" y="9640"/>
                  </a:lnTo>
                  <a:lnTo>
                    <a:pt x="18646" y="12847"/>
                  </a:lnTo>
                  <a:lnTo>
                    <a:pt x="23955" y="16679"/>
                  </a:lnTo>
                  <a:lnTo>
                    <a:pt x="30035" y="20926"/>
                  </a:lnTo>
                  <a:lnTo>
                    <a:pt x="35782" y="25451"/>
                  </a:lnTo>
                  <a:lnTo>
                    <a:pt x="41306" y="30161"/>
                  </a:lnTo>
                  <a:lnTo>
                    <a:pt x="46682" y="34994"/>
                  </a:lnTo>
                  <a:lnTo>
                    <a:pt x="59429" y="47138"/>
                  </a:lnTo>
                  <a:lnTo>
                    <a:pt x="88309" y="75631"/>
                  </a:lnTo>
                  <a:lnTo>
                    <a:pt x="96644" y="83087"/>
                  </a:lnTo>
                  <a:lnTo>
                    <a:pt x="105587" y="90599"/>
                  </a:lnTo>
                  <a:lnTo>
                    <a:pt x="114937" y="98146"/>
                  </a:lnTo>
                  <a:lnTo>
                    <a:pt x="123709" y="104871"/>
                  </a:lnTo>
                  <a:lnTo>
                    <a:pt x="132097" y="111048"/>
                  </a:lnTo>
                  <a:lnTo>
                    <a:pt x="140230" y="116859"/>
                  </a:lnTo>
                  <a:lnTo>
                    <a:pt x="148192" y="123273"/>
                  </a:lnTo>
                  <a:lnTo>
                    <a:pt x="156039" y="130088"/>
                  </a:lnTo>
                  <a:lnTo>
                    <a:pt x="170685" y="143589"/>
                  </a:lnTo>
                  <a:lnTo>
                    <a:pt x="182839" y="155233"/>
                  </a:lnTo>
                  <a:lnTo>
                    <a:pt x="187605" y="160709"/>
                  </a:lnTo>
                  <a:lnTo>
                    <a:pt x="191628" y="166054"/>
                  </a:lnTo>
                  <a:lnTo>
                    <a:pt x="195157" y="171309"/>
                  </a:lnTo>
                  <a:lnTo>
                    <a:pt x="199077" y="179407"/>
                  </a:lnTo>
                  <a:lnTo>
                    <a:pt x="201667" y="186675"/>
                  </a:lnTo>
                  <a:lnTo>
                    <a:pt x="203543" y="190984"/>
                  </a:lnTo>
                  <a:lnTo>
                    <a:pt x="205640" y="195550"/>
                  </a:lnTo>
                  <a:lnTo>
                    <a:pt x="206192" y="199440"/>
                  </a:lnTo>
                  <a:lnTo>
                    <a:pt x="205712" y="202881"/>
                  </a:lnTo>
                  <a:lnTo>
                    <a:pt x="203770" y="208961"/>
                  </a:lnTo>
                  <a:lnTo>
                    <a:pt x="202905" y="214485"/>
                  </a:lnTo>
                  <a:lnTo>
                    <a:pt x="202521" y="222021"/>
                  </a:lnTo>
                  <a:lnTo>
                    <a:pt x="202419" y="226401"/>
                  </a:lnTo>
                  <a:lnTo>
                    <a:pt x="200658" y="230167"/>
                  </a:lnTo>
                  <a:lnTo>
                    <a:pt x="197790" y="233526"/>
                  </a:lnTo>
                  <a:lnTo>
                    <a:pt x="194185" y="236611"/>
                  </a:lnTo>
                  <a:lnTo>
                    <a:pt x="191781" y="239514"/>
                  </a:lnTo>
                  <a:lnTo>
                    <a:pt x="189111" y="244999"/>
                  </a:lnTo>
                  <a:lnTo>
                    <a:pt x="185666" y="252516"/>
                  </a:lnTo>
                  <a:lnTo>
                    <a:pt x="180601" y="263048"/>
                  </a:lnTo>
                  <a:lnTo>
                    <a:pt x="175679" y="268918"/>
                  </a:lnTo>
                  <a:lnTo>
                    <a:pt x="171230" y="273589"/>
                  </a:lnTo>
                  <a:lnTo>
                    <a:pt x="164114" y="28088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742"/>
            <p:cNvSpPr/>
            <p:nvPr/>
          </p:nvSpPr>
          <p:spPr>
            <a:xfrm>
              <a:off x="5692140" y="6309361"/>
              <a:ext cx="22861" cy="304800"/>
            </a:xfrm>
            <a:custGeom>
              <a:avLst/>
              <a:gdLst/>
              <a:ahLst/>
              <a:cxnLst/>
              <a:rect l="0" t="0" r="0" b="0"/>
              <a:pathLst>
                <a:path w="22861" h="304800">
                  <a:moveTo>
                    <a:pt x="0" y="0"/>
                  </a:moveTo>
                  <a:lnTo>
                    <a:pt x="4045" y="8090"/>
                  </a:lnTo>
                  <a:lnTo>
                    <a:pt x="5237" y="12166"/>
                  </a:lnTo>
                  <a:lnTo>
                    <a:pt x="6031" y="16577"/>
                  </a:lnTo>
                  <a:lnTo>
                    <a:pt x="6561" y="21211"/>
                  </a:lnTo>
                  <a:lnTo>
                    <a:pt x="6914" y="26840"/>
                  </a:lnTo>
                  <a:lnTo>
                    <a:pt x="7306" y="39869"/>
                  </a:lnTo>
                  <a:lnTo>
                    <a:pt x="8258" y="46053"/>
                  </a:lnTo>
                  <a:lnTo>
                    <a:pt x="9738" y="51868"/>
                  </a:lnTo>
                  <a:lnTo>
                    <a:pt x="11572" y="57439"/>
                  </a:lnTo>
                  <a:lnTo>
                    <a:pt x="12795" y="61999"/>
                  </a:lnTo>
                  <a:lnTo>
                    <a:pt x="13609" y="65886"/>
                  </a:lnTo>
                  <a:lnTo>
                    <a:pt x="14153" y="69324"/>
                  </a:lnTo>
                  <a:lnTo>
                    <a:pt x="14757" y="77659"/>
                  </a:lnTo>
                  <a:lnTo>
                    <a:pt x="15026" y="87008"/>
                  </a:lnTo>
                  <a:lnTo>
                    <a:pt x="15231" y="127024"/>
                  </a:lnTo>
                  <a:lnTo>
                    <a:pt x="15240" y="228703"/>
                  </a:lnTo>
                  <a:lnTo>
                    <a:pt x="16087" y="235443"/>
                  </a:lnTo>
                  <a:lnTo>
                    <a:pt x="17498" y="241628"/>
                  </a:lnTo>
                  <a:lnTo>
                    <a:pt x="19285" y="247445"/>
                  </a:lnTo>
                  <a:lnTo>
                    <a:pt x="20477" y="253863"/>
                  </a:lnTo>
                  <a:lnTo>
                    <a:pt x="21272" y="260681"/>
                  </a:lnTo>
                  <a:lnTo>
                    <a:pt x="21801" y="267767"/>
                  </a:lnTo>
                  <a:lnTo>
                    <a:pt x="22154" y="274185"/>
                  </a:lnTo>
                  <a:lnTo>
                    <a:pt x="22546" y="285830"/>
                  </a:lnTo>
                  <a:lnTo>
                    <a:pt x="22860" y="3047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743"/>
            <p:cNvSpPr/>
            <p:nvPr/>
          </p:nvSpPr>
          <p:spPr>
            <a:xfrm>
              <a:off x="5859781" y="6294120"/>
              <a:ext cx="156697" cy="342901"/>
            </a:xfrm>
            <a:custGeom>
              <a:avLst/>
              <a:gdLst/>
              <a:ahLst/>
              <a:cxnLst/>
              <a:rect l="0" t="0" r="0" b="0"/>
              <a:pathLst>
                <a:path w="156697" h="342901">
                  <a:moveTo>
                    <a:pt x="0" y="0"/>
                  </a:moveTo>
                  <a:lnTo>
                    <a:pt x="0" y="41828"/>
                  </a:lnTo>
                  <a:lnTo>
                    <a:pt x="846" y="43972"/>
                  </a:lnTo>
                  <a:lnTo>
                    <a:pt x="5236" y="51035"/>
                  </a:lnTo>
                  <a:lnTo>
                    <a:pt x="6560" y="55984"/>
                  </a:lnTo>
                  <a:lnTo>
                    <a:pt x="7410" y="66060"/>
                  </a:lnTo>
                  <a:lnTo>
                    <a:pt x="7527" y="71129"/>
                  </a:lnTo>
                  <a:lnTo>
                    <a:pt x="8404" y="73666"/>
                  </a:lnTo>
                  <a:lnTo>
                    <a:pt x="12838" y="81282"/>
                  </a:lnTo>
                  <a:lnTo>
                    <a:pt x="14923" y="89935"/>
                  </a:lnTo>
                  <a:lnTo>
                    <a:pt x="15231" y="98707"/>
                  </a:lnTo>
                  <a:lnTo>
                    <a:pt x="19283" y="98956"/>
                  </a:lnTo>
                  <a:lnTo>
                    <a:pt x="21321" y="99837"/>
                  </a:lnTo>
                  <a:lnTo>
                    <a:pt x="25845" y="103074"/>
                  </a:lnTo>
                  <a:lnTo>
                    <a:pt x="30411" y="106814"/>
                  </a:lnTo>
                  <a:lnTo>
                    <a:pt x="34118" y="110409"/>
                  </a:lnTo>
                  <a:lnTo>
                    <a:pt x="50872" y="127080"/>
                  </a:lnTo>
                  <a:lnTo>
                    <a:pt x="51694" y="128746"/>
                  </a:lnTo>
                  <a:lnTo>
                    <a:pt x="52608" y="132856"/>
                  </a:lnTo>
                  <a:lnTo>
                    <a:pt x="53699" y="134291"/>
                  </a:lnTo>
                  <a:lnTo>
                    <a:pt x="55272" y="135247"/>
                  </a:lnTo>
                  <a:lnTo>
                    <a:pt x="57168" y="135885"/>
                  </a:lnTo>
                  <a:lnTo>
                    <a:pt x="60125" y="138003"/>
                  </a:lnTo>
                  <a:lnTo>
                    <a:pt x="63790" y="141109"/>
                  </a:lnTo>
                  <a:lnTo>
                    <a:pt x="67927" y="144872"/>
                  </a:lnTo>
                  <a:lnTo>
                    <a:pt x="72378" y="149922"/>
                  </a:lnTo>
                  <a:lnTo>
                    <a:pt x="77038" y="155828"/>
                  </a:lnTo>
                  <a:lnTo>
                    <a:pt x="81838" y="162306"/>
                  </a:lnTo>
                  <a:lnTo>
                    <a:pt x="86732" y="167470"/>
                  </a:lnTo>
                  <a:lnTo>
                    <a:pt x="91688" y="171760"/>
                  </a:lnTo>
                  <a:lnTo>
                    <a:pt x="96685" y="175467"/>
                  </a:lnTo>
                  <a:lnTo>
                    <a:pt x="100863" y="178785"/>
                  </a:lnTo>
                  <a:lnTo>
                    <a:pt x="104495" y="181844"/>
                  </a:lnTo>
                  <a:lnTo>
                    <a:pt x="107763" y="184729"/>
                  </a:lnTo>
                  <a:lnTo>
                    <a:pt x="110789" y="188346"/>
                  </a:lnTo>
                  <a:lnTo>
                    <a:pt x="113652" y="192451"/>
                  </a:lnTo>
                  <a:lnTo>
                    <a:pt x="116408" y="196880"/>
                  </a:lnTo>
                  <a:lnTo>
                    <a:pt x="119939" y="201527"/>
                  </a:lnTo>
                  <a:lnTo>
                    <a:pt x="123986" y="206318"/>
                  </a:lnTo>
                  <a:lnTo>
                    <a:pt x="128377" y="211205"/>
                  </a:lnTo>
                  <a:lnTo>
                    <a:pt x="132151" y="216157"/>
                  </a:lnTo>
                  <a:lnTo>
                    <a:pt x="135514" y="221151"/>
                  </a:lnTo>
                  <a:lnTo>
                    <a:pt x="138603" y="226174"/>
                  </a:lnTo>
                  <a:lnTo>
                    <a:pt x="141508" y="231216"/>
                  </a:lnTo>
                  <a:lnTo>
                    <a:pt x="146995" y="241335"/>
                  </a:lnTo>
                  <a:lnTo>
                    <a:pt x="149998" y="251475"/>
                  </a:lnTo>
                  <a:lnTo>
                    <a:pt x="151332" y="261627"/>
                  </a:lnTo>
                  <a:lnTo>
                    <a:pt x="151925" y="271783"/>
                  </a:lnTo>
                  <a:lnTo>
                    <a:pt x="154447" y="281941"/>
                  </a:lnTo>
                  <a:lnTo>
                    <a:pt x="156305" y="287021"/>
                  </a:lnTo>
                  <a:lnTo>
                    <a:pt x="156696" y="292100"/>
                  </a:lnTo>
                  <a:lnTo>
                    <a:pt x="154873" y="302260"/>
                  </a:lnTo>
                  <a:lnTo>
                    <a:pt x="153499" y="312420"/>
                  </a:lnTo>
                  <a:lnTo>
                    <a:pt x="152616" y="324650"/>
                  </a:lnTo>
                  <a:lnTo>
                    <a:pt x="152464" y="330814"/>
                  </a:lnTo>
                  <a:lnTo>
                    <a:pt x="151596" y="333149"/>
                  </a:lnTo>
                  <a:lnTo>
                    <a:pt x="148374" y="338002"/>
                  </a:lnTo>
                  <a:lnTo>
                    <a:pt x="146329" y="339635"/>
                  </a:lnTo>
                  <a:lnTo>
                    <a:pt x="144119" y="340723"/>
                  </a:lnTo>
                  <a:lnTo>
                    <a:pt x="141799" y="341449"/>
                  </a:lnTo>
                  <a:lnTo>
                    <a:pt x="136866" y="341932"/>
                  </a:lnTo>
                  <a:lnTo>
                    <a:pt x="130190" y="342255"/>
                  </a:lnTo>
                  <a:lnTo>
                    <a:pt x="106680" y="3429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744"/>
            <p:cNvSpPr/>
            <p:nvPr/>
          </p:nvSpPr>
          <p:spPr>
            <a:xfrm>
              <a:off x="5821681" y="6324600"/>
              <a:ext cx="243840" cy="45721"/>
            </a:xfrm>
            <a:custGeom>
              <a:avLst/>
              <a:gdLst/>
              <a:ahLst/>
              <a:cxnLst/>
              <a:rect l="0" t="0" r="0" b="0"/>
              <a:pathLst>
                <a:path w="243840" h="45721">
                  <a:moveTo>
                    <a:pt x="0" y="0"/>
                  </a:moveTo>
                  <a:lnTo>
                    <a:pt x="4045" y="0"/>
                  </a:lnTo>
                  <a:lnTo>
                    <a:pt x="5237" y="846"/>
                  </a:lnTo>
                  <a:lnTo>
                    <a:pt x="6032" y="2258"/>
                  </a:lnTo>
                  <a:lnTo>
                    <a:pt x="6561" y="4045"/>
                  </a:lnTo>
                  <a:lnTo>
                    <a:pt x="8607" y="5237"/>
                  </a:lnTo>
                  <a:lnTo>
                    <a:pt x="15397" y="6561"/>
                  </a:lnTo>
                  <a:lnTo>
                    <a:pt x="21801" y="7150"/>
                  </a:lnTo>
                  <a:lnTo>
                    <a:pt x="24694" y="7306"/>
                  </a:lnTo>
                  <a:lnTo>
                    <a:pt x="28316" y="8257"/>
                  </a:lnTo>
                  <a:lnTo>
                    <a:pt x="32424" y="9738"/>
                  </a:lnTo>
                  <a:lnTo>
                    <a:pt x="36856" y="11573"/>
                  </a:lnTo>
                  <a:lnTo>
                    <a:pt x="41504" y="12795"/>
                  </a:lnTo>
                  <a:lnTo>
                    <a:pt x="46296" y="13610"/>
                  </a:lnTo>
                  <a:lnTo>
                    <a:pt x="51184" y="14153"/>
                  </a:lnTo>
                  <a:lnTo>
                    <a:pt x="56982" y="16209"/>
                  </a:lnTo>
                  <a:lnTo>
                    <a:pt x="63388" y="19272"/>
                  </a:lnTo>
                  <a:lnTo>
                    <a:pt x="70199" y="23008"/>
                  </a:lnTo>
                  <a:lnTo>
                    <a:pt x="78126" y="26345"/>
                  </a:lnTo>
                  <a:lnTo>
                    <a:pt x="86797" y="29418"/>
                  </a:lnTo>
                  <a:lnTo>
                    <a:pt x="95964" y="32311"/>
                  </a:lnTo>
                  <a:lnTo>
                    <a:pt x="105463" y="34241"/>
                  </a:lnTo>
                  <a:lnTo>
                    <a:pt x="115182" y="35527"/>
                  </a:lnTo>
                  <a:lnTo>
                    <a:pt x="125047" y="36385"/>
                  </a:lnTo>
                  <a:lnTo>
                    <a:pt x="135012" y="37803"/>
                  </a:lnTo>
                  <a:lnTo>
                    <a:pt x="145040" y="39595"/>
                  </a:lnTo>
                  <a:lnTo>
                    <a:pt x="155114" y="41637"/>
                  </a:lnTo>
                  <a:lnTo>
                    <a:pt x="166062" y="42997"/>
                  </a:lnTo>
                  <a:lnTo>
                    <a:pt x="177594" y="43905"/>
                  </a:lnTo>
                  <a:lnTo>
                    <a:pt x="189516" y="44510"/>
                  </a:lnTo>
                  <a:lnTo>
                    <a:pt x="211793" y="45182"/>
                  </a:lnTo>
                  <a:lnTo>
                    <a:pt x="243839" y="457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745"/>
            <p:cNvSpPr/>
            <p:nvPr/>
          </p:nvSpPr>
          <p:spPr>
            <a:xfrm>
              <a:off x="6271260" y="6355659"/>
              <a:ext cx="251460" cy="327031"/>
            </a:xfrm>
            <a:custGeom>
              <a:avLst/>
              <a:gdLst/>
              <a:ahLst/>
              <a:cxnLst/>
              <a:rect l="0" t="0" r="0" b="0"/>
              <a:pathLst>
                <a:path w="251460" h="327031">
                  <a:moveTo>
                    <a:pt x="38100" y="14661"/>
                  </a:moveTo>
                  <a:lnTo>
                    <a:pt x="38100" y="95384"/>
                  </a:lnTo>
                  <a:lnTo>
                    <a:pt x="36407" y="100650"/>
                  </a:lnTo>
                  <a:lnTo>
                    <a:pt x="33585" y="105854"/>
                  </a:lnTo>
                  <a:lnTo>
                    <a:pt x="30010" y="111016"/>
                  </a:lnTo>
                  <a:lnTo>
                    <a:pt x="26780" y="116151"/>
                  </a:lnTo>
                  <a:lnTo>
                    <a:pt x="23780" y="121268"/>
                  </a:lnTo>
                  <a:lnTo>
                    <a:pt x="20934" y="126372"/>
                  </a:lnTo>
                  <a:lnTo>
                    <a:pt x="17770" y="136560"/>
                  </a:lnTo>
                  <a:lnTo>
                    <a:pt x="16926" y="141647"/>
                  </a:lnTo>
                  <a:lnTo>
                    <a:pt x="16365" y="147578"/>
                  </a:lnTo>
                  <a:lnTo>
                    <a:pt x="15990" y="154072"/>
                  </a:lnTo>
                  <a:lnTo>
                    <a:pt x="15573" y="167215"/>
                  </a:lnTo>
                  <a:lnTo>
                    <a:pt x="15307" y="191708"/>
                  </a:lnTo>
                  <a:lnTo>
                    <a:pt x="15240" y="327030"/>
                  </a:lnTo>
                  <a:lnTo>
                    <a:pt x="11195" y="318976"/>
                  </a:lnTo>
                  <a:lnTo>
                    <a:pt x="10003" y="312364"/>
                  </a:lnTo>
                  <a:lnTo>
                    <a:pt x="9209" y="303723"/>
                  </a:lnTo>
                  <a:lnTo>
                    <a:pt x="8678" y="293730"/>
                  </a:lnTo>
                  <a:lnTo>
                    <a:pt x="7480" y="281986"/>
                  </a:lnTo>
                  <a:lnTo>
                    <a:pt x="5834" y="269078"/>
                  </a:lnTo>
                  <a:lnTo>
                    <a:pt x="3889" y="255393"/>
                  </a:lnTo>
                  <a:lnTo>
                    <a:pt x="2592" y="240342"/>
                  </a:lnTo>
                  <a:lnTo>
                    <a:pt x="1728" y="224382"/>
                  </a:lnTo>
                  <a:lnTo>
                    <a:pt x="768" y="191690"/>
                  </a:lnTo>
                  <a:lnTo>
                    <a:pt x="68" y="99483"/>
                  </a:lnTo>
                  <a:lnTo>
                    <a:pt x="0" y="0"/>
                  </a:lnTo>
                  <a:lnTo>
                    <a:pt x="0" y="3638"/>
                  </a:lnTo>
                  <a:lnTo>
                    <a:pt x="847" y="5619"/>
                  </a:lnTo>
                  <a:lnTo>
                    <a:pt x="5237" y="12452"/>
                  </a:lnTo>
                  <a:lnTo>
                    <a:pt x="7761" y="20686"/>
                  </a:lnTo>
                  <a:lnTo>
                    <a:pt x="11351" y="28910"/>
                  </a:lnTo>
                  <a:lnTo>
                    <a:pt x="13512" y="38209"/>
                  </a:lnTo>
                  <a:lnTo>
                    <a:pt x="14899" y="49887"/>
                  </a:lnTo>
                  <a:lnTo>
                    <a:pt x="17346" y="53742"/>
                  </a:lnTo>
                  <a:lnTo>
                    <a:pt x="21257" y="59123"/>
                  </a:lnTo>
                  <a:lnTo>
                    <a:pt x="25816" y="67160"/>
                  </a:lnTo>
                  <a:lnTo>
                    <a:pt x="30665" y="76376"/>
                  </a:lnTo>
                  <a:lnTo>
                    <a:pt x="35642" y="85270"/>
                  </a:lnTo>
                  <a:lnTo>
                    <a:pt x="40677" y="92046"/>
                  </a:lnTo>
                  <a:lnTo>
                    <a:pt x="47993" y="100136"/>
                  </a:lnTo>
                  <a:lnTo>
                    <a:pt x="52316" y="104665"/>
                  </a:lnTo>
                  <a:lnTo>
                    <a:pt x="59376" y="109696"/>
                  </a:lnTo>
                  <a:lnTo>
                    <a:pt x="66183" y="112779"/>
                  </a:lnTo>
                  <a:lnTo>
                    <a:pt x="74852" y="116971"/>
                  </a:lnTo>
                  <a:lnTo>
                    <a:pt x="82092" y="121657"/>
                  </a:lnTo>
                  <a:lnTo>
                    <a:pt x="85207" y="124092"/>
                  </a:lnTo>
                  <a:lnTo>
                    <a:pt x="88979" y="125715"/>
                  </a:lnTo>
                  <a:lnTo>
                    <a:pt x="93185" y="126797"/>
                  </a:lnTo>
                  <a:lnTo>
                    <a:pt x="97683" y="127519"/>
                  </a:lnTo>
                  <a:lnTo>
                    <a:pt x="103222" y="128000"/>
                  </a:lnTo>
                  <a:lnTo>
                    <a:pt x="109454" y="128320"/>
                  </a:lnTo>
                  <a:lnTo>
                    <a:pt x="123153" y="128676"/>
                  </a:lnTo>
                  <a:lnTo>
                    <a:pt x="137708" y="128834"/>
                  </a:lnTo>
                  <a:lnTo>
                    <a:pt x="145145" y="128030"/>
                  </a:lnTo>
                  <a:lnTo>
                    <a:pt x="152644" y="126647"/>
                  </a:lnTo>
                  <a:lnTo>
                    <a:pt x="160183" y="124878"/>
                  </a:lnTo>
                  <a:lnTo>
                    <a:pt x="167749" y="122006"/>
                  </a:lnTo>
                  <a:lnTo>
                    <a:pt x="175331" y="118398"/>
                  </a:lnTo>
                  <a:lnTo>
                    <a:pt x="195883" y="107487"/>
                  </a:lnTo>
                  <a:lnTo>
                    <a:pt x="201708" y="104485"/>
                  </a:lnTo>
                  <a:lnTo>
                    <a:pt x="207285" y="99944"/>
                  </a:lnTo>
                  <a:lnTo>
                    <a:pt x="212697" y="94376"/>
                  </a:lnTo>
                  <a:lnTo>
                    <a:pt x="217998" y="88124"/>
                  </a:lnTo>
                  <a:lnTo>
                    <a:pt x="222379" y="82264"/>
                  </a:lnTo>
                  <a:lnTo>
                    <a:pt x="226145" y="76662"/>
                  </a:lnTo>
                  <a:lnTo>
                    <a:pt x="231742" y="66771"/>
                  </a:lnTo>
                  <a:lnTo>
                    <a:pt x="234230" y="59552"/>
                  </a:lnTo>
                  <a:lnTo>
                    <a:pt x="235739" y="57289"/>
                  </a:lnTo>
                  <a:lnTo>
                    <a:pt x="237592" y="55779"/>
                  </a:lnTo>
                  <a:lnTo>
                    <a:pt x="243731" y="52814"/>
                  </a:lnTo>
                  <a:lnTo>
                    <a:pt x="243807" y="60867"/>
                  </a:lnTo>
                  <a:lnTo>
                    <a:pt x="243839" y="270757"/>
                  </a:lnTo>
                  <a:lnTo>
                    <a:pt x="244686" y="275138"/>
                  </a:lnTo>
                  <a:lnTo>
                    <a:pt x="249076" y="284503"/>
                  </a:lnTo>
                  <a:lnTo>
                    <a:pt x="251459" y="28898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746"/>
            <p:cNvSpPr/>
            <p:nvPr/>
          </p:nvSpPr>
          <p:spPr>
            <a:xfrm>
              <a:off x="6697980" y="6332220"/>
              <a:ext cx="7622" cy="304801"/>
            </a:xfrm>
            <a:custGeom>
              <a:avLst/>
              <a:gdLst/>
              <a:ahLst/>
              <a:cxnLst/>
              <a:rect l="0" t="0" r="0" b="0"/>
              <a:pathLst>
                <a:path w="7622" h="304801">
                  <a:moveTo>
                    <a:pt x="7621" y="0"/>
                  </a:moveTo>
                  <a:lnTo>
                    <a:pt x="7621" y="47397"/>
                  </a:lnTo>
                  <a:lnTo>
                    <a:pt x="6774" y="52764"/>
                  </a:lnTo>
                  <a:lnTo>
                    <a:pt x="5362" y="57190"/>
                  </a:lnTo>
                  <a:lnTo>
                    <a:pt x="3575" y="60987"/>
                  </a:lnTo>
                  <a:lnTo>
                    <a:pt x="2383" y="65211"/>
                  </a:lnTo>
                  <a:lnTo>
                    <a:pt x="1589" y="69720"/>
                  </a:lnTo>
                  <a:lnTo>
                    <a:pt x="1058" y="74421"/>
                  </a:lnTo>
                  <a:lnTo>
                    <a:pt x="706" y="79247"/>
                  </a:lnTo>
                  <a:lnTo>
                    <a:pt x="471" y="84158"/>
                  </a:lnTo>
                  <a:lnTo>
                    <a:pt x="210" y="9413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747"/>
            <p:cNvSpPr/>
            <p:nvPr/>
          </p:nvSpPr>
          <p:spPr>
            <a:xfrm>
              <a:off x="6705602" y="6233160"/>
              <a:ext cx="7619" cy="7621"/>
            </a:xfrm>
            <a:custGeom>
              <a:avLst/>
              <a:gdLst/>
              <a:ahLst/>
              <a:cxnLst/>
              <a:rect l="0" t="0" r="0" b="0"/>
              <a:pathLst>
                <a:path w="7619" h="7621">
                  <a:moveTo>
                    <a:pt x="7618" y="7620"/>
                  </a:moveTo>
                  <a:lnTo>
                    <a:pt x="7618" y="3575"/>
                  </a:lnTo>
                  <a:lnTo>
                    <a:pt x="6772" y="2383"/>
                  </a:lnTo>
                  <a:lnTo>
                    <a:pt x="5360" y="1589"/>
                  </a:lnTo>
                  <a:lnTo>
                    <a:pt x="3574" y="1059"/>
                  </a:lnTo>
                  <a:lnTo>
                    <a:pt x="2382" y="1553"/>
                  </a:lnTo>
                  <a:lnTo>
                    <a:pt x="1587" y="2729"/>
                  </a:lnTo>
                  <a:lnTo>
                    <a:pt x="39" y="7492"/>
                  </a:lnTo>
                  <a:lnTo>
                    <a:pt x="2" y="7609"/>
                  </a:lnTo>
                  <a:lnTo>
                    <a:pt x="0" y="7613"/>
                  </a:lnTo>
                  <a:lnTo>
                    <a:pt x="0" y="7614"/>
                  </a:lnTo>
                  <a:lnTo>
                    <a:pt x="0" y="7617"/>
                  </a:lnTo>
                  <a:lnTo>
                    <a:pt x="0" y="7618"/>
                  </a:lnTo>
                  <a:lnTo>
                    <a:pt x="7618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748"/>
            <p:cNvSpPr/>
            <p:nvPr/>
          </p:nvSpPr>
          <p:spPr>
            <a:xfrm>
              <a:off x="6842791" y="6240780"/>
              <a:ext cx="143198" cy="464704"/>
            </a:xfrm>
            <a:custGeom>
              <a:avLst/>
              <a:gdLst/>
              <a:ahLst/>
              <a:cxnLst/>
              <a:rect l="0" t="0" r="0" b="0"/>
              <a:pathLst>
                <a:path w="143198" h="464704">
                  <a:moveTo>
                    <a:pt x="7590" y="0"/>
                  </a:moveTo>
                  <a:lnTo>
                    <a:pt x="19726" y="44497"/>
                  </a:lnTo>
                  <a:lnTo>
                    <a:pt x="23300" y="60992"/>
                  </a:lnTo>
                  <a:lnTo>
                    <a:pt x="25683" y="75374"/>
                  </a:lnTo>
                  <a:lnTo>
                    <a:pt x="27272" y="88350"/>
                  </a:lnTo>
                  <a:lnTo>
                    <a:pt x="28331" y="98693"/>
                  </a:lnTo>
                  <a:lnTo>
                    <a:pt x="29038" y="107282"/>
                  </a:lnTo>
                  <a:lnTo>
                    <a:pt x="29509" y="114701"/>
                  </a:lnTo>
                  <a:lnTo>
                    <a:pt x="30669" y="122187"/>
                  </a:lnTo>
                  <a:lnTo>
                    <a:pt x="32289" y="129718"/>
                  </a:lnTo>
                  <a:lnTo>
                    <a:pt x="34216" y="137278"/>
                  </a:lnTo>
                  <a:lnTo>
                    <a:pt x="35501" y="144859"/>
                  </a:lnTo>
                  <a:lnTo>
                    <a:pt x="36357" y="152453"/>
                  </a:lnTo>
                  <a:lnTo>
                    <a:pt x="36928" y="160055"/>
                  </a:lnTo>
                  <a:lnTo>
                    <a:pt x="37308" y="167663"/>
                  </a:lnTo>
                  <a:lnTo>
                    <a:pt x="37731" y="182891"/>
                  </a:lnTo>
                  <a:lnTo>
                    <a:pt x="38025" y="217208"/>
                  </a:lnTo>
                  <a:lnTo>
                    <a:pt x="38070" y="460314"/>
                  </a:lnTo>
                  <a:lnTo>
                    <a:pt x="37223" y="461816"/>
                  </a:lnTo>
                  <a:lnTo>
                    <a:pt x="35811" y="462818"/>
                  </a:lnTo>
                  <a:lnTo>
                    <a:pt x="30763" y="464703"/>
                  </a:lnTo>
                  <a:lnTo>
                    <a:pt x="26497" y="452649"/>
                  </a:lnTo>
                  <a:lnTo>
                    <a:pt x="25275" y="444854"/>
                  </a:lnTo>
                  <a:lnTo>
                    <a:pt x="24460" y="435422"/>
                  </a:lnTo>
                  <a:lnTo>
                    <a:pt x="23917" y="424901"/>
                  </a:lnTo>
                  <a:lnTo>
                    <a:pt x="23312" y="397407"/>
                  </a:lnTo>
                  <a:lnTo>
                    <a:pt x="23151" y="381779"/>
                  </a:lnTo>
                  <a:lnTo>
                    <a:pt x="22198" y="366278"/>
                  </a:lnTo>
                  <a:lnTo>
                    <a:pt x="20715" y="350866"/>
                  </a:lnTo>
                  <a:lnTo>
                    <a:pt x="18879" y="335510"/>
                  </a:lnTo>
                  <a:lnTo>
                    <a:pt x="17656" y="319347"/>
                  </a:lnTo>
                  <a:lnTo>
                    <a:pt x="16841" y="302644"/>
                  </a:lnTo>
                  <a:lnTo>
                    <a:pt x="16297" y="285583"/>
                  </a:lnTo>
                  <a:lnTo>
                    <a:pt x="15088" y="268282"/>
                  </a:lnTo>
                  <a:lnTo>
                    <a:pt x="13435" y="250821"/>
                  </a:lnTo>
                  <a:lnTo>
                    <a:pt x="11487" y="233254"/>
                  </a:lnTo>
                  <a:lnTo>
                    <a:pt x="10188" y="216463"/>
                  </a:lnTo>
                  <a:lnTo>
                    <a:pt x="9321" y="200189"/>
                  </a:lnTo>
                  <a:lnTo>
                    <a:pt x="8744" y="184259"/>
                  </a:lnTo>
                  <a:lnTo>
                    <a:pt x="7513" y="169405"/>
                  </a:lnTo>
                  <a:lnTo>
                    <a:pt x="5844" y="155271"/>
                  </a:lnTo>
                  <a:lnTo>
                    <a:pt x="3886" y="141613"/>
                  </a:lnTo>
                  <a:lnTo>
                    <a:pt x="2580" y="129969"/>
                  </a:lnTo>
                  <a:lnTo>
                    <a:pt x="1710" y="119666"/>
                  </a:lnTo>
                  <a:lnTo>
                    <a:pt x="743" y="102291"/>
                  </a:lnTo>
                  <a:lnTo>
                    <a:pt x="314" y="88926"/>
                  </a:lnTo>
                  <a:lnTo>
                    <a:pt x="37" y="72630"/>
                  </a:lnTo>
                  <a:lnTo>
                    <a:pt x="0" y="66711"/>
                  </a:lnTo>
                  <a:lnTo>
                    <a:pt x="837" y="63947"/>
                  </a:lnTo>
                  <a:lnTo>
                    <a:pt x="5212" y="56860"/>
                  </a:lnTo>
                  <a:lnTo>
                    <a:pt x="7732" y="53537"/>
                  </a:lnTo>
                  <a:lnTo>
                    <a:pt x="11322" y="49759"/>
                  </a:lnTo>
                  <a:lnTo>
                    <a:pt x="13465" y="48412"/>
                  </a:lnTo>
                  <a:lnTo>
                    <a:pt x="15739" y="47514"/>
                  </a:lnTo>
                  <a:lnTo>
                    <a:pt x="18103" y="46916"/>
                  </a:lnTo>
                  <a:lnTo>
                    <a:pt x="20526" y="46517"/>
                  </a:lnTo>
                  <a:lnTo>
                    <a:pt x="22987" y="46251"/>
                  </a:lnTo>
                  <a:lnTo>
                    <a:pt x="25474" y="46075"/>
                  </a:lnTo>
                  <a:lnTo>
                    <a:pt x="28827" y="45956"/>
                  </a:lnTo>
                  <a:lnTo>
                    <a:pt x="37066" y="45825"/>
                  </a:lnTo>
                  <a:lnTo>
                    <a:pt x="40787" y="46637"/>
                  </a:lnTo>
                  <a:lnTo>
                    <a:pt x="44115" y="48025"/>
                  </a:lnTo>
                  <a:lnTo>
                    <a:pt x="47180" y="49796"/>
                  </a:lnTo>
                  <a:lnTo>
                    <a:pt x="55100" y="54023"/>
                  </a:lnTo>
                  <a:lnTo>
                    <a:pt x="73984" y="63635"/>
                  </a:lnTo>
                  <a:lnTo>
                    <a:pt x="79793" y="66130"/>
                  </a:lnTo>
                  <a:lnTo>
                    <a:pt x="86205" y="68640"/>
                  </a:lnTo>
                  <a:lnTo>
                    <a:pt x="93020" y="71160"/>
                  </a:lnTo>
                  <a:lnTo>
                    <a:pt x="99257" y="74533"/>
                  </a:lnTo>
                  <a:lnTo>
                    <a:pt x="105107" y="78475"/>
                  </a:lnTo>
                  <a:lnTo>
                    <a:pt x="110702" y="82797"/>
                  </a:lnTo>
                  <a:lnTo>
                    <a:pt x="115278" y="86524"/>
                  </a:lnTo>
                  <a:lnTo>
                    <a:pt x="119176" y="89856"/>
                  </a:lnTo>
                  <a:lnTo>
                    <a:pt x="122620" y="92924"/>
                  </a:lnTo>
                  <a:lnTo>
                    <a:pt x="125763" y="96663"/>
                  </a:lnTo>
                  <a:lnTo>
                    <a:pt x="128705" y="100848"/>
                  </a:lnTo>
                  <a:lnTo>
                    <a:pt x="131514" y="105332"/>
                  </a:lnTo>
                  <a:lnTo>
                    <a:pt x="134232" y="110015"/>
                  </a:lnTo>
                  <a:lnTo>
                    <a:pt x="139511" y="119733"/>
                  </a:lnTo>
                  <a:lnTo>
                    <a:pt x="142421" y="129697"/>
                  </a:lnTo>
                  <a:lnTo>
                    <a:pt x="143197" y="134725"/>
                  </a:lnTo>
                  <a:lnTo>
                    <a:pt x="141802" y="144826"/>
                  </a:lnTo>
                  <a:lnTo>
                    <a:pt x="138514" y="157776"/>
                  </a:lnTo>
                  <a:lnTo>
                    <a:pt x="138053" y="161064"/>
                  </a:lnTo>
                  <a:lnTo>
                    <a:pt x="136051" y="164950"/>
                  </a:lnTo>
                  <a:lnTo>
                    <a:pt x="133025" y="169233"/>
                  </a:lnTo>
                  <a:lnTo>
                    <a:pt x="124088" y="180185"/>
                  </a:lnTo>
                  <a:lnTo>
                    <a:pt x="122509" y="181083"/>
                  </a:lnTo>
                  <a:lnTo>
                    <a:pt x="118496" y="182081"/>
                  </a:lnTo>
                  <a:lnTo>
                    <a:pt x="116241" y="184041"/>
                  </a:lnTo>
                  <a:lnTo>
                    <a:pt x="113890" y="187040"/>
                  </a:lnTo>
                  <a:lnTo>
                    <a:pt x="111476" y="190734"/>
                  </a:lnTo>
                  <a:lnTo>
                    <a:pt x="109020" y="194043"/>
                  </a:lnTo>
                  <a:lnTo>
                    <a:pt x="106538" y="197095"/>
                  </a:lnTo>
                  <a:lnTo>
                    <a:pt x="104035" y="199976"/>
                  </a:lnTo>
                  <a:lnTo>
                    <a:pt x="101519" y="202744"/>
                  </a:lnTo>
                  <a:lnTo>
                    <a:pt x="96468" y="208078"/>
                  </a:lnTo>
                  <a:lnTo>
                    <a:pt x="93935" y="209839"/>
                  </a:lnTo>
                  <a:lnTo>
                    <a:pt x="91400" y="211012"/>
                  </a:lnTo>
                  <a:lnTo>
                    <a:pt x="88863" y="211795"/>
                  </a:lnTo>
                  <a:lnTo>
                    <a:pt x="86325" y="213163"/>
                  </a:lnTo>
                  <a:lnTo>
                    <a:pt x="83786" y="214922"/>
                  </a:lnTo>
                  <a:lnTo>
                    <a:pt x="81248" y="216942"/>
                  </a:lnTo>
                  <a:lnTo>
                    <a:pt x="79555" y="219135"/>
                  </a:lnTo>
                  <a:lnTo>
                    <a:pt x="78426" y="221443"/>
                  </a:lnTo>
                  <a:lnTo>
                    <a:pt x="76170" y="2286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749"/>
            <p:cNvSpPr/>
            <p:nvPr/>
          </p:nvSpPr>
          <p:spPr>
            <a:xfrm>
              <a:off x="7033420" y="6309453"/>
              <a:ext cx="238245" cy="403768"/>
            </a:xfrm>
            <a:custGeom>
              <a:avLst/>
              <a:gdLst/>
              <a:ahLst/>
              <a:cxnLst/>
              <a:rect l="0" t="0" r="0" b="0"/>
              <a:pathLst>
                <a:path w="238245" h="403768">
                  <a:moveTo>
                    <a:pt x="228440" y="7527"/>
                  </a:moveTo>
                  <a:lnTo>
                    <a:pt x="236530" y="7527"/>
                  </a:lnTo>
                  <a:lnTo>
                    <a:pt x="238066" y="6680"/>
                  </a:lnTo>
                  <a:lnTo>
                    <a:pt x="238244" y="5270"/>
                  </a:lnTo>
                  <a:lnTo>
                    <a:pt x="237516" y="3483"/>
                  </a:lnTo>
                  <a:lnTo>
                    <a:pt x="236184" y="2290"/>
                  </a:lnTo>
                  <a:lnTo>
                    <a:pt x="234449" y="1496"/>
                  </a:lnTo>
                  <a:lnTo>
                    <a:pt x="229417" y="613"/>
                  </a:lnTo>
                  <a:lnTo>
                    <a:pt x="225705" y="378"/>
                  </a:lnTo>
                  <a:lnTo>
                    <a:pt x="217911" y="117"/>
                  </a:lnTo>
                  <a:lnTo>
                    <a:pt x="211625" y="0"/>
                  </a:lnTo>
                  <a:lnTo>
                    <a:pt x="207070" y="816"/>
                  </a:lnTo>
                  <a:lnTo>
                    <a:pt x="201493" y="2206"/>
                  </a:lnTo>
                  <a:lnTo>
                    <a:pt x="195235" y="3980"/>
                  </a:lnTo>
                  <a:lnTo>
                    <a:pt x="189370" y="6010"/>
                  </a:lnTo>
                  <a:lnTo>
                    <a:pt x="183767" y="8209"/>
                  </a:lnTo>
                  <a:lnTo>
                    <a:pt x="178338" y="10521"/>
                  </a:lnTo>
                  <a:lnTo>
                    <a:pt x="172178" y="13757"/>
                  </a:lnTo>
                  <a:lnTo>
                    <a:pt x="165532" y="17607"/>
                  </a:lnTo>
                  <a:lnTo>
                    <a:pt x="151374" y="26400"/>
                  </a:lnTo>
                  <a:lnTo>
                    <a:pt x="114026" y="50851"/>
                  </a:lnTo>
                  <a:lnTo>
                    <a:pt x="91247" y="65990"/>
                  </a:lnTo>
                  <a:lnTo>
                    <a:pt x="83639" y="71902"/>
                  </a:lnTo>
                  <a:lnTo>
                    <a:pt x="76025" y="78384"/>
                  </a:lnTo>
                  <a:lnTo>
                    <a:pt x="68410" y="85245"/>
                  </a:lnTo>
                  <a:lnTo>
                    <a:pt x="60793" y="91512"/>
                  </a:lnTo>
                  <a:lnTo>
                    <a:pt x="53177" y="97384"/>
                  </a:lnTo>
                  <a:lnTo>
                    <a:pt x="34835" y="110884"/>
                  </a:lnTo>
                  <a:lnTo>
                    <a:pt x="30070" y="117245"/>
                  </a:lnTo>
                  <a:lnTo>
                    <a:pt x="24283" y="125718"/>
                  </a:lnTo>
                  <a:lnTo>
                    <a:pt x="20368" y="130348"/>
                  </a:lnTo>
                  <a:lnTo>
                    <a:pt x="16066" y="135127"/>
                  </a:lnTo>
                  <a:lnTo>
                    <a:pt x="9027" y="144953"/>
                  </a:lnTo>
                  <a:lnTo>
                    <a:pt x="3924" y="154119"/>
                  </a:lnTo>
                  <a:lnTo>
                    <a:pt x="1655" y="161015"/>
                  </a:lnTo>
                  <a:lnTo>
                    <a:pt x="648" y="169160"/>
                  </a:lnTo>
                  <a:lnTo>
                    <a:pt x="80" y="181007"/>
                  </a:lnTo>
                  <a:lnTo>
                    <a:pt x="0" y="184141"/>
                  </a:lnTo>
                  <a:lnTo>
                    <a:pt x="793" y="187076"/>
                  </a:lnTo>
                  <a:lnTo>
                    <a:pt x="5956" y="196100"/>
                  </a:lnTo>
                  <a:lnTo>
                    <a:pt x="10461" y="204508"/>
                  </a:lnTo>
                  <a:lnTo>
                    <a:pt x="17543" y="211632"/>
                  </a:lnTo>
                  <a:lnTo>
                    <a:pt x="21802" y="214717"/>
                  </a:lnTo>
                  <a:lnTo>
                    <a:pt x="28792" y="222660"/>
                  </a:lnTo>
                  <a:lnTo>
                    <a:pt x="31842" y="227149"/>
                  </a:lnTo>
                  <a:lnTo>
                    <a:pt x="36415" y="230989"/>
                  </a:lnTo>
                  <a:lnTo>
                    <a:pt x="42004" y="234394"/>
                  </a:lnTo>
                  <a:lnTo>
                    <a:pt x="48269" y="237512"/>
                  </a:lnTo>
                  <a:lnTo>
                    <a:pt x="53293" y="241284"/>
                  </a:lnTo>
                  <a:lnTo>
                    <a:pt x="57489" y="245492"/>
                  </a:lnTo>
                  <a:lnTo>
                    <a:pt x="61132" y="249990"/>
                  </a:lnTo>
                  <a:lnTo>
                    <a:pt x="65255" y="253836"/>
                  </a:lnTo>
                  <a:lnTo>
                    <a:pt x="69697" y="257246"/>
                  </a:lnTo>
                  <a:lnTo>
                    <a:pt x="74351" y="260366"/>
                  </a:lnTo>
                  <a:lnTo>
                    <a:pt x="79148" y="264140"/>
                  </a:lnTo>
                  <a:lnTo>
                    <a:pt x="84038" y="268349"/>
                  </a:lnTo>
                  <a:lnTo>
                    <a:pt x="88992" y="272848"/>
                  </a:lnTo>
                  <a:lnTo>
                    <a:pt x="99012" y="282363"/>
                  </a:lnTo>
                  <a:lnTo>
                    <a:pt x="104054" y="287271"/>
                  </a:lnTo>
                  <a:lnTo>
                    <a:pt x="109110" y="291390"/>
                  </a:lnTo>
                  <a:lnTo>
                    <a:pt x="114173" y="294983"/>
                  </a:lnTo>
                  <a:lnTo>
                    <a:pt x="119242" y="298224"/>
                  </a:lnTo>
                  <a:lnTo>
                    <a:pt x="123468" y="302078"/>
                  </a:lnTo>
                  <a:lnTo>
                    <a:pt x="130421" y="310877"/>
                  </a:lnTo>
                  <a:lnTo>
                    <a:pt x="136335" y="320431"/>
                  </a:lnTo>
                  <a:lnTo>
                    <a:pt x="141784" y="329476"/>
                  </a:lnTo>
                  <a:lnTo>
                    <a:pt x="147029" y="336317"/>
                  </a:lnTo>
                  <a:lnTo>
                    <a:pt x="148766" y="340174"/>
                  </a:lnTo>
                  <a:lnTo>
                    <a:pt x="150696" y="348975"/>
                  </a:lnTo>
                  <a:lnTo>
                    <a:pt x="151554" y="358531"/>
                  </a:lnTo>
                  <a:lnTo>
                    <a:pt x="151783" y="363449"/>
                  </a:lnTo>
                  <a:lnTo>
                    <a:pt x="151089" y="367575"/>
                  </a:lnTo>
                  <a:lnTo>
                    <a:pt x="146066" y="378274"/>
                  </a:lnTo>
                  <a:lnTo>
                    <a:pt x="141594" y="387075"/>
                  </a:lnTo>
                  <a:lnTo>
                    <a:pt x="138369" y="390946"/>
                  </a:lnTo>
                  <a:lnTo>
                    <a:pt x="134526" y="394373"/>
                  </a:lnTo>
                  <a:lnTo>
                    <a:pt x="130271" y="397504"/>
                  </a:lnTo>
                  <a:lnTo>
                    <a:pt x="125741" y="399592"/>
                  </a:lnTo>
                  <a:lnTo>
                    <a:pt x="121027" y="400983"/>
                  </a:lnTo>
                  <a:lnTo>
                    <a:pt x="116192" y="401911"/>
                  </a:lnTo>
                  <a:lnTo>
                    <a:pt x="111275" y="402530"/>
                  </a:lnTo>
                  <a:lnTo>
                    <a:pt x="106303" y="402943"/>
                  </a:lnTo>
                  <a:lnTo>
                    <a:pt x="91280" y="40376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750"/>
            <p:cNvSpPr/>
            <p:nvPr/>
          </p:nvSpPr>
          <p:spPr>
            <a:xfrm>
              <a:off x="244197" y="5486841"/>
              <a:ext cx="3625572" cy="609159"/>
            </a:xfrm>
            <a:custGeom>
              <a:avLst/>
              <a:gdLst/>
              <a:ahLst/>
              <a:cxnLst/>
              <a:rect l="0" t="0" r="0" b="0"/>
              <a:pathLst>
                <a:path w="3625572" h="609159">
                  <a:moveTo>
                    <a:pt x="3527704" y="197679"/>
                  </a:moveTo>
                  <a:lnTo>
                    <a:pt x="3523313" y="197679"/>
                  </a:lnTo>
                  <a:lnTo>
                    <a:pt x="3526958" y="197679"/>
                  </a:lnTo>
                  <a:lnTo>
                    <a:pt x="3527207" y="196832"/>
                  </a:lnTo>
                  <a:lnTo>
                    <a:pt x="3527704" y="183499"/>
                  </a:lnTo>
                  <a:lnTo>
                    <a:pt x="3520398" y="175160"/>
                  </a:lnTo>
                  <a:lnTo>
                    <a:pt x="3520177" y="170875"/>
                  </a:lnTo>
                  <a:lnTo>
                    <a:pt x="3519299" y="169650"/>
                  </a:lnTo>
                  <a:lnTo>
                    <a:pt x="3517868" y="168833"/>
                  </a:lnTo>
                  <a:lnTo>
                    <a:pt x="3513531" y="167522"/>
                  </a:lnTo>
                  <a:lnTo>
                    <a:pt x="3505997" y="160667"/>
                  </a:lnTo>
                  <a:lnTo>
                    <a:pt x="3503098" y="160062"/>
                  </a:lnTo>
                  <a:lnTo>
                    <a:pt x="3501140" y="159901"/>
                  </a:lnTo>
                  <a:lnTo>
                    <a:pt x="3499835" y="158947"/>
                  </a:lnTo>
                  <a:lnTo>
                    <a:pt x="3498964" y="157464"/>
                  </a:lnTo>
                  <a:lnTo>
                    <a:pt x="3498384" y="155630"/>
                  </a:lnTo>
                  <a:lnTo>
                    <a:pt x="3497151" y="154406"/>
                  </a:lnTo>
                  <a:lnTo>
                    <a:pt x="3495481" y="153590"/>
                  </a:lnTo>
                  <a:lnTo>
                    <a:pt x="3493522" y="153046"/>
                  </a:lnTo>
                  <a:lnTo>
                    <a:pt x="3489088" y="150185"/>
                  </a:lnTo>
                  <a:lnTo>
                    <a:pt x="3486719" y="148236"/>
                  </a:lnTo>
                  <a:lnTo>
                    <a:pt x="3483447" y="146937"/>
                  </a:lnTo>
                  <a:lnTo>
                    <a:pt x="3471599" y="144262"/>
                  </a:lnTo>
                  <a:lnTo>
                    <a:pt x="3462350" y="139330"/>
                  </a:lnTo>
                  <a:lnTo>
                    <a:pt x="3445008" y="133018"/>
                  </a:lnTo>
                  <a:lnTo>
                    <a:pt x="3431060" y="124636"/>
                  </a:lnTo>
                  <a:lnTo>
                    <a:pt x="3418541" y="122414"/>
                  </a:lnTo>
                  <a:lnTo>
                    <a:pt x="3412018" y="121895"/>
                  </a:lnTo>
                  <a:lnTo>
                    <a:pt x="3399540" y="117557"/>
                  </a:lnTo>
                  <a:lnTo>
                    <a:pt x="3385390" y="109353"/>
                  </a:lnTo>
                  <a:lnTo>
                    <a:pt x="3371989" y="107162"/>
                  </a:lnTo>
                  <a:lnTo>
                    <a:pt x="3362259" y="106649"/>
                  </a:lnTo>
                  <a:lnTo>
                    <a:pt x="3358141" y="105665"/>
                  </a:lnTo>
                  <a:lnTo>
                    <a:pt x="3347452" y="101083"/>
                  </a:lnTo>
                  <a:lnTo>
                    <a:pt x="3329100" y="96848"/>
                  </a:lnTo>
                  <a:lnTo>
                    <a:pt x="3319208" y="93599"/>
                  </a:lnTo>
                  <a:lnTo>
                    <a:pt x="3243976" y="83863"/>
                  </a:lnTo>
                  <a:lnTo>
                    <a:pt x="3230576" y="82748"/>
                  </a:lnTo>
                  <a:lnTo>
                    <a:pt x="3205918" y="77391"/>
                  </a:lnTo>
                  <a:lnTo>
                    <a:pt x="3184286" y="73984"/>
                  </a:lnTo>
                  <a:lnTo>
                    <a:pt x="3161790" y="69871"/>
                  </a:lnTo>
                  <a:lnTo>
                    <a:pt x="3055577" y="68148"/>
                  </a:lnTo>
                  <a:lnTo>
                    <a:pt x="3023998" y="67294"/>
                  </a:lnTo>
                  <a:lnTo>
                    <a:pt x="2996705" y="63750"/>
                  </a:lnTo>
                  <a:lnTo>
                    <a:pt x="2887711" y="68096"/>
                  </a:lnTo>
                  <a:lnTo>
                    <a:pt x="2717441" y="68139"/>
                  </a:lnTo>
                  <a:lnTo>
                    <a:pt x="2610607" y="59882"/>
                  </a:lnTo>
                  <a:lnTo>
                    <a:pt x="2500634" y="50785"/>
                  </a:lnTo>
                  <a:lnTo>
                    <a:pt x="2398199" y="39391"/>
                  </a:lnTo>
                  <a:lnTo>
                    <a:pt x="2290489" y="28297"/>
                  </a:lnTo>
                  <a:lnTo>
                    <a:pt x="2178149" y="21802"/>
                  </a:lnTo>
                  <a:lnTo>
                    <a:pt x="2078267" y="15283"/>
                  </a:lnTo>
                  <a:lnTo>
                    <a:pt x="1973127" y="10782"/>
                  </a:lnTo>
                  <a:lnTo>
                    <a:pt x="1875214" y="7496"/>
                  </a:lnTo>
                  <a:lnTo>
                    <a:pt x="1766698" y="6351"/>
                  </a:lnTo>
                  <a:lnTo>
                    <a:pt x="1698247" y="3409"/>
                  </a:lnTo>
                  <a:lnTo>
                    <a:pt x="1598197" y="4590"/>
                  </a:lnTo>
                  <a:lnTo>
                    <a:pt x="1493019" y="0"/>
                  </a:lnTo>
                  <a:lnTo>
                    <a:pt x="1386471" y="1856"/>
                  </a:lnTo>
                  <a:lnTo>
                    <a:pt x="1279802" y="6712"/>
                  </a:lnTo>
                  <a:lnTo>
                    <a:pt x="1041136" y="7176"/>
                  </a:lnTo>
                  <a:lnTo>
                    <a:pt x="934371" y="13739"/>
                  </a:lnTo>
                  <a:lnTo>
                    <a:pt x="821123" y="18752"/>
                  </a:lnTo>
                  <a:lnTo>
                    <a:pt x="709431" y="22098"/>
                  </a:lnTo>
                  <a:lnTo>
                    <a:pt x="599405" y="32997"/>
                  </a:lnTo>
                  <a:lnTo>
                    <a:pt x="504194" y="39303"/>
                  </a:lnTo>
                  <a:lnTo>
                    <a:pt x="402058" y="53043"/>
                  </a:lnTo>
                  <a:lnTo>
                    <a:pt x="264915" y="68613"/>
                  </a:lnTo>
                  <a:lnTo>
                    <a:pt x="176746" y="85946"/>
                  </a:lnTo>
                  <a:lnTo>
                    <a:pt x="83836" y="104406"/>
                  </a:lnTo>
                  <a:lnTo>
                    <a:pt x="38434" y="119263"/>
                  </a:lnTo>
                  <a:lnTo>
                    <a:pt x="33124" y="120001"/>
                  </a:lnTo>
                  <a:lnTo>
                    <a:pt x="24965" y="123081"/>
                  </a:lnTo>
                  <a:lnTo>
                    <a:pt x="15613" y="129574"/>
                  </a:lnTo>
                  <a:lnTo>
                    <a:pt x="12829" y="131955"/>
                  </a:lnTo>
                  <a:lnTo>
                    <a:pt x="10974" y="134390"/>
                  </a:lnTo>
                  <a:lnTo>
                    <a:pt x="7516" y="141862"/>
                  </a:lnTo>
                  <a:lnTo>
                    <a:pt x="2352" y="149437"/>
                  </a:lnTo>
                  <a:lnTo>
                    <a:pt x="847" y="154508"/>
                  </a:lnTo>
                  <a:lnTo>
                    <a:pt x="0" y="162122"/>
                  </a:lnTo>
                  <a:lnTo>
                    <a:pt x="2059" y="169458"/>
                  </a:lnTo>
                  <a:lnTo>
                    <a:pt x="3794" y="173785"/>
                  </a:lnTo>
                  <a:lnTo>
                    <a:pt x="6644" y="177517"/>
                  </a:lnTo>
                  <a:lnTo>
                    <a:pt x="17898" y="187659"/>
                  </a:lnTo>
                  <a:lnTo>
                    <a:pt x="29715" y="205829"/>
                  </a:lnTo>
                  <a:lnTo>
                    <a:pt x="32391" y="210732"/>
                  </a:lnTo>
                  <a:lnTo>
                    <a:pt x="42138" y="220696"/>
                  </a:lnTo>
                  <a:lnTo>
                    <a:pt x="59647" y="235826"/>
                  </a:lnTo>
                  <a:lnTo>
                    <a:pt x="65046" y="240890"/>
                  </a:lnTo>
                  <a:lnTo>
                    <a:pt x="77818" y="248775"/>
                  </a:lnTo>
                  <a:lnTo>
                    <a:pt x="106713" y="264780"/>
                  </a:lnTo>
                  <a:lnTo>
                    <a:pt x="129299" y="279274"/>
                  </a:lnTo>
                  <a:lnTo>
                    <a:pt x="174913" y="309466"/>
                  </a:lnTo>
                  <a:lnTo>
                    <a:pt x="201811" y="324687"/>
                  </a:lnTo>
                  <a:lnTo>
                    <a:pt x="231230" y="339921"/>
                  </a:lnTo>
                  <a:lnTo>
                    <a:pt x="261395" y="355159"/>
                  </a:lnTo>
                  <a:lnTo>
                    <a:pt x="312080" y="374528"/>
                  </a:lnTo>
                  <a:lnTo>
                    <a:pt x="379056" y="403559"/>
                  </a:lnTo>
                  <a:lnTo>
                    <a:pt x="412910" y="416442"/>
                  </a:lnTo>
                  <a:lnTo>
                    <a:pt x="458231" y="432426"/>
                  </a:lnTo>
                  <a:lnTo>
                    <a:pt x="505879" y="451043"/>
                  </a:lnTo>
                  <a:lnTo>
                    <a:pt x="556056" y="466010"/>
                  </a:lnTo>
                  <a:lnTo>
                    <a:pt x="610779" y="480976"/>
                  </a:lnTo>
                  <a:lnTo>
                    <a:pt x="685645" y="496960"/>
                  </a:lnTo>
                  <a:lnTo>
                    <a:pt x="757280" y="513606"/>
                  </a:lnTo>
                  <a:lnTo>
                    <a:pt x="867994" y="525767"/>
                  </a:lnTo>
                  <a:lnTo>
                    <a:pt x="974984" y="543144"/>
                  </a:lnTo>
                  <a:lnTo>
                    <a:pt x="1112163" y="552112"/>
                  </a:lnTo>
                  <a:lnTo>
                    <a:pt x="1218843" y="563363"/>
                  </a:lnTo>
                  <a:lnTo>
                    <a:pt x="1316367" y="571118"/>
                  </a:lnTo>
                  <a:lnTo>
                    <a:pt x="1433851" y="580420"/>
                  </a:lnTo>
                  <a:lnTo>
                    <a:pt x="1563320" y="590000"/>
                  </a:lnTo>
                  <a:lnTo>
                    <a:pt x="1659088" y="593403"/>
                  </a:lnTo>
                  <a:lnTo>
                    <a:pt x="1755561" y="599088"/>
                  </a:lnTo>
                  <a:lnTo>
                    <a:pt x="1852441" y="605262"/>
                  </a:lnTo>
                  <a:lnTo>
                    <a:pt x="1950847" y="608646"/>
                  </a:lnTo>
                  <a:lnTo>
                    <a:pt x="2318789" y="609158"/>
                  </a:lnTo>
                  <a:lnTo>
                    <a:pt x="2442911" y="602598"/>
                  </a:lnTo>
                  <a:lnTo>
                    <a:pt x="2542438" y="599420"/>
                  </a:lnTo>
                  <a:lnTo>
                    <a:pt x="2638559" y="594643"/>
                  </a:lnTo>
                  <a:lnTo>
                    <a:pt x="2733835" y="594014"/>
                  </a:lnTo>
                  <a:lnTo>
                    <a:pt x="2844099" y="587366"/>
                  </a:lnTo>
                  <a:lnTo>
                    <a:pt x="2947049" y="586393"/>
                  </a:lnTo>
                  <a:lnTo>
                    <a:pt x="3046449" y="579746"/>
                  </a:lnTo>
                  <a:lnTo>
                    <a:pt x="3154254" y="572658"/>
                  </a:lnTo>
                  <a:lnTo>
                    <a:pt x="3272196" y="559803"/>
                  </a:lnTo>
                  <a:lnTo>
                    <a:pt x="3374098" y="542055"/>
                  </a:lnTo>
                  <a:lnTo>
                    <a:pt x="3411660" y="534787"/>
                  </a:lnTo>
                  <a:lnTo>
                    <a:pt x="3464384" y="517677"/>
                  </a:lnTo>
                  <a:lnTo>
                    <a:pt x="3506211" y="499936"/>
                  </a:lnTo>
                  <a:lnTo>
                    <a:pt x="3518433" y="492600"/>
                  </a:lnTo>
                  <a:lnTo>
                    <a:pt x="3545267" y="474398"/>
                  </a:lnTo>
                  <a:lnTo>
                    <a:pt x="3566810" y="455371"/>
                  </a:lnTo>
                  <a:lnTo>
                    <a:pt x="3583438" y="438203"/>
                  </a:lnTo>
                  <a:lnTo>
                    <a:pt x="3592947" y="423509"/>
                  </a:lnTo>
                  <a:lnTo>
                    <a:pt x="3603746" y="405631"/>
                  </a:lnTo>
                  <a:lnTo>
                    <a:pt x="3614032" y="393695"/>
                  </a:lnTo>
                  <a:lnTo>
                    <a:pt x="3615736" y="390163"/>
                  </a:lnTo>
                  <a:lnTo>
                    <a:pt x="3618981" y="377948"/>
                  </a:lnTo>
                  <a:lnTo>
                    <a:pt x="3624081" y="368590"/>
                  </a:lnTo>
                  <a:lnTo>
                    <a:pt x="3625571" y="363104"/>
                  </a:lnTo>
                  <a:lnTo>
                    <a:pt x="3625123" y="360456"/>
                  </a:lnTo>
                  <a:lnTo>
                    <a:pt x="3620575" y="350122"/>
                  </a:lnTo>
                  <a:lnTo>
                    <a:pt x="3619568" y="340213"/>
                  </a:lnTo>
                  <a:lnTo>
                    <a:pt x="3619426" y="335882"/>
                  </a:lnTo>
                  <a:lnTo>
                    <a:pt x="3618486" y="332148"/>
                  </a:lnTo>
                  <a:lnTo>
                    <a:pt x="3608562" y="313328"/>
                  </a:lnTo>
                  <a:lnTo>
                    <a:pt x="3601238" y="298926"/>
                  </a:lnTo>
                  <a:lnTo>
                    <a:pt x="3597894" y="294810"/>
                  </a:lnTo>
                  <a:lnTo>
                    <a:pt x="3575506" y="275328"/>
                  </a:lnTo>
                  <a:lnTo>
                    <a:pt x="3560588" y="264901"/>
                  </a:lnTo>
                  <a:lnTo>
                    <a:pt x="3512158" y="246008"/>
                  </a:lnTo>
                  <a:lnTo>
                    <a:pt x="3451503" y="2281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751"/>
            <p:cNvSpPr/>
            <p:nvPr/>
          </p:nvSpPr>
          <p:spPr>
            <a:xfrm>
              <a:off x="3741421" y="4892354"/>
              <a:ext cx="181821" cy="601667"/>
            </a:xfrm>
            <a:custGeom>
              <a:avLst/>
              <a:gdLst/>
              <a:ahLst/>
              <a:cxnLst/>
              <a:rect l="0" t="0" r="0" b="0"/>
              <a:pathLst>
                <a:path w="181821" h="601667">
                  <a:moveTo>
                    <a:pt x="137160" y="601666"/>
                  </a:moveTo>
                  <a:lnTo>
                    <a:pt x="137160" y="590315"/>
                  </a:lnTo>
                  <a:lnTo>
                    <a:pt x="138007" y="588172"/>
                  </a:lnTo>
                  <a:lnTo>
                    <a:pt x="142397" y="581110"/>
                  </a:lnTo>
                  <a:lnTo>
                    <a:pt x="143721" y="576161"/>
                  </a:lnTo>
                  <a:lnTo>
                    <a:pt x="145417" y="560002"/>
                  </a:lnTo>
                  <a:lnTo>
                    <a:pt x="150801" y="545482"/>
                  </a:lnTo>
                  <a:lnTo>
                    <a:pt x="155358" y="535491"/>
                  </a:lnTo>
                  <a:lnTo>
                    <a:pt x="157948" y="525406"/>
                  </a:lnTo>
                  <a:lnTo>
                    <a:pt x="159406" y="510208"/>
                  </a:lnTo>
                  <a:lnTo>
                    <a:pt x="159610" y="505134"/>
                  </a:lnTo>
                  <a:lnTo>
                    <a:pt x="162095" y="494980"/>
                  </a:lnTo>
                  <a:lnTo>
                    <a:pt x="165175" y="484824"/>
                  </a:lnTo>
                  <a:lnTo>
                    <a:pt x="166909" y="469585"/>
                  </a:lnTo>
                  <a:lnTo>
                    <a:pt x="168270" y="454346"/>
                  </a:lnTo>
                  <a:lnTo>
                    <a:pt x="172812" y="439106"/>
                  </a:lnTo>
                  <a:lnTo>
                    <a:pt x="174535" y="423866"/>
                  </a:lnTo>
                  <a:lnTo>
                    <a:pt x="175045" y="408626"/>
                  </a:lnTo>
                  <a:lnTo>
                    <a:pt x="175252" y="367986"/>
                  </a:lnTo>
                  <a:lnTo>
                    <a:pt x="177513" y="357826"/>
                  </a:lnTo>
                  <a:lnTo>
                    <a:pt x="180494" y="347666"/>
                  </a:lnTo>
                  <a:lnTo>
                    <a:pt x="181820" y="337506"/>
                  </a:lnTo>
                  <a:lnTo>
                    <a:pt x="181326" y="333272"/>
                  </a:lnTo>
                  <a:lnTo>
                    <a:pt x="180151" y="329604"/>
                  </a:lnTo>
                  <a:lnTo>
                    <a:pt x="178520" y="326311"/>
                  </a:lnTo>
                  <a:lnTo>
                    <a:pt x="176708" y="318137"/>
                  </a:lnTo>
                  <a:lnTo>
                    <a:pt x="175689" y="304015"/>
                  </a:lnTo>
                  <a:lnTo>
                    <a:pt x="175546" y="299092"/>
                  </a:lnTo>
                  <a:lnTo>
                    <a:pt x="173129" y="289106"/>
                  </a:lnTo>
                  <a:lnTo>
                    <a:pt x="169266" y="276222"/>
                  </a:lnTo>
                  <a:lnTo>
                    <a:pt x="167516" y="269064"/>
                  </a:lnTo>
                  <a:lnTo>
                    <a:pt x="162617" y="255515"/>
                  </a:lnTo>
                  <a:lnTo>
                    <a:pt x="159943" y="241622"/>
                  </a:lnTo>
                  <a:lnTo>
                    <a:pt x="155011" y="230920"/>
                  </a:lnTo>
                  <a:lnTo>
                    <a:pt x="150657" y="212563"/>
                  </a:lnTo>
                  <a:lnTo>
                    <a:pt x="146521" y="199921"/>
                  </a:lnTo>
                  <a:lnTo>
                    <a:pt x="144707" y="192819"/>
                  </a:lnTo>
                  <a:lnTo>
                    <a:pt x="139772" y="180148"/>
                  </a:lnTo>
                  <a:lnTo>
                    <a:pt x="135418" y="165594"/>
                  </a:lnTo>
                  <a:lnTo>
                    <a:pt x="132152" y="157243"/>
                  </a:lnTo>
                  <a:lnTo>
                    <a:pt x="130701" y="150709"/>
                  </a:lnTo>
                  <a:lnTo>
                    <a:pt x="127798" y="144983"/>
                  </a:lnTo>
                  <a:lnTo>
                    <a:pt x="123685" y="138769"/>
                  </a:lnTo>
                  <a:lnTo>
                    <a:pt x="119036" y="130363"/>
                  </a:lnTo>
                  <a:lnTo>
                    <a:pt x="114146" y="123241"/>
                  </a:lnTo>
                  <a:lnTo>
                    <a:pt x="111658" y="120156"/>
                  </a:lnTo>
                  <a:lnTo>
                    <a:pt x="108892" y="114470"/>
                  </a:lnTo>
                  <a:lnTo>
                    <a:pt x="108155" y="111769"/>
                  </a:lnTo>
                  <a:lnTo>
                    <a:pt x="105078" y="106509"/>
                  </a:lnTo>
                  <a:lnTo>
                    <a:pt x="100887" y="101350"/>
                  </a:lnTo>
                  <a:lnTo>
                    <a:pt x="96203" y="96235"/>
                  </a:lnTo>
                  <a:lnTo>
                    <a:pt x="94615" y="93685"/>
                  </a:lnTo>
                  <a:lnTo>
                    <a:pt x="91534" y="86052"/>
                  </a:lnTo>
                  <a:lnTo>
                    <a:pt x="87813" y="80969"/>
                  </a:lnTo>
                  <a:lnTo>
                    <a:pt x="83336" y="75888"/>
                  </a:lnTo>
                  <a:lnTo>
                    <a:pt x="78525" y="70807"/>
                  </a:lnTo>
                  <a:lnTo>
                    <a:pt x="48258" y="40326"/>
                  </a:lnTo>
                  <a:lnTo>
                    <a:pt x="35559" y="27626"/>
                  </a:lnTo>
                  <a:lnTo>
                    <a:pt x="33019" y="25933"/>
                  </a:lnTo>
                  <a:lnTo>
                    <a:pt x="27940" y="24051"/>
                  </a:lnTo>
                  <a:lnTo>
                    <a:pt x="22860" y="20957"/>
                  </a:lnTo>
                  <a:lnTo>
                    <a:pt x="16745" y="16118"/>
                  </a:lnTo>
                  <a:lnTo>
                    <a:pt x="13651" y="15456"/>
                  </a:lnTo>
                  <a:lnTo>
                    <a:pt x="11641" y="15279"/>
                  </a:lnTo>
                  <a:lnTo>
                    <a:pt x="10300" y="14315"/>
                  </a:lnTo>
                  <a:lnTo>
                    <a:pt x="9407" y="12825"/>
                  </a:lnTo>
                  <a:lnTo>
                    <a:pt x="7725" y="7629"/>
                  </a:lnTo>
                  <a:lnTo>
                    <a:pt x="2404" y="7370"/>
                  </a:lnTo>
                  <a:lnTo>
                    <a:pt x="316" y="7315"/>
                  </a:lnTo>
                  <a:lnTo>
                    <a:pt x="8" y="0"/>
                  </a:lnTo>
                  <a:lnTo>
                    <a:pt x="0" y="730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752"/>
            <p:cNvSpPr/>
            <p:nvPr/>
          </p:nvSpPr>
          <p:spPr>
            <a:xfrm>
              <a:off x="194056" y="4427222"/>
              <a:ext cx="3654003" cy="822958"/>
            </a:xfrm>
            <a:custGeom>
              <a:avLst/>
              <a:gdLst/>
              <a:ahLst/>
              <a:cxnLst/>
              <a:rect l="0" t="0" r="0" b="0"/>
              <a:pathLst>
                <a:path w="3654003" h="822958">
                  <a:moveTo>
                    <a:pt x="3364484" y="236218"/>
                  </a:moveTo>
                  <a:lnTo>
                    <a:pt x="3344057" y="236218"/>
                  </a:lnTo>
                  <a:lnTo>
                    <a:pt x="3318985" y="224867"/>
                  </a:lnTo>
                  <a:lnTo>
                    <a:pt x="3277874" y="200638"/>
                  </a:lnTo>
                  <a:lnTo>
                    <a:pt x="3222241" y="172718"/>
                  </a:lnTo>
                  <a:lnTo>
                    <a:pt x="3162657" y="149858"/>
                  </a:lnTo>
                  <a:lnTo>
                    <a:pt x="3053643" y="124396"/>
                  </a:lnTo>
                  <a:lnTo>
                    <a:pt x="2989459" y="108932"/>
                  </a:lnTo>
                  <a:lnTo>
                    <a:pt x="2882915" y="92850"/>
                  </a:lnTo>
                  <a:lnTo>
                    <a:pt x="2779120" y="73563"/>
                  </a:lnTo>
                  <a:lnTo>
                    <a:pt x="2659393" y="50795"/>
                  </a:lnTo>
                  <a:lnTo>
                    <a:pt x="2556527" y="38255"/>
                  </a:lnTo>
                  <a:lnTo>
                    <a:pt x="2447812" y="24976"/>
                  </a:lnTo>
                  <a:lnTo>
                    <a:pt x="2343205" y="14756"/>
                  </a:lnTo>
                  <a:lnTo>
                    <a:pt x="2236707" y="8245"/>
                  </a:lnTo>
                  <a:lnTo>
                    <a:pt x="2141738" y="2464"/>
                  </a:lnTo>
                  <a:lnTo>
                    <a:pt x="2041011" y="323"/>
                  </a:lnTo>
                  <a:lnTo>
                    <a:pt x="1779170" y="0"/>
                  </a:lnTo>
                  <a:lnTo>
                    <a:pt x="1671208" y="6030"/>
                  </a:lnTo>
                  <a:lnTo>
                    <a:pt x="1555945" y="8256"/>
                  </a:lnTo>
                  <a:lnTo>
                    <a:pt x="1450529" y="13639"/>
                  </a:lnTo>
                  <a:lnTo>
                    <a:pt x="1347680" y="20786"/>
                  </a:lnTo>
                  <a:lnTo>
                    <a:pt x="1254237" y="26494"/>
                  </a:lnTo>
                  <a:lnTo>
                    <a:pt x="1141766" y="38242"/>
                  </a:lnTo>
                  <a:lnTo>
                    <a:pt x="984218" y="55887"/>
                  </a:lnTo>
                  <a:lnTo>
                    <a:pt x="853681" y="77680"/>
                  </a:lnTo>
                  <a:lnTo>
                    <a:pt x="724053" y="93885"/>
                  </a:lnTo>
                  <a:lnTo>
                    <a:pt x="601066" y="115770"/>
                  </a:lnTo>
                  <a:lnTo>
                    <a:pt x="505408" y="137687"/>
                  </a:lnTo>
                  <a:lnTo>
                    <a:pt x="381818" y="166188"/>
                  </a:lnTo>
                  <a:lnTo>
                    <a:pt x="295788" y="190641"/>
                  </a:lnTo>
                  <a:lnTo>
                    <a:pt x="250803" y="208038"/>
                  </a:lnTo>
                  <a:lnTo>
                    <a:pt x="197677" y="232627"/>
                  </a:lnTo>
                  <a:lnTo>
                    <a:pt x="135937" y="256682"/>
                  </a:lnTo>
                  <a:lnTo>
                    <a:pt x="93424" y="272810"/>
                  </a:lnTo>
                  <a:lnTo>
                    <a:pt x="46695" y="298304"/>
                  </a:lnTo>
                  <a:lnTo>
                    <a:pt x="30054" y="306919"/>
                  </a:lnTo>
                  <a:lnTo>
                    <a:pt x="21824" y="314490"/>
                  </a:lnTo>
                  <a:lnTo>
                    <a:pt x="9641" y="329102"/>
                  </a:lnTo>
                  <a:lnTo>
                    <a:pt x="7782" y="332854"/>
                  </a:lnTo>
                  <a:lnTo>
                    <a:pt x="508" y="355948"/>
                  </a:lnTo>
                  <a:lnTo>
                    <a:pt x="0" y="360911"/>
                  </a:lnTo>
                  <a:lnTo>
                    <a:pt x="3361" y="386109"/>
                  </a:lnTo>
                  <a:lnTo>
                    <a:pt x="7901" y="401327"/>
                  </a:lnTo>
                  <a:lnTo>
                    <a:pt x="14518" y="411482"/>
                  </a:lnTo>
                  <a:lnTo>
                    <a:pt x="32563" y="435844"/>
                  </a:lnTo>
                  <a:lnTo>
                    <a:pt x="52434" y="459879"/>
                  </a:lnTo>
                  <a:lnTo>
                    <a:pt x="62533" y="473630"/>
                  </a:lnTo>
                  <a:lnTo>
                    <a:pt x="77181" y="485950"/>
                  </a:lnTo>
                  <a:lnTo>
                    <a:pt x="104468" y="504664"/>
                  </a:lnTo>
                  <a:lnTo>
                    <a:pt x="139984" y="529698"/>
                  </a:lnTo>
                  <a:lnTo>
                    <a:pt x="171807" y="549799"/>
                  </a:lnTo>
                  <a:lnTo>
                    <a:pt x="215249" y="573264"/>
                  </a:lnTo>
                  <a:lnTo>
                    <a:pt x="265976" y="594205"/>
                  </a:lnTo>
                  <a:lnTo>
                    <a:pt x="320618" y="618693"/>
                  </a:lnTo>
                  <a:lnTo>
                    <a:pt x="373024" y="641059"/>
                  </a:lnTo>
                  <a:lnTo>
                    <a:pt x="461545" y="666122"/>
                  </a:lnTo>
                  <a:lnTo>
                    <a:pt x="553575" y="696015"/>
                  </a:lnTo>
                  <a:lnTo>
                    <a:pt x="657143" y="721206"/>
                  </a:lnTo>
                  <a:lnTo>
                    <a:pt x="764397" y="743424"/>
                  </a:lnTo>
                  <a:lnTo>
                    <a:pt x="863033" y="760859"/>
                  </a:lnTo>
                  <a:lnTo>
                    <a:pt x="958212" y="776754"/>
                  </a:lnTo>
                  <a:lnTo>
                    <a:pt x="1059228" y="789875"/>
                  </a:lnTo>
                  <a:lnTo>
                    <a:pt x="1225523" y="810256"/>
                  </a:lnTo>
                  <a:lnTo>
                    <a:pt x="1354061" y="818937"/>
                  </a:lnTo>
                  <a:lnTo>
                    <a:pt x="1467269" y="822428"/>
                  </a:lnTo>
                  <a:lnTo>
                    <a:pt x="1844216" y="822957"/>
                  </a:lnTo>
                  <a:lnTo>
                    <a:pt x="1947243" y="816875"/>
                  </a:lnTo>
                  <a:lnTo>
                    <a:pt x="2060264" y="810808"/>
                  </a:lnTo>
                  <a:lnTo>
                    <a:pt x="2171011" y="806071"/>
                  </a:lnTo>
                  <a:lnTo>
                    <a:pt x="2266265" y="801278"/>
                  </a:lnTo>
                  <a:lnTo>
                    <a:pt x="2363696" y="795094"/>
                  </a:lnTo>
                  <a:lnTo>
                    <a:pt x="2457197" y="790737"/>
                  </a:lnTo>
                  <a:lnTo>
                    <a:pt x="2549044" y="781974"/>
                  </a:lnTo>
                  <a:lnTo>
                    <a:pt x="2830024" y="751836"/>
                  </a:lnTo>
                  <a:lnTo>
                    <a:pt x="2978045" y="727144"/>
                  </a:lnTo>
                  <a:lnTo>
                    <a:pt x="3079957" y="709786"/>
                  </a:lnTo>
                  <a:lnTo>
                    <a:pt x="3187269" y="691200"/>
                  </a:lnTo>
                  <a:lnTo>
                    <a:pt x="3287053" y="671621"/>
                  </a:lnTo>
                  <a:lnTo>
                    <a:pt x="3375570" y="649050"/>
                  </a:lnTo>
                  <a:lnTo>
                    <a:pt x="3455758" y="626215"/>
                  </a:lnTo>
                  <a:lnTo>
                    <a:pt x="3525747" y="603357"/>
                  </a:lnTo>
                  <a:lnTo>
                    <a:pt x="3592835" y="579271"/>
                  </a:lnTo>
                  <a:lnTo>
                    <a:pt x="3606520" y="574106"/>
                  </a:lnTo>
                  <a:lnTo>
                    <a:pt x="3619831" y="567285"/>
                  </a:lnTo>
                  <a:lnTo>
                    <a:pt x="3633277" y="564041"/>
                  </a:lnTo>
                  <a:lnTo>
                    <a:pt x="3640016" y="560282"/>
                  </a:lnTo>
                  <a:lnTo>
                    <a:pt x="3645834" y="553531"/>
                  </a:lnTo>
                  <a:lnTo>
                    <a:pt x="3650395" y="545733"/>
                  </a:lnTo>
                  <a:lnTo>
                    <a:pt x="3652422" y="539445"/>
                  </a:lnTo>
                  <a:lnTo>
                    <a:pt x="3653831" y="517617"/>
                  </a:lnTo>
                  <a:lnTo>
                    <a:pt x="3654002" y="493686"/>
                  </a:lnTo>
                  <a:lnTo>
                    <a:pt x="3651767" y="481600"/>
                  </a:lnTo>
                  <a:lnTo>
                    <a:pt x="3645749" y="460759"/>
                  </a:lnTo>
                  <a:lnTo>
                    <a:pt x="3640197" y="443541"/>
                  </a:lnTo>
                  <a:lnTo>
                    <a:pt x="3627552" y="418721"/>
                  </a:lnTo>
                  <a:lnTo>
                    <a:pt x="3617999" y="400022"/>
                  </a:lnTo>
                  <a:lnTo>
                    <a:pt x="3605851" y="380422"/>
                  </a:lnTo>
                  <a:lnTo>
                    <a:pt x="3591985" y="361269"/>
                  </a:lnTo>
                  <a:lnTo>
                    <a:pt x="3569052" y="336205"/>
                  </a:lnTo>
                  <a:lnTo>
                    <a:pt x="3540338" y="311846"/>
                  </a:lnTo>
                  <a:lnTo>
                    <a:pt x="3517430" y="293255"/>
                  </a:lnTo>
                  <a:lnTo>
                    <a:pt x="3484779" y="271839"/>
                  </a:lnTo>
                  <a:lnTo>
                    <a:pt x="3449610" y="250724"/>
                  </a:lnTo>
                  <a:lnTo>
                    <a:pt x="3405037" y="226916"/>
                  </a:lnTo>
                  <a:lnTo>
                    <a:pt x="3356345" y="205908"/>
                  </a:lnTo>
                  <a:lnTo>
                    <a:pt x="3299379" y="181207"/>
                  </a:lnTo>
                  <a:lnTo>
                    <a:pt x="3231482" y="157621"/>
                  </a:lnTo>
                  <a:lnTo>
                    <a:pt x="3143450" y="133542"/>
                  </a:lnTo>
                  <a:lnTo>
                    <a:pt x="3105404" y="12953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753"/>
            <p:cNvSpPr/>
            <p:nvPr/>
          </p:nvSpPr>
          <p:spPr>
            <a:xfrm>
              <a:off x="5966562" y="5356860"/>
              <a:ext cx="562346" cy="167641"/>
            </a:xfrm>
            <a:custGeom>
              <a:avLst/>
              <a:gdLst/>
              <a:ahLst/>
              <a:cxnLst/>
              <a:rect l="0" t="0" r="0" b="0"/>
              <a:pathLst>
                <a:path w="562346" h="167641">
                  <a:moveTo>
                    <a:pt x="22758" y="167640"/>
                  </a:moveTo>
                  <a:lnTo>
                    <a:pt x="11407" y="167640"/>
                  </a:lnTo>
                  <a:lnTo>
                    <a:pt x="10111" y="166794"/>
                  </a:lnTo>
                  <a:lnTo>
                    <a:pt x="9246" y="165383"/>
                  </a:lnTo>
                  <a:lnTo>
                    <a:pt x="8671" y="163595"/>
                  </a:lnTo>
                  <a:lnTo>
                    <a:pt x="7440" y="162403"/>
                  </a:lnTo>
                  <a:lnTo>
                    <a:pt x="5773" y="161609"/>
                  </a:lnTo>
                  <a:lnTo>
                    <a:pt x="1059" y="160335"/>
                  </a:lnTo>
                  <a:lnTo>
                    <a:pt x="672" y="159383"/>
                  </a:lnTo>
                  <a:lnTo>
                    <a:pt x="242" y="156068"/>
                  </a:lnTo>
                  <a:lnTo>
                    <a:pt x="51" y="151773"/>
                  </a:lnTo>
                  <a:lnTo>
                    <a:pt x="0" y="149442"/>
                  </a:lnTo>
                  <a:lnTo>
                    <a:pt x="813" y="147888"/>
                  </a:lnTo>
                  <a:lnTo>
                    <a:pt x="2201" y="146852"/>
                  </a:lnTo>
                  <a:lnTo>
                    <a:pt x="3974" y="146161"/>
                  </a:lnTo>
                  <a:lnTo>
                    <a:pt x="5155" y="144008"/>
                  </a:lnTo>
                  <a:lnTo>
                    <a:pt x="5943" y="140878"/>
                  </a:lnTo>
                  <a:lnTo>
                    <a:pt x="6468" y="137099"/>
                  </a:lnTo>
                  <a:lnTo>
                    <a:pt x="7665" y="133733"/>
                  </a:lnTo>
                  <a:lnTo>
                    <a:pt x="9309" y="130642"/>
                  </a:lnTo>
                  <a:lnTo>
                    <a:pt x="11253" y="127735"/>
                  </a:lnTo>
                  <a:lnTo>
                    <a:pt x="14242" y="124950"/>
                  </a:lnTo>
                  <a:lnTo>
                    <a:pt x="17927" y="122247"/>
                  </a:lnTo>
                  <a:lnTo>
                    <a:pt x="22077" y="119598"/>
                  </a:lnTo>
                  <a:lnTo>
                    <a:pt x="25690" y="116139"/>
                  </a:lnTo>
                  <a:lnTo>
                    <a:pt x="28946" y="112140"/>
                  </a:lnTo>
                  <a:lnTo>
                    <a:pt x="31964" y="107780"/>
                  </a:lnTo>
                  <a:lnTo>
                    <a:pt x="35669" y="104026"/>
                  </a:lnTo>
                  <a:lnTo>
                    <a:pt x="39831" y="100678"/>
                  </a:lnTo>
                  <a:lnTo>
                    <a:pt x="44301" y="97598"/>
                  </a:lnTo>
                  <a:lnTo>
                    <a:pt x="48973" y="93853"/>
                  </a:lnTo>
                  <a:lnTo>
                    <a:pt x="53781" y="89662"/>
                  </a:lnTo>
                  <a:lnTo>
                    <a:pt x="58681" y="85174"/>
                  </a:lnTo>
                  <a:lnTo>
                    <a:pt x="64486" y="81337"/>
                  </a:lnTo>
                  <a:lnTo>
                    <a:pt x="70897" y="77931"/>
                  </a:lnTo>
                  <a:lnTo>
                    <a:pt x="83947" y="71889"/>
                  </a:lnTo>
                  <a:lnTo>
                    <a:pt x="95390" y="66382"/>
                  </a:lnTo>
                  <a:lnTo>
                    <a:pt x="101660" y="62881"/>
                  </a:lnTo>
                  <a:lnTo>
                    <a:pt x="108380" y="58854"/>
                  </a:lnTo>
                  <a:lnTo>
                    <a:pt x="115399" y="54476"/>
                  </a:lnTo>
                  <a:lnTo>
                    <a:pt x="121772" y="50711"/>
                  </a:lnTo>
                  <a:lnTo>
                    <a:pt x="127714" y="47354"/>
                  </a:lnTo>
                  <a:lnTo>
                    <a:pt x="133369" y="44270"/>
                  </a:lnTo>
                  <a:lnTo>
                    <a:pt x="146426" y="40842"/>
                  </a:lnTo>
                  <a:lnTo>
                    <a:pt x="159849" y="38472"/>
                  </a:lnTo>
                  <a:lnTo>
                    <a:pt x="176079" y="33225"/>
                  </a:lnTo>
                  <a:lnTo>
                    <a:pt x="191835" y="28764"/>
                  </a:lnTo>
                  <a:lnTo>
                    <a:pt x="201197" y="25484"/>
                  </a:lnTo>
                  <a:lnTo>
                    <a:pt x="211002" y="24027"/>
                  </a:lnTo>
                  <a:lnTo>
                    <a:pt x="221005" y="25636"/>
                  </a:lnTo>
                  <a:lnTo>
                    <a:pt x="231095" y="28327"/>
                  </a:lnTo>
                  <a:lnTo>
                    <a:pt x="245448" y="29842"/>
                  </a:lnTo>
                  <a:lnTo>
                    <a:pt x="260571" y="30354"/>
                  </a:lnTo>
                  <a:lnTo>
                    <a:pt x="265120" y="30396"/>
                  </a:lnTo>
                  <a:lnTo>
                    <a:pt x="274691" y="32701"/>
                  </a:lnTo>
                  <a:lnTo>
                    <a:pt x="285435" y="36547"/>
                  </a:lnTo>
                  <a:lnTo>
                    <a:pt x="298677" y="41079"/>
                  </a:lnTo>
                  <a:lnTo>
                    <a:pt x="310772" y="43657"/>
                  </a:lnTo>
                  <a:lnTo>
                    <a:pt x="321792" y="45650"/>
                  </a:lnTo>
                  <a:lnTo>
                    <a:pt x="332333" y="49358"/>
                  </a:lnTo>
                  <a:lnTo>
                    <a:pt x="342663" y="53828"/>
                  </a:lnTo>
                  <a:lnTo>
                    <a:pt x="352898" y="57790"/>
                  </a:lnTo>
                  <a:lnTo>
                    <a:pt x="367334" y="60867"/>
                  </a:lnTo>
                  <a:lnTo>
                    <a:pt x="374306" y="64588"/>
                  </a:lnTo>
                  <a:lnTo>
                    <a:pt x="382484" y="69063"/>
                  </a:lnTo>
                  <a:lnTo>
                    <a:pt x="401532" y="78835"/>
                  </a:lnTo>
                  <a:lnTo>
                    <a:pt x="411518" y="81605"/>
                  </a:lnTo>
                  <a:lnTo>
                    <a:pt x="427681" y="83382"/>
                  </a:lnTo>
                  <a:lnTo>
                    <a:pt x="430714" y="84375"/>
                  </a:lnTo>
                  <a:lnTo>
                    <a:pt x="439028" y="88970"/>
                  </a:lnTo>
                  <a:lnTo>
                    <a:pt x="444269" y="90343"/>
                  </a:lnTo>
                  <a:lnTo>
                    <a:pt x="460617" y="91224"/>
                  </a:lnTo>
                  <a:lnTo>
                    <a:pt x="481123" y="91411"/>
                  </a:lnTo>
                  <a:lnTo>
                    <a:pt x="489225" y="89170"/>
                  </a:lnTo>
                  <a:lnTo>
                    <a:pt x="497624" y="86198"/>
                  </a:lnTo>
                  <a:lnTo>
                    <a:pt x="504179" y="84877"/>
                  </a:lnTo>
                  <a:lnTo>
                    <a:pt x="509914" y="82032"/>
                  </a:lnTo>
                  <a:lnTo>
                    <a:pt x="516133" y="77099"/>
                  </a:lnTo>
                  <a:lnTo>
                    <a:pt x="520161" y="73412"/>
                  </a:lnTo>
                  <a:lnTo>
                    <a:pt x="524541" y="69262"/>
                  </a:lnTo>
                  <a:lnTo>
                    <a:pt x="527460" y="65648"/>
                  </a:lnTo>
                  <a:lnTo>
                    <a:pt x="529406" y="62392"/>
                  </a:lnTo>
                  <a:lnTo>
                    <a:pt x="530704" y="59375"/>
                  </a:lnTo>
                  <a:lnTo>
                    <a:pt x="533262" y="56517"/>
                  </a:lnTo>
                  <a:lnTo>
                    <a:pt x="536660" y="53764"/>
                  </a:lnTo>
                  <a:lnTo>
                    <a:pt x="540620" y="51083"/>
                  </a:lnTo>
                  <a:lnTo>
                    <a:pt x="543260" y="47602"/>
                  </a:lnTo>
                  <a:lnTo>
                    <a:pt x="545019" y="43588"/>
                  </a:lnTo>
                  <a:lnTo>
                    <a:pt x="546192" y="39219"/>
                  </a:lnTo>
                  <a:lnTo>
                    <a:pt x="547821" y="34612"/>
                  </a:lnTo>
                  <a:lnTo>
                    <a:pt x="549753" y="29849"/>
                  </a:lnTo>
                  <a:lnTo>
                    <a:pt x="551889" y="24979"/>
                  </a:lnTo>
                  <a:lnTo>
                    <a:pt x="554159" y="20886"/>
                  </a:lnTo>
                  <a:lnTo>
                    <a:pt x="556519" y="17311"/>
                  </a:lnTo>
                  <a:lnTo>
                    <a:pt x="558938" y="14081"/>
                  </a:lnTo>
                  <a:lnTo>
                    <a:pt x="560552" y="11081"/>
                  </a:lnTo>
                  <a:lnTo>
                    <a:pt x="561627" y="8234"/>
                  </a:lnTo>
                  <a:lnTo>
                    <a:pt x="562345" y="5489"/>
                  </a:lnTo>
                  <a:lnTo>
                    <a:pt x="561976" y="3660"/>
                  </a:lnTo>
                  <a:lnTo>
                    <a:pt x="560884" y="2440"/>
                  </a:lnTo>
                  <a:lnTo>
                    <a:pt x="559309" y="1626"/>
                  </a:lnTo>
                  <a:lnTo>
                    <a:pt x="555300" y="723"/>
                  </a:lnTo>
                  <a:lnTo>
                    <a:pt x="5485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754"/>
            <p:cNvSpPr/>
            <p:nvPr/>
          </p:nvSpPr>
          <p:spPr>
            <a:xfrm>
              <a:off x="6134101" y="5486400"/>
              <a:ext cx="350520" cy="68046"/>
            </a:xfrm>
            <a:custGeom>
              <a:avLst/>
              <a:gdLst/>
              <a:ahLst/>
              <a:cxnLst/>
              <a:rect l="0" t="0" r="0" b="0"/>
              <a:pathLst>
                <a:path w="350520" h="68046">
                  <a:moveTo>
                    <a:pt x="0" y="60960"/>
                  </a:moveTo>
                  <a:lnTo>
                    <a:pt x="12135" y="60960"/>
                  </a:lnTo>
                  <a:lnTo>
                    <a:pt x="16557" y="60114"/>
                  </a:lnTo>
                  <a:lnTo>
                    <a:pt x="20351" y="58703"/>
                  </a:lnTo>
                  <a:lnTo>
                    <a:pt x="23727" y="56915"/>
                  </a:lnTo>
                  <a:lnTo>
                    <a:pt x="26824" y="57417"/>
                  </a:lnTo>
                  <a:lnTo>
                    <a:pt x="29737" y="59444"/>
                  </a:lnTo>
                  <a:lnTo>
                    <a:pt x="32525" y="62490"/>
                  </a:lnTo>
                  <a:lnTo>
                    <a:pt x="36076" y="64520"/>
                  </a:lnTo>
                  <a:lnTo>
                    <a:pt x="40137" y="65873"/>
                  </a:lnTo>
                  <a:lnTo>
                    <a:pt x="48319" y="67377"/>
                  </a:lnTo>
                  <a:lnTo>
                    <a:pt x="54777" y="68045"/>
                  </a:lnTo>
                  <a:lnTo>
                    <a:pt x="64985" y="66085"/>
                  </a:lnTo>
                  <a:lnTo>
                    <a:pt x="71263" y="64377"/>
                  </a:lnTo>
                  <a:lnTo>
                    <a:pt x="77142" y="63237"/>
                  </a:lnTo>
                  <a:lnTo>
                    <a:pt x="82755" y="62479"/>
                  </a:lnTo>
                  <a:lnTo>
                    <a:pt x="88190" y="61973"/>
                  </a:lnTo>
                  <a:lnTo>
                    <a:pt x="94353" y="61635"/>
                  </a:lnTo>
                  <a:lnTo>
                    <a:pt x="107975" y="61260"/>
                  </a:lnTo>
                  <a:lnTo>
                    <a:pt x="116009" y="60313"/>
                  </a:lnTo>
                  <a:lnTo>
                    <a:pt x="124753" y="58836"/>
                  </a:lnTo>
                  <a:lnTo>
                    <a:pt x="133969" y="57003"/>
                  </a:lnTo>
                  <a:lnTo>
                    <a:pt x="142652" y="55783"/>
                  </a:lnTo>
                  <a:lnTo>
                    <a:pt x="150982" y="54969"/>
                  </a:lnTo>
                  <a:lnTo>
                    <a:pt x="159075" y="54426"/>
                  </a:lnTo>
                  <a:lnTo>
                    <a:pt x="167857" y="54063"/>
                  </a:lnTo>
                  <a:lnTo>
                    <a:pt x="186645" y="53662"/>
                  </a:lnTo>
                  <a:lnTo>
                    <a:pt x="216263" y="53435"/>
                  </a:lnTo>
                  <a:lnTo>
                    <a:pt x="227149" y="52557"/>
                  </a:lnTo>
                  <a:lnTo>
                    <a:pt x="238639" y="51125"/>
                  </a:lnTo>
                  <a:lnTo>
                    <a:pt x="250532" y="49323"/>
                  </a:lnTo>
                  <a:lnTo>
                    <a:pt x="261848" y="47275"/>
                  </a:lnTo>
                  <a:lnTo>
                    <a:pt x="272778" y="45064"/>
                  </a:lnTo>
                  <a:lnTo>
                    <a:pt x="283452" y="42742"/>
                  </a:lnTo>
                  <a:lnTo>
                    <a:pt x="293108" y="39502"/>
                  </a:lnTo>
                  <a:lnTo>
                    <a:pt x="302086" y="35648"/>
                  </a:lnTo>
                  <a:lnTo>
                    <a:pt x="310610" y="31385"/>
                  </a:lnTo>
                  <a:lnTo>
                    <a:pt x="318833" y="26004"/>
                  </a:lnTo>
                  <a:lnTo>
                    <a:pt x="326855" y="19876"/>
                  </a:lnTo>
                  <a:lnTo>
                    <a:pt x="35051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  <p:sp>
        <p:nvSpPr>
          <p:cNvPr id="4" name="SMARTInkAnnotation460"/>
          <p:cNvSpPr/>
          <p:nvPr/>
        </p:nvSpPr>
        <p:spPr>
          <a:xfrm>
            <a:off x="587199" y="2453641"/>
            <a:ext cx="2258352" cy="494985"/>
          </a:xfrm>
          <a:custGeom>
            <a:avLst/>
            <a:gdLst/>
            <a:ahLst/>
            <a:cxnLst/>
            <a:rect l="0" t="0" r="0" b="0"/>
            <a:pathLst>
              <a:path w="2258352" h="494985">
                <a:moveTo>
                  <a:pt x="2049321" y="129539"/>
                </a:moveTo>
                <a:lnTo>
                  <a:pt x="2041230" y="129539"/>
                </a:lnTo>
                <a:lnTo>
                  <a:pt x="2038847" y="128692"/>
                </a:lnTo>
                <a:lnTo>
                  <a:pt x="2037258" y="127281"/>
                </a:lnTo>
                <a:lnTo>
                  <a:pt x="2036199" y="125494"/>
                </a:lnTo>
                <a:lnTo>
                  <a:pt x="2034646" y="124302"/>
                </a:lnTo>
                <a:lnTo>
                  <a:pt x="2032765" y="123508"/>
                </a:lnTo>
                <a:lnTo>
                  <a:pt x="2030663" y="122978"/>
                </a:lnTo>
                <a:lnTo>
                  <a:pt x="2026071" y="120132"/>
                </a:lnTo>
                <a:lnTo>
                  <a:pt x="2023661" y="118187"/>
                </a:lnTo>
                <a:lnTo>
                  <a:pt x="2021208" y="116891"/>
                </a:lnTo>
                <a:lnTo>
                  <a:pt x="1990448" y="103794"/>
                </a:lnTo>
                <a:lnTo>
                  <a:pt x="1966942" y="88869"/>
                </a:lnTo>
                <a:lnTo>
                  <a:pt x="1952475" y="81270"/>
                </a:lnTo>
                <a:lnTo>
                  <a:pt x="1942496" y="78453"/>
                </a:lnTo>
                <a:lnTo>
                  <a:pt x="1932417" y="76354"/>
                </a:lnTo>
                <a:lnTo>
                  <a:pt x="1896917" y="63077"/>
                </a:lnTo>
                <a:lnTo>
                  <a:pt x="1872555" y="57332"/>
                </a:lnTo>
                <a:lnTo>
                  <a:pt x="1834769" y="43083"/>
                </a:lnTo>
                <a:lnTo>
                  <a:pt x="1774954" y="32262"/>
                </a:lnTo>
                <a:lnTo>
                  <a:pt x="1752127" y="28750"/>
                </a:lnTo>
                <a:lnTo>
                  <a:pt x="1729276" y="24604"/>
                </a:lnTo>
                <a:lnTo>
                  <a:pt x="1706420" y="21118"/>
                </a:lnTo>
                <a:lnTo>
                  <a:pt x="1690333" y="17852"/>
                </a:lnTo>
                <a:lnTo>
                  <a:pt x="1628434" y="9361"/>
                </a:lnTo>
                <a:lnTo>
                  <a:pt x="1552436" y="1160"/>
                </a:lnTo>
                <a:lnTo>
                  <a:pt x="1486559" y="101"/>
                </a:lnTo>
                <a:lnTo>
                  <a:pt x="1343097" y="0"/>
                </a:lnTo>
                <a:lnTo>
                  <a:pt x="1271398" y="6030"/>
                </a:lnTo>
                <a:lnTo>
                  <a:pt x="1201028" y="12647"/>
                </a:lnTo>
                <a:lnTo>
                  <a:pt x="1142052" y="16985"/>
                </a:lnTo>
                <a:lnTo>
                  <a:pt x="1081485" y="21699"/>
                </a:lnTo>
                <a:lnTo>
                  <a:pt x="1020602" y="27867"/>
                </a:lnTo>
                <a:lnTo>
                  <a:pt x="961915" y="32221"/>
                </a:lnTo>
                <a:lnTo>
                  <a:pt x="905261" y="40983"/>
                </a:lnTo>
                <a:lnTo>
                  <a:pt x="845998" y="45630"/>
                </a:lnTo>
                <a:lnTo>
                  <a:pt x="775694" y="56202"/>
                </a:lnTo>
                <a:lnTo>
                  <a:pt x="678685" y="71147"/>
                </a:lnTo>
                <a:lnTo>
                  <a:pt x="621341" y="82131"/>
                </a:lnTo>
                <a:lnTo>
                  <a:pt x="556957" y="97471"/>
                </a:lnTo>
                <a:lnTo>
                  <a:pt x="495069" y="108905"/>
                </a:lnTo>
                <a:lnTo>
                  <a:pt x="449189" y="120791"/>
                </a:lnTo>
                <a:lnTo>
                  <a:pt x="393411" y="134741"/>
                </a:lnTo>
                <a:lnTo>
                  <a:pt x="350205" y="147261"/>
                </a:lnTo>
                <a:lnTo>
                  <a:pt x="299509" y="161764"/>
                </a:lnTo>
                <a:lnTo>
                  <a:pt x="252586" y="180684"/>
                </a:lnTo>
                <a:lnTo>
                  <a:pt x="208636" y="195490"/>
                </a:lnTo>
                <a:lnTo>
                  <a:pt x="178429" y="209005"/>
                </a:lnTo>
                <a:lnTo>
                  <a:pt x="152169" y="222887"/>
                </a:lnTo>
                <a:lnTo>
                  <a:pt x="115642" y="237850"/>
                </a:lnTo>
                <a:lnTo>
                  <a:pt x="93772" y="251942"/>
                </a:lnTo>
                <a:lnTo>
                  <a:pt x="74310" y="266842"/>
                </a:lnTo>
                <a:lnTo>
                  <a:pt x="54715" y="279724"/>
                </a:lnTo>
                <a:lnTo>
                  <a:pt x="43536" y="286881"/>
                </a:lnTo>
                <a:lnTo>
                  <a:pt x="32923" y="295706"/>
                </a:lnTo>
                <a:lnTo>
                  <a:pt x="24820" y="305273"/>
                </a:lnTo>
                <a:lnTo>
                  <a:pt x="15498" y="317922"/>
                </a:lnTo>
                <a:lnTo>
                  <a:pt x="10020" y="325025"/>
                </a:lnTo>
                <a:lnTo>
                  <a:pt x="4763" y="333826"/>
                </a:lnTo>
                <a:lnTo>
                  <a:pt x="1862" y="343382"/>
                </a:lnTo>
                <a:lnTo>
                  <a:pt x="229" y="356025"/>
                </a:lnTo>
                <a:lnTo>
                  <a:pt x="0" y="359269"/>
                </a:lnTo>
                <a:lnTo>
                  <a:pt x="2002" y="367390"/>
                </a:lnTo>
                <a:lnTo>
                  <a:pt x="5633" y="379225"/>
                </a:lnTo>
                <a:lnTo>
                  <a:pt x="7329" y="386137"/>
                </a:lnTo>
                <a:lnTo>
                  <a:pt x="13043" y="398702"/>
                </a:lnTo>
                <a:lnTo>
                  <a:pt x="17677" y="405236"/>
                </a:lnTo>
                <a:lnTo>
                  <a:pt x="24817" y="410962"/>
                </a:lnTo>
                <a:lnTo>
                  <a:pt x="29092" y="413675"/>
                </a:lnTo>
                <a:lnTo>
                  <a:pt x="36099" y="421204"/>
                </a:lnTo>
                <a:lnTo>
                  <a:pt x="39153" y="425582"/>
                </a:lnTo>
                <a:lnTo>
                  <a:pt x="43729" y="429348"/>
                </a:lnTo>
                <a:lnTo>
                  <a:pt x="62305" y="438693"/>
                </a:lnTo>
                <a:lnTo>
                  <a:pt x="98839" y="452023"/>
                </a:lnTo>
                <a:lnTo>
                  <a:pt x="148387" y="467351"/>
                </a:lnTo>
                <a:lnTo>
                  <a:pt x="218917" y="477378"/>
                </a:lnTo>
                <a:lnTo>
                  <a:pt x="279399" y="483751"/>
                </a:lnTo>
                <a:lnTo>
                  <a:pt x="344759" y="487162"/>
                </a:lnTo>
                <a:lnTo>
                  <a:pt x="442696" y="487649"/>
                </a:lnTo>
                <a:lnTo>
                  <a:pt x="521631" y="493706"/>
                </a:lnTo>
                <a:lnTo>
                  <a:pt x="583482" y="494984"/>
                </a:lnTo>
                <a:lnTo>
                  <a:pt x="684036" y="488711"/>
                </a:lnTo>
                <a:lnTo>
                  <a:pt x="752127" y="487883"/>
                </a:lnTo>
                <a:lnTo>
                  <a:pt x="840379" y="487706"/>
                </a:lnTo>
                <a:lnTo>
                  <a:pt x="893650" y="483642"/>
                </a:lnTo>
                <a:lnTo>
                  <a:pt x="964747" y="479920"/>
                </a:lnTo>
                <a:lnTo>
                  <a:pt x="1018083" y="475032"/>
                </a:lnTo>
                <a:lnTo>
                  <a:pt x="1071421" y="472361"/>
                </a:lnTo>
                <a:lnTo>
                  <a:pt x="1125608" y="467430"/>
                </a:lnTo>
                <a:lnTo>
                  <a:pt x="1183338" y="464746"/>
                </a:lnTo>
                <a:lnTo>
                  <a:pt x="1239202" y="458965"/>
                </a:lnTo>
                <a:lnTo>
                  <a:pt x="1297428" y="452736"/>
                </a:lnTo>
                <a:lnTo>
                  <a:pt x="1353439" y="449668"/>
                </a:lnTo>
                <a:lnTo>
                  <a:pt x="1411710" y="443773"/>
                </a:lnTo>
                <a:lnTo>
                  <a:pt x="1484925" y="434195"/>
                </a:lnTo>
                <a:lnTo>
                  <a:pt x="1649221" y="411475"/>
                </a:lnTo>
                <a:lnTo>
                  <a:pt x="1766096" y="393699"/>
                </a:lnTo>
                <a:lnTo>
                  <a:pt x="1812720" y="382034"/>
                </a:lnTo>
                <a:lnTo>
                  <a:pt x="1873139" y="363769"/>
                </a:lnTo>
                <a:lnTo>
                  <a:pt x="1926717" y="348872"/>
                </a:lnTo>
                <a:lnTo>
                  <a:pt x="1978066" y="333919"/>
                </a:lnTo>
                <a:lnTo>
                  <a:pt x="2016261" y="321423"/>
                </a:lnTo>
                <a:lnTo>
                  <a:pt x="2050344" y="306996"/>
                </a:lnTo>
                <a:lnTo>
                  <a:pt x="2081891" y="291998"/>
                </a:lnTo>
                <a:lnTo>
                  <a:pt x="2133082" y="272717"/>
                </a:lnTo>
                <a:lnTo>
                  <a:pt x="2161345" y="258604"/>
                </a:lnTo>
                <a:lnTo>
                  <a:pt x="2185807" y="245956"/>
                </a:lnTo>
                <a:lnTo>
                  <a:pt x="2200574" y="238853"/>
                </a:lnTo>
                <a:lnTo>
                  <a:pt x="2218409" y="225334"/>
                </a:lnTo>
                <a:lnTo>
                  <a:pt x="2233570" y="211451"/>
                </a:lnTo>
                <a:lnTo>
                  <a:pt x="2243801" y="200752"/>
                </a:lnTo>
                <a:lnTo>
                  <a:pt x="2252195" y="188081"/>
                </a:lnTo>
                <a:lnTo>
                  <a:pt x="2257456" y="181522"/>
                </a:lnTo>
                <a:lnTo>
                  <a:pt x="2258351" y="177741"/>
                </a:lnTo>
                <a:lnTo>
                  <a:pt x="2258101" y="173527"/>
                </a:lnTo>
                <a:lnTo>
                  <a:pt x="2255661" y="158642"/>
                </a:lnTo>
                <a:lnTo>
                  <a:pt x="2250812" y="150658"/>
                </a:lnTo>
                <a:lnTo>
                  <a:pt x="2237946" y="135780"/>
                </a:lnTo>
                <a:lnTo>
                  <a:pt x="2227981" y="130055"/>
                </a:lnTo>
                <a:lnTo>
                  <a:pt x="2215932" y="123842"/>
                </a:lnTo>
                <a:lnTo>
                  <a:pt x="2197935" y="111670"/>
                </a:lnTo>
                <a:lnTo>
                  <a:pt x="2181129" y="105228"/>
                </a:lnTo>
                <a:lnTo>
                  <a:pt x="2111810" y="93336"/>
                </a:lnTo>
                <a:lnTo>
                  <a:pt x="2044085" y="79529"/>
                </a:lnTo>
                <a:lnTo>
                  <a:pt x="1995981" y="7619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461"/>
          <p:cNvSpPr/>
          <p:nvPr/>
        </p:nvSpPr>
        <p:spPr>
          <a:xfrm>
            <a:off x="4556896" y="2114203"/>
            <a:ext cx="159435" cy="236761"/>
          </a:xfrm>
          <a:custGeom>
            <a:avLst/>
            <a:gdLst/>
            <a:ahLst/>
            <a:cxnLst/>
            <a:rect l="0" t="0" r="0" b="0"/>
            <a:pathLst>
              <a:path w="159435" h="236761">
                <a:moveTo>
                  <a:pt x="137024" y="27017"/>
                </a:moveTo>
                <a:lnTo>
                  <a:pt x="141069" y="27017"/>
                </a:lnTo>
                <a:lnTo>
                  <a:pt x="142261" y="26170"/>
                </a:lnTo>
                <a:lnTo>
                  <a:pt x="143055" y="24759"/>
                </a:lnTo>
                <a:lnTo>
                  <a:pt x="143938" y="20933"/>
                </a:lnTo>
                <a:lnTo>
                  <a:pt x="144504" y="13836"/>
                </a:lnTo>
                <a:lnTo>
                  <a:pt x="144551" y="13150"/>
                </a:lnTo>
                <a:lnTo>
                  <a:pt x="142345" y="10130"/>
                </a:lnTo>
                <a:lnTo>
                  <a:pt x="138075" y="5337"/>
                </a:lnTo>
                <a:lnTo>
                  <a:pt x="136031" y="4097"/>
                </a:lnTo>
                <a:lnTo>
                  <a:pt x="132975" y="2424"/>
                </a:lnTo>
                <a:lnTo>
                  <a:pt x="129245" y="461"/>
                </a:lnTo>
                <a:lnTo>
                  <a:pt x="125912" y="0"/>
                </a:lnTo>
                <a:lnTo>
                  <a:pt x="122842" y="539"/>
                </a:lnTo>
                <a:lnTo>
                  <a:pt x="119950" y="1745"/>
                </a:lnTo>
                <a:lnTo>
                  <a:pt x="117175" y="2549"/>
                </a:lnTo>
                <a:lnTo>
                  <a:pt x="114478" y="3085"/>
                </a:lnTo>
                <a:lnTo>
                  <a:pt x="111833" y="3442"/>
                </a:lnTo>
                <a:lnTo>
                  <a:pt x="108377" y="4527"/>
                </a:lnTo>
                <a:lnTo>
                  <a:pt x="104379" y="6097"/>
                </a:lnTo>
                <a:lnTo>
                  <a:pt x="100021" y="7990"/>
                </a:lnTo>
                <a:lnTo>
                  <a:pt x="95422" y="10946"/>
                </a:lnTo>
                <a:lnTo>
                  <a:pt x="90663" y="14610"/>
                </a:lnTo>
                <a:lnTo>
                  <a:pt x="85797" y="18745"/>
                </a:lnTo>
                <a:lnTo>
                  <a:pt x="81705" y="22349"/>
                </a:lnTo>
                <a:lnTo>
                  <a:pt x="74903" y="28611"/>
                </a:lnTo>
                <a:lnTo>
                  <a:pt x="62267" y="40942"/>
                </a:lnTo>
                <a:lnTo>
                  <a:pt x="57553" y="46460"/>
                </a:lnTo>
                <a:lnTo>
                  <a:pt x="52717" y="52679"/>
                </a:lnTo>
                <a:lnTo>
                  <a:pt x="47800" y="59365"/>
                </a:lnTo>
                <a:lnTo>
                  <a:pt x="37820" y="73567"/>
                </a:lnTo>
                <a:lnTo>
                  <a:pt x="32789" y="80910"/>
                </a:lnTo>
                <a:lnTo>
                  <a:pt x="28587" y="87499"/>
                </a:lnTo>
                <a:lnTo>
                  <a:pt x="24939" y="93585"/>
                </a:lnTo>
                <a:lnTo>
                  <a:pt x="21661" y="99336"/>
                </a:lnTo>
                <a:lnTo>
                  <a:pt x="18629" y="105710"/>
                </a:lnTo>
                <a:lnTo>
                  <a:pt x="15761" y="112499"/>
                </a:lnTo>
                <a:lnTo>
                  <a:pt x="13002" y="119565"/>
                </a:lnTo>
                <a:lnTo>
                  <a:pt x="7679" y="134189"/>
                </a:lnTo>
                <a:lnTo>
                  <a:pt x="5074" y="141645"/>
                </a:lnTo>
                <a:lnTo>
                  <a:pt x="3337" y="149156"/>
                </a:lnTo>
                <a:lnTo>
                  <a:pt x="2180" y="156703"/>
                </a:lnTo>
                <a:lnTo>
                  <a:pt x="1408" y="164274"/>
                </a:lnTo>
                <a:lnTo>
                  <a:pt x="894" y="171015"/>
                </a:lnTo>
                <a:lnTo>
                  <a:pt x="551" y="177202"/>
                </a:lnTo>
                <a:lnTo>
                  <a:pt x="170" y="188593"/>
                </a:lnTo>
                <a:lnTo>
                  <a:pt x="0" y="199300"/>
                </a:lnTo>
                <a:lnTo>
                  <a:pt x="802" y="204526"/>
                </a:lnTo>
                <a:lnTo>
                  <a:pt x="2182" y="209703"/>
                </a:lnTo>
                <a:lnTo>
                  <a:pt x="3950" y="214847"/>
                </a:lnTo>
                <a:lnTo>
                  <a:pt x="5975" y="219124"/>
                </a:lnTo>
                <a:lnTo>
                  <a:pt x="10483" y="226134"/>
                </a:lnTo>
                <a:lnTo>
                  <a:pt x="12870" y="228341"/>
                </a:lnTo>
                <a:lnTo>
                  <a:pt x="15308" y="229813"/>
                </a:lnTo>
                <a:lnTo>
                  <a:pt x="17780" y="230795"/>
                </a:lnTo>
                <a:lnTo>
                  <a:pt x="21121" y="232296"/>
                </a:lnTo>
                <a:lnTo>
                  <a:pt x="29349" y="236221"/>
                </a:lnTo>
                <a:lnTo>
                  <a:pt x="33914" y="236760"/>
                </a:lnTo>
                <a:lnTo>
                  <a:pt x="38651" y="236272"/>
                </a:lnTo>
                <a:lnTo>
                  <a:pt x="43502" y="235101"/>
                </a:lnTo>
                <a:lnTo>
                  <a:pt x="48429" y="234319"/>
                </a:lnTo>
                <a:lnTo>
                  <a:pt x="53407" y="233799"/>
                </a:lnTo>
                <a:lnTo>
                  <a:pt x="58420" y="233452"/>
                </a:lnTo>
                <a:lnTo>
                  <a:pt x="63455" y="232374"/>
                </a:lnTo>
                <a:lnTo>
                  <a:pt x="68505" y="230808"/>
                </a:lnTo>
                <a:lnTo>
                  <a:pt x="73564" y="228918"/>
                </a:lnTo>
                <a:lnTo>
                  <a:pt x="78631" y="225964"/>
                </a:lnTo>
                <a:lnTo>
                  <a:pt x="83702" y="222302"/>
                </a:lnTo>
                <a:lnTo>
                  <a:pt x="88776" y="218167"/>
                </a:lnTo>
                <a:lnTo>
                  <a:pt x="93852" y="213717"/>
                </a:lnTo>
                <a:lnTo>
                  <a:pt x="98930" y="209057"/>
                </a:lnTo>
                <a:lnTo>
                  <a:pt x="109086" y="199364"/>
                </a:lnTo>
                <a:lnTo>
                  <a:pt x="119245" y="189411"/>
                </a:lnTo>
                <a:lnTo>
                  <a:pt x="123478" y="184387"/>
                </a:lnTo>
                <a:lnTo>
                  <a:pt x="127147" y="179343"/>
                </a:lnTo>
                <a:lnTo>
                  <a:pt x="130440" y="174288"/>
                </a:lnTo>
                <a:lnTo>
                  <a:pt x="133481" y="168378"/>
                </a:lnTo>
                <a:lnTo>
                  <a:pt x="136356" y="161897"/>
                </a:lnTo>
                <a:lnTo>
                  <a:pt x="139119" y="155037"/>
                </a:lnTo>
                <a:lnTo>
                  <a:pt x="141807" y="148770"/>
                </a:lnTo>
                <a:lnTo>
                  <a:pt x="147051" y="137292"/>
                </a:lnTo>
                <a:lnTo>
                  <a:pt x="149636" y="131014"/>
                </a:lnTo>
                <a:lnTo>
                  <a:pt x="152205" y="124288"/>
                </a:lnTo>
                <a:lnTo>
                  <a:pt x="154765" y="117264"/>
                </a:lnTo>
                <a:lnTo>
                  <a:pt x="156471" y="110889"/>
                </a:lnTo>
                <a:lnTo>
                  <a:pt x="157608" y="104944"/>
                </a:lnTo>
                <a:lnTo>
                  <a:pt x="158367" y="99289"/>
                </a:lnTo>
                <a:lnTo>
                  <a:pt x="158873" y="93825"/>
                </a:lnTo>
                <a:lnTo>
                  <a:pt x="159210" y="88489"/>
                </a:lnTo>
                <a:lnTo>
                  <a:pt x="159434" y="83238"/>
                </a:lnTo>
                <a:lnTo>
                  <a:pt x="158737" y="78045"/>
                </a:lnTo>
                <a:lnTo>
                  <a:pt x="157426" y="72889"/>
                </a:lnTo>
                <a:lnTo>
                  <a:pt x="155705" y="67758"/>
                </a:lnTo>
                <a:lnTo>
                  <a:pt x="153712" y="63491"/>
                </a:lnTo>
                <a:lnTo>
                  <a:pt x="149238" y="56492"/>
                </a:lnTo>
                <a:lnTo>
                  <a:pt x="144428" y="50559"/>
                </a:lnTo>
                <a:lnTo>
                  <a:pt x="139468" y="45100"/>
                </a:lnTo>
                <a:lnTo>
                  <a:pt x="134441" y="39852"/>
                </a:lnTo>
                <a:lnTo>
                  <a:pt x="131915" y="38113"/>
                </a:lnTo>
                <a:lnTo>
                  <a:pt x="129385" y="36954"/>
                </a:lnTo>
                <a:lnTo>
                  <a:pt x="126851" y="36182"/>
                </a:lnTo>
                <a:lnTo>
                  <a:pt x="123469" y="36514"/>
                </a:lnTo>
                <a:lnTo>
                  <a:pt x="119520" y="37582"/>
                </a:lnTo>
                <a:lnTo>
                  <a:pt x="115195" y="39140"/>
                </a:lnTo>
                <a:lnTo>
                  <a:pt x="111464" y="41026"/>
                </a:lnTo>
                <a:lnTo>
                  <a:pt x="108131" y="43129"/>
                </a:lnTo>
                <a:lnTo>
                  <a:pt x="105062" y="45379"/>
                </a:lnTo>
                <a:lnTo>
                  <a:pt x="101323" y="48571"/>
                </a:lnTo>
                <a:lnTo>
                  <a:pt x="97136" y="52393"/>
                </a:lnTo>
                <a:lnTo>
                  <a:pt x="92652" y="56634"/>
                </a:lnTo>
                <a:lnTo>
                  <a:pt x="88816" y="61155"/>
                </a:lnTo>
                <a:lnTo>
                  <a:pt x="85412" y="65862"/>
                </a:lnTo>
                <a:lnTo>
                  <a:pt x="82296" y="70694"/>
                </a:lnTo>
                <a:lnTo>
                  <a:pt x="80219" y="75608"/>
                </a:lnTo>
                <a:lnTo>
                  <a:pt x="78834" y="80578"/>
                </a:lnTo>
                <a:lnTo>
                  <a:pt x="76064" y="9559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462"/>
          <p:cNvSpPr/>
          <p:nvPr/>
        </p:nvSpPr>
        <p:spPr>
          <a:xfrm>
            <a:off x="4815840" y="2308860"/>
            <a:ext cx="7621" cy="15241"/>
          </a:xfrm>
          <a:custGeom>
            <a:avLst/>
            <a:gdLst/>
            <a:ahLst/>
            <a:cxnLst/>
            <a:rect l="0" t="0" r="0" b="0"/>
            <a:pathLst>
              <a:path w="7621" h="15241">
                <a:moveTo>
                  <a:pt x="0" y="0"/>
                </a:moveTo>
                <a:lnTo>
                  <a:pt x="7592" y="7592"/>
                </a:lnTo>
                <a:lnTo>
                  <a:pt x="7620" y="7620"/>
                </a:lnTo>
                <a:lnTo>
                  <a:pt x="3575" y="7620"/>
                </a:lnTo>
                <a:lnTo>
                  <a:pt x="2383" y="8467"/>
                </a:lnTo>
                <a:lnTo>
                  <a:pt x="1588" y="9878"/>
                </a:lnTo>
                <a:lnTo>
                  <a:pt x="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463"/>
          <p:cNvSpPr/>
          <p:nvPr/>
        </p:nvSpPr>
        <p:spPr>
          <a:xfrm>
            <a:off x="4853943" y="2110740"/>
            <a:ext cx="205283" cy="274321"/>
          </a:xfrm>
          <a:custGeom>
            <a:avLst/>
            <a:gdLst/>
            <a:ahLst/>
            <a:cxnLst/>
            <a:rect l="0" t="0" r="0" b="0"/>
            <a:pathLst>
              <a:path w="205283" h="274321">
                <a:moveTo>
                  <a:pt x="30477" y="0"/>
                </a:moveTo>
                <a:lnTo>
                  <a:pt x="26432" y="4045"/>
                </a:lnTo>
                <a:lnTo>
                  <a:pt x="24394" y="5237"/>
                </a:lnTo>
                <a:lnTo>
                  <a:pt x="18326" y="6914"/>
                </a:lnTo>
                <a:lnTo>
                  <a:pt x="15306" y="7411"/>
                </a:lnTo>
                <a:lnTo>
                  <a:pt x="9387" y="7579"/>
                </a:lnTo>
                <a:lnTo>
                  <a:pt x="3921" y="7612"/>
                </a:lnTo>
                <a:lnTo>
                  <a:pt x="0" y="7620"/>
                </a:lnTo>
                <a:lnTo>
                  <a:pt x="173749" y="7620"/>
                </a:lnTo>
                <a:lnTo>
                  <a:pt x="177638" y="8466"/>
                </a:lnTo>
                <a:lnTo>
                  <a:pt x="181078" y="9878"/>
                </a:lnTo>
                <a:lnTo>
                  <a:pt x="187157" y="13704"/>
                </a:lnTo>
                <a:lnTo>
                  <a:pt x="192681" y="18226"/>
                </a:lnTo>
                <a:lnTo>
                  <a:pt x="197959" y="25316"/>
                </a:lnTo>
                <a:lnTo>
                  <a:pt x="200552" y="29577"/>
                </a:lnTo>
                <a:lnTo>
                  <a:pt x="202280" y="34111"/>
                </a:lnTo>
                <a:lnTo>
                  <a:pt x="203432" y="38827"/>
                </a:lnTo>
                <a:lnTo>
                  <a:pt x="204201" y="43665"/>
                </a:lnTo>
                <a:lnTo>
                  <a:pt x="204713" y="48583"/>
                </a:lnTo>
                <a:lnTo>
                  <a:pt x="205054" y="53556"/>
                </a:lnTo>
                <a:lnTo>
                  <a:pt x="205282" y="58563"/>
                </a:lnTo>
                <a:lnTo>
                  <a:pt x="204587" y="63596"/>
                </a:lnTo>
                <a:lnTo>
                  <a:pt x="203277" y="68644"/>
                </a:lnTo>
                <a:lnTo>
                  <a:pt x="195091" y="92958"/>
                </a:lnTo>
                <a:lnTo>
                  <a:pt x="193559" y="100072"/>
                </a:lnTo>
                <a:lnTo>
                  <a:pt x="192539" y="107354"/>
                </a:lnTo>
                <a:lnTo>
                  <a:pt x="191858" y="114750"/>
                </a:lnTo>
                <a:lnTo>
                  <a:pt x="189711" y="122220"/>
                </a:lnTo>
                <a:lnTo>
                  <a:pt x="186587" y="129740"/>
                </a:lnTo>
                <a:lnTo>
                  <a:pt x="182810" y="137293"/>
                </a:lnTo>
                <a:lnTo>
                  <a:pt x="179446" y="144869"/>
                </a:lnTo>
                <a:lnTo>
                  <a:pt x="176356" y="152459"/>
                </a:lnTo>
                <a:lnTo>
                  <a:pt x="173449" y="160060"/>
                </a:lnTo>
                <a:lnTo>
                  <a:pt x="167962" y="175278"/>
                </a:lnTo>
                <a:lnTo>
                  <a:pt x="165315" y="182892"/>
                </a:lnTo>
                <a:lnTo>
                  <a:pt x="162702" y="189661"/>
                </a:lnTo>
                <a:lnTo>
                  <a:pt x="160113" y="195867"/>
                </a:lnTo>
                <a:lnTo>
                  <a:pt x="157541" y="201699"/>
                </a:lnTo>
                <a:lnTo>
                  <a:pt x="154133" y="207279"/>
                </a:lnTo>
                <a:lnTo>
                  <a:pt x="150168" y="212693"/>
                </a:lnTo>
                <a:lnTo>
                  <a:pt x="145831" y="217995"/>
                </a:lnTo>
                <a:lnTo>
                  <a:pt x="142093" y="223223"/>
                </a:lnTo>
                <a:lnTo>
                  <a:pt x="138755" y="228402"/>
                </a:lnTo>
                <a:lnTo>
                  <a:pt x="135682" y="233548"/>
                </a:lnTo>
                <a:lnTo>
                  <a:pt x="130011" y="241524"/>
                </a:lnTo>
                <a:lnTo>
                  <a:pt x="127312" y="244836"/>
                </a:lnTo>
                <a:lnTo>
                  <a:pt x="125514" y="248737"/>
                </a:lnTo>
                <a:lnTo>
                  <a:pt x="124315" y="253031"/>
                </a:lnTo>
                <a:lnTo>
                  <a:pt x="123516" y="257588"/>
                </a:lnTo>
                <a:lnTo>
                  <a:pt x="120370" y="264908"/>
                </a:lnTo>
                <a:lnTo>
                  <a:pt x="115497" y="272461"/>
                </a:lnTo>
                <a:lnTo>
                  <a:pt x="114250" y="273081"/>
                </a:lnTo>
                <a:lnTo>
                  <a:pt x="108424" y="274075"/>
                </a:lnTo>
                <a:lnTo>
                  <a:pt x="106677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64"/>
          <p:cNvSpPr/>
          <p:nvPr/>
        </p:nvSpPr>
        <p:spPr>
          <a:xfrm>
            <a:off x="4953000" y="2263140"/>
            <a:ext cx="167641" cy="45712"/>
          </a:xfrm>
          <a:custGeom>
            <a:avLst/>
            <a:gdLst/>
            <a:ahLst/>
            <a:cxnLst/>
            <a:rect l="0" t="0" r="0" b="0"/>
            <a:pathLst>
              <a:path w="167641" h="45712">
                <a:moveTo>
                  <a:pt x="0" y="30480"/>
                </a:moveTo>
                <a:lnTo>
                  <a:pt x="0" y="41831"/>
                </a:lnTo>
                <a:lnTo>
                  <a:pt x="847" y="43128"/>
                </a:lnTo>
                <a:lnTo>
                  <a:pt x="2258" y="43992"/>
                </a:lnTo>
                <a:lnTo>
                  <a:pt x="6084" y="44952"/>
                </a:lnTo>
                <a:lnTo>
                  <a:pt x="10606" y="45379"/>
                </a:lnTo>
                <a:lnTo>
                  <a:pt x="15438" y="45568"/>
                </a:lnTo>
                <a:lnTo>
                  <a:pt x="21255" y="45652"/>
                </a:lnTo>
                <a:lnTo>
                  <a:pt x="43638" y="45711"/>
                </a:lnTo>
                <a:lnTo>
                  <a:pt x="49412" y="44867"/>
                </a:lnTo>
                <a:lnTo>
                  <a:pt x="55802" y="43458"/>
                </a:lnTo>
                <a:lnTo>
                  <a:pt x="62601" y="41672"/>
                </a:lnTo>
                <a:lnTo>
                  <a:pt x="69674" y="39635"/>
                </a:lnTo>
                <a:lnTo>
                  <a:pt x="84306" y="35113"/>
                </a:lnTo>
                <a:lnTo>
                  <a:pt x="129583" y="20281"/>
                </a:lnTo>
                <a:lnTo>
                  <a:pt x="137188" y="16907"/>
                </a:lnTo>
                <a:lnTo>
                  <a:pt x="144799" y="12965"/>
                </a:lnTo>
                <a:lnTo>
                  <a:pt x="1676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65"/>
          <p:cNvSpPr/>
          <p:nvPr/>
        </p:nvSpPr>
        <p:spPr>
          <a:xfrm>
            <a:off x="5181652" y="2148840"/>
            <a:ext cx="144271" cy="152401"/>
          </a:xfrm>
          <a:custGeom>
            <a:avLst/>
            <a:gdLst/>
            <a:ahLst/>
            <a:cxnLst/>
            <a:rect l="0" t="0" r="0" b="0"/>
            <a:pathLst>
              <a:path w="144271" h="152401">
                <a:moveTo>
                  <a:pt x="30428" y="0"/>
                </a:moveTo>
                <a:lnTo>
                  <a:pt x="541" y="0"/>
                </a:lnTo>
                <a:lnTo>
                  <a:pt x="211" y="2258"/>
                </a:lnTo>
                <a:lnTo>
                  <a:pt x="0" y="6561"/>
                </a:lnTo>
                <a:lnTo>
                  <a:pt x="4486" y="9407"/>
                </a:lnTo>
                <a:lnTo>
                  <a:pt x="8054" y="11351"/>
                </a:lnTo>
                <a:lnTo>
                  <a:pt x="11279" y="13494"/>
                </a:lnTo>
                <a:lnTo>
                  <a:pt x="14275" y="15769"/>
                </a:lnTo>
                <a:lnTo>
                  <a:pt x="17120" y="18133"/>
                </a:lnTo>
                <a:lnTo>
                  <a:pt x="20709" y="20555"/>
                </a:lnTo>
                <a:lnTo>
                  <a:pt x="24795" y="23017"/>
                </a:lnTo>
                <a:lnTo>
                  <a:pt x="29212" y="25504"/>
                </a:lnTo>
                <a:lnTo>
                  <a:pt x="38636" y="30527"/>
                </a:lnTo>
                <a:lnTo>
                  <a:pt x="58484" y="40649"/>
                </a:lnTo>
                <a:lnTo>
                  <a:pt x="64372" y="43186"/>
                </a:lnTo>
                <a:lnTo>
                  <a:pt x="70837" y="45724"/>
                </a:lnTo>
                <a:lnTo>
                  <a:pt x="77687" y="48263"/>
                </a:lnTo>
                <a:lnTo>
                  <a:pt x="83947" y="50802"/>
                </a:lnTo>
                <a:lnTo>
                  <a:pt x="89815" y="53341"/>
                </a:lnTo>
                <a:lnTo>
                  <a:pt x="100848" y="58420"/>
                </a:lnTo>
                <a:lnTo>
                  <a:pt x="111397" y="63500"/>
                </a:lnTo>
                <a:lnTo>
                  <a:pt x="115734" y="66040"/>
                </a:lnTo>
                <a:lnTo>
                  <a:pt x="119472" y="68580"/>
                </a:lnTo>
                <a:lnTo>
                  <a:pt x="122811" y="71120"/>
                </a:lnTo>
                <a:lnTo>
                  <a:pt x="125883" y="73660"/>
                </a:lnTo>
                <a:lnTo>
                  <a:pt x="128778" y="76200"/>
                </a:lnTo>
                <a:lnTo>
                  <a:pt x="131555" y="78740"/>
                </a:lnTo>
                <a:lnTo>
                  <a:pt x="136897" y="83820"/>
                </a:lnTo>
                <a:lnTo>
                  <a:pt x="139508" y="86360"/>
                </a:lnTo>
                <a:lnTo>
                  <a:pt x="141248" y="89747"/>
                </a:lnTo>
                <a:lnTo>
                  <a:pt x="142408" y="93698"/>
                </a:lnTo>
                <a:lnTo>
                  <a:pt x="143181" y="98025"/>
                </a:lnTo>
                <a:lnTo>
                  <a:pt x="143697" y="101757"/>
                </a:lnTo>
                <a:lnTo>
                  <a:pt x="144040" y="105091"/>
                </a:lnTo>
                <a:lnTo>
                  <a:pt x="144270" y="108161"/>
                </a:lnTo>
                <a:lnTo>
                  <a:pt x="143576" y="111054"/>
                </a:lnTo>
                <a:lnTo>
                  <a:pt x="142266" y="113829"/>
                </a:lnTo>
                <a:lnTo>
                  <a:pt x="140546" y="116526"/>
                </a:lnTo>
                <a:lnTo>
                  <a:pt x="137708" y="119171"/>
                </a:lnTo>
                <a:lnTo>
                  <a:pt x="134121" y="121781"/>
                </a:lnTo>
                <a:lnTo>
                  <a:pt x="130037" y="124367"/>
                </a:lnTo>
                <a:lnTo>
                  <a:pt x="125620" y="126938"/>
                </a:lnTo>
                <a:lnTo>
                  <a:pt x="120982" y="129498"/>
                </a:lnTo>
                <a:lnTo>
                  <a:pt x="111314" y="134601"/>
                </a:lnTo>
                <a:lnTo>
                  <a:pt x="101374" y="139692"/>
                </a:lnTo>
                <a:lnTo>
                  <a:pt x="95505" y="142234"/>
                </a:lnTo>
                <a:lnTo>
                  <a:pt x="89053" y="144776"/>
                </a:lnTo>
                <a:lnTo>
                  <a:pt x="82211" y="147318"/>
                </a:lnTo>
                <a:lnTo>
                  <a:pt x="75957" y="149012"/>
                </a:lnTo>
                <a:lnTo>
                  <a:pt x="70094" y="150141"/>
                </a:lnTo>
                <a:lnTo>
                  <a:pt x="53288" y="1524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466"/>
          <p:cNvSpPr/>
          <p:nvPr/>
        </p:nvSpPr>
        <p:spPr>
          <a:xfrm>
            <a:off x="5257800" y="2057400"/>
            <a:ext cx="198121" cy="45721"/>
          </a:xfrm>
          <a:custGeom>
            <a:avLst/>
            <a:gdLst/>
            <a:ahLst/>
            <a:cxnLst/>
            <a:rect l="0" t="0" r="0" b="0"/>
            <a:pathLst>
              <a:path w="198121" h="45721">
                <a:moveTo>
                  <a:pt x="0" y="45720"/>
                </a:moveTo>
                <a:lnTo>
                  <a:pt x="34334" y="28553"/>
                </a:lnTo>
                <a:lnTo>
                  <a:pt x="38976" y="26656"/>
                </a:lnTo>
                <a:lnTo>
                  <a:pt x="42917" y="25390"/>
                </a:lnTo>
                <a:lnTo>
                  <a:pt x="46391" y="24547"/>
                </a:lnTo>
                <a:lnTo>
                  <a:pt x="52510" y="23610"/>
                </a:lnTo>
                <a:lnTo>
                  <a:pt x="58051" y="23193"/>
                </a:lnTo>
                <a:lnTo>
                  <a:pt x="63336" y="23008"/>
                </a:lnTo>
                <a:lnTo>
                  <a:pt x="74680" y="22873"/>
                </a:lnTo>
                <a:lnTo>
                  <a:pt x="76033" y="22022"/>
                </a:lnTo>
                <a:lnTo>
                  <a:pt x="77782" y="20608"/>
                </a:lnTo>
                <a:lnTo>
                  <a:pt x="82628" y="16300"/>
                </a:lnTo>
                <a:lnTo>
                  <a:pt x="87806" y="15711"/>
                </a:lnTo>
                <a:lnTo>
                  <a:pt x="94905" y="15449"/>
                </a:lnTo>
                <a:lnTo>
                  <a:pt x="104508" y="15302"/>
                </a:lnTo>
                <a:lnTo>
                  <a:pt x="113052" y="15268"/>
                </a:lnTo>
                <a:lnTo>
                  <a:pt x="117702" y="14412"/>
                </a:lnTo>
                <a:lnTo>
                  <a:pt x="122495" y="12995"/>
                </a:lnTo>
                <a:lnTo>
                  <a:pt x="127383" y="11203"/>
                </a:lnTo>
                <a:lnTo>
                  <a:pt x="133182" y="10008"/>
                </a:lnTo>
                <a:lnTo>
                  <a:pt x="139588" y="9212"/>
                </a:lnTo>
                <a:lnTo>
                  <a:pt x="146398" y="8681"/>
                </a:lnTo>
                <a:lnTo>
                  <a:pt x="152633" y="8328"/>
                </a:lnTo>
                <a:lnTo>
                  <a:pt x="164074" y="7935"/>
                </a:lnTo>
                <a:lnTo>
                  <a:pt x="170342" y="6983"/>
                </a:lnTo>
                <a:lnTo>
                  <a:pt x="177062" y="5502"/>
                </a:lnTo>
                <a:lnTo>
                  <a:pt x="1981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467"/>
          <p:cNvSpPr/>
          <p:nvPr/>
        </p:nvSpPr>
        <p:spPr>
          <a:xfrm>
            <a:off x="4594954" y="2545080"/>
            <a:ext cx="60867" cy="243383"/>
          </a:xfrm>
          <a:custGeom>
            <a:avLst/>
            <a:gdLst/>
            <a:ahLst/>
            <a:cxnLst/>
            <a:rect l="0" t="0" r="0" b="0"/>
            <a:pathLst>
              <a:path w="60867" h="243383">
                <a:moveTo>
                  <a:pt x="60866" y="0"/>
                </a:moveTo>
                <a:lnTo>
                  <a:pt x="34062" y="0"/>
                </a:lnTo>
                <a:lnTo>
                  <a:pt x="32837" y="847"/>
                </a:lnTo>
                <a:lnTo>
                  <a:pt x="32020" y="2258"/>
                </a:lnTo>
                <a:lnTo>
                  <a:pt x="31475" y="4045"/>
                </a:lnTo>
                <a:lnTo>
                  <a:pt x="30266" y="5237"/>
                </a:lnTo>
                <a:lnTo>
                  <a:pt x="28613" y="6031"/>
                </a:lnTo>
                <a:lnTo>
                  <a:pt x="26664" y="6561"/>
                </a:lnTo>
                <a:lnTo>
                  <a:pt x="25364" y="7760"/>
                </a:lnTo>
                <a:lnTo>
                  <a:pt x="24498" y="9407"/>
                </a:lnTo>
                <a:lnTo>
                  <a:pt x="23921" y="11351"/>
                </a:lnTo>
                <a:lnTo>
                  <a:pt x="22690" y="13494"/>
                </a:lnTo>
                <a:lnTo>
                  <a:pt x="21021" y="15769"/>
                </a:lnTo>
                <a:lnTo>
                  <a:pt x="16306" y="21459"/>
                </a:lnTo>
                <a:lnTo>
                  <a:pt x="15661" y="24495"/>
                </a:lnTo>
                <a:lnTo>
                  <a:pt x="15490" y="26490"/>
                </a:lnTo>
                <a:lnTo>
                  <a:pt x="14529" y="28667"/>
                </a:lnTo>
                <a:lnTo>
                  <a:pt x="13041" y="30965"/>
                </a:lnTo>
                <a:lnTo>
                  <a:pt x="8616" y="36690"/>
                </a:lnTo>
                <a:lnTo>
                  <a:pt x="8010" y="39731"/>
                </a:lnTo>
                <a:lnTo>
                  <a:pt x="7527" y="45711"/>
                </a:lnTo>
                <a:lnTo>
                  <a:pt x="7527" y="41672"/>
                </a:lnTo>
                <a:lnTo>
                  <a:pt x="8373" y="39635"/>
                </a:lnTo>
                <a:lnTo>
                  <a:pt x="9784" y="37430"/>
                </a:lnTo>
                <a:lnTo>
                  <a:pt x="11571" y="35113"/>
                </a:lnTo>
                <a:lnTo>
                  <a:pt x="12763" y="32722"/>
                </a:lnTo>
                <a:lnTo>
                  <a:pt x="14440" y="26158"/>
                </a:lnTo>
                <a:lnTo>
                  <a:pt x="14937" y="22991"/>
                </a:lnTo>
                <a:lnTo>
                  <a:pt x="15119" y="16428"/>
                </a:lnTo>
                <a:lnTo>
                  <a:pt x="15974" y="15185"/>
                </a:lnTo>
                <a:lnTo>
                  <a:pt x="17392" y="13510"/>
                </a:lnTo>
                <a:lnTo>
                  <a:pt x="22673" y="7722"/>
                </a:lnTo>
                <a:lnTo>
                  <a:pt x="22747" y="13724"/>
                </a:lnTo>
                <a:lnTo>
                  <a:pt x="22763" y="25535"/>
                </a:lnTo>
                <a:lnTo>
                  <a:pt x="21918" y="28030"/>
                </a:lnTo>
                <a:lnTo>
                  <a:pt x="20507" y="30540"/>
                </a:lnTo>
                <a:lnTo>
                  <a:pt x="18720" y="33060"/>
                </a:lnTo>
                <a:lnTo>
                  <a:pt x="17529" y="36433"/>
                </a:lnTo>
                <a:lnTo>
                  <a:pt x="16734" y="40376"/>
                </a:lnTo>
                <a:lnTo>
                  <a:pt x="16205" y="44697"/>
                </a:lnTo>
                <a:lnTo>
                  <a:pt x="16698" y="49271"/>
                </a:lnTo>
                <a:lnTo>
                  <a:pt x="17875" y="54014"/>
                </a:lnTo>
                <a:lnTo>
                  <a:pt x="19505" y="58869"/>
                </a:lnTo>
                <a:lnTo>
                  <a:pt x="19745" y="64646"/>
                </a:lnTo>
                <a:lnTo>
                  <a:pt x="19059" y="71037"/>
                </a:lnTo>
                <a:lnTo>
                  <a:pt x="17755" y="77838"/>
                </a:lnTo>
                <a:lnTo>
                  <a:pt x="16885" y="84912"/>
                </a:lnTo>
                <a:lnTo>
                  <a:pt x="16305" y="92168"/>
                </a:lnTo>
                <a:lnTo>
                  <a:pt x="15919" y="99545"/>
                </a:lnTo>
                <a:lnTo>
                  <a:pt x="15490" y="114516"/>
                </a:lnTo>
                <a:lnTo>
                  <a:pt x="15166" y="161092"/>
                </a:lnTo>
                <a:lnTo>
                  <a:pt x="14313" y="167508"/>
                </a:lnTo>
                <a:lnTo>
                  <a:pt x="12897" y="173479"/>
                </a:lnTo>
                <a:lnTo>
                  <a:pt x="11107" y="179152"/>
                </a:lnTo>
                <a:lnTo>
                  <a:pt x="9914" y="184628"/>
                </a:lnTo>
                <a:lnTo>
                  <a:pt x="9117" y="189972"/>
                </a:lnTo>
                <a:lnTo>
                  <a:pt x="8587" y="195228"/>
                </a:lnTo>
                <a:lnTo>
                  <a:pt x="8233" y="200425"/>
                </a:lnTo>
                <a:lnTo>
                  <a:pt x="7997" y="205584"/>
                </a:lnTo>
                <a:lnTo>
                  <a:pt x="7666" y="218676"/>
                </a:lnTo>
                <a:lnTo>
                  <a:pt x="7619" y="221984"/>
                </a:lnTo>
                <a:lnTo>
                  <a:pt x="6741" y="225036"/>
                </a:lnTo>
                <a:lnTo>
                  <a:pt x="5310" y="227917"/>
                </a:lnTo>
                <a:lnTo>
                  <a:pt x="3509" y="230685"/>
                </a:lnTo>
                <a:lnTo>
                  <a:pt x="2308" y="233377"/>
                </a:lnTo>
                <a:lnTo>
                  <a:pt x="617" y="240363"/>
                </a:lnTo>
                <a:lnTo>
                  <a:pt x="0" y="243382"/>
                </a:lnTo>
                <a:lnTo>
                  <a:pt x="815" y="242688"/>
                </a:lnTo>
                <a:lnTo>
                  <a:pt x="2206" y="241379"/>
                </a:lnTo>
                <a:lnTo>
                  <a:pt x="3979" y="239659"/>
                </a:lnTo>
                <a:lnTo>
                  <a:pt x="5162" y="237666"/>
                </a:lnTo>
                <a:lnTo>
                  <a:pt x="6475" y="233194"/>
                </a:lnTo>
                <a:lnTo>
                  <a:pt x="7215" y="225916"/>
                </a:lnTo>
                <a:lnTo>
                  <a:pt x="8165" y="222577"/>
                </a:lnTo>
                <a:lnTo>
                  <a:pt x="9645" y="218658"/>
                </a:lnTo>
                <a:lnTo>
                  <a:pt x="15146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468"/>
          <p:cNvSpPr/>
          <p:nvPr/>
        </p:nvSpPr>
        <p:spPr>
          <a:xfrm>
            <a:off x="4716966" y="2743200"/>
            <a:ext cx="15055" cy="53165"/>
          </a:xfrm>
          <a:custGeom>
            <a:avLst/>
            <a:gdLst/>
            <a:ahLst/>
            <a:cxnLst/>
            <a:rect l="0" t="0" r="0" b="0"/>
            <a:pathLst>
              <a:path w="15055" h="53165">
                <a:moveTo>
                  <a:pt x="15054" y="22860"/>
                </a:moveTo>
                <a:lnTo>
                  <a:pt x="15054" y="52748"/>
                </a:lnTo>
                <a:lnTo>
                  <a:pt x="13360" y="52945"/>
                </a:lnTo>
                <a:lnTo>
                  <a:pt x="10538" y="53077"/>
                </a:lnTo>
                <a:lnTo>
                  <a:pt x="6964" y="53164"/>
                </a:lnTo>
                <a:lnTo>
                  <a:pt x="4581" y="52376"/>
                </a:lnTo>
                <a:lnTo>
                  <a:pt x="2992" y="51005"/>
                </a:lnTo>
                <a:lnTo>
                  <a:pt x="441" y="46764"/>
                </a:lnTo>
                <a:lnTo>
                  <a:pt x="233" y="45570"/>
                </a:lnTo>
                <a:lnTo>
                  <a:pt x="93" y="43926"/>
                </a:lnTo>
                <a:lnTo>
                  <a:pt x="0" y="41984"/>
                </a:lnTo>
                <a:lnTo>
                  <a:pt x="785" y="39843"/>
                </a:lnTo>
                <a:lnTo>
                  <a:pt x="2154" y="37569"/>
                </a:lnTo>
                <a:lnTo>
                  <a:pt x="3914" y="35206"/>
                </a:lnTo>
                <a:lnTo>
                  <a:pt x="5088" y="32784"/>
                </a:lnTo>
                <a:lnTo>
                  <a:pt x="5870" y="30323"/>
                </a:lnTo>
                <a:lnTo>
                  <a:pt x="6391" y="27835"/>
                </a:lnTo>
                <a:lnTo>
                  <a:pt x="6739" y="25330"/>
                </a:lnTo>
                <a:lnTo>
                  <a:pt x="6971" y="22813"/>
                </a:lnTo>
                <a:lnTo>
                  <a:pt x="7125" y="20289"/>
                </a:lnTo>
                <a:lnTo>
                  <a:pt x="8075" y="18606"/>
                </a:lnTo>
                <a:lnTo>
                  <a:pt x="9554" y="17484"/>
                </a:lnTo>
                <a:lnTo>
                  <a:pt x="11388" y="16736"/>
                </a:lnTo>
                <a:lnTo>
                  <a:pt x="12609" y="15391"/>
                </a:lnTo>
                <a:lnTo>
                  <a:pt x="13424" y="13647"/>
                </a:lnTo>
                <a:lnTo>
                  <a:pt x="14732" y="8811"/>
                </a:lnTo>
                <a:lnTo>
                  <a:pt x="13993" y="7567"/>
                </a:lnTo>
                <a:lnTo>
                  <a:pt x="12653" y="5892"/>
                </a:lnTo>
                <a:lnTo>
                  <a:pt x="743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469"/>
          <p:cNvSpPr/>
          <p:nvPr/>
        </p:nvSpPr>
        <p:spPr>
          <a:xfrm>
            <a:off x="4968240" y="2491748"/>
            <a:ext cx="220981" cy="212192"/>
          </a:xfrm>
          <a:custGeom>
            <a:avLst/>
            <a:gdLst/>
            <a:ahLst/>
            <a:cxnLst/>
            <a:rect l="0" t="0" r="0" b="0"/>
            <a:pathLst>
              <a:path w="220981" h="212192">
                <a:moveTo>
                  <a:pt x="0" y="30472"/>
                </a:moveTo>
                <a:lnTo>
                  <a:pt x="10606" y="19866"/>
                </a:lnTo>
                <a:lnTo>
                  <a:pt x="12997" y="18321"/>
                </a:lnTo>
                <a:lnTo>
                  <a:pt x="17912" y="16605"/>
                </a:lnTo>
                <a:lnTo>
                  <a:pt x="19561" y="15301"/>
                </a:lnTo>
                <a:lnTo>
                  <a:pt x="20661" y="13585"/>
                </a:lnTo>
                <a:lnTo>
                  <a:pt x="22731" y="7961"/>
                </a:lnTo>
                <a:lnTo>
                  <a:pt x="22822" y="3670"/>
                </a:lnTo>
                <a:lnTo>
                  <a:pt x="23681" y="2444"/>
                </a:lnTo>
                <a:lnTo>
                  <a:pt x="25101" y="1627"/>
                </a:lnTo>
                <a:lnTo>
                  <a:pt x="29418" y="315"/>
                </a:lnTo>
                <a:lnTo>
                  <a:pt x="34210" y="87"/>
                </a:lnTo>
                <a:lnTo>
                  <a:pt x="44319" y="0"/>
                </a:lnTo>
                <a:lnTo>
                  <a:pt x="49613" y="2253"/>
                </a:lnTo>
                <a:lnTo>
                  <a:pt x="53395" y="4040"/>
                </a:lnTo>
                <a:lnTo>
                  <a:pt x="59856" y="6024"/>
                </a:lnTo>
                <a:lnTo>
                  <a:pt x="62764" y="6554"/>
                </a:lnTo>
                <a:lnTo>
                  <a:pt x="68253" y="9399"/>
                </a:lnTo>
                <a:lnTo>
                  <a:pt x="73515" y="13486"/>
                </a:lnTo>
                <a:lnTo>
                  <a:pt x="78676" y="18125"/>
                </a:lnTo>
                <a:lnTo>
                  <a:pt x="83792" y="23009"/>
                </a:lnTo>
                <a:lnTo>
                  <a:pt x="86341" y="25497"/>
                </a:lnTo>
                <a:lnTo>
                  <a:pt x="88041" y="28002"/>
                </a:lnTo>
                <a:lnTo>
                  <a:pt x="89929" y="33043"/>
                </a:lnTo>
                <a:lnTo>
                  <a:pt x="90769" y="38106"/>
                </a:lnTo>
                <a:lnTo>
                  <a:pt x="91141" y="44025"/>
                </a:lnTo>
                <a:lnTo>
                  <a:pt x="91307" y="52300"/>
                </a:lnTo>
                <a:lnTo>
                  <a:pt x="91401" y="66479"/>
                </a:lnTo>
                <a:lnTo>
                  <a:pt x="90567" y="71410"/>
                </a:lnTo>
                <a:lnTo>
                  <a:pt x="89165" y="76391"/>
                </a:lnTo>
                <a:lnTo>
                  <a:pt x="87383" y="81404"/>
                </a:lnTo>
                <a:lnTo>
                  <a:pt x="85349" y="86440"/>
                </a:lnTo>
                <a:lnTo>
                  <a:pt x="83145" y="91491"/>
                </a:lnTo>
                <a:lnTo>
                  <a:pt x="80830" y="96551"/>
                </a:lnTo>
                <a:lnTo>
                  <a:pt x="78441" y="100771"/>
                </a:lnTo>
                <a:lnTo>
                  <a:pt x="76001" y="104432"/>
                </a:lnTo>
                <a:lnTo>
                  <a:pt x="73527" y="107719"/>
                </a:lnTo>
                <a:lnTo>
                  <a:pt x="70185" y="111603"/>
                </a:lnTo>
                <a:lnTo>
                  <a:pt x="66263" y="115886"/>
                </a:lnTo>
                <a:lnTo>
                  <a:pt x="61955" y="120435"/>
                </a:lnTo>
                <a:lnTo>
                  <a:pt x="58237" y="125160"/>
                </a:lnTo>
                <a:lnTo>
                  <a:pt x="54912" y="130004"/>
                </a:lnTo>
                <a:lnTo>
                  <a:pt x="51847" y="134927"/>
                </a:lnTo>
                <a:lnTo>
                  <a:pt x="48959" y="139055"/>
                </a:lnTo>
                <a:lnTo>
                  <a:pt x="46186" y="142654"/>
                </a:lnTo>
                <a:lnTo>
                  <a:pt x="43491" y="145900"/>
                </a:lnTo>
                <a:lnTo>
                  <a:pt x="40496" y="151764"/>
                </a:lnTo>
                <a:lnTo>
                  <a:pt x="38318" y="158040"/>
                </a:lnTo>
                <a:lnTo>
                  <a:pt x="36553" y="162084"/>
                </a:lnTo>
                <a:lnTo>
                  <a:pt x="34528" y="166473"/>
                </a:lnTo>
                <a:lnTo>
                  <a:pt x="33179" y="170246"/>
                </a:lnTo>
                <a:lnTo>
                  <a:pt x="31680" y="176696"/>
                </a:lnTo>
                <a:lnTo>
                  <a:pt x="31013" y="182385"/>
                </a:lnTo>
                <a:lnTo>
                  <a:pt x="30836" y="185088"/>
                </a:lnTo>
                <a:lnTo>
                  <a:pt x="31564" y="186889"/>
                </a:lnTo>
                <a:lnTo>
                  <a:pt x="32896" y="188090"/>
                </a:lnTo>
                <a:lnTo>
                  <a:pt x="34631" y="188890"/>
                </a:lnTo>
                <a:lnTo>
                  <a:pt x="41117" y="194063"/>
                </a:lnTo>
                <a:lnTo>
                  <a:pt x="43499" y="195412"/>
                </a:lnTo>
                <a:lnTo>
                  <a:pt x="51741" y="198159"/>
                </a:lnTo>
                <a:lnTo>
                  <a:pt x="55661" y="199837"/>
                </a:lnTo>
                <a:lnTo>
                  <a:pt x="59967" y="201802"/>
                </a:lnTo>
                <a:lnTo>
                  <a:pt x="64532" y="203112"/>
                </a:lnTo>
                <a:lnTo>
                  <a:pt x="69268" y="203985"/>
                </a:lnTo>
                <a:lnTo>
                  <a:pt x="74118" y="204568"/>
                </a:lnTo>
                <a:lnTo>
                  <a:pt x="79893" y="205802"/>
                </a:lnTo>
                <a:lnTo>
                  <a:pt x="86281" y="207473"/>
                </a:lnTo>
                <a:lnTo>
                  <a:pt x="93081" y="209432"/>
                </a:lnTo>
                <a:lnTo>
                  <a:pt x="100154" y="210739"/>
                </a:lnTo>
                <a:lnTo>
                  <a:pt x="107409" y="211610"/>
                </a:lnTo>
                <a:lnTo>
                  <a:pt x="114786" y="212191"/>
                </a:lnTo>
                <a:lnTo>
                  <a:pt x="122244" y="211731"/>
                </a:lnTo>
                <a:lnTo>
                  <a:pt x="129756" y="210578"/>
                </a:lnTo>
                <a:lnTo>
                  <a:pt x="137304" y="208963"/>
                </a:lnTo>
                <a:lnTo>
                  <a:pt x="144876" y="207886"/>
                </a:lnTo>
                <a:lnTo>
                  <a:pt x="152464" y="207168"/>
                </a:lnTo>
                <a:lnTo>
                  <a:pt x="160062" y="206689"/>
                </a:lnTo>
                <a:lnTo>
                  <a:pt x="166822" y="205523"/>
                </a:lnTo>
                <a:lnTo>
                  <a:pt x="173021" y="203899"/>
                </a:lnTo>
                <a:lnTo>
                  <a:pt x="178848" y="201971"/>
                </a:lnTo>
                <a:lnTo>
                  <a:pt x="185272" y="200684"/>
                </a:lnTo>
                <a:lnTo>
                  <a:pt x="192095" y="199827"/>
                </a:lnTo>
                <a:lnTo>
                  <a:pt x="204755" y="198874"/>
                </a:lnTo>
                <a:lnTo>
                  <a:pt x="220980" y="1981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47160" y="2758440"/>
            <a:ext cx="7593" cy="1"/>
          </a:xfrm>
          <a:custGeom>
            <a:avLst/>
            <a:gdLst/>
            <a:ahLst/>
            <a:cxnLst/>
            <a:rect l="0" t="0" r="0" b="0"/>
            <a:pathLst>
              <a:path w="7593" h="1">
                <a:moveTo>
                  <a:pt x="0" y="0"/>
                </a:moveTo>
                <a:lnTo>
                  <a:pt x="7592" y="0"/>
                </a:lnTo>
                <a:lnTo>
                  <a:pt x="1056" y="0"/>
                </a:lnTo>
                <a:lnTo>
                  <a:pt x="2727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471"/>
          <p:cNvSpPr/>
          <p:nvPr/>
        </p:nvSpPr>
        <p:spPr>
          <a:xfrm>
            <a:off x="944880" y="2750820"/>
            <a:ext cx="22861" cy="22861"/>
          </a:xfrm>
          <a:custGeom>
            <a:avLst/>
            <a:gdLst/>
            <a:ahLst/>
            <a:cxnLst/>
            <a:rect l="0" t="0" r="0" b="0"/>
            <a:pathLst>
              <a:path w="22861" h="22861">
                <a:moveTo>
                  <a:pt x="22860" y="0"/>
                </a:moveTo>
                <a:lnTo>
                  <a:pt x="18814" y="4045"/>
                </a:lnTo>
                <a:lnTo>
                  <a:pt x="17623" y="6083"/>
                </a:lnTo>
                <a:lnTo>
                  <a:pt x="16829" y="8289"/>
                </a:lnTo>
                <a:lnTo>
                  <a:pt x="16299" y="10606"/>
                </a:lnTo>
                <a:lnTo>
                  <a:pt x="15099" y="12150"/>
                </a:lnTo>
                <a:lnTo>
                  <a:pt x="13453" y="13180"/>
                </a:lnTo>
                <a:lnTo>
                  <a:pt x="8772" y="14833"/>
                </a:lnTo>
                <a:lnTo>
                  <a:pt x="7541" y="15816"/>
                </a:lnTo>
                <a:lnTo>
                  <a:pt x="5874" y="17317"/>
                </a:lnTo>
                <a:lnTo>
                  <a:pt x="0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472"/>
          <p:cNvSpPr/>
          <p:nvPr/>
        </p:nvSpPr>
        <p:spPr>
          <a:xfrm>
            <a:off x="944880" y="2766060"/>
            <a:ext cx="7621" cy="7621"/>
          </a:xfrm>
          <a:custGeom>
            <a:avLst/>
            <a:gdLst/>
            <a:ahLst/>
            <a:cxnLst/>
            <a:rect l="0" t="0" r="0" b="0"/>
            <a:pathLst>
              <a:path w="7621" h="7621">
                <a:moveTo>
                  <a:pt x="0" y="7620"/>
                </a:moveTo>
                <a:lnTo>
                  <a:pt x="7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473"/>
          <p:cNvSpPr/>
          <p:nvPr/>
        </p:nvSpPr>
        <p:spPr>
          <a:xfrm>
            <a:off x="731692" y="2507019"/>
            <a:ext cx="576948" cy="304599"/>
          </a:xfrm>
          <a:custGeom>
            <a:avLst/>
            <a:gdLst/>
            <a:ahLst/>
            <a:cxnLst/>
            <a:rect l="0" t="0" r="0" b="0"/>
            <a:pathLst>
              <a:path w="576948" h="304599">
                <a:moveTo>
                  <a:pt x="540848" y="167601"/>
                </a:moveTo>
                <a:lnTo>
                  <a:pt x="544893" y="167601"/>
                </a:lnTo>
                <a:lnTo>
                  <a:pt x="546085" y="166754"/>
                </a:lnTo>
                <a:lnTo>
                  <a:pt x="546879" y="165343"/>
                </a:lnTo>
                <a:lnTo>
                  <a:pt x="548154" y="161040"/>
                </a:lnTo>
                <a:lnTo>
                  <a:pt x="548426" y="151832"/>
                </a:lnTo>
                <a:lnTo>
                  <a:pt x="548440" y="149468"/>
                </a:lnTo>
                <a:lnTo>
                  <a:pt x="549296" y="147892"/>
                </a:lnTo>
                <a:lnTo>
                  <a:pt x="550713" y="146842"/>
                </a:lnTo>
                <a:lnTo>
                  <a:pt x="552505" y="146142"/>
                </a:lnTo>
                <a:lnTo>
                  <a:pt x="553699" y="144828"/>
                </a:lnTo>
                <a:lnTo>
                  <a:pt x="554495" y="143106"/>
                </a:lnTo>
                <a:lnTo>
                  <a:pt x="555380" y="138934"/>
                </a:lnTo>
                <a:lnTo>
                  <a:pt x="555773" y="134258"/>
                </a:lnTo>
                <a:lnTo>
                  <a:pt x="556725" y="132672"/>
                </a:lnTo>
                <a:lnTo>
                  <a:pt x="558206" y="131615"/>
                </a:lnTo>
                <a:lnTo>
                  <a:pt x="560040" y="130910"/>
                </a:lnTo>
                <a:lnTo>
                  <a:pt x="561263" y="129594"/>
                </a:lnTo>
                <a:lnTo>
                  <a:pt x="562077" y="127870"/>
                </a:lnTo>
                <a:lnTo>
                  <a:pt x="563386" y="123064"/>
                </a:lnTo>
                <a:lnTo>
                  <a:pt x="567658" y="118186"/>
                </a:lnTo>
                <a:lnTo>
                  <a:pt x="568034" y="116031"/>
                </a:lnTo>
                <a:lnTo>
                  <a:pt x="567439" y="113748"/>
                </a:lnTo>
                <a:lnTo>
                  <a:pt x="564445" y="108045"/>
                </a:lnTo>
                <a:lnTo>
                  <a:pt x="563926" y="103012"/>
                </a:lnTo>
                <a:lnTo>
                  <a:pt x="563007" y="100835"/>
                </a:lnTo>
                <a:lnTo>
                  <a:pt x="557166" y="92811"/>
                </a:lnTo>
                <a:lnTo>
                  <a:pt x="547941" y="83298"/>
                </a:lnTo>
                <a:lnTo>
                  <a:pt x="538204" y="73526"/>
                </a:lnTo>
                <a:lnTo>
                  <a:pt x="526612" y="65973"/>
                </a:lnTo>
                <a:lnTo>
                  <a:pt x="512761" y="55836"/>
                </a:lnTo>
                <a:lnTo>
                  <a:pt x="499412" y="48219"/>
                </a:lnTo>
                <a:lnTo>
                  <a:pt x="484732" y="40600"/>
                </a:lnTo>
                <a:lnTo>
                  <a:pt x="468811" y="32981"/>
                </a:lnTo>
                <a:lnTo>
                  <a:pt x="455492" y="27901"/>
                </a:lnTo>
                <a:lnTo>
                  <a:pt x="433713" y="20281"/>
                </a:lnTo>
                <a:lnTo>
                  <a:pt x="388408" y="5041"/>
                </a:lnTo>
                <a:lnTo>
                  <a:pt x="370932" y="2219"/>
                </a:lnTo>
                <a:lnTo>
                  <a:pt x="361531" y="1466"/>
                </a:lnTo>
                <a:lnTo>
                  <a:pt x="351876" y="964"/>
                </a:lnTo>
                <a:lnTo>
                  <a:pt x="332118" y="407"/>
                </a:lnTo>
                <a:lnTo>
                  <a:pt x="287740" y="20"/>
                </a:lnTo>
                <a:lnTo>
                  <a:pt x="278129" y="0"/>
                </a:lnTo>
                <a:lnTo>
                  <a:pt x="268336" y="834"/>
                </a:lnTo>
                <a:lnTo>
                  <a:pt x="258420" y="2236"/>
                </a:lnTo>
                <a:lnTo>
                  <a:pt x="248423" y="4018"/>
                </a:lnTo>
                <a:lnTo>
                  <a:pt x="230541" y="8255"/>
                </a:lnTo>
                <a:lnTo>
                  <a:pt x="213281" y="12961"/>
                </a:lnTo>
                <a:lnTo>
                  <a:pt x="194320" y="17874"/>
                </a:lnTo>
                <a:lnTo>
                  <a:pt x="176862" y="25138"/>
                </a:lnTo>
                <a:lnTo>
                  <a:pt x="150496" y="38748"/>
                </a:lnTo>
                <a:lnTo>
                  <a:pt x="140913" y="43599"/>
                </a:lnTo>
                <a:lnTo>
                  <a:pt x="131985" y="48526"/>
                </a:lnTo>
                <a:lnTo>
                  <a:pt x="123493" y="53505"/>
                </a:lnTo>
                <a:lnTo>
                  <a:pt x="107283" y="63551"/>
                </a:lnTo>
                <a:lnTo>
                  <a:pt x="91613" y="73661"/>
                </a:lnTo>
                <a:lnTo>
                  <a:pt x="83878" y="79574"/>
                </a:lnTo>
                <a:lnTo>
                  <a:pt x="76181" y="86057"/>
                </a:lnTo>
                <a:lnTo>
                  <a:pt x="68510" y="92918"/>
                </a:lnTo>
                <a:lnTo>
                  <a:pt x="61703" y="100032"/>
                </a:lnTo>
                <a:lnTo>
                  <a:pt x="55471" y="107315"/>
                </a:lnTo>
                <a:lnTo>
                  <a:pt x="49623" y="114711"/>
                </a:lnTo>
                <a:lnTo>
                  <a:pt x="44032" y="121334"/>
                </a:lnTo>
                <a:lnTo>
                  <a:pt x="38610" y="127443"/>
                </a:lnTo>
                <a:lnTo>
                  <a:pt x="33303" y="133209"/>
                </a:lnTo>
                <a:lnTo>
                  <a:pt x="28071" y="139593"/>
                </a:lnTo>
                <a:lnTo>
                  <a:pt x="22890" y="146389"/>
                </a:lnTo>
                <a:lnTo>
                  <a:pt x="17743" y="153460"/>
                </a:lnTo>
                <a:lnTo>
                  <a:pt x="13465" y="159867"/>
                </a:lnTo>
                <a:lnTo>
                  <a:pt x="9766" y="165832"/>
                </a:lnTo>
                <a:lnTo>
                  <a:pt x="6453" y="171501"/>
                </a:lnTo>
                <a:lnTo>
                  <a:pt x="4245" y="177821"/>
                </a:lnTo>
                <a:lnTo>
                  <a:pt x="2772" y="184574"/>
                </a:lnTo>
                <a:lnTo>
                  <a:pt x="1791" y="191617"/>
                </a:lnTo>
                <a:lnTo>
                  <a:pt x="1137" y="198851"/>
                </a:lnTo>
                <a:lnTo>
                  <a:pt x="701" y="206215"/>
                </a:lnTo>
                <a:lnTo>
                  <a:pt x="216" y="220322"/>
                </a:lnTo>
                <a:lnTo>
                  <a:pt x="0" y="232237"/>
                </a:lnTo>
                <a:lnTo>
                  <a:pt x="1636" y="237785"/>
                </a:lnTo>
                <a:lnTo>
                  <a:pt x="4421" y="243177"/>
                </a:lnTo>
                <a:lnTo>
                  <a:pt x="7970" y="248465"/>
                </a:lnTo>
                <a:lnTo>
                  <a:pt x="12029" y="253684"/>
                </a:lnTo>
                <a:lnTo>
                  <a:pt x="16429" y="258856"/>
                </a:lnTo>
                <a:lnTo>
                  <a:pt x="25833" y="268272"/>
                </a:lnTo>
                <a:lnTo>
                  <a:pt x="35657" y="275279"/>
                </a:lnTo>
                <a:lnTo>
                  <a:pt x="50183" y="283473"/>
                </a:lnTo>
                <a:lnTo>
                  <a:pt x="67928" y="291913"/>
                </a:lnTo>
                <a:lnTo>
                  <a:pt x="77402" y="295349"/>
                </a:lnTo>
                <a:lnTo>
                  <a:pt x="87103" y="298486"/>
                </a:lnTo>
                <a:lnTo>
                  <a:pt x="97805" y="300578"/>
                </a:lnTo>
                <a:lnTo>
                  <a:pt x="109173" y="301972"/>
                </a:lnTo>
                <a:lnTo>
                  <a:pt x="120984" y="302902"/>
                </a:lnTo>
                <a:lnTo>
                  <a:pt x="133092" y="303521"/>
                </a:lnTo>
                <a:lnTo>
                  <a:pt x="157834" y="304210"/>
                </a:lnTo>
                <a:lnTo>
                  <a:pt x="195564" y="304598"/>
                </a:lnTo>
                <a:lnTo>
                  <a:pt x="209059" y="303806"/>
                </a:lnTo>
                <a:lnTo>
                  <a:pt x="223135" y="302431"/>
                </a:lnTo>
                <a:lnTo>
                  <a:pt x="237599" y="300668"/>
                </a:lnTo>
                <a:lnTo>
                  <a:pt x="251476" y="297799"/>
                </a:lnTo>
                <a:lnTo>
                  <a:pt x="264960" y="294193"/>
                </a:lnTo>
                <a:lnTo>
                  <a:pt x="278182" y="290096"/>
                </a:lnTo>
                <a:lnTo>
                  <a:pt x="292077" y="286517"/>
                </a:lnTo>
                <a:lnTo>
                  <a:pt x="306421" y="283285"/>
                </a:lnTo>
                <a:lnTo>
                  <a:pt x="361897" y="272014"/>
                </a:lnTo>
                <a:lnTo>
                  <a:pt x="374981" y="268537"/>
                </a:lnTo>
                <a:lnTo>
                  <a:pt x="387936" y="264525"/>
                </a:lnTo>
                <a:lnTo>
                  <a:pt x="400807" y="260157"/>
                </a:lnTo>
                <a:lnTo>
                  <a:pt x="426396" y="250788"/>
                </a:lnTo>
                <a:lnTo>
                  <a:pt x="439147" y="245919"/>
                </a:lnTo>
                <a:lnTo>
                  <a:pt x="450187" y="240980"/>
                </a:lnTo>
                <a:lnTo>
                  <a:pt x="460087" y="235993"/>
                </a:lnTo>
                <a:lnTo>
                  <a:pt x="478708" y="225938"/>
                </a:lnTo>
                <a:lnTo>
                  <a:pt x="498272" y="215824"/>
                </a:lnTo>
                <a:lnTo>
                  <a:pt x="515999" y="207942"/>
                </a:lnTo>
                <a:lnTo>
                  <a:pt x="531497" y="200770"/>
                </a:lnTo>
                <a:lnTo>
                  <a:pt x="544030" y="191938"/>
                </a:lnTo>
                <a:lnTo>
                  <a:pt x="549742" y="187212"/>
                </a:lnTo>
                <a:lnTo>
                  <a:pt x="555244" y="182369"/>
                </a:lnTo>
                <a:lnTo>
                  <a:pt x="565026" y="173318"/>
                </a:lnTo>
                <a:lnTo>
                  <a:pt x="572196" y="166473"/>
                </a:lnTo>
                <a:lnTo>
                  <a:pt x="574447" y="162616"/>
                </a:lnTo>
                <a:lnTo>
                  <a:pt x="576947" y="153814"/>
                </a:lnTo>
                <a:lnTo>
                  <a:pt x="576767" y="149096"/>
                </a:lnTo>
                <a:lnTo>
                  <a:pt x="575801" y="144258"/>
                </a:lnTo>
                <a:lnTo>
                  <a:pt x="574310" y="139339"/>
                </a:lnTo>
                <a:lnTo>
                  <a:pt x="572469" y="134366"/>
                </a:lnTo>
                <a:lnTo>
                  <a:pt x="570395" y="129358"/>
                </a:lnTo>
                <a:lnTo>
                  <a:pt x="568166" y="124326"/>
                </a:lnTo>
                <a:lnTo>
                  <a:pt x="564140" y="120124"/>
                </a:lnTo>
                <a:lnTo>
                  <a:pt x="552893" y="113198"/>
                </a:lnTo>
                <a:lnTo>
                  <a:pt x="539428" y="105040"/>
                </a:lnTo>
                <a:lnTo>
                  <a:pt x="524130" y="95769"/>
                </a:lnTo>
                <a:lnTo>
                  <a:pt x="506042" y="86005"/>
                </a:lnTo>
                <a:lnTo>
                  <a:pt x="497324" y="81030"/>
                </a:lnTo>
                <a:lnTo>
                  <a:pt x="488972" y="76021"/>
                </a:lnTo>
                <a:lnTo>
                  <a:pt x="472072" y="66785"/>
                </a:lnTo>
                <a:lnTo>
                  <a:pt x="462824" y="63137"/>
                </a:lnTo>
                <a:lnTo>
                  <a:pt x="453272" y="59859"/>
                </a:lnTo>
                <a:lnTo>
                  <a:pt x="443517" y="56826"/>
                </a:lnTo>
                <a:lnTo>
                  <a:pt x="423647" y="51199"/>
                </a:lnTo>
                <a:lnTo>
                  <a:pt x="384143" y="40688"/>
                </a:lnTo>
                <a:lnTo>
                  <a:pt x="367062" y="35560"/>
                </a:lnTo>
                <a:lnTo>
                  <a:pt x="353261" y="30458"/>
                </a:lnTo>
                <a:lnTo>
                  <a:pt x="335971" y="22826"/>
                </a:lnTo>
                <a:lnTo>
                  <a:pt x="326178" y="18590"/>
                </a:lnTo>
                <a:lnTo>
                  <a:pt x="312248" y="152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474"/>
          <p:cNvSpPr/>
          <p:nvPr/>
        </p:nvSpPr>
        <p:spPr>
          <a:xfrm>
            <a:off x="4634151" y="2994985"/>
            <a:ext cx="181546" cy="196248"/>
          </a:xfrm>
          <a:custGeom>
            <a:avLst/>
            <a:gdLst/>
            <a:ahLst/>
            <a:cxnLst/>
            <a:rect l="0" t="0" r="0" b="0"/>
            <a:pathLst>
              <a:path w="181546" h="196248">
                <a:moveTo>
                  <a:pt x="67389" y="75875"/>
                </a:moveTo>
                <a:lnTo>
                  <a:pt x="74916" y="75875"/>
                </a:lnTo>
                <a:lnTo>
                  <a:pt x="67389" y="75875"/>
                </a:lnTo>
                <a:lnTo>
                  <a:pt x="67389" y="83495"/>
                </a:lnTo>
                <a:lnTo>
                  <a:pt x="67389" y="75875"/>
                </a:lnTo>
                <a:lnTo>
                  <a:pt x="60083" y="75875"/>
                </a:lnTo>
                <a:lnTo>
                  <a:pt x="59811" y="69844"/>
                </a:lnTo>
                <a:lnTo>
                  <a:pt x="59769" y="64210"/>
                </a:lnTo>
                <a:lnTo>
                  <a:pt x="59769" y="38935"/>
                </a:lnTo>
                <a:lnTo>
                  <a:pt x="63814" y="34074"/>
                </a:lnTo>
                <a:lnTo>
                  <a:pt x="64159" y="31921"/>
                </a:lnTo>
                <a:lnTo>
                  <a:pt x="63542" y="29639"/>
                </a:lnTo>
                <a:lnTo>
                  <a:pt x="60514" y="23938"/>
                </a:lnTo>
                <a:lnTo>
                  <a:pt x="59990" y="18905"/>
                </a:lnTo>
                <a:lnTo>
                  <a:pt x="59868" y="14431"/>
                </a:lnTo>
                <a:lnTo>
                  <a:pt x="59775" y="7713"/>
                </a:lnTo>
                <a:lnTo>
                  <a:pt x="54534" y="2141"/>
                </a:lnTo>
                <a:lnTo>
                  <a:pt x="53209" y="771"/>
                </a:lnTo>
                <a:lnTo>
                  <a:pt x="52009" y="406"/>
                </a:lnTo>
                <a:lnTo>
                  <a:pt x="48418" y="0"/>
                </a:lnTo>
                <a:lnTo>
                  <a:pt x="47122" y="738"/>
                </a:lnTo>
                <a:lnTo>
                  <a:pt x="46257" y="2077"/>
                </a:lnTo>
                <a:lnTo>
                  <a:pt x="45682" y="3816"/>
                </a:lnTo>
                <a:lnTo>
                  <a:pt x="42784" y="8007"/>
                </a:lnTo>
                <a:lnTo>
                  <a:pt x="38673" y="13538"/>
                </a:lnTo>
                <a:lnTo>
                  <a:pt x="36392" y="17384"/>
                </a:lnTo>
                <a:lnTo>
                  <a:pt x="34025" y="21641"/>
                </a:lnTo>
                <a:lnTo>
                  <a:pt x="29136" y="30887"/>
                </a:lnTo>
                <a:lnTo>
                  <a:pt x="11500" y="65758"/>
                </a:lnTo>
                <a:lnTo>
                  <a:pt x="9810" y="71670"/>
                </a:lnTo>
                <a:lnTo>
                  <a:pt x="8683" y="78152"/>
                </a:lnTo>
                <a:lnTo>
                  <a:pt x="7932" y="85013"/>
                </a:lnTo>
                <a:lnTo>
                  <a:pt x="6584" y="92127"/>
                </a:lnTo>
                <a:lnTo>
                  <a:pt x="4839" y="99409"/>
                </a:lnTo>
                <a:lnTo>
                  <a:pt x="2829" y="106805"/>
                </a:lnTo>
                <a:lnTo>
                  <a:pt x="1489" y="114275"/>
                </a:lnTo>
                <a:lnTo>
                  <a:pt x="596" y="121795"/>
                </a:lnTo>
                <a:lnTo>
                  <a:pt x="0" y="129348"/>
                </a:lnTo>
                <a:lnTo>
                  <a:pt x="450" y="136077"/>
                </a:lnTo>
                <a:lnTo>
                  <a:pt x="1597" y="142256"/>
                </a:lnTo>
                <a:lnTo>
                  <a:pt x="3208" y="148069"/>
                </a:lnTo>
                <a:lnTo>
                  <a:pt x="4282" y="153638"/>
                </a:lnTo>
                <a:lnTo>
                  <a:pt x="4997" y="159043"/>
                </a:lnTo>
                <a:lnTo>
                  <a:pt x="5474" y="164341"/>
                </a:lnTo>
                <a:lnTo>
                  <a:pt x="6640" y="168719"/>
                </a:lnTo>
                <a:lnTo>
                  <a:pt x="8263" y="172484"/>
                </a:lnTo>
                <a:lnTo>
                  <a:pt x="10191" y="175841"/>
                </a:lnTo>
                <a:lnTo>
                  <a:pt x="13171" y="178926"/>
                </a:lnTo>
                <a:lnTo>
                  <a:pt x="16850" y="181828"/>
                </a:lnTo>
                <a:lnTo>
                  <a:pt x="20997" y="184611"/>
                </a:lnTo>
                <a:lnTo>
                  <a:pt x="25454" y="187312"/>
                </a:lnTo>
                <a:lnTo>
                  <a:pt x="30119" y="189960"/>
                </a:lnTo>
                <a:lnTo>
                  <a:pt x="34922" y="192571"/>
                </a:lnTo>
                <a:lnTo>
                  <a:pt x="39818" y="194313"/>
                </a:lnTo>
                <a:lnTo>
                  <a:pt x="44775" y="195473"/>
                </a:lnTo>
                <a:lnTo>
                  <a:pt x="49773" y="196247"/>
                </a:lnTo>
                <a:lnTo>
                  <a:pt x="54798" y="195916"/>
                </a:lnTo>
                <a:lnTo>
                  <a:pt x="59842" y="194849"/>
                </a:lnTo>
                <a:lnTo>
                  <a:pt x="70808" y="191406"/>
                </a:lnTo>
                <a:lnTo>
                  <a:pt x="84149" y="187053"/>
                </a:lnTo>
                <a:lnTo>
                  <a:pt x="90416" y="183860"/>
                </a:lnTo>
                <a:lnTo>
                  <a:pt x="96286" y="180039"/>
                </a:lnTo>
                <a:lnTo>
                  <a:pt x="101894" y="175797"/>
                </a:lnTo>
                <a:lnTo>
                  <a:pt x="114898" y="166570"/>
                </a:lnTo>
                <a:lnTo>
                  <a:pt x="121921" y="161738"/>
                </a:lnTo>
                <a:lnTo>
                  <a:pt x="128297" y="155977"/>
                </a:lnTo>
                <a:lnTo>
                  <a:pt x="134242" y="149596"/>
                </a:lnTo>
                <a:lnTo>
                  <a:pt x="139897" y="142803"/>
                </a:lnTo>
                <a:lnTo>
                  <a:pt x="145361" y="136580"/>
                </a:lnTo>
                <a:lnTo>
                  <a:pt x="155948" y="125150"/>
                </a:lnTo>
                <a:lnTo>
                  <a:pt x="160295" y="118885"/>
                </a:lnTo>
                <a:lnTo>
                  <a:pt x="164040" y="112169"/>
                </a:lnTo>
                <a:lnTo>
                  <a:pt x="176133" y="87183"/>
                </a:lnTo>
                <a:lnTo>
                  <a:pt x="177986" y="80874"/>
                </a:lnTo>
                <a:lnTo>
                  <a:pt x="179220" y="74127"/>
                </a:lnTo>
                <a:lnTo>
                  <a:pt x="180043" y="67090"/>
                </a:lnTo>
                <a:lnTo>
                  <a:pt x="180592" y="60705"/>
                </a:lnTo>
                <a:lnTo>
                  <a:pt x="180958" y="54755"/>
                </a:lnTo>
                <a:lnTo>
                  <a:pt x="181364" y="43628"/>
                </a:lnTo>
                <a:lnTo>
                  <a:pt x="181545" y="33039"/>
                </a:lnTo>
                <a:lnTo>
                  <a:pt x="179900" y="28691"/>
                </a:lnTo>
                <a:lnTo>
                  <a:pt x="177110" y="24945"/>
                </a:lnTo>
                <a:lnTo>
                  <a:pt x="173556" y="21602"/>
                </a:lnTo>
                <a:lnTo>
                  <a:pt x="169494" y="18526"/>
                </a:lnTo>
                <a:lnTo>
                  <a:pt x="165092" y="15629"/>
                </a:lnTo>
                <a:lnTo>
                  <a:pt x="160464" y="12851"/>
                </a:lnTo>
                <a:lnTo>
                  <a:pt x="155686" y="10999"/>
                </a:lnTo>
                <a:lnTo>
                  <a:pt x="150807" y="9764"/>
                </a:lnTo>
                <a:lnTo>
                  <a:pt x="145861" y="8941"/>
                </a:lnTo>
                <a:lnTo>
                  <a:pt x="140871" y="8392"/>
                </a:lnTo>
                <a:lnTo>
                  <a:pt x="135850" y="8027"/>
                </a:lnTo>
                <a:lnTo>
                  <a:pt x="130810" y="7783"/>
                </a:lnTo>
                <a:lnTo>
                  <a:pt x="125757" y="8467"/>
                </a:lnTo>
                <a:lnTo>
                  <a:pt x="120694" y="9770"/>
                </a:lnTo>
                <a:lnTo>
                  <a:pt x="96357" y="17944"/>
                </a:lnTo>
                <a:lnTo>
                  <a:pt x="90088" y="21168"/>
                </a:lnTo>
                <a:lnTo>
                  <a:pt x="84215" y="25010"/>
                </a:lnTo>
                <a:lnTo>
                  <a:pt x="78607" y="29265"/>
                </a:lnTo>
                <a:lnTo>
                  <a:pt x="74021" y="32948"/>
                </a:lnTo>
                <a:lnTo>
                  <a:pt x="70117" y="36250"/>
                </a:lnTo>
                <a:lnTo>
                  <a:pt x="66668" y="39299"/>
                </a:lnTo>
                <a:lnTo>
                  <a:pt x="63522" y="43024"/>
                </a:lnTo>
                <a:lnTo>
                  <a:pt x="60578" y="47201"/>
                </a:lnTo>
                <a:lnTo>
                  <a:pt x="57768" y="51679"/>
                </a:lnTo>
                <a:lnTo>
                  <a:pt x="55048" y="55511"/>
                </a:lnTo>
                <a:lnTo>
                  <a:pt x="52389" y="58912"/>
                </a:lnTo>
                <a:lnTo>
                  <a:pt x="49769" y="62026"/>
                </a:lnTo>
                <a:lnTo>
                  <a:pt x="48023" y="65796"/>
                </a:lnTo>
                <a:lnTo>
                  <a:pt x="46858" y="70002"/>
                </a:lnTo>
                <a:lnTo>
                  <a:pt x="46082" y="74500"/>
                </a:lnTo>
                <a:lnTo>
                  <a:pt x="45564" y="78345"/>
                </a:lnTo>
                <a:lnTo>
                  <a:pt x="45220" y="81755"/>
                </a:lnTo>
                <a:lnTo>
                  <a:pt x="44529" y="911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475"/>
          <p:cNvSpPr/>
          <p:nvPr/>
        </p:nvSpPr>
        <p:spPr>
          <a:xfrm>
            <a:off x="4884420" y="3154680"/>
            <a:ext cx="45718" cy="30473"/>
          </a:xfrm>
          <a:custGeom>
            <a:avLst/>
            <a:gdLst/>
            <a:ahLst/>
            <a:cxnLst/>
            <a:rect l="0" t="0" r="0" b="0"/>
            <a:pathLst>
              <a:path w="45718" h="30473">
                <a:moveTo>
                  <a:pt x="0" y="0"/>
                </a:moveTo>
                <a:lnTo>
                  <a:pt x="8091" y="4045"/>
                </a:lnTo>
                <a:lnTo>
                  <a:pt x="11320" y="5237"/>
                </a:lnTo>
                <a:lnTo>
                  <a:pt x="14320" y="6031"/>
                </a:lnTo>
                <a:lnTo>
                  <a:pt x="17167" y="6561"/>
                </a:lnTo>
                <a:lnTo>
                  <a:pt x="20758" y="7760"/>
                </a:lnTo>
                <a:lnTo>
                  <a:pt x="24845" y="9407"/>
                </a:lnTo>
                <a:lnTo>
                  <a:pt x="29263" y="11351"/>
                </a:lnTo>
                <a:lnTo>
                  <a:pt x="32209" y="13494"/>
                </a:lnTo>
                <a:lnTo>
                  <a:pt x="34173" y="15769"/>
                </a:lnTo>
                <a:lnTo>
                  <a:pt x="35481" y="18133"/>
                </a:lnTo>
                <a:lnTo>
                  <a:pt x="37201" y="19708"/>
                </a:lnTo>
                <a:lnTo>
                  <a:pt x="39195" y="20759"/>
                </a:lnTo>
                <a:lnTo>
                  <a:pt x="44431" y="22445"/>
                </a:lnTo>
                <a:lnTo>
                  <a:pt x="44861" y="23430"/>
                </a:lnTo>
                <a:lnTo>
                  <a:pt x="45147" y="24933"/>
                </a:lnTo>
                <a:lnTo>
                  <a:pt x="45714" y="30416"/>
                </a:lnTo>
                <a:lnTo>
                  <a:pt x="45717" y="30451"/>
                </a:lnTo>
                <a:lnTo>
                  <a:pt x="41674" y="30472"/>
                </a:lnTo>
                <a:lnTo>
                  <a:pt x="40483" y="29628"/>
                </a:lnTo>
                <a:lnTo>
                  <a:pt x="39689" y="28218"/>
                </a:lnTo>
                <a:lnTo>
                  <a:pt x="38100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476"/>
          <p:cNvSpPr/>
          <p:nvPr/>
        </p:nvSpPr>
        <p:spPr>
          <a:xfrm>
            <a:off x="5029332" y="2971828"/>
            <a:ext cx="53198" cy="150856"/>
          </a:xfrm>
          <a:custGeom>
            <a:avLst/>
            <a:gdLst/>
            <a:ahLst/>
            <a:cxnLst/>
            <a:rect l="0" t="0" r="0" b="0"/>
            <a:pathLst>
              <a:path w="53198" h="150856">
                <a:moveTo>
                  <a:pt x="30348" y="7592"/>
                </a:moveTo>
                <a:lnTo>
                  <a:pt x="34393" y="3547"/>
                </a:lnTo>
                <a:lnTo>
                  <a:pt x="36431" y="2355"/>
                </a:lnTo>
                <a:lnTo>
                  <a:pt x="38637" y="1561"/>
                </a:lnTo>
                <a:lnTo>
                  <a:pt x="40954" y="1031"/>
                </a:lnTo>
                <a:lnTo>
                  <a:pt x="43345" y="678"/>
                </a:lnTo>
                <a:lnTo>
                  <a:pt x="45786" y="443"/>
                </a:lnTo>
                <a:lnTo>
                  <a:pt x="52774" y="0"/>
                </a:lnTo>
                <a:lnTo>
                  <a:pt x="53015" y="4500"/>
                </a:lnTo>
                <a:lnTo>
                  <a:pt x="53191" y="16530"/>
                </a:lnTo>
                <a:lnTo>
                  <a:pt x="53197" y="18630"/>
                </a:lnTo>
                <a:lnTo>
                  <a:pt x="52354" y="21724"/>
                </a:lnTo>
                <a:lnTo>
                  <a:pt x="50946" y="25480"/>
                </a:lnTo>
                <a:lnTo>
                  <a:pt x="49160" y="29678"/>
                </a:lnTo>
                <a:lnTo>
                  <a:pt x="47969" y="33322"/>
                </a:lnTo>
                <a:lnTo>
                  <a:pt x="47175" y="36599"/>
                </a:lnTo>
                <a:lnTo>
                  <a:pt x="46647" y="39630"/>
                </a:lnTo>
                <a:lnTo>
                  <a:pt x="45447" y="43344"/>
                </a:lnTo>
                <a:lnTo>
                  <a:pt x="43800" y="47513"/>
                </a:lnTo>
                <a:lnTo>
                  <a:pt x="41856" y="51986"/>
                </a:lnTo>
                <a:lnTo>
                  <a:pt x="37438" y="61472"/>
                </a:lnTo>
                <a:lnTo>
                  <a:pt x="12558" y="111742"/>
                </a:lnTo>
                <a:lnTo>
                  <a:pt x="10021" y="115972"/>
                </a:lnTo>
                <a:lnTo>
                  <a:pt x="7484" y="119638"/>
                </a:lnTo>
                <a:lnTo>
                  <a:pt x="4945" y="122930"/>
                </a:lnTo>
                <a:lnTo>
                  <a:pt x="3253" y="125971"/>
                </a:lnTo>
                <a:lnTo>
                  <a:pt x="2124" y="128844"/>
                </a:lnTo>
                <a:lnTo>
                  <a:pt x="1371" y="131607"/>
                </a:lnTo>
                <a:lnTo>
                  <a:pt x="871" y="134295"/>
                </a:lnTo>
                <a:lnTo>
                  <a:pt x="536" y="136934"/>
                </a:lnTo>
                <a:lnTo>
                  <a:pt x="313" y="139540"/>
                </a:lnTo>
                <a:lnTo>
                  <a:pt x="165" y="142124"/>
                </a:lnTo>
                <a:lnTo>
                  <a:pt x="0" y="147253"/>
                </a:lnTo>
                <a:lnTo>
                  <a:pt x="802" y="148959"/>
                </a:lnTo>
                <a:lnTo>
                  <a:pt x="2184" y="150097"/>
                </a:lnTo>
                <a:lnTo>
                  <a:pt x="3952" y="150855"/>
                </a:lnTo>
                <a:lnTo>
                  <a:pt x="5977" y="150514"/>
                </a:lnTo>
                <a:lnTo>
                  <a:pt x="8174" y="149440"/>
                </a:lnTo>
                <a:lnTo>
                  <a:pt x="15108" y="1447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477"/>
          <p:cNvSpPr/>
          <p:nvPr/>
        </p:nvSpPr>
        <p:spPr>
          <a:xfrm>
            <a:off x="5166360" y="2956560"/>
            <a:ext cx="114197" cy="166348"/>
          </a:xfrm>
          <a:custGeom>
            <a:avLst/>
            <a:gdLst/>
            <a:ahLst/>
            <a:cxnLst/>
            <a:rect l="0" t="0" r="0" b="0"/>
            <a:pathLst>
              <a:path w="114197" h="166348">
                <a:moveTo>
                  <a:pt x="0" y="0"/>
                </a:moveTo>
                <a:lnTo>
                  <a:pt x="8090" y="0"/>
                </a:lnTo>
                <a:lnTo>
                  <a:pt x="11320" y="846"/>
                </a:lnTo>
                <a:lnTo>
                  <a:pt x="14320" y="2258"/>
                </a:lnTo>
                <a:lnTo>
                  <a:pt x="17167" y="4045"/>
                </a:lnTo>
                <a:lnTo>
                  <a:pt x="19912" y="6083"/>
                </a:lnTo>
                <a:lnTo>
                  <a:pt x="22587" y="8289"/>
                </a:lnTo>
                <a:lnTo>
                  <a:pt x="28921" y="13867"/>
                </a:lnTo>
                <a:lnTo>
                  <a:pt x="32045" y="16887"/>
                </a:lnTo>
                <a:lnTo>
                  <a:pt x="34062" y="18878"/>
                </a:lnTo>
                <a:lnTo>
                  <a:pt x="37102" y="21052"/>
                </a:lnTo>
                <a:lnTo>
                  <a:pt x="40822" y="23348"/>
                </a:lnTo>
                <a:lnTo>
                  <a:pt x="44994" y="25725"/>
                </a:lnTo>
                <a:lnTo>
                  <a:pt x="52009" y="28157"/>
                </a:lnTo>
                <a:lnTo>
                  <a:pt x="60920" y="30625"/>
                </a:lnTo>
                <a:lnTo>
                  <a:pt x="71093" y="33116"/>
                </a:lnTo>
                <a:lnTo>
                  <a:pt x="77875" y="35624"/>
                </a:lnTo>
                <a:lnTo>
                  <a:pt x="82397" y="38143"/>
                </a:lnTo>
                <a:lnTo>
                  <a:pt x="85411" y="40668"/>
                </a:lnTo>
                <a:lnTo>
                  <a:pt x="87420" y="43199"/>
                </a:lnTo>
                <a:lnTo>
                  <a:pt x="88760" y="45733"/>
                </a:lnTo>
                <a:lnTo>
                  <a:pt x="89653" y="48269"/>
                </a:lnTo>
                <a:lnTo>
                  <a:pt x="91096" y="51652"/>
                </a:lnTo>
                <a:lnTo>
                  <a:pt x="94956" y="59928"/>
                </a:lnTo>
                <a:lnTo>
                  <a:pt x="97170" y="63659"/>
                </a:lnTo>
                <a:lnTo>
                  <a:pt x="99493" y="66992"/>
                </a:lnTo>
                <a:lnTo>
                  <a:pt x="101889" y="70062"/>
                </a:lnTo>
                <a:lnTo>
                  <a:pt x="103486" y="73801"/>
                </a:lnTo>
                <a:lnTo>
                  <a:pt x="104550" y="77987"/>
                </a:lnTo>
                <a:lnTo>
                  <a:pt x="105260" y="82471"/>
                </a:lnTo>
                <a:lnTo>
                  <a:pt x="106579" y="86308"/>
                </a:lnTo>
                <a:lnTo>
                  <a:pt x="108306" y="89712"/>
                </a:lnTo>
                <a:lnTo>
                  <a:pt x="110304" y="92828"/>
                </a:lnTo>
                <a:lnTo>
                  <a:pt x="111636" y="96599"/>
                </a:lnTo>
                <a:lnTo>
                  <a:pt x="112524" y="100806"/>
                </a:lnTo>
                <a:lnTo>
                  <a:pt x="113116" y="105304"/>
                </a:lnTo>
                <a:lnTo>
                  <a:pt x="113510" y="109149"/>
                </a:lnTo>
                <a:lnTo>
                  <a:pt x="113773" y="112560"/>
                </a:lnTo>
                <a:lnTo>
                  <a:pt x="113949" y="115680"/>
                </a:lnTo>
                <a:lnTo>
                  <a:pt x="114144" y="123662"/>
                </a:lnTo>
                <a:lnTo>
                  <a:pt x="114196" y="128161"/>
                </a:lnTo>
                <a:lnTo>
                  <a:pt x="113384" y="132007"/>
                </a:lnTo>
                <a:lnTo>
                  <a:pt x="111996" y="135418"/>
                </a:lnTo>
                <a:lnTo>
                  <a:pt x="110223" y="138539"/>
                </a:lnTo>
                <a:lnTo>
                  <a:pt x="109042" y="142313"/>
                </a:lnTo>
                <a:lnTo>
                  <a:pt x="108255" y="146522"/>
                </a:lnTo>
                <a:lnTo>
                  <a:pt x="107730" y="151021"/>
                </a:lnTo>
                <a:lnTo>
                  <a:pt x="106533" y="154021"/>
                </a:lnTo>
                <a:lnTo>
                  <a:pt x="104888" y="156020"/>
                </a:lnTo>
                <a:lnTo>
                  <a:pt x="102945" y="157354"/>
                </a:lnTo>
                <a:lnTo>
                  <a:pt x="100804" y="159089"/>
                </a:lnTo>
                <a:lnTo>
                  <a:pt x="98529" y="161093"/>
                </a:lnTo>
                <a:lnTo>
                  <a:pt x="96166" y="163275"/>
                </a:lnTo>
                <a:lnTo>
                  <a:pt x="93744" y="164730"/>
                </a:lnTo>
                <a:lnTo>
                  <a:pt x="91283" y="165700"/>
                </a:lnTo>
                <a:lnTo>
                  <a:pt x="88795" y="166347"/>
                </a:lnTo>
                <a:lnTo>
                  <a:pt x="85443" y="165931"/>
                </a:lnTo>
                <a:lnTo>
                  <a:pt x="81515" y="164808"/>
                </a:lnTo>
                <a:lnTo>
                  <a:pt x="77204" y="163212"/>
                </a:lnTo>
                <a:lnTo>
                  <a:pt x="73483" y="161301"/>
                </a:lnTo>
                <a:lnTo>
                  <a:pt x="70155" y="159181"/>
                </a:lnTo>
                <a:lnTo>
                  <a:pt x="67090" y="156920"/>
                </a:lnTo>
                <a:lnTo>
                  <a:pt x="64200" y="152874"/>
                </a:lnTo>
                <a:lnTo>
                  <a:pt x="61427" y="147636"/>
                </a:lnTo>
                <a:lnTo>
                  <a:pt x="53340" y="1295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478"/>
          <p:cNvSpPr/>
          <p:nvPr/>
        </p:nvSpPr>
        <p:spPr>
          <a:xfrm>
            <a:off x="5189220" y="2903220"/>
            <a:ext cx="281941" cy="22861"/>
          </a:xfrm>
          <a:custGeom>
            <a:avLst/>
            <a:gdLst/>
            <a:ahLst/>
            <a:cxnLst/>
            <a:rect l="0" t="0" r="0" b="0"/>
            <a:pathLst>
              <a:path w="281941" h="22861">
                <a:moveTo>
                  <a:pt x="0" y="0"/>
                </a:moveTo>
                <a:lnTo>
                  <a:pt x="4045" y="0"/>
                </a:lnTo>
                <a:lnTo>
                  <a:pt x="5237" y="847"/>
                </a:lnTo>
                <a:lnTo>
                  <a:pt x="6032" y="2258"/>
                </a:lnTo>
                <a:lnTo>
                  <a:pt x="6561" y="4045"/>
                </a:lnTo>
                <a:lnTo>
                  <a:pt x="7760" y="5237"/>
                </a:lnTo>
                <a:lnTo>
                  <a:pt x="9407" y="6031"/>
                </a:lnTo>
                <a:lnTo>
                  <a:pt x="11352" y="6561"/>
                </a:lnTo>
                <a:lnTo>
                  <a:pt x="15770" y="7149"/>
                </a:lnTo>
                <a:lnTo>
                  <a:pt x="23018" y="7480"/>
                </a:lnTo>
                <a:lnTo>
                  <a:pt x="25505" y="7527"/>
                </a:lnTo>
                <a:lnTo>
                  <a:pt x="28856" y="8405"/>
                </a:lnTo>
                <a:lnTo>
                  <a:pt x="32785" y="9837"/>
                </a:lnTo>
                <a:lnTo>
                  <a:pt x="37097" y="11638"/>
                </a:lnTo>
                <a:lnTo>
                  <a:pt x="41665" y="12839"/>
                </a:lnTo>
                <a:lnTo>
                  <a:pt x="46403" y="13639"/>
                </a:lnTo>
                <a:lnTo>
                  <a:pt x="51256" y="14173"/>
                </a:lnTo>
                <a:lnTo>
                  <a:pt x="56184" y="14528"/>
                </a:lnTo>
                <a:lnTo>
                  <a:pt x="61163" y="14765"/>
                </a:lnTo>
                <a:lnTo>
                  <a:pt x="72057" y="15029"/>
                </a:lnTo>
                <a:lnTo>
                  <a:pt x="129676" y="15232"/>
                </a:lnTo>
                <a:lnTo>
                  <a:pt x="137251" y="14388"/>
                </a:lnTo>
                <a:lnTo>
                  <a:pt x="144841" y="12979"/>
                </a:lnTo>
                <a:lnTo>
                  <a:pt x="152441" y="11192"/>
                </a:lnTo>
                <a:lnTo>
                  <a:pt x="160894" y="10002"/>
                </a:lnTo>
                <a:lnTo>
                  <a:pt x="169916" y="9208"/>
                </a:lnTo>
                <a:lnTo>
                  <a:pt x="179317" y="8679"/>
                </a:lnTo>
                <a:lnTo>
                  <a:pt x="188125" y="9172"/>
                </a:lnTo>
                <a:lnTo>
                  <a:pt x="196537" y="10348"/>
                </a:lnTo>
                <a:lnTo>
                  <a:pt x="204684" y="11979"/>
                </a:lnTo>
                <a:lnTo>
                  <a:pt x="212656" y="13066"/>
                </a:lnTo>
                <a:lnTo>
                  <a:pt x="220511" y="13791"/>
                </a:lnTo>
                <a:lnTo>
                  <a:pt x="228288" y="14274"/>
                </a:lnTo>
                <a:lnTo>
                  <a:pt x="243701" y="14811"/>
                </a:lnTo>
                <a:lnTo>
                  <a:pt x="251368" y="14954"/>
                </a:lnTo>
                <a:lnTo>
                  <a:pt x="258172" y="15896"/>
                </a:lnTo>
                <a:lnTo>
                  <a:pt x="264402" y="17370"/>
                </a:lnTo>
                <a:lnTo>
                  <a:pt x="281940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479"/>
          <p:cNvSpPr/>
          <p:nvPr/>
        </p:nvSpPr>
        <p:spPr>
          <a:xfrm>
            <a:off x="4335791" y="3299460"/>
            <a:ext cx="1397213" cy="68553"/>
          </a:xfrm>
          <a:custGeom>
            <a:avLst/>
            <a:gdLst/>
            <a:ahLst/>
            <a:cxnLst/>
            <a:rect l="0" t="0" r="0" b="0"/>
            <a:pathLst>
              <a:path w="1397213" h="68553">
                <a:moveTo>
                  <a:pt x="15229" y="7620"/>
                </a:moveTo>
                <a:lnTo>
                  <a:pt x="11184" y="7620"/>
                </a:lnTo>
                <a:lnTo>
                  <a:pt x="9146" y="6773"/>
                </a:lnTo>
                <a:lnTo>
                  <a:pt x="6940" y="5362"/>
                </a:lnTo>
                <a:lnTo>
                  <a:pt x="396" y="314"/>
                </a:lnTo>
                <a:lnTo>
                  <a:pt x="260" y="1902"/>
                </a:lnTo>
                <a:lnTo>
                  <a:pt x="169" y="4655"/>
                </a:lnTo>
                <a:lnTo>
                  <a:pt x="0" y="14620"/>
                </a:lnTo>
                <a:lnTo>
                  <a:pt x="39128" y="16076"/>
                </a:lnTo>
                <a:lnTo>
                  <a:pt x="44709" y="17491"/>
                </a:lnTo>
                <a:lnTo>
                  <a:pt x="50122" y="19280"/>
                </a:lnTo>
                <a:lnTo>
                  <a:pt x="57118" y="21320"/>
                </a:lnTo>
                <a:lnTo>
                  <a:pt x="73922" y="25844"/>
                </a:lnTo>
                <a:lnTo>
                  <a:pt x="83145" y="27390"/>
                </a:lnTo>
                <a:lnTo>
                  <a:pt x="113998" y="30411"/>
                </a:lnTo>
                <a:lnTo>
                  <a:pt x="140406" y="34118"/>
                </a:lnTo>
                <a:lnTo>
                  <a:pt x="154561" y="35445"/>
                </a:lnTo>
                <a:lnTo>
                  <a:pt x="200446" y="38160"/>
                </a:lnTo>
                <a:lnTo>
                  <a:pt x="236966" y="41796"/>
                </a:lnTo>
                <a:lnTo>
                  <a:pt x="256186" y="43103"/>
                </a:lnTo>
                <a:lnTo>
                  <a:pt x="295606" y="44557"/>
                </a:lnTo>
                <a:lnTo>
                  <a:pt x="315600" y="45791"/>
                </a:lnTo>
                <a:lnTo>
                  <a:pt x="355879" y="49421"/>
                </a:lnTo>
                <a:lnTo>
                  <a:pt x="377796" y="50727"/>
                </a:lnTo>
                <a:lnTo>
                  <a:pt x="424725" y="52178"/>
                </a:lnTo>
                <a:lnTo>
                  <a:pt x="588953" y="53238"/>
                </a:lnTo>
                <a:lnTo>
                  <a:pt x="1033328" y="53340"/>
                </a:lnTo>
                <a:lnTo>
                  <a:pt x="1060568" y="54186"/>
                </a:lnTo>
                <a:lnTo>
                  <a:pt x="1087195" y="55597"/>
                </a:lnTo>
                <a:lnTo>
                  <a:pt x="1113414" y="57385"/>
                </a:lnTo>
                <a:lnTo>
                  <a:pt x="1137665" y="58577"/>
                </a:lnTo>
                <a:lnTo>
                  <a:pt x="1182674" y="59901"/>
                </a:lnTo>
                <a:lnTo>
                  <a:pt x="1233958" y="60646"/>
                </a:lnTo>
                <a:lnTo>
                  <a:pt x="1250202" y="61597"/>
                </a:lnTo>
                <a:lnTo>
                  <a:pt x="1266957" y="63078"/>
                </a:lnTo>
                <a:lnTo>
                  <a:pt x="1284055" y="64912"/>
                </a:lnTo>
                <a:lnTo>
                  <a:pt x="1309824" y="66950"/>
                </a:lnTo>
                <a:lnTo>
                  <a:pt x="1347065" y="68258"/>
                </a:lnTo>
                <a:lnTo>
                  <a:pt x="1386212" y="68552"/>
                </a:lnTo>
                <a:lnTo>
                  <a:pt x="1389805" y="66868"/>
                </a:lnTo>
                <a:lnTo>
                  <a:pt x="1393046" y="64052"/>
                </a:lnTo>
                <a:lnTo>
                  <a:pt x="1396054" y="60481"/>
                </a:lnTo>
                <a:lnTo>
                  <a:pt x="1397212" y="57254"/>
                </a:lnTo>
                <a:lnTo>
                  <a:pt x="1397138" y="54256"/>
                </a:lnTo>
                <a:lnTo>
                  <a:pt x="1396241" y="51411"/>
                </a:lnTo>
                <a:lnTo>
                  <a:pt x="1395644" y="46974"/>
                </a:lnTo>
                <a:lnTo>
                  <a:pt x="1395246" y="41476"/>
                </a:lnTo>
                <a:lnTo>
                  <a:pt x="1394981" y="35271"/>
                </a:lnTo>
                <a:lnTo>
                  <a:pt x="1393957" y="28593"/>
                </a:lnTo>
                <a:lnTo>
                  <a:pt x="1392427" y="21602"/>
                </a:lnTo>
                <a:lnTo>
                  <a:pt x="138682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480"/>
          <p:cNvSpPr/>
          <p:nvPr/>
        </p:nvSpPr>
        <p:spPr>
          <a:xfrm>
            <a:off x="5692140" y="1717730"/>
            <a:ext cx="98937" cy="2524163"/>
          </a:xfrm>
          <a:custGeom>
            <a:avLst/>
            <a:gdLst/>
            <a:ahLst/>
            <a:cxnLst/>
            <a:rect l="0" t="0" r="0" b="0"/>
            <a:pathLst>
              <a:path w="98937" h="2524163">
                <a:moveTo>
                  <a:pt x="76200" y="4390"/>
                </a:moveTo>
                <a:lnTo>
                  <a:pt x="60019" y="345"/>
                </a:lnTo>
                <a:lnTo>
                  <a:pt x="55253" y="0"/>
                </a:lnTo>
                <a:lnTo>
                  <a:pt x="52075" y="617"/>
                </a:lnTo>
                <a:lnTo>
                  <a:pt x="49956" y="1874"/>
                </a:lnTo>
                <a:lnTo>
                  <a:pt x="47698" y="2713"/>
                </a:lnTo>
                <a:lnTo>
                  <a:pt x="45345" y="3272"/>
                </a:lnTo>
                <a:lnTo>
                  <a:pt x="42930" y="3645"/>
                </a:lnTo>
                <a:lnTo>
                  <a:pt x="40473" y="5586"/>
                </a:lnTo>
                <a:lnTo>
                  <a:pt x="37989" y="8574"/>
                </a:lnTo>
                <a:lnTo>
                  <a:pt x="35486" y="12260"/>
                </a:lnTo>
                <a:lnTo>
                  <a:pt x="32970" y="16410"/>
                </a:lnTo>
                <a:lnTo>
                  <a:pt x="30447" y="20870"/>
                </a:lnTo>
                <a:lnTo>
                  <a:pt x="27918" y="25536"/>
                </a:lnTo>
                <a:lnTo>
                  <a:pt x="25108" y="35237"/>
                </a:lnTo>
                <a:lnTo>
                  <a:pt x="24359" y="40195"/>
                </a:lnTo>
                <a:lnTo>
                  <a:pt x="27349" y="63353"/>
                </a:lnTo>
                <a:lnTo>
                  <a:pt x="30708" y="102366"/>
                </a:lnTo>
                <a:lnTo>
                  <a:pt x="32326" y="113734"/>
                </a:lnTo>
                <a:lnTo>
                  <a:pt x="41004" y="166441"/>
                </a:lnTo>
                <a:lnTo>
                  <a:pt x="43623" y="195793"/>
                </a:lnTo>
                <a:lnTo>
                  <a:pt x="46482" y="226618"/>
                </a:lnTo>
                <a:lnTo>
                  <a:pt x="49614" y="243135"/>
                </a:lnTo>
                <a:lnTo>
                  <a:pt x="53397" y="260074"/>
                </a:lnTo>
                <a:lnTo>
                  <a:pt x="55917" y="278139"/>
                </a:lnTo>
                <a:lnTo>
                  <a:pt x="62222" y="353543"/>
                </a:lnTo>
                <a:lnTo>
                  <a:pt x="78814" y="493941"/>
                </a:lnTo>
                <a:lnTo>
                  <a:pt x="81595" y="538621"/>
                </a:lnTo>
                <a:lnTo>
                  <a:pt x="83677" y="583880"/>
                </a:lnTo>
                <a:lnTo>
                  <a:pt x="87425" y="629394"/>
                </a:lnTo>
                <a:lnTo>
                  <a:pt x="94296" y="701904"/>
                </a:lnTo>
                <a:lnTo>
                  <a:pt x="96943" y="754098"/>
                </a:lnTo>
                <a:lnTo>
                  <a:pt x="98119" y="807494"/>
                </a:lnTo>
                <a:lnTo>
                  <a:pt x="98936" y="940342"/>
                </a:lnTo>
                <a:lnTo>
                  <a:pt x="96748" y="1000053"/>
                </a:lnTo>
                <a:lnTo>
                  <a:pt x="93799" y="1061587"/>
                </a:lnTo>
                <a:lnTo>
                  <a:pt x="91292" y="1149436"/>
                </a:lnTo>
                <a:lnTo>
                  <a:pt x="86411" y="1239436"/>
                </a:lnTo>
                <a:lnTo>
                  <a:pt x="84972" y="1300059"/>
                </a:lnTo>
                <a:lnTo>
                  <a:pt x="84161" y="1395355"/>
                </a:lnTo>
                <a:lnTo>
                  <a:pt x="81714" y="1462772"/>
                </a:lnTo>
                <a:lnTo>
                  <a:pt x="78650" y="1531400"/>
                </a:lnTo>
                <a:lnTo>
                  <a:pt x="76926" y="1631070"/>
                </a:lnTo>
                <a:lnTo>
                  <a:pt x="76522" y="1694252"/>
                </a:lnTo>
                <a:lnTo>
                  <a:pt x="74086" y="1753941"/>
                </a:lnTo>
                <a:lnTo>
                  <a:pt x="71026" y="1813208"/>
                </a:lnTo>
                <a:lnTo>
                  <a:pt x="68458" y="1906762"/>
                </a:lnTo>
                <a:lnTo>
                  <a:pt x="63558" y="1993372"/>
                </a:lnTo>
                <a:lnTo>
                  <a:pt x="62115" y="2046904"/>
                </a:lnTo>
                <a:lnTo>
                  <a:pt x="61302" y="2124642"/>
                </a:lnTo>
                <a:lnTo>
                  <a:pt x="58854" y="2171286"/>
                </a:lnTo>
                <a:lnTo>
                  <a:pt x="55790" y="2214595"/>
                </a:lnTo>
                <a:lnTo>
                  <a:pt x="53219" y="2277057"/>
                </a:lnTo>
                <a:lnTo>
                  <a:pt x="51567" y="2297588"/>
                </a:lnTo>
                <a:lnTo>
                  <a:pt x="49617" y="2318048"/>
                </a:lnTo>
                <a:lnTo>
                  <a:pt x="46874" y="2375161"/>
                </a:lnTo>
                <a:lnTo>
                  <a:pt x="45821" y="2451472"/>
                </a:lnTo>
                <a:lnTo>
                  <a:pt x="43507" y="2470355"/>
                </a:lnTo>
                <a:lnTo>
                  <a:pt x="40503" y="2487214"/>
                </a:lnTo>
                <a:lnTo>
                  <a:pt x="37966" y="2509293"/>
                </a:lnTo>
                <a:lnTo>
                  <a:pt x="36317" y="2514218"/>
                </a:lnTo>
                <a:lnTo>
                  <a:pt x="34371" y="2518349"/>
                </a:lnTo>
                <a:lnTo>
                  <a:pt x="32227" y="2521102"/>
                </a:lnTo>
                <a:lnTo>
                  <a:pt x="29951" y="2522939"/>
                </a:lnTo>
                <a:lnTo>
                  <a:pt x="27588" y="2524162"/>
                </a:lnTo>
                <a:lnTo>
                  <a:pt x="26011" y="2524131"/>
                </a:lnTo>
                <a:lnTo>
                  <a:pt x="24961" y="2523264"/>
                </a:lnTo>
                <a:lnTo>
                  <a:pt x="24261" y="2521840"/>
                </a:lnTo>
                <a:lnTo>
                  <a:pt x="22100" y="2519196"/>
                </a:lnTo>
                <a:lnTo>
                  <a:pt x="18967" y="2515741"/>
                </a:lnTo>
                <a:lnTo>
                  <a:pt x="15184" y="2511744"/>
                </a:lnTo>
                <a:lnTo>
                  <a:pt x="11816" y="2506539"/>
                </a:lnTo>
                <a:lnTo>
                  <a:pt x="8724" y="2500530"/>
                </a:lnTo>
                <a:lnTo>
                  <a:pt x="0" y="24808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481"/>
          <p:cNvSpPr/>
          <p:nvPr/>
        </p:nvSpPr>
        <p:spPr>
          <a:xfrm>
            <a:off x="2880600" y="3634770"/>
            <a:ext cx="281700" cy="319830"/>
          </a:xfrm>
          <a:custGeom>
            <a:avLst/>
            <a:gdLst/>
            <a:ahLst/>
            <a:cxnLst/>
            <a:rect l="0" t="0" r="0" b="0"/>
            <a:pathLst>
              <a:path w="281700" h="319830">
                <a:moveTo>
                  <a:pt x="258839" y="30450"/>
                </a:moveTo>
                <a:lnTo>
                  <a:pt x="258839" y="26405"/>
                </a:lnTo>
                <a:lnTo>
                  <a:pt x="257993" y="24367"/>
                </a:lnTo>
                <a:lnTo>
                  <a:pt x="252279" y="16583"/>
                </a:lnTo>
                <a:lnTo>
                  <a:pt x="251690" y="13563"/>
                </a:lnTo>
                <a:lnTo>
                  <a:pt x="251534" y="11572"/>
                </a:lnTo>
                <a:lnTo>
                  <a:pt x="249735" y="10244"/>
                </a:lnTo>
                <a:lnTo>
                  <a:pt x="243223" y="8770"/>
                </a:lnTo>
                <a:lnTo>
                  <a:pt x="236941" y="5857"/>
                </a:lnTo>
                <a:lnTo>
                  <a:pt x="234080" y="3894"/>
                </a:lnTo>
                <a:lnTo>
                  <a:pt x="228645" y="1714"/>
                </a:lnTo>
                <a:lnTo>
                  <a:pt x="222560" y="745"/>
                </a:lnTo>
                <a:lnTo>
                  <a:pt x="214211" y="314"/>
                </a:lnTo>
                <a:lnTo>
                  <a:pt x="204856" y="123"/>
                </a:lnTo>
                <a:lnTo>
                  <a:pt x="181007" y="0"/>
                </a:lnTo>
                <a:lnTo>
                  <a:pt x="174778" y="837"/>
                </a:lnTo>
                <a:lnTo>
                  <a:pt x="168932" y="2241"/>
                </a:lnTo>
                <a:lnTo>
                  <a:pt x="163341" y="4024"/>
                </a:lnTo>
                <a:lnTo>
                  <a:pt x="148098" y="8263"/>
                </a:lnTo>
                <a:lnTo>
                  <a:pt x="139292" y="10579"/>
                </a:lnTo>
                <a:lnTo>
                  <a:pt x="131728" y="12969"/>
                </a:lnTo>
                <a:lnTo>
                  <a:pt x="124992" y="15410"/>
                </a:lnTo>
                <a:lnTo>
                  <a:pt x="118808" y="17883"/>
                </a:lnTo>
                <a:lnTo>
                  <a:pt x="112145" y="21225"/>
                </a:lnTo>
                <a:lnTo>
                  <a:pt x="105164" y="25147"/>
                </a:lnTo>
                <a:lnTo>
                  <a:pt x="97969" y="29455"/>
                </a:lnTo>
                <a:lnTo>
                  <a:pt x="83202" y="38756"/>
                </a:lnTo>
                <a:lnTo>
                  <a:pt x="75708" y="43608"/>
                </a:lnTo>
                <a:lnTo>
                  <a:pt x="68172" y="49381"/>
                </a:lnTo>
                <a:lnTo>
                  <a:pt x="60608" y="55771"/>
                </a:lnTo>
                <a:lnTo>
                  <a:pt x="53025" y="62571"/>
                </a:lnTo>
                <a:lnTo>
                  <a:pt x="46277" y="69644"/>
                </a:lnTo>
                <a:lnTo>
                  <a:pt x="40085" y="76899"/>
                </a:lnTo>
                <a:lnTo>
                  <a:pt x="34263" y="84276"/>
                </a:lnTo>
                <a:lnTo>
                  <a:pt x="29535" y="92581"/>
                </a:lnTo>
                <a:lnTo>
                  <a:pt x="25537" y="101504"/>
                </a:lnTo>
                <a:lnTo>
                  <a:pt x="22025" y="110839"/>
                </a:lnTo>
                <a:lnTo>
                  <a:pt x="17990" y="119603"/>
                </a:lnTo>
                <a:lnTo>
                  <a:pt x="13606" y="127985"/>
                </a:lnTo>
                <a:lnTo>
                  <a:pt x="8991" y="136113"/>
                </a:lnTo>
                <a:lnTo>
                  <a:pt x="5914" y="144073"/>
                </a:lnTo>
                <a:lnTo>
                  <a:pt x="3863" y="151918"/>
                </a:lnTo>
                <a:lnTo>
                  <a:pt x="2496" y="159689"/>
                </a:lnTo>
                <a:lnTo>
                  <a:pt x="1584" y="168256"/>
                </a:lnTo>
                <a:lnTo>
                  <a:pt x="975" y="177354"/>
                </a:lnTo>
                <a:lnTo>
                  <a:pt x="570" y="186806"/>
                </a:lnTo>
                <a:lnTo>
                  <a:pt x="120" y="206339"/>
                </a:lnTo>
                <a:lnTo>
                  <a:pt x="0" y="216290"/>
                </a:lnTo>
                <a:lnTo>
                  <a:pt x="1613" y="225463"/>
                </a:lnTo>
                <a:lnTo>
                  <a:pt x="4383" y="234119"/>
                </a:lnTo>
                <a:lnTo>
                  <a:pt x="7921" y="242429"/>
                </a:lnTo>
                <a:lnTo>
                  <a:pt x="11975" y="249663"/>
                </a:lnTo>
                <a:lnTo>
                  <a:pt x="16370" y="256179"/>
                </a:lnTo>
                <a:lnTo>
                  <a:pt x="20993" y="262216"/>
                </a:lnTo>
                <a:lnTo>
                  <a:pt x="26616" y="268780"/>
                </a:lnTo>
                <a:lnTo>
                  <a:pt x="32904" y="275697"/>
                </a:lnTo>
                <a:lnTo>
                  <a:pt x="39636" y="282848"/>
                </a:lnTo>
                <a:lnTo>
                  <a:pt x="46664" y="289309"/>
                </a:lnTo>
                <a:lnTo>
                  <a:pt x="53890" y="295309"/>
                </a:lnTo>
                <a:lnTo>
                  <a:pt x="61246" y="301003"/>
                </a:lnTo>
                <a:lnTo>
                  <a:pt x="69537" y="305645"/>
                </a:lnTo>
                <a:lnTo>
                  <a:pt x="78452" y="309586"/>
                </a:lnTo>
                <a:lnTo>
                  <a:pt x="87781" y="313061"/>
                </a:lnTo>
                <a:lnTo>
                  <a:pt x="97388" y="315377"/>
                </a:lnTo>
                <a:lnTo>
                  <a:pt x="107179" y="316921"/>
                </a:lnTo>
                <a:lnTo>
                  <a:pt x="117092" y="317951"/>
                </a:lnTo>
                <a:lnTo>
                  <a:pt x="127935" y="318637"/>
                </a:lnTo>
                <a:lnTo>
                  <a:pt x="139397" y="319094"/>
                </a:lnTo>
                <a:lnTo>
                  <a:pt x="163420" y="319603"/>
                </a:lnTo>
                <a:lnTo>
                  <a:pt x="188209" y="319829"/>
                </a:lnTo>
                <a:lnTo>
                  <a:pt x="199899" y="319043"/>
                </a:lnTo>
                <a:lnTo>
                  <a:pt x="211080" y="317672"/>
                </a:lnTo>
                <a:lnTo>
                  <a:pt x="221920" y="315911"/>
                </a:lnTo>
                <a:lnTo>
                  <a:pt x="233379" y="313044"/>
                </a:lnTo>
                <a:lnTo>
                  <a:pt x="245253" y="309440"/>
                </a:lnTo>
                <a:lnTo>
                  <a:pt x="281699" y="29715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482"/>
          <p:cNvSpPr/>
          <p:nvPr/>
        </p:nvSpPr>
        <p:spPr>
          <a:xfrm>
            <a:off x="3315143" y="3621049"/>
            <a:ext cx="180800" cy="347396"/>
          </a:xfrm>
          <a:custGeom>
            <a:avLst/>
            <a:gdLst/>
            <a:ahLst/>
            <a:cxnLst/>
            <a:rect l="0" t="0" r="0" b="0"/>
            <a:pathLst>
              <a:path w="180800" h="347396">
                <a:moveTo>
                  <a:pt x="14797" y="51791"/>
                </a:moveTo>
                <a:lnTo>
                  <a:pt x="14797" y="76264"/>
                </a:lnTo>
                <a:lnTo>
                  <a:pt x="12539" y="84117"/>
                </a:lnTo>
                <a:lnTo>
                  <a:pt x="9560" y="93251"/>
                </a:lnTo>
                <a:lnTo>
                  <a:pt x="8236" y="102955"/>
                </a:lnTo>
                <a:lnTo>
                  <a:pt x="7883" y="108761"/>
                </a:lnTo>
                <a:lnTo>
                  <a:pt x="7491" y="121984"/>
                </a:lnTo>
                <a:lnTo>
                  <a:pt x="8232" y="129066"/>
                </a:lnTo>
                <a:lnTo>
                  <a:pt x="9575" y="136328"/>
                </a:lnTo>
                <a:lnTo>
                  <a:pt x="11316" y="143709"/>
                </a:lnTo>
                <a:lnTo>
                  <a:pt x="12476" y="152016"/>
                </a:lnTo>
                <a:lnTo>
                  <a:pt x="13249" y="160941"/>
                </a:lnTo>
                <a:lnTo>
                  <a:pt x="13765" y="170278"/>
                </a:lnTo>
                <a:lnTo>
                  <a:pt x="14338" y="187425"/>
                </a:lnTo>
                <a:lnTo>
                  <a:pt x="14491" y="195554"/>
                </a:lnTo>
                <a:lnTo>
                  <a:pt x="15439" y="204360"/>
                </a:lnTo>
                <a:lnTo>
                  <a:pt x="16919" y="213617"/>
                </a:lnTo>
                <a:lnTo>
                  <a:pt x="18752" y="223175"/>
                </a:lnTo>
                <a:lnTo>
                  <a:pt x="19974" y="232087"/>
                </a:lnTo>
                <a:lnTo>
                  <a:pt x="20788" y="240568"/>
                </a:lnTo>
                <a:lnTo>
                  <a:pt x="21331" y="248762"/>
                </a:lnTo>
                <a:lnTo>
                  <a:pt x="22539" y="256765"/>
                </a:lnTo>
                <a:lnTo>
                  <a:pt x="24192" y="264640"/>
                </a:lnTo>
                <a:lnTo>
                  <a:pt x="26140" y="272431"/>
                </a:lnTo>
                <a:lnTo>
                  <a:pt x="27439" y="279318"/>
                </a:lnTo>
                <a:lnTo>
                  <a:pt x="28305" y="285602"/>
                </a:lnTo>
                <a:lnTo>
                  <a:pt x="28882" y="291485"/>
                </a:lnTo>
                <a:lnTo>
                  <a:pt x="30114" y="297947"/>
                </a:lnTo>
                <a:lnTo>
                  <a:pt x="31781" y="304795"/>
                </a:lnTo>
                <a:lnTo>
                  <a:pt x="33740" y="311900"/>
                </a:lnTo>
                <a:lnTo>
                  <a:pt x="35916" y="322053"/>
                </a:lnTo>
                <a:lnTo>
                  <a:pt x="36496" y="325945"/>
                </a:lnTo>
                <a:lnTo>
                  <a:pt x="39399" y="332529"/>
                </a:lnTo>
                <a:lnTo>
                  <a:pt x="41358" y="335470"/>
                </a:lnTo>
                <a:lnTo>
                  <a:pt x="43535" y="340995"/>
                </a:lnTo>
                <a:lnTo>
                  <a:pt x="44933" y="347395"/>
                </a:lnTo>
                <a:lnTo>
                  <a:pt x="45047" y="347074"/>
                </a:lnTo>
                <a:lnTo>
                  <a:pt x="45231" y="338217"/>
                </a:lnTo>
                <a:lnTo>
                  <a:pt x="45247" y="334182"/>
                </a:lnTo>
                <a:lnTo>
                  <a:pt x="44410" y="330645"/>
                </a:lnTo>
                <a:lnTo>
                  <a:pt x="39187" y="319929"/>
                </a:lnTo>
                <a:lnTo>
                  <a:pt x="36984" y="314370"/>
                </a:lnTo>
                <a:lnTo>
                  <a:pt x="34668" y="308123"/>
                </a:lnTo>
                <a:lnTo>
                  <a:pt x="33125" y="302266"/>
                </a:lnTo>
                <a:lnTo>
                  <a:pt x="32095" y="296667"/>
                </a:lnTo>
                <a:lnTo>
                  <a:pt x="31409" y="291242"/>
                </a:lnTo>
                <a:lnTo>
                  <a:pt x="30106" y="284238"/>
                </a:lnTo>
                <a:lnTo>
                  <a:pt x="26398" y="267425"/>
                </a:lnTo>
                <a:lnTo>
                  <a:pt x="19551" y="238920"/>
                </a:lnTo>
                <a:lnTo>
                  <a:pt x="17120" y="229883"/>
                </a:lnTo>
                <a:lnTo>
                  <a:pt x="9653" y="204183"/>
                </a:lnTo>
                <a:lnTo>
                  <a:pt x="4608" y="185279"/>
                </a:lnTo>
                <a:lnTo>
                  <a:pt x="2924" y="175496"/>
                </a:lnTo>
                <a:lnTo>
                  <a:pt x="1802" y="165588"/>
                </a:lnTo>
                <a:lnTo>
                  <a:pt x="1054" y="155595"/>
                </a:lnTo>
                <a:lnTo>
                  <a:pt x="555" y="145547"/>
                </a:lnTo>
                <a:lnTo>
                  <a:pt x="0" y="125351"/>
                </a:lnTo>
                <a:lnTo>
                  <a:pt x="700" y="115224"/>
                </a:lnTo>
                <a:lnTo>
                  <a:pt x="2011" y="105087"/>
                </a:lnTo>
                <a:lnTo>
                  <a:pt x="3733" y="94942"/>
                </a:lnTo>
                <a:lnTo>
                  <a:pt x="5728" y="85638"/>
                </a:lnTo>
                <a:lnTo>
                  <a:pt x="7904" y="76896"/>
                </a:lnTo>
                <a:lnTo>
                  <a:pt x="10202" y="68528"/>
                </a:lnTo>
                <a:lnTo>
                  <a:pt x="12580" y="61255"/>
                </a:lnTo>
                <a:lnTo>
                  <a:pt x="15012" y="54714"/>
                </a:lnTo>
                <a:lnTo>
                  <a:pt x="17480" y="48660"/>
                </a:lnTo>
                <a:lnTo>
                  <a:pt x="20819" y="42930"/>
                </a:lnTo>
                <a:lnTo>
                  <a:pt x="24738" y="37417"/>
                </a:lnTo>
                <a:lnTo>
                  <a:pt x="29045" y="32049"/>
                </a:lnTo>
                <a:lnTo>
                  <a:pt x="33609" y="27623"/>
                </a:lnTo>
                <a:lnTo>
                  <a:pt x="38345" y="23825"/>
                </a:lnTo>
                <a:lnTo>
                  <a:pt x="43195" y="20447"/>
                </a:lnTo>
                <a:lnTo>
                  <a:pt x="48123" y="17348"/>
                </a:lnTo>
                <a:lnTo>
                  <a:pt x="53101" y="14436"/>
                </a:lnTo>
                <a:lnTo>
                  <a:pt x="58113" y="11647"/>
                </a:lnTo>
                <a:lnTo>
                  <a:pt x="63995" y="8942"/>
                </a:lnTo>
                <a:lnTo>
                  <a:pt x="70455" y="6292"/>
                </a:lnTo>
                <a:lnTo>
                  <a:pt x="77302" y="3678"/>
                </a:lnTo>
                <a:lnTo>
                  <a:pt x="83560" y="1936"/>
                </a:lnTo>
                <a:lnTo>
                  <a:pt x="89426" y="774"/>
                </a:lnTo>
                <a:lnTo>
                  <a:pt x="95030" y="0"/>
                </a:lnTo>
                <a:lnTo>
                  <a:pt x="100458" y="330"/>
                </a:lnTo>
                <a:lnTo>
                  <a:pt x="105771" y="1397"/>
                </a:lnTo>
                <a:lnTo>
                  <a:pt x="111006" y="2955"/>
                </a:lnTo>
                <a:lnTo>
                  <a:pt x="116189" y="4841"/>
                </a:lnTo>
                <a:lnTo>
                  <a:pt x="121339" y="6944"/>
                </a:lnTo>
                <a:lnTo>
                  <a:pt x="126465" y="9193"/>
                </a:lnTo>
                <a:lnTo>
                  <a:pt x="136676" y="13950"/>
                </a:lnTo>
                <a:lnTo>
                  <a:pt x="157029" y="23902"/>
                </a:lnTo>
                <a:lnTo>
                  <a:pt x="161265" y="27271"/>
                </a:lnTo>
                <a:lnTo>
                  <a:pt x="164936" y="31211"/>
                </a:lnTo>
                <a:lnTo>
                  <a:pt x="168229" y="35531"/>
                </a:lnTo>
                <a:lnTo>
                  <a:pt x="171272" y="40105"/>
                </a:lnTo>
                <a:lnTo>
                  <a:pt x="176910" y="49701"/>
                </a:lnTo>
                <a:lnTo>
                  <a:pt x="179980" y="59611"/>
                </a:lnTo>
                <a:lnTo>
                  <a:pt x="180799" y="64624"/>
                </a:lnTo>
                <a:lnTo>
                  <a:pt x="179451" y="74710"/>
                </a:lnTo>
                <a:lnTo>
                  <a:pt x="176030" y="84838"/>
                </a:lnTo>
                <a:lnTo>
                  <a:pt x="171688" y="94982"/>
                </a:lnTo>
                <a:lnTo>
                  <a:pt x="166935" y="105136"/>
                </a:lnTo>
                <a:lnTo>
                  <a:pt x="164483" y="110215"/>
                </a:lnTo>
                <a:lnTo>
                  <a:pt x="161153" y="115293"/>
                </a:lnTo>
                <a:lnTo>
                  <a:pt x="157242" y="120373"/>
                </a:lnTo>
                <a:lnTo>
                  <a:pt x="152940" y="125452"/>
                </a:lnTo>
                <a:lnTo>
                  <a:pt x="148379" y="130532"/>
                </a:lnTo>
                <a:lnTo>
                  <a:pt x="138795" y="140692"/>
                </a:lnTo>
                <a:lnTo>
                  <a:pt x="123880" y="155931"/>
                </a:lnTo>
                <a:lnTo>
                  <a:pt x="118845" y="160164"/>
                </a:lnTo>
                <a:lnTo>
                  <a:pt x="113796" y="163833"/>
                </a:lnTo>
                <a:lnTo>
                  <a:pt x="108736" y="167126"/>
                </a:lnTo>
                <a:lnTo>
                  <a:pt x="103670" y="170167"/>
                </a:lnTo>
                <a:lnTo>
                  <a:pt x="98599" y="173042"/>
                </a:lnTo>
                <a:lnTo>
                  <a:pt x="93525" y="175805"/>
                </a:lnTo>
                <a:lnTo>
                  <a:pt x="89296" y="178493"/>
                </a:lnTo>
                <a:lnTo>
                  <a:pt x="85630" y="181133"/>
                </a:lnTo>
                <a:lnTo>
                  <a:pt x="82338" y="183739"/>
                </a:lnTo>
                <a:lnTo>
                  <a:pt x="79298" y="185476"/>
                </a:lnTo>
                <a:lnTo>
                  <a:pt x="73662" y="187407"/>
                </a:lnTo>
                <a:lnTo>
                  <a:pt x="71820" y="187075"/>
                </a:lnTo>
                <a:lnTo>
                  <a:pt x="70592" y="186007"/>
                </a:lnTo>
                <a:lnTo>
                  <a:pt x="69774" y="184449"/>
                </a:lnTo>
                <a:lnTo>
                  <a:pt x="68864" y="180459"/>
                </a:lnTo>
                <a:lnTo>
                  <a:pt x="68137" y="17371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483"/>
          <p:cNvSpPr/>
          <p:nvPr/>
        </p:nvSpPr>
        <p:spPr>
          <a:xfrm>
            <a:off x="3567250" y="3695700"/>
            <a:ext cx="37011" cy="249564"/>
          </a:xfrm>
          <a:custGeom>
            <a:avLst/>
            <a:gdLst/>
            <a:ahLst/>
            <a:cxnLst/>
            <a:rect l="0" t="0" r="0" b="0"/>
            <a:pathLst>
              <a:path w="37011" h="249564">
                <a:moveTo>
                  <a:pt x="37010" y="0"/>
                </a:moveTo>
                <a:lnTo>
                  <a:pt x="37010" y="24271"/>
                </a:lnTo>
                <a:lnTo>
                  <a:pt x="36163" y="33114"/>
                </a:lnTo>
                <a:lnTo>
                  <a:pt x="34752" y="40703"/>
                </a:lnTo>
                <a:lnTo>
                  <a:pt x="32965" y="47455"/>
                </a:lnTo>
                <a:lnTo>
                  <a:pt x="31773" y="54497"/>
                </a:lnTo>
                <a:lnTo>
                  <a:pt x="30978" y="61731"/>
                </a:lnTo>
                <a:lnTo>
                  <a:pt x="30449" y="69094"/>
                </a:lnTo>
                <a:lnTo>
                  <a:pt x="29249" y="75696"/>
                </a:lnTo>
                <a:lnTo>
                  <a:pt x="27603" y="81791"/>
                </a:lnTo>
                <a:lnTo>
                  <a:pt x="25658" y="87547"/>
                </a:lnTo>
                <a:lnTo>
                  <a:pt x="23515" y="94772"/>
                </a:lnTo>
                <a:lnTo>
                  <a:pt x="18877" y="111830"/>
                </a:lnTo>
                <a:lnTo>
                  <a:pt x="17301" y="120273"/>
                </a:lnTo>
                <a:lnTo>
                  <a:pt x="16250" y="128442"/>
                </a:lnTo>
                <a:lnTo>
                  <a:pt x="15550" y="136428"/>
                </a:lnTo>
                <a:lnTo>
                  <a:pt x="14237" y="144292"/>
                </a:lnTo>
                <a:lnTo>
                  <a:pt x="12514" y="152075"/>
                </a:lnTo>
                <a:lnTo>
                  <a:pt x="10519" y="159803"/>
                </a:lnTo>
                <a:lnTo>
                  <a:pt x="9190" y="167496"/>
                </a:lnTo>
                <a:lnTo>
                  <a:pt x="8303" y="175164"/>
                </a:lnTo>
                <a:lnTo>
                  <a:pt x="7712" y="182816"/>
                </a:lnTo>
                <a:lnTo>
                  <a:pt x="7318" y="190457"/>
                </a:lnTo>
                <a:lnTo>
                  <a:pt x="6880" y="205721"/>
                </a:lnTo>
                <a:lnTo>
                  <a:pt x="5917" y="211654"/>
                </a:lnTo>
                <a:lnTo>
                  <a:pt x="4428" y="216456"/>
                </a:lnTo>
                <a:lnTo>
                  <a:pt x="2588" y="220504"/>
                </a:lnTo>
                <a:lnTo>
                  <a:pt x="1362" y="224896"/>
                </a:lnTo>
                <a:lnTo>
                  <a:pt x="545" y="229517"/>
                </a:lnTo>
                <a:lnTo>
                  <a:pt x="0" y="234292"/>
                </a:lnTo>
                <a:lnTo>
                  <a:pt x="483" y="238321"/>
                </a:lnTo>
                <a:lnTo>
                  <a:pt x="1652" y="241854"/>
                </a:lnTo>
                <a:lnTo>
                  <a:pt x="5566" y="249563"/>
                </a:lnTo>
                <a:lnTo>
                  <a:pt x="6734" y="249349"/>
                </a:lnTo>
                <a:lnTo>
                  <a:pt x="8359" y="248359"/>
                </a:lnTo>
                <a:lnTo>
                  <a:pt x="10289" y="246853"/>
                </a:lnTo>
                <a:lnTo>
                  <a:pt x="12423" y="244155"/>
                </a:lnTo>
                <a:lnTo>
                  <a:pt x="14692" y="240664"/>
                </a:lnTo>
                <a:lnTo>
                  <a:pt x="17051" y="236643"/>
                </a:lnTo>
                <a:lnTo>
                  <a:pt x="18624" y="232268"/>
                </a:lnTo>
                <a:lnTo>
                  <a:pt x="19673" y="227659"/>
                </a:lnTo>
                <a:lnTo>
                  <a:pt x="2177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484"/>
          <p:cNvSpPr/>
          <p:nvPr/>
        </p:nvSpPr>
        <p:spPr>
          <a:xfrm>
            <a:off x="3604263" y="3506651"/>
            <a:ext cx="22858" cy="67130"/>
          </a:xfrm>
          <a:custGeom>
            <a:avLst/>
            <a:gdLst/>
            <a:ahLst/>
            <a:cxnLst/>
            <a:rect l="0" t="0" r="0" b="0"/>
            <a:pathLst>
              <a:path w="22858" h="67130">
                <a:moveTo>
                  <a:pt x="22857" y="67129"/>
                </a:moveTo>
                <a:lnTo>
                  <a:pt x="22857" y="54994"/>
                </a:lnTo>
                <a:lnTo>
                  <a:pt x="22011" y="49725"/>
                </a:lnTo>
                <a:lnTo>
                  <a:pt x="20599" y="44520"/>
                </a:lnTo>
                <a:lnTo>
                  <a:pt x="18812" y="39356"/>
                </a:lnTo>
                <a:lnTo>
                  <a:pt x="17620" y="34220"/>
                </a:lnTo>
                <a:lnTo>
                  <a:pt x="16825" y="29103"/>
                </a:lnTo>
                <a:lnTo>
                  <a:pt x="16295" y="23999"/>
                </a:lnTo>
                <a:lnTo>
                  <a:pt x="15097" y="20595"/>
                </a:lnTo>
                <a:lnTo>
                  <a:pt x="13450" y="18326"/>
                </a:lnTo>
                <a:lnTo>
                  <a:pt x="11505" y="16814"/>
                </a:lnTo>
                <a:lnTo>
                  <a:pt x="9362" y="14959"/>
                </a:lnTo>
                <a:lnTo>
                  <a:pt x="7087" y="12876"/>
                </a:lnTo>
                <a:lnTo>
                  <a:pt x="4724" y="10640"/>
                </a:lnTo>
                <a:lnTo>
                  <a:pt x="3149" y="8303"/>
                </a:lnTo>
                <a:lnTo>
                  <a:pt x="2097" y="5898"/>
                </a:lnTo>
                <a:lnTo>
                  <a:pt x="412" y="0"/>
                </a:lnTo>
                <a:lnTo>
                  <a:pt x="274" y="363"/>
                </a:lnTo>
                <a:lnTo>
                  <a:pt x="181" y="1452"/>
                </a:lnTo>
                <a:lnTo>
                  <a:pt x="120" y="3024"/>
                </a:lnTo>
                <a:lnTo>
                  <a:pt x="33" y="9282"/>
                </a:lnTo>
                <a:lnTo>
                  <a:pt x="0" y="24000"/>
                </a:lnTo>
                <a:lnTo>
                  <a:pt x="846" y="27369"/>
                </a:lnTo>
                <a:lnTo>
                  <a:pt x="2256" y="31309"/>
                </a:lnTo>
                <a:lnTo>
                  <a:pt x="7617" y="4426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485"/>
          <p:cNvSpPr/>
          <p:nvPr/>
        </p:nvSpPr>
        <p:spPr>
          <a:xfrm>
            <a:off x="3832860" y="3779520"/>
            <a:ext cx="21791" cy="37992"/>
          </a:xfrm>
          <a:custGeom>
            <a:avLst/>
            <a:gdLst/>
            <a:ahLst/>
            <a:cxnLst/>
            <a:rect l="0" t="0" r="0" b="0"/>
            <a:pathLst>
              <a:path w="21791" h="37992">
                <a:moveTo>
                  <a:pt x="0" y="15240"/>
                </a:moveTo>
                <a:lnTo>
                  <a:pt x="4045" y="23331"/>
                </a:lnTo>
                <a:lnTo>
                  <a:pt x="6083" y="25714"/>
                </a:lnTo>
                <a:lnTo>
                  <a:pt x="8289" y="27303"/>
                </a:lnTo>
                <a:lnTo>
                  <a:pt x="10606" y="28362"/>
                </a:lnTo>
                <a:lnTo>
                  <a:pt x="12150" y="29915"/>
                </a:lnTo>
                <a:lnTo>
                  <a:pt x="13180" y="31796"/>
                </a:lnTo>
                <a:lnTo>
                  <a:pt x="15119" y="37731"/>
                </a:lnTo>
                <a:lnTo>
                  <a:pt x="16006" y="37854"/>
                </a:lnTo>
                <a:lnTo>
                  <a:pt x="17445" y="37936"/>
                </a:lnTo>
                <a:lnTo>
                  <a:pt x="19249" y="37991"/>
                </a:lnTo>
                <a:lnTo>
                  <a:pt x="20453" y="37180"/>
                </a:lnTo>
                <a:lnTo>
                  <a:pt x="21256" y="35794"/>
                </a:lnTo>
                <a:lnTo>
                  <a:pt x="21790" y="34022"/>
                </a:lnTo>
                <a:lnTo>
                  <a:pt x="21300" y="32842"/>
                </a:lnTo>
                <a:lnTo>
                  <a:pt x="20127" y="32055"/>
                </a:lnTo>
                <a:lnTo>
                  <a:pt x="18498" y="31530"/>
                </a:lnTo>
                <a:lnTo>
                  <a:pt x="17412" y="30333"/>
                </a:lnTo>
                <a:lnTo>
                  <a:pt x="16688" y="28689"/>
                </a:lnTo>
                <a:lnTo>
                  <a:pt x="15526" y="24011"/>
                </a:lnTo>
                <a:lnTo>
                  <a:pt x="15430" y="22781"/>
                </a:lnTo>
                <a:lnTo>
                  <a:pt x="15367" y="21114"/>
                </a:lnTo>
                <a:lnTo>
                  <a:pt x="15278" y="14722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486"/>
          <p:cNvSpPr/>
          <p:nvPr/>
        </p:nvSpPr>
        <p:spPr>
          <a:xfrm>
            <a:off x="3848111" y="3810000"/>
            <a:ext cx="22850" cy="45623"/>
          </a:xfrm>
          <a:custGeom>
            <a:avLst/>
            <a:gdLst/>
            <a:ahLst/>
            <a:cxnLst/>
            <a:rect l="0" t="0" r="0" b="0"/>
            <a:pathLst>
              <a:path w="22850" h="45623">
                <a:moveTo>
                  <a:pt x="22849" y="0"/>
                </a:moveTo>
                <a:lnTo>
                  <a:pt x="18804" y="16180"/>
                </a:lnTo>
                <a:lnTo>
                  <a:pt x="16765" y="21794"/>
                </a:lnTo>
                <a:lnTo>
                  <a:pt x="14561" y="26382"/>
                </a:lnTo>
                <a:lnTo>
                  <a:pt x="12243" y="30288"/>
                </a:lnTo>
                <a:lnTo>
                  <a:pt x="9852" y="32893"/>
                </a:lnTo>
                <a:lnTo>
                  <a:pt x="7411" y="34628"/>
                </a:lnTo>
                <a:lnTo>
                  <a:pt x="1455" y="37414"/>
                </a:lnTo>
                <a:lnTo>
                  <a:pt x="966" y="38490"/>
                </a:lnTo>
                <a:lnTo>
                  <a:pt x="640" y="40053"/>
                </a:lnTo>
                <a:lnTo>
                  <a:pt x="0" y="45622"/>
                </a:lnTo>
                <a:lnTo>
                  <a:pt x="7609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487"/>
          <p:cNvSpPr/>
          <p:nvPr/>
        </p:nvSpPr>
        <p:spPr>
          <a:xfrm>
            <a:off x="4529510" y="3638200"/>
            <a:ext cx="255851" cy="297858"/>
          </a:xfrm>
          <a:custGeom>
            <a:avLst/>
            <a:gdLst/>
            <a:ahLst/>
            <a:cxnLst/>
            <a:rect l="0" t="0" r="0" b="0"/>
            <a:pathLst>
              <a:path w="255851" h="297858">
                <a:moveTo>
                  <a:pt x="4390" y="49880"/>
                </a:moveTo>
                <a:lnTo>
                  <a:pt x="345" y="45835"/>
                </a:lnTo>
                <a:lnTo>
                  <a:pt x="0" y="44643"/>
                </a:lnTo>
                <a:lnTo>
                  <a:pt x="617" y="43849"/>
                </a:lnTo>
                <a:lnTo>
                  <a:pt x="1874" y="43319"/>
                </a:lnTo>
                <a:lnTo>
                  <a:pt x="2713" y="42120"/>
                </a:lnTo>
                <a:lnTo>
                  <a:pt x="4169" y="35792"/>
                </a:lnTo>
                <a:lnTo>
                  <a:pt x="10430" y="28784"/>
                </a:lnTo>
                <a:lnTo>
                  <a:pt x="14977" y="24135"/>
                </a:lnTo>
                <a:lnTo>
                  <a:pt x="17374" y="22557"/>
                </a:lnTo>
                <a:lnTo>
                  <a:pt x="24794" y="19489"/>
                </a:lnTo>
                <a:lnTo>
                  <a:pt x="29828" y="15770"/>
                </a:lnTo>
                <a:lnTo>
                  <a:pt x="33202" y="14440"/>
                </a:lnTo>
                <a:lnTo>
                  <a:pt x="37145" y="13554"/>
                </a:lnTo>
                <a:lnTo>
                  <a:pt x="41466" y="12962"/>
                </a:lnTo>
                <a:lnTo>
                  <a:pt x="48526" y="10048"/>
                </a:lnTo>
                <a:lnTo>
                  <a:pt x="51594" y="8085"/>
                </a:lnTo>
                <a:lnTo>
                  <a:pt x="59518" y="5905"/>
                </a:lnTo>
                <a:lnTo>
                  <a:pt x="64002" y="5323"/>
                </a:lnTo>
                <a:lnTo>
                  <a:pt x="68685" y="4089"/>
                </a:lnTo>
                <a:lnTo>
                  <a:pt x="73501" y="2419"/>
                </a:lnTo>
                <a:lnTo>
                  <a:pt x="78403" y="459"/>
                </a:lnTo>
                <a:lnTo>
                  <a:pt x="83365" y="0"/>
                </a:lnTo>
                <a:lnTo>
                  <a:pt x="88367" y="540"/>
                </a:lnTo>
                <a:lnTo>
                  <a:pt x="93395" y="1746"/>
                </a:lnTo>
                <a:lnTo>
                  <a:pt x="101238" y="3087"/>
                </a:lnTo>
                <a:lnTo>
                  <a:pt x="108394" y="3684"/>
                </a:lnTo>
                <a:lnTo>
                  <a:pt x="117218" y="3948"/>
                </a:lnTo>
                <a:lnTo>
                  <a:pt x="121943" y="4865"/>
                </a:lnTo>
                <a:lnTo>
                  <a:pt x="126785" y="6323"/>
                </a:lnTo>
                <a:lnTo>
                  <a:pt x="131707" y="8143"/>
                </a:lnTo>
                <a:lnTo>
                  <a:pt x="139433" y="12421"/>
                </a:lnTo>
                <a:lnTo>
                  <a:pt x="146536" y="17992"/>
                </a:lnTo>
                <a:lnTo>
                  <a:pt x="150801" y="21848"/>
                </a:lnTo>
                <a:lnTo>
                  <a:pt x="155337" y="26112"/>
                </a:lnTo>
                <a:lnTo>
                  <a:pt x="162635" y="35365"/>
                </a:lnTo>
                <a:lnTo>
                  <a:pt x="165767" y="40203"/>
                </a:lnTo>
                <a:lnTo>
                  <a:pt x="167854" y="45122"/>
                </a:lnTo>
                <a:lnTo>
                  <a:pt x="169247" y="50095"/>
                </a:lnTo>
                <a:lnTo>
                  <a:pt x="170174" y="55104"/>
                </a:lnTo>
                <a:lnTo>
                  <a:pt x="171639" y="60136"/>
                </a:lnTo>
                <a:lnTo>
                  <a:pt x="173463" y="65184"/>
                </a:lnTo>
                <a:lnTo>
                  <a:pt x="175525" y="70243"/>
                </a:lnTo>
                <a:lnTo>
                  <a:pt x="176900" y="75308"/>
                </a:lnTo>
                <a:lnTo>
                  <a:pt x="177817" y="80379"/>
                </a:lnTo>
                <a:lnTo>
                  <a:pt x="178427" y="85453"/>
                </a:lnTo>
                <a:lnTo>
                  <a:pt x="177989" y="91375"/>
                </a:lnTo>
                <a:lnTo>
                  <a:pt x="176850" y="97863"/>
                </a:lnTo>
                <a:lnTo>
                  <a:pt x="175243" y="104729"/>
                </a:lnTo>
                <a:lnTo>
                  <a:pt x="174172" y="110999"/>
                </a:lnTo>
                <a:lnTo>
                  <a:pt x="173458" y="116873"/>
                </a:lnTo>
                <a:lnTo>
                  <a:pt x="172982" y="122482"/>
                </a:lnTo>
                <a:lnTo>
                  <a:pt x="171818" y="127915"/>
                </a:lnTo>
                <a:lnTo>
                  <a:pt x="170195" y="133230"/>
                </a:lnTo>
                <a:lnTo>
                  <a:pt x="168268" y="138467"/>
                </a:lnTo>
                <a:lnTo>
                  <a:pt x="165288" y="144498"/>
                </a:lnTo>
                <a:lnTo>
                  <a:pt x="161609" y="151059"/>
                </a:lnTo>
                <a:lnTo>
                  <a:pt x="157462" y="157973"/>
                </a:lnTo>
                <a:lnTo>
                  <a:pt x="153851" y="164275"/>
                </a:lnTo>
                <a:lnTo>
                  <a:pt x="147582" y="175794"/>
                </a:lnTo>
                <a:lnTo>
                  <a:pt x="143878" y="181236"/>
                </a:lnTo>
                <a:lnTo>
                  <a:pt x="139715" y="186558"/>
                </a:lnTo>
                <a:lnTo>
                  <a:pt x="135247" y="191798"/>
                </a:lnTo>
                <a:lnTo>
                  <a:pt x="131422" y="196986"/>
                </a:lnTo>
                <a:lnTo>
                  <a:pt x="128024" y="202137"/>
                </a:lnTo>
                <a:lnTo>
                  <a:pt x="124913" y="207265"/>
                </a:lnTo>
                <a:lnTo>
                  <a:pt x="121145" y="212377"/>
                </a:lnTo>
                <a:lnTo>
                  <a:pt x="116940" y="217478"/>
                </a:lnTo>
                <a:lnTo>
                  <a:pt x="108599" y="226815"/>
                </a:lnTo>
                <a:lnTo>
                  <a:pt x="102069" y="233787"/>
                </a:lnTo>
                <a:lnTo>
                  <a:pt x="96345" y="241965"/>
                </a:lnTo>
                <a:lnTo>
                  <a:pt x="91826" y="250398"/>
                </a:lnTo>
                <a:lnTo>
                  <a:pt x="89817" y="256968"/>
                </a:lnTo>
                <a:lnTo>
                  <a:pt x="88686" y="265428"/>
                </a:lnTo>
                <a:lnTo>
                  <a:pt x="90679" y="272961"/>
                </a:lnTo>
                <a:lnTo>
                  <a:pt x="92396" y="277341"/>
                </a:lnTo>
                <a:lnTo>
                  <a:pt x="94387" y="280261"/>
                </a:lnTo>
                <a:lnTo>
                  <a:pt x="96562" y="282207"/>
                </a:lnTo>
                <a:lnTo>
                  <a:pt x="101236" y="285217"/>
                </a:lnTo>
                <a:lnTo>
                  <a:pt x="106135" y="289377"/>
                </a:lnTo>
                <a:lnTo>
                  <a:pt x="110320" y="290825"/>
                </a:lnTo>
                <a:lnTo>
                  <a:pt x="115649" y="291790"/>
                </a:lnTo>
                <a:lnTo>
                  <a:pt x="121744" y="292433"/>
                </a:lnTo>
                <a:lnTo>
                  <a:pt x="127499" y="293709"/>
                </a:lnTo>
                <a:lnTo>
                  <a:pt x="133029" y="295406"/>
                </a:lnTo>
                <a:lnTo>
                  <a:pt x="138409" y="297385"/>
                </a:lnTo>
                <a:lnTo>
                  <a:pt x="144536" y="297857"/>
                </a:lnTo>
                <a:lnTo>
                  <a:pt x="151161" y="297325"/>
                </a:lnTo>
                <a:lnTo>
                  <a:pt x="158117" y="296123"/>
                </a:lnTo>
                <a:lnTo>
                  <a:pt x="166142" y="294476"/>
                </a:lnTo>
                <a:lnTo>
                  <a:pt x="184089" y="290387"/>
                </a:lnTo>
                <a:lnTo>
                  <a:pt x="213233" y="283325"/>
                </a:lnTo>
                <a:lnTo>
                  <a:pt x="222358" y="280863"/>
                </a:lnTo>
                <a:lnTo>
                  <a:pt x="255850" y="2708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488"/>
          <p:cNvSpPr/>
          <p:nvPr/>
        </p:nvSpPr>
        <p:spPr>
          <a:xfrm>
            <a:off x="4846431" y="3863340"/>
            <a:ext cx="45611" cy="30469"/>
          </a:xfrm>
          <a:custGeom>
            <a:avLst/>
            <a:gdLst/>
            <a:ahLst/>
            <a:cxnLst/>
            <a:rect l="0" t="0" r="0" b="0"/>
            <a:pathLst>
              <a:path w="45611" h="30469">
                <a:moveTo>
                  <a:pt x="45610" y="0"/>
                </a:moveTo>
                <a:lnTo>
                  <a:pt x="33474" y="8090"/>
                </a:lnTo>
                <a:lnTo>
                  <a:pt x="29899" y="11320"/>
                </a:lnTo>
                <a:lnTo>
                  <a:pt x="27515" y="14320"/>
                </a:lnTo>
                <a:lnTo>
                  <a:pt x="25927" y="17167"/>
                </a:lnTo>
                <a:lnTo>
                  <a:pt x="23174" y="19911"/>
                </a:lnTo>
                <a:lnTo>
                  <a:pt x="19646" y="22588"/>
                </a:lnTo>
                <a:lnTo>
                  <a:pt x="9906" y="28921"/>
                </a:lnTo>
                <a:lnTo>
                  <a:pt x="8261" y="29441"/>
                </a:lnTo>
                <a:lnTo>
                  <a:pt x="6317" y="29787"/>
                </a:lnTo>
                <a:lnTo>
                  <a:pt x="0" y="30468"/>
                </a:lnTo>
                <a:lnTo>
                  <a:pt x="2196" y="28217"/>
                </a:lnTo>
                <a:lnTo>
                  <a:pt x="3968" y="26431"/>
                </a:lnTo>
                <a:lnTo>
                  <a:pt x="5148" y="24394"/>
                </a:lnTo>
                <a:lnTo>
                  <a:pt x="5935" y="22189"/>
                </a:lnTo>
                <a:lnTo>
                  <a:pt x="7509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489"/>
          <p:cNvSpPr/>
          <p:nvPr/>
        </p:nvSpPr>
        <p:spPr>
          <a:xfrm>
            <a:off x="5059680" y="3642360"/>
            <a:ext cx="22547" cy="243841"/>
          </a:xfrm>
          <a:custGeom>
            <a:avLst/>
            <a:gdLst/>
            <a:ahLst/>
            <a:cxnLst/>
            <a:rect l="0" t="0" r="0" b="0"/>
            <a:pathLst>
              <a:path w="22547" h="243841">
                <a:moveTo>
                  <a:pt x="15240" y="0"/>
                </a:moveTo>
                <a:lnTo>
                  <a:pt x="21801" y="0"/>
                </a:lnTo>
                <a:lnTo>
                  <a:pt x="22154" y="847"/>
                </a:lnTo>
                <a:lnTo>
                  <a:pt x="22546" y="4045"/>
                </a:lnTo>
                <a:lnTo>
                  <a:pt x="21804" y="6084"/>
                </a:lnTo>
                <a:lnTo>
                  <a:pt x="20462" y="8289"/>
                </a:lnTo>
                <a:lnTo>
                  <a:pt x="18722" y="10606"/>
                </a:lnTo>
                <a:lnTo>
                  <a:pt x="17561" y="12998"/>
                </a:lnTo>
                <a:lnTo>
                  <a:pt x="16787" y="15438"/>
                </a:lnTo>
                <a:lnTo>
                  <a:pt x="16272" y="17912"/>
                </a:lnTo>
                <a:lnTo>
                  <a:pt x="15699" y="22919"/>
                </a:lnTo>
                <a:lnTo>
                  <a:pt x="15444" y="28813"/>
                </a:lnTo>
                <a:lnTo>
                  <a:pt x="15280" y="48652"/>
                </a:lnTo>
                <a:lnTo>
                  <a:pt x="15241" y="114665"/>
                </a:lnTo>
                <a:lnTo>
                  <a:pt x="14394" y="122163"/>
                </a:lnTo>
                <a:lnTo>
                  <a:pt x="12983" y="129702"/>
                </a:lnTo>
                <a:lnTo>
                  <a:pt x="11195" y="137268"/>
                </a:lnTo>
                <a:lnTo>
                  <a:pt x="10004" y="144852"/>
                </a:lnTo>
                <a:lnTo>
                  <a:pt x="9209" y="152448"/>
                </a:lnTo>
                <a:lnTo>
                  <a:pt x="8680" y="160052"/>
                </a:lnTo>
                <a:lnTo>
                  <a:pt x="8327" y="166815"/>
                </a:lnTo>
                <a:lnTo>
                  <a:pt x="7934" y="178844"/>
                </a:lnTo>
                <a:lnTo>
                  <a:pt x="6983" y="184423"/>
                </a:lnTo>
                <a:lnTo>
                  <a:pt x="5502" y="189835"/>
                </a:lnTo>
                <a:lnTo>
                  <a:pt x="3668" y="195137"/>
                </a:lnTo>
                <a:lnTo>
                  <a:pt x="2445" y="200364"/>
                </a:lnTo>
                <a:lnTo>
                  <a:pt x="1630" y="205544"/>
                </a:lnTo>
                <a:lnTo>
                  <a:pt x="1087" y="210689"/>
                </a:lnTo>
                <a:lnTo>
                  <a:pt x="725" y="215813"/>
                </a:lnTo>
                <a:lnTo>
                  <a:pt x="483" y="220922"/>
                </a:lnTo>
                <a:lnTo>
                  <a:pt x="143" y="233945"/>
                </a:lnTo>
                <a:lnTo>
                  <a:pt x="0" y="2438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490"/>
          <p:cNvSpPr/>
          <p:nvPr/>
        </p:nvSpPr>
        <p:spPr>
          <a:xfrm>
            <a:off x="1767848" y="4183410"/>
            <a:ext cx="22853" cy="362780"/>
          </a:xfrm>
          <a:custGeom>
            <a:avLst/>
            <a:gdLst/>
            <a:ahLst/>
            <a:cxnLst/>
            <a:rect l="0" t="0" r="0" b="0"/>
            <a:pathLst>
              <a:path w="22853" h="362780">
                <a:moveTo>
                  <a:pt x="7612" y="15210"/>
                </a:moveTo>
                <a:lnTo>
                  <a:pt x="11658" y="15210"/>
                </a:lnTo>
                <a:lnTo>
                  <a:pt x="12002" y="14364"/>
                </a:lnTo>
                <a:lnTo>
                  <a:pt x="11385" y="12952"/>
                </a:lnTo>
                <a:lnTo>
                  <a:pt x="8357" y="8649"/>
                </a:lnTo>
                <a:lnTo>
                  <a:pt x="7943" y="5803"/>
                </a:lnTo>
                <a:lnTo>
                  <a:pt x="7632" y="311"/>
                </a:lnTo>
                <a:lnTo>
                  <a:pt x="6778" y="197"/>
                </a:lnTo>
                <a:lnTo>
                  <a:pt x="5363" y="121"/>
                </a:lnTo>
                <a:lnTo>
                  <a:pt x="1053" y="0"/>
                </a:lnTo>
                <a:lnTo>
                  <a:pt x="699" y="837"/>
                </a:lnTo>
                <a:lnTo>
                  <a:pt x="132" y="10520"/>
                </a:lnTo>
                <a:lnTo>
                  <a:pt x="0" y="47367"/>
                </a:lnTo>
                <a:lnTo>
                  <a:pt x="844" y="55275"/>
                </a:lnTo>
                <a:lnTo>
                  <a:pt x="2253" y="63933"/>
                </a:lnTo>
                <a:lnTo>
                  <a:pt x="4040" y="73092"/>
                </a:lnTo>
                <a:lnTo>
                  <a:pt x="5230" y="82585"/>
                </a:lnTo>
                <a:lnTo>
                  <a:pt x="6024" y="92300"/>
                </a:lnTo>
                <a:lnTo>
                  <a:pt x="6554" y="102163"/>
                </a:lnTo>
                <a:lnTo>
                  <a:pt x="7142" y="122154"/>
                </a:lnTo>
                <a:lnTo>
                  <a:pt x="7571" y="188905"/>
                </a:lnTo>
                <a:lnTo>
                  <a:pt x="7611" y="295303"/>
                </a:lnTo>
                <a:lnTo>
                  <a:pt x="8458" y="303539"/>
                </a:lnTo>
                <a:lnTo>
                  <a:pt x="9869" y="311570"/>
                </a:lnTo>
                <a:lnTo>
                  <a:pt x="11657" y="319463"/>
                </a:lnTo>
                <a:lnTo>
                  <a:pt x="12849" y="326418"/>
                </a:lnTo>
                <a:lnTo>
                  <a:pt x="13643" y="332749"/>
                </a:lnTo>
                <a:lnTo>
                  <a:pt x="14173" y="338663"/>
                </a:lnTo>
                <a:lnTo>
                  <a:pt x="14761" y="349749"/>
                </a:lnTo>
                <a:lnTo>
                  <a:pt x="14918" y="355076"/>
                </a:lnTo>
                <a:lnTo>
                  <a:pt x="15869" y="358627"/>
                </a:lnTo>
                <a:lnTo>
                  <a:pt x="17350" y="360995"/>
                </a:lnTo>
                <a:lnTo>
                  <a:pt x="19185" y="362573"/>
                </a:lnTo>
                <a:lnTo>
                  <a:pt x="20407" y="362779"/>
                </a:lnTo>
                <a:lnTo>
                  <a:pt x="21222" y="362069"/>
                </a:lnTo>
                <a:lnTo>
                  <a:pt x="21766" y="360749"/>
                </a:lnTo>
                <a:lnTo>
                  <a:pt x="22369" y="357025"/>
                </a:lnTo>
                <a:lnTo>
                  <a:pt x="22852" y="3504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491"/>
          <p:cNvSpPr/>
          <p:nvPr/>
        </p:nvSpPr>
        <p:spPr>
          <a:xfrm>
            <a:off x="1943100" y="4160520"/>
            <a:ext cx="156259" cy="356474"/>
          </a:xfrm>
          <a:custGeom>
            <a:avLst/>
            <a:gdLst/>
            <a:ahLst/>
            <a:cxnLst/>
            <a:rect l="0" t="0" r="0" b="0"/>
            <a:pathLst>
              <a:path w="156259" h="356474">
                <a:moveTo>
                  <a:pt x="7620" y="0"/>
                </a:moveTo>
                <a:lnTo>
                  <a:pt x="15710" y="16181"/>
                </a:lnTo>
                <a:lnTo>
                  <a:pt x="19787" y="22641"/>
                </a:lnTo>
                <a:lnTo>
                  <a:pt x="24198" y="28640"/>
                </a:lnTo>
                <a:lnTo>
                  <a:pt x="28832" y="34334"/>
                </a:lnTo>
                <a:lnTo>
                  <a:pt x="31921" y="38976"/>
                </a:lnTo>
                <a:lnTo>
                  <a:pt x="35354" y="46391"/>
                </a:lnTo>
                <a:lnTo>
                  <a:pt x="39137" y="54767"/>
                </a:lnTo>
                <a:lnTo>
                  <a:pt x="48465" y="73942"/>
                </a:lnTo>
                <a:lnTo>
                  <a:pt x="51783" y="79775"/>
                </a:lnTo>
                <a:lnTo>
                  <a:pt x="55689" y="86203"/>
                </a:lnTo>
                <a:lnTo>
                  <a:pt x="64544" y="100119"/>
                </a:lnTo>
                <a:lnTo>
                  <a:pt x="89038" y="137299"/>
                </a:lnTo>
                <a:lnTo>
                  <a:pt x="94072" y="144026"/>
                </a:lnTo>
                <a:lnTo>
                  <a:pt x="99121" y="150204"/>
                </a:lnTo>
                <a:lnTo>
                  <a:pt x="104181" y="156016"/>
                </a:lnTo>
                <a:lnTo>
                  <a:pt x="109247" y="162431"/>
                </a:lnTo>
                <a:lnTo>
                  <a:pt x="114318" y="169247"/>
                </a:lnTo>
                <a:lnTo>
                  <a:pt x="119392" y="176332"/>
                </a:lnTo>
                <a:lnTo>
                  <a:pt x="123622" y="183594"/>
                </a:lnTo>
                <a:lnTo>
                  <a:pt x="127288" y="190976"/>
                </a:lnTo>
                <a:lnTo>
                  <a:pt x="130578" y="198438"/>
                </a:lnTo>
                <a:lnTo>
                  <a:pt x="134466" y="205105"/>
                </a:lnTo>
                <a:lnTo>
                  <a:pt x="138750" y="211243"/>
                </a:lnTo>
                <a:lnTo>
                  <a:pt x="143300" y="217029"/>
                </a:lnTo>
                <a:lnTo>
                  <a:pt x="146334" y="223426"/>
                </a:lnTo>
                <a:lnTo>
                  <a:pt x="148355" y="230231"/>
                </a:lnTo>
                <a:lnTo>
                  <a:pt x="149704" y="237307"/>
                </a:lnTo>
                <a:lnTo>
                  <a:pt x="151449" y="243718"/>
                </a:lnTo>
                <a:lnTo>
                  <a:pt x="153459" y="249685"/>
                </a:lnTo>
                <a:lnTo>
                  <a:pt x="155647" y="255357"/>
                </a:lnTo>
                <a:lnTo>
                  <a:pt x="156258" y="261678"/>
                </a:lnTo>
                <a:lnTo>
                  <a:pt x="155818" y="268432"/>
                </a:lnTo>
                <a:lnTo>
                  <a:pt x="154679" y="275474"/>
                </a:lnTo>
                <a:lnTo>
                  <a:pt x="153919" y="281863"/>
                </a:lnTo>
                <a:lnTo>
                  <a:pt x="153413" y="287815"/>
                </a:lnTo>
                <a:lnTo>
                  <a:pt x="153076" y="293477"/>
                </a:lnTo>
                <a:lnTo>
                  <a:pt x="151157" y="299791"/>
                </a:lnTo>
                <a:lnTo>
                  <a:pt x="148184" y="306541"/>
                </a:lnTo>
                <a:lnTo>
                  <a:pt x="144510" y="313581"/>
                </a:lnTo>
                <a:lnTo>
                  <a:pt x="140366" y="319967"/>
                </a:lnTo>
                <a:lnTo>
                  <a:pt x="135911" y="325918"/>
                </a:lnTo>
                <a:lnTo>
                  <a:pt x="131248" y="331578"/>
                </a:lnTo>
                <a:lnTo>
                  <a:pt x="126445" y="336199"/>
                </a:lnTo>
                <a:lnTo>
                  <a:pt x="121550" y="340126"/>
                </a:lnTo>
                <a:lnTo>
                  <a:pt x="116593" y="343591"/>
                </a:lnTo>
                <a:lnTo>
                  <a:pt x="110749" y="346747"/>
                </a:lnTo>
                <a:lnTo>
                  <a:pt x="104313" y="349698"/>
                </a:lnTo>
                <a:lnTo>
                  <a:pt x="97481" y="352512"/>
                </a:lnTo>
                <a:lnTo>
                  <a:pt x="90388" y="354388"/>
                </a:lnTo>
                <a:lnTo>
                  <a:pt x="83118" y="355639"/>
                </a:lnTo>
                <a:lnTo>
                  <a:pt x="75733" y="356473"/>
                </a:lnTo>
                <a:lnTo>
                  <a:pt x="68268" y="356181"/>
                </a:lnTo>
                <a:lnTo>
                  <a:pt x="60752" y="355141"/>
                </a:lnTo>
                <a:lnTo>
                  <a:pt x="53202" y="353601"/>
                </a:lnTo>
                <a:lnTo>
                  <a:pt x="46474" y="350880"/>
                </a:lnTo>
                <a:lnTo>
                  <a:pt x="40296" y="347374"/>
                </a:lnTo>
                <a:lnTo>
                  <a:pt x="34484" y="343342"/>
                </a:lnTo>
                <a:lnTo>
                  <a:pt x="28069" y="338115"/>
                </a:lnTo>
                <a:lnTo>
                  <a:pt x="21253" y="332090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492"/>
          <p:cNvSpPr/>
          <p:nvPr/>
        </p:nvSpPr>
        <p:spPr>
          <a:xfrm>
            <a:off x="1935480" y="4160834"/>
            <a:ext cx="297181" cy="14832"/>
          </a:xfrm>
          <a:custGeom>
            <a:avLst/>
            <a:gdLst/>
            <a:ahLst/>
            <a:cxnLst/>
            <a:rect l="0" t="0" r="0" b="0"/>
            <a:pathLst>
              <a:path w="297181" h="14832">
                <a:moveTo>
                  <a:pt x="0" y="7306"/>
                </a:moveTo>
                <a:lnTo>
                  <a:pt x="16181" y="3261"/>
                </a:lnTo>
                <a:lnTo>
                  <a:pt x="22641" y="2069"/>
                </a:lnTo>
                <a:lnTo>
                  <a:pt x="28640" y="1275"/>
                </a:lnTo>
                <a:lnTo>
                  <a:pt x="34334" y="745"/>
                </a:lnTo>
                <a:lnTo>
                  <a:pt x="38976" y="392"/>
                </a:lnTo>
                <a:lnTo>
                  <a:pt x="46391" y="0"/>
                </a:lnTo>
                <a:lnTo>
                  <a:pt x="50401" y="742"/>
                </a:lnTo>
                <a:lnTo>
                  <a:pt x="54767" y="2084"/>
                </a:lnTo>
                <a:lnTo>
                  <a:pt x="59371" y="3825"/>
                </a:lnTo>
                <a:lnTo>
                  <a:pt x="64981" y="4985"/>
                </a:lnTo>
                <a:lnTo>
                  <a:pt x="71260" y="5759"/>
                </a:lnTo>
                <a:lnTo>
                  <a:pt x="77987" y="6274"/>
                </a:lnTo>
                <a:lnTo>
                  <a:pt x="85011" y="6618"/>
                </a:lnTo>
                <a:lnTo>
                  <a:pt x="99590" y="7000"/>
                </a:lnTo>
                <a:lnTo>
                  <a:pt x="107880" y="7949"/>
                </a:lnTo>
                <a:lnTo>
                  <a:pt x="116794" y="9429"/>
                </a:lnTo>
                <a:lnTo>
                  <a:pt x="126122" y="11261"/>
                </a:lnTo>
                <a:lnTo>
                  <a:pt x="134881" y="12482"/>
                </a:lnTo>
                <a:lnTo>
                  <a:pt x="143261" y="13297"/>
                </a:lnTo>
                <a:lnTo>
                  <a:pt x="151388" y="13840"/>
                </a:lnTo>
                <a:lnTo>
                  <a:pt x="161039" y="14202"/>
                </a:lnTo>
                <a:lnTo>
                  <a:pt x="194000" y="14712"/>
                </a:lnTo>
                <a:lnTo>
                  <a:pt x="215198" y="14831"/>
                </a:lnTo>
                <a:lnTo>
                  <a:pt x="225592" y="14016"/>
                </a:lnTo>
                <a:lnTo>
                  <a:pt x="235908" y="12626"/>
                </a:lnTo>
                <a:lnTo>
                  <a:pt x="246172" y="10852"/>
                </a:lnTo>
                <a:lnTo>
                  <a:pt x="256401" y="9670"/>
                </a:lnTo>
                <a:lnTo>
                  <a:pt x="266607" y="8882"/>
                </a:lnTo>
                <a:lnTo>
                  <a:pt x="297180" y="730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493"/>
          <p:cNvSpPr/>
          <p:nvPr/>
        </p:nvSpPr>
        <p:spPr>
          <a:xfrm>
            <a:off x="2324100" y="4168140"/>
            <a:ext cx="289561" cy="424749"/>
          </a:xfrm>
          <a:custGeom>
            <a:avLst/>
            <a:gdLst/>
            <a:ahLst/>
            <a:cxnLst/>
            <a:rect l="0" t="0" r="0" b="0"/>
            <a:pathLst>
              <a:path w="289561" h="424749">
                <a:moveTo>
                  <a:pt x="0" y="0"/>
                </a:moveTo>
                <a:lnTo>
                  <a:pt x="8090" y="28317"/>
                </a:lnTo>
                <a:lnTo>
                  <a:pt x="10473" y="38351"/>
                </a:lnTo>
                <a:lnTo>
                  <a:pt x="12062" y="46734"/>
                </a:lnTo>
                <a:lnTo>
                  <a:pt x="13122" y="54016"/>
                </a:lnTo>
                <a:lnTo>
                  <a:pt x="13828" y="61411"/>
                </a:lnTo>
                <a:lnTo>
                  <a:pt x="14298" y="68881"/>
                </a:lnTo>
                <a:lnTo>
                  <a:pt x="14822" y="83954"/>
                </a:lnTo>
                <a:lnTo>
                  <a:pt x="15054" y="99119"/>
                </a:lnTo>
                <a:lnTo>
                  <a:pt x="12899" y="112069"/>
                </a:lnTo>
                <a:lnTo>
                  <a:pt x="9966" y="125162"/>
                </a:lnTo>
                <a:lnTo>
                  <a:pt x="9184" y="133394"/>
                </a:lnTo>
                <a:lnTo>
                  <a:pt x="8663" y="142270"/>
                </a:lnTo>
                <a:lnTo>
                  <a:pt x="7468" y="151573"/>
                </a:lnTo>
                <a:lnTo>
                  <a:pt x="5826" y="161162"/>
                </a:lnTo>
                <a:lnTo>
                  <a:pt x="3884" y="170941"/>
                </a:lnTo>
                <a:lnTo>
                  <a:pt x="3435" y="180848"/>
                </a:lnTo>
                <a:lnTo>
                  <a:pt x="3984" y="190839"/>
                </a:lnTo>
                <a:lnTo>
                  <a:pt x="5196" y="200886"/>
                </a:lnTo>
                <a:lnTo>
                  <a:pt x="6004" y="210971"/>
                </a:lnTo>
                <a:lnTo>
                  <a:pt x="6542" y="221080"/>
                </a:lnTo>
                <a:lnTo>
                  <a:pt x="7141" y="242192"/>
                </a:lnTo>
                <a:lnTo>
                  <a:pt x="7407" y="265685"/>
                </a:lnTo>
                <a:lnTo>
                  <a:pt x="8325" y="277031"/>
                </a:lnTo>
                <a:lnTo>
                  <a:pt x="9783" y="287980"/>
                </a:lnTo>
                <a:lnTo>
                  <a:pt x="11602" y="298667"/>
                </a:lnTo>
                <a:lnTo>
                  <a:pt x="12815" y="308331"/>
                </a:lnTo>
                <a:lnTo>
                  <a:pt x="13623" y="317315"/>
                </a:lnTo>
                <a:lnTo>
                  <a:pt x="14162" y="325843"/>
                </a:lnTo>
                <a:lnTo>
                  <a:pt x="15368" y="334915"/>
                </a:lnTo>
                <a:lnTo>
                  <a:pt x="17019" y="344350"/>
                </a:lnTo>
                <a:lnTo>
                  <a:pt x="18966" y="354027"/>
                </a:lnTo>
                <a:lnTo>
                  <a:pt x="20264" y="362171"/>
                </a:lnTo>
                <a:lnTo>
                  <a:pt x="21129" y="369294"/>
                </a:lnTo>
                <a:lnTo>
                  <a:pt x="22091" y="381725"/>
                </a:lnTo>
                <a:lnTo>
                  <a:pt x="22518" y="392894"/>
                </a:lnTo>
                <a:lnTo>
                  <a:pt x="22792" y="413014"/>
                </a:lnTo>
                <a:lnTo>
                  <a:pt x="22851" y="424748"/>
                </a:lnTo>
                <a:lnTo>
                  <a:pt x="22859" y="411896"/>
                </a:lnTo>
                <a:lnTo>
                  <a:pt x="22860" y="297946"/>
                </a:lnTo>
                <a:lnTo>
                  <a:pt x="22013" y="285837"/>
                </a:lnTo>
                <a:lnTo>
                  <a:pt x="20602" y="273532"/>
                </a:lnTo>
                <a:lnTo>
                  <a:pt x="18815" y="261094"/>
                </a:lnTo>
                <a:lnTo>
                  <a:pt x="18470" y="248569"/>
                </a:lnTo>
                <a:lnTo>
                  <a:pt x="19087" y="235987"/>
                </a:lnTo>
                <a:lnTo>
                  <a:pt x="20344" y="223365"/>
                </a:lnTo>
                <a:lnTo>
                  <a:pt x="21183" y="210716"/>
                </a:lnTo>
                <a:lnTo>
                  <a:pt x="21742" y="198051"/>
                </a:lnTo>
                <a:lnTo>
                  <a:pt x="22363" y="173536"/>
                </a:lnTo>
                <a:lnTo>
                  <a:pt x="22847" y="84911"/>
                </a:lnTo>
                <a:lnTo>
                  <a:pt x="22860" y="24540"/>
                </a:lnTo>
                <a:lnTo>
                  <a:pt x="22013" y="24827"/>
                </a:lnTo>
                <a:lnTo>
                  <a:pt x="18815" y="27403"/>
                </a:lnTo>
                <a:lnTo>
                  <a:pt x="17623" y="29275"/>
                </a:lnTo>
                <a:lnTo>
                  <a:pt x="16299" y="33614"/>
                </a:lnTo>
                <a:lnTo>
                  <a:pt x="17968" y="40622"/>
                </a:lnTo>
                <a:lnTo>
                  <a:pt x="20686" y="49381"/>
                </a:lnTo>
                <a:lnTo>
                  <a:pt x="21894" y="58918"/>
                </a:lnTo>
                <a:lnTo>
                  <a:pt x="24688" y="68802"/>
                </a:lnTo>
                <a:lnTo>
                  <a:pt x="28753" y="78838"/>
                </a:lnTo>
                <a:lnTo>
                  <a:pt x="33381" y="88944"/>
                </a:lnTo>
                <a:lnTo>
                  <a:pt x="40518" y="101337"/>
                </a:lnTo>
                <a:lnTo>
                  <a:pt x="48488" y="114466"/>
                </a:lnTo>
                <a:lnTo>
                  <a:pt x="54852" y="125945"/>
                </a:lnTo>
                <a:lnTo>
                  <a:pt x="62761" y="136691"/>
                </a:lnTo>
                <a:lnTo>
                  <a:pt x="67241" y="141928"/>
                </a:lnTo>
                <a:lnTo>
                  <a:pt x="71921" y="147112"/>
                </a:lnTo>
                <a:lnTo>
                  <a:pt x="81636" y="157388"/>
                </a:lnTo>
                <a:lnTo>
                  <a:pt x="87444" y="160805"/>
                </a:lnTo>
                <a:lnTo>
                  <a:pt x="93856" y="163084"/>
                </a:lnTo>
                <a:lnTo>
                  <a:pt x="100671" y="164602"/>
                </a:lnTo>
                <a:lnTo>
                  <a:pt x="106907" y="165615"/>
                </a:lnTo>
                <a:lnTo>
                  <a:pt x="112758" y="166290"/>
                </a:lnTo>
                <a:lnTo>
                  <a:pt x="118352" y="166740"/>
                </a:lnTo>
                <a:lnTo>
                  <a:pt x="123775" y="167040"/>
                </a:lnTo>
                <a:lnTo>
                  <a:pt x="134316" y="167373"/>
                </a:lnTo>
                <a:lnTo>
                  <a:pt x="149770" y="167561"/>
                </a:lnTo>
                <a:lnTo>
                  <a:pt x="154033" y="165894"/>
                </a:lnTo>
                <a:lnTo>
                  <a:pt x="157722" y="163089"/>
                </a:lnTo>
                <a:lnTo>
                  <a:pt x="164925" y="156304"/>
                </a:lnTo>
                <a:lnTo>
                  <a:pt x="173772" y="150466"/>
                </a:lnTo>
                <a:lnTo>
                  <a:pt x="181090" y="142792"/>
                </a:lnTo>
                <a:lnTo>
                  <a:pt x="187165" y="133737"/>
                </a:lnTo>
                <a:lnTo>
                  <a:pt x="192687" y="124067"/>
                </a:lnTo>
                <a:lnTo>
                  <a:pt x="197963" y="114126"/>
                </a:lnTo>
                <a:lnTo>
                  <a:pt x="202283" y="104063"/>
                </a:lnTo>
                <a:lnTo>
                  <a:pt x="204204" y="93946"/>
                </a:lnTo>
                <a:lnTo>
                  <a:pt x="207316" y="86063"/>
                </a:lnTo>
                <a:lnTo>
                  <a:pt x="209330" y="82775"/>
                </a:lnTo>
                <a:lnTo>
                  <a:pt x="211569" y="74607"/>
                </a:lnTo>
                <a:lnTo>
                  <a:pt x="213255" y="61759"/>
                </a:lnTo>
                <a:lnTo>
                  <a:pt x="213347" y="71612"/>
                </a:lnTo>
                <a:lnTo>
                  <a:pt x="213357" y="89499"/>
                </a:lnTo>
                <a:lnTo>
                  <a:pt x="215617" y="101584"/>
                </a:lnTo>
                <a:lnTo>
                  <a:pt x="217405" y="108363"/>
                </a:lnTo>
                <a:lnTo>
                  <a:pt x="218596" y="116268"/>
                </a:lnTo>
                <a:lnTo>
                  <a:pt x="219391" y="124925"/>
                </a:lnTo>
                <a:lnTo>
                  <a:pt x="219921" y="134083"/>
                </a:lnTo>
                <a:lnTo>
                  <a:pt x="220509" y="153291"/>
                </a:lnTo>
                <a:lnTo>
                  <a:pt x="220667" y="163154"/>
                </a:lnTo>
                <a:lnTo>
                  <a:pt x="221617" y="173962"/>
                </a:lnTo>
                <a:lnTo>
                  <a:pt x="223099" y="185402"/>
                </a:lnTo>
                <a:lnTo>
                  <a:pt x="224932" y="197261"/>
                </a:lnTo>
                <a:lnTo>
                  <a:pt x="226156" y="208554"/>
                </a:lnTo>
                <a:lnTo>
                  <a:pt x="226970" y="219470"/>
                </a:lnTo>
                <a:lnTo>
                  <a:pt x="227513" y="230133"/>
                </a:lnTo>
                <a:lnTo>
                  <a:pt x="228723" y="240629"/>
                </a:lnTo>
                <a:lnTo>
                  <a:pt x="230375" y="251012"/>
                </a:lnTo>
                <a:lnTo>
                  <a:pt x="232323" y="261322"/>
                </a:lnTo>
                <a:lnTo>
                  <a:pt x="236746" y="281808"/>
                </a:lnTo>
                <a:lnTo>
                  <a:pt x="239111" y="292012"/>
                </a:lnTo>
                <a:lnTo>
                  <a:pt x="241534" y="301354"/>
                </a:lnTo>
                <a:lnTo>
                  <a:pt x="243996" y="310123"/>
                </a:lnTo>
                <a:lnTo>
                  <a:pt x="246484" y="318509"/>
                </a:lnTo>
                <a:lnTo>
                  <a:pt x="248989" y="325793"/>
                </a:lnTo>
                <a:lnTo>
                  <a:pt x="254031" y="338402"/>
                </a:lnTo>
                <a:lnTo>
                  <a:pt x="257407" y="343288"/>
                </a:lnTo>
                <a:lnTo>
                  <a:pt x="265675" y="350975"/>
                </a:lnTo>
                <a:lnTo>
                  <a:pt x="272736" y="354956"/>
                </a:lnTo>
                <a:lnTo>
                  <a:pt x="278696" y="356725"/>
                </a:lnTo>
                <a:lnTo>
                  <a:pt x="281470" y="357197"/>
                </a:lnTo>
                <a:lnTo>
                  <a:pt x="289560" y="3581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494"/>
          <p:cNvSpPr/>
          <p:nvPr/>
        </p:nvSpPr>
        <p:spPr>
          <a:xfrm>
            <a:off x="2705100" y="4213860"/>
            <a:ext cx="30481" cy="335281"/>
          </a:xfrm>
          <a:custGeom>
            <a:avLst/>
            <a:gdLst/>
            <a:ahLst/>
            <a:cxnLst/>
            <a:rect l="0" t="0" r="0" b="0"/>
            <a:pathLst>
              <a:path w="30481" h="335281">
                <a:moveTo>
                  <a:pt x="0" y="0"/>
                </a:moveTo>
                <a:lnTo>
                  <a:pt x="8091" y="4045"/>
                </a:lnTo>
                <a:lnTo>
                  <a:pt x="10474" y="6084"/>
                </a:lnTo>
                <a:lnTo>
                  <a:pt x="12063" y="8289"/>
                </a:lnTo>
                <a:lnTo>
                  <a:pt x="13122" y="10606"/>
                </a:lnTo>
                <a:lnTo>
                  <a:pt x="13828" y="14691"/>
                </a:lnTo>
                <a:lnTo>
                  <a:pt x="14299" y="19954"/>
                </a:lnTo>
                <a:lnTo>
                  <a:pt x="14612" y="26003"/>
                </a:lnTo>
                <a:lnTo>
                  <a:pt x="14961" y="37239"/>
                </a:lnTo>
                <a:lnTo>
                  <a:pt x="15185" y="62295"/>
                </a:lnTo>
                <a:lnTo>
                  <a:pt x="15241" y="231237"/>
                </a:lnTo>
                <a:lnTo>
                  <a:pt x="16086" y="240518"/>
                </a:lnTo>
                <a:lnTo>
                  <a:pt x="17498" y="249245"/>
                </a:lnTo>
                <a:lnTo>
                  <a:pt x="19285" y="257603"/>
                </a:lnTo>
                <a:lnTo>
                  <a:pt x="20477" y="265716"/>
                </a:lnTo>
                <a:lnTo>
                  <a:pt x="21271" y="273664"/>
                </a:lnTo>
                <a:lnTo>
                  <a:pt x="21801" y="281503"/>
                </a:lnTo>
                <a:lnTo>
                  <a:pt x="23001" y="289269"/>
                </a:lnTo>
                <a:lnTo>
                  <a:pt x="24648" y="296986"/>
                </a:lnTo>
                <a:lnTo>
                  <a:pt x="26592" y="304670"/>
                </a:lnTo>
                <a:lnTo>
                  <a:pt x="27888" y="311487"/>
                </a:lnTo>
                <a:lnTo>
                  <a:pt x="28752" y="317724"/>
                </a:lnTo>
                <a:lnTo>
                  <a:pt x="30480" y="3352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495"/>
          <p:cNvSpPr/>
          <p:nvPr/>
        </p:nvSpPr>
        <p:spPr>
          <a:xfrm>
            <a:off x="2697480" y="4092226"/>
            <a:ext cx="7621" cy="60675"/>
          </a:xfrm>
          <a:custGeom>
            <a:avLst/>
            <a:gdLst/>
            <a:ahLst/>
            <a:cxnLst/>
            <a:rect l="0" t="0" r="0" b="0"/>
            <a:pathLst>
              <a:path w="7621" h="60675">
                <a:moveTo>
                  <a:pt x="0" y="60674"/>
                </a:moveTo>
                <a:lnTo>
                  <a:pt x="0" y="0"/>
                </a:lnTo>
                <a:lnTo>
                  <a:pt x="0" y="17634"/>
                </a:lnTo>
                <a:lnTo>
                  <a:pt x="846" y="19280"/>
                </a:lnTo>
                <a:lnTo>
                  <a:pt x="2258" y="20378"/>
                </a:lnTo>
                <a:lnTo>
                  <a:pt x="7620" y="2257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496"/>
          <p:cNvSpPr/>
          <p:nvPr/>
        </p:nvSpPr>
        <p:spPr>
          <a:xfrm>
            <a:off x="2895600" y="4153392"/>
            <a:ext cx="167157" cy="425636"/>
          </a:xfrm>
          <a:custGeom>
            <a:avLst/>
            <a:gdLst/>
            <a:ahLst/>
            <a:cxnLst/>
            <a:rect l="0" t="0" r="0" b="0"/>
            <a:pathLst>
              <a:path w="167157" h="425636">
                <a:moveTo>
                  <a:pt x="0" y="14748"/>
                </a:moveTo>
                <a:lnTo>
                  <a:pt x="17912" y="50573"/>
                </a:lnTo>
                <a:lnTo>
                  <a:pt x="20661" y="60585"/>
                </a:lnTo>
                <a:lnTo>
                  <a:pt x="21883" y="71527"/>
                </a:lnTo>
                <a:lnTo>
                  <a:pt x="22208" y="78000"/>
                </a:lnTo>
                <a:lnTo>
                  <a:pt x="22570" y="91120"/>
                </a:lnTo>
                <a:lnTo>
                  <a:pt x="22821" y="122622"/>
                </a:lnTo>
                <a:lnTo>
                  <a:pt x="23681" y="130691"/>
                </a:lnTo>
                <a:lnTo>
                  <a:pt x="25100" y="139456"/>
                </a:lnTo>
                <a:lnTo>
                  <a:pt x="26894" y="148687"/>
                </a:lnTo>
                <a:lnTo>
                  <a:pt x="31144" y="167974"/>
                </a:lnTo>
                <a:lnTo>
                  <a:pt x="35855" y="188682"/>
                </a:lnTo>
                <a:lnTo>
                  <a:pt x="43267" y="223294"/>
                </a:lnTo>
                <a:lnTo>
                  <a:pt x="48299" y="244878"/>
                </a:lnTo>
                <a:lnTo>
                  <a:pt x="51672" y="256221"/>
                </a:lnTo>
                <a:lnTo>
                  <a:pt x="55615" y="268017"/>
                </a:lnTo>
                <a:lnTo>
                  <a:pt x="59936" y="280114"/>
                </a:lnTo>
                <a:lnTo>
                  <a:pt x="64511" y="291565"/>
                </a:lnTo>
                <a:lnTo>
                  <a:pt x="69254" y="302586"/>
                </a:lnTo>
                <a:lnTo>
                  <a:pt x="74109" y="313320"/>
                </a:lnTo>
                <a:lnTo>
                  <a:pt x="78192" y="323863"/>
                </a:lnTo>
                <a:lnTo>
                  <a:pt x="81761" y="334278"/>
                </a:lnTo>
                <a:lnTo>
                  <a:pt x="93573" y="371282"/>
                </a:lnTo>
                <a:lnTo>
                  <a:pt x="96249" y="378591"/>
                </a:lnTo>
                <a:lnTo>
                  <a:pt x="98879" y="385157"/>
                </a:lnTo>
                <a:lnTo>
                  <a:pt x="103213" y="396968"/>
                </a:lnTo>
                <a:lnTo>
                  <a:pt x="105139" y="407861"/>
                </a:lnTo>
                <a:lnTo>
                  <a:pt x="106223" y="419469"/>
                </a:lnTo>
                <a:lnTo>
                  <a:pt x="106544" y="424225"/>
                </a:lnTo>
                <a:lnTo>
                  <a:pt x="105743" y="424893"/>
                </a:lnTo>
                <a:lnTo>
                  <a:pt x="102594" y="425635"/>
                </a:lnTo>
                <a:lnTo>
                  <a:pt x="100569" y="424139"/>
                </a:lnTo>
                <a:lnTo>
                  <a:pt x="96062" y="417962"/>
                </a:lnTo>
                <a:lnTo>
                  <a:pt x="93494" y="409573"/>
                </a:lnTo>
                <a:lnTo>
                  <a:pt x="91506" y="400199"/>
                </a:lnTo>
                <a:lnTo>
                  <a:pt x="87800" y="390388"/>
                </a:lnTo>
                <a:lnTo>
                  <a:pt x="85627" y="383709"/>
                </a:lnTo>
                <a:lnTo>
                  <a:pt x="83331" y="375868"/>
                </a:lnTo>
                <a:lnTo>
                  <a:pt x="78523" y="358126"/>
                </a:lnTo>
                <a:lnTo>
                  <a:pt x="73563" y="338952"/>
                </a:lnTo>
                <a:lnTo>
                  <a:pt x="68537" y="316883"/>
                </a:lnTo>
                <a:lnTo>
                  <a:pt x="63481" y="293810"/>
                </a:lnTo>
                <a:lnTo>
                  <a:pt x="58411" y="272267"/>
                </a:lnTo>
                <a:lnTo>
                  <a:pt x="56721" y="260087"/>
                </a:lnTo>
                <a:lnTo>
                  <a:pt x="55594" y="246887"/>
                </a:lnTo>
                <a:lnTo>
                  <a:pt x="54843" y="233008"/>
                </a:lnTo>
                <a:lnTo>
                  <a:pt x="52648" y="219521"/>
                </a:lnTo>
                <a:lnTo>
                  <a:pt x="49492" y="206297"/>
                </a:lnTo>
                <a:lnTo>
                  <a:pt x="45694" y="193248"/>
                </a:lnTo>
                <a:lnTo>
                  <a:pt x="43163" y="181161"/>
                </a:lnTo>
                <a:lnTo>
                  <a:pt x="41475" y="169717"/>
                </a:lnTo>
                <a:lnTo>
                  <a:pt x="40350" y="158701"/>
                </a:lnTo>
                <a:lnTo>
                  <a:pt x="39600" y="147123"/>
                </a:lnTo>
                <a:lnTo>
                  <a:pt x="39099" y="135172"/>
                </a:lnTo>
                <a:lnTo>
                  <a:pt x="38396" y="102640"/>
                </a:lnTo>
                <a:lnTo>
                  <a:pt x="38117" y="42951"/>
                </a:lnTo>
                <a:lnTo>
                  <a:pt x="40365" y="31234"/>
                </a:lnTo>
                <a:lnTo>
                  <a:pt x="44187" y="21228"/>
                </a:lnTo>
                <a:lnTo>
                  <a:pt x="48707" y="13959"/>
                </a:lnTo>
                <a:lnTo>
                  <a:pt x="53539" y="7907"/>
                </a:lnTo>
                <a:lnTo>
                  <a:pt x="56012" y="5107"/>
                </a:lnTo>
                <a:lnTo>
                  <a:pt x="58508" y="3241"/>
                </a:lnTo>
                <a:lnTo>
                  <a:pt x="63539" y="1167"/>
                </a:lnTo>
                <a:lnTo>
                  <a:pt x="66913" y="614"/>
                </a:lnTo>
                <a:lnTo>
                  <a:pt x="70855" y="246"/>
                </a:lnTo>
                <a:lnTo>
                  <a:pt x="75177" y="0"/>
                </a:lnTo>
                <a:lnTo>
                  <a:pt x="78904" y="682"/>
                </a:lnTo>
                <a:lnTo>
                  <a:pt x="82236" y="1984"/>
                </a:lnTo>
                <a:lnTo>
                  <a:pt x="85304" y="3699"/>
                </a:lnTo>
                <a:lnTo>
                  <a:pt x="89889" y="5689"/>
                </a:lnTo>
                <a:lnTo>
                  <a:pt x="95486" y="7862"/>
                </a:lnTo>
                <a:lnTo>
                  <a:pt x="101757" y="10157"/>
                </a:lnTo>
                <a:lnTo>
                  <a:pt x="106785" y="12534"/>
                </a:lnTo>
                <a:lnTo>
                  <a:pt x="110983" y="14966"/>
                </a:lnTo>
                <a:lnTo>
                  <a:pt x="114628" y="17433"/>
                </a:lnTo>
                <a:lnTo>
                  <a:pt x="118752" y="20771"/>
                </a:lnTo>
                <a:lnTo>
                  <a:pt x="123194" y="24690"/>
                </a:lnTo>
                <a:lnTo>
                  <a:pt x="127850" y="28997"/>
                </a:lnTo>
                <a:lnTo>
                  <a:pt x="132647" y="32713"/>
                </a:lnTo>
                <a:lnTo>
                  <a:pt x="137537" y="36039"/>
                </a:lnTo>
                <a:lnTo>
                  <a:pt x="142491" y="39102"/>
                </a:lnTo>
                <a:lnTo>
                  <a:pt x="146641" y="42838"/>
                </a:lnTo>
                <a:lnTo>
                  <a:pt x="150254" y="47021"/>
                </a:lnTo>
                <a:lnTo>
                  <a:pt x="153509" y="51503"/>
                </a:lnTo>
                <a:lnTo>
                  <a:pt x="156526" y="57032"/>
                </a:lnTo>
                <a:lnTo>
                  <a:pt x="159384" y="63257"/>
                </a:lnTo>
                <a:lnTo>
                  <a:pt x="163970" y="76101"/>
                </a:lnTo>
                <a:lnTo>
                  <a:pt x="166009" y="87454"/>
                </a:lnTo>
                <a:lnTo>
                  <a:pt x="166915" y="98144"/>
                </a:lnTo>
                <a:lnTo>
                  <a:pt x="167156" y="103366"/>
                </a:lnTo>
                <a:lnTo>
                  <a:pt x="165167" y="115940"/>
                </a:lnTo>
                <a:lnTo>
                  <a:pt x="161460" y="129149"/>
                </a:lnTo>
                <a:lnTo>
                  <a:pt x="156991" y="140664"/>
                </a:lnTo>
                <a:lnTo>
                  <a:pt x="153767" y="146106"/>
                </a:lnTo>
                <a:lnTo>
                  <a:pt x="149925" y="151426"/>
                </a:lnTo>
                <a:lnTo>
                  <a:pt x="145670" y="156667"/>
                </a:lnTo>
                <a:lnTo>
                  <a:pt x="141140" y="161854"/>
                </a:lnTo>
                <a:lnTo>
                  <a:pt x="136426" y="167006"/>
                </a:lnTo>
                <a:lnTo>
                  <a:pt x="126673" y="177245"/>
                </a:lnTo>
                <a:lnTo>
                  <a:pt x="116695" y="187440"/>
                </a:lnTo>
                <a:lnTo>
                  <a:pt x="111663" y="191683"/>
                </a:lnTo>
                <a:lnTo>
                  <a:pt x="106615" y="195358"/>
                </a:lnTo>
                <a:lnTo>
                  <a:pt x="101557" y="198655"/>
                </a:lnTo>
                <a:lnTo>
                  <a:pt x="96491" y="201699"/>
                </a:lnTo>
                <a:lnTo>
                  <a:pt x="91421" y="204575"/>
                </a:lnTo>
                <a:lnTo>
                  <a:pt x="86347" y="207340"/>
                </a:lnTo>
                <a:lnTo>
                  <a:pt x="82118" y="209182"/>
                </a:lnTo>
                <a:lnTo>
                  <a:pt x="78452" y="210411"/>
                </a:lnTo>
                <a:lnTo>
                  <a:pt x="75161" y="211230"/>
                </a:lnTo>
                <a:lnTo>
                  <a:pt x="72121" y="211776"/>
                </a:lnTo>
                <a:lnTo>
                  <a:pt x="69247" y="212140"/>
                </a:lnTo>
                <a:lnTo>
                  <a:pt x="66484" y="212383"/>
                </a:lnTo>
                <a:lnTo>
                  <a:pt x="63796" y="211698"/>
                </a:lnTo>
                <a:lnTo>
                  <a:pt x="61157" y="210395"/>
                </a:lnTo>
                <a:lnTo>
                  <a:pt x="53340" y="20524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497"/>
          <p:cNvSpPr/>
          <p:nvPr/>
        </p:nvSpPr>
        <p:spPr>
          <a:xfrm>
            <a:off x="3101340" y="4153214"/>
            <a:ext cx="201190" cy="487367"/>
          </a:xfrm>
          <a:custGeom>
            <a:avLst/>
            <a:gdLst/>
            <a:ahLst/>
            <a:cxnLst/>
            <a:rect l="0" t="0" r="0" b="0"/>
            <a:pathLst>
              <a:path w="201190" h="487367">
                <a:moveTo>
                  <a:pt x="121919" y="7306"/>
                </a:moveTo>
                <a:lnTo>
                  <a:pt x="146191" y="3261"/>
                </a:lnTo>
                <a:lnTo>
                  <a:pt x="154186" y="2069"/>
                </a:lnTo>
                <a:lnTo>
                  <a:pt x="160364" y="1275"/>
                </a:lnTo>
                <a:lnTo>
                  <a:pt x="172317" y="0"/>
                </a:lnTo>
                <a:lnTo>
                  <a:pt x="173298" y="742"/>
                </a:lnTo>
                <a:lnTo>
                  <a:pt x="173952" y="2084"/>
                </a:lnTo>
                <a:lnTo>
                  <a:pt x="175001" y="6275"/>
                </a:lnTo>
                <a:lnTo>
                  <a:pt x="172887" y="9105"/>
                </a:lnTo>
                <a:lnTo>
                  <a:pt x="166937" y="15459"/>
                </a:lnTo>
                <a:lnTo>
                  <a:pt x="162248" y="21090"/>
                </a:lnTo>
                <a:lnTo>
                  <a:pt x="157341" y="29237"/>
                </a:lnTo>
                <a:lnTo>
                  <a:pt x="154000" y="32933"/>
                </a:lnTo>
                <a:lnTo>
                  <a:pt x="150079" y="36244"/>
                </a:lnTo>
                <a:lnTo>
                  <a:pt x="145773" y="39298"/>
                </a:lnTo>
                <a:lnTo>
                  <a:pt x="142055" y="43028"/>
                </a:lnTo>
                <a:lnTo>
                  <a:pt x="138730" y="47207"/>
                </a:lnTo>
                <a:lnTo>
                  <a:pt x="135667" y="51687"/>
                </a:lnTo>
                <a:lnTo>
                  <a:pt x="131931" y="56367"/>
                </a:lnTo>
                <a:lnTo>
                  <a:pt x="127747" y="61180"/>
                </a:lnTo>
                <a:lnTo>
                  <a:pt x="123265" y="66082"/>
                </a:lnTo>
                <a:lnTo>
                  <a:pt x="113768" y="76045"/>
                </a:lnTo>
                <a:lnTo>
                  <a:pt x="97920" y="92192"/>
                </a:lnTo>
                <a:lnTo>
                  <a:pt x="94067" y="95224"/>
                </a:lnTo>
                <a:lnTo>
                  <a:pt x="89804" y="98091"/>
                </a:lnTo>
                <a:lnTo>
                  <a:pt x="85269" y="100850"/>
                </a:lnTo>
                <a:lnTo>
                  <a:pt x="81400" y="104382"/>
                </a:lnTo>
                <a:lnTo>
                  <a:pt x="77972" y="108430"/>
                </a:lnTo>
                <a:lnTo>
                  <a:pt x="72754" y="116597"/>
                </a:lnTo>
                <a:lnTo>
                  <a:pt x="70435" y="123049"/>
                </a:lnTo>
                <a:lnTo>
                  <a:pt x="68946" y="134089"/>
                </a:lnTo>
                <a:lnTo>
                  <a:pt x="68743" y="139290"/>
                </a:lnTo>
                <a:lnTo>
                  <a:pt x="69535" y="141862"/>
                </a:lnTo>
                <a:lnTo>
                  <a:pt x="79200" y="158663"/>
                </a:lnTo>
                <a:lnTo>
                  <a:pt x="82433" y="162397"/>
                </a:lnTo>
                <a:lnTo>
                  <a:pt x="86282" y="165734"/>
                </a:lnTo>
                <a:lnTo>
                  <a:pt x="90541" y="168805"/>
                </a:lnTo>
                <a:lnTo>
                  <a:pt x="108671" y="181217"/>
                </a:lnTo>
                <a:lnTo>
                  <a:pt x="114780" y="185053"/>
                </a:lnTo>
                <a:lnTo>
                  <a:pt x="120547" y="188458"/>
                </a:lnTo>
                <a:lnTo>
                  <a:pt x="126084" y="191574"/>
                </a:lnTo>
                <a:lnTo>
                  <a:pt x="132316" y="195345"/>
                </a:lnTo>
                <a:lnTo>
                  <a:pt x="146014" y="204050"/>
                </a:lnTo>
                <a:lnTo>
                  <a:pt x="152376" y="207895"/>
                </a:lnTo>
                <a:lnTo>
                  <a:pt x="158310" y="211306"/>
                </a:lnTo>
                <a:lnTo>
                  <a:pt x="163960" y="214426"/>
                </a:lnTo>
                <a:lnTo>
                  <a:pt x="169420" y="218199"/>
                </a:lnTo>
                <a:lnTo>
                  <a:pt x="174753" y="222408"/>
                </a:lnTo>
                <a:lnTo>
                  <a:pt x="180002" y="226908"/>
                </a:lnTo>
                <a:lnTo>
                  <a:pt x="184348" y="231601"/>
                </a:lnTo>
                <a:lnTo>
                  <a:pt x="188092" y="236422"/>
                </a:lnTo>
                <a:lnTo>
                  <a:pt x="191435" y="241331"/>
                </a:lnTo>
                <a:lnTo>
                  <a:pt x="197406" y="251299"/>
                </a:lnTo>
                <a:lnTo>
                  <a:pt x="200184" y="256328"/>
                </a:lnTo>
                <a:lnTo>
                  <a:pt x="201189" y="262221"/>
                </a:lnTo>
                <a:lnTo>
                  <a:pt x="200048" y="275541"/>
                </a:lnTo>
                <a:lnTo>
                  <a:pt x="196719" y="289929"/>
                </a:lnTo>
                <a:lnTo>
                  <a:pt x="191570" y="304789"/>
                </a:lnTo>
                <a:lnTo>
                  <a:pt x="187827" y="312308"/>
                </a:lnTo>
                <a:lnTo>
                  <a:pt x="183638" y="319861"/>
                </a:lnTo>
                <a:lnTo>
                  <a:pt x="177458" y="329129"/>
                </a:lnTo>
                <a:lnTo>
                  <a:pt x="169952" y="339542"/>
                </a:lnTo>
                <a:lnTo>
                  <a:pt x="137616" y="382625"/>
                </a:lnTo>
                <a:lnTo>
                  <a:pt x="128151" y="392985"/>
                </a:lnTo>
                <a:lnTo>
                  <a:pt x="117607" y="403279"/>
                </a:lnTo>
                <a:lnTo>
                  <a:pt x="106344" y="413528"/>
                </a:lnTo>
                <a:lnTo>
                  <a:pt x="94603" y="423747"/>
                </a:lnTo>
                <a:lnTo>
                  <a:pt x="70268" y="444134"/>
                </a:lnTo>
                <a:lnTo>
                  <a:pt x="57005" y="453464"/>
                </a:lnTo>
                <a:lnTo>
                  <a:pt x="43083" y="462225"/>
                </a:lnTo>
                <a:lnTo>
                  <a:pt x="0" y="48736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498"/>
          <p:cNvSpPr/>
          <p:nvPr/>
        </p:nvSpPr>
        <p:spPr>
          <a:xfrm>
            <a:off x="3581400" y="2415540"/>
            <a:ext cx="548641" cy="487681"/>
          </a:xfrm>
          <a:custGeom>
            <a:avLst/>
            <a:gdLst/>
            <a:ahLst/>
            <a:cxnLst/>
            <a:rect l="0" t="0" r="0" b="0"/>
            <a:pathLst>
              <a:path w="548641" h="487681">
                <a:moveTo>
                  <a:pt x="0" y="487680"/>
                </a:moveTo>
                <a:lnTo>
                  <a:pt x="0" y="483635"/>
                </a:lnTo>
                <a:lnTo>
                  <a:pt x="847" y="482443"/>
                </a:lnTo>
                <a:lnTo>
                  <a:pt x="2258" y="481649"/>
                </a:lnTo>
                <a:lnTo>
                  <a:pt x="6561" y="480374"/>
                </a:lnTo>
                <a:lnTo>
                  <a:pt x="14088" y="480088"/>
                </a:lnTo>
                <a:lnTo>
                  <a:pt x="21700" y="473502"/>
                </a:lnTo>
                <a:lnTo>
                  <a:pt x="22087" y="472301"/>
                </a:lnTo>
                <a:lnTo>
                  <a:pt x="22517" y="468709"/>
                </a:lnTo>
                <a:lnTo>
                  <a:pt x="23478" y="466566"/>
                </a:lnTo>
                <a:lnTo>
                  <a:pt x="29390" y="458601"/>
                </a:lnTo>
                <a:lnTo>
                  <a:pt x="34203" y="453570"/>
                </a:lnTo>
                <a:lnTo>
                  <a:pt x="35502" y="451393"/>
                </a:lnTo>
                <a:lnTo>
                  <a:pt x="38177" y="444285"/>
                </a:lnTo>
                <a:lnTo>
                  <a:pt x="46237" y="434297"/>
                </a:lnTo>
                <a:lnTo>
                  <a:pt x="48605" y="431771"/>
                </a:lnTo>
                <a:lnTo>
                  <a:pt x="51030" y="430088"/>
                </a:lnTo>
                <a:lnTo>
                  <a:pt x="55982" y="428217"/>
                </a:lnTo>
                <a:lnTo>
                  <a:pt x="57641" y="426871"/>
                </a:lnTo>
                <a:lnTo>
                  <a:pt x="58748" y="425128"/>
                </a:lnTo>
                <a:lnTo>
                  <a:pt x="59485" y="423118"/>
                </a:lnTo>
                <a:lnTo>
                  <a:pt x="62563" y="418628"/>
                </a:lnTo>
                <a:lnTo>
                  <a:pt x="64569" y="416245"/>
                </a:lnTo>
                <a:lnTo>
                  <a:pt x="66753" y="414657"/>
                </a:lnTo>
                <a:lnTo>
                  <a:pt x="73871" y="411575"/>
                </a:lnTo>
                <a:lnTo>
                  <a:pt x="89943" y="397650"/>
                </a:lnTo>
                <a:lnTo>
                  <a:pt x="109314" y="378365"/>
                </a:lnTo>
                <a:lnTo>
                  <a:pt x="111823" y="376703"/>
                </a:lnTo>
                <a:lnTo>
                  <a:pt x="119399" y="373518"/>
                </a:lnTo>
                <a:lnTo>
                  <a:pt x="136128" y="362904"/>
                </a:lnTo>
                <a:lnTo>
                  <a:pt x="149154" y="352998"/>
                </a:lnTo>
                <a:lnTo>
                  <a:pt x="165885" y="337815"/>
                </a:lnTo>
                <a:lnTo>
                  <a:pt x="181279" y="327659"/>
                </a:lnTo>
                <a:lnTo>
                  <a:pt x="196769" y="313455"/>
                </a:lnTo>
                <a:lnTo>
                  <a:pt x="211172" y="303319"/>
                </a:lnTo>
                <a:lnTo>
                  <a:pt x="225973" y="291462"/>
                </a:lnTo>
                <a:lnTo>
                  <a:pt x="239487" y="279305"/>
                </a:lnTo>
                <a:lnTo>
                  <a:pt x="254215" y="269964"/>
                </a:lnTo>
                <a:lnTo>
                  <a:pt x="269304" y="260988"/>
                </a:lnTo>
                <a:lnTo>
                  <a:pt x="283652" y="248827"/>
                </a:lnTo>
                <a:lnTo>
                  <a:pt x="298772" y="234446"/>
                </a:lnTo>
                <a:lnTo>
                  <a:pt x="308048" y="226118"/>
                </a:lnTo>
                <a:lnTo>
                  <a:pt x="321943" y="216670"/>
                </a:lnTo>
                <a:lnTo>
                  <a:pt x="336910" y="203634"/>
                </a:lnTo>
                <a:lnTo>
                  <a:pt x="351877" y="189049"/>
                </a:lnTo>
                <a:lnTo>
                  <a:pt x="371635" y="175404"/>
                </a:lnTo>
                <a:lnTo>
                  <a:pt x="387240" y="161083"/>
                </a:lnTo>
                <a:lnTo>
                  <a:pt x="401392" y="148032"/>
                </a:lnTo>
                <a:lnTo>
                  <a:pt x="410101" y="142556"/>
                </a:lnTo>
                <a:lnTo>
                  <a:pt x="417358" y="135043"/>
                </a:lnTo>
                <a:lnTo>
                  <a:pt x="420479" y="130669"/>
                </a:lnTo>
                <a:lnTo>
                  <a:pt x="428461" y="123551"/>
                </a:lnTo>
                <a:lnTo>
                  <a:pt x="442476" y="114783"/>
                </a:lnTo>
                <a:lnTo>
                  <a:pt x="447384" y="112082"/>
                </a:lnTo>
                <a:lnTo>
                  <a:pt x="455094" y="104565"/>
                </a:lnTo>
                <a:lnTo>
                  <a:pt x="466454" y="90814"/>
                </a:lnTo>
                <a:lnTo>
                  <a:pt x="475706" y="81848"/>
                </a:lnTo>
                <a:lnTo>
                  <a:pt x="489589" y="71194"/>
                </a:lnTo>
                <a:lnTo>
                  <a:pt x="502293" y="55111"/>
                </a:lnTo>
                <a:lnTo>
                  <a:pt x="505042" y="51981"/>
                </a:lnTo>
                <a:lnTo>
                  <a:pt x="520774" y="40873"/>
                </a:lnTo>
                <a:lnTo>
                  <a:pt x="537416" y="26267"/>
                </a:lnTo>
                <a:lnTo>
                  <a:pt x="548640" y="15240"/>
                </a:lnTo>
                <a:lnTo>
                  <a:pt x="544595" y="15240"/>
                </a:lnTo>
                <a:lnTo>
                  <a:pt x="543403" y="14393"/>
                </a:lnTo>
                <a:lnTo>
                  <a:pt x="542608" y="12982"/>
                </a:lnTo>
                <a:lnTo>
                  <a:pt x="542079" y="11195"/>
                </a:lnTo>
                <a:lnTo>
                  <a:pt x="540032" y="10003"/>
                </a:lnTo>
                <a:lnTo>
                  <a:pt x="529909" y="7480"/>
                </a:lnTo>
                <a:lnTo>
                  <a:pt x="51815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499"/>
          <p:cNvSpPr/>
          <p:nvPr/>
        </p:nvSpPr>
        <p:spPr>
          <a:xfrm>
            <a:off x="4107180" y="2583180"/>
            <a:ext cx="22861" cy="187271"/>
          </a:xfrm>
          <a:custGeom>
            <a:avLst/>
            <a:gdLst/>
            <a:ahLst/>
            <a:cxnLst/>
            <a:rect l="0" t="0" r="0" b="0"/>
            <a:pathLst>
              <a:path w="22861" h="187271">
                <a:moveTo>
                  <a:pt x="7620" y="7620"/>
                </a:moveTo>
                <a:lnTo>
                  <a:pt x="15212" y="28"/>
                </a:lnTo>
                <a:lnTo>
                  <a:pt x="15239" y="1"/>
                </a:lnTo>
                <a:lnTo>
                  <a:pt x="22545" y="0"/>
                </a:lnTo>
                <a:lnTo>
                  <a:pt x="22798" y="5237"/>
                </a:lnTo>
                <a:lnTo>
                  <a:pt x="22847" y="9407"/>
                </a:lnTo>
                <a:lnTo>
                  <a:pt x="22859" y="21700"/>
                </a:lnTo>
                <a:lnTo>
                  <a:pt x="22013" y="22933"/>
                </a:lnTo>
                <a:lnTo>
                  <a:pt x="20602" y="24602"/>
                </a:lnTo>
                <a:lnTo>
                  <a:pt x="16299" y="29319"/>
                </a:lnTo>
                <a:lnTo>
                  <a:pt x="15711" y="32222"/>
                </a:lnTo>
                <a:lnTo>
                  <a:pt x="15333" y="36939"/>
                </a:lnTo>
                <a:lnTo>
                  <a:pt x="15267" y="41801"/>
                </a:lnTo>
                <a:lnTo>
                  <a:pt x="15240" y="163715"/>
                </a:lnTo>
                <a:lnTo>
                  <a:pt x="16087" y="165023"/>
                </a:lnTo>
                <a:lnTo>
                  <a:pt x="17497" y="165895"/>
                </a:lnTo>
                <a:lnTo>
                  <a:pt x="19284" y="166477"/>
                </a:lnTo>
                <a:lnTo>
                  <a:pt x="20477" y="167711"/>
                </a:lnTo>
                <a:lnTo>
                  <a:pt x="21271" y="169381"/>
                </a:lnTo>
                <a:lnTo>
                  <a:pt x="22767" y="174916"/>
                </a:lnTo>
                <a:lnTo>
                  <a:pt x="22841" y="180429"/>
                </a:lnTo>
                <a:lnTo>
                  <a:pt x="22860" y="187270"/>
                </a:lnTo>
                <a:lnTo>
                  <a:pt x="22860" y="183625"/>
                </a:lnTo>
                <a:lnTo>
                  <a:pt x="22013" y="182530"/>
                </a:lnTo>
                <a:lnTo>
                  <a:pt x="20602" y="180953"/>
                </a:lnTo>
                <a:lnTo>
                  <a:pt x="18815" y="179055"/>
                </a:lnTo>
                <a:lnTo>
                  <a:pt x="15930" y="176944"/>
                </a:lnTo>
                <a:lnTo>
                  <a:pt x="12314" y="174689"/>
                </a:lnTo>
                <a:lnTo>
                  <a:pt x="0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500"/>
          <p:cNvSpPr/>
          <p:nvPr/>
        </p:nvSpPr>
        <p:spPr>
          <a:xfrm>
            <a:off x="6218018" y="2087984"/>
            <a:ext cx="148755" cy="258379"/>
          </a:xfrm>
          <a:custGeom>
            <a:avLst/>
            <a:gdLst/>
            <a:ahLst/>
            <a:cxnLst/>
            <a:rect l="0" t="0" r="0" b="0"/>
            <a:pathLst>
              <a:path w="148755" h="258379">
                <a:moveTo>
                  <a:pt x="98962" y="30376"/>
                </a:moveTo>
                <a:lnTo>
                  <a:pt x="94916" y="30376"/>
                </a:lnTo>
                <a:lnTo>
                  <a:pt x="93725" y="29529"/>
                </a:lnTo>
                <a:lnTo>
                  <a:pt x="92931" y="28118"/>
                </a:lnTo>
                <a:lnTo>
                  <a:pt x="92400" y="26331"/>
                </a:lnTo>
                <a:lnTo>
                  <a:pt x="90354" y="25139"/>
                </a:lnTo>
                <a:lnTo>
                  <a:pt x="87298" y="24345"/>
                </a:lnTo>
                <a:lnTo>
                  <a:pt x="83566" y="23815"/>
                </a:lnTo>
                <a:lnTo>
                  <a:pt x="80231" y="22616"/>
                </a:lnTo>
                <a:lnTo>
                  <a:pt x="77161" y="20969"/>
                </a:lnTo>
                <a:lnTo>
                  <a:pt x="74267" y="19025"/>
                </a:lnTo>
                <a:lnTo>
                  <a:pt x="71493" y="16882"/>
                </a:lnTo>
                <a:lnTo>
                  <a:pt x="68797" y="14607"/>
                </a:lnTo>
                <a:lnTo>
                  <a:pt x="66152" y="12243"/>
                </a:lnTo>
                <a:lnTo>
                  <a:pt x="63542" y="10668"/>
                </a:lnTo>
                <a:lnTo>
                  <a:pt x="60955" y="9617"/>
                </a:lnTo>
                <a:lnTo>
                  <a:pt x="58384" y="8917"/>
                </a:lnTo>
                <a:lnTo>
                  <a:pt x="55824" y="7603"/>
                </a:lnTo>
                <a:lnTo>
                  <a:pt x="53269" y="5881"/>
                </a:lnTo>
                <a:lnTo>
                  <a:pt x="50720" y="3886"/>
                </a:lnTo>
                <a:lnTo>
                  <a:pt x="48174" y="2556"/>
                </a:lnTo>
                <a:lnTo>
                  <a:pt x="45631" y="1669"/>
                </a:lnTo>
                <a:lnTo>
                  <a:pt x="39509" y="246"/>
                </a:lnTo>
                <a:lnTo>
                  <a:pt x="36414" y="52"/>
                </a:lnTo>
                <a:lnTo>
                  <a:pt x="34403" y="0"/>
                </a:lnTo>
                <a:lnTo>
                  <a:pt x="32216" y="812"/>
                </a:lnTo>
                <a:lnTo>
                  <a:pt x="29911" y="2200"/>
                </a:lnTo>
                <a:lnTo>
                  <a:pt x="27528" y="3972"/>
                </a:lnTo>
                <a:lnTo>
                  <a:pt x="25940" y="6847"/>
                </a:lnTo>
                <a:lnTo>
                  <a:pt x="24174" y="14556"/>
                </a:lnTo>
                <a:lnTo>
                  <a:pt x="23703" y="18983"/>
                </a:lnTo>
                <a:lnTo>
                  <a:pt x="23390" y="23627"/>
                </a:lnTo>
                <a:lnTo>
                  <a:pt x="23181" y="28417"/>
                </a:lnTo>
                <a:lnTo>
                  <a:pt x="21348" y="34150"/>
                </a:lnTo>
                <a:lnTo>
                  <a:pt x="18434" y="40512"/>
                </a:lnTo>
                <a:lnTo>
                  <a:pt x="14796" y="47293"/>
                </a:lnTo>
                <a:lnTo>
                  <a:pt x="12371" y="54354"/>
                </a:lnTo>
                <a:lnTo>
                  <a:pt x="10755" y="61602"/>
                </a:lnTo>
                <a:lnTo>
                  <a:pt x="9677" y="68973"/>
                </a:lnTo>
                <a:lnTo>
                  <a:pt x="8959" y="76427"/>
                </a:lnTo>
                <a:lnTo>
                  <a:pt x="8480" y="83937"/>
                </a:lnTo>
                <a:lnTo>
                  <a:pt x="8161" y="91483"/>
                </a:lnTo>
                <a:lnTo>
                  <a:pt x="7101" y="100748"/>
                </a:lnTo>
                <a:lnTo>
                  <a:pt x="5549" y="111157"/>
                </a:lnTo>
                <a:lnTo>
                  <a:pt x="3667" y="122330"/>
                </a:lnTo>
                <a:lnTo>
                  <a:pt x="2412" y="132319"/>
                </a:lnTo>
                <a:lnTo>
                  <a:pt x="1574" y="141518"/>
                </a:lnTo>
                <a:lnTo>
                  <a:pt x="1017" y="150191"/>
                </a:lnTo>
                <a:lnTo>
                  <a:pt x="397" y="166600"/>
                </a:lnTo>
                <a:lnTo>
                  <a:pt x="49" y="192376"/>
                </a:lnTo>
                <a:lnTo>
                  <a:pt x="0" y="201876"/>
                </a:lnTo>
                <a:lnTo>
                  <a:pt x="813" y="209903"/>
                </a:lnTo>
                <a:lnTo>
                  <a:pt x="2203" y="216947"/>
                </a:lnTo>
                <a:lnTo>
                  <a:pt x="3976" y="223337"/>
                </a:lnTo>
                <a:lnTo>
                  <a:pt x="5158" y="229290"/>
                </a:lnTo>
                <a:lnTo>
                  <a:pt x="5947" y="234952"/>
                </a:lnTo>
                <a:lnTo>
                  <a:pt x="6472" y="240420"/>
                </a:lnTo>
                <a:lnTo>
                  <a:pt x="8515" y="244912"/>
                </a:lnTo>
                <a:lnTo>
                  <a:pt x="11571" y="248753"/>
                </a:lnTo>
                <a:lnTo>
                  <a:pt x="15302" y="252161"/>
                </a:lnTo>
                <a:lnTo>
                  <a:pt x="18635" y="254433"/>
                </a:lnTo>
                <a:lnTo>
                  <a:pt x="21703" y="255947"/>
                </a:lnTo>
                <a:lnTo>
                  <a:pt x="24596" y="256957"/>
                </a:lnTo>
                <a:lnTo>
                  <a:pt x="28218" y="257630"/>
                </a:lnTo>
                <a:lnTo>
                  <a:pt x="32326" y="258078"/>
                </a:lnTo>
                <a:lnTo>
                  <a:pt x="36758" y="258378"/>
                </a:lnTo>
                <a:lnTo>
                  <a:pt x="41406" y="257730"/>
                </a:lnTo>
                <a:lnTo>
                  <a:pt x="46198" y="256452"/>
                </a:lnTo>
                <a:lnTo>
                  <a:pt x="51087" y="254754"/>
                </a:lnTo>
                <a:lnTo>
                  <a:pt x="56038" y="252774"/>
                </a:lnTo>
                <a:lnTo>
                  <a:pt x="61033" y="250608"/>
                </a:lnTo>
                <a:lnTo>
                  <a:pt x="66056" y="248318"/>
                </a:lnTo>
                <a:lnTo>
                  <a:pt x="71098" y="245097"/>
                </a:lnTo>
                <a:lnTo>
                  <a:pt x="76152" y="241257"/>
                </a:lnTo>
                <a:lnTo>
                  <a:pt x="81215" y="237003"/>
                </a:lnTo>
                <a:lnTo>
                  <a:pt x="86285" y="231627"/>
                </a:lnTo>
                <a:lnTo>
                  <a:pt x="91357" y="225503"/>
                </a:lnTo>
                <a:lnTo>
                  <a:pt x="96432" y="218881"/>
                </a:lnTo>
                <a:lnTo>
                  <a:pt x="100663" y="211926"/>
                </a:lnTo>
                <a:lnTo>
                  <a:pt x="104329" y="204750"/>
                </a:lnTo>
                <a:lnTo>
                  <a:pt x="107620" y="197425"/>
                </a:lnTo>
                <a:lnTo>
                  <a:pt x="111507" y="190002"/>
                </a:lnTo>
                <a:lnTo>
                  <a:pt x="115792" y="182513"/>
                </a:lnTo>
                <a:lnTo>
                  <a:pt x="120342" y="174981"/>
                </a:lnTo>
                <a:lnTo>
                  <a:pt x="124222" y="167419"/>
                </a:lnTo>
                <a:lnTo>
                  <a:pt x="127655" y="159838"/>
                </a:lnTo>
                <a:lnTo>
                  <a:pt x="130791" y="152244"/>
                </a:lnTo>
                <a:lnTo>
                  <a:pt x="133728" y="143795"/>
                </a:lnTo>
                <a:lnTo>
                  <a:pt x="136532" y="134775"/>
                </a:lnTo>
                <a:lnTo>
                  <a:pt x="139249" y="125376"/>
                </a:lnTo>
                <a:lnTo>
                  <a:pt x="141060" y="116569"/>
                </a:lnTo>
                <a:lnTo>
                  <a:pt x="142267" y="108158"/>
                </a:lnTo>
                <a:lnTo>
                  <a:pt x="143073" y="100011"/>
                </a:lnTo>
                <a:lnTo>
                  <a:pt x="144456" y="92039"/>
                </a:lnTo>
                <a:lnTo>
                  <a:pt x="146224" y="84185"/>
                </a:lnTo>
                <a:lnTo>
                  <a:pt x="148250" y="76409"/>
                </a:lnTo>
                <a:lnTo>
                  <a:pt x="148754" y="69531"/>
                </a:lnTo>
                <a:lnTo>
                  <a:pt x="148243" y="63253"/>
                </a:lnTo>
                <a:lnTo>
                  <a:pt x="147056" y="57374"/>
                </a:lnTo>
                <a:lnTo>
                  <a:pt x="146265" y="51761"/>
                </a:lnTo>
                <a:lnTo>
                  <a:pt x="145737" y="46326"/>
                </a:lnTo>
                <a:lnTo>
                  <a:pt x="145385" y="41010"/>
                </a:lnTo>
                <a:lnTo>
                  <a:pt x="144304" y="36618"/>
                </a:lnTo>
                <a:lnTo>
                  <a:pt x="140845" y="29481"/>
                </a:lnTo>
                <a:lnTo>
                  <a:pt x="136485" y="23488"/>
                </a:lnTo>
                <a:lnTo>
                  <a:pt x="134137" y="20704"/>
                </a:lnTo>
                <a:lnTo>
                  <a:pt x="131725" y="19694"/>
                </a:lnTo>
                <a:lnTo>
                  <a:pt x="129271" y="19868"/>
                </a:lnTo>
                <a:lnTo>
                  <a:pt x="126789" y="20831"/>
                </a:lnTo>
                <a:lnTo>
                  <a:pt x="123440" y="21473"/>
                </a:lnTo>
                <a:lnTo>
                  <a:pt x="119514" y="21901"/>
                </a:lnTo>
                <a:lnTo>
                  <a:pt x="115203" y="22186"/>
                </a:lnTo>
                <a:lnTo>
                  <a:pt x="110636" y="24069"/>
                </a:lnTo>
                <a:lnTo>
                  <a:pt x="105899" y="27018"/>
                </a:lnTo>
                <a:lnTo>
                  <a:pt x="101046" y="30678"/>
                </a:lnTo>
                <a:lnTo>
                  <a:pt x="96118" y="34810"/>
                </a:lnTo>
                <a:lnTo>
                  <a:pt x="91139" y="39259"/>
                </a:lnTo>
                <a:lnTo>
                  <a:pt x="81092" y="48717"/>
                </a:lnTo>
                <a:lnTo>
                  <a:pt x="70981" y="58565"/>
                </a:lnTo>
                <a:lnTo>
                  <a:pt x="66762" y="64409"/>
                </a:lnTo>
                <a:lnTo>
                  <a:pt x="63102" y="70845"/>
                </a:lnTo>
                <a:lnTo>
                  <a:pt x="51144" y="95379"/>
                </a:lnTo>
                <a:lnTo>
                  <a:pt x="49304" y="100804"/>
                </a:lnTo>
                <a:lnTo>
                  <a:pt x="48077" y="106115"/>
                </a:lnTo>
                <a:lnTo>
                  <a:pt x="47258" y="111349"/>
                </a:lnTo>
                <a:lnTo>
                  <a:pt x="46713" y="117378"/>
                </a:lnTo>
                <a:lnTo>
                  <a:pt x="46349" y="123937"/>
                </a:lnTo>
                <a:lnTo>
                  <a:pt x="45945" y="137152"/>
                </a:lnTo>
                <a:lnTo>
                  <a:pt x="45622" y="15991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501"/>
          <p:cNvSpPr/>
          <p:nvPr/>
        </p:nvSpPr>
        <p:spPr>
          <a:xfrm>
            <a:off x="6446520" y="2286000"/>
            <a:ext cx="68117" cy="37996"/>
          </a:xfrm>
          <a:custGeom>
            <a:avLst/>
            <a:gdLst/>
            <a:ahLst/>
            <a:cxnLst/>
            <a:rect l="0" t="0" r="0" b="0"/>
            <a:pathLst>
              <a:path w="68117" h="37996">
                <a:moveTo>
                  <a:pt x="0" y="0"/>
                </a:moveTo>
                <a:lnTo>
                  <a:pt x="28316" y="8090"/>
                </a:lnTo>
                <a:lnTo>
                  <a:pt x="36658" y="11320"/>
                </a:lnTo>
                <a:lnTo>
                  <a:pt x="42219" y="14320"/>
                </a:lnTo>
                <a:lnTo>
                  <a:pt x="45926" y="17167"/>
                </a:lnTo>
                <a:lnTo>
                  <a:pt x="49244" y="19911"/>
                </a:lnTo>
                <a:lnTo>
                  <a:pt x="52302" y="22587"/>
                </a:lnTo>
                <a:lnTo>
                  <a:pt x="55188" y="25218"/>
                </a:lnTo>
                <a:lnTo>
                  <a:pt x="57959" y="26972"/>
                </a:lnTo>
                <a:lnTo>
                  <a:pt x="60652" y="28141"/>
                </a:lnTo>
                <a:lnTo>
                  <a:pt x="63295" y="28921"/>
                </a:lnTo>
                <a:lnTo>
                  <a:pt x="65056" y="30287"/>
                </a:lnTo>
                <a:lnTo>
                  <a:pt x="66231" y="32045"/>
                </a:lnTo>
                <a:lnTo>
                  <a:pt x="68116" y="36904"/>
                </a:lnTo>
                <a:lnTo>
                  <a:pt x="67424" y="37303"/>
                </a:lnTo>
                <a:lnTo>
                  <a:pt x="66116" y="37568"/>
                </a:lnTo>
                <a:lnTo>
                  <a:pt x="61979" y="37995"/>
                </a:lnTo>
                <a:lnTo>
                  <a:pt x="61639" y="37183"/>
                </a:lnTo>
                <a:lnTo>
                  <a:pt x="61413" y="35796"/>
                </a:lnTo>
                <a:lnTo>
                  <a:pt x="61049" y="31530"/>
                </a:lnTo>
                <a:lnTo>
                  <a:pt x="61001" y="28689"/>
                </a:lnTo>
                <a:lnTo>
                  <a:pt x="6096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502"/>
          <p:cNvSpPr/>
          <p:nvPr/>
        </p:nvSpPr>
        <p:spPr>
          <a:xfrm>
            <a:off x="6461760" y="2034540"/>
            <a:ext cx="213215" cy="287909"/>
          </a:xfrm>
          <a:custGeom>
            <a:avLst/>
            <a:gdLst/>
            <a:ahLst/>
            <a:cxnLst/>
            <a:rect l="0" t="0" r="0" b="0"/>
            <a:pathLst>
              <a:path w="213215" h="287909">
                <a:moveTo>
                  <a:pt x="0" y="0"/>
                </a:moveTo>
                <a:lnTo>
                  <a:pt x="7306" y="7306"/>
                </a:lnTo>
                <a:lnTo>
                  <a:pt x="7611" y="14918"/>
                </a:lnTo>
                <a:lnTo>
                  <a:pt x="13701" y="15177"/>
                </a:lnTo>
                <a:lnTo>
                  <a:pt x="72736" y="15240"/>
                </a:lnTo>
                <a:lnTo>
                  <a:pt x="78971" y="14393"/>
                </a:lnTo>
                <a:lnTo>
                  <a:pt x="85667" y="12982"/>
                </a:lnTo>
                <a:lnTo>
                  <a:pt x="92672" y="11195"/>
                </a:lnTo>
                <a:lnTo>
                  <a:pt x="99034" y="10003"/>
                </a:lnTo>
                <a:lnTo>
                  <a:pt x="104969" y="9209"/>
                </a:lnTo>
                <a:lnTo>
                  <a:pt x="110619" y="8679"/>
                </a:lnTo>
                <a:lnTo>
                  <a:pt x="116926" y="8326"/>
                </a:lnTo>
                <a:lnTo>
                  <a:pt x="130707" y="7934"/>
                </a:lnTo>
                <a:lnTo>
                  <a:pt x="161763" y="7662"/>
                </a:lnTo>
                <a:lnTo>
                  <a:pt x="186799" y="7628"/>
                </a:lnTo>
                <a:lnTo>
                  <a:pt x="191418" y="8472"/>
                </a:lnTo>
                <a:lnTo>
                  <a:pt x="195346" y="9881"/>
                </a:lnTo>
                <a:lnTo>
                  <a:pt x="201967" y="13705"/>
                </a:lnTo>
                <a:lnTo>
                  <a:pt x="207732" y="18227"/>
                </a:lnTo>
                <a:lnTo>
                  <a:pt x="209607" y="20618"/>
                </a:lnTo>
                <a:lnTo>
                  <a:pt x="210858" y="23058"/>
                </a:lnTo>
                <a:lnTo>
                  <a:pt x="211692" y="25532"/>
                </a:lnTo>
                <a:lnTo>
                  <a:pt x="212248" y="29721"/>
                </a:lnTo>
                <a:lnTo>
                  <a:pt x="212619" y="35054"/>
                </a:lnTo>
                <a:lnTo>
                  <a:pt x="212866" y="41150"/>
                </a:lnTo>
                <a:lnTo>
                  <a:pt x="213140" y="54695"/>
                </a:lnTo>
                <a:lnTo>
                  <a:pt x="213214" y="61864"/>
                </a:lnTo>
                <a:lnTo>
                  <a:pt x="212416" y="70029"/>
                </a:lnTo>
                <a:lnTo>
                  <a:pt x="211037" y="78859"/>
                </a:lnTo>
                <a:lnTo>
                  <a:pt x="209272" y="88133"/>
                </a:lnTo>
                <a:lnTo>
                  <a:pt x="208094" y="96855"/>
                </a:lnTo>
                <a:lnTo>
                  <a:pt x="207309" y="105210"/>
                </a:lnTo>
                <a:lnTo>
                  <a:pt x="206786" y="113320"/>
                </a:lnTo>
                <a:lnTo>
                  <a:pt x="204743" y="122114"/>
                </a:lnTo>
                <a:lnTo>
                  <a:pt x="201688" y="131362"/>
                </a:lnTo>
                <a:lnTo>
                  <a:pt x="197960" y="140915"/>
                </a:lnTo>
                <a:lnTo>
                  <a:pt x="195472" y="150670"/>
                </a:lnTo>
                <a:lnTo>
                  <a:pt x="193815" y="160560"/>
                </a:lnTo>
                <a:lnTo>
                  <a:pt x="192710" y="170540"/>
                </a:lnTo>
                <a:lnTo>
                  <a:pt x="191127" y="180580"/>
                </a:lnTo>
                <a:lnTo>
                  <a:pt x="189223" y="190660"/>
                </a:lnTo>
                <a:lnTo>
                  <a:pt x="187109" y="200767"/>
                </a:lnTo>
                <a:lnTo>
                  <a:pt x="184852" y="210045"/>
                </a:lnTo>
                <a:lnTo>
                  <a:pt x="182503" y="218770"/>
                </a:lnTo>
                <a:lnTo>
                  <a:pt x="180088" y="227126"/>
                </a:lnTo>
                <a:lnTo>
                  <a:pt x="177632" y="234391"/>
                </a:lnTo>
                <a:lnTo>
                  <a:pt x="175148" y="240928"/>
                </a:lnTo>
                <a:lnTo>
                  <a:pt x="172644" y="246978"/>
                </a:lnTo>
                <a:lnTo>
                  <a:pt x="170977" y="252706"/>
                </a:lnTo>
                <a:lnTo>
                  <a:pt x="169865" y="258217"/>
                </a:lnTo>
                <a:lnTo>
                  <a:pt x="169124" y="263585"/>
                </a:lnTo>
                <a:lnTo>
                  <a:pt x="166042" y="271806"/>
                </a:lnTo>
                <a:lnTo>
                  <a:pt x="162695" y="278283"/>
                </a:lnTo>
                <a:lnTo>
                  <a:pt x="160548" y="287082"/>
                </a:lnTo>
                <a:lnTo>
                  <a:pt x="160372" y="287908"/>
                </a:lnTo>
                <a:lnTo>
                  <a:pt x="160254" y="287612"/>
                </a:lnTo>
                <a:lnTo>
                  <a:pt x="160051" y="278809"/>
                </a:lnTo>
                <a:lnTo>
                  <a:pt x="159194" y="276466"/>
                </a:lnTo>
                <a:lnTo>
                  <a:pt x="157776" y="274057"/>
                </a:lnTo>
                <a:lnTo>
                  <a:pt x="152400" y="2667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503"/>
          <p:cNvSpPr/>
          <p:nvPr/>
        </p:nvSpPr>
        <p:spPr>
          <a:xfrm>
            <a:off x="6538588" y="2156460"/>
            <a:ext cx="174633" cy="29321"/>
          </a:xfrm>
          <a:custGeom>
            <a:avLst/>
            <a:gdLst/>
            <a:ahLst/>
            <a:cxnLst/>
            <a:rect l="0" t="0" r="0" b="0"/>
            <a:pathLst>
              <a:path w="174633" h="29321">
                <a:moveTo>
                  <a:pt x="14612" y="15240"/>
                </a:moveTo>
                <a:lnTo>
                  <a:pt x="0" y="7934"/>
                </a:lnTo>
                <a:lnTo>
                  <a:pt x="637" y="8676"/>
                </a:lnTo>
                <a:lnTo>
                  <a:pt x="3603" y="11758"/>
                </a:lnTo>
                <a:lnTo>
                  <a:pt x="5578" y="12919"/>
                </a:lnTo>
                <a:lnTo>
                  <a:pt x="7743" y="13692"/>
                </a:lnTo>
                <a:lnTo>
                  <a:pt x="10032" y="14208"/>
                </a:lnTo>
                <a:lnTo>
                  <a:pt x="11559" y="15399"/>
                </a:lnTo>
                <a:lnTo>
                  <a:pt x="12576" y="17039"/>
                </a:lnTo>
                <a:lnTo>
                  <a:pt x="13255" y="18980"/>
                </a:lnTo>
                <a:lnTo>
                  <a:pt x="15400" y="20273"/>
                </a:lnTo>
                <a:lnTo>
                  <a:pt x="18524" y="21135"/>
                </a:lnTo>
                <a:lnTo>
                  <a:pt x="22299" y="21710"/>
                </a:lnTo>
                <a:lnTo>
                  <a:pt x="26510" y="22940"/>
                </a:lnTo>
                <a:lnTo>
                  <a:pt x="31010" y="24606"/>
                </a:lnTo>
                <a:lnTo>
                  <a:pt x="35704" y="26565"/>
                </a:lnTo>
                <a:lnTo>
                  <a:pt x="40527" y="27870"/>
                </a:lnTo>
                <a:lnTo>
                  <a:pt x="45435" y="28740"/>
                </a:lnTo>
                <a:lnTo>
                  <a:pt x="50401" y="29320"/>
                </a:lnTo>
                <a:lnTo>
                  <a:pt x="56251" y="28860"/>
                </a:lnTo>
                <a:lnTo>
                  <a:pt x="62691" y="27707"/>
                </a:lnTo>
                <a:lnTo>
                  <a:pt x="69525" y="26091"/>
                </a:lnTo>
                <a:lnTo>
                  <a:pt x="76621" y="25014"/>
                </a:lnTo>
                <a:lnTo>
                  <a:pt x="83891" y="24296"/>
                </a:lnTo>
                <a:lnTo>
                  <a:pt x="91278" y="23817"/>
                </a:lnTo>
                <a:lnTo>
                  <a:pt x="98743" y="22652"/>
                </a:lnTo>
                <a:lnTo>
                  <a:pt x="106259" y="21028"/>
                </a:lnTo>
                <a:lnTo>
                  <a:pt x="113811" y="19098"/>
                </a:lnTo>
                <a:lnTo>
                  <a:pt x="121384" y="16966"/>
                </a:lnTo>
                <a:lnTo>
                  <a:pt x="136573" y="12338"/>
                </a:lnTo>
                <a:lnTo>
                  <a:pt x="17463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504"/>
          <p:cNvSpPr/>
          <p:nvPr/>
        </p:nvSpPr>
        <p:spPr>
          <a:xfrm>
            <a:off x="6774180" y="1981200"/>
            <a:ext cx="188891" cy="280295"/>
          </a:xfrm>
          <a:custGeom>
            <a:avLst/>
            <a:gdLst/>
            <a:ahLst/>
            <a:cxnLst/>
            <a:rect l="0" t="0" r="0" b="0"/>
            <a:pathLst>
              <a:path w="188891" h="280295">
                <a:moveTo>
                  <a:pt x="53340" y="0"/>
                </a:moveTo>
                <a:lnTo>
                  <a:pt x="66461" y="0"/>
                </a:lnTo>
                <a:lnTo>
                  <a:pt x="69896" y="2258"/>
                </a:lnTo>
                <a:lnTo>
                  <a:pt x="71997" y="4045"/>
                </a:lnTo>
                <a:lnTo>
                  <a:pt x="74245" y="5237"/>
                </a:lnTo>
                <a:lnTo>
                  <a:pt x="78999" y="6561"/>
                </a:lnTo>
                <a:lnTo>
                  <a:pt x="80607" y="7760"/>
                </a:lnTo>
                <a:lnTo>
                  <a:pt x="81677" y="9407"/>
                </a:lnTo>
                <a:lnTo>
                  <a:pt x="85443" y="18027"/>
                </a:lnTo>
                <a:lnTo>
                  <a:pt x="89621" y="25792"/>
                </a:lnTo>
                <a:lnTo>
                  <a:pt x="94301" y="32065"/>
                </a:lnTo>
                <a:lnTo>
                  <a:pt x="99202" y="39933"/>
                </a:lnTo>
                <a:lnTo>
                  <a:pt x="101695" y="44402"/>
                </a:lnTo>
                <a:lnTo>
                  <a:pt x="105050" y="49922"/>
                </a:lnTo>
                <a:lnTo>
                  <a:pt x="113293" y="62827"/>
                </a:lnTo>
                <a:lnTo>
                  <a:pt x="117862" y="68978"/>
                </a:lnTo>
                <a:lnTo>
                  <a:pt x="122601" y="74772"/>
                </a:lnTo>
                <a:lnTo>
                  <a:pt x="127455" y="80328"/>
                </a:lnTo>
                <a:lnTo>
                  <a:pt x="132382" y="86572"/>
                </a:lnTo>
                <a:lnTo>
                  <a:pt x="137362" y="93275"/>
                </a:lnTo>
                <a:lnTo>
                  <a:pt x="142374" y="100283"/>
                </a:lnTo>
                <a:lnTo>
                  <a:pt x="146563" y="106649"/>
                </a:lnTo>
                <a:lnTo>
                  <a:pt x="150201" y="112586"/>
                </a:lnTo>
                <a:lnTo>
                  <a:pt x="153475" y="118237"/>
                </a:lnTo>
                <a:lnTo>
                  <a:pt x="157350" y="124545"/>
                </a:lnTo>
                <a:lnTo>
                  <a:pt x="166171" y="138326"/>
                </a:lnTo>
                <a:lnTo>
                  <a:pt x="170047" y="145558"/>
                </a:lnTo>
                <a:lnTo>
                  <a:pt x="173477" y="152918"/>
                </a:lnTo>
                <a:lnTo>
                  <a:pt x="176612" y="160365"/>
                </a:lnTo>
                <a:lnTo>
                  <a:pt x="179547" y="167870"/>
                </a:lnTo>
                <a:lnTo>
                  <a:pt x="185067" y="182982"/>
                </a:lnTo>
                <a:lnTo>
                  <a:pt x="186879" y="189722"/>
                </a:lnTo>
                <a:lnTo>
                  <a:pt x="188085" y="195908"/>
                </a:lnTo>
                <a:lnTo>
                  <a:pt x="188890" y="201725"/>
                </a:lnTo>
                <a:lnTo>
                  <a:pt x="188579" y="208143"/>
                </a:lnTo>
                <a:lnTo>
                  <a:pt x="187527" y="214962"/>
                </a:lnTo>
                <a:lnTo>
                  <a:pt x="185977" y="222048"/>
                </a:lnTo>
                <a:lnTo>
                  <a:pt x="183251" y="228465"/>
                </a:lnTo>
                <a:lnTo>
                  <a:pt x="179741" y="234437"/>
                </a:lnTo>
                <a:lnTo>
                  <a:pt x="175707" y="240111"/>
                </a:lnTo>
                <a:lnTo>
                  <a:pt x="171325" y="245588"/>
                </a:lnTo>
                <a:lnTo>
                  <a:pt x="166710" y="250932"/>
                </a:lnTo>
                <a:lnTo>
                  <a:pt x="161939" y="256188"/>
                </a:lnTo>
                <a:lnTo>
                  <a:pt x="156219" y="260539"/>
                </a:lnTo>
                <a:lnTo>
                  <a:pt x="149866" y="264286"/>
                </a:lnTo>
                <a:lnTo>
                  <a:pt x="143091" y="267630"/>
                </a:lnTo>
                <a:lnTo>
                  <a:pt x="136035" y="270707"/>
                </a:lnTo>
                <a:lnTo>
                  <a:pt x="128789" y="273605"/>
                </a:lnTo>
                <a:lnTo>
                  <a:pt x="121419" y="276383"/>
                </a:lnTo>
                <a:lnTo>
                  <a:pt x="113965" y="278235"/>
                </a:lnTo>
                <a:lnTo>
                  <a:pt x="106457" y="279470"/>
                </a:lnTo>
                <a:lnTo>
                  <a:pt x="98911" y="280294"/>
                </a:lnTo>
                <a:lnTo>
                  <a:pt x="91341" y="279996"/>
                </a:lnTo>
                <a:lnTo>
                  <a:pt x="83753" y="278950"/>
                </a:lnTo>
                <a:lnTo>
                  <a:pt x="76155" y="277407"/>
                </a:lnTo>
                <a:lnTo>
                  <a:pt x="68550" y="274685"/>
                </a:lnTo>
                <a:lnTo>
                  <a:pt x="60940" y="271176"/>
                </a:lnTo>
                <a:lnTo>
                  <a:pt x="53327" y="267144"/>
                </a:lnTo>
                <a:lnTo>
                  <a:pt x="46558" y="262763"/>
                </a:lnTo>
                <a:lnTo>
                  <a:pt x="40351" y="258149"/>
                </a:lnTo>
                <a:lnTo>
                  <a:pt x="34521" y="253379"/>
                </a:lnTo>
                <a:lnTo>
                  <a:pt x="28094" y="246813"/>
                </a:lnTo>
                <a:lnTo>
                  <a:pt x="21269" y="239049"/>
                </a:lnTo>
                <a:lnTo>
                  <a:pt x="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505"/>
          <p:cNvSpPr/>
          <p:nvPr/>
        </p:nvSpPr>
        <p:spPr>
          <a:xfrm>
            <a:off x="6743700" y="1935480"/>
            <a:ext cx="251461" cy="38101"/>
          </a:xfrm>
          <a:custGeom>
            <a:avLst/>
            <a:gdLst/>
            <a:ahLst/>
            <a:cxnLst/>
            <a:rect l="0" t="0" r="0" b="0"/>
            <a:pathLst>
              <a:path w="251461" h="38101">
                <a:moveTo>
                  <a:pt x="0" y="38100"/>
                </a:moveTo>
                <a:lnTo>
                  <a:pt x="24271" y="34055"/>
                </a:lnTo>
                <a:lnTo>
                  <a:pt x="32268" y="32863"/>
                </a:lnTo>
                <a:lnTo>
                  <a:pt x="38445" y="32069"/>
                </a:lnTo>
                <a:lnTo>
                  <a:pt x="43409" y="31539"/>
                </a:lnTo>
                <a:lnTo>
                  <a:pt x="48413" y="31186"/>
                </a:lnTo>
                <a:lnTo>
                  <a:pt x="53442" y="30951"/>
                </a:lnTo>
                <a:lnTo>
                  <a:pt x="58489" y="30794"/>
                </a:lnTo>
                <a:lnTo>
                  <a:pt x="63546" y="29843"/>
                </a:lnTo>
                <a:lnTo>
                  <a:pt x="68611" y="28362"/>
                </a:lnTo>
                <a:lnTo>
                  <a:pt x="73680" y="26528"/>
                </a:lnTo>
                <a:lnTo>
                  <a:pt x="78753" y="25305"/>
                </a:lnTo>
                <a:lnTo>
                  <a:pt x="83830" y="24490"/>
                </a:lnTo>
                <a:lnTo>
                  <a:pt x="88906" y="23947"/>
                </a:lnTo>
                <a:lnTo>
                  <a:pt x="93984" y="23585"/>
                </a:lnTo>
                <a:lnTo>
                  <a:pt x="99063" y="23343"/>
                </a:lnTo>
                <a:lnTo>
                  <a:pt x="110068" y="23075"/>
                </a:lnTo>
                <a:lnTo>
                  <a:pt x="161212" y="22868"/>
                </a:lnTo>
                <a:lnTo>
                  <a:pt x="168434" y="22019"/>
                </a:lnTo>
                <a:lnTo>
                  <a:pt x="175789" y="20606"/>
                </a:lnTo>
                <a:lnTo>
                  <a:pt x="183233" y="18817"/>
                </a:lnTo>
                <a:lnTo>
                  <a:pt x="190736" y="17625"/>
                </a:lnTo>
                <a:lnTo>
                  <a:pt x="198277" y="16830"/>
                </a:lnTo>
                <a:lnTo>
                  <a:pt x="205846" y="16300"/>
                </a:lnTo>
                <a:lnTo>
                  <a:pt x="212584" y="15100"/>
                </a:lnTo>
                <a:lnTo>
                  <a:pt x="218769" y="13453"/>
                </a:lnTo>
                <a:lnTo>
                  <a:pt x="224586" y="11509"/>
                </a:lnTo>
                <a:lnTo>
                  <a:pt x="230157" y="9366"/>
                </a:lnTo>
                <a:lnTo>
                  <a:pt x="235565" y="7091"/>
                </a:lnTo>
                <a:lnTo>
                  <a:pt x="2514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506"/>
          <p:cNvSpPr/>
          <p:nvPr/>
        </p:nvSpPr>
        <p:spPr>
          <a:xfrm>
            <a:off x="6202680" y="2622952"/>
            <a:ext cx="167059" cy="279659"/>
          </a:xfrm>
          <a:custGeom>
            <a:avLst/>
            <a:gdLst/>
            <a:ahLst/>
            <a:cxnLst/>
            <a:rect l="0" t="0" r="0" b="0"/>
            <a:pathLst>
              <a:path w="167059" h="279659">
                <a:moveTo>
                  <a:pt x="144780" y="257408"/>
                </a:moveTo>
                <a:lnTo>
                  <a:pt x="140735" y="241227"/>
                </a:lnTo>
                <a:lnTo>
                  <a:pt x="139543" y="235614"/>
                </a:lnTo>
                <a:lnTo>
                  <a:pt x="138218" y="227120"/>
                </a:lnTo>
                <a:lnTo>
                  <a:pt x="137019" y="221129"/>
                </a:lnTo>
                <a:lnTo>
                  <a:pt x="133429" y="205442"/>
                </a:lnTo>
                <a:lnTo>
                  <a:pt x="131286" y="198210"/>
                </a:lnTo>
                <a:lnTo>
                  <a:pt x="129010" y="191696"/>
                </a:lnTo>
                <a:lnTo>
                  <a:pt x="126647" y="185660"/>
                </a:lnTo>
                <a:lnTo>
                  <a:pt x="125071" y="179943"/>
                </a:lnTo>
                <a:lnTo>
                  <a:pt x="124021" y="174438"/>
                </a:lnTo>
                <a:lnTo>
                  <a:pt x="123320" y="169074"/>
                </a:lnTo>
                <a:lnTo>
                  <a:pt x="122007" y="163806"/>
                </a:lnTo>
                <a:lnTo>
                  <a:pt x="120284" y="158600"/>
                </a:lnTo>
                <a:lnTo>
                  <a:pt x="118289" y="153436"/>
                </a:lnTo>
                <a:lnTo>
                  <a:pt x="116074" y="145440"/>
                </a:lnTo>
                <a:lnTo>
                  <a:pt x="114241" y="138218"/>
                </a:lnTo>
                <a:lnTo>
                  <a:pt x="112568" y="133921"/>
                </a:lnTo>
                <a:lnTo>
                  <a:pt x="110605" y="129364"/>
                </a:lnTo>
                <a:lnTo>
                  <a:pt x="109296" y="124631"/>
                </a:lnTo>
                <a:lnTo>
                  <a:pt x="108425" y="119784"/>
                </a:lnTo>
                <a:lnTo>
                  <a:pt x="107843" y="114858"/>
                </a:lnTo>
                <a:lnTo>
                  <a:pt x="106608" y="109882"/>
                </a:lnTo>
                <a:lnTo>
                  <a:pt x="104939" y="104871"/>
                </a:lnTo>
                <a:lnTo>
                  <a:pt x="102980" y="99837"/>
                </a:lnTo>
                <a:lnTo>
                  <a:pt x="101672" y="94787"/>
                </a:lnTo>
                <a:lnTo>
                  <a:pt x="100802" y="89727"/>
                </a:lnTo>
                <a:lnTo>
                  <a:pt x="100221" y="84661"/>
                </a:lnTo>
                <a:lnTo>
                  <a:pt x="97319" y="76774"/>
                </a:lnTo>
                <a:lnTo>
                  <a:pt x="94053" y="70446"/>
                </a:lnTo>
                <a:lnTo>
                  <a:pt x="92602" y="64812"/>
                </a:lnTo>
                <a:lnTo>
                  <a:pt x="91367" y="62970"/>
                </a:lnTo>
                <a:lnTo>
                  <a:pt x="89698" y="61743"/>
                </a:lnTo>
                <a:lnTo>
                  <a:pt x="85587" y="60379"/>
                </a:lnTo>
                <a:lnTo>
                  <a:pt x="80936" y="59773"/>
                </a:lnTo>
                <a:lnTo>
                  <a:pt x="78511" y="60458"/>
                </a:lnTo>
                <a:lnTo>
                  <a:pt x="73557" y="63477"/>
                </a:lnTo>
                <a:lnTo>
                  <a:pt x="68534" y="67641"/>
                </a:lnTo>
                <a:lnTo>
                  <a:pt x="66009" y="69936"/>
                </a:lnTo>
                <a:lnTo>
                  <a:pt x="63479" y="74007"/>
                </a:lnTo>
                <a:lnTo>
                  <a:pt x="60947" y="79261"/>
                </a:lnTo>
                <a:lnTo>
                  <a:pt x="58411" y="85303"/>
                </a:lnTo>
                <a:lnTo>
                  <a:pt x="55027" y="91871"/>
                </a:lnTo>
                <a:lnTo>
                  <a:pt x="51079" y="98790"/>
                </a:lnTo>
                <a:lnTo>
                  <a:pt x="46752" y="105943"/>
                </a:lnTo>
                <a:lnTo>
                  <a:pt x="43021" y="112405"/>
                </a:lnTo>
                <a:lnTo>
                  <a:pt x="36618" y="124100"/>
                </a:lnTo>
                <a:lnTo>
                  <a:pt x="24208" y="148294"/>
                </a:lnTo>
                <a:lnTo>
                  <a:pt x="20372" y="157572"/>
                </a:lnTo>
                <a:lnTo>
                  <a:pt x="16968" y="167144"/>
                </a:lnTo>
                <a:lnTo>
                  <a:pt x="13852" y="176912"/>
                </a:lnTo>
                <a:lnTo>
                  <a:pt x="11774" y="185964"/>
                </a:lnTo>
                <a:lnTo>
                  <a:pt x="10390" y="194539"/>
                </a:lnTo>
                <a:lnTo>
                  <a:pt x="9466" y="202795"/>
                </a:lnTo>
                <a:lnTo>
                  <a:pt x="8004" y="209993"/>
                </a:lnTo>
                <a:lnTo>
                  <a:pt x="6183" y="216484"/>
                </a:lnTo>
                <a:lnTo>
                  <a:pt x="4122" y="222506"/>
                </a:lnTo>
                <a:lnTo>
                  <a:pt x="2748" y="229060"/>
                </a:lnTo>
                <a:lnTo>
                  <a:pt x="1832" y="235969"/>
                </a:lnTo>
                <a:lnTo>
                  <a:pt x="1221" y="243115"/>
                </a:lnTo>
                <a:lnTo>
                  <a:pt x="1661" y="249573"/>
                </a:lnTo>
                <a:lnTo>
                  <a:pt x="2801" y="255571"/>
                </a:lnTo>
                <a:lnTo>
                  <a:pt x="4407" y="261264"/>
                </a:lnTo>
                <a:lnTo>
                  <a:pt x="8450" y="269846"/>
                </a:lnTo>
                <a:lnTo>
                  <a:pt x="10714" y="273320"/>
                </a:lnTo>
                <a:lnTo>
                  <a:pt x="13069" y="275636"/>
                </a:lnTo>
                <a:lnTo>
                  <a:pt x="15486" y="277180"/>
                </a:lnTo>
                <a:lnTo>
                  <a:pt x="17943" y="278209"/>
                </a:lnTo>
                <a:lnTo>
                  <a:pt x="21276" y="278895"/>
                </a:lnTo>
                <a:lnTo>
                  <a:pt x="25191" y="279353"/>
                </a:lnTo>
                <a:lnTo>
                  <a:pt x="29494" y="279658"/>
                </a:lnTo>
                <a:lnTo>
                  <a:pt x="34056" y="279015"/>
                </a:lnTo>
                <a:lnTo>
                  <a:pt x="38790" y="277739"/>
                </a:lnTo>
                <a:lnTo>
                  <a:pt x="62601" y="269608"/>
                </a:lnTo>
                <a:lnTo>
                  <a:pt x="68828" y="266388"/>
                </a:lnTo>
                <a:lnTo>
                  <a:pt x="74672" y="262548"/>
                </a:lnTo>
                <a:lnTo>
                  <a:pt x="80261" y="258295"/>
                </a:lnTo>
                <a:lnTo>
                  <a:pt x="86528" y="252919"/>
                </a:lnTo>
                <a:lnTo>
                  <a:pt x="93245" y="246796"/>
                </a:lnTo>
                <a:lnTo>
                  <a:pt x="100263" y="240173"/>
                </a:lnTo>
                <a:lnTo>
                  <a:pt x="106635" y="233218"/>
                </a:lnTo>
                <a:lnTo>
                  <a:pt x="112577" y="226042"/>
                </a:lnTo>
                <a:lnTo>
                  <a:pt x="118231" y="218717"/>
                </a:lnTo>
                <a:lnTo>
                  <a:pt x="123694" y="211294"/>
                </a:lnTo>
                <a:lnTo>
                  <a:pt x="134280" y="196273"/>
                </a:lnTo>
                <a:lnTo>
                  <a:pt x="139473" y="187864"/>
                </a:lnTo>
                <a:lnTo>
                  <a:pt x="144628" y="178872"/>
                </a:lnTo>
                <a:lnTo>
                  <a:pt x="149759" y="169491"/>
                </a:lnTo>
                <a:lnTo>
                  <a:pt x="154025" y="160697"/>
                </a:lnTo>
                <a:lnTo>
                  <a:pt x="157716" y="152294"/>
                </a:lnTo>
                <a:lnTo>
                  <a:pt x="161024" y="144152"/>
                </a:lnTo>
                <a:lnTo>
                  <a:pt x="163229" y="135337"/>
                </a:lnTo>
                <a:lnTo>
                  <a:pt x="164700" y="126074"/>
                </a:lnTo>
                <a:lnTo>
                  <a:pt x="165680" y="116512"/>
                </a:lnTo>
                <a:lnTo>
                  <a:pt x="166333" y="106751"/>
                </a:lnTo>
                <a:lnTo>
                  <a:pt x="166768" y="96857"/>
                </a:lnTo>
                <a:lnTo>
                  <a:pt x="167058" y="86874"/>
                </a:lnTo>
                <a:lnTo>
                  <a:pt x="166405" y="78525"/>
                </a:lnTo>
                <a:lnTo>
                  <a:pt x="165124" y="71266"/>
                </a:lnTo>
                <a:lnTo>
                  <a:pt x="163423" y="64733"/>
                </a:lnTo>
                <a:lnTo>
                  <a:pt x="161441" y="57838"/>
                </a:lnTo>
                <a:lnTo>
                  <a:pt x="156983" y="43404"/>
                </a:lnTo>
                <a:lnTo>
                  <a:pt x="153761" y="36845"/>
                </a:lnTo>
                <a:lnTo>
                  <a:pt x="149921" y="30779"/>
                </a:lnTo>
                <a:lnTo>
                  <a:pt x="145667" y="25042"/>
                </a:lnTo>
                <a:lnTo>
                  <a:pt x="141138" y="20371"/>
                </a:lnTo>
                <a:lnTo>
                  <a:pt x="136426" y="16410"/>
                </a:lnTo>
                <a:lnTo>
                  <a:pt x="131590" y="12922"/>
                </a:lnTo>
                <a:lnTo>
                  <a:pt x="125826" y="9751"/>
                </a:lnTo>
                <a:lnTo>
                  <a:pt x="119445" y="6790"/>
                </a:lnTo>
                <a:lnTo>
                  <a:pt x="112650" y="3969"/>
                </a:lnTo>
                <a:lnTo>
                  <a:pt x="106426" y="2089"/>
                </a:lnTo>
                <a:lnTo>
                  <a:pt x="100584" y="835"/>
                </a:lnTo>
                <a:lnTo>
                  <a:pt x="94996" y="0"/>
                </a:lnTo>
                <a:lnTo>
                  <a:pt x="88731" y="289"/>
                </a:lnTo>
                <a:lnTo>
                  <a:pt x="82015" y="1329"/>
                </a:lnTo>
                <a:lnTo>
                  <a:pt x="74997" y="2869"/>
                </a:lnTo>
                <a:lnTo>
                  <a:pt x="67777" y="5588"/>
                </a:lnTo>
                <a:lnTo>
                  <a:pt x="60425" y="9095"/>
                </a:lnTo>
                <a:lnTo>
                  <a:pt x="46329" y="16660"/>
                </a:lnTo>
                <a:lnTo>
                  <a:pt x="34420" y="22844"/>
                </a:lnTo>
                <a:lnTo>
                  <a:pt x="29719" y="26526"/>
                </a:lnTo>
                <a:lnTo>
                  <a:pt x="25740" y="30673"/>
                </a:lnTo>
                <a:lnTo>
                  <a:pt x="22240" y="35131"/>
                </a:lnTo>
                <a:lnTo>
                  <a:pt x="18213" y="39797"/>
                </a:lnTo>
                <a:lnTo>
                  <a:pt x="13836" y="44600"/>
                </a:lnTo>
                <a:lnTo>
                  <a:pt x="9223" y="49496"/>
                </a:lnTo>
                <a:lnTo>
                  <a:pt x="4099" y="57194"/>
                </a:lnTo>
                <a:lnTo>
                  <a:pt x="2733" y="60432"/>
                </a:lnTo>
                <a:lnTo>
                  <a:pt x="1215" y="68545"/>
                </a:lnTo>
                <a:lnTo>
                  <a:pt x="810" y="73079"/>
                </a:lnTo>
                <a:lnTo>
                  <a:pt x="540" y="77796"/>
                </a:lnTo>
                <a:lnTo>
                  <a:pt x="0" y="9738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507"/>
          <p:cNvSpPr/>
          <p:nvPr/>
        </p:nvSpPr>
        <p:spPr>
          <a:xfrm>
            <a:off x="6393180" y="2773680"/>
            <a:ext cx="25223" cy="38093"/>
          </a:xfrm>
          <a:custGeom>
            <a:avLst/>
            <a:gdLst/>
            <a:ahLst/>
            <a:cxnLst/>
            <a:rect l="0" t="0" r="0" b="0"/>
            <a:pathLst>
              <a:path w="25223" h="38093">
                <a:moveTo>
                  <a:pt x="0" y="22860"/>
                </a:moveTo>
                <a:lnTo>
                  <a:pt x="12136" y="26905"/>
                </a:lnTo>
                <a:lnTo>
                  <a:pt x="16557" y="28097"/>
                </a:lnTo>
                <a:lnTo>
                  <a:pt x="20351" y="28891"/>
                </a:lnTo>
                <a:lnTo>
                  <a:pt x="23728" y="29421"/>
                </a:lnTo>
                <a:lnTo>
                  <a:pt x="25132" y="29774"/>
                </a:lnTo>
                <a:lnTo>
                  <a:pt x="25222" y="30009"/>
                </a:lnTo>
                <a:lnTo>
                  <a:pt x="24434" y="30166"/>
                </a:lnTo>
                <a:lnTo>
                  <a:pt x="23909" y="31117"/>
                </a:lnTo>
                <a:lnTo>
                  <a:pt x="23560" y="32598"/>
                </a:lnTo>
                <a:lnTo>
                  <a:pt x="22999" y="37013"/>
                </a:lnTo>
                <a:lnTo>
                  <a:pt x="22106" y="37376"/>
                </a:lnTo>
                <a:lnTo>
                  <a:pt x="20664" y="37617"/>
                </a:lnTo>
                <a:lnTo>
                  <a:pt x="15334" y="38092"/>
                </a:lnTo>
                <a:lnTo>
                  <a:pt x="15304" y="37248"/>
                </a:lnTo>
                <a:lnTo>
                  <a:pt x="15246" y="25102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508"/>
          <p:cNvSpPr/>
          <p:nvPr/>
        </p:nvSpPr>
        <p:spPr>
          <a:xfrm>
            <a:off x="6515100" y="2529842"/>
            <a:ext cx="174804" cy="312139"/>
          </a:xfrm>
          <a:custGeom>
            <a:avLst/>
            <a:gdLst/>
            <a:ahLst/>
            <a:cxnLst/>
            <a:rect l="0" t="0" r="0" b="0"/>
            <a:pathLst>
              <a:path w="174804" h="312139">
                <a:moveTo>
                  <a:pt x="83820" y="7618"/>
                </a:moveTo>
                <a:lnTo>
                  <a:pt x="91910" y="3573"/>
                </a:lnTo>
                <a:lnTo>
                  <a:pt x="95140" y="2381"/>
                </a:lnTo>
                <a:lnTo>
                  <a:pt x="98141" y="1587"/>
                </a:lnTo>
                <a:lnTo>
                  <a:pt x="100987" y="1057"/>
                </a:lnTo>
                <a:lnTo>
                  <a:pt x="104578" y="704"/>
                </a:lnTo>
                <a:lnTo>
                  <a:pt x="108665" y="469"/>
                </a:lnTo>
                <a:lnTo>
                  <a:pt x="121852" y="0"/>
                </a:lnTo>
                <a:lnTo>
                  <a:pt x="121900" y="4044"/>
                </a:lnTo>
                <a:lnTo>
                  <a:pt x="121060" y="6082"/>
                </a:lnTo>
                <a:lnTo>
                  <a:pt x="115832" y="12996"/>
                </a:lnTo>
                <a:lnTo>
                  <a:pt x="111313" y="17910"/>
                </a:lnTo>
                <a:lnTo>
                  <a:pt x="109768" y="22100"/>
                </a:lnTo>
                <a:lnTo>
                  <a:pt x="108738" y="27432"/>
                </a:lnTo>
                <a:lnTo>
                  <a:pt x="108053" y="33527"/>
                </a:lnTo>
                <a:lnTo>
                  <a:pt x="105901" y="40131"/>
                </a:lnTo>
                <a:lnTo>
                  <a:pt x="102774" y="47073"/>
                </a:lnTo>
                <a:lnTo>
                  <a:pt x="98996" y="54242"/>
                </a:lnTo>
                <a:lnTo>
                  <a:pt x="95631" y="62407"/>
                </a:lnTo>
                <a:lnTo>
                  <a:pt x="92541" y="71237"/>
                </a:lnTo>
                <a:lnTo>
                  <a:pt x="89634" y="80511"/>
                </a:lnTo>
                <a:lnTo>
                  <a:pt x="84145" y="99846"/>
                </a:lnTo>
                <a:lnTo>
                  <a:pt x="73725" y="139854"/>
                </a:lnTo>
                <a:lnTo>
                  <a:pt x="68608" y="162345"/>
                </a:lnTo>
                <a:lnTo>
                  <a:pt x="63512" y="185606"/>
                </a:lnTo>
                <a:lnTo>
                  <a:pt x="58425" y="207233"/>
                </a:lnTo>
                <a:lnTo>
                  <a:pt x="56731" y="217741"/>
                </a:lnTo>
                <a:lnTo>
                  <a:pt x="55600" y="228133"/>
                </a:lnTo>
                <a:lnTo>
                  <a:pt x="54847" y="238448"/>
                </a:lnTo>
                <a:lnTo>
                  <a:pt x="54345" y="247865"/>
                </a:lnTo>
                <a:lnTo>
                  <a:pt x="53787" y="265101"/>
                </a:lnTo>
                <a:lnTo>
                  <a:pt x="53472" y="285040"/>
                </a:lnTo>
                <a:lnTo>
                  <a:pt x="54275" y="290779"/>
                </a:lnTo>
                <a:lnTo>
                  <a:pt x="55657" y="296299"/>
                </a:lnTo>
                <a:lnTo>
                  <a:pt x="57424" y="301672"/>
                </a:lnTo>
                <a:lnTo>
                  <a:pt x="60297" y="305254"/>
                </a:lnTo>
                <a:lnTo>
                  <a:pt x="63905" y="307642"/>
                </a:lnTo>
                <a:lnTo>
                  <a:pt x="68004" y="309234"/>
                </a:lnTo>
                <a:lnTo>
                  <a:pt x="71582" y="310295"/>
                </a:lnTo>
                <a:lnTo>
                  <a:pt x="74814" y="311003"/>
                </a:lnTo>
                <a:lnTo>
                  <a:pt x="77816" y="311475"/>
                </a:lnTo>
                <a:lnTo>
                  <a:pt x="81511" y="311789"/>
                </a:lnTo>
                <a:lnTo>
                  <a:pt x="85667" y="311999"/>
                </a:lnTo>
                <a:lnTo>
                  <a:pt x="90131" y="312138"/>
                </a:lnTo>
                <a:lnTo>
                  <a:pt x="95647" y="310538"/>
                </a:lnTo>
                <a:lnTo>
                  <a:pt x="101866" y="307778"/>
                </a:lnTo>
                <a:lnTo>
                  <a:pt x="120494" y="298061"/>
                </a:lnTo>
                <a:lnTo>
                  <a:pt x="126049" y="295227"/>
                </a:lnTo>
                <a:lnTo>
                  <a:pt x="131446" y="291644"/>
                </a:lnTo>
                <a:lnTo>
                  <a:pt x="136738" y="287562"/>
                </a:lnTo>
                <a:lnTo>
                  <a:pt x="141959" y="283147"/>
                </a:lnTo>
                <a:lnTo>
                  <a:pt x="146286" y="278511"/>
                </a:lnTo>
                <a:lnTo>
                  <a:pt x="150017" y="273727"/>
                </a:lnTo>
                <a:lnTo>
                  <a:pt x="153352" y="268844"/>
                </a:lnTo>
                <a:lnTo>
                  <a:pt x="156421" y="263049"/>
                </a:lnTo>
                <a:lnTo>
                  <a:pt x="159314" y="256645"/>
                </a:lnTo>
                <a:lnTo>
                  <a:pt x="162090" y="249836"/>
                </a:lnTo>
                <a:lnTo>
                  <a:pt x="164786" y="242757"/>
                </a:lnTo>
                <a:lnTo>
                  <a:pt x="170042" y="228118"/>
                </a:lnTo>
                <a:lnTo>
                  <a:pt x="171781" y="221504"/>
                </a:lnTo>
                <a:lnTo>
                  <a:pt x="172941" y="215402"/>
                </a:lnTo>
                <a:lnTo>
                  <a:pt x="173713" y="209641"/>
                </a:lnTo>
                <a:lnTo>
                  <a:pt x="174228" y="204106"/>
                </a:lnTo>
                <a:lnTo>
                  <a:pt x="174572" y="198724"/>
                </a:lnTo>
                <a:lnTo>
                  <a:pt x="174803" y="193442"/>
                </a:lnTo>
                <a:lnTo>
                  <a:pt x="174108" y="189074"/>
                </a:lnTo>
                <a:lnTo>
                  <a:pt x="171079" y="181963"/>
                </a:lnTo>
                <a:lnTo>
                  <a:pt x="168239" y="178881"/>
                </a:lnTo>
                <a:lnTo>
                  <a:pt x="164653" y="175980"/>
                </a:lnTo>
                <a:lnTo>
                  <a:pt x="160569" y="173199"/>
                </a:lnTo>
                <a:lnTo>
                  <a:pt x="156152" y="171346"/>
                </a:lnTo>
                <a:lnTo>
                  <a:pt x="151515" y="170110"/>
                </a:lnTo>
                <a:lnTo>
                  <a:pt x="146730" y="169286"/>
                </a:lnTo>
                <a:lnTo>
                  <a:pt x="141846" y="169583"/>
                </a:lnTo>
                <a:lnTo>
                  <a:pt x="136898" y="170628"/>
                </a:lnTo>
                <a:lnTo>
                  <a:pt x="126037" y="174047"/>
                </a:lnTo>
                <a:lnTo>
                  <a:pt x="112744" y="178389"/>
                </a:lnTo>
                <a:lnTo>
                  <a:pt x="106489" y="180732"/>
                </a:lnTo>
                <a:lnTo>
                  <a:pt x="100626" y="183140"/>
                </a:lnTo>
                <a:lnTo>
                  <a:pt x="95024" y="185593"/>
                </a:lnTo>
                <a:lnTo>
                  <a:pt x="89597" y="188921"/>
                </a:lnTo>
                <a:lnTo>
                  <a:pt x="84284" y="192834"/>
                </a:lnTo>
                <a:lnTo>
                  <a:pt x="79049" y="197135"/>
                </a:lnTo>
                <a:lnTo>
                  <a:pt x="73020" y="202543"/>
                </a:lnTo>
                <a:lnTo>
                  <a:pt x="59547" y="215325"/>
                </a:lnTo>
                <a:lnTo>
                  <a:pt x="25722" y="248645"/>
                </a:lnTo>
                <a:lnTo>
                  <a:pt x="21381" y="253816"/>
                </a:lnTo>
                <a:lnTo>
                  <a:pt x="17641" y="258956"/>
                </a:lnTo>
                <a:lnTo>
                  <a:pt x="14300" y="264077"/>
                </a:lnTo>
                <a:lnTo>
                  <a:pt x="11227" y="268337"/>
                </a:lnTo>
                <a:lnTo>
                  <a:pt x="8330" y="272024"/>
                </a:lnTo>
                <a:lnTo>
                  <a:pt x="0" y="2819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509"/>
          <p:cNvSpPr/>
          <p:nvPr/>
        </p:nvSpPr>
        <p:spPr>
          <a:xfrm>
            <a:off x="6187868" y="3177548"/>
            <a:ext cx="136733" cy="257102"/>
          </a:xfrm>
          <a:custGeom>
            <a:avLst/>
            <a:gdLst/>
            <a:ahLst/>
            <a:cxnLst/>
            <a:rect l="0" t="0" r="0" b="0"/>
            <a:pathLst>
              <a:path w="136733" h="257102">
                <a:moveTo>
                  <a:pt x="121492" y="7612"/>
                </a:moveTo>
                <a:lnTo>
                  <a:pt x="125537" y="7612"/>
                </a:lnTo>
                <a:lnTo>
                  <a:pt x="127576" y="8459"/>
                </a:lnTo>
                <a:lnTo>
                  <a:pt x="129780" y="9870"/>
                </a:lnTo>
                <a:lnTo>
                  <a:pt x="136716" y="15220"/>
                </a:lnTo>
                <a:lnTo>
                  <a:pt x="136722" y="15224"/>
                </a:lnTo>
                <a:lnTo>
                  <a:pt x="136724" y="15227"/>
                </a:lnTo>
                <a:lnTo>
                  <a:pt x="136727" y="15229"/>
                </a:lnTo>
                <a:lnTo>
                  <a:pt x="136728" y="15230"/>
                </a:lnTo>
                <a:lnTo>
                  <a:pt x="136732" y="15232"/>
                </a:lnTo>
                <a:lnTo>
                  <a:pt x="136732" y="3660"/>
                </a:lnTo>
                <a:lnTo>
                  <a:pt x="135885" y="2437"/>
                </a:lnTo>
                <a:lnTo>
                  <a:pt x="134473" y="1622"/>
                </a:lnTo>
                <a:lnTo>
                  <a:pt x="130170" y="314"/>
                </a:lnTo>
                <a:lnTo>
                  <a:pt x="127324" y="135"/>
                </a:lnTo>
                <a:lnTo>
                  <a:pt x="123237" y="56"/>
                </a:lnTo>
                <a:lnTo>
                  <a:pt x="111227" y="0"/>
                </a:lnTo>
                <a:lnTo>
                  <a:pt x="108722" y="844"/>
                </a:lnTo>
                <a:lnTo>
                  <a:pt x="106205" y="2254"/>
                </a:lnTo>
                <a:lnTo>
                  <a:pt x="103681" y="4040"/>
                </a:lnTo>
                <a:lnTo>
                  <a:pt x="100304" y="6077"/>
                </a:lnTo>
                <a:lnTo>
                  <a:pt x="96360" y="8282"/>
                </a:lnTo>
                <a:lnTo>
                  <a:pt x="92037" y="10599"/>
                </a:lnTo>
                <a:lnTo>
                  <a:pt x="87463" y="13836"/>
                </a:lnTo>
                <a:lnTo>
                  <a:pt x="82719" y="17688"/>
                </a:lnTo>
                <a:lnTo>
                  <a:pt x="77863" y="21950"/>
                </a:lnTo>
                <a:lnTo>
                  <a:pt x="72933" y="27330"/>
                </a:lnTo>
                <a:lnTo>
                  <a:pt x="67953" y="33458"/>
                </a:lnTo>
                <a:lnTo>
                  <a:pt x="62939" y="40082"/>
                </a:lnTo>
                <a:lnTo>
                  <a:pt x="52853" y="54217"/>
                </a:lnTo>
                <a:lnTo>
                  <a:pt x="47792" y="61542"/>
                </a:lnTo>
                <a:lnTo>
                  <a:pt x="43573" y="68965"/>
                </a:lnTo>
                <a:lnTo>
                  <a:pt x="39912" y="76454"/>
                </a:lnTo>
                <a:lnTo>
                  <a:pt x="36626" y="83987"/>
                </a:lnTo>
                <a:lnTo>
                  <a:pt x="28458" y="101388"/>
                </a:lnTo>
                <a:lnTo>
                  <a:pt x="23909" y="110769"/>
                </a:lnTo>
                <a:lnTo>
                  <a:pt x="20876" y="119563"/>
                </a:lnTo>
                <a:lnTo>
                  <a:pt x="18855" y="127966"/>
                </a:lnTo>
                <a:lnTo>
                  <a:pt x="17507" y="136108"/>
                </a:lnTo>
                <a:lnTo>
                  <a:pt x="15762" y="144076"/>
                </a:lnTo>
                <a:lnTo>
                  <a:pt x="13752" y="151928"/>
                </a:lnTo>
                <a:lnTo>
                  <a:pt x="9260" y="168272"/>
                </a:lnTo>
                <a:lnTo>
                  <a:pt x="4442" y="186826"/>
                </a:lnTo>
                <a:lnTo>
                  <a:pt x="2819" y="194821"/>
                </a:lnTo>
                <a:lnTo>
                  <a:pt x="1737" y="201845"/>
                </a:lnTo>
                <a:lnTo>
                  <a:pt x="1015" y="208221"/>
                </a:lnTo>
                <a:lnTo>
                  <a:pt x="534" y="214164"/>
                </a:lnTo>
                <a:lnTo>
                  <a:pt x="214" y="219820"/>
                </a:lnTo>
                <a:lnTo>
                  <a:pt x="0" y="225284"/>
                </a:lnTo>
                <a:lnTo>
                  <a:pt x="704" y="230620"/>
                </a:lnTo>
                <a:lnTo>
                  <a:pt x="2020" y="235870"/>
                </a:lnTo>
                <a:lnTo>
                  <a:pt x="3745" y="241065"/>
                </a:lnTo>
                <a:lnTo>
                  <a:pt x="7917" y="249093"/>
                </a:lnTo>
                <a:lnTo>
                  <a:pt x="10215" y="252419"/>
                </a:lnTo>
                <a:lnTo>
                  <a:pt x="12594" y="254637"/>
                </a:lnTo>
                <a:lnTo>
                  <a:pt x="15027" y="256115"/>
                </a:lnTo>
                <a:lnTo>
                  <a:pt x="17495" y="257101"/>
                </a:lnTo>
                <a:lnTo>
                  <a:pt x="19988" y="256911"/>
                </a:lnTo>
                <a:lnTo>
                  <a:pt x="22496" y="255938"/>
                </a:lnTo>
                <a:lnTo>
                  <a:pt x="25014" y="254443"/>
                </a:lnTo>
                <a:lnTo>
                  <a:pt x="27541" y="252599"/>
                </a:lnTo>
                <a:lnTo>
                  <a:pt x="30071" y="250523"/>
                </a:lnTo>
                <a:lnTo>
                  <a:pt x="32605" y="248293"/>
                </a:lnTo>
                <a:lnTo>
                  <a:pt x="35141" y="245959"/>
                </a:lnTo>
                <a:lnTo>
                  <a:pt x="40216" y="241108"/>
                </a:lnTo>
                <a:lnTo>
                  <a:pt x="42754" y="237783"/>
                </a:lnTo>
                <a:lnTo>
                  <a:pt x="45294" y="233872"/>
                </a:lnTo>
                <a:lnTo>
                  <a:pt x="47833" y="229572"/>
                </a:lnTo>
                <a:lnTo>
                  <a:pt x="50373" y="225012"/>
                </a:lnTo>
                <a:lnTo>
                  <a:pt x="55453" y="215430"/>
                </a:lnTo>
                <a:lnTo>
                  <a:pt x="57992" y="209657"/>
                </a:lnTo>
                <a:lnTo>
                  <a:pt x="60532" y="203269"/>
                </a:lnTo>
                <a:lnTo>
                  <a:pt x="63072" y="196470"/>
                </a:lnTo>
                <a:lnTo>
                  <a:pt x="64765" y="189397"/>
                </a:lnTo>
                <a:lnTo>
                  <a:pt x="65894" y="182142"/>
                </a:lnTo>
                <a:lnTo>
                  <a:pt x="66646" y="174765"/>
                </a:lnTo>
                <a:lnTo>
                  <a:pt x="67995" y="167308"/>
                </a:lnTo>
                <a:lnTo>
                  <a:pt x="69740" y="159796"/>
                </a:lnTo>
                <a:lnTo>
                  <a:pt x="71751" y="152248"/>
                </a:lnTo>
                <a:lnTo>
                  <a:pt x="73091" y="144676"/>
                </a:lnTo>
                <a:lnTo>
                  <a:pt x="73985" y="137088"/>
                </a:lnTo>
                <a:lnTo>
                  <a:pt x="74581" y="129489"/>
                </a:lnTo>
                <a:lnTo>
                  <a:pt x="74978" y="122730"/>
                </a:lnTo>
                <a:lnTo>
                  <a:pt x="75419" y="110705"/>
                </a:lnTo>
                <a:lnTo>
                  <a:pt x="75667" y="94414"/>
                </a:lnTo>
                <a:lnTo>
                  <a:pt x="75741" y="78863"/>
                </a:lnTo>
                <a:lnTo>
                  <a:pt x="74904" y="74586"/>
                </a:lnTo>
                <a:lnTo>
                  <a:pt x="71718" y="67576"/>
                </a:lnTo>
                <a:lnTo>
                  <a:pt x="68464" y="61534"/>
                </a:lnTo>
                <a:lnTo>
                  <a:pt x="68214" y="67150"/>
                </a:lnTo>
                <a:lnTo>
                  <a:pt x="68154" y="86396"/>
                </a:lnTo>
                <a:lnTo>
                  <a:pt x="69000" y="88921"/>
                </a:lnTo>
                <a:lnTo>
                  <a:pt x="70410" y="91452"/>
                </a:lnTo>
                <a:lnTo>
                  <a:pt x="75772" y="990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510"/>
          <p:cNvSpPr/>
          <p:nvPr/>
        </p:nvSpPr>
        <p:spPr>
          <a:xfrm>
            <a:off x="6454140" y="3329940"/>
            <a:ext cx="53341" cy="48273"/>
          </a:xfrm>
          <a:custGeom>
            <a:avLst/>
            <a:gdLst/>
            <a:ahLst/>
            <a:cxnLst/>
            <a:rect l="0" t="0" r="0" b="0"/>
            <a:pathLst>
              <a:path w="53341" h="48273">
                <a:moveTo>
                  <a:pt x="0" y="15240"/>
                </a:moveTo>
                <a:lnTo>
                  <a:pt x="4045" y="19285"/>
                </a:lnTo>
                <a:lnTo>
                  <a:pt x="6930" y="21324"/>
                </a:lnTo>
                <a:lnTo>
                  <a:pt x="10548" y="23529"/>
                </a:lnTo>
                <a:lnTo>
                  <a:pt x="14651" y="25846"/>
                </a:lnTo>
                <a:lnTo>
                  <a:pt x="18235" y="28237"/>
                </a:lnTo>
                <a:lnTo>
                  <a:pt x="21470" y="30678"/>
                </a:lnTo>
                <a:lnTo>
                  <a:pt x="24473" y="33152"/>
                </a:lnTo>
                <a:lnTo>
                  <a:pt x="26476" y="35648"/>
                </a:lnTo>
                <a:lnTo>
                  <a:pt x="27810" y="38159"/>
                </a:lnTo>
                <a:lnTo>
                  <a:pt x="28701" y="40679"/>
                </a:lnTo>
                <a:lnTo>
                  <a:pt x="30141" y="43206"/>
                </a:lnTo>
                <a:lnTo>
                  <a:pt x="31947" y="45738"/>
                </a:lnTo>
                <a:lnTo>
                  <a:pt x="33998" y="48272"/>
                </a:lnTo>
                <a:lnTo>
                  <a:pt x="35365" y="47421"/>
                </a:lnTo>
                <a:lnTo>
                  <a:pt x="36277" y="44314"/>
                </a:lnTo>
                <a:lnTo>
                  <a:pt x="38068" y="30720"/>
                </a:lnTo>
                <a:lnTo>
                  <a:pt x="38091" y="26506"/>
                </a:lnTo>
                <a:lnTo>
                  <a:pt x="38941" y="25291"/>
                </a:lnTo>
                <a:lnTo>
                  <a:pt x="40354" y="24480"/>
                </a:lnTo>
                <a:lnTo>
                  <a:pt x="42143" y="23940"/>
                </a:lnTo>
                <a:lnTo>
                  <a:pt x="43335" y="22734"/>
                </a:lnTo>
                <a:lnTo>
                  <a:pt x="44131" y="21082"/>
                </a:lnTo>
                <a:lnTo>
                  <a:pt x="44660" y="19135"/>
                </a:lnTo>
                <a:lnTo>
                  <a:pt x="45861" y="16143"/>
                </a:lnTo>
                <a:lnTo>
                  <a:pt x="47507" y="12456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511"/>
          <p:cNvSpPr/>
          <p:nvPr/>
        </p:nvSpPr>
        <p:spPr>
          <a:xfrm>
            <a:off x="6598920" y="3116580"/>
            <a:ext cx="159888" cy="296603"/>
          </a:xfrm>
          <a:custGeom>
            <a:avLst/>
            <a:gdLst/>
            <a:ahLst/>
            <a:cxnLst/>
            <a:rect l="0" t="0" r="0" b="0"/>
            <a:pathLst>
              <a:path w="159888" h="296603">
                <a:moveTo>
                  <a:pt x="76200" y="0"/>
                </a:moveTo>
                <a:lnTo>
                  <a:pt x="80245" y="4045"/>
                </a:lnTo>
                <a:lnTo>
                  <a:pt x="81437" y="6084"/>
                </a:lnTo>
                <a:lnTo>
                  <a:pt x="82761" y="10606"/>
                </a:lnTo>
                <a:lnTo>
                  <a:pt x="83507" y="17912"/>
                </a:lnTo>
                <a:lnTo>
                  <a:pt x="82764" y="20408"/>
                </a:lnTo>
                <a:lnTo>
                  <a:pt x="78522" y="27120"/>
                </a:lnTo>
                <a:lnTo>
                  <a:pt x="77231" y="28987"/>
                </a:lnTo>
                <a:lnTo>
                  <a:pt x="76041" y="29484"/>
                </a:lnTo>
                <a:lnTo>
                  <a:pt x="72461" y="30038"/>
                </a:lnTo>
                <a:lnTo>
                  <a:pt x="72013" y="31032"/>
                </a:lnTo>
                <a:lnTo>
                  <a:pt x="72563" y="32541"/>
                </a:lnTo>
                <a:lnTo>
                  <a:pt x="73775" y="34394"/>
                </a:lnTo>
                <a:lnTo>
                  <a:pt x="75123" y="38711"/>
                </a:lnTo>
                <a:lnTo>
                  <a:pt x="75881" y="45901"/>
                </a:lnTo>
                <a:lnTo>
                  <a:pt x="75987" y="48381"/>
                </a:lnTo>
                <a:lnTo>
                  <a:pt x="76905" y="50881"/>
                </a:lnTo>
                <a:lnTo>
                  <a:pt x="80182" y="55916"/>
                </a:lnTo>
                <a:lnTo>
                  <a:pt x="84461" y="63234"/>
                </a:lnTo>
                <a:lnTo>
                  <a:pt x="86787" y="67556"/>
                </a:lnTo>
                <a:lnTo>
                  <a:pt x="90032" y="71284"/>
                </a:lnTo>
                <a:lnTo>
                  <a:pt x="93888" y="74616"/>
                </a:lnTo>
                <a:lnTo>
                  <a:pt x="98151" y="77684"/>
                </a:lnTo>
                <a:lnTo>
                  <a:pt x="101842" y="81422"/>
                </a:lnTo>
                <a:lnTo>
                  <a:pt x="105147" y="85609"/>
                </a:lnTo>
                <a:lnTo>
                  <a:pt x="108198" y="90092"/>
                </a:lnTo>
                <a:lnTo>
                  <a:pt x="111925" y="94775"/>
                </a:lnTo>
                <a:lnTo>
                  <a:pt x="116103" y="99590"/>
                </a:lnTo>
                <a:lnTo>
                  <a:pt x="120582" y="104493"/>
                </a:lnTo>
                <a:lnTo>
                  <a:pt x="124415" y="109456"/>
                </a:lnTo>
                <a:lnTo>
                  <a:pt x="127817" y="114457"/>
                </a:lnTo>
                <a:lnTo>
                  <a:pt x="130931" y="119485"/>
                </a:lnTo>
                <a:lnTo>
                  <a:pt x="133854" y="124530"/>
                </a:lnTo>
                <a:lnTo>
                  <a:pt x="139360" y="134651"/>
                </a:lnTo>
                <a:lnTo>
                  <a:pt x="147219" y="149869"/>
                </a:lnTo>
                <a:lnTo>
                  <a:pt x="149793" y="154100"/>
                </a:lnTo>
                <a:lnTo>
                  <a:pt x="152356" y="157767"/>
                </a:lnTo>
                <a:lnTo>
                  <a:pt x="154910" y="161058"/>
                </a:lnTo>
                <a:lnTo>
                  <a:pt x="156614" y="164945"/>
                </a:lnTo>
                <a:lnTo>
                  <a:pt x="158506" y="173780"/>
                </a:lnTo>
                <a:lnTo>
                  <a:pt x="159011" y="178506"/>
                </a:lnTo>
                <a:lnTo>
                  <a:pt x="159347" y="183351"/>
                </a:lnTo>
                <a:lnTo>
                  <a:pt x="159572" y="188274"/>
                </a:lnTo>
                <a:lnTo>
                  <a:pt x="159821" y="198260"/>
                </a:lnTo>
                <a:lnTo>
                  <a:pt x="159887" y="203293"/>
                </a:lnTo>
                <a:lnTo>
                  <a:pt x="159085" y="208342"/>
                </a:lnTo>
                <a:lnTo>
                  <a:pt x="157703" y="213402"/>
                </a:lnTo>
                <a:lnTo>
                  <a:pt x="155936" y="218468"/>
                </a:lnTo>
                <a:lnTo>
                  <a:pt x="153910" y="223539"/>
                </a:lnTo>
                <a:lnTo>
                  <a:pt x="151714" y="228612"/>
                </a:lnTo>
                <a:lnTo>
                  <a:pt x="149402" y="233688"/>
                </a:lnTo>
                <a:lnTo>
                  <a:pt x="146169" y="238766"/>
                </a:lnTo>
                <a:lnTo>
                  <a:pt x="142319" y="243844"/>
                </a:lnTo>
                <a:lnTo>
                  <a:pt x="138059" y="248922"/>
                </a:lnTo>
                <a:lnTo>
                  <a:pt x="134372" y="254002"/>
                </a:lnTo>
                <a:lnTo>
                  <a:pt x="131069" y="259081"/>
                </a:lnTo>
                <a:lnTo>
                  <a:pt x="128019" y="264161"/>
                </a:lnTo>
                <a:lnTo>
                  <a:pt x="124293" y="269240"/>
                </a:lnTo>
                <a:lnTo>
                  <a:pt x="120116" y="274320"/>
                </a:lnTo>
                <a:lnTo>
                  <a:pt x="115637" y="279400"/>
                </a:lnTo>
                <a:lnTo>
                  <a:pt x="110958" y="283633"/>
                </a:lnTo>
                <a:lnTo>
                  <a:pt x="106145" y="287303"/>
                </a:lnTo>
                <a:lnTo>
                  <a:pt x="101243" y="290595"/>
                </a:lnTo>
                <a:lnTo>
                  <a:pt x="95436" y="292790"/>
                </a:lnTo>
                <a:lnTo>
                  <a:pt x="89024" y="294254"/>
                </a:lnTo>
                <a:lnTo>
                  <a:pt x="82209" y="295229"/>
                </a:lnTo>
                <a:lnTo>
                  <a:pt x="75973" y="295880"/>
                </a:lnTo>
                <a:lnTo>
                  <a:pt x="70123" y="296313"/>
                </a:lnTo>
                <a:lnTo>
                  <a:pt x="64528" y="296602"/>
                </a:lnTo>
                <a:lnTo>
                  <a:pt x="58259" y="295948"/>
                </a:lnTo>
                <a:lnTo>
                  <a:pt x="51539" y="294665"/>
                </a:lnTo>
                <a:lnTo>
                  <a:pt x="44519" y="292964"/>
                </a:lnTo>
                <a:lnTo>
                  <a:pt x="38147" y="290983"/>
                </a:lnTo>
                <a:lnTo>
                  <a:pt x="32203" y="288815"/>
                </a:lnTo>
                <a:lnTo>
                  <a:pt x="26549" y="286523"/>
                </a:lnTo>
                <a:lnTo>
                  <a:pt x="21086" y="282456"/>
                </a:lnTo>
                <a:lnTo>
                  <a:pt x="15751" y="277204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512"/>
          <p:cNvSpPr/>
          <p:nvPr/>
        </p:nvSpPr>
        <p:spPr>
          <a:xfrm>
            <a:off x="6598920" y="3086100"/>
            <a:ext cx="76201" cy="7621"/>
          </a:xfrm>
          <a:custGeom>
            <a:avLst/>
            <a:gdLst/>
            <a:ahLst/>
            <a:cxnLst/>
            <a:rect l="0" t="0" r="0" b="0"/>
            <a:pathLst>
              <a:path w="76201" h="7621">
                <a:moveTo>
                  <a:pt x="0" y="7620"/>
                </a:moveTo>
                <a:lnTo>
                  <a:pt x="8090" y="3575"/>
                </a:lnTo>
                <a:lnTo>
                  <a:pt x="12166" y="2383"/>
                </a:lnTo>
                <a:lnTo>
                  <a:pt x="16578" y="1589"/>
                </a:lnTo>
                <a:lnTo>
                  <a:pt x="21212" y="1059"/>
                </a:lnTo>
                <a:lnTo>
                  <a:pt x="25149" y="706"/>
                </a:lnTo>
                <a:lnTo>
                  <a:pt x="28619" y="471"/>
                </a:lnTo>
                <a:lnTo>
                  <a:pt x="31780" y="314"/>
                </a:lnTo>
                <a:lnTo>
                  <a:pt x="39807" y="14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513"/>
          <p:cNvSpPr/>
          <p:nvPr/>
        </p:nvSpPr>
        <p:spPr>
          <a:xfrm>
            <a:off x="6644639" y="3040417"/>
            <a:ext cx="312423" cy="53211"/>
          </a:xfrm>
          <a:custGeom>
            <a:avLst/>
            <a:gdLst/>
            <a:ahLst/>
            <a:cxnLst/>
            <a:rect l="0" t="0" r="0" b="0"/>
            <a:pathLst>
              <a:path w="312423" h="53211">
                <a:moveTo>
                  <a:pt x="0" y="45683"/>
                </a:moveTo>
                <a:lnTo>
                  <a:pt x="6562" y="52244"/>
                </a:lnTo>
                <a:lnTo>
                  <a:pt x="9408" y="52833"/>
                </a:lnTo>
                <a:lnTo>
                  <a:pt x="14089" y="53210"/>
                </a:lnTo>
                <a:lnTo>
                  <a:pt x="14472" y="52394"/>
                </a:lnTo>
                <a:lnTo>
                  <a:pt x="14729" y="51004"/>
                </a:lnTo>
                <a:lnTo>
                  <a:pt x="14899" y="49230"/>
                </a:lnTo>
                <a:lnTo>
                  <a:pt x="15860" y="48048"/>
                </a:lnTo>
                <a:lnTo>
                  <a:pt x="17346" y="47260"/>
                </a:lnTo>
                <a:lnTo>
                  <a:pt x="21257" y="46384"/>
                </a:lnTo>
                <a:lnTo>
                  <a:pt x="25817" y="45995"/>
                </a:lnTo>
                <a:lnTo>
                  <a:pt x="29065" y="45044"/>
                </a:lnTo>
                <a:lnTo>
                  <a:pt x="32923" y="43564"/>
                </a:lnTo>
                <a:lnTo>
                  <a:pt x="37190" y="41730"/>
                </a:lnTo>
                <a:lnTo>
                  <a:pt x="42573" y="39661"/>
                </a:lnTo>
                <a:lnTo>
                  <a:pt x="55328" y="35104"/>
                </a:lnTo>
                <a:lnTo>
                  <a:pt x="76789" y="27779"/>
                </a:lnTo>
                <a:lnTo>
                  <a:pt x="85060" y="25281"/>
                </a:lnTo>
                <a:lnTo>
                  <a:pt x="103280" y="20246"/>
                </a:lnTo>
                <a:lnTo>
                  <a:pt x="112880" y="18565"/>
                </a:lnTo>
                <a:lnTo>
                  <a:pt x="122668" y="17445"/>
                </a:lnTo>
                <a:lnTo>
                  <a:pt x="132579" y="16697"/>
                </a:lnTo>
                <a:lnTo>
                  <a:pt x="142573" y="15352"/>
                </a:lnTo>
                <a:lnTo>
                  <a:pt x="152622" y="13609"/>
                </a:lnTo>
                <a:lnTo>
                  <a:pt x="162708" y="11600"/>
                </a:lnTo>
                <a:lnTo>
                  <a:pt x="182947" y="7111"/>
                </a:lnTo>
                <a:lnTo>
                  <a:pt x="193084" y="4729"/>
                </a:lnTo>
                <a:lnTo>
                  <a:pt x="204077" y="3140"/>
                </a:lnTo>
                <a:lnTo>
                  <a:pt x="215638" y="2081"/>
                </a:lnTo>
                <a:lnTo>
                  <a:pt x="227579" y="1375"/>
                </a:lnTo>
                <a:lnTo>
                  <a:pt x="247620" y="591"/>
                </a:lnTo>
                <a:lnTo>
                  <a:pt x="277138" y="87"/>
                </a:lnTo>
                <a:lnTo>
                  <a:pt x="293970" y="0"/>
                </a:lnTo>
                <a:lnTo>
                  <a:pt x="298428" y="834"/>
                </a:lnTo>
                <a:lnTo>
                  <a:pt x="302245" y="2238"/>
                </a:lnTo>
                <a:lnTo>
                  <a:pt x="312422" y="758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514"/>
          <p:cNvSpPr/>
          <p:nvPr/>
        </p:nvSpPr>
        <p:spPr>
          <a:xfrm>
            <a:off x="6553200" y="3108960"/>
            <a:ext cx="68581" cy="281941"/>
          </a:xfrm>
          <a:custGeom>
            <a:avLst/>
            <a:gdLst/>
            <a:ahLst/>
            <a:cxnLst/>
            <a:rect l="0" t="0" r="0" b="0"/>
            <a:pathLst>
              <a:path w="68581" h="281941">
                <a:moveTo>
                  <a:pt x="0" y="0"/>
                </a:moveTo>
                <a:lnTo>
                  <a:pt x="0" y="10606"/>
                </a:lnTo>
                <a:lnTo>
                  <a:pt x="846" y="12998"/>
                </a:lnTo>
                <a:lnTo>
                  <a:pt x="2258" y="15438"/>
                </a:lnTo>
                <a:lnTo>
                  <a:pt x="4045" y="17912"/>
                </a:lnTo>
                <a:lnTo>
                  <a:pt x="6031" y="22919"/>
                </a:lnTo>
                <a:lnTo>
                  <a:pt x="7149" y="30498"/>
                </a:lnTo>
                <a:lnTo>
                  <a:pt x="7307" y="33032"/>
                </a:lnTo>
                <a:lnTo>
                  <a:pt x="8257" y="36414"/>
                </a:lnTo>
                <a:lnTo>
                  <a:pt x="9737" y="40363"/>
                </a:lnTo>
                <a:lnTo>
                  <a:pt x="11572" y="44689"/>
                </a:lnTo>
                <a:lnTo>
                  <a:pt x="12795" y="49266"/>
                </a:lnTo>
                <a:lnTo>
                  <a:pt x="13609" y="54011"/>
                </a:lnTo>
                <a:lnTo>
                  <a:pt x="14153" y="58867"/>
                </a:lnTo>
                <a:lnTo>
                  <a:pt x="14515" y="64645"/>
                </a:lnTo>
                <a:lnTo>
                  <a:pt x="14757" y="71037"/>
                </a:lnTo>
                <a:lnTo>
                  <a:pt x="14918" y="77838"/>
                </a:lnTo>
                <a:lnTo>
                  <a:pt x="15872" y="84912"/>
                </a:lnTo>
                <a:lnTo>
                  <a:pt x="17355" y="92168"/>
                </a:lnTo>
                <a:lnTo>
                  <a:pt x="19190" y="99545"/>
                </a:lnTo>
                <a:lnTo>
                  <a:pt x="21260" y="107003"/>
                </a:lnTo>
                <a:lnTo>
                  <a:pt x="25818" y="122064"/>
                </a:lnTo>
                <a:lnTo>
                  <a:pt x="27373" y="130483"/>
                </a:lnTo>
                <a:lnTo>
                  <a:pt x="28408" y="139482"/>
                </a:lnTo>
                <a:lnTo>
                  <a:pt x="29098" y="148868"/>
                </a:lnTo>
                <a:lnTo>
                  <a:pt x="30406" y="157665"/>
                </a:lnTo>
                <a:lnTo>
                  <a:pt x="32124" y="166070"/>
                </a:lnTo>
                <a:lnTo>
                  <a:pt x="34116" y="174213"/>
                </a:lnTo>
                <a:lnTo>
                  <a:pt x="36291" y="182183"/>
                </a:lnTo>
                <a:lnTo>
                  <a:pt x="40965" y="197810"/>
                </a:lnTo>
                <a:lnTo>
                  <a:pt x="42550" y="205533"/>
                </a:lnTo>
                <a:lnTo>
                  <a:pt x="43607" y="213222"/>
                </a:lnTo>
                <a:lnTo>
                  <a:pt x="44310" y="220888"/>
                </a:lnTo>
                <a:lnTo>
                  <a:pt x="45627" y="227692"/>
                </a:lnTo>
                <a:lnTo>
                  <a:pt x="47351" y="233922"/>
                </a:lnTo>
                <a:lnTo>
                  <a:pt x="49347" y="239768"/>
                </a:lnTo>
                <a:lnTo>
                  <a:pt x="51525" y="245359"/>
                </a:lnTo>
                <a:lnTo>
                  <a:pt x="53824" y="250779"/>
                </a:lnTo>
                <a:lnTo>
                  <a:pt x="58634" y="261317"/>
                </a:lnTo>
                <a:lnTo>
                  <a:pt x="68580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515"/>
          <p:cNvSpPr/>
          <p:nvPr/>
        </p:nvSpPr>
        <p:spPr>
          <a:xfrm>
            <a:off x="7178390" y="1715931"/>
            <a:ext cx="136802" cy="2734150"/>
          </a:xfrm>
          <a:custGeom>
            <a:avLst/>
            <a:gdLst/>
            <a:ahLst/>
            <a:cxnLst/>
            <a:rect l="0" t="0" r="0" b="0"/>
            <a:pathLst>
              <a:path w="136802" h="2734150">
                <a:moveTo>
                  <a:pt x="22510" y="36669"/>
                </a:moveTo>
                <a:lnTo>
                  <a:pt x="18465" y="20488"/>
                </a:lnTo>
                <a:lnTo>
                  <a:pt x="16427" y="15722"/>
                </a:lnTo>
                <a:lnTo>
                  <a:pt x="14221" y="12544"/>
                </a:lnTo>
                <a:lnTo>
                  <a:pt x="11904" y="10426"/>
                </a:lnTo>
                <a:lnTo>
                  <a:pt x="10359" y="8167"/>
                </a:lnTo>
                <a:lnTo>
                  <a:pt x="8643" y="3399"/>
                </a:lnTo>
                <a:lnTo>
                  <a:pt x="7339" y="1789"/>
                </a:lnTo>
                <a:lnTo>
                  <a:pt x="5622" y="716"/>
                </a:lnTo>
                <a:lnTo>
                  <a:pt x="3631" y="0"/>
                </a:lnTo>
                <a:lnTo>
                  <a:pt x="2304" y="370"/>
                </a:lnTo>
                <a:lnTo>
                  <a:pt x="1419" y="1463"/>
                </a:lnTo>
                <a:lnTo>
                  <a:pt x="829" y="3038"/>
                </a:lnTo>
                <a:lnTo>
                  <a:pt x="0" y="9300"/>
                </a:lnTo>
                <a:lnTo>
                  <a:pt x="503" y="74474"/>
                </a:lnTo>
                <a:lnTo>
                  <a:pt x="3698" y="97216"/>
                </a:lnTo>
                <a:lnTo>
                  <a:pt x="7940" y="121434"/>
                </a:lnTo>
                <a:lnTo>
                  <a:pt x="10256" y="133819"/>
                </a:lnTo>
                <a:lnTo>
                  <a:pt x="15088" y="163384"/>
                </a:lnTo>
                <a:lnTo>
                  <a:pt x="19212" y="197127"/>
                </a:lnTo>
                <a:lnTo>
                  <a:pt x="22379" y="253357"/>
                </a:lnTo>
                <a:lnTo>
                  <a:pt x="26121" y="289891"/>
                </a:lnTo>
                <a:lnTo>
                  <a:pt x="40384" y="418493"/>
                </a:lnTo>
                <a:lnTo>
                  <a:pt x="43892" y="486493"/>
                </a:lnTo>
                <a:lnTo>
                  <a:pt x="46972" y="534335"/>
                </a:lnTo>
                <a:lnTo>
                  <a:pt x="51207" y="608870"/>
                </a:lnTo>
                <a:lnTo>
                  <a:pt x="52462" y="689092"/>
                </a:lnTo>
                <a:lnTo>
                  <a:pt x="52886" y="803177"/>
                </a:lnTo>
                <a:lnTo>
                  <a:pt x="50686" y="861632"/>
                </a:lnTo>
                <a:lnTo>
                  <a:pt x="44687" y="951663"/>
                </a:lnTo>
                <a:lnTo>
                  <a:pt x="40833" y="1011446"/>
                </a:lnTo>
                <a:lnTo>
                  <a:pt x="37817" y="1098310"/>
                </a:lnTo>
                <a:lnTo>
                  <a:pt x="32784" y="1188018"/>
                </a:lnTo>
                <a:lnTo>
                  <a:pt x="31309" y="1248573"/>
                </a:lnTo>
                <a:lnTo>
                  <a:pt x="30139" y="1621759"/>
                </a:lnTo>
                <a:lnTo>
                  <a:pt x="31830" y="1653042"/>
                </a:lnTo>
                <a:lnTo>
                  <a:pt x="34650" y="1684905"/>
                </a:lnTo>
                <a:lnTo>
                  <a:pt x="38222" y="1717153"/>
                </a:lnTo>
                <a:lnTo>
                  <a:pt x="42193" y="1780077"/>
                </a:lnTo>
                <a:lnTo>
                  <a:pt x="44805" y="1841910"/>
                </a:lnTo>
                <a:lnTo>
                  <a:pt x="48787" y="1903259"/>
                </a:lnTo>
                <a:lnTo>
                  <a:pt x="55790" y="1990872"/>
                </a:lnTo>
                <a:lnTo>
                  <a:pt x="59090" y="2018497"/>
                </a:lnTo>
                <a:lnTo>
                  <a:pt x="62984" y="2045381"/>
                </a:lnTo>
                <a:lnTo>
                  <a:pt x="67272" y="2071770"/>
                </a:lnTo>
                <a:lnTo>
                  <a:pt x="70978" y="2098676"/>
                </a:lnTo>
                <a:lnTo>
                  <a:pt x="93539" y="2298998"/>
                </a:lnTo>
                <a:lnTo>
                  <a:pt x="96956" y="2321281"/>
                </a:lnTo>
                <a:lnTo>
                  <a:pt x="100927" y="2342911"/>
                </a:lnTo>
                <a:lnTo>
                  <a:pt x="105269" y="2364103"/>
                </a:lnTo>
                <a:lnTo>
                  <a:pt x="108162" y="2385006"/>
                </a:lnTo>
                <a:lnTo>
                  <a:pt x="113081" y="2445091"/>
                </a:lnTo>
                <a:lnTo>
                  <a:pt x="117233" y="2479526"/>
                </a:lnTo>
                <a:lnTo>
                  <a:pt x="119526" y="2494974"/>
                </a:lnTo>
                <a:lnTo>
                  <a:pt x="124330" y="2523427"/>
                </a:lnTo>
                <a:lnTo>
                  <a:pt x="129076" y="2574494"/>
                </a:lnTo>
                <a:lnTo>
                  <a:pt x="132809" y="2593764"/>
                </a:lnTo>
                <a:lnTo>
                  <a:pt x="136740" y="2674460"/>
                </a:lnTo>
                <a:lnTo>
                  <a:pt x="136801" y="2700962"/>
                </a:lnTo>
                <a:lnTo>
                  <a:pt x="134548" y="2711215"/>
                </a:lnTo>
                <a:lnTo>
                  <a:pt x="130778" y="2724250"/>
                </a:lnTo>
                <a:lnTo>
                  <a:pt x="130248" y="2727549"/>
                </a:lnTo>
                <a:lnTo>
                  <a:pt x="129048" y="2729749"/>
                </a:lnTo>
                <a:lnTo>
                  <a:pt x="127402" y="2731216"/>
                </a:lnTo>
                <a:lnTo>
                  <a:pt x="125458" y="2732194"/>
                </a:lnTo>
                <a:lnTo>
                  <a:pt x="123316" y="2732846"/>
                </a:lnTo>
                <a:lnTo>
                  <a:pt x="121040" y="2733280"/>
                </a:lnTo>
                <a:lnTo>
                  <a:pt x="113950" y="273414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516"/>
          <p:cNvSpPr/>
          <p:nvPr/>
        </p:nvSpPr>
        <p:spPr>
          <a:xfrm>
            <a:off x="5905703" y="3535680"/>
            <a:ext cx="1691438" cy="38101"/>
          </a:xfrm>
          <a:custGeom>
            <a:avLst/>
            <a:gdLst/>
            <a:ahLst/>
            <a:cxnLst/>
            <a:rect l="0" t="0" r="0" b="0"/>
            <a:pathLst>
              <a:path w="1691438" h="38101">
                <a:moveTo>
                  <a:pt x="37897" y="0"/>
                </a:moveTo>
                <a:lnTo>
                  <a:pt x="21716" y="8091"/>
                </a:lnTo>
                <a:lnTo>
                  <a:pt x="16103" y="10473"/>
                </a:lnTo>
                <a:lnTo>
                  <a:pt x="11515" y="12062"/>
                </a:lnTo>
                <a:lnTo>
                  <a:pt x="482" y="15054"/>
                </a:lnTo>
                <a:lnTo>
                  <a:pt x="254" y="14269"/>
                </a:lnTo>
                <a:lnTo>
                  <a:pt x="102" y="12900"/>
                </a:lnTo>
                <a:lnTo>
                  <a:pt x="0" y="11140"/>
                </a:lnTo>
                <a:lnTo>
                  <a:pt x="779" y="9966"/>
                </a:lnTo>
                <a:lnTo>
                  <a:pt x="2145" y="9184"/>
                </a:lnTo>
                <a:lnTo>
                  <a:pt x="3902" y="8663"/>
                </a:lnTo>
                <a:lnTo>
                  <a:pt x="18511" y="7929"/>
                </a:lnTo>
                <a:lnTo>
                  <a:pt x="24973" y="6979"/>
                </a:lnTo>
                <a:lnTo>
                  <a:pt x="31822" y="5500"/>
                </a:lnTo>
                <a:lnTo>
                  <a:pt x="38926" y="3666"/>
                </a:lnTo>
                <a:lnTo>
                  <a:pt x="47050" y="2444"/>
                </a:lnTo>
                <a:lnTo>
                  <a:pt x="55852" y="1630"/>
                </a:lnTo>
                <a:lnTo>
                  <a:pt x="86679" y="483"/>
                </a:lnTo>
                <a:lnTo>
                  <a:pt x="139067" y="95"/>
                </a:lnTo>
                <a:lnTo>
                  <a:pt x="154450" y="910"/>
                </a:lnTo>
                <a:lnTo>
                  <a:pt x="170633" y="2300"/>
                </a:lnTo>
                <a:lnTo>
                  <a:pt x="187348" y="4074"/>
                </a:lnTo>
                <a:lnTo>
                  <a:pt x="205264" y="5256"/>
                </a:lnTo>
                <a:lnTo>
                  <a:pt x="223982" y="6043"/>
                </a:lnTo>
                <a:lnTo>
                  <a:pt x="263687" y="6919"/>
                </a:lnTo>
                <a:lnTo>
                  <a:pt x="724171" y="7619"/>
                </a:lnTo>
                <a:lnTo>
                  <a:pt x="756186" y="8466"/>
                </a:lnTo>
                <a:lnTo>
                  <a:pt x="857031" y="12857"/>
                </a:lnTo>
                <a:lnTo>
                  <a:pt x="956149" y="14534"/>
                </a:lnTo>
                <a:lnTo>
                  <a:pt x="1283802" y="15232"/>
                </a:lnTo>
                <a:lnTo>
                  <a:pt x="1311308" y="16081"/>
                </a:lnTo>
                <a:lnTo>
                  <a:pt x="1338111" y="17494"/>
                </a:lnTo>
                <a:lnTo>
                  <a:pt x="1364445" y="19282"/>
                </a:lnTo>
                <a:lnTo>
                  <a:pt x="1389623" y="20475"/>
                </a:lnTo>
                <a:lnTo>
                  <a:pt x="1437917" y="21800"/>
                </a:lnTo>
                <a:lnTo>
                  <a:pt x="1459771" y="23000"/>
                </a:lnTo>
                <a:lnTo>
                  <a:pt x="1480266" y="24647"/>
                </a:lnTo>
                <a:lnTo>
                  <a:pt x="1499857" y="26591"/>
                </a:lnTo>
                <a:lnTo>
                  <a:pt x="1517997" y="27887"/>
                </a:lnTo>
                <a:lnTo>
                  <a:pt x="1535170" y="28752"/>
                </a:lnTo>
                <a:lnTo>
                  <a:pt x="1551698" y="29328"/>
                </a:lnTo>
                <a:lnTo>
                  <a:pt x="1567798" y="30558"/>
                </a:lnTo>
                <a:lnTo>
                  <a:pt x="1583611" y="32226"/>
                </a:lnTo>
                <a:lnTo>
                  <a:pt x="1599233" y="34184"/>
                </a:lnTo>
                <a:lnTo>
                  <a:pt x="1612188" y="35489"/>
                </a:lnTo>
                <a:lnTo>
                  <a:pt x="1623365" y="36360"/>
                </a:lnTo>
                <a:lnTo>
                  <a:pt x="1643403" y="37327"/>
                </a:lnTo>
                <a:lnTo>
                  <a:pt x="1691437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517"/>
          <p:cNvSpPr/>
          <p:nvPr/>
        </p:nvSpPr>
        <p:spPr>
          <a:xfrm>
            <a:off x="6416043" y="3863464"/>
            <a:ext cx="68578" cy="289437"/>
          </a:xfrm>
          <a:custGeom>
            <a:avLst/>
            <a:gdLst/>
            <a:ahLst/>
            <a:cxnLst/>
            <a:rect l="0" t="0" r="0" b="0"/>
            <a:pathLst>
              <a:path w="68578" h="289437">
                <a:moveTo>
                  <a:pt x="22857" y="45596"/>
                </a:moveTo>
                <a:lnTo>
                  <a:pt x="18812" y="37506"/>
                </a:lnTo>
                <a:lnTo>
                  <a:pt x="16826" y="31276"/>
                </a:lnTo>
                <a:lnTo>
                  <a:pt x="15707" y="23009"/>
                </a:lnTo>
                <a:lnTo>
                  <a:pt x="15551" y="20378"/>
                </a:lnTo>
                <a:lnTo>
                  <a:pt x="14600" y="18624"/>
                </a:lnTo>
                <a:lnTo>
                  <a:pt x="13119" y="17455"/>
                </a:lnTo>
                <a:lnTo>
                  <a:pt x="11285" y="16675"/>
                </a:lnTo>
                <a:lnTo>
                  <a:pt x="10063" y="15309"/>
                </a:lnTo>
                <a:lnTo>
                  <a:pt x="9248" y="13551"/>
                </a:lnTo>
                <a:lnTo>
                  <a:pt x="8704" y="11533"/>
                </a:lnTo>
                <a:lnTo>
                  <a:pt x="7496" y="9340"/>
                </a:lnTo>
                <a:lnTo>
                  <a:pt x="5843" y="7033"/>
                </a:lnTo>
                <a:lnTo>
                  <a:pt x="99" y="0"/>
                </a:lnTo>
                <a:lnTo>
                  <a:pt x="10" y="8181"/>
                </a:lnTo>
                <a:lnTo>
                  <a:pt x="0" y="21837"/>
                </a:lnTo>
                <a:lnTo>
                  <a:pt x="845" y="26370"/>
                </a:lnTo>
                <a:lnTo>
                  <a:pt x="2256" y="31085"/>
                </a:lnTo>
                <a:lnTo>
                  <a:pt x="4043" y="35922"/>
                </a:lnTo>
                <a:lnTo>
                  <a:pt x="5234" y="40840"/>
                </a:lnTo>
                <a:lnTo>
                  <a:pt x="6028" y="45812"/>
                </a:lnTo>
                <a:lnTo>
                  <a:pt x="6559" y="50820"/>
                </a:lnTo>
                <a:lnTo>
                  <a:pt x="7758" y="56699"/>
                </a:lnTo>
                <a:lnTo>
                  <a:pt x="9404" y="63158"/>
                </a:lnTo>
                <a:lnTo>
                  <a:pt x="11348" y="70004"/>
                </a:lnTo>
                <a:lnTo>
                  <a:pt x="12645" y="77108"/>
                </a:lnTo>
                <a:lnTo>
                  <a:pt x="13509" y="84384"/>
                </a:lnTo>
                <a:lnTo>
                  <a:pt x="14084" y="91775"/>
                </a:lnTo>
                <a:lnTo>
                  <a:pt x="14469" y="100088"/>
                </a:lnTo>
                <a:lnTo>
                  <a:pt x="14896" y="118357"/>
                </a:lnTo>
                <a:lnTo>
                  <a:pt x="15857" y="127123"/>
                </a:lnTo>
                <a:lnTo>
                  <a:pt x="17343" y="135508"/>
                </a:lnTo>
                <a:lnTo>
                  <a:pt x="19181" y="143637"/>
                </a:lnTo>
                <a:lnTo>
                  <a:pt x="21254" y="151596"/>
                </a:lnTo>
                <a:lnTo>
                  <a:pt x="23481" y="159444"/>
                </a:lnTo>
                <a:lnTo>
                  <a:pt x="25813" y="167214"/>
                </a:lnTo>
                <a:lnTo>
                  <a:pt x="27367" y="174935"/>
                </a:lnTo>
                <a:lnTo>
                  <a:pt x="28405" y="182622"/>
                </a:lnTo>
                <a:lnTo>
                  <a:pt x="29095" y="190287"/>
                </a:lnTo>
                <a:lnTo>
                  <a:pt x="30403" y="197937"/>
                </a:lnTo>
                <a:lnTo>
                  <a:pt x="32120" y="205576"/>
                </a:lnTo>
                <a:lnTo>
                  <a:pt x="34113" y="213210"/>
                </a:lnTo>
                <a:lnTo>
                  <a:pt x="36288" y="220838"/>
                </a:lnTo>
                <a:lnTo>
                  <a:pt x="40962" y="236088"/>
                </a:lnTo>
                <a:lnTo>
                  <a:pt x="43394" y="242864"/>
                </a:lnTo>
                <a:lnTo>
                  <a:pt x="45862" y="249075"/>
                </a:lnTo>
                <a:lnTo>
                  <a:pt x="48354" y="254908"/>
                </a:lnTo>
                <a:lnTo>
                  <a:pt x="53380" y="265906"/>
                </a:lnTo>
                <a:lnTo>
                  <a:pt x="55905" y="271209"/>
                </a:lnTo>
                <a:lnTo>
                  <a:pt x="58436" y="275591"/>
                </a:lnTo>
                <a:lnTo>
                  <a:pt x="60969" y="279359"/>
                </a:lnTo>
                <a:lnTo>
                  <a:pt x="68577" y="28943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518"/>
          <p:cNvSpPr/>
          <p:nvPr/>
        </p:nvSpPr>
        <p:spPr>
          <a:xfrm>
            <a:off x="6598920" y="4076700"/>
            <a:ext cx="38101" cy="29397"/>
          </a:xfrm>
          <a:custGeom>
            <a:avLst/>
            <a:gdLst/>
            <a:ahLst/>
            <a:cxnLst/>
            <a:rect l="0" t="0" r="0" b="0"/>
            <a:pathLst>
              <a:path w="38101" h="29397">
                <a:moveTo>
                  <a:pt x="0" y="0"/>
                </a:moveTo>
                <a:lnTo>
                  <a:pt x="19682" y="19683"/>
                </a:lnTo>
                <a:lnTo>
                  <a:pt x="21588" y="20742"/>
                </a:lnTo>
                <a:lnTo>
                  <a:pt x="23705" y="21448"/>
                </a:lnTo>
                <a:lnTo>
                  <a:pt x="29141" y="22581"/>
                </a:lnTo>
                <a:lnTo>
                  <a:pt x="28741" y="23521"/>
                </a:lnTo>
                <a:lnTo>
                  <a:pt x="27627" y="24994"/>
                </a:lnTo>
                <a:lnTo>
                  <a:pt x="23801" y="29396"/>
                </a:lnTo>
                <a:lnTo>
                  <a:pt x="23487" y="28911"/>
                </a:lnTo>
                <a:lnTo>
                  <a:pt x="23278" y="27741"/>
                </a:lnTo>
                <a:lnTo>
                  <a:pt x="23139" y="26114"/>
                </a:lnTo>
                <a:lnTo>
                  <a:pt x="23892" y="25029"/>
                </a:lnTo>
                <a:lnTo>
                  <a:pt x="25242" y="24306"/>
                </a:lnTo>
                <a:lnTo>
                  <a:pt x="26988" y="23824"/>
                </a:lnTo>
                <a:lnTo>
                  <a:pt x="28151" y="22656"/>
                </a:lnTo>
                <a:lnTo>
                  <a:pt x="28928" y="21031"/>
                </a:lnTo>
                <a:lnTo>
                  <a:pt x="29446" y="19100"/>
                </a:lnTo>
                <a:lnTo>
                  <a:pt x="30637" y="16967"/>
                </a:lnTo>
                <a:lnTo>
                  <a:pt x="32278" y="14698"/>
                </a:lnTo>
                <a:lnTo>
                  <a:pt x="34219" y="12339"/>
                </a:lnTo>
                <a:lnTo>
                  <a:pt x="35512" y="9919"/>
                </a:lnTo>
                <a:lnTo>
                  <a:pt x="36375" y="7460"/>
                </a:ln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519"/>
          <p:cNvSpPr/>
          <p:nvPr/>
        </p:nvSpPr>
        <p:spPr>
          <a:xfrm>
            <a:off x="6736080" y="3840794"/>
            <a:ext cx="175119" cy="250596"/>
          </a:xfrm>
          <a:custGeom>
            <a:avLst/>
            <a:gdLst/>
            <a:ahLst/>
            <a:cxnLst/>
            <a:rect l="0" t="0" r="0" b="0"/>
            <a:pathLst>
              <a:path w="175119" h="250596">
                <a:moveTo>
                  <a:pt x="30480" y="7306"/>
                </a:moveTo>
                <a:lnTo>
                  <a:pt x="50162" y="745"/>
                </a:lnTo>
                <a:lnTo>
                  <a:pt x="54185" y="157"/>
                </a:lnTo>
                <a:lnTo>
                  <a:pt x="56444" y="0"/>
                </a:lnTo>
                <a:lnTo>
                  <a:pt x="57949" y="742"/>
                </a:lnTo>
                <a:lnTo>
                  <a:pt x="58953" y="2083"/>
                </a:lnTo>
                <a:lnTo>
                  <a:pt x="59621" y="3824"/>
                </a:lnTo>
                <a:lnTo>
                  <a:pt x="60914" y="4138"/>
                </a:lnTo>
                <a:lnTo>
                  <a:pt x="62623" y="3501"/>
                </a:lnTo>
                <a:lnTo>
                  <a:pt x="64608" y="2229"/>
                </a:lnTo>
                <a:lnTo>
                  <a:pt x="66779" y="3075"/>
                </a:lnTo>
                <a:lnTo>
                  <a:pt x="69073" y="5332"/>
                </a:lnTo>
                <a:lnTo>
                  <a:pt x="73880" y="11508"/>
                </a:lnTo>
                <a:lnTo>
                  <a:pt x="78838" y="17076"/>
                </a:lnTo>
                <a:lnTo>
                  <a:pt x="86121" y="24631"/>
                </a:lnTo>
                <a:lnTo>
                  <a:pt x="90434" y="29016"/>
                </a:lnTo>
                <a:lnTo>
                  <a:pt x="94156" y="33632"/>
                </a:lnTo>
                <a:lnTo>
                  <a:pt x="97484" y="38404"/>
                </a:lnTo>
                <a:lnTo>
                  <a:pt x="100549" y="43278"/>
                </a:lnTo>
                <a:lnTo>
                  <a:pt x="104286" y="48221"/>
                </a:lnTo>
                <a:lnTo>
                  <a:pt x="108470" y="53209"/>
                </a:lnTo>
                <a:lnTo>
                  <a:pt x="112954" y="58228"/>
                </a:lnTo>
                <a:lnTo>
                  <a:pt x="116789" y="63267"/>
                </a:lnTo>
                <a:lnTo>
                  <a:pt x="120192" y="68320"/>
                </a:lnTo>
                <a:lnTo>
                  <a:pt x="123308" y="73382"/>
                </a:lnTo>
                <a:lnTo>
                  <a:pt x="135783" y="92641"/>
                </a:lnTo>
                <a:lnTo>
                  <a:pt x="140476" y="98910"/>
                </a:lnTo>
                <a:lnTo>
                  <a:pt x="145297" y="104782"/>
                </a:lnTo>
                <a:lnTo>
                  <a:pt x="150204" y="110390"/>
                </a:lnTo>
                <a:lnTo>
                  <a:pt x="154323" y="115821"/>
                </a:lnTo>
                <a:lnTo>
                  <a:pt x="157915" y="121137"/>
                </a:lnTo>
                <a:lnTo>
                  <a:pt x="161157" y="126373"/>
                </a:lnTo>
                <a:lnTo>
                  <a:pt x="164165" y="132404"/>
                </a:lnTo>
                <a:lnTo>
                  <a:pt x="167017" y="138965"/>
                </a:lnTo>
                <a:lnTo>
                  <a:pt x="169764" y="145879"/>
                </a:lnTo>
                <a:lnTo>
                  <a:pt x="171596" y="152181"/>
                </a:lnTo>
                <a:lnTo>
                  <a:pt x="172817" y="158076"/>
                </a:lnTo>
                <a:lnTo>
                  <a:pt x="173631" y="163699"/>
                </a:lnTo>
                <a:lnTo>
                  <a:pt x="174174" y="169142"/>
                </a:lnTo>
                <a:lnTo>
                  <a:pt x="174536" y="174463"/>
                </a:lnTo>
                <a:lnTo>
                  <a:pt x="174777" y="179704"/>
                </a:lnTo>
                <a:lnTo>
                  <a:pt x="175045" y="190043"/>
                </a:lnTo>
                <a:lnTo>
                  <a:pt x="175118" y="195171"/>
                </a:lnTo>
                <a:lnTo>
                  <a:pt x="173471" y="200283"/>
                </a:lnTo>
                <a:lnTo>
                  <a:pt x="170681" y="205383"/>
                </a:lnTo>
                <a:lnTo>
                  <a:pt x="167127" y="210478"/>
                </a:lnTo>
                <a:lnTo>
                  <a:pt x="163065" y="214720"/>
                </a:lnTo>
                <a:lnTo>
                  <a:pt x="158663" y="218395"/>
                </a:lnTo>
                <a:lnTo>
                  <a:pt x="154035" y="221693"/>
                </a:lnTo>
                <a:lnTo>
                  <a:pt x="149257" y="225583"/>
                </a:lnTo>
                <a:lnTo>
                  <a:pt x="144378" y="229871"/>
                </a:lnTo>
                <a:lnTo>
                  <a:pt x="139432" y="234423"/>
                </a:lnTo>
                <a:lnTo>
                  <a:pt x="133594" y="238304"/>
                </a:lnTo>
                <a:lnTo>
                  <a:pt x="127162" y="241738"/>
                </a:lnTo>
                <a:lnTo>
                  <a:pt x="120335" y="244874"/>
                </a:lnTo>
                <a:lnTo>
                  <a:pt x="113243" y="246965"/>
                </a:lnTo>
                <a:lnTo>
                  <a:pt x="105975" y="248358"/>
                </a:lnTo>
                <a:lnTo>
                  <a:pt x="98590" y="249288"/>
                </a:lnTo>
                <a:lnTo>
                  <a:pt x="91974" y="249907"/>
                </a:lnTo>
                <a:lnTo>
                  <a:pt x="85869" y="250320"/>
                </a:lnTo>
                <a:lnTo>
                  <a:pt x="80105" y="250595"/>
                </a:lnTo>
                <a:lnTo>
                  <a:pt x="74570" y="249932"/>
                </a:lnTo>
                <a:lnTo>
                  <a:pt x="69186" y="248644"/>
                </a:lnTo>
                <a:lnTo>
                  <a:pt x="44335" y="240492"/>
                </a:lnTo>
                <a:lnTo>
                  <a:pt x="38871" y="237270"/>
                </a:lnTo>
                <a:lnTo>
                  <a:pt x="34380" y="233429"/>
                </a:lnTo>
                <a:lnTo>
                  <a:pt x="30540" y="229174"/>
                </a:lnTo>
                <a:lnTo>
                  <a:pt x="26287" y="223798"/>
                </a:lnTo>
                <a:lnTo>
                  <a:pt x="21757" y="217674"/>
                </a:lnTo>
                <a:lnTo>
                  <a:pt x="17046" y="211051"/>
                </a:lnTo>
                <a:lnTo>
                  <a:pt x="13057" y="203249"/>
                </a:lnTo>
                <a:lnTo>
                  <a:pt x="9551" y="194662"/>
                </a:lnTo>
                <a:lnTo>
                  <a:pt x="0" y="16732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520"/>
          <p:cNvSpPr/>
          <p:nvPr/>
        </p:nvSpPr>
        <p:spPr>
          <a:xfrm>
            <a:off x="6728461" y="3756660"/>
            <a:ext cx="251460" cy="38101"/>
          </a:xfrm>
          <a:custGeom>
            <a:avLst/>
            <a:gdLst/>
            <a:ahLst/>
            <a:cxnLst/>
            <a:rect l="0" t="0" r="0" b="0"/>
            <a:pathLst>
              <a:path w="251460" h="38101">
                <a:moveTo>
                  <a:pt x="0" y="38100"/>
                </a:moveTo>
                <a:lnTo>
                  <a:pt x="18878" y="38100"/>
                </a:lnTo>
                <a:lnTo>
                  <a:pt x="21052" y="37253"/>
                </a:lnTo>
                <a:lnTo>
                  <a:pt x="23348" y="35842"/>
                </a:lnTo>
                <a:lnTo>
                  <a:pt x="25725" y="34055"/>
                </a:lnTo>
                <a:lnTo>
                  <a:pt x="29003" y="32863"/>
                </a:lnTo>
                <a:lnTo>
                  <a:pt x="32882" y="32069"/>
                </a:lnTo>
                <a:lnTo>
                  <a:pt x="37160" y="31539"/>
                </a:lnTo>
                <a:lnTo>
                  <a:pt x="41707" y="31186"/>
                </a:lnTo>
                <a:lnTo>
                  <a:pt x="46431" y="30951"/>
                </a:lnTo>
                <a:lnTo>
                  <a:pt x="51274" y="30794"/>
                </a:lnTo>
                <a:lnTo>
                  <a:pt x="56195" y="29843"/>
                </a:lnTo>
                <a:lnTo>
                  <a:pt x="61170" y="28362"/>
                </a:lnTo>
                <a:lnTo>
                  <a:pt x="66179" y="26528"/>
                </a:lnTo>
                <a:lnTo>
                  <a:pt x="72060" y="25305"/>
                </a:lnTo>
                <a:lnTo>
                  <a:pt x="78519" y="24490"/>
                </a:lnTo>
                <a:lnTo>
                  <a:pt x="85366" y="23947"/>
                </a:lnTo>
                <a:lnTo>
                  <a:pt x="92471" y="22738"/>
                </a:lnTo>
                <a:lnTo>
                  <a:pt x="99746" y="21085"/>
                </a:lnTo>
                <a:lnTo>
                  <a:pt x="107136" y="19137"/>
                </a:lnTo>
                <a:lnTo>
                  <a:pt x="114604" y="17838"/>
                </a:lnTo>
                <a:lnTo>
                  <a:pt x="122123" y="16972"/>
                </a:lnTo>
                <a:lnTo>
                  <a:pt x="129675" y="16395"/>
                </a:lnTo>
                <a:lnTo>
                  <a:pt x="138095" y="15163"/>
                </a:lnTo>
                <a:lnTo>
                  <a:pt x="147097" y="13496"/>
                </a:lnTo>
                <a:lnTo>
                  <a:pt x="156484" y="11537"/>
                </a:lnTo>
                <a:lnTo>
                  <a:pt x="165283" y="10231"/>
                </a:lnTo>
                <a:lnTo>
                  <a:pt x="173687" y="9361"/>
                </a:lnTo>
                <a:lnTo>
                  <a:pt x="181831" y="8781"/>
                </a:lnTo>
                <a:lnTo>
                  <a:pt x="190648" y="7547"/>
                </a:lnTo>
                <a:lnTo>
                  <a:pt x="199911" y="5878"/>
                </a:lnTo>
                <a:lnTo>
                  <a:pt x="209474" y="3919"/>
                </a:lnTo>
                <a:lnTo>
                  <a:pt x="218389" y="2612"/>
                </a:lnTo>
                <a:lnTo>
                  <a:pt x="226873" y="1742"/>
                </a:lnTo>
                <a:lnTo>
                  <a:pt x="25145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521"/>
          <p:cNvSpPr/>
          <p:nvPr/>
        </p:nvSpPr>
        <p:spPr>
          <a:xfrm>
            <a:off x="7002819" y="3833921"/>
            <a:ext cx="197492" cy="241874"/>
          </a:xfrm>
          <a:custGeom>
            <a:avLst/>
            <a:gdLst/>
            <a:ahLst/>
            <a:cxnLst/>
            <a:rect l="0" t="0" r="0" b="0"/>
            <a:pathLst>
              <a:path w="197492" h="241874">
                <a:moveTo>
                  <a:pt x="83781" y="6559"/>
                </a:moveTo>
                <a:lnTo>
                  <a:pt x="83781" y="13120"/>
                </a:lnTo>
                <a:lnTo>
                  <a:pt x="82935" y="13473"/>
                </a:lnTo>
                <a:lnTo>
                  <a:pt x="79736" y="13865"/>
                </a:lnTo>
                <a:lnTo>
                  <a:pt x="78544" y="13123"/>
                </a:lnTo>
                <a:lnTo>
                  <a:pt x="77750" y="11781"/>
                </a:lnTo>
                <a:lnTo>
                  <a:pt x="77219" y="10041"/>
                </a:lnTo>
                <a:lnTo>
                  <a:pt x="76020" y="8880"/>
                </a:lnTo>
                <a:lnTo>
                  <a:pt x="74374" y="8107"/>
                </a:lnTo>
                <a:lnTo>
                  <a:pt x="70287" y="7247"/>
                </a:lnTo>
                <a:lnTo>
                  <a:pt x="65648" y="6864"/>
                </a:lnTo>
                <a:lnTo>
                  <a:pt x="60764" y="6695"/>
                </a:lnTo>
                <a:lnTo>
                  <a:pt x="54775" y="6586"/>
                </a:lnTo>
                <a:lnTo>
                  <a:pt x="51698" y="4313"/>
                </a:lnTo>
                <a:lnTo>
                  <a:pt x="49693" y="2522"/>
                </a:lnTo>
                <a:lnTo>
                  <a:pt x="47509" y="1327"/>
                </a:lnTo>
                <a:lnTo>
                  <a:pt x="42824" y="0"/>
                </a:lnTo>
                <a:lnTo>
                  <a:pt x="40390" y="493"/>
                </a:lnTo>
                <a:lnTo>
                  <a:pt x="35427" y="3299"/>
                </a:lnTo>
                <a:lnTo>
                  <a:pt x="30400" y="7368"/>
                </a:lnTo>
                <a:lnTo>
                  <a:pt x="27874" y="9638"/>
                </a:lnTo>
                <a:lnTo>
                  <a:pt x="22809" y="16677"/>
                </a:lnTo>
                <a:lnTo>
                  <a:pt x="20272" y="20924"/>
                </a:lnTo>
                <a:lnTo>
                  <a:pt x="17735" y="25449"/>
                </a:lnTo>
                <a:lnTo>
                  <a:pt x="12659" y="34992"/>
                </a:lnTo>
                <a:lnTo>
                  <a:pt x="10119" y="40755"/>
                </a:lnTo>
                <a:lnTo>
                  <a:pt x="7580" y="47136"/>
                </a:lnTo>
                <a:lnTo>
                  <a:pt x="5040" y="53930"/>
                </a:lnTo>
                <a:lnTo>
                  <a:pt x="3346" y="61000"/>
                </a:lnTo>
                <a:lnTo>
                  <a:pt x="2219" y="68253"/>
                </a:lnTo>
                <a:lnTo>
                  <a:pt x="1466" y="75628"/>
                </a:lnTo>
                <a:lnTo>
                  <a:pt x="965" y="83932"/>
                </a:lnTo>
                <a:lnTo>
                  <a:pt x="407" y="102189"/>
                </a:lnTo>
                <a:lnTo>
                  <a:pt x="19" y="145525"/>
                </a:lnTo>
                <a:lnTo>
                  <a:pt x="0" y="155083"/>
                </a:lnTo>
                <a:lnTo>
                  <a:pt x="833" y="163995"/>
                </a:lnTo>
                <a:lnTo>
                  <a:pt x="2236" y="172476"/>
                </a:lnTo>
                <a:lnTo>
                  <a:pt x="4018" y="180671"/>
                </a:lnTo>
                <a:lnTo>
                  <a:pt x="6052" y="187827"/>
                </a:lnTo>
                <a:lnTo>
                  <a:pt x="8255" y="194291"/>
                </a:lnTo>
                <a:lnTo>
                  <a:pt x="10570" y="200294"/>
                </a:lnTo>
                <a:lnTo>
                  <a:pt x="13807" y="205989"/>
                </a:lnTo>
                <a:lnTo>
                  <a:pt x="17658" y="211479"/>
                </a:lnTo>
                <a:lnTo>
                  <a:pt x="21920" y="216832"/>
                </a:lnTo>
                <a:lnTo>
                  <a:pt x="26453" y="222095"/>
                </a:lnTo>
                <a:lnTo>
                  <a:pt x="31169" y="227296"/>
                </a:lnTo>
                <a:lnTo>
                  <a:pt x="36006" y="232457"/>
                </a:lnTo>
                <a:lnTo>
                  <a:pt x="41771" y="235898"/>
                </a:lnTo>
                <a:lnTo>
                  <a:pt x="48155" y="238192"/>
                </a:lnTo>
                <a:lnTo>
                  <a:pt x="54949" y="239721"/>
                </a:lnTo>
                <a:lnTo>
                  <a:pt x="62020" y="240740"/>
                </a:lnTo>
                <a:lnTo>
                  <a:pt x="69273" y="241420"/>
                </a:lnTo>
                <a:lnTo>
                  <a:pt x="76650" y="241873"/>
                </a:lnTo>
                <a:lnTo>
                  <a:pt x="84107" y="241329"/>
                </a:lnTo>
                <a:lnTo>
                  <a:pt x="91619" y="240118"/>
                </a:lnTo>
                <a:lnTo>
                  <a:pt x="99166" y="238465"/>
                </a:lnTo>
                <a:lnTo>
                  <a:pt x="106738" y="236517"/>
                </a:lnTo>
                <a:lnTo>
                  <a:pt x="114325" y="234371"/>
                </a:lnTo>
                <a:lnTo>
                  <a:pt x="121924" y="232094"/>
                </a:lnTo>
                <a:lnTo>
                  <a:pt x="129529" y="228035"/>
                </a:lnTo>
                <a:lnTo>
                  <a:pt x="137140" y="222790"/>
                </a:lnTo>
                <a:lnTo>
                  <a:pt x="144753" y="216753"/>
                </a:lnTo>
                <a:lnTo>
                  <a:pt x="151523" y="211035"/>
                </a:lnTo>
                <a:lnTo>
                  <a:pt x="157729" y="205529"/>
                </a:lnTo>
                <a:lnTo>
                  <a:pt x="163559" y="200166"/>
                </a:lnTo>
                <a:lnTo>
                  <a:pt x="169140" y="194050"/>
                </a:lnTo>
                <a:lnTo>
                  <a:pt x="174554" y="187433"/>
                </a:lnTo>
                <a:lnTo>
                  <a:pt x="179856" y="180482"/>
                </a:lnTo>
                <a:lnTo>
                  <a:pt x="184238" y="172461"/>
                </a:lnTo>
                <a:lnTo>
                  <a:pt x="188006" y="163727"/>
                </a:lnTo>
                <a:lnTo>
                  <a:pt x="191364" y="154517"/>
                </a:lnTo>
                <a:lnTo>
                  <a:pt x="193603" y="145838"/>
                </a:lnTo>
                <a:lnTo>
                  <a:pt x="195095" y="137511"/>
                </a:lnTo>
                <a:lnTo>
                  <a:pt x="196090" y="129421"/>
                </a:lnTo>
                <a:lnTo>
                  <a:pt x="196754" y="121487"/>
                </a:lnTo>
                <a:lnTo>
                  <a:pt x="197196" y="113657"/>
                </a:lnTo>
                <a:lnTo>
                  <a:pt x="197491" y="105898"/>
                </a:lnTo>
                <a:lnTo>
                  <a:pt x="196841" y="98185"/>
                </a:lnTo>
                <a:lnTo>
                  <a:pt x="195561" y="90503"/>
                </a:lnTo>
                <a:lnTo>
                  <a:pt x="193861" y="82842"/>
                </a:lnTo>
                <a:lnTo>
                  <a:pt x="191881" y="75194"/>
                </a:lnTo>
                <a:lnTo>
                  <a:pt x="189714" y="67556"/>
                </a:lnTo>
                <a:lnTo>
                  <a:pt x="187423" y="59923"/>
                </a:lnTo>
                <a:lnTo>
                  <a:pt x="184203" y="53142"/>
                </a:lnTo>
                <a:lnTo>
                  <a:pt x="180362" y="46928"/>
                </a:lnTo>
                <a:lnTo>
                  <a:pt x="176109" y="41092"/>
                </a:lnTo>
                <a:lnTo>
                  <a:pt x="171579" y="35508"/>
                </a:lnTo>
                <a:lnTo>
                  <a:pt x="166867" y="30091"/>
                </a:lnTo>
                <a:lnTo>
                  <a:pt x="162031" y="24787"/>
                </a:lnTo>
                <a:lnTo>
                  <a:pt x="157115" y="20405"/>
                </a:lnTo>
                <a:lnTo>
                  <a:pt x="152143" y="16636"/>
                </a:lnTo>
                <a:lnTo>
                  <a:pt x="147136" y="13277"/>
                </a:lnTo>
                <a:lnTo>
                  <a:pt x="141257" y="11037"/>
                </a:lnTo>
                <a:lnTo>
                  <a:pt x="134799" y="9544"/>
                </a:lnTo>
                <a:lnTo>
                  <a:pt x="127952" y="8549"/>
                </a:lnTo>
                <a:lnTo>
                  <a:pt x="120849" y="8732"/>
                </a:lnTo>
                <a:lnTo>
                  <a:pt x="113572" y="9701"/>
                </a:lnTo>
                <a:lnTo>
                  <a:pt x="106183" y="11194"/>
                </a:lnTo>
                <a:lnTo>
                  <a:pt x="99562" y="13036"/>
                </a:lnTo>
                <a:lnTo>
                  <a:pt x="93455" y="15110"/>
                </a:lnTo>
                <a:lnTo>
                  <a:pt x="87690" y="17340"/>
                </a:lnTo>
                <a:lnTo>
                  <a:pt x="74512" y="22075"/>
                </a:lnTo>
                <a:lnTo>
                  <a:pt x="67441" y="24523"/>
                </a:lnTo>
                <a:lnTo>
                  <a:pt x="61034" y="27848"/>
                </a:lnTo>
                <a:lnTo>
                  <a:pt x="55070" y="31759"/>
                </a:lnTo>
                <a:lnTo>
                  <a:pt x="49400" y="36059"/>
                </a:lnTo>
                <a:lnTo>
                  <a:pt x="43081" y="39772"/>
                </a:lnTo>
                <a:lnTo>
                  <a:pt x="36327" y="43094"/>
                </a:lnTo>
                <a:lnTo>
                  <a:pt x="15201" y="5227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522"/>
          <p:cNvSpPr/>
          <p:nvPr/>
        </p:nvSpPr>
        <p:spPr>
          <a:xfrm>
            <a:off x="2385060" y="5105400"/>
            <a:ext cx="357241" cy="338642"/>
          </a:xfrm>
          <a:custGeom>
            <a:avLst/>
            <a:gdLst/>
            <a:ahLst/>
            <a:cxnLst/>
            <a:rect l="0" t="0" r="0" b="0"/>
            <a:pathLst>
              <a:path w="357241" h="338642">
                <a:moveTo>
                  <a:pt x="0" y="0"/>
                </a:moveTo>
                <a:lnTo>
                  <a:pt x="7306" y="7306"/>
                </a:lnTo>
                <a:lnTo>
                  <a:pt x="11572" y="7527"/>
                </a:lnTo>
                <a:lnTo>
                  <a:pt x="12795" y="6711"/>
                </a:lnTo>
                <a:lnTo>
                  <a:pt x="13610" y="5321"/>
                </a:lnTo>
                <a:lnTo>
                  <a:pt x="14918" y="1051"/>
                </a:lnTo>
                <a:lnTo>
                  <a:pt x="15872" y="701"/>
                </a:lnTo>
                <a:lnTo>
                  <a:pt x="25818" y="93"/>
                </a:lnTo>
                <a:lnTo>
                  <a:pt x="183949" y="0"/>
                </a:lnTo>
                <a:lnTo>
                  <a:pt x="189519" y="846"/>
                </a:lnTo>
                <a:lnTo>
                  <a:pt x="197966" y="4045"/>
                </a:lnTo>
                <a:lnTo>
                  <a:pt x="207482" y="10606"/>
                </a:lnTo>
                <a:lnTo>
                  <a:pt x="215664" y="17912"/>
                </a:lnTo>
                <a:lnTo>
                  <a:pt x="217436" y="20408"/>
                </a:lnTo>
                <a:lnTo>
                  <a:pt x="219405" y="25439"/>
                </a:lnTo>
                <a:lnTo>
                  <a:pt x="220280" y="32755"/>
                </a:lnTo>
                <a:lnTo>
                  <a:pt x="220513" y="37077"/>
                </a:lnTo>
                <a:lnTo>
                  <a:pt x="218515" y="46394"/>
                </a:lnTo>
                <a:lnTo>
                  <a:pt x="215651" y="56180"/>
                </a:lnTo>
                <a:lnTo>
                  <a:pt x="214379" y="66173"/>
                </a:lnTo>
                <a:lnTo>
                  <a:pt x="211555" y="76259"/>
                </a:lnTo>
                <a:lnTo>
                  <a:pt x="207478" y="85540"/>
                </a:lnTo>
                <a:lnTo>
                  <a:pt x="201269" y="95524"/>
                </a:lnTo>
                <a:lnTo>
                  <a:pt x="199520" y="101158"/>
                </a:lnTo>
                <a:lnTo>
                  <a:pt x="198397" y="111673"/>
                </a:lnTo>
                <a:lnTo>
                  <a:pt x="198175" y="121903"/>
                </a:lnTo>
                <a:lnTo>
                  <a:pt x="198157" y="124448"/>
                </a:lnTo>
                <a:lnTo>
                  <a:pt x="198991" y="126992"/>
                </a:lnTo>
                <a:lnTo>
                  <a:pt x="202176" y="132077"/>
                </a:lnTo>
                <a:lnTo>
                  <a:pt x="204211" y="133771"/>
                </a:lnTo>
                <a:lnTo>
                  <a:pt x="206414" y="134901"/>
                </a:lnTo>
                <a:lnTo>
                  <a:pt x="208729" y="135653"/>
                </a:lnTo>
                <a:lnTo>
                  <a:pt x="213560" y="138748"/>
                </a:lnTo>
                <a:lnTo>
                  <a:pt x="216034" y="140759"/>
                </a:lnTo>
                <a:lnTo>
                  <a:pt x="225555" y="145250"/>
                </a:lnTo>
                <a:lnTo>
                  <a:pt x="231650" y="147634"/>
                </a:lnTo>
                <a:lnTo>
                  <a:pt x="237406" y="150069"/>
                </a:lnTo>
                <a:lnTo>
                  <a:pt x="248318" y="155033"/>
                </a:lnTo>
                <a:lnTo>
                  <a:pt x="269121" y="165118"/>
                </a:lnTo>
                <a:lnTo>
                  <a:pt x="279348" y="170188"/>
                </a:lnTo>
                <a:lnTo>
                  <a:pt x="285292" y="172726"/>
                </a:lnTo>
                <a:lnTo>
                  <a:pt x="291795" y="175264"/>
                </a:lnTo>
                <a:lnTo>
                  <a:pt x="298669" y="177803"/>
                </a:lnTo>
                <a:lnTo>
                  <a:pt x="304947" y="179495"/>
                </a:lnTo>
                <a:lnTo>
                  <a:pt x="310825" y="180623"/>
                </a:lnTo>
                <a:lnTo>
                  <a:pt x="321871" y="182724"/>
                </a:lnTo>
                <a:lnTo>
                  <a:pt x="332425" y="186479"/>
                </a:lnTo>
                <a:lnTo>
                  <a:pt x="342761" y="193229"/>
                </a:lnTo>
                <a:lnTo>
                  <a:pt x="351305" y="201026"/>
                </a:lnTo>
                <a:lnTo>
                  <a:pt x="355102" y="207314"/>
                </a:lnTo>
                <a:lnTo>
                  <a:pt x="356790" y="212930"/>
                </a:lnTo>
                <a:lnTo>
                  <a:pt x="357240" y="215614"/>
                </a:lnTo>
                <a:lnTo>
                  <a:pt x="355483" y="223110"/>
                </a:lnTo>
                <a:lnTo>
                  <a:pt x="353828" y="227480"/>
                </a:lnTo>
                <a:lnTo>
                  <a:pt x="347475" y="236851"/>
                </a:lnTo>
                <a:lnTo>
                  <a:pt x="338160" y="246661"/>
                </a:lnTo>
                <a:lnTo>
                  <a:pt x="332120" y="251647"/>
                </a:lnTo>
                <a:lnTo>
                  <a:pt x="325553" y="256665"/>
                </a:lnTo>
                <a:lnTo>
                  <a:pt x="318635" y="261703"/>
                </a:lnTo>
                <a:lnTo>
                  <a:pt x="304176" y="271817"/>
                </a:lnTo>
                <a:lnTo>
                  <a:pt x="259025" y="302263"/>
                </a:lnTo>
                <a:lnTo>
                  <a:pt x="251423" y="306496"/>
                </a:lnTo>
                <a:lnTo>
                  <a:pt x="243816" y="310163"/>
                </a:lnTo>
                <a:lnTo>
                  <a:pt x="236204" y="313456"/>
                </a:lnTo>
                <a:lnTo>
                  <a:pt x="228590" y="316497"/>
                </a:lnTo>
                <a:lnTo>
                  <a:pt x="213355" y="322135"/>
                </a:lnTo>
                <a:lnTo>
                  <a:pt x="206584" y="324823"/>
                </a:lnTo>
                <a:lnTo>
                  <a:pt x="200376" y="327462"/>
                </a:lnTo>
                <a:lnTo>
                  <a:pt x="188963" y="332652"/>
                </a:lnTo>
                <a:lnTo>
                  <a:pt x="178246" y="337781"/>
                </a:lnTo>
                <a:lnTo>
                  <a:pt x="174710" y="338641"/>
                </a:lnTo>
                <a:lnTo>
                  <a:pt x="172354" y="338367"/>
                </a:lnTo>
                <a:lnTo>
                  <a:pt x="170783" y="337338"/>
                </a:lnTo>
                <a:lnTo>
                  <a:pt x="166779" y="336195"/>
                </a:lnTo>
                <a:lnTo>
                  <a:pt x="164526" y="335890"/>
                </a:lnTo>
                <a:lnTo>
                  <a:pt x="163871" y="334840"/>
                </a:lnTo>
                <a:lnTo>
                  <a:pt x="164280" y="333293"/>
                </a:lnTo>
                <a:lnTo>
                  <a:pt x="165400" y="331416"/>
                </a:lnTo>
                <a:lnTo>
                  <a:pt x="166645" y="324814"/>
                </a:lnTo>
                <a:lnTo>
                  <a:pt x="167640" y="3124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Annotation523"/>
          <p:cNvSpPr/>
          <p:nvPr/>
        </p:nvSpPr>
        <p:spPr>
          <a:xfrm>
            <a:off x="2918460" y="5122606"/>
            <a:ext cx="186732" cy="275419"/>
          </a:xfrm>
          <a:custGeom>
            <a:avLst/>
            <a:gdLst/>
            <a:ahLst/>
            <a:cxnLst/>
            <a:rect l="0" t="0" r="0" b="0"/>
            <a:pathLst>
              <a:path w="186732" h="275419">
                <a:moveTo>
                  <a:pt x="0" y="89474"/>
                </a:moveTo>
                <a:lnTo>
                  <a:pt x="24271" y="89474"/>
                </a:lnTo>
                <a:lnTo>
                  <a:pt x="32267" y="88627"/>
                </a:lnTo>
                <a:lnTo>
                  <a:pt x="38445" y="87216"/>
                </a:lnTo>
                <a:lnTo>
                  <a:pt x="43410" y="85429"/>
                </a:lnTo>
                <a:lnTo>
                  <a:pt x="47567" y="84237"/>
                </a:lnTo>
                <a:lnTo>
                  <a:pt x="51184" y="83443"/>
                </a:lnTo>
                <a:lnTo>
                  <a:pt x="55769" y="82560"/>
                </a:lnTo>
                <a:lnTo>
                  <a:pt x="55805" y="82325"/>
                </a:lnTo>
                <a:lnTo>
                  <a:pt x="53383" y="81862"/>
                </a:lnTo>
                <a:lnTo>
                  <a:pt x="49307" y="85902"/>
                </a:lnTo>
                <a:lnTo>
                  <a:pt x="48112" y="87939"/>
                </a:lnTo>
                <a:lnTo>
                  <a:pt x="45582" y="95699"/>
                </a:lnTo>
                <a:lnTo>
                  <a:pt x="41990" y="103812"/>
                </a:lnTo>
                <a:lnTo>
                  <a:pt x="35207" y="117899"/>
                </a:lnTo>
                <a:lnTo>
                  <a:pt x="27835" y="132798"/>
                </a:lnTo>
                <a:lnTo>
                  <a:pt x="25330" y="138677"/>
                </a:lnTo>
                <a:lnTo>
                  <a:pt x="22814" y="145136"/>
                </a:lnTo>
                <a:lnTo>
                  <a:pt x="20289" y="151982"/>
                </a:lnTo>
                <a:lnTo>
                  <a:pt x="18606" y="159086"/>
                </a:lnTo>
                <a:lnTo>
                  <a:pt x="17484" y="166362"/>
                </a:lnTo>
                <a:lnTo>
                  <a:pt x="16736" y="173753"/>
                </a:lnTo>
                <a:lnTo>
                  <a:pt x="15391" y="181219"/>
                </a:lnTo>
                <a:lnTo>
                  <a:pt x="13647" y="188738"/>
                </a:lnTo>
                <a:lnTo>
                  <a:pt x="11638" y="196290"/>
                </a:lnTo>
                <a:lnTo>
                  <a:pt x="10299" y="203865"/>
                </a:lnTo>
                <a:lnTo>
                  <a:pt x="9406" y="211455"/>
                </a:lnTo>
                <a:lnTo>
                  <a:pt x="8811" y="219055"/>
                </a:lnTo>
                <a:lnTo>
                  <a:pt x="8414" y="225814"/>
                </a:lnTo>
                <a:lnTo>
                  <a:pt x="7973" y="237841"/>
                </a:lnTo>
                <a:lnTo>
                  <a:pt x="8702" y="243418"/>
                </a:lnTo>
                <a:lnTo>
                  <a:pt x="10034" y="248830"/>
                </a:lnTo>
                <a:lnTo>
                  <a:pt x="11770" y="254132"/>
                </a:lnTo>
                <a:lnTo>
                  <a:pt x="14620" y="258512"/>
                </a:lnTo>
                <a:lnTo>
                  <a:pt x="18213" y="262280"/>
                </a:lnTo>
                <a:lnTo>
                  <a:pt x="22303" y="265638"/>
                </a:lnTo>
                <a:lnTo>
                  <a:pt x="26722" y="268723"/>
                </a:lnTo>
                <a:lnTo>
                  <a:pt x="31361" y="271627"/>
                </a:lnTo>
                <a:lnTo>
                  <a:pt x="36147" y="274409"/>
                </a:lnTo>
                <a:lnTo>
                  <a:pt x="41031" y="275418"/>
                </a:lnTo>
                <a:lnTo>
                  <a:pt x="45981" y="275243"/>
                </a:lnTo>
                <a:lnTo>
                  <a:pt x="50974" y="274280"/>
                </a:lnTo>
                <a:lnTo>
                  <a:pt x="56842" y="272791"/>
                </a:lnTo>
                <a:lnTo>
                  <a:pt x="63294" y="270952"/>
                </a:lnTo>
                <a:lnTo>
                  <a:pt x="70137" y="268879"/>
                </a:lnTo>
                <a:lnTo>
                  <a:pt x="76391" y="266651"/>
                </a:lnTo>
                <a:lnTo>
                  <a:pt x="82254" y="264319"/>
                </a:lnTo>
                <a:lnTo>
                  <a:pt x="87856" y="261917"/>
                </a:lnTo>
                <a:lnTo>
                  <a:pt x="94131" y="258623"/>
                </a:lnTo>
                <a:lnTo>
                  <a:pt x="100854" y="254733"/>
                </a:lnTo>
                <a:lnTo>
                  <a:pt x="107876" y="250447"/>
                </a:lnTo>
                <a:lnTo>
                  <a:pt x="122452" y="241169"/>
                </a:lnTo>
                <a:lnTo>
                  <a:pt x="129895" y="236324"/>
                </a:lnTo>
                <a:lnTo>
                  <a:pt x="136550" y="230554"/>
                </a:lnTo>
                <a:lnTo>
                  <a:pt x="142680" y="224167"/>
                </a:lnTo>
                <a:lnTo>
                  <a:pt x="148460" y="217370"/>
                </a:lnTo>
                <a:lnTo>
                  <a:pt x="153160" y="210298"/>
                </a:lnTo>
                <a:lnTo>
                  <a:pt x="157139" y="203043"/>
                </a:lnTo>
                <a:lnTo>
                  <a:pt x="169045" y="178440"/>
                </a:lnTo>
                <a:lnTo>
                  <a:pt x="173657" y="169105"/>
                </a:lnTo>
                <a:lnTo>
                  <a:pt x="176730" y="160341"/>
                </a:lnTo>
                <a:lnTo>
                  <a:pt x="178781" y="151959"/>
                </a:lnTo>
                <a:lnTo>
                  <a:pt x="180147" y="143830"/>
                </a:lnTo>
                <a:lnTo>
                  <a:pt x="181905" y="135871"/>
                </a:lnTo>
                <a:lnTo>
                  <a:pt x="183923" y="128026"/>
                </a:lnTo>
                <a:lnTo>
                  <a:pt x="186115" y="120255"/>
                </a:lnTo>
                <a:lnTo>
                  <a:pt x="186731" y="111688"/>
                </a:lnTo>
                <a:lnTo>
                  <a:pt x="186294" y="102591"/>
                </a:lnTo>
                <a:lnTo>
                  <a:pt x="185156" y="93138"/>
                </a:lnTo>
                <a:lnTo>
                  <a:pt x="183551" y="84297"/>
                </a:lnTo>
                <a:lnTo>
                  <a:pt x="181634" y="75862"/>
                </a:lnTo>
                <a:lnTo>
                  <a:pt x="179509" y="67699"/>
                </a:lnTo>
                <a:lnTo>
                  <a:pt x="177246" y="60565"/>
                </a:lnTo>
                <a:lnTo>
                  <a:pt x="174891" y="54114"/>
                </a:lnTo>
                <a:lnTo>
                  <a:pt x="172474" y="48121"/>
                </a:lnTo>
                <a:lnTo>
                  <a:pt x="169169" y="42432"/>
                </a:lnTo>
                <a:lnTo>
                  <a:pt x="165273" y="36946"/>
                </a:lnTo>
                <a:lnTo>
                  <a:pt x="160982" y="31595"/>
                </a:lnTo>
                <a:lnTo>
                  <a:pt x="156428" y="26335"/>
                </a:lnTo>
                <a:lnTo>
                  <a:pt x="151699" y="21134"/>
                </a:lnTo>
                <a:lnTo>
                  <a:pt x="146852" y="15974"/>
                </a:lnTo>
                <a:lnTo>
                  <a:pt x="141928" y="11688"/>
                </a:lnTo>
                <a:lnTo>
                  <a:pt x="136952" y="7983"/>
                </a:lnTo>
                <a:lnTo>
                  <a:pt x="131941" y="4667"/>
                </a:lnTo>
                <a:lnTo>
                  <a:pt x="126061" y="2456"/>
                </a:lnTo>
                <a:lnTo>
                  <a:pt x="119600" y="982"/>
                </a:lnTo>
                <a:lnTo>
                  <a:pt x="112754" y="0"/>
                </a:lnTo>
                <a:lnTo>
                  <a:pt x="106496" y="191"/>
                </a:lnTo>
                <a:lnTo>
                  <a:pt x="100630" y="1165"/>
                </a:lnTo>
                <a:lnTo>
                  <a:pt x="95027" y="2662"/>
                </a:lnTo>
                <a:lnTo>
                  <a:pt x="89598" y="4505"/>
                </a:lnTo>
                <a:lnTo>
                  <a:pt x="84285" y="6582"/>
                </a:lnTo>
                <a:lnTo>
                  <a:pt x="79050" y="8813"/>
                </a:lnTo>
                <a:lnTo>
                  <a:pt x="73867" y="11993"/>
                </a:lnTo>
                <a:lnTo>
                  <a:pt x="68718" y="15806"/>
                </a:lnTo>
                <a:lnTo>
                  <a:pt x="63592" y="20043"/>
                </a:lnTo>
                <a:lnTo>
                  <a:pt x="58481" y="25407"/>
                </a:lnTo>
                <a:lnTo>
                  <a:pt x="53381" y="31522"/>
                </a:lnTo>
                <a:lnTo>
                  <a:pt x="48287" y="38139"/>
                </a:lnTo>
                <a:lnTo>
                  <a:pt x="44044" y="45091"/>
                </a:lnTo>
                <a:lnTo>
                  <a:pt x="40370" y="52265"/>
                </a:lnTo>
                <a:lnTo>
                  <a:pt x="34029" y="66163"/>
                </a:lnTo>
                <a:lnTo>
                  <a:pt x="28389" y="77985"/>
                </a:lnTo>
                <a:lnTo>
                  <a:pt x="26546" y="83508"/>
                </a:lnTo>
                <a:lnTo>
                  <a:pt x="25317" y="88883"/>
                </a:lnTo>
                <a:lnTo>
                  <a:pt x="22860" y="10471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524"/>
          <p:cNvSpPr/>
          <p:nvPr/>
        </p:nvSpPr>
        <p:spPr>
          <a:xfrm>
            <a:off x="3398520" y="5044440"/>
            <a:ext cx="243841" cy="314780"/>
          </a:xfrm>
          <a:custGeom>
            <a:avLst/>
            <a:gdLst/>
            <a:ahLst/>
            <a:cxnLst/>
            <a:rect l="0" t="0" r="0" b="0"/>
            <a:pathLst>
              <a:path w="243841" h="314780">
                <a:moveTo>
                  <a:pt x="7620" y="15240"/>
                </a:moveTo>
                <a:lnTo>
                  <a:pt x="7620" y="1152"/>
                </a:lnTo>
                <a:lnTo>
                  <a:pt x="6773" y="768"/>
                </a:lnTo>
                <a:lnTo>
                  <a:pt x="6" y="0"/>
                </a:lnTo>
                <a:lnTo>
                  <a:pt x="1" y="0"/>
                </a:lnTo>
                <a:lnTo>
                  <a:pt x="0" y="220675"/>
                </a:lnTo>
                <a:lnTo>
                  <a:pt x="847" y="228397"/>
                </a:lnTo>
                <a:lnTo>
                  <a:pt x="2257" y="236085"/>
                </a:lnTo>
                <a:lnTo>
                  <a:pt x="4044" y="243750"/>
                </a:lnTo>
                <a:lnTo>
                  <a:pt x="5237" y="250553"/>
                </a:lnTo>
                <a:lnTo>
                  <a:pt x="6031" y="256783"/>
                </a:lnTo>
                <a:lnTo>
                  <a:pt x="6561" y="262628"/>
                </a:lnTo>
                <a:lnTo>
                  <a:pt x="6914" y="268219"/>
                </a:lnTo>
                <a:lnTo>
                  <a:pt x="7306" y="278946"/>
                </a:lnTo>
                <a:lnTo>
                  <a:pt x="7558" y="293547"/>
                </a:lnTo>
                <a:lnTo>
                  <a:pt x="7619" y="304655"/>
                </a:lnTo>
                <a:lnTo>
                  <a:pt x="7620" y="286885"/>
                </a:lnTo>
                <a:lnTo>
                  <a:pt x="8466" y="284390"/>
                </a:lnTo>
                <a:lnTo>
                  <a:pt x="11665" y="279360"/>
                </a:lnTo>
                <a:lnTo>
                  <a:pt x="13652" y="269786"/>
                </a:lnTo>
                <a:lnTo>
                  <a:pt x="14181" y="263678"/>
                </a:lnTo>
                <a:lnTo>
                  <a:pt x="14534" y="257912"/>
                </a:lnTo>
                <a:lnTo>
                  <a:pt x="14926" y="246989"/>
                </a:lnTo>
                <a:lnTo>
                  <a:pt x="15199" y="215029"/>
                </a:lnTo>
                <a:lnTo>
                  <a:pt x="15238" y="167292"/>
                </a:lnTo>
                <a:lnTo>
                  <a:pt x="16085" y="160635"/>
                </a:lnTo>
                <a:lnTo>
                  <a:pt x="17497" y="154503"/>
                </a:lnTo>
                <a:lnTo>
                  <a:pt x="19284" y="148722"/>
                </a:lnTo>
                <a:lnTo>
                  <a:pt x="20476" y="142328"/>
                </a:lnTo>
                <a:lnTo>
                  <a:pt x="21270" y="135525"/>
                </a:lnTo>
                <a:lnTo>
                  <a:pt x="21800" y="128450"/>
                </a:lnTo>
                <a:lnTo>
                  <a:pt x="22153" y="122040"/>
                </a:lnTo>
                <a:lnTo>
                  <a:pt x="22546" y="110403"/>
                </a:lnTo>
                <a:lnTo>
                  <a:pt x="22798" y="95217"/>
                </a:lnTo>
                <a:lnTo>
                  <a:pt x="22860" y="83863"/>
                </a:lnTo>
                <a:lnTo>
                  <a:pt x="22860" y="83820"/>
                </a:lnTo>
                <a:lnTo>
                  <a:pt x="30478" y="83820"/>
                </a:lnTo>
                <a:lnTo>
                  <a:pt x="37041" y="90381"/>
                </a:lnTo>
                <a:lnTo>
                  <a:pt x="37629" y="93227"/>
                </a:lnTo>
                <a:lnTo>
                  <a:pt x="37787" y="95171"/>
                </a:lnTo>
                <a:lnTo>
                  <a:pt x="38737" y="97314"/>
                </a:lnTo>
                <a:lnTo>
                  <a:pt x="44121" y="105222"/>
                </a:lnTo>
                <a:lnTo>
                  <a:pt x="48678" y="113370"/>
                </a:lnTo>
                <a:lnTo>
                  <a:pt x="51268" y="120378"/>
                </a:lnTo>
                <a:lnTo>
                  <a:pt x="51959" y="123431"/>
                </a:lnTo>
                <a:lnTo>
                  <a:pt x="54984" y="129083"/>
                </a:lnTo>
                <a:lnTo>
                  <a:pt x="59150" y="135264"/>
                </a:lnTo>
                <a:lnTo>
                  <a:pt x="63824" y="143655"/>
                </a:lnTo>
                <a:lnTo>
                  <a:pt x="66467" y="150772"/>
                </a:lnTo>
                <a:lnTo>
                  <a:pt x="67171" y="153854"/>
                </a:lnTo>
                <a:lnTo>
                  <a:pt x="70212" y="159538"/>
                </a:lnTo>
                <a:lnTo>
                  <a:pt x="72208" y="162239"/>
                </a:lnTo>
                <a:lnTo>
                  <a:pt x="74385" y="164039"/>
                </a:lnTo>
                <a:lnTo>
                  <a:pt x="76683" y="165239"/>
                </a:lnTo>
                <a:lnTo>
                  <a:pt x="79062" y="166040"/>
                </a:lnTo>
                <a:lnTo>
                  <a:pt x="80648" y="167419"/>
                </a:lnTo>
                <a:lnTo>
                  <a:pt x="81705" y="169186"/>
                </a:lnTo>
                <a:lnTo>
                  <a:pt x="82411" y="171211"/>
                </a:lnTo>
                <a:lnTo>
                  <a:pt x="83727" y="172561"/>
                </a:lnTo>
                <a:lnTo>
                  <a:pt x="85451" y="173460"/>
                </a:lnTo>
                <a:lnTo>
                  <a:pt x="87448" y="174060"/>
                </a:lnTo>
                <a:lnTo>
                  <a:pt x="90472" y="173614"/>
                </a:lnTo>
                <a:lnTo>
                  <a:pt x="94181" y="172469"/>
                </a:lnTo>
                <a:lnTo>
                  <a:pt x="98348" y="170859"/>
                </a:lnTo>
                <a:lnTo>
                  <a:pt x="105234" y="169070"/>
                </a:lnTo>
                <a:lnTo>
                  <a:pt x="108256" y="168594"/>
                </a:lnTo>
                <a:lnTo>
                  <a:pt x="111117" y="166582"/>
                </a:lnTo>
                <a:lnTo>
                  <a:pt x="116555" y="159832"/>
                </a:lnTo>
                <a:lnTo>
                  <a:pt x="124051" y="153445"/>
                </a:lnTo>
                <a:lnTo>
                  <a:pt x="128421" y="150557"/>
                </a:lnTo>
                <a:lnTo>
                  <a:pt x="133027" y="146938"/>
                </a:lnTo>
                <a:lnTo>
                  <a:pt x="137792" y="142832"/>
                </a:lnTo>
                <a:lnTo>
                  <a:pt x="142661" y="138401"/>
                </a:lnTo>
                <a:lnTo>
                  <a:pt x="146754" y="132908"/>
                </a:lnTo>
                <a:lnTo>
                  <a:pt x="150329" y="126706"/>
                </a:lnTo>
                <a:lnTo>
                  <a:pt x="170059" y="86640"/>
                </a:lnTo>
                <a:lnTo>
                  <a:pt x="172640" y="80620"/>
                </a:lnTo>
                <a:lnTo>
                  <a:pt x="175206" y="74067"/>
                </a:lnTo>
                <a:lnTo>
                  <a:pt x="177764" y="67158"/>
                </a:lnTo>
                <a:lnTo>
                  <a:pt x="180317" y="61705"/>
                </a:lnTo>
                <a:lnTo>
                  <a:pt x="185409" y="53389"/>
                </a:lnTo>
                <a:lnTo>
                  <a:pt x="188237" y="44613"/>
                </a:lnTo>
                <a:lnTo>
                  <a:pt x="188992" y="39902"/>
                </a:lnTo>
                <a:lnTo>
                  <a:pt x="192088" y="32409"/>
                </a:lnTo>
                <a:lnTo>
                  <a:pt x="195439" y="26257"/>
                </a:lnTo>
                <a:lnTo>
                  <a:pt x="197326" y="19728"/>
                </a:lnTo>
                <a:lnTo>
                  <a:pt x="197590" y="19925"/>
                </a:lnTo>
                <a:lnTo>
                  <a:pt x="197963" y="24248"/>
                </a:lnTo>
                <a:lnTo>
                  <a:pt x="198089" y="33294"/>
                </a:lnTo>
                <a:lnTo>
                  <a:pt x="198120" y="147790"/>
                </a:lnTo>
                <a:lnTo>
                  <a:pt x="198967" y="157793"/>
                </a:lnTo>
                <a:lnTo>
                  <a:pt x="200378" y="167849"/>
                </a:lnTo>
                <a:lnTo>
                  <a:pt x="202165" y="177939"/>
                </a:lnTo>
                <a:lnTo>
                  <a:pt x="203357" y="188053"/>
                </a:lnTo>
                <a:lnTo>
                  <a:pt x="204152" y="198182"/>
                </a:lnTo>
                <a:lnTo>
                  <a:pt x="204681" y="208321"/>
                </a:lnTo>
                <a:lnTo>
                  <a:pt x="205881" y="218468"/>
                </a:lnTo>
                <a:lnTo>
                  <a:pt x="207528" y="228618"/>
                </a:lnTo>
                <a:lnTo>
                  <a:pt x="209472" y="238772"/>
                </a:lnTo>
                <a:lnTo>
                  <a:pt x="211615" y="248082"/>
                </a:lnTo>
                <a:lnTo>
                  <a:pt x="213890" y="256828"/>
                </a:lnTo>
                <a:lnTo>
                  <a:pt x="216253" y="265199"/>
                </a:lnTo>
                <a:lnTo>
                  <a:pt x="217829" y="272472"/>
                </a:lnTo>
                <a:lnTo>
                  <a:pt x="218880" y="279015"/>
                </a:lnTo>
                <a:lnTo>
                  <a:pt x="219580" y="285070"/>
                </a:lnTo>
                <a:lnTo>
                  <a:pt x="220894" y="290800"/>
                </a:lnTo>
                <a:lnTo>
                  <a:pt x="222616" y="296313"/>
                </a:lnTo>
                <a:lnTo>
                  <a:pt x="226787" y="306108"/>
                </a:lnTo>
                <a:lnTo>
                  <a:pt x="231463" y="313284"/>
                </a:lnTo>
                <a:lnTo>
                  <a:pt x="233896" y="314689"/>
                </a:lnTo>
                <a:lnTo>
                  <a:pt x="236364" y="314779"/>
                </a:lnTo>
                <a:lnTo>
                  <a:pt x="243840" y="3124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Annotation525"/>
          <p:cNvSpPr/>
          <p:nvPr/>
        </p:nvSpPr>
        <p:spPr>
          <a:xfrm>
            <a:off x="3764280" y="5056382"/>
            <a:ext cx="60961" cy="323339"/>
          </a:xfrm>
          <a:custGeom>
            <a:avLst/>
            <a:gdLst/>
            <a:ahLst/>
            <a:cxnLst/>
            <a:rect l="0" t="0" r="0" b="0"/>
            <a:pathLst>
              <a:path w="60961" h="323339">
                <a:moveTo>
                  <a:pt x="0" y="71878"/>
                </a:moveTo>
                <a:lnTo>
                  <a:pt x="8091" y="59743"/>
                </a:lnTo>
                <a:lnTo>
                  <a:pt x="12167" y="54475"/>
                </a:lnTo>
                <a:lnTo>
                  <a:pt x="16578" y="49269"/>
                </a:lnTo>
                <a:lnTo>
                  <a:pt x="21211" y="44106"/>
                </a:lnTo>
                <a:lnTo>
                  <a:pt x="25148" y="38969"/>
                </a:lnTo>
                <a:lnTo>
                  <a:pt x="28618" y="33853"/>
                </a:lnTo>
                <a:lnTo>
                  <a:pt x="31779" y="28748"/>
                </a:lnTo>
                <a:lnTo>
                  <a:pt x="34733" y="24498"/>
                </a:lnTo>
                <a:lnTo>
                  <a:pt x="37548" y="20818"/>
                </a:lnTo>
                <a:lnTo>
                  <a:pt x="40273" y="17518"/>
                </a:lnTo>
                <a:lnTo>
                  <a:pt x="42935" y="14471"/>
                </a:lnTo>
                <a:lnTo>
                  <a:pt x="45557" y="11594"/>
                </a:lnTo>
                <a:lnTo>
                  <a:pt x="48151" y="8829"/>
                </a:lnTo>
                <a:lnTo>
                  <a:pt x="49881" y="6138"/>
                </a:lnTo>
                <a:lnTo>
                  <a:pt x="51034" y="3498"/>
                </a:lnTo>
                <a:lnTo>
                  <a:pt x="51803" y="891"/>
                </a:lnTo>
                <a:lnTo>
                  <a:pt x="52315" y="0"/>
                </a:lnTo>
                <a:lnTo>
                  <a:pt x="52657" y="253"/>
                </a:lnTo>
                <a:lnTo>
                  <a:pt x="52884" y="1268"/>
                </a:lnTo>
                <a:lnTo>
                  <a:pt x="53205" y="10787"/>
                </a:lnTo>
                <a:lnTo>
                  <a:pt x="53336" y="64767"/>
                </a:lnTo>
                <a:lnTo>
                  <a:pt x="52491" y="73064"/>
                </a:lnTo>
                <a:lnTo>
                  <a:pt x="51081" y="81981"/>
                </a:lnTo>
                <a:lnTo>
                  <a:pt x="49294" y="91314"/>
                </a:lnTo>
                <a:lnTo>
                  <a:pt x="48103" y="101769"/>
                </a:lnTo>
                <a:lnTo>
                  <a:pt x="47309" y="112971"/>
                </a:lnTo>
                <a:lnTo>
                  <a:pt x="46426" y="135862"/>
                </a:lnTo>
                <a:lnTo>
                  <a:pt x="45930" y="167789"/>
                </a:lnTo>
                <a:lnTo>
                  <a:pt x="45722" y="276106"/>
                </a:lnTo>
                <a:lnTo>
                  <a:pt x="46568" y="283383"/>
                </a:lnTo>
                <a:lnTo>
                  <a:pt x="47979" y="289928"/>
                </a:lnTo>
                <a:lnTo>
                  <a:pt x="49765" y="295985"/>
                </a:lnTo>
                <a:lnTo>
                  <a:pt x="50957" y="300869"/>
                </a:lnTo>
                <a:lnTo>
                  <a:pt x="52281" y="308554"/>
                </a:lnTo>
                <a:lnTo>
                  <a:pt x="53481" y="311789"/>
                </a:lnTo>
                <a:lnTo>
                  <a:pt x="55128" y="314792"/>
                </a:lnTo>
                <a:lnTo>
                  <a:pt x="60960" y="3233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526"/>
          <p:cNvSpPr/>
          <p:nvPr/>
        </p:nvSpPr>
        <p:spPr>
          <a:xfrm>
            <a:off x="3962400" y="5024810"/>
            <a:ext cx="44779" cy="309191"/>
          </a:xfrm>
          <a:custGeom>
            <a:avLst/>
            <a:gdLst/>
            <a:ahLst/>
            <a:cxnLst/>
            <a:rect l="0" t="0" r="0" b="0"/>
            <a:pathLst>
              <a:path w="44779" h="309191">
                <a:moveTo>
                  <a:pt x="22859" y="4390"/>
                </a:moveTo>
                <a:lnTo>
                  <a:pt x="34996" y="345"/>
                </a:lnTo>
                <a:lnTo>
                  <a:pt x="38570" y="0"/>
                </a:lnTo>
                <a:lnTo>
                  <a:pt x="40954" y="617"/>
                </a:lnTo>
                <a:lnTo>
                  <a:pt x="42542" y="1875"/>
                </a:lnTo>
                <a:lnTo>
                  <a:pt x="43601" y="4407"/>
                </a:lnTo>
                <a:lnTo>
                  <a:pt x="44778" y="11735"/>
                </a:lnTo>
                <a:lnTo>
                  <a:pt x="44245" y="16060"/>
                </a:lnTo>
                <a:lnTo>
                  <a:pt x="43043" y="20637"/>
                </a:lnTo>
                <a:lnTo>
                  <a:pt x="41396" y="25381"/>
                </a:lnTo>
                <a:lnTo>
                  <a:pt x="40298" y="30238"/>
                </a:lnTo>
                <a:lnTo>
                  <a:pt x="39565" y="35168"/>
                </a:lnTo>
                <a:lnTo>
                  <a:pt x="39076" y="40149"/>
                </a:lnTo>
                <a:lnTo>
                  <a:pt x="37904" y="46856"/>
                </a:lnTo>
                <a:lnTo>
                  <a:pt x="36276" y="54714"/>
                </a:lnTo>
                <a:lnTo>
                  <a:pt x="32209" y="72477"/>
                </a:lnTo>
                <a:lnTo>
                  <a:pt x="12668" y="151790"/>
                </a:lnTo>
                <a:lnTo>
                  <a:pt x="10985" y="161923"/>
                </a:lnTo>
                <a:lnTo>
                  <a:pt x="9863" y="172065"/>
                </a:lnTo>
                <a:lnTo>
                  <a:pt x="9115" y="182214"/>
                </a:lnTo>
                <a:lnTo>
                  <a:pt x="8617" y="193213"/>
                </a:lnTo>
                <a:lnTo>
                  <a:pt x="8062" y="216722"/>
                </a:lnTo>
                <a:lnTo>
                  <a:pt x="7069" y="227225"/>
                </a:lnTo>
                <a:lnTo>
                  <a:pt x="5559" y="236767"/>
                </a:lnTo>
                <a:lnTo>
                  <a:pt x="3706" y="245668"/>
                </a:lnTo>
                <a:lnTo>
                  <a:pt x="2470" y="254142"/>
                </a:lnTo>
                <a:lnTo>
                  <a:pt x="1646" y="262331"/>
                </a:lnTo>
                <a:lnTo>
                  <a:pt x="1098" y="270331"/>
                </a:lnTo>
                <a:lnTo>
                  <a:pt x="488" y="283735"/>
                </a:lnTo>
                <a:lnTo>
                  <a:pt x="0" y="3091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Annotation527"/>
          <p:cNvSpPr/>
          <p:nvPr/>
        </p:nvSpPr>
        <p:spPr>
          <a:xfrm>
            <a:off x="3783819" y="5113020"/>
            <a:ext cx="270022" cy="38063"/>
          </a:xfrm>
          <a:custGeom>
            <a:avLst/>
            <a:gdLst/>
            <a:ahLst/>
            <a:cxnLst/>
            <a:rect l="0" t="0" r="0" b="0"/>
            <a:pathLst>
              <a:path w="270022" h="38063">
                <a:moveTo>
                  <a:pt x="64281" y="7620"/>
                </a:moveTo>
                <a:lnTo>
                  <a:pt x="44055" y="11665"/>
                </a:lnTo>
                <a:lnTo>
                  <a:pt x="37250" y="12857"/>
                </a:lnTo>
                <a:lnTo>
                  <a:pt x="31867" y="13652"/>
                </a:lnTo>
                <a:lnTo>
                  <a:pt x="27431" y="14181"/>
                </a:lnTo>
                <a:lnTo>
                  <a:pt x="23628" y="15381"/>
                </a:lnTo>
                <a:lnTo>
                  <a:pt x="20245" y="17027"/>
                </a:lnTo>
                <a:lnTo>
                  <a:pt x="17144" y="18971"/>
                </a:lnTo>
                <a:lnTo>
                  <a:pt x="14230" y="21115"/>
                </a:lnTo>
                <a:lnTo>
                  <a:pt x="11440" y="23390"/>
                </a:lnTo>
                <a:lnTo>
                  <a:pt x="8734" y="25753"/>
                </a:lnTo>
                <a:lnTo>
                  <a:pt x="6083" y="28176"/>
                </a:lnTo>
                <a:lnTo>
                  <a:pt x="880" y="33125"/>
                </a:lnTo>
                <a:lnTo>
                  <a:pt x="0" y="34784"/>
                </a:lnTo>
                <a:lnTo>
                  <a:pt x="260" y="35889"/>
                </a:lnTo>
                <a:lnTo>
                  <a:pt x="1281" y="36626"/>
                </a:lnTo>
                <a:lnTo>
                  <a:pt x="4672" y="37445"/>
                </a:lnTo>
                <a:lnTo>
                  <a:pt x="9848" y="37809"/>
                </a:lnTo>
                <a:lnTo>
                  <a:pt x="17793" y="37971"/>
                </a:lnTo>
                <a:lnTo>
                  <a:pt x="35831" y="38062"/>
                </a:lnTo>
                <a:lnTo>
                  <a:pt x="42775" y="37228"/>
                </a:lnTo>
                <a:lnTo>
                  <a:pt x="49943" y="35825"/>
                </a:lnTo>
                <a:lnTo>
                  <a:pt x="57262" y="34044"/>
                </a:lnTo>
                <a:lnTo>
                  <a:pt x="65529" y="32856"/>
                </a:lnTo>
                <a:lnTo>
                  <a:pt x="74426" y="32064"/>
                </a:lnTo>
                <a:lnTo>
                  <a:pt x="83744" y="31536"/>
                </a:lnTo>
                <a:lnTo>
                  <a:pt x="94190" y="30338"/>
                </a:lnTo>
                <a:lnTo>
                  <a:pt x="105387" y="28692"/>
                </a:lnTo>
                <a:lnTo>
                  <a:pt x="117085" y="26748"/>
                </a:lnTo>
                <a:lnTo>
                  <a:pt x="128271" y="24605"/>
                </a:lnTo>
                <a:lnTo>
                  <a:pt x="149730" y="19967"/>
                </a:lnTo>
                <a:lnTo>
                  <a:pt x="161041" y="18391"/>
                </a:lnTo>
                <a:lnTo>
                  <a:pt x="172813" y="17340"/>
                </a:lnTo>
                <a:lnTo>
                  <a:pt x="184896" y="16641"/>
                </a:lnTo>
                <a:lnTo>
                  <a:pt x="196338" y="15327"/>
                </a:lnTo>
                <a:lnTo>
                  <a:pt x="207352" y="13605"/>
                </a:lnTo>
                <a:lnTo>
                  <a:pt x="218082" y="11610"/>
                </a:lnTo>
                <a:lnTo>
                  <a:pt x="239035" y="7135"/>
                </a:lnTo>
                <a:lnTo>
                  <a:pt x="27002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Annotation528"/>
          <p:cNvSpPr/>
          <p:nvPr/>
        </p:nvSpPr>
        <p:spPr>
          <a:xfrm>
            <a:off x="4054208" y="5143500"/>
            <a:ext cx="159653" cy="167478"/>
          </a:xfrm>
          <a:custGeom>
            <a:avLst/>
            <a:gdLst/>
            <a:ahLst/>
            <a:cxnLst/>
            <a:rect l="0" t="0" r="0" b="0"/>
            <a:pathLst>
              <a:path w="159653" h="167478">
                <a:moveTo>
                  <a:pt x="22492" y="0"/>
                </a:moveTo>
                <a:lnTo>
                  <a:pt x="9370" y="6561"/>
                </a:lnTo>
                <a:lnTo>
                  <a:pt x="5935" y="9407"/>
                </a:lnTo>
                <a:lnTo>
                  <a:pt x="3834" y="11351"/>
                </a:lnTo>
                <a:lnTo>
                  <a:pt x="2433" y="13495"/>
                </a:lnTo>
                <a:lnTo>
                  <a:pt x="877" y="18133"/>
                </a:lnTo>
                <a:lnTo>
                  <a:pt x="0" y="21459"/>
                </a:lnTo>
                <a:lnTo>
                  <a:pt x="724" y="21926"/>
                </a:lnTo>
                <a:lnTo>
                  <a:pt x="3786" y="22445"/>
                </a:lnTo>
                <a:lnTo>
                  <a:pt x="7969" y="22676"/>
                </a:lnTo>
                <a:lnTo>
                  <a:pt x="13497" y="22778"/>
                </a:lnTo>
                <a:lnTo>
                  <a:pt x="115100" y="22860"/>
                </a:lnTo>
                <a:lnTo>
                  <a:pt x="121484" y="23707"/>
                </a:lnTo>
                <a:lnTo>
                  <a:pt x="127434" y="25117"/>
                </a:lnTo>
                <a:lnTo>
                  <a:pt x="133093" y="26905"/>
                </a:lnTo>
                <a:lnTo>
                  <a:pt x="137713" y="28944"/>
                </a:lnTo>
                <a:lnTo>
                  <a:pt x="141639" y="31149"/>
                </a:lnTo>
                <a:lnTo>
                  <a:pt x="145103" y="33466"/>
                </a:lnTo>
                <a:lnTo>
                  <a:pt x="147413" y="35858"/>
                </a:lnTo>
                <a:lnTo>
                  <a:pt x="148953" y="38298"/>
                </a:lnTo>
                <a:lnTo>
                  <a:pt x="150664" y="43268"/>
                </a:lnTo>
                <a:lnTo>
                  <a:pt x="151424" y="48299"/>
                </a:lnTo>
                <a:lnTo>
                  <a:pt x="151627" y="51673"/>
                </a:lnTo>
                <a:lnTo>
                  <a:pt x="151852" y="59937"/>
                </a:lnTo>
                <a:lnTo>
                  <a:pt x="151066" y="65358"/>
                </a:lnTo>
                <a:lnTo>
                  <a:pt x="149694" y="71512"/>
                </a:lnTo>
                <a:lnTo>
                  <a:pt x="147934" y="78155"/>
                </a:lnTo>
                <a:lnTo>
                  <a:pt x="145913" y="84276"/>
                </a:lnTo>
                <a:lnTo>
                  <a:pt x="143719" y="90051"/>
                </a:lnTo>
                <a:lnTo>
                  <a:pt x="141410" y="95594"/>
                </a:lnTo>
                <a:lnTo>
                  <a:pt x="139024" y="100983"/>
                </a:lnTo>
                <a:lnTo>
                  <a:pt x="134115" y="111485"/>
                </a:lnTo>
                <a:lnTo>
                  <a:pt x="126591" y="126919"/>
                </a:lnTo>
                <a:lnTo>
                  <a:pt x="124065" y="131179"/>
                </a:lnTo>
                <a:lnTo>
                  <a:pt x="121534" y="134866"/>
                </a:lnTo>
                <a:lnTo>
                  <a:pt x="119000" y="138171"/>
                </a:lnTo>
                <a:lnTo>
                  <a:pt x="117310" y="142067"/>
                </a:lnTo>
                <a:lnTo>
                  <a:pt x="116185" y="146358"/>
                </a:lnTo>
                <a:lnTo>
                  <a:pt x="115434" y="150912"/>
                </a:lnTo>
                <a:lnTo>
                  <a:pt x="114933" y="154795"/>
                </a:lnTo>
                <a:lnTo>
                  <a:pt x="114600" y="158230"/>
                </a:lnTo>
                <a:lnTo>
                  <a:pt x="114377" y="161367"/>
                </a:lnTo>
                <a:lnTo>
                  <a:pt x="115075" y="163458"/>
                </a:lnTo>
                <a:lnTo>
                  <a:pt x="116388" y="164852"/>
                </a:lnTo>
                <a:lnTo>
                  <a:pt x="118109" y="165782"/>
                </a:lnTo>
                <a:lnTo>
                  <a:pt x="122279" y="166814"/>
                </a:lnTo>
                <a:lnTo>
                  <a:pt x="126955" y="167273"/>
                </a:lnTo>
                <a:lnTo>
                  <a:pt x="131856" y="167477"/>
                </a:lnTo>
                <a:lnTo>
                  <a:pt x="134348" y="166684"/>
                </a:lnTo>
                <a:lnTo>
                  <a:pt x="136856" y="165309"/>
                </a:lnTo>
                <a:lnTo>
                  <a:pt x="139375" y="163546"/>
                </a:lnTo>
                <a:lnTo>
                  <a:pt x="141901" y="160678"/>
                </a:lnTo>
                <a:lnTo>
                  <a:pt x="144431" y="157071"/>
                </a:lnTo>
                <a:lnTo>
                  <a:pt x="146965" y="152974"/>
                </a:lnTo>
                <a:lnTo>
                  <a:pt x="149501" y="148549"/>
                </a:lnTo>
                <a:lnTo>
                  <a:pt x="159652" y="1295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Annotation529"/>
          <p:cNvSpPr/>
          <p:nvPr/>
        </p:nvSpPr>
        <p:spPr>
          <a:xfrm>
            <a:off x="4145742" y="5166360"/>
            <a:ext cx="273859" cy="57661"/>
          </a:xfrm>
          <a:custGeom>
            <a:avLst/>
            <a:gdLst/>
            <a:ahLst/>
            <a:cxnLst/>
            <a:rect l="0" t="0" r="0" b="0"/>
            <a:pathLst>
              <a:path w="273859" h="57661">
                <a:moveTo>
                  <a:pt x="30018" y="0"/>
                </a:moveTo>
                <a:lnTo>
                  <a:pt x="21927" y="4045"/>
                </a:lnTo>
                <a:lnTo>
                  <a:pt x="18698" y="6084"/>
                </a:lnTo>
                <a:lnTo>
                  <a:pt x="15698" y="8289"/>
                </a:lnTo>
                <a:lnTo>
                  <a:pt x="12851" y="10606"/>
                </a:lnTo>
                <a:lnTo>
                  <a:pt x="10107" y="12998"/>
                </a:lnTo>
                <a:lnTo>
                  <a:pt x="7431" y="15438"/>
                </a:lnTo>
                <a:lnTo>
                  <a:pt x="4800" y="17912"/>
                </a:lnTo>
                <a:lnTo>
                  <a:pt x="3046" y="20408"/>
                </a:lnTo>
                <a:lnTo>
                  <a:pt x="1877" y="22919"/>
                </a:lnTo>
                <a:lnTo>
                  <a:pt x="1097" y="25439"/>
                </a:lnTo>
                <a:lnTo>
                  <a:pt x="577" y="27966"/>
                </a:lnTo>
                <a:lnTo>
                  <a:pt x="231" y="30498"/>
                </a:lnTo>
                <a:lnTo>
                  <a:pt x="0" y="33032"/>
                </a:lnTo>
                <a:lnTo>
                  <a:pt x="1539" y="35568"/>
                </a:lnTo>
                <a:lnTo>
                  <a:pt x="4259" y="38105"/>
                </a:lnTo>
                <a:lnTo>
                  <a:pt x="7765" y="40643"/>
                </a:lnTo>
                <a:lnTo>
                  <a:pt x="11796" y="42336"/>
                </a:lnTo>
                <a:lnTo>
                  <a:pt x="16177" y="43464"/>
                </a:lnTo>
                <a:lnTo>
                  <a:pt x="20790" y="44216"/>
                </a:lnTo>
                <a:lnTo>
                  <a:pt x="26406" y="45564"/>
                </a:lnTo>
                <a:lnTo>
                  <a:pt x="32690" y="47309"/>
                </a:lnTo>
                <a:lnTo>
                  <a:pt x="39420" y="49319"/>
                </a:lnTo>
                <a:lnTo>
                  <a:pt x="46446" y="50660"/>
                </a:lnTo>
                <a:lnTo>
                  <a:pt x="53670" y="51553"/>
                </a:lnTo>
                <a:lnTo>
                  <a:pt x="61026" y="52149"/>
                </a:lnTo>
                <a:lnTo>
                  <a:pt x="69317" y="52547"/>
                </a:lnTo>
                <a:lnTo>
                  <a:pt x="87559" y="52987"/>
                </a:lnTo>
                <a:lnTo>
                  <a:pt x="98013" y="53951"/>
                </a:lnTo>
                <a:lnTo>
                  <a:pt x="109215" y="55441"/>
                </a:lnTo>
                <a:lnTo>
                  <a:pt x="120916" y="57281"/>
                </a:lnTo>
                <a:lnTo>
                  <a:pt x="132103" y="57660"/>
                </a:lnTo>
                <a:lnTo>
                  <a:pt x="142947" y="57067"/>
                </a:lnTo>
                <a:lnTo>
                  <a:pt x="153564" y="55825"/>
                </a:lnTo>
                <a:lnTo>
                  <a:pt x="164876" y="54996"/>
                </a:lnTo>
                <a:lnTo>
                  <a:pt x="176649" y="54445"/>
                </a:lnTo>
                <a:lnTo>
                  <a:pt x="188732" y="54076"/>
                </a:lnTo>
                <a:lnTo>
                  <a:pt x="199328" y="52985"/>
                </a:lnTo>
                <a:lnTo>
                  <a:pt x="208930" y="51409"/>
                </a:lnTo>
                <a:lnTo>
                  <a:pt x="217873" y="49513"/>
                </a:lnTo>
                <a:lnTo>
                  <a:pt x="226374" y="48249"/>
                </a:lnTo>
                <a:lnTo>
                  <a:pt x="234582" y="47406"/>
                </a:lnTo>
                <a:lnTo>
                  <a:pt x="242594" y="46844"/>
                </a:lnTo>
                <a:lnTo>
                  <a:pt x="249628" y="45623"/>
                </a:lnTo>
                <a:lnTo>
                  <a:pt x="256011" y="43962"/>
                </a:lnTo>
                <a:lnTo>
                  <a:pt x="273858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Annotation530"/>
          <p:cNvSpPr/>
          <p:nvPr/>
        </p:nvSpPr>
        <p:spPr>
          <a:xfrm>
            <a:off x="2493706" y="5311351"/>
            <a:ext cx="1841542" cy="235603"/>
          </a:xfrm>
          <a:custGeom>
            <a:avLst/>
            <a:gdLst/>
            <a:ahLst/>
            <a:cxnLst/>
            <a:rect l="0" t="0" r="0" b="0"/>
            <a:pathLst>
              <a:path w="1841542" h="235603">
                <a:moveTo>
                  <a:pt x="43754" y="220769"/>
                </a:moveTo>
                <a:lnTo>
                  <a:pt x="26351" y="226852"/>
                </a:lnTo>
                <a:lnTo>
                  <a:pt x="7986" y="233950"/>
                </a:lnTo>
                <a:lnTo>
                  <a:pt x="0" y="235602"/>
                </a:lnTo>
                <a:lnTo>
                  <a:pt x="191" y="234891"/>
                </a:lnTo>
                <a:lnTo>
                  <a:pt x="5353" y="228998"/>
                </a:lnTo>
                <a:lnTo>
                  <a:pt x="12858" y="221322"/>
                </a:lnTo>
                <a:lnTo>
                  <a:pt x="18077" y="216905"/>
                </a:lnTo>
                <a:lnTo>
                  <a:pt x="24096" y="212266"/>
                </a:lnTo>
                <a:lnTo>
                  <a:pt x="30649" y="207481"/>
                </a:lnTo>
                <a:lnTo>
                  <a:pt x="39251" y="202597"/>
                </a:lnTo>
                <a:lnTo>
                  <a:pt x="49218" y="197647"/>
                </a:lnTo>
                <a:lnTo>
                  <a:pt x="60096" y="192655"/>
                </a:lnTo>
                <a:lnTo>
                  <a:pt x="72429" y="187633"/>
                </a:lnTo>
                <a:lnTo>
                  <a:pt x="85730" y="182591"/>
                </a:lnTo>
                <a:lnTo>
                  <a:pt x="99678" y="177537"/>
                </a:lnTo>
                <a:lnTo>
                  <a:pt x="114904" y="172475"/>
                </a:lnTo>
                <a:lnTo>
                  <a:pt x="147625" y="162334"/>
                </a:lnTo>
                <a:lnTo>
                  <a:pt x="166342" y="157259"/>
                </a:lnTo>
                <a:lnTo>
                  <a:pt x="207457" y="147104"/>
                </a:lnTo>
                <a:lnTo>
                  <a:pt x="253389" y="136947"/>
                </a:lnTo>
                <a:lnTo>
                  <a:pt x="302872" y="126788"/>
                </a:lnTo>
                <a:lnTo>
                  <a:pt x="438128" y="101389"/>
                </a:lnTo>
                <a:lnTo>
                  <a:pt x="465843" y="97156"/>
                </a:lnTo>
                <a:lnTo>
                  <a:pt x="645241" y="73590"/>
                </a:lnTo>
                <a:lnTo>
                  <a:pt x="742014" y="64083"/>
                </a:lnTo>
                <a:lnTo>
                  <a:pt x="804518" y="58562"/>
                </a:lnTo>
                <a:lnTo>
                  <a:pt x="835411" y="55057"/>
                </a:lnTo>
                <a:lnTo>
                  <a:pt x="896828" y="46648"/>
                </a:lnTo>
                <a:lnTo>
                  <a:pt x="927430" y="43729"/>
                </a:lnTo>
                <a:lnTo>
                  <a:pt x="957991" y="41782"/>
                </a:lnTo>
                <a:lnTo>
                  <a:pt x="1019041" y="38772"/>
                </a:lnTo>
                <a:lnTo>
                  <a:pt x="1109686" y="32318"/>
                </a:lnTo>
                <a:lnTo>
                  <a:pt x="1252346" y="20045"/>
                </a:lnTo>
                <a:lnTo>
                  <a:pt x="1303959" y="17258"/>
                </a:lnTo>
                <a:lnTo>
                  <a:pt x="1353146" y="15173"/>
                </a:lnTo>
                <a:lnTo>
                  <a:pt x="1403228" y="11424"/>
                </a:lnTo>
                <a:lnTo>
                  <a:pt x="1453709" y="9193"/>
                </a:lnTo>
                <a:lnTo>
                  <a:pt x="1525214" y="7938"/>
                </a:lnTo>
                <a:lnTo>
                  <a:pt x="1610057" y="7513"/>
                </a:lnTo>
                <a:lnTo>
                  <a:pt x="1663544" y="3395"/>
                </a:lnTo>
                <a:lnTo>
                  <a:pt x="1711565" y="857"/>
                </a:lnTo>
                <a:lnTo>
                  <a:pt x="1765525" y="0"/>
                </a:lnTo>
                <a:lnTo>
                  <a:pt x="1793994" y="698"/>
                </a:lnTo>
                <a:lnTo>
                  <a:pt x="1816821" y="4197"/>
                </a:lnTo>
                <a:lnTo>
                  <a:pt x="1821852" y="3575"/>
                </a:lnTo>
                <a:lnTo>
                  <a:pt x="1826053" y="2313"/>
                </a:lnTo>
                <a:lnTo>
                  <a:pt x="1829700" y="2318"/>
                </a:lnTo>
                <a:lnTo>
                  <a:pt x="1832978" y="3168"/>
                </a:lnTo>
                <a:lnTo>
                  <a:pt x="1841541" y="7161"/>
                </a:lnTo>
                <a:lnTo>
                  <a:pt x="1788734" y="740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Annotation531"/>
          <p:cNvSpPr/>
          <p:nvPr/>
        </p:nvSpPr>
        <p:spPr>
          <a:xfrm>
            <a:off x="2910840" y="5722962"/>
            <a:ext cx="91441" cy="315868"/>
          </a:xfrm>
          <a:custGeom>
            <a:avLst/>
            <a:gdLst/>
            <a:ahLst/>
            <a:cxnLst/>
            <a:rect l="0" t="0" r="0" b="0"/>
            <a:pathLst>
              <a:path w="91441" h="315868">
                <a:moveTo>
                  <a:pt x="0" y="14898"/>
                </a:moveTo>
                <a:lnTo>
                  <a:pt x="0" y="10853"/>
                </a:lnTo>
                <a:lnTo>
                  <a:pt x="847" y="9661"/>
                </a:lnTo>
                <a:lnTo>
                  <a:pt x="2257" y="8867"/>
                </a:lnTo>
                <a:lnTo>
                  <a:pt x="4045" y="8337"/>
                </a:lnTo>
                <a:lnTo>
                  <a:pt x="5237" y="7137"/>
                </a:lnTo>
                <a:lnTo>
                  <a:pt x="6032" y="5491"/>
                </a:lnTo>
                <a:lnTo>
                  <a:pt x="6561" y="3547"/>
                </a:lnTo>
                <a:lnTo>
                  <a:pt x="7760" y="2250"/>
                </a:lnTo>
                <a:lnTo>
                  <a:pt x="9407" y="1386"/>
                </a:lnTo>
                <a:lnTo>
                  <a:pt x="14088" y="0"/>
                </a:lnTo>
                <a:lnTo>
                  <a:pt x="13625" y="732"/>
                </a:lnTo>
                <a:lnTo>
                  <a:pt x="10854" y="3804"/>
                </a:lnTo>
                <a:lnTo>
                  <a:pt x="9776" y="5809"/>
                </a:lnTo>
                <a:lnTo>
                  <a:pt x="8578" y="10294"/>
                </a:lnTo>
                <a:lnTo>
                  <a:pt x="9105" y="12676"/>
                </a:lnTo>
                <a:lnTo>
                  <a:pt x="11949" y="17579"/>
                </a:lnTo>
                <a:lnTo>
                  <a:pt x="13777" y="24838"/>
                </a:lnTo>
                <a:lnTo>
                  <a:pt x="14590" y="34556"/>
                </a:lnTo>
                <a:lnTo>
                  <a:pt x="14951" y="47342"/>
                </a:lnTo>
                <a:lnTo>
                  <a:pt x="15894" y="54306"/>
                </a:lnTo>
                <a:lnTo>
                  <a:pt x="17370" y="61490"/>
                </a:lnTo>
                <a:lnTo>
                  <a:pt x="19200" y="68820"/>
                </a:lnTo>
                <a:lnTo>
                  <a:pt x="20420" y="76246"/>
                </a:lnTo>
                <a:lnTo>
                  <a:pt x="21233" y="83737"/>
                </a:lnTo>
                <a:lnTo>
                  <a:pt x="21776" y="91270"/>
                </a:lnTo>
                <a:lnTo>
                  <a:pt x="22137" y="98833"/>
                </a:lnTo>
                <a:lnTo>
                  <a:pt x="22539" y="114009"/>
                </a:lnTo>
                <a:lnTo>
                  <a:pt x="23492" y="122459"/>
                </a:lnTo>
                <a:lnTo>
                  <a:pt x="24975" y="131478"/>
                </a:lnTo>
                <a:lnTo>
                  <a:pt x="26810" y="140879"/>
                </a:lnTo>
                <a:lnTo>
                  <a:pt x="28033" y="149685"/>
                </a:lnTo>
                <a:lnTo>
                  <a:pt x="28849" y="158096"/>
                </a:lnTo>
                <a:lnTo>
                  <a:pt x="29393" y="166243"/>
                </a:lnTo>
                <a:lnTo>
                  <a:pt x="29755" y="174215"/>
                </a:lnTo>
                <a:lnTo>
                  <a:pt x="30158" y="189845"/>
                </a:lnTo>
                <a:lnTo>
                  <a:pt x="31112" y="197569"/>
                </a:lnTo>
                <a:lnTo>
                  <a:pt x="32595" y="205259"/>
                </a:lnTo>
                <a:lnTo>
                  <a:pt x="34430" y="212925"/>
                </a:lnTo>
                <a:lnTo>
                  <a:pt x="35653" y="219730"/>
                </a:lnTo>
                <a:lnTo>
                  <a:pt x="36468" y="225959"/>
                </a:lnTo>
                <a:lnTo>
                  <a:pt x="37013" y="231805"/>
                </a:lnTo>
                <a:lnTo>
                  <a:pt x="38221" y="238243"/>
                </a:lnTo>
                <a:lnTo>
                  <a:pt x="39874" y="245074"/>
                </a:lnTo>
                <a:lnTo>
                  <a:pt x="41823" y="252169"/>
                </a:lnTo>
                <a:lnTo>
                  <a:pt x="43122" y="258592"/>
                </a:lnTo>
                <a:lnTo>
                  <a:pt x="43988" y="264567"/>
                </a:lnTo>
                <a:lnTo>
                  <a:pt x="44565" y="270244"/>
                </a:lnTo>
                <a:lnTo>
                  <a:pt x="45797" y="275722"/>
                </a:lnTo>
                <a:lnTo>
                  <a:pt x="47465" y="281068"/>
                </a:lnTo>
                <a:lnTo>
                  <a:pt x="49423" y="286324"/>
                </a:lnTo>
                <a:lnTo>
                  <a:pt x="51576" y="291522"/>
                </a:lnTo>
                <a:lnTo>
                  <a:pt x="53857" y="296681"/>
                </a:lnTo>
                <a:lnTo>
                  <a:pt x="56224" y="301813"/>
                </a:lnTo>
                <a:lnTo>
                  <a:pt x="58649" y="305234"/>
                </a:lnTo>
                <a:lnTo>
                  <a:pt x="61113" y="307516"/>
                </a:lnTo>
                <a:lnTo>
                  <a:pt x="63602" y="309036"/>
                </a:lnTo>
                <a:lnTo>
                  <a:pt x="66108" y="310897"/>
                </a:lnTo>
                <a:lnTo>
                  <a:pt x="68625" y="312984"/>
                </a:lnTo>
                <a:lnTo>
                  <a:pt x="71150" y="315222"/>
                </a:lnTo>
                <a:lnTo>
                  <a:pt x="73680" y="315867"/>
                </a:lnTo>
                <a:lnTo>
                  <a:pt x="76214" y="315451"/>
                </a:lnTo>
                <a:lnTo>
                  <a:pt x="78749" y="314327"/>
                </a:lnTo>
                <a:lnTo>
                  <a:pt x="81286" y="312730"/>
                </a:lnTo>
                <a:lnTo>
                  <a:pt x="83824" y="310820"/>
                </a:lnTo>
                <a:lnTo>
                  <a:pt x="91440" y="30445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Annotation532"/>
          <p:cNvSpPr/>
          <p:nvPr/>
        </p:nvSpPr>
        <p:spPr>
          <a:xfrm>
            <a:off x="3139440" y="5890260"/>
            <a:ext cx="38101" cy="34784"/>
          </a:xfrm>
          <a:custGeom>
            <a:avLst/>
            <a:gdLst/>
            <a:ahLst/>
            <a:cxnLst/>
            <a:rect l="0" t="0" r="0" b="0"/>
            <a:pathLst>
              <a:path w="38101" h="34784">
                <a:moveTo>
                  <a:pt x="0" y="0"/>
                </a:moveTo>
                <a:lnTo>
                  <a:pt x="17912" y="17912"/>
                </a:lnTo>
                <a:lnTo>
                  <a:pt x="19561" y="20408"/>
                </a:lnTo>
                <a:lnTo>
                  <a:pt x="20661" y="22919"/>
                </a:lnTo>
                <a:lnTo>
                  <a:pt x="22731" y="30038"/>
                </a:lnTo>
                <a:lnTo>
                  <a:pt x="22774" y="31032"/>
                </a:lnTo>
                <a:lnTo>
                  <a:pt x="22835" y="34783"/>
                </a:lnTo>
                <a:lnTo>
                  <a:pt x="22849" y="32957"/>
                </a:lnTo>
                <a:lnTo>
                  <a:pt x="23699" y="31285"/>
                </a:lnTo>
                <a:lnTo>
                  <a:pt x="25113" y="29323"/>
                </a:lnTo>
                <a:lnTo>
                  <a:pt x="29420" y="24137"/>
                </a:lnTo>
                <a:lnTo>
                  <a:pt x="30620" y="22018"/>
                </a:lnTo>
                <a:lnTo>
                  <a:pt x="34211" y="15148"/>
                </a:lnTo>
                <a:lnTo>
                  <a:pt x="35507" y="11792"/>
                </a:lnTo>
                <a:lnTo>
                  <a:pt x="36372" y="8708"/>
                </a:ln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533"/>
          <p:cNvSpPr/>
          <p:nvPr/>
        </p:nvSpPr>
        <p:spPr>
          <a:xfrm>
            <a:off x="3375660" y="5699760"/>
            <a:ext cx="205280" cy="266530"/>
          </a:xfrm>
          <a:custGeom>
            <a:avLst/>
            <a:gdLst/>
            <a:ahLst/>
            <a:cxnLst/>
            <a:rect l="0" t="0" r="0" b="0"/>
            <a:pathLst>
              <a:path w="205280" h="266530">
                <a:moveTo>
                  <a:pt x="0" y="0"/>
                </a:moveTo>
                <a:lnTo>
                  <a:pt x="12136" y="8091"/>
                </a:lnTo>
                <a:lnTo>
                  <a:pt x="16557" y="11320"/>
                </a:lnTo>
                <a:lnTo>
                  <a:pt x="20351" y="14321"/>
                </a:lnTo>
                <a:lnTo>
                  <a:pt x="23727" y="17167"/>
                </a:lnTo>
                <a:lnTo>
                  <a:pt x="29737" y="22587"/>
                </a:lnTo>
                <a:lnTo>
                  <a:pt x="32525" y="25218"/>
                </a:lnTo>
                <a:lnTo>
                  <a:pt x="34383" y="27819"/>
                </a:lnTo>
                <a:lnTo>
                  <a:pt x="37845" y="35524"/>
                </a:lnTo>
                <a:lnTo>
                  <a:pt x="41655" y="40624"/>
                </a:lnTo>
                <a:lnTo>
                  <a:pt x="44703" y="43170"/>
                </a:lnTo>
                <a:lnTo>
                  <a:pt x="48429" y="45713"/>
                </a:lnTo>
                <a:lnTo>
                  <a:pt x="52606" y="48255"/>
                </a:lnTo>
                <a:lnTo>
                  <a:pt x="57084" y="51643"/>
                </a:lnTo>
                <a:lnTo>
                  <a:pt x="61763" y="55596"/>
                </a:lnTo>
                <a:lnTo>
                  <a:pt x="66574" y="59924"/>
                </a:lnTo>
                <a:lnTo>
                  <a:pt x="76437" y="69248"/>
                </a:lnTo>
                <a:lnTo>
                  <a:pt x="96566" y="89032"/>
                </a:lnTo>
                <a:lnTo>
                  <a:pt x="102477" y="93222"/>
                </a:lnTo>
                <a:lnTo>
                  <a:pt x="108959" y="96861"/>
                </a:lnTo>
                <a:lnTo>
                  <a:pt x="115819" y="100134"/>
                </a:lnTo>
                <a:lnTo>
                  <a:pt x="122086" y="104009"/>
                </a:lnTo>
                <a:lnTo>
                  <a:pt x="127957" y="108286"/>
                </a:lnTo>
                <a:lnTo>
                  <a:pt x="133565" y="112831"/>
                </a:lnTo>
                <a:lnTo>
                  <a:pt x="139843" y="117554"/>
                </a:lnTo>
                <a:lnTo>
                  <a:pt x="153592" y="127317"/>
                </a:lnTo>
                <a:lnTo>
                  <a:pt x="159968" y="132291"/>
                </a:lnTo>
                <a:lnTo>
                  <a:pt x="165912" y="137301"/>
                </a:lnTo>
                <a:lnTo>
                  <a:pt x="171568" y="142335"/>
                </a:lnTo>
                <a:lnTo>
                  <a:pt x="176185" y="147383"/>
                </a:lnTo>
                <a:lnTo>
                  <a:pt x="180109" y="152442"/>
                </a:lnTo>
                <a:lnTo>
                  <a:pt x="183573" y="157508"/>
                </a:lnTo>
                <a:lnTo>
                  <a:pt x="186728" y="162579"/>
                </a:lnTo>
                <a:lnTo>
                  <a:pt x="189679" y="167653"/>
                </a:lnTo>
                <a:lnTo>
                  <a:pt x="195214" y="177806"/>
                </a:lnTo>
                <a:lnTo>
                  <a:pt x="200498" y="187962"/>
                </a:lnTo>
                <a:lnTo>
                  <a:pt x="202245" y="193042"/>
                </a:lnTo>
                <a:lnTo>
                  <a:pt x="203410" y="198122"/>
                </a:lnTo>
                <a:lnTo>
                  <a:pt x="204187" y="203201"/>
                </a:lnTo>
                <a:lnTo>
                  <a:pt x="204704" y="208281"/>
                </a:lnTo>
                <a:lnTo>
                  <a:pt x="205049" y="213360"/>
                </a:lnTo>
                <a:lnTo>
                  <a:pt x="205279" y="218440"/>
                </a:lnTo>
                <a:lnTo>
                  <a:pt x="204586" y="223520"/>
                </a:lnTo>
                <a:lnTo>
                  <a:pt x="203277" y="228600"/>
                </a:lnTo>
                <a:lnTo>
                  <a:pt x="201558" y="233680"/>
                </a:lnTo>
                <a:lnTo>
                  <a:pt x="198718" y="238760"/>
                </a:lnTo>
                <a:lnTo>
                  <a:pt x="195133" y="243840"/>
                </a:lnTo>
                <a:lnTo>
                  <a:pt x="191048" y="248920"/>
                </a:lnTo>
                <a:lnTo>
                  <a:pt x="186632" y="253153"/>
                </a:lnTo>
                <a:lnTo>
                  <a:pt x="181995" y="256822"/>
                </a:lnTo>
                <a:lnTo>
                  <a:pt x="177210" y="260115"/>
                </a:lnTo>
                <a:lnTo>
                  <a:pt x="172326" y="262310"/>
                </a:lnTo>
                <a:lnTo>
                  <a:pt x="167377" y="263774"/>
                </a:lnTo>
                <a:lnTo>
                  <a:pt x="162385" y="264749"/>
                </a:lnTo>
                <a:lnTo>
                  <a:pt x="156517" y="265400"/>
                </a:lnTo>
                <a:lnTo>
                  <a:pt x="150064" y="265833"/>
                </a:lnTo>
                <a:lnTo>
                  <a:pt x="143222" y="266122"/>
                </a:lnTo>
                <a:lnTo>
                  <a:pt x="128847" y="266444"/>
                </a:lnTo>
                <a:lnTo>
                  <a:pt x="121458" y="266529"/>
                </a:lnTo>
                <a:lnTo>
                  <a:pt x="114839" y="264893"/>
                </a:lnTo>
                <a:lnTo>
                  <a:pt x="108732" y="262108"/>
                </a:lnTo>
                <a:lnTo>
                  <a:pt x="102968" y="258558"/>
                </a:lnTo>
                <a:lnTo>
                  <a:pt x="96586" y="253652"/>
                </a:lnTo>
                <a:lnTo>
                  <a:pt x="89790" y="247842"/>
                </a:lnTo>
                <a:lnTo>
                  <a:pt x="82720" y="241428"/>
                </a:lnTo>
                <a:lnTo>
                  <a:pt x="75467" y="235459"/>
                </a:lnTo>
                <a:lnTo>
                  <a:pt x="68091" y="229785"/>
                </a:lnTo>
                <a:lnTo>
                  <a:pt x="4572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Annotation534"/>
          <p:cNvSpPr/>
          <p:nvPr/>
        </p:nvSpPr>
        <p:spPr>
          <a:xfrm>
            <a:off x="3329940" y="5608320"/>
            <a:ext cx="312421" cy="45721"/>
          </a:xfrm>
          <a:custGeom>
            <a:avLst/>
            <a:gdLst/>
            <a:ahLst/>
            <a:cxnLst/>
            <a:rect l="0" t="0" r="0" b="0"/>
            <a:pathLst>
              <a:path w="312421" h="45721">
                <a:moveTo>
                  <a:pt x="0" y="45720"/>
                </a:moveTo>
                <a:lnTo>
                  <a:pt x="20226" y="41675"/>
                </a:lnTo>
                <a:lnTo>
                  <a:pt x="27877" y="39637"/>
                </a:lnTo>
                <a:lnTo>
                  <a:pt x="34671" y="37431"/>
                </a:lnTo>
                <a:lnTo>
                  <a:pt x="40894" y="35114"/>
                </a:lnTo>
                <a:lnTo>
                  <a:pt x="46736" y="33570"/>
                </a:lnTo>
                <a:lnTo>
                  <a:pt x="52324" y="32540"/>
                </a:lnTo>
                <a:lnTo>
                  <a:pt x="57743" y="31854"/>
                </a:lnTo>
                <a:lnTo>
                  <a:pt x="63049" y="31395"/>
                </a:lnTo>
                <a:lnTo>
                  <a:pt x="68279" y="31090"/>
                </a:lnTo>
                <a:lnTo>
                  <a:pt x="73459" y="30887"/>
                </a:lnTo>
                <a:lnTo>
                  <a:pt x="92886" y="30601"/>
                </a:lnTo>
                <a:lnTo>
                  <a:pt x="118774" y="30516"/>
                </a:lnTo>
                <a:lnTo>
                  <a:pt x="127443" y="29658"/>
                </a:lnTo>
                <a:lnTo>
                  <a:pt x="135761" y="28239"/>
                </a:lnTo>
                <a:lnTo>
                  <a:pt x="164121" y="22196"/>
                </a:lnTo>
                <a:lnTo>
                  <a:pt x="175454" y="19877"/>
                </a:lnTo>
                <a:lnTo>
                  <a:pt x="186396" y="18332"/>
                </a:lnTo>
                <a:lnTo>
                  <a:pt x="197077" y="17301"/>
                </a:lnTo>
                <a:lnTo>
                  <a:pt x="207585" y="16614"/>
                </a:lnTo>
                <a:lnTo>
                  <a:pt x="217977" y="15310"/>
                </a:lnTo>
                <a:lnTo>
                  <a:pt x="228292" y="13593"/>
                </a:lnTo>
                <a:lnTo>
                  <a:pt x="238555" y="11602"/>
                </a:lnTo>
                <a:lnTo>
                  <a:pt x="248783" y="10275"/>
                </a:lnTo>
                <a:lnTo>
                  <a:pt x="258989" y="9390"/>
                </a:lnTo>
                <a:lnTo>
                  <a:pt x="269179" y="8800"/>
                </a:lnTo>
                <a:lnTo>
                  <a:pt x="278513" y="7560"/>
                </a:lnTo>
                <a:lnTo>
                  <a:pt x="287275" y="5887"/>
                </a:lnTo>
                <a:lnTo>
                  <a:pt x="3124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Annotation535"/>
          <p:cNvSpPr/>
          <p:nvPr/>
        </p:nvSpPr>
        <p:spPr>
          <a:xfrm>
            <a:off x="3676667" y="5631534"/>
            <a:ext cx="268376" cy="284667"/>
          </a:xfrm>
          <a:custGeom>
            <a:avLst/>
            <a:gdLst/>
            <a:ahLst/>
            <a:cxnLst/>
            <a:rect l="0" t="0" r="0" b="0"/>
            <a:pathLst>
              <a:path w="268376" h="284667">
                <a:moveTo>
                  <a:pt x="255253" y="52986"/>
                </a:moveTo>
                <a:lnTo>
                  <a:pt x="268375" y="52986"/>
                </a:lnTo>
                <a:lnTo>
                  <a:pt x="268234" y="52140"/>
                </a:lnTo>
                <a:lnTo>
                  <a:pt x="265820" y="48941"/>
                </a:lnTo>
                <a:lnTo>
                  <a:pt x="264838" y="46056"/>
                </a:lnTo>
                <a:lnTo>
                  <a:pt x="263746" y="38335"/>
                </a:lnTo>
                <a:lnTo>
                  <a:pt x="262609" y="34752"/>
                </a:lnTo>
                <a:lnTo>
                  <a:pt x="259087" y="28514"/>
                </a:lnTo>
                <a:lnTo>
                  <a:pt x="252344" y="20241"/>
                </a:lnTo>
                <a:lnTo>
                  <a:pt x="245211" y="15008"/>
                </a:lnTo>
                <a:lnTo>
                  <a:pt x="240939" y="12427"/>
                </a:lnTo>
                <a:lnTo>
                  <a:pt x="236396" y="10707"/>
                </a:lnTo>
                <a:lnTo>
                  <a:pt x="231675" y="9560"/>
                </a:lnTo>
                <a:lnTo>
                  <a:pt x="226835" y="8795"/>
                </a:lnTo>
                <a:lnTo>
                  <a:pt x="221068" y="7439"/>
                </a:lnTo>
                <a:lnTo>
                  <a:pt x="214683" y="5689"/>
                </a:lnTo>
                <a:lnTo>
                  <a:pt x="207886" y="3674"/>
                </a:lnTo>
                <a:lnTo>
                  <a:pt x="200815" y="2332"/>
                </a:lnTo>
                <a:lnTo>
                  <a:pt x="193561" y="1436"/>
                </a:lnTo>
                <a:lnTo>
                  <a:pt x="186185" y="840"/>
                </a:lnTo>
                <a:lnTo>
                  <a:pt x="179575" y="442"/>
                </a:lnTo>
                <a:lnTo>
                  <a:pt x="167714" y="0"/>
                </a:lnTo>
                <a:lnTo>
                  <a:pt x="161334" y="729"/>
                </a:lnTo>
                <a:lnTo>
                  <a:pt x="154540" y="2061"/>
                </a:lnTo>
                <a:lnTo>
                  <a:pt x="147471" y="3796"/>
                </a:lnTo>
                <a:lnTo>
                  <a:pt x="140218" y="5799"/>
                </a:lnTo>
                <a:lnTo>
                  <a:pt x="125387" y="10284"/>
                </a:lnTo>
                <a:lnTo>
                  <a:pt x="117876" y="13511"/>
                </a:lnTo>
                <a:lnTo>
                  <a:pt x="110328" y="17356"/>
                </a:lnTo>
                <a:lnTo>
                  <a:pt x="102757" y="21613"/>
                </a:lnTo>
                <a:lnTo>
                  <a:pt x="95168" y="26990"/>
                </a:lnTo>
                <a:lnTo>
                  <a:pt x="87571" y="33116"/>
                </a:lnTo>
                <a:lnTo>
                  <a:pt x="79965" y="39739"/>
                </a:lnTo>
                <a:lnTo>
                  <a:pt x="73201" y="46695"/>
                </a:lnTo>
                <a:lnTo>
                  <a:pt x="66999" y="53872"/>
                </a:lnTo>
                <a:lnTo>
                  <a:pt x="61170" y="61197"/>
                </a:lnTo>
                <a:lnTo>
                  <a:pt x="55591" y="68620"/>
                </a:lnTo>
                <a:lnTo>
                  <a:pt x="44877" y="83641"/>
                </a:lnTo>
                <a:lnTo>
                  <a:pt x="39649" y="92050"/>
                </a:lnTo>
                <a:lnTo>
                  <a:pt x="34471" y="101041"/>
                </a:lnTo>
                <a:lnTo>
                  <a:pt x="29325" y="110423"/>
                </a:lnTo>
                <a:lnTo>
                  <a:pt x="24201" y="119218"/>
                </a:lnTo>
                <a:lnTo>
                  <a:pt x="13992" y="135762"/>
                </a:lnTo>
                <a:lnTo>
                  <a:pt x="10592" y="143730"/>
                </a:lnTo>
                <a:lnTo>
                  <a:pt x="8326" y="151582"/>
                </a:lnTo>
                <a:lnTo>
                  <a:pt x="6815" y="159357"/>
                </a:lnTo>
                <a:lnTo>
                  <a:pt x="2879" y="177027"/>
                </a:lnTo>
                <a:lnTo>
                  <a:pt x="643" y="186480"/>
                </a:lnTo>
                <a:lnTo>
                  <a:pt x="0" y="195322"/>
                </a:lnTo>
                <a:lnTo>
                  <a:pt x="417" y="203756"/>
                </a:lnTo>
                <a:lnTo>
                  <a:pt x="1543" y="211920"/>
                </a:lnTo>
                <a:lnTo>
                  <a:pt x="3139" y="219055"/>
                </a:lnTo>
                <a:lnTo>
                  <a:pt x="5051" y="225506"/>
                </a:lnTo>
                <a:lnTo>
                  <a:pt x="7171" y="231499"/>
                </a:lnTo>
                <a:lnTo>
                  <a:pt x="11125" y="237188"/>
                </a:lnTo>
                <a:lnTo>
                  <a:pt x="16301" y="242674"/>
                </a:lnTo>
                <a:lnTo>
                  <a:pt x="22292" y="248025"/>
                </a:lnTo>
                <a:lnTo>
                  <a:pt x="33464" y="258486"/>
                </a:lnTo>
                <a:lnTo>
                  <a:pt x="38813" y="263645"/>
                </a:lnTo>
                <a:lnTo>
                  <a:pt x="44920" y="267933"/>
                </a:lnTo>
                <a:lnTo>
                  <a:pt x="51531" y="271637"/>
                </a:lnTo>
                <a:lnTo>
                  <a:pt x="58478" y="274953"/>
                </a:lnTo>
                <a:lnTo>
                  <a:pt x="66497" y="278011"/>
                </a:lnTo>
                <a:lnTo>
                  <a:pt x="75228" y="280896"/>
                </a:lnTo>
                <a:lnTo>
                  <a:pt x="84437" y="283666"/>
                </a:lnTo>
                <a:lnTo>
                  <a:pt x="93963" y="284666"/>
                </a:lnTo>
                <a:lnTo>
                  <a:pt x="103700" y="284486"/>
                </a:lnTo>
                <a:lnTo>
                  <a:pt x="113577" y="283520"/>
                </a:lnTo>
                <a:lnTo>
                  <a:pt x="123549" y="282874"/>
                </a:lnTo>
                <a:lnTo>
                  <a:pt x="133584" y="282445"/>
                </a:lnTo>
                <a:lnTo>
                  <a:pt x="143660" y="282159"/>
                </a:lnTo>
                <a:lnTo>
                  <a:pt x="153765" y="280275"/>
                </a:lnTo>
                <a:lnTo>
                  <a:pt x="163887" y="277325"/>
                </a:lnTo>
                <a:lnTo>
                  <a:pt x="174023" y="273665"/>
                </a:lnTo>
                <a:lnTo>
                  <a:pt x="184167" y="270379"/>
                </a:lnTo>
                <a:lnTo>
                  <a:pt x="194315" y="267342"/>
                </a:lnTo>
                <a:lnTo>
                  <a:pt x="204468" y="264469"/>
                </a:lnTo>
                <a:lnTo>
                  <a:pt x="213776" y="260862"/>
                </a:lnTo>
                <a:lnTo>
                  <a:pt x="222522" y="256764"/>
                </a:lnTo>
                <a:lnTo>
                  <a:pt x="247633" y="24348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Annotation536"/>
          <p:cNvSpPr/>
          <p:nvPr/>
        </p:nvSpPr>
        <p:spPr>
          <a:xfrm>
            <a:off x="4031073" y="5571766"/>
            <a:ext cx="159122" cy="325878"/>
          </a:xfrm>
          <a:custGeom>
            <a:avLst/>
            <a:gdLst/>
            <a:ahLst/>
            <a:cxnLst/>
            <a:rect l="0" t="0" r="0" b="0"/>
            <a:pathLst>
              <a:path w="159122" h="325878">
                <a:moveTo>
                  <a:pt x="15147" y="67034"/>
                </a:moveTo>
                <a:lnTo>
                  <a:pt x="8586" y="73595"/>
                </a:lnTo>
                <a:lnTo>
                  <a:pt x="7998" y="76442"/>
                </a:lnTo>
                <a:lnTo>
                  <a:pt x="7620" y="85167"/>
                </a:lnTo>
                <a:lnTo>
                  <a:pt x="6742" y="87589"/>
                </a:lnTo>
                <a:lnTo>
                  <a:pt x="3510" y="92539"/>
                </a:lnTo>
                <a:lnTo>
                  <a:pt x="1508" y="99819"/>
                </a:lnTo>
                <a:lnTo>
                  <a:pt x="619" y="107852"/>
                </a:lnTo>
                <a:lnTo>
                  <a:pt x="223" y="114244"/>
                </a:lnTo>
                <a:lnTo>
                  <a:pt x="48" y="124423"/>
                </a:lnTo>
                <a:lnTo>
                  <a:pt x="0" y="130694"/>
                </a:lnTo>
                <a:lnTo>
                  <a:pt x="816" y="137414"/>
                </a:lnTo>
                <a:lnTo>
                  <a:pt x="2206" y="144434"/>
                </a:lnTo>
                <a:lnTo>
                  <a:pt x="3980" y="151654"/>
                </a:lnTo>
                <a:lnTo>
                  <a:pt x="5162" y="159007"/>
                </a:lnTo>
                <a:lnTo>
                  <a:pt x="5951" y="166450"/>
                </a:lnTo>
                <a:lnTo>
                  <a:pt x="6476" y="173951"/>
                </a:lnTo>
                <a:lnTo>
                  <a:pt x="7673" y="180645"/>
                </a:lnTo>
                <a:lnTo>
                  <a:pt x="9318" y="186801"/>
                </a:lnTo>
                <a:lnTo>
                  <a:pt x="11260" y="192599"/>
                </a:lnTo>
                <a:lnTo>
                  <a:pt x="13403" y="199851"/>
                </a:lnTo>
                <a:lnTo>
                  <a:pt x="18041" y="216939"/>
                </a:lnTo>
                <a:lnTo>
                  <a:pt x="20463" y="224544"/>
                </a:lnTo>
                <a:lnTo>
                  <a:pt x="22924" y="231308"/>
                </a:lnTo>
                <a:lnTo>
                  <a:pt x="25412" y="237510"/>
                </a:lnTo>
                <a:lnTo>
                  <a:pt x="27070" y="244185"/>
                </a:lnTo>
                <a:lnTo>
                  <a:pt x="28175" y="251175"/>
                </a:lnTo>
                <a:lnTo>
                  <a:pt x="28912" y="258375"/>
                </a:lnTo>
                <a:lnTo>
                  <a:pt x="30250" y="264868"/>
                </a:lnTo>
                <a:lnTo>
                  <a:pt x="31989" y="270889"/>
                </a:lnTo>
                <a:lnTo>
                  <a:pt x="33995" y="276598"/>
                </a:lnTo>
                <a:lnTo>
                  <a:pt x="36179" y="282097"/>
                </a:lnTo>
                <a:lnTo>
                  <a:pt x="38481" y="287456"/>
                </a:lnTo>
                <a:lnTo>
                  <a:pt x="42451" y="297079"/>
                </a:lnTo>
                <a:lnTo>
                  <a:pt x="44215" y="304179"/>
                </a:lnTo>
                <a:lnTo>
                  <a:pt x="47257" y="312414"/>
                </a:lnTo>
                <a:lnTo>
                  <a:pt x="53143" y="325877"/>
                </a:lnTo>
                <a:lnTo>
                  <a:pt x="49171" y="321999"/>
                </a:lnTo>
                <a:lnTo>
                  <a:pt x="47989" y="319137"/>
                </a:lnTo>
                <a:lnTo>
                  <a:pt x="46677" y="311442"/>
                </a:lnTo>
                <a:lnTo>
                  <a:pt x="43836" y="302378"/>
                </a:lnTo>
                <a:lnTo>
                  <a:pt x="39751" y="292705"/>
                </a:lnTo>
                <a:lnTo>
                  <a:pt x="35113" y="282761"/>
                </a:lnTo>
                <a:lnTo>
                  <a:pt x="33538" y="276892"/>
                </a:lnTo>
                <a:lnTo>
                  <a:pt x="32487" y="270439"/>
                </a:lnTo>
                <a:lnTo>
                  <a:pt x="31788" y="263598"/>
                </a:lnTo>
                <a:lnTo>
                  <a:pt x="30474" y="255650"/>
                </a:lnTo>
                <a:lnTo>
                  <a:pt x="28752" y="246964"/>
                </a:lnTo>
                <a:lnTo>
                  <a:pt x="26756" y="237788"/>
                </a:lnTo>
                <a:lnTo>
                  <a:pt x="24580" y="229130"/>
                </a:lnTo>
                <a:lnTo>
                  <a:pt x="22282" y="220818"/>
                </a:lnTo>
                <a:lnTo>
                  <a:pt x="19904" y="212737"/>
                </a:lnTo>
                <a:lnTo>
                  <a:pt x="18318" y="203962"/>
                </a:lnTo>
                <a:lnTo>
                  <a:pt x="17261" y="194726"/>
                </a:lnTo>
                <a:lnTo>
                  <a:pt x="16557" y="185182"/>
                </a:lnTo>
                <a:lnTo>
                  <a:pt x="15240" y="176280"/>
                </a:lnTo>
                <a:lnTo>
                  <a:pt x="13515" y="167804"/>
                </a:lnTo>
                <a:lnTo>
                  <a:pt x="11519" y="159615"/>
                </a:lnTo>
                <a:lnTo>
                  <a:pt x="10189" y="150767"/>
                </a:lnTo>
                <a:lnTo>
                  <a:pt x="9301" y="141483"/>
                </a:lnTo>
                <a:lnTo>
                  <a:pt x="8709" y="131906"/>
                </a:lnTo>
                <a:lnTo>
                  <a:pt x="8053" y="114494"/>
                </a:lnTo>
                <a:lnTo>
                  <a:pt x="7683" y="90409"/>
                </a:lnTo>
                <a:lnTo>
                  <a:pt x="7630" y="82618"/>
                </a:lnTo>
                <a:lnTo>
                  <a:pt x="8442" y="75730"/>
                </a:lnTo>
                <a:lnTo>
                  <a:pt x="9831" y="69445"/>
                </a:lnTo>
                <a:lnTo>
                  <a:pt x="11603" y="63561"/>
                </a:lnTo>
                <a:lnTo>
                  <a:pt x="13631" y="57946"/>
                </a:lnTo>
                <a:lnTo>
                  <a:pt x="15830" y="52509"/>
                </a:lnTo>
                <a:lnTo>
                  <a:pt x="18142" y="47190"/>
                </a:lnTo>
                <a:lnTo>
                  <a:pt x="22969" y="36766"/>
                </a:lnTo>
                <a:lnTo>
                  <a:pt x="27937" y="27335"/>
                </a:lnTo>
                <a:lnTo>
                  <a:pt x="30447" y="23634"/>
                </a:lnTo>
                <a:lnTo>
                  <a:pt x="32967" y="20321"/>
                </a:lnTo>
                <a:lnTo>
                  <a:pt x="36340" y="17265"/>
                </a:lnTo>
                <a:lnTo>
                  <a:pt x="40282" y="14382"/>
                </a:lnTo>
                <a:lnTo>
                  <a:pt x="44604" y="11612"/>
                </a:lnTo>
                <a:lnTo>
                  <a:pt x="49178" y="8919"/>
                </a:lnTo>
                <a:lnTo>
                  <a:pt x="53921" y="6278"/>
                </a:lnTo>
                <a:lnTo>
                  <a:pt x="58776" y="3670"/>
                </a:lnTo>
                <a:lnTo>
                  <a:pt x="64553" y="1931"/>
                </a:lnTo>
                <a:lnTo>
                  <a:pt x="70944" y="772"/>
                </a:lnTo>
                <a:lnTo>
                  <a:pt x="77745" y="0"/>
                </a:lnTo>
                <a:lnTo>
                  <a:pt x="83126" y="331"/>
                </a:lnTo>
                <a:lnTo>
                  <a:pt x="87560" y="1399"/>
                </a:lnTo>
                <a:lnTo>
                  <a:pt x="91362" y="2957"/>
                </a:lnTo>
                <a:lnTo>
                  <a:pt x="96436" y="3996"/>
                </a:lnTo>
                <a:lnTo>
                  <a:pt x="102360" y="4689"/>
                </a:lnTo>
                <a:lnTo>
                  <a:pt x="108849" y="5150"/>
                </a:lnTo>
                <a:lnTo>
                  <a:pt x="114868" y="6305"/>
                </a:lnTo>
                <a:lnTo>
                  <a:pt x="120575" y="7922"/>
                </a:lnTo>
                <a:lnTo>
                  <a:pt x="126072" y="9845"/>
                </a:lnTo>
                <a:lnTo>
                  <a:pt x="130583" y="11975"/>
                </a:lnTo>
                <a:lnTo>
                  <a:pt x="134438" y="14241"/>
                </a:lnTo>
                <a:lnTo>
                  <a:pt x="137854" y="16599"/>
                </a:lnTo>
                <a:lnTo>
                  <a:pt x="141825" y="19864"/>
                </a:lnTo>
                <a:lnTo>
                  <a:pt x="146165" y="23734"/>
                </a:lnTo>
                <a:lnTo>
                  <a:pt x="150752" y="28007"/>
                </a:lnTo>
                <a:lnTo>
                  <a:pt x="153811" y="31704"/>
                </a:lnTo>
                <a:lnTo>
                  <a:pt x="157208" y="38067"/>
                </a:lnTo>
                <a:lnTo>
                  <a:pt x="158719" y="45976"/>
                </a:lnTo>
                <a:lnTo>
                  <a:pt x="159121" y="50455"/>
                </a:lnTo>
                <a:lnTo>
                  <a:pt x="157311" y="59948"/>
                </a:lnTo>
                <a:lnTo>
                  <a:pt x="155642" y="64850"/>
                </a:lnTo>
                <a:lnTo>
                  <a:pt x="152837" y="69811"/>
                </a:lnTo>
                <a:lnTo>
                  <a:pt x="149273" y="74812"/>
                </a:lnTo>
                <a:lnTo>
                  <a:pt x="145205" y="79840"/>
                </a:lnTo>
                <a:lnTo>
                  <a:pt x="141646" y="84884"/>
                </a:lnTo>
                <a:lnTo>
                  <a:pt x="138426" y="89940"/>
                </a:lnTo>
                <a:lnTo>
                  <a:pt x="135432" y="95006"/>
                </a:lnTo>
                <a:lnTo>
                  <a:pt x="131744" y="100075"/>
                </a:lnTo>
                <a:lnTo>
                  <a:pt x="127592" y="105148"/>
                </a:lnTo>
                <a:lnTo>
                  <a:pt x="123130" y="110223"/>
                </a:lnTo>
                <a:lnTo>
                  <a:pt x="118462" y="114454"/>
                </a:lnTo>
                <a:lnTo>
                  <a:pt x="113658" y="118120"/>
                </a:lnTo>
                <a:lnTo>
                  <a:pt x="108760" y="121412"/>
                </a:lnTo>
                <a:lnTo>
                  <a:pt x="103803" y="124453"/>
                </a:lnTo>
                <a:lnTo>
                  <a:pt x="98804" y="127326"/>
                </a:lnTo>
                <a:lnTo>
                  <a:pt x="93778" y="130089"/>
                </a:lnTo>
                <a:lnTo>
                  <a:pt x="89581" y="132778"/>
                </a:lnTo>
                <a:lnTo>
                  <a:pt x="85937" y="135416"/>
                </a:lnTo>
                <a:lnTo>
                  <a:pt x="82660" y="138022"/>
                </a:lnTo>
                <a:lnTo>
                  <a:pt x="78782" y="139759"/>
                </a:lnTo>
                <a:lnTo>
                  <a:pt x="74504" y="140918"/>
                </a:lnTo>
                <a:lnTo>
                  <a:pt x="63560" y="142777"/>
                </a:lnTo>
                <a:lnTo>
                  <a:pt x="62662" y="142083"/>
                </a:lnTo>
                <a:lnTo>
                  <a:pt x="62064" y="140773"/>
                </a:lnTo>
                <a:lnTo>
                  <a:pt x="61222" y="134885"/>
                </a:lnTo>
                <a:lnTo>
                  <a:pt x="60867" y="12799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Annotation537"/>
          <p:cNvSpPr/>
          <p:nvPr/>
        </p:nvSpPr>
        <p:spPr>
          <a:xfrm>
            <a:off x="4251960" y="5600700"/>
            <a:ext cx="76201" cy="258076"/>
          </a:xfrm>
          <a:custGeom>
            <a:avLst/>
            <a:gdLst/>
            <a:ahLst/>
            <a:cxnLst/>
            <a:rect l="0" t="0" r="0" b="0"/>
            <a:pathLst>
              <a:path w="76201" h="258076">
                <a:moveTo>
                  <a:pt x="0" y="0"/>
                </a:moveTo>
                <a:lnTo>
                  <a:pt x="21212" y="0"/>
                </a:lnTo>
                <a:lnTo>
                  <a:pt x="25148" y="846"/>
                </a:lnTo>
                <a:lnTo>
                  <a:pt x="28618" y="2258"/>
                </a:lnTo>
                <a:lnTo>
                  <a:pt x="31779" y="4045"/>
                </a:lnTo>
                <a:lnTo>
                  <a:pt x="34733" y="6083"/>
                </a:lnTo>
                <a:lnTo>
                  <a:pt x="37548" y="8289"/>
                </a:lnTo>
                <a:lnTo>
                  <a:pt x="40273" y="10606"/>
                </a:lnTo>
                <a:lnTo>
                  <a:pt x="42089" y="13844"/>
                </a:lnTo>
                <a:lnTo>
                  <a:pt x="43299" y="17696"/>
                </a:lnTo>
                <a:lnTo>
                  <a:pt x="44106" y="21958"/>
                </a:lnTo>
                <a:lnTo>
                  <a:pt x="45491" y="26491"/>
                </a:lnTo>
                <a:lnTo>
                  <a:pt x="47261" y="31207"/>
                </a:lnTo>
                <a:lnTo>
                  <a:pt x="49287" y="36045"/>
                </a:lnTo>
                <a:lnTo>
                  <a:pt x="51485" y="41810"/>
                </a:lnTo>
                <a:lnTo>
                  <a:pt x="56184" y="54989"/>
                </a:lnTo>
                <a:lnTo>
                  <a:pt x="57776" y="62059"/>
                </a:lnTo>
                <a:lnTo>
                  <a:pt x="58838" y="69313"/>
                </a:lnTo>
                <a:lnTo>
                  <a:pt x="59545" y="76689"/>
                </a:lnTo>
                <a:lnTo>
                  <a:pt x="60864" y="84992"/>
                </a:lnTo>
                <a:lnTo>
                  <a:pt x="62589" y="93915"/>
                </a:lnTo>
                <a:lnTo>
                  <a:pt x="64586" y="103250"/>
                </a:lnTo>
                <a:lnTo>
                  <a:pt x="65918" y="112860"/>
                </a:lnTo>
                <a:lnTo>
                  <a:pt x="66805" y="122654"/>
                </a:lnTo>
                <a:lnTo>
                  <a:pt x="67397" y="132569"/>
                </a:lnTo>
                <a:lnTo>
                  <a:pt x="68054" y="150359"/>
                </a:lnTo>
                <a:lnTo>
                  <a:pt x="68424" y="176913"/>
                </a:lnTo>
                <a:lnTo>
                  <a:pt x="68550" y="208136"/>
                </a:lnTo>
                <a:lnTo>
                  <a:pt x="69406" y="214957"/>
                </a:lnTo>
                <a:lnTo>
                  <a:pt x="70824" y="222045"/>
                </a:lnTo>
                <a:lnTo>
                  <a:pt x="72616" y="229310"/>
                </a:lnTo>
                <a:lnTo>
                  <a:pt x="73811" y="235847"/>
                </a:lnTo>
                <a:lnTo>
                  <a:pt x="74607" y="241898"/>
                </a:lnTo>
                <a:lnTo>
                  <a:pt x="76108" y="258075"/>
                </a:lnTo>
                <a:lnTo>
                  <a:pt x="76182" y="251951"/>
                </a:lnTo>
                <a:lnTo>
                  <a:pt x="76200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Annotation538"/>
          <p:cNvSpPr/>
          <p:nvPr/>
        </p:nvSpPr>
        <p:spPr>
          <a:xfrm>
            <a:off x="4297685" y="5501640"/>
            <a:ext cx="30476" cy="38101"/>
          </a:xfrm>
          <a:custGeom>
            <a:avLst/>
            <a:gdLst/>
            <a:ahLst/>
            <a:cxnLst/>
            <a:rect l="0" t="0" r="0" b="0"/>
            <a:pathLst>
              <a:path w="30476" h="38101">
                <a:moveTo>
                  <a:pt x="15236" y="38100"/>
                </a:moveTo>
                <a:lnTo>
                  <a:pt x="182" y="15519"/>
                </a:lnTo>
                <a:lnTo>
                  <a:pt x="120" y="16272"/>
                </a:lnTo>
                <a:lnTo>
                  <a:pt x="78" y="17622"/>
                </a:lnTo>
                <a:lnTo>
                  <a:pt x="0" y="22553"/>
                </a:lnTo>
                <a:lnTo>
                  <a:pt x="845" y="22655"/>
                </a:lnTo>
                <a:lnTo>
                  <a:pt x="2255" y="22724"/>
                </a:lnTo>
                <a:lnTo>
                  <a:pt x="4042" y="22769"/>
                </a:lnTo>
                <a:lnTo>
                  <a:pt x="6079" y="21953"/>
                </a:lnTo>
                <a:lnTo>
                  <a:pt x="8285" y="20562"/>
                </a:lnTo>
                <a:lnTo>
                  <a:pt x="10601" y="18787"/>
                </a:lnTo>
                <a:lnTo>
                  <a:pt x="12993" y="16758"/>
                </a:lnTo>
                <a:lnTo>
                  <a:pt x="15434" y="14559"/>
                </a:lnTo>
                <a:lnTo>
                  <a:pt x="20403" y="9858"/>
                </a:lnTo>
                <a:lnTo>
                  <a:pt x="3047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Annotation539"/>
          <p:cNvSpPr/>
          <p:nvPr/>
        </p:nvSpPr>
        <p:spPr>
          <a:xfrm>
            <a:off x="4678680" y="5212080"/>
            <a:ext cx="228601" cy="30129"/>
          </a:xfrm>
          <a:custGeom>
            <a:avLst/>
            <a:gdLst/>
            <a:ahLst/>
            <a:cxnLst/>
            <a:rect l="0" t="0" r="0" b="0"/>
            <a:pathLst>
              <a:path w="228601" h="30129">
                <a:moveTo>
                  <a:pt x="0" y="0"/>
                </a:moveTo>
                <a:lnTo>
                  <a:pt x="0" y="21394"/>
                </a:lnTo>
                <a:lnTo>
                  <a:pt x="847" y="22730"/>
                </a:lnTo>
                <a:lnTo>
                  <a:pt x="2258" y="24466"/>
                </a:lnTo>
                <a:lnTo>
                  <a:pt x="6561" y="29292"/>
                </a:lnTo>
                <a:lnTo>
                  <a:pt x="7760" y="29688"/>
                </a:lnTo>
                <a:lnTo>
                  <a:pt x="11352" y="30128"/>
                </a:lnTo>
                <a:lnTo>
                  <a:pt x="13495" y="29399"/>
                </a:lnTo>
                <a:lnTo>
                  <a:pt x="15770" y="28066"/>
                </a:lnTo>
                <a:lnTo>
                  <a:pt x="18133" y="26331"/>
                </a:lnTo>
                <a:lnTo>
                  <a:pt x="21402" y="25174"/>
                </a:lnTo>
                <a:lnTo>
                  <a:pt x="25275" y="24402"/>
                </a:lnTo>
                <a:lnTo>
                  <a:pt x="29550" y="23888"/>
                </a:lnTo>
                <a:lnTo>
                  <a:pt x="34094" y="23546"/>
                </a:lnTo>
                <a:lnTo>
                  <a:pt x="38816" y="23317"/>
                </a:lnTo>
                <a:lnTo>
                  <a:pt x="48578" y="23063"/>
                </a:lnTo>
                <a:lnTo>
                  <a:pt x="77747" y="22887"/>
                </a:lnTo>
                <a:lnTo>
                  <a:pt x="85698" y="22032"/>
                </a:lnTo>
                <a:lnTo>
                  <a:pt x="94385" y="20615"/>
                </a:lnTo>
                <a:lnTo>
                  <a:pt x="103564" y="18823"/>
                </a:lnTo>
                <a:lnTo>
                  <a:pt x="112223" y="17629"/>
                </a:lnTo>
                <a:lnTo>
                  <a:pt x="120535" y="16833"/>
                </a:lnTo>
                <a:lnTo>
                  <a:pt x="128616" y="16302"/>
                </a:lnTo>
                <a:lnTo>
                  <a:pt x="136544" y="15948"/>
                </a:lnTo>
                <a:lnTo>
                  <a:pt x="152127" y="15554"/>
                </a:lnTo>
                <a:lnTo>
                  <a:pt x="175179" y="15333"/>
                </a:lnTo>
                <a:lnTo>
                  <a:pt x="181980" y="14456"/>
                </a:lnTo>
                <a:lnTo>
                  <a:pt x="188206" y="13024"/>
                </a:lnTo>
                <a:lnTo>
                  <a:pt x="194051" y="11223"/>
                </a:lnTo>
                <a:lnTo>
                  <a:pt x="199641" y="10022"/>
                </a:lnTo>
                <a:lnTo>
                  <a:pt x="205061" y="9221"/>
                </a:lnTo>
                <a:lnTo>
                  <a:pt x="210367" y="8687"/>
                </a:lnTo>
                <a:lnTo>
                  <a:pt x="214751" y="7485"/>
                </a:lnTo>
                <a:lnTo>
                  <a:pt x="218521" y="5836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540"/>
          <p:cNvSpPr/>
          <p:nvPr/>
        </p:nvSpPr>
        <p:spPr>
          <a:xfrm>
            <a:off x="4663812" y="5303520"/>
            <a:ext cx="289189" cy="45720"/>
          </a:xfrm>
          <a:custGeom>
            <a:avLst/>
            <a:gdLst/>
            <a:ahLst/>
            <a:cxnLst/>
            <a:rect l="0" t="0" r="0" b="0"/>
            <a:pathLst>
              <a:path w="289189" h="45720">
                <a:moveTo>
                  <a:pt x="30108" y="0"/>
                </a:moveTo>
                <a:lnTo>
                  <a:pt x="3865" y="32804"/>
                </a:lnTo>
                <a:lnTo>
                  <a:pt x="2452" y="35416"/>
                </a:lnTo>
                <a:lnTo>
                  <a:pt x="1511" y="38005"/>
                </a:lnTo>
                <a:lnTo>
                  <a:pt x="0" y="44196"/>
                </a:lnTo>
                <a:lnTo>
                  <a:pt x="723" y="44704"/>
                </a:lnTo>
                <a:lnTo>
                  <a:pt x="3783" y="45269"/>
                </a:lnTo>
                <a:lnTo>
                  <a:pt x="10223" y="45519"/>
                </a:lnTo>
                <a:lnTo>
                  <a:pt x="33040" y="45694"/>
                </a:lnTo>
                <a:lnTo>
                  <a:pt x="90470" y="45719"/>
                </a:lnTo>
                <a:lnTo>
                  <a:pt x="99136" y="44873"/>
                </a:lnTo>
                <a:lnTo>
                  <a:pt x="108300" y="43462"/>
                </a:lnTo>
                <a:lnTo>
                  <a:pt x="117796" y="41674"/>
                </a:lnTo>
                <a:lnTo>
                  <a:pt x="126667" y="40484"/>
                </a:lnTo>
                <a:lnTo>
                  <a:pt x="135120" y="39689"/>
                </a:lnTo>
                <a:lnTo>
                  <a:pt x="143296" y="39159"/>
                </a:lnTo>
                <a:lnTo>
                  <a:pt x="152134" y="38807"/>
                </a:lnTo>
                <a:lnTo>
                  <a:pt x="170984" y="38414"/>
                </a:lnTo>
                <a:lnTo>
                  <a:pt x="200636" y="38193"/>
                </a:lnTo>
                <a:lnTo>
                  <a:pt x="209834" y="37316"/>
                </a:lnTo>
                <a:lnTo>
                  <a:pt x="218505" y="35884"/>
                </a:lnTo>
                <a:lnTo>
                  <a:pt x="226826" y="34083"/>
                </a:lnTo>
                <a:lnTo>
                  <a:pt x="234067" y="32035"/>
                </a:lnTo>
                <a:lnTo>
                  <a:pt x="240587" y="29823"/>
                </a:lnTo>
                <a:lnTo>
                  <a:pt x="246628" y="27503"/>
                </a:lnTo>
                <a:lnTo>
                  <a:pt x="260112" y="22665"/>
                </a:lnTo>
                <a:lnTo>
                  <a:pt x="267264" y="20191"/>
                </a:lnTo>
                <a:lnTo>
                  <a:pt x="272879" y="17694"/>
                </a:lnTo>
                <a:lnTo>
                  <a:pt x="277469" y="15182"/>
                </a:lnTo>
                <a:lnTo>
                  <a:pt x="289188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541"/>
          <p:cNvSpPr/>
          <p:nvPr/>
        </p:nvSpPr>
        <p:spPr>
          <a:xfrm>
            <a:off x="5158740" y="4998720"/>
            <a:ext cx="236221" cy="376740"/>
          </a:xfrm>
          <a:custGeom>
            <a:avLst/>
            <a:gdLst/>
            <a:ahLst/>
            <a:cxnLst/>
            <a:rect l="0" t="0" r="0" b="0"/>
            <a:pathLst>
              <a:path w="236221" h="376740">
                <a:moveTo>
                  <a:pt x="0" y="0"/>
                </a:moveTo>
                <a:lnTo>
                  <a:pt x="17167" y="0"/>
                </a:lnTo>
                <a:lnTo>
                  <a:pt x="19911" y="847"/>
                </a:lnTo>
                <a:lnTo>
                  <a:pt x="25218" y="4045"/>
                </a:lnTo>
                <a:lnTo>
                  <a:pt x="30399" y="6031"/>
                </a:lnTo>
                <a:lnTo>
                  <a:pt x="35524" y="6914"/>
                </a:lnTo>
                <a:lnTo>
                  <a:pt x="40624" y="7306"/>
                </a:lnTo>
                <a:lnTo>
                  <a:pt x="42322" y="8257"/>
                </a:lnTo>
                <a:lnTo>
                  <a:pt x="43454" y="9739"/>
                </a:lnTo>
                <a:lnTo>
                  <a:pt x="44209" y="11573"/>
                </a:lnTo>
                <a:lnTo>
                  <a:pt x="46406" y="12795"/>
                </a:lnTo>
                <a:lnTo>
                  <a:pt x="53362" y="14153"/>
                </a:lnTo>
                <a:lnTo>
                  <a:pt x="59841" y="14757"/>
                </a:lnTo>
                <a:lnTo>
                  <a:pt x="62754" y="14918"/>
                </a:lnTo>
                <a:lnTo>
                  <a:pt x="67236" y="15872"/>
                </a:lnTo>
                <a:lnTo>
                  <a:pt x="72764" y="17355"/>
                </a:lnTo>
                <a:lnTo>
                  <a:pt x="78990" y="19190"/>
                </a:lnTo>
                <a:lnTo>
                  <a:pt x="84833" y="20413"/>
                </a:lnTo>
                <a:lnTo>
                  <a:pt x="90421" y="21229"/>
                </a:lnTo>
                <a:lnTo>
                  <a:pt x="95841" y="21772"/>
                </a:lnTo>
                <a:lnTo>
                  <a:pt x="101994" y="22982"/>
                </a:lnTo>
                <a:lnTo>
                  <a:pt x="108636" y="24634"/>
                </a:lnTo>
                <a:lnTo>
                  <a:pt x="115604" y="26583"/>
                </a:lnTo>
                <a:lnTo>
                  <a:pt x="130119" y="31006"/>
                </a:lnTo>
                <a:lnTo>
                  <a:pt x="160134" y="40744"/>
                </a:lnTo>
                <a:lnTo>
                  <a:pt x="166870" y="43249"/>
                </a:lnTo>
                <a:lnTo>
                  <a:pt x="173053" y="45767"/>
                </a:lnTo>
                <a:lnTo>
                  <a:pt x="178868" y="48291"/>
                </a:lnTo>
                <a:lnTo>
                  <a:pt x="189846" y="53353"/>
                </a:lnTo>
                <a:lnTo>
                  <a:pt x="210691" y="63503"/>
                </a:lnTo>
                <a:lnTo>
                  <a:pt x="214968" y="66889"/>
                </a:lnTo>
                <a:lnTo>
                  <a:pt x="221977" y="75166"/>
                </a:lnTo>
                <a:lnTo>
                  <a:pt x="224185" y="79744"/>
                </a:lnTo>
                <a:lnTo>
                  <a:pt x="226637" y="89346"/>
                </a:lnTo>
                <a:lnTo>
                  <a:pt x="225598" y="95124"/>
                </a:lnTo>
                <a:lnTo>
                  <a:pt x="223212" y="101516"/>
                </a:lnTo>
                <a:lnTo>
                  <a:pt x="219928" y="108317"/>
                </a:lnTo>
                <a:lnTo>
                  <a:pt x="216892" y="115392"/>
                </a:lnTo>
                <a:lnTo>
                  <a:pt x="214022" y="122648"/>
                </a:lnTo>
                <a:lnTo>
                  <a:pt x="211261" y="130025"/>
                </a:lnTo>
                <a:lnTo>
                  <a:pt x="206881" y="137484"/>
                </a:lnTo>
                <a:lnTo>
                  <a:pt x="201420" y="144995"/>
                </a:lnTo>
                <a:lnTo>
                  <a:pt x="195240" y="152544"/>
                </a:lnTo>
                <a:lnTo>
                  <a:pt x="181600" y="169962"/>
                </a:lnTo>
                <a:lnTo>
                  <a:pt x="174406" y="179348"/>
                </a:lnTo>
                <a:lnTo>
                  <a:pt x="167071" y="188145"/>
                </a:lnTo>
                <a:lnTo>
                  <a:pt x="159641" y="196550"/>
                </a:lnTo>
                <a:lnTo>
                  <a:pt x="152147" y="204694"/>
                </a:lnTo>
                <a:lnTo>
                  <a:pt x="144611" y="213509"/>
                </a:lnTo>
                <a:lnTo>
                  <a:pt x="137048" y="222773"/>
                </a:lnTo>
                <a:lnTo>
                  <a:pt x="129465" y="232336"/>
                </a:lnTo>
                <a:lnTo>
                  <a:pt x="121870" y="241250"/>
                </a:lnTo>
                <a:lnTo>
                  <a:pt x="114267" y="249733"/>
                </a:lnTo>
                <a:lnTo>
                  <a:pt x="106658" y="257929"/>
                </a:lnTo>
                <a:lnTo>
                  <a:pt x="99891" y="265933"/>
                </a:lnTo>
                <a:lnTo>
                  <a:pt x="93687" y="273809"/>
                </a:lnTo>
                <a:lnTo>
                  <a:pt x="87858" y="281599"/>
                </a:lnTo>
                <a:lnTo>
                  <a:pt x="76866" y="297028"/>
                </a:lnTo>
                <a:lnTo>
                  <a:pt x="71564" y="304699"/>
                </a:lnTo>
                <a:lnTo>
                  <a:pt x="67183" y="311506"/>
                </a:lnTo>
                <a:lnTo>
                  <a:pt x="63415" y="317738"/>
                </a:lnTo>
                <a:lnTo>
                  <a:pt x="56971" y="329177"/>
                </a:lnTo>
                <a:lnTo>
                  <a:pt x="51285" y="339905"/>
                </a:lnTo>
                <a:lnTo>
                  <a:pt x="50277" y="344290"/>
                </a:lnTo>
                <a:lnTo>
                  <a:pt x="50450" y="348060"/>
                </a:lnTo>
                <a:lnTo>
                  <a:pt x="51414" y="351420"/>
                </a:lnTo>
                <a:lnTo>
                  <a:pt x="54742" y="357412"/>
                </a:lnTo>
                <a:lnTo>
                  <a:pt x="56814" y="360194"/>
                </a:lnTo>
                <a:lnTo>
                  <a:pt x="63633" y="365544"/>
                </a:lnTo>
                <a:lnTo>
                  <a:pt x="67822" y="368157"/>
                </a:lnTo>
                <a:lnTo>
                  <a:pt x="72308" y="370744"/>
                </a:lnTo>
                <a:lnTo>
                  <a:pt x="81808" y="375878"/>
                </a:lnTo>
                <a:lnTo>
                  <a:pt x="87559" y="376739"/>
                </a:lnTo>
                <a:lnTo>
                  <a:pt x="93932" y="376465"/>
                </a:lnTo>
                <a:lnTo>
                  <a:pt x="100722" y="375437"/>
                </a:lnTo>
                <a:lnTo>
                  <a:pt x="108634" y="374751"/>
                </a:lnTo>
                <a:lnTo>
                  <a:pt x="117296" y="374294"/>
                </a:lnTo>
                <a:lnTo>
                  <a:pt x="126458" y="373989"/>
                </a:lnTo>
                <a:lnTo>
                  <a:pt x="135952" y="372093"/>
                </a:lnTo>
                <a:lnTo>
                  <a:pt x="145668" y="369135"/>
                </a:lnTo>
                <a:lnTo>
                  <a:pt x="155532" y="365471"/>
                </a:lnTo>
                <a:lnTo>
                  <a:pt x="164648" y="361333"/>
                </a:lnTo>
                <a:lnTo>
                  <a:pt x="173265" y="356883"/>
                </a:lnTo>
                <a:lnTo>
                  <a:pt x="191307" y="346575"/>
                </a:lnTo>
                <a:lnTo>
                  <a:pt x="236220" y="3200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542"/>
          <p:cNvSpPr/>
          <p:nvPr/>
        </p:nvSpPr>
        <p:spPr>
          <a:xfrm>
            <a:off x="5502089" y="5029282"/>
            <a:ext cx="219933" cy="317965"/>
          </a:xfrm>
          <a:custGeom>
            <a:avLst/>
            <a:gdLst/>
            <a:ahLst/>
            <a:cxnLst/>
            <a:rect l="0" t="0" r="0" b="0"/>
            <a:pathLst>
              <a:path w="219933" h="317965">
                <a:moveTo>
                  <a:pt x="113851" y="7538"/>
                </a:moveTo>
                <a:lnTo>
                  <a:pt x="109805" y="11583"/>
                </a:lnTo>
                <a:lnTo>
                  <a:pt x="107768" y="12775"/>
                </a:lnTo>
                <a:lnTo>
                  <a:pt x="103245" y="14099"/>
                </a:lnTo>
                <a:lnTo>
                  <a:pt x="101701" y="15298"/>
                </a:lnTo>
                <a:lnTo>
                  <a:pt x="100671" y="16945"/>
                </a:lnTo>
                <a:lnTo>
                  <a:pt x="99984" y="18889"/>
                </a:lnTo>
                <a:lnTo>
                  <a:pt x="98680" y="20186"/>
                </a:lnTo>
                <a:lnTo>
                  <a:pt x="96963" y="21050"/>
                </a:lnTo>
                <a:lnTo>
                  <a:pt x="94972" y="21626"/>
                </a:lnTo>
                <a:lnTo>
                  <a:pt x="93645" y="22857"/>
                </a:lnTo>
                <a:lnTo>
                  <a:pt x="92760" y="24524"/>
                </a:lnTo>
                <a:lnTo>
                  <a:pt x="92171" y="26482"/>
                </a:lnTo>
                <a:lnTo>
                  <a:pt x="90930" y="27787"/>
                </a:lnTo>
                <a:lnTo>
                  <a:pt x="89257" y="28658"/>
                </a:lnTo>
                <a:lnTo>
                  <a:pt x="83715" y="30296"/>
                </a:lnTo>
                <a:lnTo>
                  <a:pt x="79428" y="34413"/>
                </a:lnTo>
                <a:lnTo>
                  <a:pt x="78203" y="36461"/>
                </a:lnTo>
                <a:lnTo>
                  <a:pt x="76841" y="40995"/>
                </a:lnTo>
                <a:lnTo>
                  <a:pt x="74784" y="43389"/>
                </a:lnTo>
                <a:lnTo>
                  <a:pt x="67983" y="48308"/>
                </a:lnTo>
                <a:lnTo>
                  <a:pt x="61574" y="55574"/>
                </a:lnTo>
                <a:lnTo>
                  <a:pt x="55903" y="65294"/>
                </a:lnTo>
                <a:lnTo>
                  <a:pt x="53206" y="71442"/>
                </a:lnTo>
                <a:lnTo>
                  <a:pt x="50561" y="78081"/>
                </a:lnTo>
                <a:lnTo>
                  <a:pt x="47104" y="85893"/>
                </a:lnTo>
                <a:lnTo>
                  <a:pt x="38748" y="103604"/>
                </a:lnTo>
                <a:lnTo>
                  <a:pt x="34996" y="113069"/>
                </a:lnTo>
                <a:lnTo>
                  <a:pt x="31648" y="122765"/>
                </a:lnTo>
                <a:lnTo>
                  <a:pt x="17544" y="167523"/>
                </a:lnTo>
                <a:lnTo>
                  <a:pt x="12346" y="186451"/>
                </a:lnTo>
                <a:lnTo>
                  <a:pt x="4659" y="216148"/>
                </a:lnTo>
                <a:lnTo>
                  <a:pt x="2956" y="225351"/>
                </a:lnTo>
                <a:lnTo>
                  <a:pt x="1821" y="234027"/>
                </a:lnTo>
                <a:lnTo>
                  <a:pt x="1065" y="242350"/>
                </a:lnTo>
                <a:lnTo>
                  <a:pt x="560" y="250440"/>
                </a:lnTo>
                <a:lnTo>
                  <a:pt x="0" y="266201"/>
                </a:lnTo>
                <a:lnTo>
                  <a:pt x="697" y="273113"/>
                </a:lnTo>
                <a:lnTo>
                  <a:pt x="2008" y="279415"/>
                </a:lnTo>
                <a:lnTo>
                  <a:pt x="3729" y="285309"/>
                </a:lnTo>
                <a:lnTo>
                  <a:pt x="5723" y="290932"/>
                </a:lnTo>
                <a:lnTo>
                  <a:pt x="7899" y="296374"/>
                </a:lnTo>
                <a:lnTo>
                  <a:pt x="10196" y="301695"/>
                </a:lnTo>
                <a:lnTo>
                  <a:pt x="13421" y="306090"/>
                </a:lnTo>
                <a:lnTo>
                  <a:pt x="17265" y="309865"/>
                </a:lnTo>
                <a:lnTo>
                  <a:pt x="21520" y="313230"/>
                </a:lnTo>
                <a:lnTo>
                  <a:pt x="26897" y="315473"/>
                </a:lnTo>
                <a:lnTo>
                  <a:pt x="33022" y="316968"/>
                </a:lnTo>
                <a:lnTo>
                  <a:pt x="39645" y="317964"/>
                </a:lnTo>
                <a:lnTo>
                  <a:pt x="46600" y="317782"/>
                </a:lnTo>
                <a:lnTo>
                  <a:pt x="53778" y="316815"/>
                </a:lnTo>
                <a:lnTo>
                  <a:pt x="61102" y="315322"/>
                </a:lnTo>
                <a:lnTo>
                  <a:pt x="68525" y="313481"/>
                </a:lnTo>
                <a:lnTo>
                  <a:pt x="76014" y="311406"/>
                </a:lnTo>
                <a:lnTo>
                  <a:pt x="83546" y="309177"/>
                </a:lnTo>
                <a:lnTo>
                  <a:pt x="91955" y="305997"/>
                </a:lnTo>
                <a:lnTo>
                  <a:pt x="100947" y="302184"/>
                </a:lnTo>
                <a:lnTo>
                  <a:pt x="110328" y="297949"/>
                </a:lnTo>
                <a:lnTo>
                  <a:pt x="119122" y="293432"/>
                </a:lnTo>
                <a:lnTo>
                  <a:pt x="127525" y="288727"/>
                </a:lnTo>
                <a:lnTo>
                  <a:pt x="135666" y="283898"/>
                </a:lnTo>
                <a:lnTo>
                  <a:pt x="144482" y="278138"/>
                </a:lnTo>
                <a:lnTo>
                  <a:pt x="153744" y="271758"/>
                </a:lnTo>
                <a:lnTo>
                  <a:pt x="163307" y="264965"/>
                </a:lnTo>
                <a:lnTo>
                  <a:pt x="171375" y="257049"/>
                </a:lnTo>
                <a:lnTo>
                  <a:pt x="178446" y="248385"/>
                </a:lnTo>
                <a:lnTo>
                  <a:pt x="184854" y="239223"/>
                </a:lnTo>
                <a:lnTo>
                  <a:pt x="190820" y="229728"/>
                </a:lnTo>
                <a:lnTo>
                  <a:pt x="196490" y="220011"/>
                </a:lnTo>
                <a:lnTo>
                  <a:pt x="201963" y="210147"/>
                </a:lnTo>
                <a:lnTo>
                  <a:pt x="206460" y="201030"/>
                </a:lnTo>
                <a:lnTo>
                  <a:pt x="210303" y="192413"/>
                </a:lnTo>
                <a:lnTo>
                  <a:pt x="213713" y="184128"/>
                </a:lnTo>
                <a:lnTo>
                  <a:pt x="215985" y="174372"/>
                </a:lnTo>
                <a:lnTo>
                  <a:pt x="217500" y="163634"/>
                </a:lnTo>
                <a:lnTo>
                  <a:pt x="218511" y="152242"/>
                </a:lnTo>
                <a:lnTo>
                  <a:pt x="219184" y="141261"/>
                </a:lnTo>
                <a:lnTo>
                  <a:pt x="219932" y="120028"/>
                </a:lnTo>
                <a:lnTo>
                  <a:pt x="219285" y="110471"/>
                </a:lnTo>
                <a:lnTo>
                  <a:pt x="218007" y="101560"/>
                </a:lnTo>
                <a:lnTo>
                  <a:pt x="216308" y="93079"/>
                </a:lnTo>
                <a:lnTo>
                  <a:pt x="213483" y="84886"/>
                </a:lnTo>
                <a:lnTo>
                  <a:pt x="209905" y="76883"/>
                </a:lnTo>
                <a:lnTo>
                  <a:pt x="205827" y="69008"/>
                </a:lnTo>
                <a:lnTo>
                  <a:pt x="201415" y="61218"/>
                </a:lnTo>
                <a:lnTo>
                  <a:pt x="196780" y="53484"/>
                </a:lnTo>
                <a:lnTo>
                  <a:pt x="191998" y="45789"/>
                </a:lnTo>
                <a:lnTo>
                  <a:pt x="187115" y="38965"/>
                </a:lnTo>
                <a:lnTo>
                  <a:pt x="182168" y="32723"/>
                </a:lnTo>
                <a:lnTo>
                  <a:pt x="177175" y="26868"/>
                </a:lnTo>
                <a:lnTo>
                  <a:pt x="171307" y="21271"/>
                </a:lnTo>
                <a:lnTo>
                  <a:pt x="164855" y="15846"/>
                </a:lnTo>
                <a:lnTo>
                  <a:pt x="158014" y="10537"/>
                </a:lnTo>
                <a:lnTo>
                  <a:pt x="151759" y="6997"/>
                </a:lnTo>
                <a:lnTo>
                  <a:pt x="145896" y="4638"/>
                </a:lnTo>
                <a:lnTo>
                  <a:pt x="140295" y="3064"/>
                </a:lnTo>
                <a:lnTo>
                  <a:pt x="134020" y="2015"/>
                </a:lnTo>
                <a:lnTo>
                  <a:pt x="127298" y="1316"/>
                </a:lnTo>
                <a:lnTo>
                  <a:pt x="120275" y="851"/>
                </a:lnTo>
                <a:lnTo>
                  <a:pt x="107957" y="332"/>
                </a:lnTo>
                <a:lnTo>
                  <a:pt x="90297" y="0"/>
                </a:lnTo>
                <a:lnTo>
                  <a:pt x="87142" y="819"/>
                </a:lnTo>
                <a:lnTo>
                  <a:pt x="81378" y="3987"/>
                </a:lnTo>
                <a:lnTo>
                  <a:pt x="79502" y="6017"/>
                </a:lnTo>
                <a:lnTo>
                  <a:pt x="78252" y="8217"/>
                </a:lnTo>
                <a:lnTo>
                  <a:pt x="76862" y="12920"/>
                </a:lnTo>
                <a:lnTo>
                  <a:pt x="76245" y="17832"/>
                </a:lnTo>
                <a:lnTo>
                  <a:pt x="76927" y="20327"/>
                </a:lnTo>
                <a:lnTo>
                  <a:pt x="78228" y="22838"/>
                </a:lnTo>
                <a:lnTo>
                  <a:pt x="83370" y="303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543"/>
          <p:cNvSpPr/>
          <p:nvPr/>
        </p:nvSpPr>
        <p:spPr>
          <a:xfrm>
            <a:off x="5882648" y="5106727"/>
            <a:ext cx="320033" cy="265199"/>
          </a:xfrm>
          <a:custGeom>
            <a:avLst/>
            <a:gdLst/>
            <a:ahLst/>
            <a:cxnLst/>
            <a:rect l="0" t="0" r="0" b="0"/>
            <a:pathLst>
              <a:path w="320033" h="265199">
                <a:moveTo>
                  <a:pt x="53332" y="13913"/>
                </a:moveTo>
                <a:lnTo>
                  <a:pt x="49286" y="17958"/>
                </a:lnTo>
                <a:lnTo>
                  <a:pt x="47248" y="19150"/>
                </a:lnTo>
                <a:lnTo>
                  <a:pt x="40334" y="21674"/>
                </a:lnTo>
                <a:lnTo>
                  <a:pt x="30413" y="29683"/>
                </a:lnTo>
                <a:lnTo>
                  <a:pt x="27893" y="32046"/>
                </a:lnTo>
                <a:lnTo>
                  <a:pt x="25366" y="33622"/>
                </a:lnTo>
                <a:lnTo>
                  <a:pt x="17764" y="36686"/>
                </a:lnTo>
                <a:lnTo>
                  <a:pt x="12689" y="40403"/>
                </a:lnTo>
                <a:lnTo>
                  <a:pt x="10996" y="42580"/>
                </a:lnTo>
                <a:lnTo>
                  <a:pt x="9868" y="44878"/>
                </a:lnTo>
                <a:lnTo>
                  <a:pt x="9116" y="47256"/>
                </a:lnTo>
                <a:lnTo>
                  <a:pt x="8280" y="54415"/>
                </a:lnTo>
                <a:lnTo>
                  <a:pt x="8058" y="58694"/>
                </a:lnTo>
                <a:lnTo>
                  <a:pt x="7063" y="63240"/>
                </a:lnTo>
                <a:lnTo>
                  <a:pt x="5552" y="67965"/>
                </a:lnTo>
                <a:lnTo>
                  <a:pt x="3699" y="72808"/>
                </a:lnTo>
                <a:lnTo>
                  <a:pt x="2463" y="78576"/>
                </a:lnTo>
                <a:lnTo>
                  <a:pt x="1639" y="84962"/>
                </a:lnTo>
                <a:lnTo>
                  <a:pt x="1090" y="91758"/>
                </a:lnTo>
                <a:lnTo>
                  <a:pt x="724" y="98830"/>
                </a:lnTo>
                <a:lnTo>
                  <a:pt x="317" y="113461"/>
                </a:lnTo>
                <a:lnTo>
                  <a:pt x="0" y="188872"/>
                </a:lnTo>
                <a:lnTo>
                  <a:pt x="844" y="196592"/>
                </a:lnTo>
                <a:lnTo>
                  <a:pt x="2253" y="204279"/>
                </a:lnTo>
                <a:lnTo>
                  <a:pt x="4039" y="211944"/>
                </a:lnTo>
                <a:lnTo>
                  <a:pt x="5230" y="218747"/>
                </a:lnTo>
                <a:lnTo>
                  <a:pt x="6024" y="224976"/>
                </a:lnTo>
                <a:lnTo>
                  <a:pt x="6553" y="230822"/>
                </a:lnTo>
                <a:lnTo>
                  <a:pt x="6906" y="236412"/>
                </a:lnTo>
                <a:lnTo>
                  <a:pt x="7299" y="247139"/>
                </a:lnTo>
                <a:lnTo>
                  <a:pt x="8249" y="251524"/>
                </a:lnTo>
                <a:lnTo>
                  <a:pt x="11564" y="258654"/>
                </a:lnTo>
                <a:lnTo>
                  <a:pt x="13633" y="260893"/>
                </a:lnTo>
                <a:lnTo>
                  <a:pt x="15859" y="262387"/>
                </a:lnTo>
                <a:lnTo>
                  <a:pt x="21470" y="264784"/>
                </a:lnTo>
                <a:lnTo>
                  <a:pt x="26487" y="265198"/>
                </a:lnTo>
                <a:lnTo>
                  <a:pt x="28662" y="264410"/>
                </a:lnTo>
                <a:lnTo>
                  <a:pt x="33337" y="261276"/>
                </a:lnTo>
                <a:lnTo>
                  <a:pt x="34922" y="258408"/>
                </a:lnTo>
                <a:lnTo>
                  <a:pt x="37999" y="246282"/>
                </a:lnTo>
                <a:lnTo>
                  <a:pt x="39723" y="241639"/>
                </a:lnTo>
                <a:lnTo>
                  <a:pt x="41719" y="236851"/>
                </a:lnTo>
                <a:lnTo>
                  <a:pt x="43050" y="231118"/>
                </a:lnTo>
                <a:lnTo>
                  <a:pt x="43937" y="224756"/>
                </a:lnTo>
                <a:lnTo>
                  <a:pt x="44529" y="217975"/>
                </a:lnTo>
                <a:lnTo>
                  <a:pt x="45770" y="210915"/>
                </a:lnTo>
                <a:lnTo>
                  <a:pt x="47444" y="203667"/>
                </a:lnTo>
                <a:lnTo>
                  <a:pt x="49407" y="196296"/>
                </a:lnTo>
                <a:lnTo>
                  <a:pt x="50715" y="188842"/>
                </a:lnTo>
                <a:lnTo>
                  <a:pt x="51587" y="181332"/>
                </a:lnTo>
                <a:lnTo>
                  <a:pt x="52169" y="173786"/>
                </a:lnTo>
                <a:lnTo>
                  <a:pt x="52556" y="165368"/>
                </a:lnTo>
                <a:lnTo>
                  <a:pt x="52987" y="146984"/>
                </a:lnTo>
                <a:lnTo>
                  <a:pt x="53230" y="117594"/>
                </a:lnTo>
                <a:lnTo>
                  <a:pt x="52417" y="108434"/>
                </a:lnTo>
                <a:lnTo>
                  <a:pt x="51029" y="99787"/>
                </a:lnTo>
                <a:lnTo>
                  <a:pt x="49257" y="91482"/>
                </a:lnTo>
                <a:lnTo>
                  <a:pt x="48075" y="83406"/>
                </a:lnTo>
                <a:lnTo>
                  <a:pt x="47287" y="75481"/>
                </a:lnTo>
                <a:lnTo>
                  <a:pt x="46762" y="67659"/>
                </a:lnTo>
                <a:lnTo>
                  <a:pt x="45565" y="60750"/>
                </a:lnTo>
                <a:lnTo>
                  <a:pt x="43921" y="54451"/>
                </a:lnTo>
                <a:lnTo>
                  <a:pt x="41978" y="48558"/>
                </a:lnTo>
                <a:lnTo>
                  <a:pt x="39836" y="42937"/>
                </a:lnTo>
                <a:lnTo>
                  <a:pt x="37561" y="37495"/>
                </a:lnTo>
                <a:lnTo>
                  <a:pt x="35198" y="32175"/>
                </a:lnTo>
                <a:lnTo>
                  <a:pt x="33623" y="26934"/>
                </a:lnTo>
                <a:lnTo>
                  <a:pt x="32572" y="21747"/>
                </a:lnTo>
                <a:lnTo>
                  <a:pt x="30887" y="9346"/>
                </a:lnTo>
                <a:lnTo>
                  <a:pt x="28397" y="5392"/>
                </a:lnTo>
                <a:lnTo>
                  <a:pt x="23948" y="0"/>
                </a:lnTo>
                <a:lnTo>
                  <a:pt x="23583" y="404"/>
                </a:lnTo>
                <a:lnTo>
                  <a:pt x="23176" y="3111"/>
                </a:lnTo>
                <a:lnTo>
                  <a:pt x="22948" y="9396"/>
                </a:lnTo>
                <a:lnTo>
                  <a:pt x="23763" y="11748"/>
                </a:lnTo>
                <a:lnTo>
                  <a:pt x="26926" y="16620"/>
                </a:lnTo>
                <a:lnTo>
                  <a:pt x="33466" y="24122"/>
                </a:lnTo>
                <a:lnTo>
                  <a:pt x="40767" y="31708"/>
                </a:lnTo>
                <a:lnTo>
                  <a:pt x="48030" y="36780"/>
                </a:lnTo>
                <a:lnTo>
                  <a:pt x="56902" y="41856"/>
                </a:lnTo>
                <a:lnTo>
                  <a:pt x="66490" y="46934"/>
                </a:lnTo>
                <a:lnTo>
                  <a:pt x="74138" y="49756"/>
                </a:lnTo>
                <a:lnTo>
                  <a:pt x="82052" y="51856"/>
                </a:lnTo>
                <a:lnTo>
                  <a:pt x="94036" y="55613"/>
                </a:lnTo>
                <a:lnTo>
                  <a:pt x="99941" y="56953"/>
                </a:lnTo>
                <a:lnTo>
                  <a:pt x="105571" y="57846"/>
                </a:lnTo>
                <a:lnTo>
                  <a:pt x="111018" y="58442"/>
                </a:lnTo>
                <a:lnTo>
                  <a:pt x="116343" y="58839"/>
                </a:lnTo>
                <a:lnTo>
                  <a:pt x="121586" y="59103"/>
                </a:lnTo>
                <a:lnTo>
                  <a:pt x="131927" y="59398"/>
                </a:lnTo>
                <a:lnTo>
                  <a:pt x="142167" y="59529"/>
                </a:lnTo>
                <a:lnTo>
                  <a:pt x="147269" y="58716"/>
                </a:lnTo>
                <a:lnTo>
                  <a:pt x="152363" y="57328"/>
                </a:lnTo>
                <a:lnTo>
                  <a:pt x="157452" y="55557"/>
                </a:lnTo>
                <a:lnTo>
                  <a:pt x="162539" y="53529"/>
                </a:lnTo>
                <a:lnTo>
                  <a:pt x="167623" y="51330"/>
                </a:lnTo>
                <a:lnTo>
                  <a:pt x="177788" y="46629"/>
                </a:lnTo>
                <a:lnTo>
                  <a:pt x="203191" y="34193"/>
                </a:lnTo>
                <a:lnTo>
                  <a:pt x="211094" y="29135"/>
                </a:lnTo>
                <a:lnTo>
                  <a:pt x="218275" y="24065"/>
                </a:lnTo>
                <a:lnTo>
                  <a:pt x="227111" y="18990"/>
                </a:lnTo>
                <a:lnTo>
                  <a:pt x="234425" y="16169"/>
                </a:lnTo>
                <a:lnTo>
                  <a:pt x="237561" y="15417"/>
                </a:lnTo>
                <a:lnTo>
                  <a:pt x="243302" y="12324"/>
                </a:lnTo>
                <a:lnTo>
                  <a:pt x="246019" y="10313"/>
                </a:lnTo>
                <a:lnTo>
                  <a:pt x="247831" y="8127"/>
                </a:lnTo>
                <a:lnTo>
                  <a:pt x="249037" y="5823"/>
                </a:lnTo>
                <a:lnTo>
                  <a:pt x="249842" y="3439"/>
                </a:lnTo>
                <a:lnTo>
                  <a:pt x="251226" y="1851"/>
                </a:lnTo>
                <a:lnTo>
                  <a:pt x="252994" y="791"/>
                </a:lnTo>
                <a:lnTo>
                  <a:pt x="255020" y="85"/>
                </a:lnTo>
                <a:lnTo>
                  <a:pt x="256371" y="461"/>
                </a:lnTo>
                <a:lnTo>
                  <a:pt x="257271" y="1558"/>
                </a:lnTo>
                <a:lnTo>
                  <a:pt x="257872" y="3137"/>
                </a:lnTo>
                <a:lnTo>
                  <a:pt x="258716" y="9403"/>
                </a:lnTo>
                <a:lnTo>
                  <a:pt x="258966" y="16622"/>
                </a:lnTo>
                <a:lnTo>
                  <a:pt x="258155" y="20799"/>
                </a:lnTo>
                <a:lnTo>
                  <a:pt x="256768" y="26124"/>
                </a:lnTo>
                <a:lnTo>
                  <a:pt x="254996" y="32213"/>
                </a:lnTo>
                <a:lnTo>
                  <a:pt x="253814" y="37966"/>
                </a:lnTo>
                <a:lnTo>
                  <a:pt x="253027" y="43495"/>
                </a:lnTo>
                <a:lnTo>
                  <a:pt x="252502" y="48875"/>
                </a:lnTo>
                <a:lnTo>
                  <a:pt x="252152" y="55001"/>
                </a:lnTo>
                <a:lnTo>
                  <a:pt x="251763" y="68581"/>
                </a:lnTo>
                <a:lnTo>
                  <a:pt x="251455" y="164269"/>
                </a:lnTo>
                <a:lnTo>
                  <a:pt x="251454" y="172571"/>
                </a:lnTo>
                <a:lnTo>
                  <a:pt x="252300" y="180644"/>
                </a:lnTo>
                <a:lnTo>
                  <a:pt x="253711" y="188568"/>
                </a:lnTo>
                <a:lnTo>
                  <a:pt x="255497" y="196390"/>
                </a:lnTo>
                <a:lnTo>
                  <a:pt x="256689" y="203297"/>
                </a:lnTo>
                <a:lnTo>
                  <a:pt x="257484" y="209596"/>
                </a:lnTo>
                <a:lnTo>
                  <a:pt x="258013" y="215488"/>
                </a:lnTo>
                <a:lnTo>
                  <a:pt x="259212" y="221110"/>
                </a:lnTo>
                <a:lnTo>
                  <a:pt x="260858" y="226551"/>
                </a:lnTo>
                <a:lnTo>
                  <a:pt x="262803" y="231872"/>
                </a:lnTo>
                <a:lnTo>
                  <a:pt x="264946" y="237112"/>
                </a:lnTo>
                <a:lnTo>
                  <a:pt x="267221" y="242299"/>
                </a:lnTo>
                <a:lnTo>
                  <a:pt x="269585" y="247451"/>
                </a:lnTo>
                <a:lnTo>
                  <a:pt x="272007" y="250885"/>
                </a:lnTo>
                <a:lnTo>
                  <a:pt x="274469" y="253175"/>
                </a:lnTo>
                <a:lnTo>
                  <a:pt x="276957" y="254700"/>
                </a:lnTo>
                <a:lnTo>
                  <a:pt x="281978" y="256396"/>
                </a:lnTo>
                <a:lnTo>
                  <a:pt x="284503" y="256849"/>
                </a:lnTo>
                <a:lnTo>
                  <a:pt x="291823" y="255093"/>
                </a:lnTo>
                <a:lnTo>
                  <a:pt x="296146" y="253440"/>
                </a:lnTo>
                <a:lnTo>
                  <a:pt x="305465" y="247087"/>
                </a:lnTo>
                <a:lnTo>
                  <a:pt x="320032" y="23489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544"/>
          <p:cNvSpPr/>
          <p:nvPr/>
        </p:nvSpPr>
        <p:spPr>
          <a:xfrm>
            <a:off x="6271602" y="5136194"/>
            <a:ext cx="19289" cy="251147"/>
          </a:xfrm>
          <a:custGeom>
            <a:avLst/>
            <a:gdLst/>
            <a:ahLst/>
            <a:cxnLst/>
            <a:rect l="0" t="0" r="0" b="0"/>
            <a:pathLst>
              <a:path w="19289" h="251147">
                <a:moveTo>
                  <a:pt x="14898" y="7306"/>
                </a:moveTo>
                <a:lnTo>
                  <a:pt x="14898" y="745"/>
                </a:lnTo>
                <a:lnTo>
                  <a:pt x="15744" y="392"/>
                </a:lnTo>
                <a:lnTo>
                  <a:pt x="17156" y="157"/>
                </a:lnTo>
                <a:lnTo>
                  <a:pt x="18943" y="0"/>
                </a:lnTo>
                <a:lnTo>
                  <a:pt x="19288" y="742"/>
                </a:lnTo>
                <a:lnTo>
                  <a:pt x="18671" y="2083"/>
                </a:lnTo>
                <a:lnTo>
                  <a:pt x="17414" y="3824"/>
                </a:lnTo>
                <a:lnTo>
                  <a:pt x="16575" y="6678"/>
                </a:lnTo>
                <a:lnTo>
                  <a:pt x="16016" y="10274"/>
                </a:lnTo>
                <a:lnTo>
                  <a:pt x="15643" y="14365"/>
                </a:lnTo>
                <a:lnTo>
                  <a:pt x="15395" y="18786"/>
                </a:lnTo>
                <a:lnTo>
                  <a:pt x="15119" y="28212"/>
                </a:lnTo>
                <a:lnTo>
                  <a:pt x="14198" y="33944"/>
                </a:lnTo>
                <a:lnTo>
                  <a:pt x="12738" y="40305"/>
                </a:lnTo>
                <a:lnTo>
                  <a:pt x="10918" y="47085"/>
                </a:lnTo>
                <a:lnTo>
                  <a:pt x="9705" y="54146"/>
                </a:lnTo>
                <a:lnTo>
                  <a:pt x="8896" y="61392"/>
                </a:lnTo>
                <a:lnTo>
                  <a:pt x="8357" y="68764"/>
                </a:lnTo>
                <a:lnTo>
                  <a:pt x="7150" y="76218"/>
                </a:lnTo>
                <a:lnTo>
                  <a:pt x="5500" y="83728"/>
                </a:lnTo>
                <a:lnTo>
                  <a:pt x="3552" y="91273"/>
                </a:lnTo>
                <a:lnTo>
                  <a:pt x="2254" y="99691"/>
                </a:lnTo>
                <a:lnTo>
                  <a:pt x="1388" y="108690"/>
                </a:lnTo>
                <a:lnTo>
                  <a:pt x="812" y="118075"/>
                </a:lnTo>
                <a:lnTo>
                  <a:pt x="171" y="135277"/>
                </a:lnTo>
                <a:lnTo>
                  <a:pt x="0" y="143420"/>
                </a:lnTo>
                <a:lnTo>
                  <a:pt x="732" y="152236"/>
                </a:lnTo>
                <a:lnTo>
                  <a:pt x="2067" y="161499"/>
                </a:lnTo>
                <a:lnTo>
                  <a:pt x="3804" y="171061"/>
                </a:lnTo>
                <a:lnTo>
                  <a:pt x="4962" y="179977"/>
                </a:lnTo>
                <a:lnTo>
                  <a:pt x="5734" y="188460"/>
                </a:lnTo>
                <a:lnTo>
                  <a:pt x="6249" y="196655"/>
                </a:lnTo>
                <a:lnTo>
                  <a:pt x="6821" y="210277"/>
                </a:lnTo>
                <a:lnTo>
                  <a:pt x="6974" y="216280"/>
                </a:lnTo>
                <a:lnTo>
                  <a:pt x="7922" y="221975"/>
                </a:lnTo>
                <a:lnTo>
                  <a:pt x="9400" y="227466"/>
                </a:lnTo>
                <a:lnTo>
                  <a:pt x="11233" y="232819"/>
                </a:lnTo>
                <a:lnTo>
                  <a:pt x="12454" y="237235"/>
                </a:lnTo>
                <a:lnTo>
                  <a:pt x="13269" y="241025"/>
                </a:lnTo>
                <a:lnTo>
                  <a:pt x="14898" y="25114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545"/>
          <p:cNvSpPr/>
          <p:nvPr/>
        </p:nvSpPr>
        <p:spPr>
          <a:xfrm>
            <a:off x="6233195" y="4968240"/>
            <a:ext cx="30447" cy="53341"/>
          </a:xfrm>
          <a:custGeom>
            <a:avLst/>
            <a:gdLst/>
            <a:ahLst/>
            <a:cxnLst/>
            <a:rect l="0" t="0" r="0" b="0"/>
            <a:pathLst>
              <a:path w="30447" h="53341">
                <a:moveTo>
                  <a:pt x="30446" y="53340"/>
                </a:moveTo>
                <a:lnTo>
                  <a:pt x="18310" y="29069"/>
                </a:lnTo>
                <a:lnTo>
                  <a:pt x="14735" y="21073"/>
                </a:lnTo>
                <a:lnTo>
                  <a:pt x="12351" y="14895"/>
                </a:lnTo>
                <a:lnTo>
                  <a:pt x="10763" y="9930"/>
                </a:lnTo>
                <a:lnTo>
                  <a:pt x="8857" y="6620"/>
                </a:lnTo>
                <a:lnTo>
                  <a:pt x="6739" y="4413"/>
                </a:lnTo>
                <a:lnTo>
                  <a:pt x="82" y="77"/>
                </a:lnTo>
                <a:lnTo>
                  <a:pt x="43" y="898"/>
                </a:lnTo>
                <a:lnTo>
                  <a:pt x="0" y="4068"/>
                </a:lnTo>
                <a:lnTo>
                  <a:pt x="835" y="5252"/>
                </a:lnTo>
                <a:lnTo>
                  <a:pt x="2238" y="6041"/>
                </a:lnTo>
                <a:lnTo>
                  <a:pt x="6529" y="7308"/>
                </a:lnTo>
                <a:lnTo>
                  <a:pt x="8574" y="6565"/>
                </a:lnTo>
                <a:lnTo>
                  <a:pt x="11631" y="5223"/>
                </a:lnTo>
                <a:lnTo>
                  <a:pt x="2282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Annotation546"/>
          <p:cNvSpPr/>
          <p:nvPr/>
        </p:nvSpPr>
        <p:spPr>
          <a:xfrm>
            <a:off x="6362708" y="4976361"/>
            <a:ext cx="140991" cy="454994"/>
          </a:xfrm>
          <a:custGeom>
            <a:avLst/>
            <a:gdLst/>
            <a:ahLst/>
            <a:cxnLst/>
            <a:rect l="0" t="0" r="0" b="0"/>
            <a:pathLst>
              <a:path w="140991" h="454994">
                <a:moveTo>
                  <a:pt x="30472" y="22359"/>
                </a:moveTo>
                <a:lnTo>
                  <a:pt x="38561" y="54721"/>
                </a:lnTo>
                <a:lnTo>
                  <a:pt x="40946" y="66794"/>
                </a:lnTo>
                <a:lnTo>
                  <a:pt x="42535" y="77382"/>
                </a:lnTo>
                <a:lnTo>
                  <a:pt x="43594" y="86981"/>
                </a:lnTo>
                <a:lnTo>
                  <a:pt x="44300" y="95921"/>
                </a:lnTo>
                <a:lnTo>
                  <a:pt x="44770" y="104420"/>
                </a:lnTo>
                <a:lnTo>
                  <a:pt x="45084" y="112627"/>
                </a:lnTo>
                <a:lnTo>
                  <a:pt x="46140" y="121484"/>
                </a:lnTo>
                <a:lnTo>
                  <a:pt x="47690" y="130776"/>
                </a:lnTo>
                <a:lnTo>
                  <a:pt x="49571" y="140357"/>
                </a:lnTo>
                <a:lnTo>
                  <a:pt x="50824" y="149285"/>
                </a:lnTo>
                <a:lnTo>
                  <a:pt x="51660" y="157776"/>
                </a:lnTo>
                <a:lnTo>
                  <a:pt x="52217" y="165977"/>
                </a:lnTo>
                <a:lnTo>
                  <a:pt x="53435" y="174831"/>
                </a:lnTo>
                <a:lnTo>
                  <a:pt x="55094" y="184121"/>
                </a:lnTo>
                <a:lnTo>
                  <a:pt x="57047" y="193700"/>
                </a:lnTo>
                <a:lnTo>
                  <a:pt x="58349" y="203473"/>
                </a:lnTo>
                <a:lnTo>
                  <a:pt x="59216" y="213375"/>
                </a:lnTo>
                <a:lnTo>
                  <a:pt x="59795" y="223363"/>
                </a:lnTo>
                <a:lnTo>
                  <a:pt x="60438" y="245750"/>
                </a:lnTo>
                <a:lnTo>
                  <a:pt x="60946" y="363490"/>
                </a:lnTo>
                <a:lnTo>
                  <a:pt x="60949" y="379713"/>
                </a:lnTo>
                <a:lnTo>
                  <a:pt x="60103" y="388441"/>
                </a:lnTo>
                <a:lnTo>
                  <a:pt x="58693" y="397647"/>
                </a:lnTo>
                <a:lnTo>
                  <a:pt x="56906" y="407171"/>
                </a:lnTo>
                <a:lnTo>
                  <a:pt x="55715" y="415214"/>
                </a:lnTo>
                <a:lnTo>
                  <a:pt x="54391" y="428665"/>
                </a:lnTo>
                <a:lnTo>
                  <a:pt x="51545" y="438031"/>
                </a:lnTo>
                <a:lnTo>
                  <a:pt x="48304" y="445016"/>
                </a:lnTo>
                <a:lnTo>
                  <a:pt x="46864" y="450942"/>
                </a:lnTo>
                <a:lnTo>
                  <a:pt x="45632" y="452861"/>
                </a:lnTo>
                <a:lnTo>
                  <a:pt x="43967" y="454140"/>
                </a:lnTo>
                <a:lnTo>
                  <a:pt x="42008" y="454993"/>
                </a:lnTo>
                <a:lnTo>
                  <a:pt x="40703" y="454716"/>
                </a:lnTo>
                <a:lnTo>
                  <a:pt x="39832" y="453684"/>
                </a:lnTo>
                <a:lnTo>
                  <a:pt x="39252" y="452149"/>
                </a:lnTo>
                <a:lnTo>
                  <a:pt x="36350" y="448186"/>
                </a:lnTo>
                <a:lnTo>
                  <a:pt x="34391" y="445944"/>
                </a:lnTo>
                <a:lnTo>
                  <a:pt x="33084" y="441909"/>
                </a:lnTo>
                <a:lnTo>
                  <a:pt x="31633" y="430652"/>
                </a:lnTo>
                <a:lnTo>
                  <a:pt x="28730" y="417183"/>
                </a:lnTo>
                <a:lnTo>
                  <a:pt x="26771" y="410035"/>
                </a:lnTo>
                <a:lnTo>
                  <a:pt x="25464" y="402730"/>
                </a:lnTo>
                <a:lnTo>
                  <a:pt x="24593" y="395320"/>
                </a:lnTo>
                <a:lnTo>
                  <a:pt x="24013" y="387840"/>
                </a:lnTo>
                <a:lnTo>
                  <a:pt x="22779" y="379466"/>
                </a:lnTo>
                <a:lnTo>
                  <a:pt x="21109" y="370497"/>
                </a:lnTo>
                <a:lnTo>
                  <a:pt x="19151" y="361131"/>
                </a:lnTo>
                <a:lnTo>
                  <a:pt x="17844" y="350654"/>
                </a:lnTo>
                <a:lnTo>
                  <a:pt x="16974" y="339436"/>
                </a:lnTo>
                <a:lnTo>
                  <a:pt x="16393" y="327723"/>
                </a:lnTo>
                <a:lnTo>
                  <a:pt x="15748" y="303421"/>
                </a:lnTo>
                <a:lnTo>
                  <a:pt x="15576" y="291014"/>
                </a:lnTo>
                <a:lnTo>
                  <a:pt x="14614" y="278509"/>
                </a:lnTo>
                <a:lnTo>
                  <a:pt x="13127" y="265939"/>
                </a:lnTo>
                <a:lnTo>
                  <a:pt x="11289" y="253326"/>
                </a:lnTo>
                <a:lnTo>
                  <a:pt x="10063" y="240683"/>
                </a:lnTo>
                <a:lnTo>
                  <a:pt x="9245" y="228022"/>
                </a:lnTo>
                <a:lnTo>
                  <a:pt x="8701" y="215348"/>
                </a:lnTo>
                <a:lnTo>
                  <a:pt x="7491" y="202665"/>
                </a:lnTo>
                <a:lnTo>
                  <a:pt x="5838" y="189976"/>
                </a:lnTo>
                <a:lnTo>
                  <a:pt x="3889" y="177284"/>
                </a:lnTo>
                <a:lnTo>
                  <a:pt x="2590" y="164589"/>
                </a:lnTo>
                <a:lnTo>
                  <a:pt x="1724" y="151893"/>
                </a:lnTo>
                <a:lnTo>
                  <a:pt x="762" y="127343"/>
                </a:lnTo>
                <a:lnTo>
                  <a:pt x="220" y="94482"/>
                </a:lnTo>
                <a:lnTo>
                  <a:pt x="0" y="26889"/>
                </a:lnTo>
                <a:lnTo>
                  <a:pt x="1692" y="21993"/>
                </a:lnTo>
                <a:lnTo>
                  <a:pt x="4511" y="17881"/>
                </a:lnTo>
                <a:lnTo>
                  <a:pt x="8085" y="14294"/>
                </a:lnTo>
                <a:lnTo>
                  <a:pt x="10468" y="11056"/>
                </a:lnTo>
                <a:lnTo>
                  <a:pt x="13114" y="5200"/>
                </a:lnTo>
                <a:lnTo>
                  <a:pt x="15514" y="3300"/>
                </a:lnTo>
                <a:lnTo>
                  <a:pt x="18806" y="2033"/>
                </a:lnTo>
                <a:lnTo>
                  <a:pt x="22695" y="1189"/>
                </a:lnTo>
                <a:lnTo>
                  <a:pt x="26981" y="625"/>
                </a:lnTo>
                <a:lnTo>
                  <a:pt x="31531" y="250"/>
                </a:lnTo>
                <a:lnTo>
                  <a:pt x="36258" y="0"/>
                </a:lnTo>
                <a:lnTo>
                  <a:pt x="41103" y="680"/>
                </a:lnTo>
                <a:lnTo>
                  <a:pt x="46026" y="1979"/>
                </a:lnTo>
                <a:lnTo>
                  <a:pt x="51002" y="3692"/>
                </a:lnTo>
                <a:lnTo>
                  <a:pt x="56012" y="5682"/>
                </a:lnTo>
                <a:lnTo>
                  <a:pt x="61045" y="7854"/>
                </a:lnTo>
                <a:lnTo>
                  <a:pt x="71153" y="12526"/>
                </a:lnTo>
                <a:lnTo>
                  <a:pt x="81290" y="17425"/>
                </a:lnTo>
                <a:lnTo>
                  <a:pt x="87211" y="20763"/>
                </a:lnTo>
                <a:lnTo>
                  <a:pt x="93698" y="24681"/>
                </a:lnTo>
                <a:lnTo>
                  <a:pt x="100562" y="28987"/>
                </a:lnTo>
                <a:lnTo>
                  <a:pt x="105985" y="33551"/>
                </a:lnTo>
                <a:lnTo>
                  <a:pt x="110448" y="38287"/>
                </a:lnTo>
                <a:lnTo>
                  <a:pt x="114269" y="43138"/>
                </a:lnTo>
                <a:lnTo>
                  <a:pt x="118510" y="48065"/>
                </a:lnTo>
                <a:lnTo>
                  <a:pt x="123031" y="53043"/>
                </a:lnTo>
                <a:lnTo>
                  <a:pt x="127737" y="58055"/>
                </a:lnTo>
                <a:lnTo>
                  <a:pt x="130876" y="62243"/>
                </a:lnTo>
                <a:lnTo>
                  <a:pt x="134362" y="69155"/>
                </a:lnTo>
                <a:lnTo>
                  <a:pt x="138169" y="77306"/>
                </a:lnTo>
                <a:lnTo>
                  <a:pt x="140369" y="81850"/>
                </a:lnTo>
                <a:lnTo>
                  <a:pt x="140990" y="86573"/>
                </a:lnTo>
                <a:lnTo>
                  <a:pt x="139422" y="96337"/>
                </a:lnTo>
                <a:lnTo>
                  <a:pt x="135903" y="104063"/>
                </a:lnTo>
                <a:lnTo>
                  <a:pt x="131517" y="110318"/>
                </a:lnTo>
                <a:lnTo>
                  <a:pt x="129163" y="113172"/>
                </a:lnTo>
                <a:lnTo>
                  <a:pt x="126745" y="115921"/>
                </a:lnTo>
                <a:lnTo>
                  <a:pt x="122595" y="119447"/>
                </a:lnTo>
                <a:lnTo>
                  <a:pt x="117287" y="123491"/>
                </a:lnTo>
                <a:lnTo>
                  <a:pt x="111208" y="127881"/>
                </a:lnTo>
                <a:lnTo>
                  <a:pt x="105463" y="130807"/>
                </a:lnTo>
                <a:lnTo>
                  <a:pt x="99939" y="132757"/>
                </a:lnTo>
                <a:lnTo>
                  <a:pt x="94563" y="134058"/>
                </a:lnTo>
                <a:lnTo>
                  <a:pt x="89286" y="136618"/>
                </a:lnTo>
                <a:lnTo>
                  <a:pt x="84075" y="140019"/>
                </a:lnTo>
                <a:lnTo>
                  <a:pt x="78907" y="143979"/>
                </a:lnTo>
                <a:lnTo>
                  <a:pt x="73769" y="146619"/>
                </a:lnTo>
                <a:lnTo>
                  <a:pt x="68650" y="148379"/>
                </a:lnTo>
                <a:lnTo>
                  <a:pt x="63543" y="149552"/>
                </a:lnTo>
                <a:lnTo>
                  <a:pt x="59293" y="150335"/>
                </a:lnTo>
                <a:lnTo>
                  <a:pt x="55612" y="150856"/>
                </a:lnTo>
                <a:lnTo>
                  <a:pt x="52312" y="151204"/>
                </a:lnTo>
                <a:lnTo>
                  <a:pt x="49266" y="151436"/>
                </a:lnTo>
                <a:lnTo>
                  <a:pt x="46387" y="151590"/>
                </a:lnTo>
                <a:lnTo>
                  <a:pt x="38092" y="15189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547"/>
          <p:cNvSpPr/>
          <p:nvPr/>
        </p:nvSpPr>
        <p:spPr>
          <a:xfrm>
            <a:off x="6530339" y="5029293"/>
            <a:ext cx="253827" cy="388040"/>
          </a:xfrm>
          <a:custGeom>
            <a:avLst/>
            <a:gdLst/>
            <a:ahLst/>
            <a:cxnLst/>
            <a:rect l="0" t="0" r="0" b="0"/>
            <a:pathLst>
              <a:path w="253827" h="388040">
                <a:moveTo>
                  <a:pt x="175261" y="7527"/>
                </a:moveTo>
                <a:lnTo>
                  <a:pt x="179306" y="7527"/>
                </a:lnTo>
                <a:lnTo>
                  <a:pt x="181344" y="6681"/>
                </a:lnTo>
                <a:lnTo>
                  <a:pt x="188259" y="2290"/>
                </a:lnTo>
                <a:lnTo>
                  <a:pt x="195922" y="378"/>
                </a:lnTo>
                <a:lnTo>
                  <a:pt x="196655" y="221"/>
                </a:lnTo>
                <a:lnTo>
                  <a:pt x="196297" y="116"/>
                </a:lnTo>
                <a:lnTo>
                  <a:pt x="193641" y="0"/>
                </a:lnTo>
                <a:lnTo>
                  <a:pt x="191748" y="1662"/>
                </a:lnTo>
                <a:lnTo>
                  <a:pt x="185038" y="10399"/>
                </a:lnTo>
                <a:lnTo>
                  <a:pt x="182626" y="11982"/>
                </a:lnTo>
                <a:lnTo>
                  <a:pt x="176841" y="14587"/>
                </a:lnTo>
                <a:lnTo>
                  <a:pt x="149553" y="28021"/>
                </a:lnTo>
                <a:lnTo>
                  <a:pt x="109209" y="48174"/>
                </a:lnTo>
                <a:lnTo>
                  <a:pt x="104133" y="51558"/>
                </a:lnTo>
                <a:lnTo>
                  <a:pt x="99055" y="55508"/>
                </a:lnTo>
                <a:lnTo>
                  <a:pt x="93978" y="59835"/>
                </a:lnTo>
                <a:lnTo>
                  <a:pt x="88899" y="63565"/>
                </a:lnTo>
                <a:lnTo>
                  <a:pt x="83819" y="66899"/>
                </a:lnTo>
                <a:lnTo>
                  <a:pt x="78739" y="69968"/>
                </a:lnTo>
                <a:lnTo>
                  <a:pt x="73660" y="72861"/>
                </a:lnTo>
                <a:lnTo>
                  <a:pt x="63500" y="78334"/>
                </a:lnTo>
                <a:lnTo>
                  <a:pt x="60113" y="81825"/>
                </a:lnTo>
                <a:lnTo>
                  <a:pt x="57856" y="85846"/>
                </a:lnTo>
                <a:lnTo>
                  <a:pt x="54501" y="93982"/>
                </a:lnTo>
                <a:lnTo>
                  <a:pt x="48698" y="103323"/>
                </a:lnTo>
                <a:lnTo>
                  <a:pt x="47044" y="108805"/>
                </a:lnTo>
                <a:lnTo>
                  <a:pt x="47449" y="111453"/>
                </a:lnTo>
                <a:lnTo>
                  <a:pt x="50158" y="116652"/>
                </a:lnTo>
                <a:lnTo>
                  <a:pt x="52065" y="118377"/>
                </a:lnTo>
                <a:lnTo>
                  <a:pt x="54185" y="119527"/>
                </a:lnTo>
                <a:lnTo>
                  <a:pt x="59642" y="121652"/>
                </a:lnTo>
                <a:lnTo>
                  <a:pt x="67713" y="125418"/>
                </a:lnTo>
                <a:lnTo>
                  <a:pt x="73082" y="127608"/>
                </a:lnTo>
                <a:lnTo>
                  <a:pt x="79202" y="129914"/>
                </a:lnTo>
                <a:lnTo>
                  <a:pt x="99950" y="137206"/>
                </a:lnTo>
                <a:lnTo>
                  <a:pt x="129716" y="147254"/>
                </a:lnTo>
                <a:lnTo>
                  <a:pt x="137278" y="150632"/>
                </a:lnTo>
                <a:lnTo>
                  <a:pt x="144859" y="154577"/>
                </a:lnTo>
                <a:lnTo>
                  <a:pt x="152453" y="158901"/>
                </a:lnTo>
                <a:lnTo>
                  <a:pt x="160902" y="162629"/>
                </a:lnTo>
                <a:lnTo>
                  <a:pt x="169922" y="165962"/>
                </a:lnTo>
                <a:lnTo>
                  <a:pt x="179322" y="169030"/>
                </a:lnTo>
                <a:lnTo>
                  <a:pt x="188128" y="172769"/>
                </a:lnTo>
                <a:lnTo>
                  <a:pt x="196540" y="176955"/>
                </a:lnTo>
                <a:lnTo>
                  <a:pt x="204686" y="181439"/>
                </a:lnTo>
                <a:lnTo>
                  <a:pt x="211811" y="186122"/>
                </a:lnTo>
                <a:lnTo>
                  <a:pt x="218254" y="190937"/>
                </a:lnTo>
                <a:lnTo>
                  <a:pt x="224244" y="195840"/>
                </a:lnTo>
                <a:lnTo>
                  <a:pt x="229929" y="200802"/>
                </a:lnTo>
                <a:lnTo>
                  <a:pt x="235413" y="205805"/>
                </a:lnTo>
                <a:lnTo>
                  <a:pt x="240762" y="210832"/>
                </a:lnTo>
                <a:lnTo>
                  <a:pt x="245175" y="215877"/>
                </a:lnTo>
                <a:lnTo>
                  <a:pt x="252336" y="225999"/>
                </a:lnTo>
                <a:lnTo>
                  <a:pt x="253738" y="231915"/>
                </a:lnTo>
                <a:lnTo>
                  <a:pt x="253826" y="238399"/>
                </a:lnTo>
                <a:lnTo>
                  <a:pt x="253038" y="245261"/>
                </a:lnTo>
                <a:lnTo>
                  <a:pt x="251666" y="251530"/>
                </a:lnTo>
                <a:lnTo>
                  <a:pt x="247883" y="263011"/>
                </a:lnTo>
                <a:lnTo>
                  <a:pt x="244843" y="269290"/>
                </a:lnTo>
                <a:lnTo>
                  <a:pt x="241121" y="276015"/>
                </a:lnTo>
                <a:lnTo>
                  <a:pt x="236949" y="283040"/>
                </a:lnTo>
                <a:lnTo>
                  <a:pt x="227794" y="297617"/>
                </a:lnTo>
                <a:lnTo>
                  <a:pt x="222984" y="305060"/>
                </a:lnTo>
                <a:lnTo>
                  <a:pt x="217236" y="312562"/>
                </a:lnTo>
                <a:lnTo>
                  <a:pt x="210864" y="320104"/>
                </a:lnTo>
                <a:lnTo>
                  <a:pt x="204076" y="327671"/>
                </a:lnTo>
                <a:lnTo>
                  <a:pt x="196164" y="334411"/>
                </a:lnTo>
                <a:lnTo>
                  <a:pt x="187504" y="340596"/>
                </a:lnTo>
                <a:lnTo>
                  <a:pt x="178343" y="346413"/>
                </a:lnTo>
                <a:lnTo>
                  <a:pt x="168849" y="351984"/>
                </a:lnTo>
                <a:lnTo>
                  <a:pt x="159133" y="357392"/>
                </a:lnTo>
                <a:lnTo>
                  <a:pt x="149269" y="362690"/>
                </a:lnTo>
                <a:lnTo>
                  <a:pt x="140153" y="367069"/>
                </a:lnTo>
                <a:lnTo>
                  <a:pt x="131535" y="370835"/>
                </a:lnTo>
                <a:lnTo>
                  <a:pt x="123249" y="374193"/>
                </a:lnTo>
                <a:lnTo>
                  <a:pt x="114341" y="377278"/>
                </a:lnTo>
                <a:lnTo>
                  <a:pt x="105014" y="380180"/>
                </a:lnTo>
                <a:lnTo>
                  <a:pt x="95410" y="382963"/>
                </a:lnTo>
                <a:lnTo>
                  <a:pt x="86466" y="384818"/>
                </a:lnTo>
                <a:lnTo>
                  <a:pt x="77965" y="386054"/>
                </a:lnTo>
                <a:lnTo>
                  <a:pt x="69757" y="386878"/>
                </a:lnTo>
                <a:lnTo>
                  <a:pt x="60897" y="387428"/>
                </a:lnTo>
                <a:lnTo>
                  <a:pt x="42023" y="388039"/>
                </a:lnTo>
                <a:lnTo>
                  <a:pt x="33096" y="387355"/>
                </a:lnTo>
                <a:lnTo>
                  <a:pt x="24605" y="386052"/>
                </a:lnTo>
                <a:lnTo>
                  <a:pt x="0" y="38090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548"/>
          <p:cNvSpPr/>
          <p:nvPr/>
        </p:nvSpPr>
        <p:spPr>
          <a:xfrm>
            <a:off x="4848566" y="4770151"/>
            <a:ext cx="1932398" cy="894579"/>
          </a:xfrm>
          <a:custGeom>
            <a:avLst/>
            <a:gdLst/>
            <a:ahLst/>
            <a:cxnLst/>
            <a:rect l="0" t="0" r="0" b="0"/>
            <a:pathLst>
              <a:path w="1932398" h="894579">
                <a:moveTo>
                  <a:pt x="1887514" y="297149"/>
                </a:moveTo>
                <a:lnTo>
                  <a:pt x="1895603" y="293104"/>
                </a:lnTo>
                <a:lnTo>
                  <a:pt x="1897987" y="291066"/>
                </a:lnTo>
                <a:lnTo>
                  <a:pt x="1899576" y="288860"/>
                </a:lnTo>
                <a:lnTo>
                  <a:pt x="1901341" y="284152"/>
                </a:lnTo>
                <a:lnTo>
                  <a:pt x="1902126" y="279237"/>
                </a:lnTo>
                <a:lnTo>
                  <a:pt x="1901488" y="278434"/>
                </a:lnTo>
                <a:lnTo>
                  <a:pt x="1900217" y="278746"/>
                </a:lnTo>
                <a:lnTo>
                  <a:pt x="1898522" y="279800"/>
                </a:lnTo>
                <a:lnTo>
                  <a:pt x="1896546" y="279657"/>
                </a:lnTo>
                <a:lnTo>
                  <a:pt x="1894382" y="278714"/>
                </a:lnTo>
                <a:lnTo>
                  <a:pt x="1887292" y="273342"/>
                </a:lnTo>
                <a:lnTo>
                  <a:pt x="1884826" y="271118"/>
                </a:lnTo>
                <a:lnTo>
                  <a:pt x="1883182" y="267941"/>
                </a:lnTo>
                <a:lnTo>
                  <a:pt x="1880022" y="256227"/>
                </a:lnTo>
                <a:lnTo>
                  <a:pt x="1874945" y="246171"/>
                </a:lnTo>
                <a:lnTo>
                  <a:pt x="1873461" y="237522"/>
                </a:lnTo>
                <a:lnTo>
                  <a:pt x="1871372" y="233690"/>
                </a:lnTo>
                <a:lnTo>
                  <a:pt x="1864536" y="227177"/>
                </a:lnTo>
                <a:lnTo>
                  <a:pt x="1862034" y="223407"/>
                </a:lnTo>
                <a:lnTo>
                  <a:pt x="1856822" y="210012"/>
                </a:lnTo>
                <a:lnTo>
                  <a:pt x="1843005" y="188058"/>
                </a:lnTo>
                <a:lnTo>
                  <a:pt x="1836407" y="175004"/>
                </a:lnTo>
                <a:lnTo>
                  <a:pt x="1813479" y="147594"/>
                </a:lnTo>
                <a:lnTo>
                  <a:pt x="1782140" y="121792"/>
                </a:lnTo>
                <a:lnTo>
                  <a:pt x="1738861" y="94271"/>
                </a:lnTo>
                <a:lnTo>
                  <a:pt x="1705273" y="82849"/>
                </a:lnTo>
                <a:lnTo>
                  <a:pt x="1649915" y="71405"/>
                </a:lnTo>
                <a:lnTo>
                  <a:pt x="1490945" y="43152"/>
                </a:lnTo>
                <a:lnTo>
                  <a:pt x="1445456" y="39576"/>
                </a:lnTo>
                <a:lnTo>
                  <a:pt x="1399805" y="34470"/>
                </a:lnTo>
                <a:lnTo>
                  <a:pt x="1252067" y="12642"/>
                </a:lnTo>
                <a:lnTo>
                  <a:pt x="1199041" y="9086"/>
                </a:lnTo>
                <a:lnTo>
                  <a:pt x="1126334" y="2648"/>
                </a:lnTo>
                <a:lnTo>
                  <a:pt x="1084392" y="1160"/>
                </a:lnTo>
                <a:lnTo>
                  <a:pt x="1000613" y="204"/>
                </a:lnTo>
                <a:lnTo>
                  <a:pt x="884856" y="0"/>
                </a:lnTo>
                <a:lnTo>
                  <a:pt x="835111" y="2240"/>
                </a:lnTo>
                <a:lnTo>
                  <a:pt x="785626" y="6905"/>
                </a:lnTo>
                <a:lnTo>
                  <a:pt x="738233" y="14623"/>
                </a:lnTo>
                <a:lnTo>
                  <a:pt x="664665" y="28487"/>
                </a:lnTo>
                <a:lnTo>
                  <a:pt x="593290" y="43320"/>
                </a:lnTo>
                <a:lnTo>
                  <a:pt x="527928" y="58440"/>
                </a:lnTo>
                <a:lnTo>
                  <a:pt x="465663" y="73644"/>
                </a:lnTo>
                <a:lnTo>
                  <a:pt x="408362" y="92918"/>
                </a:lnTo>
                <a:lnTo>
                  <a:pt x="353848" y="114717"/>
                </a:lnTo>
                <a:lnTo>
                  <a:pt x="300160" y="137262"/>
                </a:lnTo>
                <a:lnTo>
                  <a:pt x="250763" y="160029"/>
                </a:lnTo>
                <a:lnTo>
                  <a:pt x="203953" y="182861"/>
                </a:lnTo>
                <a:lnTo>
                  <a:pt x="161955" y="209757"/>
                </a:lnTo>
                <a:lnTo>
                  <a:pt x="135643" y="229240"/>
                </a:lnTo>
                <a:lnTo>
                  <a:pt x="110684" y="249187"/>
                </a:lnTo>
                <a:lnTo>
                  <a:pt x="88303" y="269341"/>
                </a:lnTo>
                <a:lnTo>
                  <a:pt x="69324" y="289588"/>
                </a:lnTo>
                <a:lnTo>
                  <a:pt x="52423" y="309875"/>
                </a:lnTo>
                <a:lnTo>
                  <a:pt x="36444" y="330181"/>
                </a:lnTo>
                <a:lnTo>
                  <a:pt x="23134" y="350494"/>
                </a:lnTo>
                <a:lnTo>
                  <a:pt x="12420" y="371658"/>
                </a:lnTo>
                <a:lnTo>
                  <a:pt x="4837" y="395175"/>
                </a:lnTo>
                <a:lnTo>
                  <a:pt x="902" y="417480"/>
                </a:lnTo>
                <a:lnTo>
                  <a:pt x="0" y="439529"/>
                </a:lnTo>
                <a:lnTo>
                  <a:pt x="2421" y="463440"/>
                </a:lnTo>
                <a:lnTo>
                  <a:pt x="8577" y="488179"/>
                </a:lnTo>
                <a:lnTo>
                  <a:pt x="17804" y="513284"/>
                </a:lnTo>
                <a:lnTo>
                  <a:pt x="30372" y="538554"/>
                </a:lnTo>
                <a:lnTo>
                  <a:pt x="44424" y="561638"/>
                </a:lnTo>
                <a:lnTo>
                  <a:pt x="59982" y="584033"/>
                </a:lnTo>
                <a:lnTo>
                  <a:pt x="78187" y="608097"/>
                </a:lnTo>
                <a:lnTo>
                  <a:pt x="99824" y="632903"/>
                </a:lnTo>
                <a:lnTo>
                  <a:pt x="124398" y="658040"/>
                </a:lnTo>
                <a:lnTo>
                  <a:pt x="152254" y="683323"/>
                </a:lnTo>
                <a:lnTo>
                  <a:pt x="181567" y="706413"/>
                </a:lnTo>
                <a:lnTo>
                  <a:pt x="213222" y="727964"/>
                </a:lnTo>
                <a:lnTo>
                  <a:pt x="249868" y="748832"/>
                </a:lnTo>
                <a:lnTo>
                  <a:pt x="288734" y="769394"/>
                </a:lnTo>
                <a:lnTo>
                  <a:pt x="329432" y="788976"/>
                </a:lnTo>
                <a:lnTo>
                  <a:pt x="372920" y="806146"/>
                </a:lnTo>
                <a:lnTo>
                  <a:pt x="417648" y="822243"/>
                </a:lnTo>
                <a:lnTo>
                  <a:pt x="463774" y="837864"/>
                </a:lnTo>
                <a:lnTo>
                  <a:pt x="512496" y="853273"/>
                </a:lnTo>
                <a:lnTo>
                  <a:pt x="566889" y="864074"/>
                </a:lnTo>
                <a:lnTo>
                  <a:pt x="624083" y="871695"/>
                </a:lnTo>
                <a:lnTo>
                  <a:pt x="680547" y="877905"/>
                </a:lnTo>
                <a:lnTo>
                  <a:pt x="859219" y="893970"/>
                </a:lnTo>
                <a:lnTo>
                  <a:pt x="917696" y="894578"/>
                </a:lnTo>
                <a:lnTo>
                  <a:pt x="975577" y="892873"/>
                </a:lnTo>
                <a:lnTo>
                  <a:pt x="1035169" y="892116"/>
                </a:lnTo>
                <a:lnTo>
                  <a:pt x="1095520" y="889521"/>
                </a:lnTo>
                <a:lnTo>
                  <a:pt x="1155363" y="885545"/>
                </a:lnTo>
                <a:lnTo>
                  <a:pt x="1213005" y="880956"/>
                </a:lnTo>
                <a:lnTo>
                  <a:pt x="1265152" y="873837"/>
                </a:lnTo>
                <a:lnTo>
                  <a:pt x="1368809" y="855469"/>
                </a:lnTo>
                <a:lnTo>
                  <a:pt x="1419065" y="843317"/>
                </a:lnTo>
                <a:lnTo>
                  <a:pt x="1466801" y="829451"/>
                </a:lnTo>
                <a:lnTo>
                  <a:pt x="1536516" y="807364"/>
                </a:lnTo>
                <a:lnTo>
                  <a:pt x="1582502" y="792304"/>
                </a:lnTo>
                <a:lnTo>
                  <a:pt x="1623823" y="774887"/>
                </a:lnTo>
                <a:lnTo>
                  <a:pt x="1661945" y="755857"/>
                </a:lnTo>
                <a:lnTo>
                  <a:pt x="1698643" y="736111"/>
                </a:lnTo>
                <a:lnTo>
                  <a:pt x="1752624" y="705954"/>
                </a:lnTo>
                <a:lnTo>
                  <a:pt x="1783819" y="685709"/>
                </a:lnTo>
                <a:lnTo>
                  <a:pt x="1812641" y="665423"/>
                </a:lnTo>
                <a:lnTo>
                  <a:pt x="1842384" y="645117"/>
                </a:lnTo>
                <a:lnTo>
                  <a:pt x="1865763" y="624803"/>
                </a:lnTo>
                <a:lnTo>
                  <a:pt x="1885466" y="603640"/>
                </a:lnTo>
                <a:lnTo>
                  <a:pt x="1905512" y="580123"/>
                </a:lnTo>
                <a:lnTo>
                  <a:pt x="1918937" y="557818"/>
                </a:lnTo>
                <a:lnTo>
                  <a:pt x="1926880" y="536615"/>
                </a:lnTo>
                <a:lnTo>
                  <a:pt x="1930409" y="515903"/>
                </a:lnTo>
                <a:lnTo>
                  <a:pt x="1931979" y="495409"/>
                </a:lnTo>
                <a:lnTo>
                  <a:pt x="1932397" y="485202"/>
                </a:lnTo>
                <a:lnTo>
                  <a:pt x="1926088" y="462573"/>
                </a:lnTo>
                <a:lnTo>
                  <a:pt x="1913972" y="438404"/>
                </a:lnTo>
                <a:lnTo>
                  <a:pt x="1897297" y="413551"/>
                </a:lnTo>
                <a:lnTo>
                  <a:pt x="1878597" y="390652"/>
                </a:lnTo>
                <a:lnTo>
                  <a:pt x="1857305" y="369186"/>
                </a:lnTo>
                <a:lnTo>
                  <a:pt x="1830907" y="348357"/>
                </a:lnTo>
                <a:lnTo>
                  <a:pt x="1799984" y="327810"/>
                </a:lnTo>
                <a:lnTo>
                  <a:pt x="1765639" y="307389"/>
                </a:lnTo>
                <a:lnTo>
                  <a:pt x="1689393" y="26666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549"/>
          <p:cNvSpPr/>
          <p:nvPr/>
        </p:nvSpPr>
        <p:spPr>
          <a:xfrm>
            <a:off x="1274641" y="4040243"/>
            <a:ext cx="2200651" cy="889412"/>
          </a:xfrm>
          <a:custGeom>
            <a:avLst/>
            <a:gdLst/>
            <a:ahLst/>
            <a:cxnLst/>
            <a:rect l="0" t="0" r="0" b="0"/>
            <a:pathLst>
              <a:path w="2200651" h="889412">
                <a:moveTo>
                  <a:pt x="2139118" y="219337"/>
                </a:moveTo>
                <a:lnTo>
                  <a:pt x="2108220" y="213306"/>
                </a:lnTo>
                <a:lnTo>
                  <a:pt x="2085655" y="209930"/>
                </a:lnTo>
                <a:lnTo>
                  <a:pt x="2062882" y="205825"/>
                </a:lnTo>
                <a:lnTo>
                  <a:pt x="2040048" y="202351"/>
                </a:lnTo>
                <a:lnTo>
                  <a:pt x="1994338" y="190962"/>
                </a:lnTo>
                <a:lnTo>
                  <a:pt x="1971478" y="187223"/>
                </a:lnTo>
                <a:lnTo>
                  <a:pt x="1902899" y="165954"/>
                </a:lnTo>
                <a:lnTo>
                  <a:pt x="1887658" y="160051"/>
                </a:lnTo>
                <a:lnTo>
                  <a:pt x="1854921" y="144722"/>
                </a:lnTo>
                <a:lnTo>
                  <a:pt x="1789989" y="125778"/>
                </a:lnTo>
                <a:lnTo>
                  <a:pt x="1766357" y="117642"/>
                </a:lnTo>
                <a:lnTo>
                  <a:pt x="1705152" y="103262"/>
                </a:lnTo>
                <a:lnTo>
                  <a:pt x="1643892" y="88412"/>
                </a:lnTo>
                <a:lnTo>
                  <a:pt x="1582026" y="72089"/>
                </a:lnTo>
                <a:lnTo>
                  <a:pt x="1513613" y="59833"/>
                </a:lnTo>
                <a:lnTo>
                  <a:pt x="1443027" y="49259"/>
                </a:lnTo>
                <a:lnTo>
                  <a:pt x="1389780" y="37522"/>
                </a:lnTo>
                <a:lnTo>
                  <a:pt x="1336467" y="27366"/>
                </a:lnTo>
                <a:lnTo>
                  <a:pt x="1265357" y="16348"/>
                </a:lnTo>
                <a:lnTo>
                  <a:pt x="1211171" y="9426"/>
                </a:lnTo>
                <a:lnTo>
                  <a:pt x="1152595" y="6153"/>
                </a:lnTo>
                <a:lnTo>
                  <a:pt x="1092341" y="1043"/>
                </a:lnTo>
                <a:lnTo>
                  <a:pt x="1030744" y="0"/>
                </a:lnTo>
                <a:lnTo>
                  <a:pt x="964609" y="3830"/>
                </a:lnTo>
                <a:lnTo>
                  <a:pt x="896754" y="5341"/>
                </a:lnTo>
                <a:lnTo>
                  <a:pt x="828388" y="7482"/>
                </a:lnTo>
                <a:lnTo>
                  <a:pt x="714167" y="23119"/>
                </a:lnTo>
                <a:lnTo>
                  <a:pt x="599878" y="42404"/>
                </a:lnTo>
                <a:lnTo>
                  <a:pt x="533557" y="55717"/>
                </a:lnTo>
                <a:lnTo>
                  <a:pt x="468750" y="75748"/>
                </a:lnTo>
                <a:lnTo>
                  <a:pt x="403546" y="97770"/>
                </a:lnTo>
                <a:lnTo>
                  <a:pt x="343586" y="120382"/>
                </a:lnTo>
                <a:lnTo>
                  <a:pt x="288285" y="145426"/>
                </a:lnTo>
                <a:lnTo>
                  <a:pt x="252266" y="164474"/>
                </a:lnTo>
                <a:lnTo>
                  <a:pt x="216502" y="184229"/>
                </a:lnTo>
                <a:lnTo>
                  <a:pt x="185367" y="204298"/>
                </a:lnTo>
                <a:lnTo>
                  <a:pt x="156571" y="224507"/>
                </a:lnTo>
                <a:lnTo>
                  <a:pt x="126840" y="244777"/>
                </a:lnTo>
                <a:lnTo>
                  <a:pt x="101209" y="267332"/>
                </a:lnTo>
                <a:lnTo>
                  <a:pt x="79374" y="291469"/>
                </a:lnTo>
                <a:lnTo>
                  <a:pt x="61204" y="316307"/>
                </a:lnTo>
                <a:lnTo>
                  <a:pt x="44661" y="341457"/>
                </a:lnTo>
                <a:lnTo>
                  <a:pt x="29689" y="366746"/>
                </a:lnTo>
                <a:lnTo>
                  <a:pt x="17390" y="392097"/>
                </a:lnTo>
                <a:lnTo>
                  <a:pt x="8537" y="417474"/>
                </a:lnTo>
                <a:lnTo>
                  <a:pt x="2627" y="442865"/>
                </a:lnTo>
                <a:lnTo>
                  <a:pt x="0" y="468260"/>
                </a:lnTo>
                <a:lnTo>
                  <a:pt x="1091" y="493659"/>
                </a:lnTo>
                <a:lnTo>
                  <a:pt x="4397" y="519905"/>
                </a:lnTo>
                <a:lnTo>
                  <a:pt x="8690" y="548503"/>
                </a:lnTo>
                <a:lnTo>
                  <a:pt x="17935" y="575888"/>
                </a:lnTo>
                <a:lnTo>
                  <a:pt x="30510" y="601324"/>
                </a:lnTo>
                <a:lnTo>
                  <a:pt x="44566" y="623918"/>
                </a:lnTo>
                <a:lnTo>
                  <a:pt x="63795" y="647507"/>
                </a:lnTo>
                <a:lnTo>
                  <a:pt x="86453" y="671255"/>
                </a:lnTo>
                <a:lnTo>
                  <a:pt x="110634" y="693098"/>
                </a:lnTo>
                <a:lnTo>
                  <a:pt x="137750" y="714095"/>
                </a:lnTo>
                <a:lnTo>
                  <a:pt x="167582" y="734717"/>
                </a:lnTo>
                <a:lnTo>
                  <a:pt x="200596" y="755170"/>
                </a:lnTo>
                <a:lnTo>
                  <a:pt x="237282" y="775550"/>
                </a:lnTo>
                <a:lnTo>
                  <a:pt x="277012" y="795050"/>
                </a:lnTo>
                <a:lnTo>
                  <a:pt x="342219" y="819461"/>
                </a:lnTo>
                <a:lnTo>
                  <a:pt x="410646" y="837795"/>
                </a:lnTo>
                <a:lnTo>
                  <a:pt x="459331" y="848678"/>
                </a:lnTo>
                <a:lnTo>
                  <a:pt x="513706" y="859160"/>
                </a:lnTo>
                <a:lnTo>
                  <a:pt x="570893" y="868616"/>
                </a:lnTo>
                <a:lnTo>
                  <a:pt x="627354" y="875641"/>
                </a:lnTo>
                <a:lnTo>
                  <a:pt x="711501" y="884356"/>
                </a:lnTo>
                <a:lnTo>
                  <a:pt x="769715" y="887435"/>
                </a:lnTo>
                <a:lnTo>
                  <a:pt x="829455" y="888803"/>
                </a:lnTo>
                <a:lnTo>
                  <a:pt x="889873" y="889411"/>
                </a:lnTo>
                <a:lnTo>
                  <a:pt x="952850" y="887423"/>
                </a:lnTo>
                <a:lnTo>
                  <a:pt x="1016682" y="882871"/>
                </a:lnTo>
                <a:lnTo>
                  <a:pt x="1078918" y="875204"/>
                </a:lnTo>
                <a:lnTo>
                  <a:pt x="1179167" y="861366"/>
                </a:lnTo>
                <a:lnTo>
                  <a:pt x="1239751" y="851535"/>
                </a:lnTo>
                <a:lnTo>
                  <a:pt x="1298286" y="841521"/>
                </a:lnTo>
                <a:lnTo>
                  <a:pt x="1363813" y="831426"/>
                </a:lnTo>
                <a:lnTo>
                  <a:pt x="1427932" y="819036"/>
                </a:lnTo>
                <a:lnTo>
                  <a:pt x="1489450" y="804217"/>
                </a:lnTo>
                <a:lnTo>
                  <a:pt x="1713258" y="737772"/>
                </a:lnTo>
                <a:lnTo>
                  <a:pt x="1764992" y="720121"/>
                </a:lnTo>
                <a:lnTo>
                  <a:pt x="1813666" y="700988"/>
                </a:lnTo>
                <a:lnTo>
                  <a:pt x="1855056" y="681195"/>
                </a:lnTo>
                <a:lnTo>
                  <a:pt x="1895464" y="658852"/>
                </a:lnTo>
                <a:lnTo>
                  <a:pt x="1934307" y="635657"/>
                </a:lnTo>
                <a:lnTo>
                  <a:pt x="1968505" y="614060"/>
                </a:lnTo>
                <a:lnTo>
                  <a:pt x="2016317" y="582860"/>
                </a:lnTo>
                <a:lnTo>
                  <a:pt x="2045030" y="560114"/>
                </a:lnTo>
                <a:lnTo>
                  <a:pt x="2071901" y="535894"/>
                </a:lnTo>
                <a:lnTo>
                  <a:pt x="2097955" y="511018"/>
                </a:lnTo>
                <a:lnTo>
                  <a:pt x="2121389" y="485851"/>
                </a:lnTo>
                <a:lnTo>
                  <a:pt x="2142245" y="461401"/>
                </a:lnTo>
                <a:lnTo>
                  <a:pt x="2159982" y="439246"/>
                </a:lnTo>
                <a:lnTo>
                  <a:pt x="2174074" y="415852"/>
                </a:lnTo>
                <a:lnTo>
                  <a:pt x="2185981" y="391344"/>
                </a:lnTo>
                <a:lnTo>
                  <a:pt x="2196918" y="366340"/>
                </a:lnTo>
                <a:lnTo>
                  <a:pt x="2200650" y="343374"/>
                </a:lnTo>
                <a:lnTo>
                  <a:pt x="2199486" y="321878"/>
                </a:lnTo>
                <a:lnTo>
                  <a:pt x="2196146" y="301035"/>
                </a:lnTo>
                <a:lnTo>
                  <a:pt x="2189582" y="282740"/>
                </a:lnTo>
                <a:lnTo>
                  <a:pt x="2174109" y="255903"/>
                </a:lnTo>
                <a:lnTo>
                  <a:pt x="2167526" y="246255"/>
                </a:lnTo>
                <a:lnTo>
                  <a:pt x="2151180" y="231018"/>
                </a:lnTo>
                <a:lnTo>
                  <a:pt x="2120679" y="212921"/>
                </a:lnTo>
                <a:lnTo>
                  <a:pt x="2096210" y="202939"/>
                </a:lnTo>
                <a:lnTo>
                  <a:pt x="2036851" y="189632"/>
                </a:lnTo>
                <a:lnTo>
                  <a:pt x="1983511" y="181467"/>
                </a:lnTo>
                <a:lnTo>
                  <a:pt x="1927066" y="175943"/>
                </a:lnTo>
                <a:lnTo>
                  <a:pt x="1870549" y="174306"/>
                </a:lnTo>
                <a:lnTo>
                  <a:pt x="1742879" y="1736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Annotation550"/>
          <p:cNvSpPr/>
          <p:nvPr/>
        </p:nvSpPr>
        <p:spPr>
          <a:xfrm>
            <a:off x="3985260" y="2522220"/>
            <a:ext cx="266701" cy="403859"/>
          </a:xfrm>
          <a:custGeom>
            <a:avLst/>
            <a:gdLst/>
            <a:ahLst/>
            <a:cxnLst/>
            <a:rect l="0" t="0" r="0" b="0"/>
            <a:pathLst>
              <a:path w="266701" h="403859">
                <a:moveTo>
                  <a:pt x="22860" y="396240"/>
                </a:moveTo>
                <a:lnTo>
                  <a:pt x="18815" y="396240"/>
                </a:lnTo>
                <a:lnTo>
                  <a:pt x="17623" y="397087"/>
                </a:lnTo>
                <a:lnTo>
                  <a:pt x="16829" y="398498"/>
                </a:lnTo>
                <a:lnTo>
                  <a:pt x="15554" y="402801"/>
                </a:lnTo>
                <a:lnTo>
                  <a:pt x="14602" y="403154"/>
                </a:lnTo>
                <a:lnTo>
                  <a:pt x="7498" y="403798"/>
                </a:lnTo>
                <a:lnTo>
                  <a:pt x="342" y="403858"/>
                </a:lnTo>
                <a:lnTo>
                  <a:pt x="8" y="392508"/>
                </a:lnTo>
                <a:lnTo>
                  <a:pt x="0" y="384676"/>
                </a:lnTo>
                <a:lnTo>
                  <a:pt x="847" y="383450"/>
                </a:lnTo>
                <a:lnTo>
                  <a:pt x="2257" y="382634"/>
                </a:lnTo>
                <a:lnTo>
                  <a:pt x="4045" y="382089"/>
                </a:lnTo>
                <a:lnTo>
                  <a:pt x="5236" y="380879"/>
                </a:lnTo>
                <a:lnTo>
                  <a:pt x="6031" y="379226"/>
                </a:lnTo>
                <a:lnTo>
                  <a:pt x="7306" y="374535"/>
                </a:lnTo>
                <a:lnTo>
                  <a:pt x="14152" y="366921"/>
                </a:lnTo>
                <a:lnTo>
                  <a:pt x="15362" y="366534"/>
                </a:lnTo>
                <a:lnTo>
                  <a:pt x="18963" y="366104"/>
                </a:lnTo>
                <a:lnTo>
                  <a:pt x="20261" y="365143"/>
                </a:lnTo>
                <a:lnTo>
                  <a:pt x="21128" y="363655"/>
                </a:lnTo>
                <a:lnTo>
                  <a:pt x="22090" y="359745"/>
                </a:lnTo>
                <a:lnTo>
                  <a:pt x="22518" y="355184"/>
                </a:lnTo>
                <a:lnTo>
                  <a:pt x="23478" y="353629"/>
                </a:lnTo>
                <a:lnTo>
                  <a:pt x="24966" y="352593"/>
                </a:lnTo>
                <a:lnTo>
                  <a:pt x="26804" y="351902"/>
                </a:lnTo>
                <a:lnTo>
                  <a:pt x="28029" y="350595"/>
                </a:lnTo>
                <a:lnTo>
                  <a:pt x="28846" y="348876"/>
                </a:lnTo>
                <a:lnTo>
                  <a:pt x="29391" y="346885"/>
                </a:lnTo>
                <a:lnTo>
                  <a:pt x="32253" y="342413"/>
                </a:lnTo>
                <a:lnTo>
                  <a:pt x="36945" y="336689"/>
                </a:lnTo>
                <a:lnTo>
                  <a:pt x="43955" y="324238"/>
                </a:lnTo>
                <a:lnTo>
                  <a:pt x="50183" y="315451"/>
                </a:lnTo>
                <a:lnTo>
                  <a:pt x="53251" y="307486"/>
                </a:lnTo>
                <a:lnTo>
                  <a:pt x="61445" y="297209"/>
                </a:lnTo>
                <a:lnTo>
                  <a:pt x="68723" y="289568"/>
                </a:lnTo>
                <a:lnTo>
                  <a:pt x="86369" y="271780"/>
                </a:lnTo>
                <a:lnTo>
                  <a:pt x="93982" y="260115"/>
                </a:lnTo>
                <a:lnTo>
                  <a:pt x="104141" y="246240"/>
                </a:lnTo>
                <a:lnTo>
                  <a:pt x="111760" y="233732"/>
                </a:lnTo>
                <a:lnTo>
                  <a:pt x="116840" y="227212"/>
                </a:lnTo>
                <a:lnTo>
                  <a:pt x="124178" y="219234"/>
                </a:lnTo>
                <a:lnTo>
                  <a:pt x="132236" y="210044"/>
                </a:lnTo>
                <a:lnTo>
                  <a:pt x="141534" y="196197"/>
                </a:lnTo>
                <a:lnTo>
                  <a:pt x="147006" y="189363"/>
                </a:lnTo>
                <a:lnTo>
                  <a:pt x="154518" y="181246"/>
                </a:lnTo>
                <a:lnTo>
                  <a:pt x="162654" y="171994"/>
                </a:lnTo>
                <a:lnTo>
                  <a:pt x="169093" y="162237"/>
                </a:lnTo>
                <a:lnTo>
                  <a:pt x="177035" y="152257"/>
                </a:lnTo>
                <a:lnTo>
                  <a:pt x="185362" y="143023"/>
                </a:lnTo>
                <a:lnTo>
                  <a:pt x="191886" y="136097"/>
                </a:lnTo>
                <a:lnTo>
                  <a:pt x="197607" y="127939"/>
                </a:lnTo>
                <a:lnTo>
                  <a:pt x="202972" y="118668"/>
                </a:lnTo>
                <a:lnTo>
                  <a:pt x="208178" y="108904"/>
                </a:lnTo>
                <a:lnTo>
                  <a:pt x="215870" y="93886"/>
                </a:lnTo>
                <a:lnTo>
                  <a:pt x="223511" y="82757"/>
                </a:lnTo>
                <a:lnTo>
                  <a:pt x="226338" y="76857"/>
                </a:lnTo>
                <a:lnTo>
                  <a:pt x="227092" y="74098"/>
                </a:lnTo>
                <a:lnTo>
                  <a:pt x="230187" y="68774"/>
                </a:lnTo>
                <a:lnTo>
                  <a:pt x="236691" y="61018"/>
                </a:lnTo>
                <a:lnTo>
                  <a:pt x="239074" y="58459"/>
                </a:lnTo>
                <a:lnTo>
                  <a:pt x="240663" y="55906"/>
                </a:lnTo>
                <a:lnTo>
                  <a:pt x="243422" y="47229"/>
                </a:lnTo>
                <a:lnTo>
                  <a:pt x="251576" y="38048"/>
                </a:lnTo>
                <a:lnTo>
                  <a:pt x="257925" y="31644"/>
                </a:lnTo>
                <a:lnTo>
                  <a:pt x="258310" y="30409"/>
                </a:lnTo>
                <a:lnTo>
                  <a:pt x="259060" y="17852"/>
                </a:lnTo>
                <a:lnTo>
                  <a:pt x="259072" y="16401"/>
                </a:lnTo>
                <a:lnTo>
                  <a:pt x="259921" y="16014"/>
                </a:lnTo>
                <a:lnTo>
                  <a:pt x="266695" y="15240"/>
                </a:lnTo>
                <a:lnTo>
                  <a:pt x="266696" y="15240"/>
                </a:lnTo>
                <a:lnTo>
                  <a:pt x="266700" y="15240"/>
                </a:lnTo>
                <a:lnTo>
                  <a:pt x="266700" y="11195"/>
                </a:lnTo>
                <a:lnTo>
                  <a:pt x="265853" y="10003"/>
                </a:lnTo>
                <a:lnTo>
                  <a:pt x="264443" y="9209"/>
                </a:lnTo>
                <a:lnTo>
                  <a:pt x="262656" y="8679"/>
                </a:lnTo>
                <a:lnTo>
                  <a:pt x="261463" y="7479"/>
                </a:lnTo>
                <a:lnTo>
                  <a:pt x="260668" y="5833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551"/>
          <p:cNvSpPr/>
          <p:nvPr/>
        </p:nvSpPr>
        <p:spPr>
          <a:xfrm>
            <a:off x="4092041" y="2072643"/>
            <a:ext cx="103326" cy="99030"/>
          </a:xfrm>
          <a:custGeom>
            <a:avLst/>
            <a:gdLst/>
            <a:ahLst/>
            <a:cxnLst/>
            <a:rect l="0" t="0" r="0" b="0"/>
            <a:pathLst>
              <a:path w="103326" h="99030">
                <a:moveTo>
                  <a:pt x="30379" y="45717"/>
                </a:moveTo>
                <a:lnTo>
                  <a:pt x="34423" y="45717"/>
                </a:lnTo>
                <a:lnTo>
                  <a:pt x="35616" y="46564"/>
                </a:lnTo>
                <a:lnTo>
                  <a:pt x="36410" y="47975"/>
                </a:lnTo>
                <a:lnTo>
                  <a:pt x="37906" y="53023"/>
                </a:lnTo>
                <a:lnTo>
                  <a:pt x="35700" y="53198"/>
                </a:lnTo>
                <a:lnTo>
                  <a:pt x="33926" y="53244"/>
                </a:lnTo>
                <a:lnTo>
                  <a:pt x="32744" y="54122"/>
                </a:lnTo>
                <a:lnTo>
                  <a:pt x="31956" y="55554"/>
                </a:lnTo>
                <a:lnTo>
                  <a:pt x="31430" y="57355"/>
                </a:lnTo>
                <a:lnTo>
                  <a:pt x="30233" y="58556"/>
                </a:lnTo>
                <a:lnTo>
                  <a:pt x="28588" y="59356"/>
                </a:lnTo>
                <a:lnTo>
                  <a:pt x="26645" y="59890"/>
                </a:lnTo>
                <a:lnTo>
                  <a:pt x="25350" y="61092"/>
                </a:lnTo>
                <a:lnTo>
                  <a:pt x="24486" y="62740"/>
                </a:lnTo>
                <a:lnTo>
                  <a:pt x="22860" y="68235"/>
                </a:lnTo>
                <a:lnTo>
                  <a:pt x="22804" y="70683"/>
                </a:lnTo>
                <a:lnTo>
                  <a:pt x="22761" y="79920"/>
                </a:lnTo>
                <a:lnTo>
                  <a:pt x="23607" y="81219"/>
                </a:lnTo>
                <a:lnTo>
                  <a:pt x="25018" y="82085"/>
                </a:lnTo>
                <a:lnTo>
                  <a:pt x="30066" y="83716"/>
                </a:lnTo>
                <a:lnTo>
                  <a:pt x="32498" y="86030"/>
                </a:lnTo>
                <a:lnTo>
                  <a:pt x="34331" y="87832"/>
                </a:lnTo>
                <a:lnTo>
                  <a:pt x="36400" y="89034"/>
                </a:lnTo>
                <a:lnTo>
                  <a:pt x="38626" y="89835"/>
                </a:lnTo>
                <a:lnTo>
                  <a:pt x="40957" y="90369"/>
                </a:lnTo>
                <a:lnTo>
                  <a:pt x="43358" y="90725"/>
                </a:lnTo>
                <a:lnTo>
                  <a:pt x="45804" y="90962"/>
                </a:lnTo>
                <a:lnTo>
                  <a:pt x="48283" y="91120"/>
                </a:lnTo>
                <a:lnTo>
                  <a:pt x="50781" y="92073"/>
                </a:lnTo>
                <a:lnTo>
                  <a:pt x="53294" y="93554"/>
                </a:lnTo>
                <a:lnTo>
                  <a:pt x="55816" y="95388"/>
                </a:lnTo>
                <a:lnTo>
                  <a:pt x="58343" y="96611"/>
                </a:lnTo>
                <a:lnTo>
                  <a:pt x="60876" y="97426"/>
                </a:lnTo>
                <a:lnTo>
                  <a:pt x="63410" y="97970"/>
                </a:lnTo>
                <a:lnTo>
                  <a:pt x="65946" y="98332"/>
                </a:lnTo>
                <a:lnTo>
                  <a:pt x="68484" y="98574"/>
                </a:lnTo>
                <a:lnTo>
                  <a:pt x="71022" y="98735"/>
                </a:lnTo>
                <a:lnTo>
                  <a:pt x="76101" y="98914"/>
                </a:lnTo>
                <a:lnTo>
                  <a:pt x="82214" y="99029"/>
                </a:lnTo>
                <a:lnTo>
                  <a:pt x="85308" y="96787"/>
                </a:lnTo>
                <a:lnTo>
                  <a:pt x="87318" y="95004"/>
                </a:lnTo>
                <a:lnTo>
                  <a:pt x="89506" y="93815"/>
                </a:lnTo>
                <a:lnTo>
                  <a:pt x="91810" y="93022"/>
                </a:lnTo>
                <a:lnTo>
                  <a:pt x="97547" y="91750"/>
                </a:lnTo>
                <a:lnTo>
                  <a:pt x="98018" y="90799"/>
                </a:lnTo>
                <a:lnTo>
                  <a:pt x="98332" y="89319"/>
                </a:lnTo>
                <a:lnTo>
                  <a:pt x="98541" y="87485"/>
                </a:lnTo>
                <a:lnTo>
                  <a:pt x="98680" y="85416"/>
                </a:lnTo>
                <a:lnTo>
                  <a:pt x="98774" y="83189"/>
                </a:lnTo>
                <a:lnTo>
                  <a:pt x="98835" y="80859"/>
                </a:lnTo>
                <a:lnTo>
                  <a:pt x="99724" y="78458"/>
                </a:lnTo>
                <a:lnTo>
                  <a:pt x="101162" y="76011"/>
                </a:lnTo>
                <a:lnTo>
                  <a:pt x="102968" y="73533"/>
                </a:lnTo>
                <a:lnTo>
                  <a:pt x="103325" y="71034"/>
                </a:lnTo>
                <a:lnTo>
                  <a:pt x="102717" y="68522"/>
                </a:lnTo>
                <a:lnTo>
                  <a:pt x="101464" y="66000"/>
                </a:lnTo>
                <a:lnTo>
                  <a:pt x="100629" y="63473"/>
                </a:lnTo>
                <a:lnTo>
                  <a:pt x="100073" y="60941"/>
                </a:lnTo>
                <a:lnTo>
                  <a:pt x="99702" y="58406"/>
                </a:lnTo>
                <a:lnTo>
                  <a:pt x="99454" y="55023"/>
                </a:lnTo>
                <a:lnTo>
                  <a:pt x="99289" y="51074"/>
                </a:lnTo>
                <a:lnTo>
                  <a:pt x="99179" y="46749"/>
                </a:lnTo>
                <a:lnTo>
                  <a:pt x="98259" y="43018"/>
                </a:lnTo>
                <a:lnTo>
                  <a:pt x="96799" y="39684"/>
                </a:lnTo>
                <a:lnTo>
                  <a:pt x="94979" y="36615"/>
                </a:lnTo>
                <a:lnTo>
                  <a:pt x="92919" y="33722"/>
                </a:lnTo>
                <a:lnTo>
                  <a:pt x="90699" y="30947"/>
                </a:lnTo>
                <a:lnTo>
                  <a:pt x="85098" y="24455"/>
                </a:lnTo>
                <a:lnTo>
                  <a:pt x="82074" y="21309"/>
                </a:lnTo>
                <a:lnTo>
                  <a:pt x="73234" y="12391"/>
                </a:lnTo>
                <a:lnTo>
                  <a:pt x="70803" y="10800"/>
                </a:lnTo>
                <a:lnTo>
                  <a:pt x="68335" y="9739"/>
                </a:lnTo>
                <a:lnTo>
                  <a:pt x="65843" y="9031"/>
                </a:lnTo>
                <a:lnTo>
                  <a:pt x="63334" y="7713"/>
                </a:lnTo>
                <a:lnTo>
                  <a:pt x="60816" y="5988"/>
                </a:lnTo>
                <a:lnTo>
                  <a:pt x="58291" y="3991"/>
                </a:lnTo>
                <a:lnTo>
                  <a:pt x="55760" y="2660"/>
                </a:lnTo>
                <a:lnTo>
                  <a:pt x="53226" y="1772"/>
                </a:lnTo>
                <a:lnTo>
                  <a:pt x="50691" y="1180"/>
                </a:lnTo>
                <a:lnTo>
                  <a:pt x="48154" y="786"/>
                </a:lnTo>
                <a:lnTo>
                  <a:pt x="45615" y="523"/>
                </a:lnTo>
                <a:lnTo>
                  <a:pt x="43076" y="348"/>
                </a:lnTo>
                <a:lnTo>
                  <a:pt x="40538" y="231"/>
                </a:lnTo>
                <a:lnTo>
                  <a:pt x="31884" y="28"/>
                </a:lnTo>
                <a:lnTo>
                  <a:pt x="19905" y="0"/>
                </a:lnTo>
                <a:lnTo>
                  <a:pt x="18316" y="846"/>
                </a:lnTo>
                <a:lnTo>
                  <a:pt x="17257" y="2256"/>
                </a:lnTo>
                <a:lnTo>
                  <a:pt x="16550" y="4043"/>
                </a:lnTo>
                <a:lnTo>
                  <a:pt x="15233" y="5234"/>
                </a:lnTo>
                <a:lnTo>
                  <a:pt x="13508" y="6029"/>
                </a:lnTo>
                <a:lnTo>
                  <a:pt x="8702" y="7303"/>
                </a:lnTo>
                <a:lnTo>
                  <a:pt x="5786" y="9735"/>
                </a:lnTo>
                <a:lnTo>
                  <a:pt x="3824" y="11569"/>
                </a:lnTo>
                <a:lnTo>
                  <a:pt x="2516" y="13639"/>
                </a:lnTo>
                <a:lnTo>
                  <a:pt x="1643" y="15865"/>
                </a:lnTo>
                <a:lnTo>
                  <a:pt x="243" y="21476"/>
                </a:lnTo>
                <a:lnTo>
                  <a:pt x="51" y="24501"/>
                </a:lnTo>
                <a:lnTo>
                  <a:pt x="0" y="26493"/>
                </a:lnTo>
                <a:lnTo>
                  <a:pt x="813" y="28668"/>
                </a:lnTo>
                <a:lnTo>
                  <a:pt x="2202" y="30964"/>
                </a:lnTo>
                <a:lnTo>
                  <a:pt x="6468" y="36688"/>
                </a:lnTo>
                <a:lnTo>
                  <a:pt x="9310" y="39729"/>
                </a:lnTo>
                <a:lnTo>
                  <a:pt x="11253" y="41725"/>
                </a:lnTo>
                <a:lnTo>
                  <a:pt x="12548" y="43902"/>
                </a:lnTo>
                <a:lnTo>
                  <a:pt x="13411" y="46200"/>
                </a:lnTo>
                <a:lnTo>
                  <a:pt x="15139" y="533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Annotation552"/>
          <p:cNvSpPr/>
          <p:nvPr/>
        </p:nvSpPr>
        <p:spPr>
          <a:xfrm>
            <a:off x="4221480" y="2080260"/>
            <a:ext cx="15241" cy="15241"/>
          </a:xfrm>
          <a:custGeom>
            <a:avLst/>
            <a:gdLst/>
            <a:ahLst/>
            <a:cxnLst/>
            <a:rect l="0" t="0" r="0" b="0"/>
            <a:pathLst>
              <a:path w="15241" h="15241">
                <a:moveTo>
                  <a:pt x="0" y="0"/>
                </a:moveTo>
                <a:lnTo>
                  <a:pt x="6561" y="6561"/>
                </a:lnTo>
                <a:lnTo>
                  <a:pt x="6914" y="7760"/>
                </a:lnTo>
                <a:lnTo>
                  <a:pt x="7149" y="9407"/>
                </a:lnTo>
                <a:lnTo>
                  <a:pt x="7306" y="11351"/>
                </a:lnTo>
                <a:lnTo>
                  <a:pt x="8258" y="12648"/>
                </a:lnTo>
                <a:lnTo>
                  <a:pt x="9738" y="13512"/>
                </a:lnTo>
                <a:lnTo>
                  <a:pt x="15232" y="15237"/>
                </a:lnTo>
                <a:lnTo>
                  <a:pt x="1524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Annotation553"/>
          <p:cNvSpPr/>
          <p:nvPr/>
        </p:nvSpPr>
        <p:spPr>
          <a:xfrm>
            <a:off x="4160520" y="1969214"/>
            <a:ext cx="129541" cy="71783"/>
          </a:xfrm>
          <a:custGeom>
            <a:avLst/>
            <a:gdLst/>
            <a:ahLst/>
            <a:cxnLst/>
            <a:rect l="0" t="0" r="0" b="0"/>
            <a:pathLst>
              <a:path w="129541" h="71783">
                <a:moveTo>
                  <a:pt x="15240" y="42466"/>
                </a:moveTo>
                <a:lnTo>
                  <a:pt x="9" y="42466"/>
                </a:lnTo>
                <a:lnTo>
                  <a:pt x="0" y="28313"/>
                </a:lnTo>
                <a:lnTo>
                  <a:pt x="847" y="27104"/>
                </a:lnTo>
                <a:lnTo>
                  <a:pt x="2258" y="25451"/>
                </a:lnTo>
                <a:lnTo>
                  <a:pt x="6561" y="20761"/>
                </a:lnTo>
                <a:lnTo>
                  <a:pt x="6914" y="19529"/>
                </a:lnTo>
                <a:lnTo>
                  <a:pt x="7149" y="17861"/>
                </a:lnTo>
                <a:lnTo>
                  <a:pt x="7306" y="15903"/>
                </a:lnTo>
                <a:lnTo>
                  <a:pt x="8257" y="13750"/>
                </a:lnTo>
                <a:lnTo>
                  <a:pt x="9739" y="11469"/>
                </a:lnTo>
                <a:lnTo>
                  <a:pt x="14153" y="5769"/>
                </a:lnTo>
                <a:lnTo>
                  <a:pt x="15362" y="5301"/>
                </a:lnTo>
                <a:lnTo>
                  <a:pt x="18963" y="4782"/>
                </a:lnTo>
                <a:lnTo>
                  <a:pt x="21706" y="4489"/>
                </a:lnTo>
                <a:lnTo>
                  <a:pt x="22938" y="3601"/>
                </a:lnTo>
                <a:lnTo>
                  <a:pt x="24605" y="2163"/>
                </a:lnTo>
                <a:lnTo>
                  <a:pt x="26563" y="357"/>
                </a:lnTo>
                <a:lnTo>
                  <a:pt x="27869" y="0"/>
                </a:lnTo>
                <a:lnTo>
                  <a:pt x="28739" y="609"/>
                </a:lnTo>
                <a:lnTo>
                  <a:pt x="29320" y="1861"/>
                </a:lnTo>
                <a:lnTo>
                  <a:pt x="30554" y="2696"/>
                </a:lnTo>
                <a:lnTo>
                  <a:pt x="34182" y="3624"/>
                </a:lnTo>
                <a:lnTo>
                  <a:pt x="38173" y="4219"/>
                </a:lnTo>
                <a:lnTo>
                  <a:pt x="41801" y="4301"/>
                </a:lnTo>
                <a:lnTo>
                  <a:pt x="43108" y="5169"/>
                </a:lnTo>
                <a:lnTo>
                  <a:pt x="43978" y="6595"/>
                </a:lnTo>
                <a:lnTo>
                  <a:pt x="44559" y="8392"/>
                </a:lnTo>
                <a:lnTo>
                  <a:pt x="45793" y="10436"/>
                </a:lnTo>
                <a:lnTo>
                  <a:pt x="47462" y="12646"/>
                </a:lnTo>
                <a:lnTo>
                  <a:pt x="49421" y="14966"/>
                </a:lnTo>
                <a:lnTo>
                  <a:pt x="50728" y="17360"/>
                </a:lnTo>
                <a:lnTo>
                  <a:pt x="51598" y="19802"/>
                </a:lnTo>
                <a:lnTo>
                  <a:pt x="52179" y="22276"/>
                </a:lnTo>
                <a:lnTo>
                  <a:pt x="53413" y="24773"/>
                </a:lnTo>
                <a:lnTo>
                  <a:pt x="55082" y="27284"/>
                </a:lnTo>
                <a:lnTo>
                  <a:pt x="59799" y="33353"/>
                </a:lnTo>
                <a:lnTo>
                  <a:pt x="61033" y="34697"/>
                </a:lnTo>
                <a:lnTo>
                  <a:pt x="64661" y="38449"/>
                </a:lnTo>
                <a:lnTo>
                  <a:pt x="65968" y="40635"/>
                </a:lnTo>
                <a:lnTo>
                  <a:pt x="66838" y="42938"/>
                </a:lnTo>
                <a:lnTo>
                  <a:pt x="67419" y="45321"/>
                </a:lnTo>
                <a:lnTo>
                  <a:pt x="67806" y="47756"/>
                </a:lnTo>
                <a:lnTo>
                  <a:pt x="68064" y="50226"/>
                </a:lnTo>
                <a:lnTo>
                  <a:pt x="68236" y="52719"/>
                </a:lnTo>
                <a:lnTo>
                  <a:pt x="69197" y="54382"/>
                </a:lnTo>
                <a:lnTo>
                  <a:pt x="70685" y="55490"/>
                </a:lnTo>
                <a:lnTo>
                  <a:pt x="72524" y="56228"/>
                </a:lnTo>
                <a:lnTo>
                  <a:pt x="73749" y="57568"/>
                </a:lnTo>
                <a:lnTo>
                  <a:pt x="74566" y="59307"/>
                </a:lnTo>
                <a:lnTo>
                  <a:pt x="75111" y="61314"/>
                </a:lnTo>
                <a:lnTo>
                  <a:pt x="76320" y="62651"/>
                </a:lnTo>
                <a:lnTo>
                  <a:pt x="77974" y="63543"/>
                </a:lnTo>
                <a:lnTo>
                  <a:pt x="79922" y="64137"/>
                </a:lnTo>
                <a:lnTo>
                  <a:pt x="81221" y="65380"/>
                </a:lnTo>
                <a:lnTo>
                  <a:pt x="82088" y="67055"/>
                </a:lnTo>
                <a:lnTo>
                  <a:pt x="82665" y="69019"/>
                </a:lnTo>
                <a:lnTo>
                  <a:pt x="83897" y="70328"/>
                </a:lnTo>
                <a:lnTo>
                  <a:pt x="85565" y="71201"/>
                </a:lnTo>
                <a:lnTo>
                  <a:pt x="87523" y="71782"/>
                </a:lnTo>
                <a:lnTo>
                  <a:pt x="88828" y="71323"/>
                </a:lnTo>
                <a:lnTo>
                  <a:pt x="89699" y="70171"/>
                </a:lnTo>
                <a:lnTo>
                  <a:pt x="90279" y="68556"/>
                </a:lnTo>
                <a:lnTo>
                  <a:pt x="91513" y="67479"/>
                </a:lnTo>
                <a:lnTo>
                  <a:pt x="93182" y="66762"/>
                </a:lnTo>
                <a:lnTo>
                  <a:pt x="95142" y="66283"/>
                </a:lnTo>
                <a:lnTo>
                  <a:pt x="96448" y="65117"/>
                </a:lnTo>
                <a:lnTo>
                  <a:pt x="97318" y="63494"/>
                </a:lnTo>
                <a:lnTo>
                  <a:pt x="97899" y="61564"/>
                </a:lnTo>
                <a:lnTo>
                  <a:pt x="99132" y="60278"/>
                </a:lnTo>
                <a:lnTo>
                  <a:pt x="100801" y="59421"/>
                </a:lnTo>
                <a:lnTo>
                  <a:pt x="102761" y="58849"/>
                </a:lnTo>
                <a:lnTo>
                  <a:pt x="104914" y="57622"/>
                </a:lnTo>
                <a:lnTo>
                  <a:pt x="107195" y="55956"/>
                </a:lnTo>
                <a:lnTo>
                  <a:pt x="109564" y="54000"/>
                </a:lnTo>
                <a:lnTo>
                  <a:pt x="111143" y="51002"/>
                </a:lnTo>
                <a:lnTo>
                  <a:pt x="112195" y="47310"/>
                </a:lnTo>
                <a:lnTo>
                  <a:pt x="112897" y="43155"/>
                </a:lnTo>
                <a:lnTo>
                  <a:pt x="114211" y="39539"/>
                </a:lnTo>
                <a:lnTo>
                  <a:pt x="115934" y="36281"/>
                </a:lnTo>
                <a:lnTo>
                  <a:pt x="117929" y="33263"/>
                </a:lnTo>
                <a:lnTo>
                  <a:pt x="119259" y="29557"/>
                </a:lnTo>
                <a:lnTo>
                  <a:pt x="120146" y="25394"/>
                </a:lnTo>
                <a:lnTo>
                  <a:pt x="120738" y="20924"/>
                </a:lnTo>
                <a:lnTo>
                  <a:pt x="121979" y="17098"/>
                </a:lnTo>
                <a:lnTo>
                  <a:pt x="123652" y="13701"/>
                </a:lnTo>
                <a:lnTo>
                  <a:pt x="129540" y="436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Annotation554"/>
          <p:cNvSpPr/>
          <p:nvPr/>
        </p:nvSpPr>
        <p:spPr>
          <a:xfrm>
            <a:off x="4207316" y="1829125"/>
            <a:ext cx="150133" cy="68256"/>
          </a:xfrm>
          <a:custGeom>
            <a:avLst/>
            <a:gdLst/>
            <a:ahLst/>
            <a:cxnLst/>
            <a:rect l="0" t="0" r="0" b="0"/>
            <a:pathLst>
              <a:path w="150133" h="68256">
                <a:moveTo>
                  <a:pt x="21784" y="30155"/>
                </a:moveTo>
                <a:lnTo>
                  <a:pt x="8662" y="36716"/>
                </a:lnTo>
                <a:lnTo>
                  <a:pt x="7956" y="38762"/>
                </a:lnTo>
                <a:lnTo>
                  <a:pt x="7485" y="41820"/>
                </a:lnTo>
                <a:lnTo>
                  <a:pt x="6730" y="50804"/>
                </a:lnTo>
                <a:lnTo>
                  <a:pt x="5821" y="51541"/>
                </a:lnTo>
                <a:lnTo>
                  <a:pt x="4369" y="52032"/>
                </a:lnTo>
                <a:lnTo>
                  <a:pt x="0" y="52821"/>
                </a:lnTo>
                <a:lnTo>
                  <a:pt x="488" y="52039"/>
                </a:lnTo>
                <a:lnTo>
                  <a:pt x="1660" y="50671"/>
                </a:lnTo>
                <a:lnTo>
                  <a:pt x="5580" y="46437"/>
                </a:lnTo>
                <a:lnTo>
                  <a:pt x="17065" y="34880"/>
                </a:lnTo>
                <a:lnTo>
                  <a:pt x="19485" y="33306"/>
                </a:lnTo>
                <a:lnTo>
                  <a:pt x="21945" y="32255"/>
                </a:lnTo>
                <a:lnTo>
                  <a:pt x="24431" y="31555"/>
                </a:lnTo>
                <a:lnTo>
                  <a:pt x="26935" y="30242"/>
                </a:lnTo>
                <a:lnTo>
                  <a:pt x="29451" y="28520"/>
                </a:lnTo>
                <a:lnTo>
                  <a:pt x="31975" y="26525"/>
                </a:lnTo>
                <a:lnTo>
                  <a:pt x="34505" y="25195"/>
                </a:lnTo>
                <a:lnTo>
                  <a:pt x="37038" y="24308"/>
                </a:lnTo>
                <a:lnTo>
                  <a:pt x="39573" y="23717"/>
                </a:lnTo>
                <a:lnTo>
                  <a:pt x="42957" y="22477"/>
                </a:lnTo>
                <a:lnTo>
                  <a:pt x="46905" y="20803"/>
                </a:lnTo>
                <a:lnTo>
                  <a:pt x="51232" y="18840"/>
                </a:lnTo>
                <a:lnTo>
                  <a:pt x="54962" y="16685"/>
                </a:lnTo>
                <a:lnTo>
                  <a:pt x="58296" y="14402"/>
                </a:lnTo>
                <a:lnTo>
                  <a:pt x="61366" y="12033"/>
                </a:lnTo>
                <a:lnTo>
                  <a:pt x="64259" y="10454"/>
                </a:lnTo>
                <a:lnTo>
                  <a:pt x="67033" y="9401"/>
                </a:lnTo>
                <a:lnTo>
                  <a:pt x="69730" y="8699"/>
                </a:lnTo>
                <a:lnTo>
                  <a:pt x="73222" y="8231"/>
                </a:lnTo>
                <a:lnTo>
                  <a:pt x="77242" y="7919"/>
                </a:lnTo>
                <a:lnTo>
                  <a:pt x="81616" y="7711"/>
                </a:lnTo>
                <a:lnTo>
                  <a:pt x="85379" y="6726"/>
                </a:lnTo>
                <a:lnTo>
                  <a:pt x="88734" y="5222"/>
                </a:lnTo>
                <a:lnTo>
                  <a:pt x="91817" y="3373"/>
                </a:lnTo>
                <a:lnTo>
                  <a:pt x="94719" y="2141"/>
                </a:lnTo>
                <a:lnTo>
                  <a:pt x="97501" y="1319"/>
                </a:lnTo>
                <a:lnTo>
                  <a:pt x="100202" y="771"/>
                </a:lnTo>
                <a:lnTo>
                  <a:pt x="102849" y="406"/>
                </a:lnTo>
                <a:lnTo>
                  <a:pt x="105461" y="162"/>
                </a:lnTo>
                <a:lnTo>
                  <a:pt x="108048" y="0"/>
                </a:lnTo>
                <a:lnTo>
                  <a:pt x="110620" y="738"/>
                </a:lnTo>
                <a:lnTo>
                  <a:pt x="113181" y="2077"/>
                </a:lnTo>
                <a:lnTo>
                  <a:pt x="115735" y="3816"/>
                </a:lnTo>
                <a:lnTo>
                  <a:pt x="118285" y="4976"/>
                </a:lnTo>
                <a:lnTo>
                  <a:pt x="120831" y="5749"/>
                </a:lnTo>
                <a:lnTo>
                  <a:pt x="123375" y="6265"/>
                </a:lnTo>
                <a:lnTo>
                  <a:pt x="125918" y="7455"/>
                </a:lnTo>
                <a:lnTo>
                  <a:pt x="128460" y="9095"/>
                </a:lnTo>
                <a:lnTo>
                  <a:pt x="131001" y="11035"/>
                </a:lnTo>
                <a:lnTo>
                  <a:pt x="133542" y="13175"/>
                </a:lnTo>
                <a:lnTo>
                  <a:pt x="136082" y="15448"/>
                </a:lnTo>
                <a:lnTo>
                  <a:pt x="138623" y="17811"/>
                </a:lnTo>
                <a:lnTo>
                  <a:pt x="140316" y="20232"/>
                </a:lnTo>
                <a:lnTo>
                  <a:pt x="141446" y="22693"/>
                </a:lnTo>
                <a:lnTo>
                  <a:pt x="142198" y="25180"/>
                </a:lnTo>
                <a:lnTo>
                  <a:pt x="143547" y="28532"/>
                </a:lnTo>
                <a:lnTo>
                  <a:pt x="145293" y="32460"/>
                </a:lnTo>
                <a:lnTo>
                  <a:pt x="147303" y="36771"/>
                </a:lnTo>
                <a:lnTo>
                  <a:pt x="148643" y="41339"/>
                </a:lnTo>
                <a:lnTo>
                  <a:pt x="149536" y="46078"/>
                </a:lnTo>
                <a:lnTo>
                  <a:pt x="150132" y="50930"/>
                </a:lnTo>
                <a:lnTo>
                  <a:pt x="149683" y="55012"/>
                </a:lnTo>
                <a:lnTo>
                  <a:pt x="148536" y="58579"/>
                </a:lnTo>
                <a:lnTo>
                  <a:pt x="143704" y="6825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Annotation555"/>
          <p:cNvSpPr/>
          <p:nvPr/>
        </p:nvSpPr>
        <p:spPr>
          <a:xfrm>
            <a:off x="4198620" y="1737360"/>
            <a:ext cx="60961" cy="129541"/>
          </a:xfrm>
          <a:custGeom>
            <a:avLst/>
            <a:gdLst/>
            <a:ahLst/>
            <a:cxnLst/>
            <a:rect l="0" t="0" r="0" b="0"/>
            <a:pathLst>
              <a:path w="60961" h="129541">
                <a:moveTo>
                  <a:pt x="0" y="129540"/>
                </a:moveTo>
                <a:lnTo>
                  <a:pt x="0" y="125495"/>
                </a:lnTo>
                <a:lnTo>
                  <a:pt x="847" y="124303"/>
                </a:lnTo>
                <a:lnTo>
                  <a:pt x="2257" y="123509"/>
                </a:lnTo>
                <a:lnTo>
                  <a:pt x="7306" y="122013"/>
                </a:lnTo>
                <a:lnTo>
                  <a:pt x="7481" y="119704"/>
                </a:lnTo>
                <a:lnTo>
                  <a:pt x="7527" y="117902"/>
                </a:lnTo>
                <a:lnTo>
                  <a:pt x="8405" y="116702"/>
                </a:lnTo>
                <a:lnTo>
                  <a:pt x="9836" y="115901"/>
                </a:lnTo>
                <a:lnTo>
                  <a:pt x="11637" y="115367"/>
                </a:lnTo>
                <a:lnTo>
                  <a:pt x="12838" y="114165"/>
                </a:lnTo>
                <a:lnTo>
                  <a:pt x="13639" y="112516"/>
                </a:lnTo>
                <a:lnTo>
                  <a:pt x="14172" y="110571"/>
                </a:lnTo>
                <a:lnTo>
                  <a:pt x="14528" y="108427"/>
                </a:lnTo>
                <a:lnTo>
                  <a:pt x="14765" y="106152"/>
                </a:lnTo>
                <a:lnTo>
                  <a:pt x="14924" y="103788"/>
                </a:lnTo>
                <a:lnTo>
                  <a:pt x="15029" y="101365"/>
                </a:lnTo>
                <a:lnTo>
                  <a:pt x="15146" y="96416"/>
                </a:lnTo>
                <a:lnTo>
                  <a:pt x="16024" y="93911"/>
                </a:lnTo>
                <a:lnTo>
                  <a:pt x="17456" y="91394"/>
                </a:lnTo>
                <a:lnTo>
                  <a:pt x="19257" y="88869"/>
                </a:lnTo>
                <a:lnTo>
                  <a:pt x="21305" y="85493"/>
                </a:lnTo>
                <a:lnTo>
                  <a:pt x="23516" y="81549"/>
                </a:lnTo>
                <a:lnTo>
                  <a:pt x="25838" y="77226"/>
                </a:lnTo>
                <a:lnTo>
                  <a:pt x="27386" y="72650"/>
                </a:lnTo>
                <a:lnTo>
                  <a:pt x="28417" y="67907"/>
                </a:lnTo>
                <a:lnTo>
                  <a:pt x="29104" y="63051"/>
                </a:lnTo>
                <a:lnTo>
                  <a:pt x="31256" y="58968"/>
                </a:lnTo>
                <a:lnTo>
                  <a:pt x="34385" y="55398"/>
                </a:lnTo>
                <a:lnTo>
                  <a:pt x="38163" y="52172"/>
                </a:lnTo>
                <a:lnTo>
                  <a:pt x="40682" y="48328"/>
                </a:lnTo>
                <a:lnTo>
                  <a:pt x="42361" y="44072"/>
                </a:lnTo>
                <a:lnTo>
                  <a:pt x="43481" y="39541"/>
                </a:lnTo>
                <a:lnTo>
                  <a:pt x="45074" y="35674"/>
                </a:lnTo>
                <a:lnTo>
                  <a:pt x="46982" y="32250"/>
                </a:lnTo>
                <a:lnTo>
                  <a:pt x="49102" y="29120"/>
                </a:lnTo>
                <a:lnTo>
                  <a:pt x="50514" y="25340"/>
                </a:lnTo>
                <a:lnTo>
                  <a:pt x="51457" y="21127"/>
                </a:lnTo>
                <a:lnTo>
                  <a:pt x="52084" y="16624"/>
                </a:lnTo>
                <a:lnTo>
                  <a:pt x="53350" y="12776"/>
                </a:lnTo>
                <a:lnTo>
                  <a:pt x="55039" y="9364"/>
                </a:lnTo>
                <a:lnTo>
                  <a:pt x="609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Annotation556"/>
          <p:cNvSpPr/>
          <p:nvPr/>
        </p:nvSpPr>
        <p:spPr>
          <a:xfrm>
            <a:off x="4328162" y="1874520"/>
            <a:ext cx="15238" cy="76201"/>
          </a:xfrm>
          <a:custGeom>
            <a:avLst/>
            <a:gdLst/>
            <a:ahLst/>
            <a:cxnLst/>
            <a:rect l="0" t="0" r="0" b="0"/>
            <a:pathLst>
              <a:path w="15238" h="76201">
                <a:moveTo>
                  <a:pt x="7618" y="7620"/>
                </a:moveTo>
                <a:lnTo>
                  <a:pt x="7618" y="314"/>
                </a:lnTo>
                <a:lnTo>
                  <a:pt x="6771" y="209"/>
                </a:lnTo>
                <a:lnTo>
                  <a:pt x="5360" y="140"/>
                </a:lnTo>
                <a:lnTo>
                  <a:pt x="6" y="0"/>
                </a:lnTo>
                <a:lnTo>
                  <a:pt x="0" y="0"/>
                </a:lnTo>
                <a:lnTo>
                  <a:pt x="7525" y="7527"/>
                </a:lnTo>
                <a:lnTo>
                  <a:pt x="7576" y="9836"/>
                </a:lnTo>
                <a:lnTo>
                  <a:pt x="7616" y="14924"/>
                </a:lnTo>
                <a:lnTo>
                  <a:pt x="8463" y="15876"/>
                </a:lnTo>
                <a:lnTo>
                  <a:pt x="14178" y="21773"/>
                </a:lnTo>
                <a:lnTo>
                  <a:pt x="14531" y="22982"/>
                </a:lnTo>
                <a:lnTo>
                  <a:pt x="14767" y="24635"/>
                </a:lnTo>
                <a:lnTo>
                  <a:pt x="15145" y="29325"/>
                </a:lnTo>
                <a:lnTo>
                  <a:pt x="15196" y="32225"/>
                </a:lnTo>
                <a:lnTo>
                  <a:pt x="15237" y="56203"/>
                </a:lnTo>
                <a:lnTo>
                  <a:pt x="14391" y="57789"/>
                </a:lnTo>
                <a:lnTo>
                  <a:pt x="12980" y="58846"/>
                </a:lnTo>
                <a:lnTo>
                  <a:pt x="11193" y="59551"/>
                </a:lnTo>
                <a:lnTo>
                  <a:pt x="10001" y="60867"/>
                </a:lnTo>
                <a:lnTo>
                  <a:pt x="9206" y="62591"/>
                </a:lnTo>
                <a:lnTo>
                  <a:pt x="7932" y="67397"/>
                </a:lnTo>
                <a:lnTo>
                  <a:pt x="7827" y="68638"/>
                </a:lnTo>
                <a:lnTo>
                  <a:pt x="7757" y="70312"/>
                </a:lnTo>
                <a:lnTo>
                  <a:pt x="7618" y="762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Annotation557"/>
          <p:cNvSpPr/>
          <p:nvPr/>
        </p:nvSpPr>
        <p:spPr>
          <a:xfrm>
            <a:off x="8132054" y="2089062"/>
            <a:ext cx="141943" cy="242162"/>
          </a:xfrm>
          <a:custGeom>
            <a:avLst/>
            <a:gdLst/>
            <a:ahLst/>
            <a:cxnLst/>
            <a:rect l="0" t="0" r="0" b="0"/>
            <a:pathLst>
              <a:path w="141943" h="242162">
                <a:moveTo>
                  <a:pt x="112785" y="29298"/>
                </a:moveTo>
                <a:lnTo>
                  <a:pt x="112785" y="22737"/>
                </a:lnTo>
                <a:lnTo>
                  <a:pt x="108741" y="17946"/>
                </a:lnTo>
                <a:lnTo>
                  <a:pt x="104498" y="13528"/>
                </a:lnTo>
                <a:lnTo>
                  <a:pt x="98919" y="7838"/>
                </a:lnTo>
                <a:lnTo>
                  <a:pt x="96769" y="6525"/>
                </a:lnTo>
                <a:lnTo>
                  <a:pt x="93641" y="4803"/>
                </a:lnTo>
                <a:lnTo>
                  <a:pt x="89863" y="2808"/>
                </a:lnTo>
                <a:lnTo>
                  <a:pt x="86497" y="1478"/>
                </a:lnTo>
                <a:lnTo>
                  <a:pt x="83407" y="591"/>
                </a:lnTo>
                <a:lnTo>
                  <a:pt x="80499" y="0"/>
                </a:lnTo>
                <a:lnTo>
                  <a:pt x="76867" y="453"/>
                </a:lnTo>
                <a:lnTo>
                  <a:pt x="72755" y="1601"/>
                </a:lnTo>
                <a:lnTo>
                  <a:pt x="68318" y="3213"/>
                </a:lnTo>
                <a:lnTo>
                  <a:pt x="64514" y="5135"/>
                </a:lnTo>
                <a:lnTo>
                  <a:pt x="61132" y="7263"/>
                </a:lnTo>
                <a:lnTo>
                  <a:pt x="58031" y="9528"/>
                </a:lnTo>
                <a:lnTo>
                  <a:pt x="55115" y="11884"/>
                </a:lnTo>
                <a:lnTo>
                  <a:pt x="52326" y="14302"/>
                </a:lnTo>
                <a:lnTo>
                  <a:pt x="49619" y="16761"/>
                </a:lnTo>
                <a:lnTo>
                  <a:pt x="42096" y="24008"/>
                </a:lnTo>
                <a:lnTo>
                  <a:pt x="37719" y="28311"/>
                </a:lnTo>
                <a:lnTo>
                  <a:pt x="33955" y="32874"/>
                </a:lnTo>
                <a:lnTo>
                  <a:pt x="30600" y="37608"/>
                </a:lnTo>
                <a:lnTo>
                  <a:pt x="27515" y="42458"/>
                </a:lnTo>
                <a:lnTo>
                  <a:pt x="24612" y="48231"/>
                </a:lnTo>
                <a:lnTo>
                  <a:pt x="21830" y="54620"/>
                </a:lnTo>
                <a:lnTo>
                  <a:pt x="19129" y="61419"/>
                </a:lnTo>
                <a:lnTo>
                  <a:pt x="16482" y="67646"/>
                </a:lnTo>
                <a:lnTo>
                  <a:pt x="11281" y="79079"/>
                </a:lnTo>
                <a:lnTo>
                  <a:pt x="8710" y="86192"/>
                </a:lnTo>
                <a:lnTo>
                  <a:pt x="6148" y="94321"/>
                </a:lnTo>
                <a:lnTo>
                  <a:pt x="3594" y="103126"/>
                </a:lnTo>
                <a:lnTo>
                  <a:pt x="1892" y="111537"/>
                </a:lnTo>
                <a:lnTo>
                  <a:pt x="757" y="119684"/>
                </a:lnTo>
                <a:lnTo>
                  <a:pt x="0" y="127655"/>
                </a:lnTo>
                <a:lnTo>
                  <a:pt x="343" y="135510"/>
                </a:lnTo>
                <a:lnTo>
                  <a:pt x="1416" y="143285"/>
                </a:lnTo>
                <a:lnTo>
                  <a:pt x="2980" y="151010"/>
                </a:lnTo>
                <a:lnTo>
                  <a:pt x="4022" y="158699"/>
                </a:lnTo>
                <a:lnTo>
                  <a:pt x="4716" y="166365"/>
                </a:lnTo>
                <a:lnTo>
                  <a:pt x="5180" y="174016"/>
                </a:lnTo>
                <a:lnTo>
                  <a:pt x="6335" y="181657"/>
                </a:lnTo>
                <a:lnTo>
                  <a:pt x="7953" y="189290"/>
                </a:lnTo>
                <a:lnTo>
                  <a:pt x="9878" y="196920"/>
                </a:lnTo>
                <a:lnTo>
                  <a:pt x="12008" y="203699"/>
                </a:lnTo>
                <a:lnTo>
                  <a:pt x="14274" y="209912"/>
                </a:lnTo>
                <a:lnTo>
                  <a:pt x="16632" y="215747"/>
                </a:lnTo>
                <a:lnTo>
                  <a:pt x="19896" y="220484"/>
                </a:lnTo>
                <a:lnTo>
                  <a:pt x="23767" y="224489"/>
                </a:lnTo>
                <a:lnTo>
                  <a:pt x="28039" y="228005"/>
                </a:lnTo>
                <a:lnTo>
                  <a:pt x="31735" y="231196"/>
                </a:lnTo>
                <a:lnTo>
                  <a:pt x="35046" y="234170"/>
                </a:lnTo>
                <a:lnTo>
                  <a:pt x="38099" y="236999"/>
                </a:lnTo>
                <a:lnTo>
                  <a:pt x="41828" y="238886"/>
                </a:lnTo>
                <a:lnTo>
                  <a:pt x="46008" y="240143"/>
                </a:lnTo>
                <a:lnTo>
                  <a:pt x="50488" y="240981"/>
                </a:lnTo>
                <a:lnTo>
                  <a:pt x="55167" y="241540"/>
                </a:lnTo>
                <a:lnTo>
                  <a:pt x="59979" y="241913"/>
                </a:lnTo>
                <a:lnTo>
                  <a:pt x="64881" y="242161"/>
                </a:lnTo>
                <a:lnTo>
                  <a:pt x="69844" y="241480"/>
                </a:lnTo>
                <a:lnTo>
                  <a:pt x="74844" y="240179"/>
                </a:lnTo>
                <a:lnTo>
                  <a:pt x="79872" y="238466"/>
                </a:lnTo>
                <a:lnTo>
                  <a:pt x="84915" y="236476"/>
                </a:lnTo>
                <a:lnTo>
                  <a:pt x="89973" y="234304"/>
                </a:lnTo>
                <a:lnTo>
                  <a:pt x="95036" y="232008"/>
                </a:lnTo>
                <a:lnTo>
                  <a:pt x="100106" y="228785"/>
                </a:lnTo>
                <a:lnTo>
                  <a:pt x="105179" y="224943"/>
                </a:lnTo>
                <a:lnTo>
                  <a:pt x="110255" y="220688"/>
                </a:lnTo>
                <a:lnTo>
                  <a:pt x="115331" y="216158"/>
                </a:lnTo>
                <a:lnTo>
                  <a:pt x="125488" y="206609"/>
                </a:lnTo>
                <a:lnTo>
                  <a:pt x="128874" y="201692"/>
                </a:lnTo>
                <a:lnTo>
                  <a:pt x="131132" y="196721"/>
                </a:lnTo>
                <a:lnTo>
                  <a:pt x="134486" y="185835"/>
                </a:lnTo>
                <a:lnTo>
                  <a:pt x="138799" y="172530"/>
                </a:lnTo>
                <a:lnTo>
                  <a:pt x="140288" y="165426"/>
                </a:lnTo>
                <a:lnTo>
                  <a:pt x="141280" y="158150"/>
                </a:lnTo>
                <a:lnTo>
                  <a:pt x="141942" y="150759"/>
                </a:lnTo>
                <a:lnTo>
                  <a:pt x="141536" y="143292"/>
                </a:lnTo>
                <a:lnTo>
                  <a:pt x="140419" y="135774"/>
                </a:lnTo>
                <a:lnTo>
                  <a:pt x="138828" y="128222"/>
                </a:lnTo>
                <a:lnTo>
                  <a:pt x="136920" y="120647"/>
                </a:lnTo>
                <a:lnTo>
                  <a:pt x="134802" y="113057"/>
                </a:lnTo>
                <a:lnTo>
                  <a:pt x="132542" y="105458"/>
                </a:lnTo>
                <a:lnTo>
                  <a:pt x="129343" y="98698"/>
                </a:lnTo>
                <a:lnTo>
                  <a:pt x="125517" y="92498"/>
                </a:lnTo>
                <a:lnTo>
                  <a:pt x="121272" y="86671"/>
                </a:lnTo>
                <a:lnTo>
                  <a:pt x="112042" y="73424"/>
                </a:lnTo>
                <a:lnTo>
                  <a:pt x="107210" y="66335"/>
                </a:lnTo>
                <a:lnTo>
                  <a:pt x="102295" y="60763"/>
                </a:lnTo>
                <a:lnTo>
                  <a:pt x="97327" y="56201"/>
                </a:lnTo>
                <a:lnTo>
                  <a:pt x="92318" y="52313"/>
                </a:lnTo>
                <a:lnTo>
                  <a:pt x="86441" y="48875"/>
                </a:lnTo>
                <a:lnTo>
                  <a:pt x="79983" y="45736"/>
                </a:lnTo>
                <a:lnTo>
                  <a:pt x="73137" y="42797"/>
                </a:lnTo>
                <a:lnTo>
                  <a:pt x="61015" y="37273"/>
                </a:lnTo>
                <a:lnTo>
                  <a:pt x="55412" y="34615"/>
                </a:lnTo>
                <a:lnTo>
                  <a:pt x="49983" y="33689"/>
                </a:lnTo>
                <a:lnTo>
                  <a:pt x="44671" y="33918"/>
                </a:lnTo>
                <a:lnTo>
                  <a:pt x="39436" y="34918"/>
                </a:lnTo>
                <a:lnTo>
                  <a:pt x="35100" y="35585"/>
                </a:lnTo>
                <a:lnTo>
                  <a:pt x="31362" y="36029"/>
                </a:lnTo>
                <a:lnTo>
                  <a:pt x="28023" y="36325"/>
                </a:lnTo>
                <a:lnTo>
                  <a:pt x="24950" y="38216"/>
                </a:lnTo>
                <a:lnTo>
                  <a:pt x="22057" y="41170"/>
                </a:lnTo>
                <a:lnTo>
                  <a:pt x="19279" y="44833"/>
                </a:lnTo>
                <a:lnTo>
                  <a:pt x="16582" y="48121"/>
                </a:lnTo>
                <a:lnTo>
                  <a:pt x="13936" y="51160"/>
                </a:lnTo>
                <a:lnTo>
                  <a:pt x="11326" y="54033"/>
                </a:lnTo>
                <a:lnTo>
                  <a:pt x="9585" y="57641"/>
                </a:lnTo>
                <a:lnTo>
                  <a:pt x="8427" y="61740"/>
                </a:lnTo>
                <a:lnTo>
                  <a:pt x="7653" y="66166"/>
                </a:lnTo>
                <a:lnTo>
                  <a:pt x="7984" y="69963"/>
                </a:lnTo>
                <a:lnTo>
                  <a:pt x="9052" y="73341"/>
                </a:lnTo>
                <a:lnTo>
                  <a:pt x="12496" y="79353"/>
                </a:lnTo>
                <a:lnTo>
                  <a:pt x="14599" y="82141"/>
                </a:lnTo>
                <a:lnTo>
                  <a:pt x="21346" y="9025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558"/>
          <p:cNvSpPr/>
          <p:nvPr/>
        </p:nvSpPr>
        <p:spPr>
          <a:xfrm>
            <a:off x="8351520" y="2255520"/>
            <a:ext cx="53341" cy="53299"/>
          </a:xfrm>
          <a:custGeom>
            <a:avLst/>
            <a:gdLst/>
            <a:ahLst/>
            <a:cxnLst/>
            <a:rect l="0" t="0" r="0" b="0"/>
            <a:pathLst>
              <a:path w="53341" h="53299">
                <a:moveTo>
                  <a:pt x="0" y="0"/>
                </a:moveTo>
                <a:lnTo>
                  <a:pt x="17167" y="17167"/>
                </a:lnTo>
                <a:lnTo>
                  <a:pt x="19912" y="20758"/>
                </a:lnTo>
                <a:lnTo>
                  <a:pt x="22587" y="24845"/>
                </a:lnTo>
                <a:lnTo>
                  <a:pt x="25218" y="29263"/>
                </a:lnTo>
                <a:lnTo>
                  <a:pt x="27819" y="33056"/>
                </a:lnTo>
                <a:lnTo>
                  <a:pt x="30399" y="36430"/>
                </a:lnTo>
                <a:lnTo>
                  <a:pt x="32966" y="39527"/>
                </a:lnTo>
                <a:lnTo>
                  <a:pt x="35523" y="42438"/>
                </a:lnTo>
                <a:lnTo>
                  <a:pt x="38076" y="45225"/>
                </a:lnTo>
                <a:lnTo>
                  <a:pt x="45272" y="52865"/>
                </a:lnTo>
                <a:lnTo>
                  <a:pt x="46267" y="53023"/>
                </a:lnTo>
                <a:lnTo>
                  <a:pt x="47779" y="53129"/>
                </a:lnTo>
                <a:lnTo>
                  <a:pt x="52241" y="53298"/>
                </a:lnTo>
                <a:lnTo>
                  <a:pt x="52608" y="52465"/>
                </a:lnTo>
                <a:lnTo>
                  <a:pt x="52852" y="51064"/>
                </a:lnTo>
                <a:lnTo>
                  <a:pt x="53014" y="49283"/>
                </a:lnTo>
                <a:lnTo>
                  <a:pt x="53124" y="47248"/>
                </a:lnTo>
                <a:lnTo>
                  <a:pt x="53243" y="42730"/>
                </a:lnTo>
                <a:lnTo>
                  <a:pt x="53340" y="30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559"/>
          <p:cNvSpPr/>
          <p:nvPr/>
        </p:nvSpPr>
        <p:spPr>
          <a:xfrm>
            <a:off x="8503920" y="1973580"/>
            <a:ext cx="318260" cy="340899"/>
          </a:xfrm>
          <a:custGeom>
            <a:avLst/>
            <a:gdLst/>
            <a:ahLst/>
            <a:cxnLst/>
            <a:rect l="0" t="0" r="0" b="0"/>
            <a:pathLst>
              <a:path w="318260" h="340899">
                <a:moveTo>
                  <a:pt x="0" y="0"/>
                </a:moveTo>
                <a:lnTo>
                  <a:pt x="18696" y="0"/>
                </a:lnTo>
                <a:lnTo>
                  <a:pt x="23472" y="847"/>
                </a:lnTo>
                <a:lnTo>
                  <a:pt x="31035" y="4045"/>
                </a:lnTo>
                <a:lnTo>
                  <a:pt x="37217" y="6031"/>
                </a:lnTo>
                <a:lnTo>
                  <a:pt x="45458" y="7149"/>
                </a:lnTo>
                <a:lnTo>
                  <a:pt x="48086" y="7306"/>
                </a:lnTo>
                <a:lnTo>
                  <a:pt x="57778" y="5223"/>
                </a:lnTo>
                <a:lnTo>
                  <a:pt x="63919" y="3482"/>
                </a:lnTo>
                <a:lnTo>
                  <a:pt x="69706" y="2321"/>
                </a:lnTo>
                <a:lnTo>
                  <a:pt x="75257" y="1548"/>
                </a:lnTo>
                <a:lnTo>
                  <a:pt x="80651" y="1032"/>
                </a:lnTo>
                <a:lnTo>
                  <a:pt x="86787" y="688"/>
                </a:lnTo>
                <a:lnTo>
                  <a:pt x="100379" y="306"/>
                </a:lnTo>
                <a:lnTo>
                  <a:pt x="107558" y="1050"/>
                </a:lnTo>
                <a:lnTo>
                  <a:pt x="114885" y="2394"/>
                </a:lnTo>
                <a:lnTo>
                  <a:pt x="122310" y="4136"/>
                </a:lnTo>
                <a:lnTo>
                  <a:pt x="131494" y="5297"/>
                </a:lnTo>
                <a:lnTo>
                  <a:pt x="141849" y="6071"/>
                </a:lnTo>
                <a:lnTo>
                  <a:pt x="152986" y="6588"/>
                </a:lnTo>
                <a:lnTo>
                  <a:pt x="162951" y="7778"/>
                </a:lnTo>
                <a:lnTo>
                  <a:pt x="172133" y="9419"/>
                </a:lnTo>
                <a:lnTo>
                  <a:pt x="189956" y="13500"/>
                </a:lnTo>
                <a:lnTo>
                  <a:pt x="239022" y="25505"/>
                </a:lnTo>
                <a:lnTo>
                  <a:pt x="248248" y="28857"/>
                </a:lnTo>
                <a:lnTo>
                  <a:pt x="256938" y="32785"/>
                </a:lnTo>
                <a:lnTo>
                  <a:pt x="265273" y="37096"/>
                </a:lnTo>
                <a:lnTo>
                  <a:pt x="273368" y="41664"/>
                </a:lnTo>
                <a:lnTo>
                  <a:pt x="281306" y="46403"/>
                </a:lnTo>
                <a:lnTo>
                  <a:pt x="289136" y="51255"/>
                </a:lnTo>
                <a:lnTo>
                  <a:pt x="295204" y="56184"/>
                </a:lnTo>
                <a:lnTo>
                  <a:pt x="304203" y="66175"/>
                </a:lnTo>
                <a:lnTo>
                  <a:pt x="307789" y="72057"/>
                </a:lnTo>
                <a:lnTo>
                  <a:pt x="311025" y="78518"/>
                </a:lnTo>
                <a:lnTo>
                  <a:pt x="314031" y="85365"/>
                </a:lnTo>
                <a:lnTo>
                  <a:pt x="316033" y="93317"/>
                </a:lnTo>
                <a:lnTo>
                  <a:pt x="317369" y="102005"/>
                </a:lnTo>
                <a:lnTo>
                  <a:pt x="318259" y="111183"/>
                </a:lnTo>
                <a:lnTo>
                  <a:pt x="318006" y="120689"/>
                </a:lnTo>
                <a:lnTo>
                  <a:pt x="316990" y="130413"/>
                </a:lnTo>
                <a:lnTo>
                  <a:pt x="315467" y="140282"/>
                </a:lnTo>
                <a:lnTo>
                  <a:pt x="313605" y="150248"/>
                </a:lnTo>
                <a:lnTo>
                  <a:pt x="309277" y="170353"/>
                </a:lnTo>
                <a:lnTo>
                  <a:pt x="305244" y="180455"/>
                </a:lnTo>
                <a:lnTo>
                  <a:pt x="300016" y="190577"/>
                </a:lnTo>
                <a:lnTo>
                  <a:pt x="293990" y="200711"/>
                </a:lnTo>
                <a:lnTo>
                  <a:pt x="288280" y="210854"/>
                </a:lnTo>
                <a:lnTo>
                  <a:pt x="277419" y="231155"/>
                </a:lnTo>
                <a:lnTo>
                  <a:pt x="273000" y="241310"/>
                </a:lnTo>
                <a:lnTo>
                  <a:pt x="269206" y="251467"/>
                </a:lnTo>
                <a:lnTo>
                  <a:pt x="265831" y="261624"/>
                </a:lnTo>
                <a:lnTo>
                  <a:pt x="261886" y="270936"/>
                </a:lnTo>
                <a:lnTo>
                  <a:pt x="257565" y="279684"/>
                </a:lnTo>
                <a:lnTo>
                  <a:pt x="249093" y="295331"/>
                </a:lnTo>
                <a:lnTo>
                  <a:pt x="236755" y="319173"/>
                </a:lnTo>
                <a:lnTo>
                  <a:pt x="231377" y="328968"/>
                </a:lnTo>
                <a:lnTo>
                  <a:pt x="224436" y="338396"/>
                </a:lnTo>
                <a:lnTo>
                  <a:pt x="222516" y="340898"/>
                </a:lnTo>
                <a:lnTo>
                  <a:pt x="221157" y="340719"/>
                </a:lnTo>
                <a:lnTo>
                  <a:pt x="217390" y="338262"/>
                </a:lnTo>
                <a:lnTo>
                  <a:pt x="216046" y="336421"/>
                </a:lnTo>
                <a:lnTo>
                  <a:pt x="213360" y="3276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560"/>
          <p:cNvSpPr/>
          <p:nvPr/>
        </p:nvSpPr>
        <p:spPr>
          <a:xfrm>
            <a:off x="8611974" y="2171700"/>
            <a:ext cx="227227" cy="51863"/>
          </a:xfrm>
          <a:custGeom>
            <a:avLst/>
            <a:gdLst/>
            <a:ahLst/>
            <a:cxnLst/>
            <a:rect l="0" t="0" r="0" b="0"/>
            <a:pathLst>
              <a:path w="227227" h="51863">
                <a:moveTo>
                  <a:pt x="13866" y="0"/>
                </a:moveTo>
                <a:lnTo>
                  <a:pt x="3261" y="10606"/>
                </a:lnTo>
                <a:lnTo>
                  <a:pt x="1716" y="12997"/>
                </a:lnTo>
                <a:lnTo>
                  <a:pt x="686" y="15438"/>
                </a:lnTo>
                <a:lnTo>
                  <a:pt x="0" y="17912"/>
                </a:lnTo>
                <a:lnTo>
                  <a:pt x="388" y="20408"/>
                </a:lnTo>
                <a:lnTo>
                  <a:pt x="1495" y="22919"/>
                </a:lnTo>
                <a:lnTo>
                  <a:pt x="5308" y="28986"/>
                </a:lnTo>
                <a:lnTo>
                  <a:pt x="6467" y="30331"/>
                </a:lnTo>
                <a:lnTo>
                  <a:pt x="8087" y="32074"/>
                </a:lnTo>
                <a:lnTo>
                  <a:pt x="10013" y="34083"/>
                </a:lnTo>
                <a:lnTo>
                  <a:pt x="13837" y="36269"/>
                </a:lnTo>
                <a:lnTo>
                  <a:pt x="18928" y="38572"/>
                </a:lnTo>
                <a:lnTo>
                  <a:pt x="24860" y="40955"/>
                </a:lnTo>
                <a:lnTo>
                  <a:pt x="38226" y="45860"/>
                </a:lnTo>
                <a:lnTo>
                  <a:pt x="45346" y="48353"/>
                </a:lnTo>
                <a:lnTo>
                  <a:pt x="52634" y="50016"/>
                </a:lnTo>
                <a:lnTo>
                  <a:pt x="60030" y="51124"/>
                </a:lnTo>
                <a:lnTo>
                  <a:pt x="67502" y="51862"/>
                </a:lnTo>
                <a:lnTo>
                  <a:pt x="76718" y="51508"/>
                </a:lnTo>
                <a:lnTo>
                  <a:pt x="87093" y="50426"/>
                </a:lnTo>
                <a:lnTo>
                  <a:pt x="98245" y="48857"/>
                </a:lnTo>
                <a:lnTo>
                  <a:pt x="121923" y="44856"/>
                </a:lnTo>
                <a:lnTo>
                  <a:pt x="134164" y="42604"/>
                </a:lnTo>
                <a:lnTo>
                  <a:pt x="156798" y="37844"/>
                </a:lnTo>
                <a:lnTo>
                  <a:pt x="167574" y="35390"/>
                </a:lnTo>
                <a:lnTo>
                  <a:pt x="178991" y="31213"/>
                </a:lnTo>
                <a:lnTo>
                  <a:pt x="190837" y="25889"/>
                </a:lnTo>
                <a:lnTo>
                  <a:pt x="227226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561"/>
          <p:cNvSpPr/>
          <p:nvPr/>
        </p:nvSpPr>
        <p:spPr>
          <a:xfrm>
            <a:off x="8869680" y="1927860"/>
            <a:ext cx="302718" cy="379357"/>
          </a:xfrm>
          <a:custGeom>
            <a:avLst/>
            <a:gdLst/>
            <a:ahLst/>
            <a:cxnLst/>
            <a:rect l="0" t="0" r="0" b="0"/>
            <a:pathLst>
              <a:path w="302718" h="379357">
                <a:moveTo>
                  <a:pt x="121919" y="0"/>
                </a:moveTo>
                <a:lnTo>
                  <a:pt x="121919" y="32000"/>
                </a:lnTo>
                <a:lnTo>
                  <a:pt x="124179" y="39904"/>
                </a:lnTo>
                <a:lnTo>
                  <a:pt x="128003" y="48215"/>
                </a:lnTo>
                <a:lnTo>
                  <a:pt x="132526" y="54731"/>
                </a:lnTo>
                <a:lnTo>
                  <a:pt x="134071" y="58501"/>
                </a:lnTo>
                <a:lnTo>
                  <a:pt x="135787" y="67205"/>
                </a:lnTo>
                <a:lnTo>
                  <a:pt x="138808" y="76718"/>
                </a:lnTo>
                <a:lnTo>
                  <a:pt x="140798" y="81625"/>
                </a:lnTo>
                <a:lnTo>
                  <a:pt x="149784" y="91593"/>
                </a:lnTo>
                <a:lnTo>
                  <a:pt x="155735" y="96622"/>
                </a:lnTo>
                <a:lnTo>
                  <a:pt x="162244" y="102515"/>
                </a:lnTo>
                <a:lnTo>
                  <a:pt x="176248" y="115836"/>
                </a:lnTo>
                <a:lnTo>
                  <a:pt x="266707" y="205752"/>
                </a:lnTo>
                <a:lnTo>
                  <a:pt x="273478" y="213368"/>
                </a:lnTo>
                <a:lnTo>
                  <a:pt x="279686" y="220985"/>
                </a:lnTo>
                <a:lnTo>
                  <a:pt x="285517" y="228604"/>
                </a:lnTo>
                <a:lnTo>
                  <a:pt x="290251" y="236222"/>
                </a:lnTo>
                <a:lnTo>
                  <a:pt x="294254" y="243841"/>
                </a:lnTo>
                <a:lnTo>
                  <a:pt x="297768" y="251461"/>
                </a:lnTo>
                <a:lnTo>
                  <a:pt x="300112" y="259081"/>
                </a:lnTo>
                <a:lnTo>
                  <a:pt x="301675" y="266701"/>
                </a:lnTo>
                <a:lnTo>
                  <a:pt x="302717" y="274320"/>
                </a:lnTo>
                <a:lnTo>
                  <a:pt x="302566" y="281094"/>
                </a:lnTo>
                <a:lnTo>
                  <a:pt x="301618" y="287302"/>
                </a:lnTo>
                <a:lnTo>
                  <a:pt x="300138" y="293135"/>
                </a:lnTo>
                <a:lnTo>
                  <a:pt x="296612" y="299563"/>
                </a:lnTo>
                <a:lnTo>
                  <a:pt x="291722" y="306389"/>
                </a:lnTo>
                <a:lnTo>
                  <a:pt x="285922" y="313479"/>
                </a:lnTo>
                <a:lnTo>
                  <a:pt x="279513" y="320746"/>
                </a:lnTo>
                <a:lnTo>
                  <a:pt x="265621" y="335594"/>
                </a:lnTo>
                <a:lnTo>
                  <a:pt x="253281" y="343956"/>
                </a:lnTo>
                <a:lnTo>
                  <a:pt x="237434" y="352917"/>
                </a:lnTo>
                <a:lnTo>
                  <a:pt x="219249" y="362278"/>
                </a:lnTo>
                <a:lnTo>
                  <a:pt x="202893" y="368519"/>
                </a:lnTo>
                <a:lnTo>
                  <a:pt x="187755" y="372679"/>
                </a:lnTo>
                <a:lnTo>
                  <a:pt x="173431" y="375453"/>
                </a:lnTo>
                <a:lnTo>
                  <a:pt x="156260" y="377302"/>
                </a:lnTo>
                <a:lnTo>
                  <a:pt x="137193" y="378534"/>
                </a:lnTo>
                <a:lnTo>
                  <a:pt x="116861" y="379356"/>
                </a:lnTo>
                <a:lnTo>
                  <a:pt x="100768" y="378211"/>
                </a:lnTo>
                <a:lnTo>
                  <a:pt x="87499" y="375754"/>
                </a:lnTo>
                <a:lnTo>
                  <a:pt x="76112" y="372423"/>
                </a:lnTo>
                <a:lnTo>
                  <a:pt x="65134" y="368509"/>
                </a:lnTo>
                <a:lnTo>
                  <a:pt x="54430" y="364206"/>
                </a:lnTo>
                <a:lnTo>
                  <a:pt x="43905" y="359644"/>
                </a:lnTo>
                <a:lnTo>
                  <a:pt x="36044" y="353216"/>
                </a:lnTo>
                <a:lnTo>
                  <a:pt x="29956" y="345544"/>
                </a:lnTo>
                <a:lnTo>
                  <a:pt x="25051" y="337043"/>
                </a:lnTo>
                <a:lnTo>
                  <a:pt x="15085" y="318566"/>
                </a:lnTo>
                <a:lnTo>
                  <a:pt x="0" y="2895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562"/>
          <p:cNvSpPr/>
          <p:nvPr/>
        </p:nvSpPr>
        <p:spPr>
          <a:xfrm>
            <a:off x="8900161" y="1988820"/>
            <a:ext cx="457201" cy="60961"/>
          </a:xfrm>
          <a:custGeom>
            <a:avLst/>
            <a:gdLst/>
            <a:ahLst/>
            <a:cxnLst/>
            <a:rect l="0" t="0" r="0" b="0"/>
            <a:pathLst>
              <a:path w="457201" h="60961">
                <a:moveTo>
                  <a:pt x="0" y="60960"/>
                </a:moveTo>
                <a:lnTo>
                  <a:pt x="28316" y="44779"/>
                </a:lnTo>
                <a:lnTo>
                  <a:pt x="38350" y="40013"/>
                </a:lnTo>
                <a:lnTo>
                  <a:pt x="46733" y="36835"/>
                </a:lnTo>
                <a:lnTo>
                  <a:pt x="54016" y="34717"/>
                </a:lnTo>
                <a:lnTo>
                  <a:pt x="61410" y="33304"/>
                </a:lnTo>
                <a:lnTo>
                  <a:pt x="68880" y="32363"/>
                </a:lnTo>
                <a:lnTo>
                  <a:pt x="76399" y="31735"/>
                </a:lnTo>
                <a:lnTo>
                  <a:pt x="83952" y="31317"/>
                </a:lnTo>
                <a:lnTo>
                  <a:pt x="99119" y="30852"/>
                </a:lnTo>
                <a:lnTo>
                  <a:pt x="183749" y="30495"/>
                </a:lnTo>
                <a:lnTo>
                  <a:pt x="233850" y="30483"/>
                </a:lnTo>
                <a:lnTo>
                  <a:pt x="250727" y="29635"/>
                </a:lnTo>
                <a:lnTo>
                  <a:pt x="310697" y="25244"/>
                </a:lnTo>
                <a:lnTo>
                  <a:pt x="342699" y="23920"/>
                </a:lnTo>
                <a:lnTo>
                  <a:pt x="357158" y="22719"/>
                </a:lnTo>
                <a:lnTo>
                  <a:pt x="371032" y="21073"/>
                </a:lnTo>
                <a:lnTo>
                  <a:pt x="384514" y="19129"/>
                </a:lnTo>
                <a:lnTo>
                  <a:pt x="396889" y="17833"/>
                </a:lnTo>
                <a:lnTo>
                  <a:pt x="408526" y="16968"/>
                </a:lnTo>
                <a:lnTo>
                  <a:pt x="419670" y="16392"/>
                </a:lnTo>
                <a:lnTo>
                  <a:pt x="428794" y="14315"/>
                </a:lnTo>
                <a:lnTo>
                  <a:pt x="436568" y="11236"/>
                </a:lnTo>
                <a:lnTo>
                  <a:pt x="4572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563"/>
          <p:cNvSpPr/>
          <p:nvPr/>
        </p:nvSpPr>
        <p:spPr>
          <a:xfrm>
            <a:off x="7880627" y="2722992"/>
            <a:ext cx="219272" cy="347590"/>
          </a:xfrm>
          <a:custGeom>
            <a:avLst/>
            <a:gdLst/>
            <a:ahLst/>
            <a:cxnLst/>
            <a:rect l="0" t="0" r="0" b="0"/>
            <a:pathLst>
              <a:path w="219272" h="347590">
                <a:moveTo>
                  <a:pt x="143233" y="88788"/>
                </a:moveTo>
                <a:lnTo>
                  <a:pt x="143233" y="92834"/>
                </a:lnTo>
                <a:lnTo>
                  <a:pt x="144079" y="94025"/>
                </a:lnTo>
                <a:lnTo>
                  <a:pt x="145492" y="94819"/>
                </a:lnTo>
                <a:lnTo>
                  <a:pt x="150539" y="96315"/>
                </a:lnTo>
                <a:lnTo>
                  <a:pt x="154805" y="100426"/>
                </a:lnTo>
                <a:lnTo>
                  <a:pt x="156027" y="100780"/>
                </a:lnTo>
                <a:lnTo>
                  <a:pt x="156843" y="100169"/>
                </a:lnTo>
                <a:lnTo>
                  <a:pt x="158469" y="96417"/>
                </a:lnTo>
                <a:lnTo>
                  <a:pt x="158471" y="96414"/>
                </a:lnTo>
                <a:lnTo>
                  <a:pt x="158471" y="96412"/>
                </a:lnTo>
                <a:lnTo>
                  <a:pt x="158472" y="96411"/>
                </a:lnTo>
                <a:lnTo>
                  <a:pt x="158472" y="96410"/>
                </a:lnTo>
                <a:lnTo>
                  <a:pt x="158473" y="96408"/>
                </a:lnTo>
                <a:lnTo>
                  <a:pt x="158473" y="88788"/>
                </a:lnTo>
                <a:lnTo>
                  <a:pt x="158473" y="92834"/>
                </a:lnTo>
                <a:lnTo>
                  <a:pt x="157627" y="94872"/>
                </a:lnTo>
                <a:lnTo>
                  <a:pt x="153237" y="101785"/>
                </a:lnTo>
                <a:lnTo>
                  <a:pt x="151912" y="106700"/>
                </a:lnTo>
                <a:lnTo>
                  <a:pt x="151324" y="113965"/>
                </a:lnTo>
                <a:lnTo>
                  <a:pt x="151063" y="123685"/>
                </a:lnTo>
                <a:lnTo>
                  <a:pt x="150946" y="136471"/>
                </a:lnTo>
                <a:lnTo>
                  <a:pt x="150069" y="142590"/>
                </a:lnTo>
                <a:lnTo>
                  <a:pt x="148636" y="148363"/>
                </a:lnTo>
                <a:lnTo>
                  <a:pt x="146836" y="153904"/>
                </a:lnTo>
                <a:lnTo>
                  <a:pt x="145635" y="160139"/>
                </a:lnTo>
                <a:lnTo>
                  <a:pt x="144834" y="166835"/>
                </a:lnTo>
                <a:lnTo>
                  <a:pt x="144300" y="173840"/>
                </a:lnTo>
                <a:lnTo>
                  <a:pt x="143944" y="180202"/>
                </a:lnTo>
                <a:lnTo>
                  <a:pt x="143549" y="191788"/>
                </a:lnTo>
                <a:lnTo>
                  <a:pt x="143296" y="213023"/>
                </a:lnTo>
                <a:lnTo>
                  <a:pt x="143262" y="223308"/>
                </a:lnTo>
                <a:lnTo>
                  <a:pt x="140988" y="233524"/>
                </a:lnTo>
                <a:lnTo>
                  <a:pt x="138001" y="242862"/>
                </a:lnTo>
                <a:lnTo>
                  <a:pt x="136322" y="252879"/>
                </a:lnTo>
                <a:lnTo>
                  <a:pt x="135706" y="262410"/>
                </a:lnTo>
                <a:lnTo>
                  <a:pt x="135613" y="271659"/>
                </a:lnTo>
                <a:lnTo>
                  <a:pt x="143171" y="279226"/>
                </a:lnTo>
                <a:lnTo>
                  <a:pt x="143230" y="279284"/>
                </a:lnTo>
                <a:lnTo>
                  <a:pt x="143232" y="279288"/>
                </a:lnTo>
                <a:lnTo>
                  <a:pt x="143233" y="279288"/>
                </a:lnTo>
                <a:lnTo>
                  <a:pt x="143233" y="275243"/>
                </a:lnTo>
                <a:lnTo>
                  <a:pt x="144079" y="274051"/>
                </a:lnTo>
                <a:lnTo>
                  <a:pt x="145492" y="273257"/>
                </a:lnTo>
                <a:lnTo>
                  <a:pt x="147278" y="272727"/>
                </a:lnTo>
                <a:lnTo>
                  <a:pt x="148470" y="271528"/>
                </a:lnTo>
                <a:lnTo>
                  <a:pt x="149264" y="269881"/>
                </a:lnTo>
                <a:lnTo>
                  <a:pt x="149794" y="267937"/>
                </a:lnTo>
                <a:lnTo>
                  <a:pt x="152640" y="263519"/>
                </a:lnTo>
                <a:lnTo>
                  <a:pt x="154584" y="261155"/>
                </a:lnTo>
                <a:lnTo>
                  <a:pt x="155880" y="257886"/>
                </a:lnTo>
                <a:lnTo>
                  <a:pt x="157321" y="249739"/>
                </a:lnTo>
                <a:lnTo>
                  <a:pt x="158132" y="239676"/>
                </a:lnTo>
                <a:lnTo>
                  <a:pt x="160579" y="229510"/>
                </a:lnTo>
                <a:lnTo>
                  <a:pt x="162417" y="223243"/>
                </a:lnTo>
                <a:lnTo>
                  <a:pt x="164490" y="217371"/>
                </a:lnTo>
                <a:lnTo>
                  <a:pt x="166717" y="211764"/>
                </a:lnTo>
                <a:lnTo>
                  <a:pt x="170604" y="201017"/>
                </a:lnTo>
                <a:lnTo>
                  <a:pt x="172331" y="190596"/>
                </a:lnTo>
                <a:lnTo>
                  <a:pt x="172792" y="184600"/>
                </a:lnTo>
                <a:lnTo>
                  <a:pt x="173100" y="178063"/>
                </a:lnTo>
                <a:lnTo>
                  <a:pt x="173304" y="171165"/>
                </a:lnTo>
                <a:lnTo>
                  <a:pt x="174288" y="164026"/>
                </a:lnTo>
                <a:lnTo>
                  <a:pt x="175790" y="156727"/>
                </a:lnTo>
                <a:lnTo>
                  <a:pt x="177637" y="149320"/>
                </a:lnTo>
                <a:lnTo>
                  <a:pt x="178869" y="142690"/>
                </a:lnTo>
                <a:lnTo>
                  <a:pt x="179691" y="136576"/>
                </a:lnTo>
                <a:lnTo>
                  <a:pt x="180238" y="130806"/>
                </a:lnTo>
                <a:lnTo>
                  <a:pt x="180603" y="124420"/>
                </a:lnTo>
                <a:lnTo>
                  <a:pt x="181009" y="110551"/>
                </a:lnTo>
                <a:lnTo>
                  <a:pt x="181320" y="52903"/>
                </a:lnTo>
                <a:lnTo>
                  <a:pt x="181325" y="47085"/>
                </a:lnTo>
                <a:lnTo>
                  <a:pt x="180482" y="41513"/>
                </a:lnTo>
                <a:lnTo>
                  <a:pt x="176094" y="26427"/>
                </a:lnTo>
                <a:lnTo>
                  <a:pt x="174771" y="19303"/>
                </a:lnTo>
                <a:lnTo>
                  <a:pt x="169669" y="11057"/>
                </a:lnTo>
                <a:lnTo>
                  <a:pt x="165937" y="6488"/>
                </a:lnTo>
                <a:lnTo>
                  <a:pt x="162602" y="3441"/>
                </a:lnTo>
                <a:lnTo>
                  <a:pt x="156639" y="56"/>
                </a:lnTo>
                <a:lnTo>
                  <a:pt x="153864" y="0"/>
                </a:lnTo>
                <a:lnTo>
                  <a:pt x="151167" y="809"/>
                </a:lnTo>
                <a:lnTo>
                  <a:pt x="148523" y="2196"/>
                </a:lnTo>
                <a:lnTo>
                  <a:pt x="144219" y="3967"/>
                </a:lnTo>
                <a:lnTo>
                  <a:pt x="138810" y="5994"/>
                </a:lnTo>
                <a:lnTo>
                  <a:pt x="132664" y="8192"/>
                </a:lnTo>
                <a:lnTo>
                  <a:pt x="126874" y="11350"/>
                </a:lnTo>
                <a:lnTo>
                  <a:pt x="121321" y="15150"/>
                </a:lnTo>
                <a:lnTo>
                  <a:pt x="115925" y="19376"/>
                </a:lnTo>
                <a:lnTo>
                  <a:pt x="110634" y="24733"/>
                </a:lnTo>
                <a:lnTo>
                  <a:pt x="105413" y="30845"/>
                </a:lnTo>
                <a:lnTo>
                  <a:pt x="100240" y="37460"/>
                </a:lnTo>
                <a:lnTo>
                  <a:pt x="95098" y="44409"/>
                </a:lnTo>
                <a:lnTo>
                  <a:pt x="72419" y="76071"/>
                </a:lnTo>
                <a:lnTo>
                  <a:pt x="65544" y="85390"/>
                </a:lnTo>
                <a:lnTo>
                  <a:pt x="59267" y="94989"/>
                </a:lnTo>
                <a:lnTo>
                  <a:pt x="53389" y="104776"/>
                </a:lnTo>
                <a:lnTo>
                  <a:pt x="47776" y="114687"/>
                </a:lnTo>
                <a:lnTo>
                  <a:pt x="42342" y="125527"/>
                </a:lnTo>
                <a:lnTo>
                  <a:pt x="37025" y="136987"/>
                </a:lnTo>
                <a:lnTo>
                  <a:pt x="31788" y="148861"/>
                </a:lnTo>
                <a:lnTo>
                  <a:pt x="27450" y="160163"/>
                </a:lnTo>
                <a:lnTo>
                  <a:pt x="23711" y="171085"/>
                </a:lnTo>
                <a:lnTo>
                  <a:pt x="20371" y="181753"/>
                </a:lnTo>
                <a:lnTo>
                  <a:pt x="14403" y="202637"/>
                </a:lnTo>
                <a:lnTo>
                  <a:pt x="3673" y="243639"/>
                </a:lnTo>
                <a:lnTo>
                  <a:pt x="1934" y="253829"/>
                </a:lnTo>
                <a:lnTo>
                  <a:pt x="773" y="264008"/>
                </a:lnTo>
                <a:lnTo>
                  <a:pt x="0" y="274181"/>
                </a:lnTo>
                <a:lnTo>
                  <a:pt x="331" y="283504"/>
                </a:lnTo>
                <a:lnTo>
                  <a:pt x="1397" y="292258"/>
                </a:lnTo>
                <a:lnTo>
                  <a:pt x="2955" y="300635"/>
                </a:lnTo>
                <a:lnTo>
                  <a:pt x="4842" y="307913"/>
                </a:lnTo>
                <a:lnTo>
                  <a:pt x="6945" y="314458"/>
                </a:lnTo>
                <a:lnTo>
                  <a:pt x="9195" y="320514"/>
                </a:lnTo>
                <a:lnTo>
                  <a:pt x="11540" y="326246"/>
                </a:lnTo>
                <a:lnTo>
                  <a:pt x="13952" y="331760"/>
                </a:lnTo>
                <a:lnTo>
                  <a:pt x="16405" y="337129"/>
                </a:lnTo>
                <a:lnTo>
                  <a:pt x="19734" y="340709"/>
                </a:lnTo>
                <a:lnTo>
                  <a:pt x="23646" y="343095"/>
                </a:lnTo>
                <a:lnTo>
                  <a:pt x="27948" y="344686"/>
                </a:lnTo>
                <a:lnTo>
                  <a:pt x="32510" y="345747"/>
                </a:lnTo>
                <a:lnTo>
                  <a:pt x="37244" y="346454"/>
                </a:lnTo>
                <a:lnTo>
                  <a:pt x="42094" y="346925"/>
                </a:lnTo>
                <a:lnTo>
                  <a:pt x="47867" y="347239"/>
                </a:lnTo>
                <a:lnTo>
                  <a:pt x="61054" y="347589"/>
                </a:lnTo>
                <a:lnTo>
                  <a:pt x="68127" y="345988"/>
                </a:lnTo>
                <a:lnTo>
                  <a:pt x="75382" y="343228"/>
                </a:lnTo>
                <a:lnTo>
                  <a:pt x="82759" y="339695"/>
                </a:lnTo>
                <a:lnTo>
                  <a:pt x="90217" y="335646"/>
                </a:lnTo>
                <a:lnTo>
                  <a:pt x="97729" y="331253"/>
                </a:lnTo>
                <a:lnTo>
                  <a:pt x="105277" y="326632"/>
                </a:lnTo>
                <a:lnTo>
                  <a:pt x="112003" y="321857"/>
                </a:lnTo>
                <a:lnTo>
                  <a:pt x="118179" y="316981"/>
                </a:lnTo>
                <a:lnTo>
                  <a:pt x="123991" y="312037"/>
                </a:lnTo>
                <a:lnTo>
                  <a:pt x="130406" y="305354"/>
                </a:lnTo>
                <a:lnTo>
                  <a:pt x="137222" y="297512"/>
                </a:lnTo>
                <a:lnTo>
                  <a:pt x="144306" y="288897"/>
                </a:lnTo>
                <a:lnTo>
                  <a:pt x="150721" y="279768"/>
                </a:lnTo>
                <a:lnTo>
                  <a:pt x="156692" y="270294"/>
                </a:lnTo>
                <a:lnTo>
                  <a:pt x="162366" y="260592"/>
                </a:lnTo>
                <a:lnTo>
                  <a:pt x="167842" y="250737"/>
                </a:lnTo>
                <a:lnTo>
                  <a:pt x="178442" y="230757"/>
                </a:lnTo>
                <a:lnTo>
                  <a:pt x="182792" y="220687"/>
                </a:lnTo>
                <a:lnTo>
                  <a:pt x="186539" y="210588"/>
                </a:lnTo>
                <a:lnTo>
                  <a:pt x="189883" y="200468"/>
                </a:lnTo>
                <a:lnTo>
                  <a:pt x="193807" y="190334"/>
                </a:lnTo>
                <a:lnTo>
                  <a:pt x="198115" y="180192"/>
                </a:lnTo>
                <a:lnTo>
                  <a:pt x="202682" y="170044"/>
                </a:lnTo>
                <a:lnTo>
                  <a:pt x="206572" y="159892"/>
                </a:lnTo>
                <a:lnTo>
                  <a:pt x="210012" y="149737"/>
                </a:lnTo>
                <a:lnTo>
                  <a:pt x="213153" y="139581"/>
                </a:lnTo>
                <a:lnTo>
                  <a:pt x="215247" y="130270"/>
                </a:lnTo>
                <a:lnTo>
                  <a:pt x="216642" y="121523"/>
                </a:lnTo>
                <a:lnTo>
                  <a:pt x="217572" y="113151"/>
                </a:lnTo>
                <a:lnTo>
                  <a:pt x="218192" y="105877"/>
                </a:lnTo>
                <a:lnTo>
                  <a:pt x="218607" y="99334"/>
                </a:lnTo>
                <a:lnTo>
                  <a:pt x="219066" y="87548"/>
                </a:lnTo>
                <a:lnTo>
                  <a:pt x="219271" y="76666"/>
                </a:lnTo>
                <a:lnTo>
                  <a:pt x="218479" y="72240"/>
                </a:lnTo>
                <a:lnTo>
                  <a:pt x="215339" y="65065"/>
                </a:lnTo>
                <a:lnTo>
                  <a:pt x="208813" y="56265"/>
                </a:lnTo>
                <a:lnTo>
                  <a:pt x="206426" y="55253"/>
                </a:lnTo>
                <a:lnTo>
                  <a:pt x="203989" y="55424"/>
                </a:lnTo>
                <a:lnTo>
                  <a:pt x="201518" y="56386"/>
                </a:lnTo>
                <a:lnTo>
                  <a:pt x="198175" y="58720"/>
                </a:lnTo>
                <a:lnTo>
                  <a:pt x="194255" y="61969"/>
                </a:lnTo>
                <a:lnTo>
                  <a:pt x="189948" y="65829"/>
                </a:lnTo>
                <a:lnTo>
                  <a:pt x="186229" y="70095"/>
                </a:lnTo>
                <a:lnTo>
                  <a:pt x="179840" y="79351"/>
                </a:lnTo>
                <a:lnTo>
                  <a:pt x="176104" y="84190"/>
                </a:lnTo>
                <a:lnTo>
                  <a:pt x="171921" y="89109"/>
                </a:lnTo>
                <a:lnTo>
                  <a:pt x="167438" y="94082"/>
                </a:lnTo>
                <a:lnTo>
                  <a:pt x="164450" y="99091"/>
                </a:lnTo>
                <a:lnTo>
                  <a:pt x="161130" y="109172"/>
                </a:lnTo>
                <a:lnTo>
                  <a:pt x="159654" y="119297"/>
                </a:lnTo>
                <a:lnTo>
                  <a:pt x="159260" y="124367"/>
                </a:lnTo>
                <a:lnTo>
                  <a:pt x="158998" y="130287"/>
                </a:lnTo>
                <a:lnTo>
                  <a:pt x="158706" y="143639"/>
                </a:lnTo>
                <a:lnTo>
                  <a:pt x="159475" y="149909"/>
                </a:lnTo>
                <a:lnTo>
                  <a:pt x="160835" y="155782"/>
                </a:lnTo>
                <a:lnTo>
                  <a:pt x="166093" y="17260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564"/>
          <p:cNvSpPr/>
          <p:nvPr/>
        </p:nvSpPr>
        <p:spPr>
          <a:xfrm>
            <a:off x="8343900" y="2903220"/>
            <a:ext cx="22860" cy="53264"/>
          </a:xfrm>
          <a:custGeom>
            <a:avLst/>
            <a:gdLst/>
            <a:ahLst/>
            <a:cxnLst/>
            <a:rect l="0" t="0" r="0" b="0"/>
            <a:pathLst>
              <a:path w="22860" h="53264">
                <a:moveTo>
                  <a:pt x="0" y="0"/>
                </a:moveTo>
                <a:lnTo>
                  <a:pt x="12136" y="24271"/>
                </a:lnTo>
                <a:lnTo>
                  <a:pt x="15710" y="32267"/>
                </a:lnTo>
                <a:lnTo>
                  <a:pt x="18093" y="38445"/>
                </a:lnTo>
                <a:lnTo>
                  <a:pt x="21918" y="50398"/>
                </a:lnTo>
                <a:lnTo>
                  <a:pt x="21386" y="51378"/>
                </a:lnTo>
                <a:lnTo>
                  <a:pt x="20183" y="52032"/>
                </a:lnTo>
                <a:lnTo>
                  <a:pt x="15529" y="53263"/>
                </a:lnTo>
                <a:lnTo>
                  <a:pt x="15432" y="52442"/>
                </a:lnTo>
                <a:lnTo>
                  <a:pt x="15369" y="51048"/>
                </a:lnTo>
                <a:lnTo>
                  <a:pt x="15325" y="49272"/>
                </a:lnTo>
                <a:lnTo>
                  <a:pt x="16143" y="46395"/>
                </a:lnTo>
                <a:lnTo>
                  <a:pt x="17535" y="42783"/>
                </a:lnTo>
                <a:lnTo>
                  <a:pt x="19310" y="38682"/>
                </a:lnTo>
                <a:lnTo>
                  <a:pt x="20493" y="35101"/>
                </a:lnTo>
                <a:lnTo>
                  <a:pt x="21282" y="31868"/>
                </a:lnTo>
                <a:lnTo>
                  <a:pt x="21808" y="28865"/>
                </a:lnTo>
                <a:lnTo>
                  <a:pt x="22158" y="25170"/>
                </a:lnTo>
                <a:lnTo>
                  <a:pt x="22392" y="21013"/>
                </a:lnTo>
                <a:lnTo>
                  <a:pt x="22859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Annotation565"/>
          <p:cNvSpPr/>
          <p:nvPr/>
        </p:nvSpPr>
        <p:spPr>
          <a:xfrm>
            <a:off x="8602980" y="2598420"/>
            <a:ext cx="30481" cy="388621"/>
          </a:xfrm>
          <a:custGeom>
            <a:avLst/>
            <a:gdLst/>
            <a:ahLst/>
            <a:cxnLst/>
            <a:rect l="0" t="0" r="0" b="0"/>
            <a:pathLst>
              <a:path w="30481" h="388621">
                <a:moveTo>
                  <a:pt x="0" y="0"/>
                </a:moveTo>
                <a:lnTo>
                  <a:pt x="12135" y="12136"/>
                </a:lnTo>
                <a:lnTo>
                  <a:pt x="15709" y="17404"/>
                </a:lnTo>
                <a:lnTo>
                  <a:pt x="18094" y="22609"/>
                </a:lnTo>
                <a:lnTo>
                  <a:pt x="19682" y="27773"/>
                </a:lnTo>
                <a:lnTo>
                  <a:pt x="20741" y="32909"/>
                </a:lnTo>
                <a:lnTo>
                  <a:pt x="21448" y="38025"/>
                </a:lnTo>
                <a:lnTo>
                  <a:pt x="22232" y="48227"/>
                </a:lnTo>
                <a:lnTo>
                  <a:pt x="22580" y="58405"/>
                </a:lnTo>
                <a:lnTo>
                  <a:pt x="22776" y="73656"/>
                </a:lnTo>
                <a:lnTo>
                  <a:pt x="21959" y="79584"/>
                </a:lnTo>
                <a:lnTo>
                  <a:pt x="20564" y="86076"/>
                </a:lnTo>
                <a:lnTo>
                  <a:pt x="18791" y="92944"/>
                </a:lnTo>
                <a:lnTo>
                  <a:pt x="17607" y="100062"/>
                </a:lnTo>
                <a:lnTo>
                  <a:pt x="16818" y="107348"/>
                </a:lnTo>
                <a:lnTo>
                  <a:pt x="16292" y="114746"/>
                </a:lnTo>
                <a:lnTo>
                  <a:pt x="15941" y="123064"/>
                </a:lnTo>
                <a:lnTo>
                  <a:pt x="15551" y="141337"/>
                </a:lnTo>
                <a:lnTo>
                  <a:pt x="15241" y="287817"/>
                </a:lnTo>
                <a:lnTo>
                  <a:pt x="16088" y="299405"/>
                </a:lnTo>
                <a:lnTo>
                  <a:pt x="17498" y="310516"/>
                </a:lnTo>
                <a:lnTo>
                  <a:pt x="19285" y="321311"/>
                </a:lnTo>
                <a:lnTo>
                  <a:pt x="20477" y="331047"/>
                </a:lnTo>
                <a:lnTo>
                  <a:pt x="21270" y="340078"/>
                </a:lnTo>
                <a:lnTo>
                  <a:pt x="21801" y="348639"/>
                </a:lnTo>
                <a:lnTo>
                  <a:pt x="23000" y="356039"/>
                </a:lnTo>
                <a:lnTo>
                  <a:pt x="24646" y="362666"/>
                </a:lnTo>
                <a:lnTo>
                  <a:pt x="26591" y="368777"/>
                </a:lnTo>
                <a:lnTo>
                  <a:pt x="27887" y="373698"/>
                </a:lnTo>
                <a:lnTo>
                  <a:pt x="28752" y="377826"/>
                </a:lnTo>
                <a:lnTo>
                  <a:pt x="30480" y="388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Annotation566"/>
          <p:cNvSpPr/>
          <p:nvPr/>
        </p:nvSpPr>
        <p:spPr>
          <a:xfrm>
            <a:off x="8839200" y="2575560"/>
            <a:ext cx="205597" cy="318211"/>
          </a:xfrm>
          <a:custGeom>
            <a:avLst/>
            <a:gdLst/>
            <a:ahLst/>
            <a:cxnLst/>
            <a:rect l="0" t="0" r="0" b="0"/>
            <a:pathLst>
              <a:path w="205597" h="318211">
                <a:moveTo>
                  <a:pt x="30480" y="0"/>
                </a:moveTo>
                <a:lnTo>
                  <a:pt x="34527" y="4045"/>
                </a:lnTo>
                <a:lnTo>
                  <a:pt x="35718" y="6083"/>
                </a:lnTo>
                <a:lnTo>
                  <a:pt x="38240" y="12997"/>
                </a:lnTo>
                <a:lnTo>
                  <a:pt x="43128" y="20408"/>
                </a:lnTo>
                <a:lnTo>
                  <a:pt x="45379" y="28986"/>
                </a:lnTo>
                <a:lnTo>
                  <a:pt x="45620" y="34082"/>
                </a:lnTo>
                <a:lnTo>
                  <a:pt x="44806" y="36269"/>
                </a:lnTo>
                <a:lnTo>
                  <a:pt x="41646" y="40955"/>
                </a:lnTo>
                <a:lnTo>
                  <a:pt x="41311" y="43390"/>
                </a:lnTo>
                <a:lnTo>
                  <a:pt x="41934" y="45860"/>
                </a:lnTo>
                <a:lnTo>
                  <a:pt x="44037" y="50862"/>
                </a:lnTo>
                <a:lnTo>
                  <a:pt x="46068" y="59285"/>
                </a:lnTo>
                <a:lnTo>
                  <a:pt x="49544" y="67553"/>
                </a:lnTo>
                <a:lnTo>
                  <a:pt x="52502" y="72129"/>
                </a:lnTo>
                <a:lnTo>
                  <a:pt x="56169" y="76872"/>
                </a:lnTo>
                <a:lnTo>
                  <a:pt x="60306" y="81729"/>
                </a:lnTo>
                <a:lnTo>
                  <a:pt x="63911" y="87506"/>
                </a:lnTo>
                <a:lnTo>
                  <a:pt x="67161" y="93897"/>
                </a:lnTo>
                <a:lnTo>
                  <a:pt x="70174" y="100698"/>
                </a:lnTo>
                <a:lnTo>
                  <a:pt x="73876" y="106925"/>
                </a:lnTo>
                <a:lnTo>
                  <a:pt x="78037" y="112770"/>
                </a:lnTo>
                <a:lnTo>
                  <a:pt x="82504" y="118360"/>
                </a:lnTo>
                <a:lnTo>
                  <a:pt x="88023" y="123780"/>
                </a:lnTo>
                <a:lnTo>
                  <a:pt x="94242" y="129087"/>
                </a:lnTo>
                <a:lnTo>
                  <a:pt x="100927" y="134318"/>
                </a:lnTo>
                <a:lnTo>
                  <a:pt x="107079" y="139498"/>
                </a:lnTo>
                <a:lnTo>
                  <a:pt x="112872" y="144645"/>
                </a:lnTo>
                <a:lnTo>
                  <a:pt x="123824" y="154880"/>
                </a:lnTo>
                <a:lnTo>
                  <a:pt x="134338" y="165073"/>
                </a:lnTo>
                <a:lnTo>
                  <a:pt x="139512" y="169316"/>
                </a:lnTo>
                <a:lnTo>
                  <a:pt x="144655" y="172990"/>
                </a:lnTo>
                <a:lnTo>
                  <a:pt x="149775" y="176287"/>
                </a:lnTo>
                <a:lnTo>
                  <a:pt x="154884" y="180178"/>
                </a:lnTo>
                <a:lnTo>
                  <a:pt x="159983" y="184465"/>
                </a:lnTo>
                <a:lnTo>
                  <a:pt x="165076" y="189017"/>
                </a:lnTo>
                <a:lnTo>
                  <a:pt x="170163" y="192898"/>
                </a:lnTo>
                <a:lnTo>
                  <a:pt x="175248" y="196332"/>
                </a:lnTo>
                <a:lnTo>
                  <a:pt x="180333" y="199468"/>
                </a:lnTo>
                <a:lnTo>
                  <a:pt x="184568" y="202405"/>
                </a:lnTo>
                <a:lnTo>
                  <a:pt x="188239" y="205210"/>
                </a:lnTo>
                <a:lnTo>
                  <a:pt x="191532" y="207927"/>
                </a:lnTo>
                <a:lnTo>
                  <a:pt x="197450" y="215461"/>
                </a:lnTo>
                <a:lnTo>
                  <a:pt x="202056" y="223607"/>
                </a:lnTo>
                <a:lnTo>
                  <a:pt x="204101" y="230050"/>
                </a:lnTo>
                <a:lnTo>
                  <a:pt x="205012" y="237993"/>
                </a:lnTo>
                <a:lnTo>
                  <a:pt x="205417" y="247168"/>
                </a:lnTo>
                <a:lnTo>
                  <a:pt x="205596" y="256890"/>
                </a:lnTo>
                <a:lnTo>
                  <a:pt x="203950" y="261854"/>
                </a:lnTo>
                <a:lnTo>
                  <a:pt x="201159" y="266855"/>
                </a:lnTo>
                <a:lnTo>
                  <a:pt x="197606" y="271884"/>
                </a:lnTo>
                <a:lnTo>
                  <a:pt x="191401" y="279728"/>
                </a:lnTo>
                <a:lnTo>
                  <a:pt x="188561" y="283005"/>
                </a:lnTo>
                <a:lnTo>
                  <a:pt x="184127" y="286037"/>
                </a:lnTo>
                <a:lnTo>
                  <a:pt x="178630" y="288905"/>
                </a:lnTo>
                <a:lnTo>
                  <a:pt x="172428" y="291663"/>
                </a:lnTo>
                <a:lnTo>
                  <a:pt x="165753" y="295196"/>
                </a:lnTo>
                <a:lnTo>
                  <a:pt x="158761" y="299244"/>
                </a:lnTo>
                <a:lnTo>
                  <a:pt x="151561" y="303636"/>
                </a:lnTo>
                <a:lnTo>
                  <a:pt x="144220" y="307411"/>
                </a:lnTo>
                <a:lnTo>
                  <a:pt x="136787" y="310774"/>
                </a:lnTo>
                <a:lnTo>
                  <a:pt x="129291" y="313863"/>
                </a:lnTo>
                <a:lnTo>
                  <a:pt x="120907" y="315922"/>
                </a:lnTo>
                <a:lnTo>
                  <a:pt x="111932" y="317294"/>
                </a:lnTo>
                <a:lnTo>
                  <a:pt x="102561" y="318210"/>
                </a:lnTo>
                <a:lnTo>
                  <a:pt x="92927" y="317973"/>
                </a:lnTo>
                <a:lnTo>
                  <a:pt x="83117" y="316969"/>
                </a:lnTo>
                <a:lnTo>
                  <a:pt x="73192" y="315453"/>
                </a:lnTo>
                <a:lnTo>
                  <a:pt x="64035" y="312748"/>
                </a:lnTo>
                <a:lnTo>
                  <a:pt x="55390" y="309252"/>
                </a:lnTo>
                <a:lnTo>
                  <a:pt x="0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Annotation567"/>
          <p:cNvSpPr/>
          <p:nvPr/>
        </p:nvSpPr>
        <p:spPr>
          <a:xfrm>
            <a:off x="8854440" y="2514600"/>
            <a:ext cx="289561" cy="76201"/>
          </a:xfrm>
          <a:custGeom>
            <a:avLst/>
            <a:gdLst/>
            <a:ahLst/>
            <a:cxnLst/>
            <a:rect l="0" t="0" r="0" b="0"/>
            <a:pathLst>
              <a:path w="289561" h="76201">
                <a:moveTo>
                  <a:pt x="0" y="0"/>
                </a:moveTo>
                <a:lnTo>
                  <a:pt x="21212" y="0"/>
                </a:lnTo>
                <a:lnTo>
                  <a:pt x="25148" y="847"/>
                </a:lnTo>
                <a:lnTo>
                  <a:pt x="28619" y="2258"/>
                </a:lnTo>
                <a:lnTo>
                  <a:pt x="31780" y="4045"/>
                </a:lnTo>
                <a:lnTo>
                  <a:pt x="36426" y="6084"/>
                </a:lnTo>
                <a:lnTo>
                  <a:pt x="42063" y="8289"/>
                </a:lnTo>
                <a:lnTo>
                  <a:pt x="48363" y="10606"/>
                </a:lnTo>
                <a:lnTo>
                  <a:pt x="54256" y="12997"/>
                </a:lnTo>
                <a:lnTo>
                  <a:pt x="59877" y="15438"/>
                </a:lnTo>
                <a:lnTo>
                  <a:pt x="65319" y="17912"/>
                </a:lnTo>
                <a:lnTo>
                  <a:pt x="71485" y="21255"/>
                </a:lnTo>
                <a:lnTo>
                  <a:pt x="78137" y="25177"/>
                </a:lnTo>
                <a:lnTo>
                  <a:pt x="85110" y="29484"/>
                </a:lnTo>
                <a:lnTo>
                  <a:pt x="91454" y="33203"/>
                </a:lnTo>
                <a:lnTo>
                  <a:pt x="97376" y="36529"/>
                </a:lnTo>
                <a:lnTo>
                  <a:pt x="103018" y="39593"/>
                </a:lnTo>
                <a:lnTo>
                  <a:pt x="109319" y="42482"/>
                </a:lnTo>
                <a:lnTo>
                  <a:pt x="116059" y="45254"/>
                </a:lnTo>
                <a:lnTo>
                  <a:pt x="123093" y="47950"/>
                </a:lnTo>
                <a:lnTo>
                  <a:pt x="131168" y="50593"/>
                </a:lnTo>
                <a:lnTo>
                  <a:pt x="139939" y="53202"/>
                </a:lnTo>
                <a:lnTo>
                  <a:pt x="149173" y="55788"/>
                </a:lnTo>
                <a:lnTo>
                  <a:pt x="166206" y="60919"/>
                </a:lnTo>
                <a:lnTo>
                  <a:pt x="174303" y="63473"/>
                </a:lnTo>
                <a:lnTo>
                  <a:pt x="183090" y="65175"/>
                </a:lnTo>
                <a:lnTo>
                  <a:pt x="192334" y="66310"/>
                </a:lnTo>
                <a:lnTo>
                  <a:pt x="201882" y="67067"/>
                </a:lnTo>
                <a:lnTo>
                  <a:pt x="210788" y="68418"/>
                </a:lnTo>
                <a:lnTo>
                  <a:pt x="219264" y="70165"/>
                </a:lnTo>
                <a:lnTo>
                  <a:pt x="227457" y="72177"/>
                </a:lnTo>
                <a:lnTo>
                  <a:pt x="235459" y="73518"/>
                </a:lnTo>
                <a:lnTo>
                  <a:pt x="243331" y="74412"/>
                </a:lnTo>
                <a:lnTo>
                  <a:pt x="251122" y="75008"/>
                </a:lnTo>
                <a:lnTo>
                  <a:pt x="258008" y="75405"/>
                </a:lnTo>
                <a:lnTo>
                  <a:pt x="270174" y="75847"/>
                </a:lnTo>
                <a:lnTo>
                  <a:pt x="289560" y="762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Annotation568"/>
          <p:cNvSpPr/>
          <p:nvPr/>
        </p:nvSpPr>
        <p:spPr>
          <a:xfrm>
            <a:off x="8023871" y="3270070"/>
            <a:ext cx="182548" cy="300387"/>
          </a:xfrm>
          <a:custGeom>
            <a:avLst/>
            <a:gdLst/>
            <a:ahLst/>
            <a:cxnLst/>
            <a:rect l="0" t="0" r="0" b="0"/>
            <a:pathLst>
              <a:path w="182548" h="300387">
                <a:moveTo>
                  <a:pt x="45709" y="128450"/>
                </a:moveTo>
                <a:lnTo>
                  <a:pt x="60322" y="128450"/>
                </a:lnTo>
                <a:lnTo>
                  <a:pt x="60670" y="126192"/>
                </a:lnTo>
                <a:lnTo>
                  <a:pt x="60948" y="120839"/>
                </a:lnTo>
                <a:lnTo>
                  <a:pt x="60949" y="120836"/>
                </a:lnTo>
                <a:lnTo>
                  <a:pt x="60949" y="120830"/>
                </a:lnTo>
                <a:lnTo>
                  <a:pt x="60949" y="128450"/>
                </a:lnTo>
                <a:lnTo>
                  <a:pt x="60949" y="102632"/>
                </a:lnTo>
                <a:lnTo>
                  <a:pt x="61795" y="100232"/>
                </a:lnTo>
                <a:lnTo>
                  <a:pt x="66186" y="92808"/>
                </a:lnTo>
                <a:lnTo>
                  <a:pt x="67511" y="87773"/>
                </a:lnTo>
                <a:lnTo>
                  <a:pt x="68256" y="80179"/>
                </a:lnTo>
                <a:lnTo>
                  <a:pt x="68477" y="72567"/>
                </a:lnTo>
                <a:lnTo>
                  <a:pt x="68567" y="43149"/>
                </a:lnTo>
                <a:lnTo>
                  <a:pt x="69414" y="40256"/>
                </a:lnTo>
                <a:lnTo>
                  <a:pt x="73804" y="32139"/>
                </a:lnTo>
                <a:lnTo>
                  <a:pt x="75129" y="26943"/>
                </a:lnTo>
                <a:lnTo>
                  <a:pt x="75876" y="19258"/>
                </a:lnTo>
                <a:lnTo>
                  <a:pt x="76161" y="10553"/>
                </a:lnTo>
                <a:lnTo>
                  <a:pt x="76190" y="0"/>
                </a:lnTo>
                <a:lnTo>
                  <a:pt x="75342" y="483"/>
                </a:lnTo>
                <a:lnTo>
                  <a:pt x="70157" y="5085"/>
                </a:lnTo>
                <a:lnTo>
                  <a:pt x="68883" y="6245"/>
                </a:lnTo>
                <a:lnTo>
                  <a:pt x="64617" y="6446"/>
                </a:lnTo>
                <a:lnTo>
                  <a:pt x="63394" y="7320"/>
                </a:lnTo>
                <a:lnTo>
                  <a:pt x="62580" y="8750"/>
                </a:lnTo>
                <a:lnTo>
                  <a:pt x="62036" y="10550"/>
                </a:lnTo>
                <a:lnTo>
                  <a:pt x="59174" y="14808"/>
                </a:lnTo>
                <a:lnTo>
                  <a:pt x="55081" y="19523"/>
                </a:lnTo>
                <a:lnTo>
                  <a:pt x="50438" y="24440"/>
                </a:lnTo>
                <a:lnTo>
                  <a:pt x="45554" y="31706"/>
                </a:lnTo>
                <a:lnTo>
                  <a:pt x="40559" y="40579"/>
                </a:lnTo>
                <a:lnTo>
                  <a:pt x="35518" y="50167"/>
                </a:lnTo>
                <a:lnTo>
                  <a:pt x="20306" y="80231"/>
                </a:lnTo>
                <a:lnTo>
                  <a:pt x="17768" y="86144"/>
                </a:lnTo>
                <a:lnTo>
                  <a:pt x="15228" y="92626"/>
                </a:lnTo>
                <a:lnTo>
                  <a:pt x="12689" y="99487"/>
                </a:lnTo>
                <a:lnTo>
                  <a:pt x="10149" y="105755"/>
                </a:lnTo>
                <a:lnTo>
                  <a:pt x="7609" y="111627"/>
                </a:lnTo>
                <a:lnTo>
                  <a:pt x="5069" y="117234"/>
                </a:lnTo>
                <a:lnTo>
                  <a:pt x="3376" y="123513"/>
                </a:lnTo>
                <a:lnTo>
                  <a:pt x="2248" y="130239"/>
                </a:lnTo>
                <a:lnTo>
                  <a:pt x="1495" y="137263"/>
                </a:lnTo>
                <a:lnTo>
                  <a:pt x="993" y="144485"/>
                </a:lnTo>
                <a:lnTo>
                  <a:pt x="658" y="151840"/>
                </a:lnTo>
                <a:lnTo>
                  <a:pt x="187" y="172069"/>
                </a:lnTo>
                <a:lnTo>
                  <a:pt x="0" y="216168"/>
                </a:lnTo>
                <a:lnTo>
                  <a:pt x="845" y="221642"/>
                </a:lnTo>
                <a:lnTo>
                  <a:pt x="2252" y="226984"/>
                </a:lnTo>
                <a:lnTo>
                  <a:pt x="4038" y="232240"/>
                </a:lnTo>
                <a:lnTo>
                  <a:pt x="5228" y="237436"/>
                </a:lnTo>
                <a:lnTo>
                  <a:pt x="6021" y="242594"/>
                </a:lnTo>
                <a:lnTo>
                  <a:pt x="6550" y="247726"/>
                </a:lnTo>
                <a:lnTo>
                  <a:pt x="9397" y="255686"/>
                </a:lnTo>
                <a:lnTo>
                  <a:pt x="14331" y="262893"/>
                </a:lnTo>
                <a:lnTo>
                  <a:pt x="18016" y="267185"/>
                </a:lnTo>
                <a:lnTo>
                  <a:pt x="25781" y="275624"/>
                </a:lnTo>
                <a:lnTo>
                  <a:pt x="34912" y="285134"/>
                </a:lnTo>
                <a:lnTo>
                  <a:pt x="40347" y="290656"/>
                </a:lnTo>
                <a:lnTo>
                  <a:pt x="42982" y="292468"/>
                </a:lnTo>
                <a:lnTo>
                  <a:pt x="48166" y="294480"/>
                </a:lnTo>
                <a:lnTo>
                  <a:pt x="51580" y="295017"/>
                </a:lnTo>
                <a:lnTo>
                  <a:pt x="55550" y="295375"/>
                </a:lnTo>
                <a:lnTo>
                  <a:pt x="59890" y="295613"/>
                </a:lnTo>
                <a:lnTo>
                  <a:pt x="64476" y="296619"/>
                </a:lnTo>
                <a:lnTo>
                  <a:pt x="69227" y="298135"/>
                </a:lnTo>
                <a:lnTo>
                  <a:pt x="74087" y="299994"/>
                </a:lnTo>
                <a:lnTo>
                  <a:pt x="79021" y="300386"/>
                </a:lnTo>
                <a:lnTo>
                  <a:pt x="84004" y="299801"/>
                </a:lnTo>
                <a:lnTo>
                  <a:pt x="89019" y="298564"/>
                </a:lnTo>
                <a:lnTo>
                  <a:pt x="93210" y="297739"/>
                </a:lnTo>
                <a:lnTo>
                  <a:pt x="96849" y="297189"/>
                </a:lnTo>
                <a:lnTo>
                  <a:pt x="100122" y="296823"/>
                </a:lnTo>
                <a:lnTo>
                  <a:pt x="103998" y="296579"/>
                </a:lnTo>
                <a:lnTo>
                  <a:pt x="108274" y="296416"/>
                </a:lnTo>
                <a:lnTo>
                  <a:pt x="112820" y="296307"/>
                </a:lnTo>
                <a:lnTo>
                  <a:pt x="116696" y="295388"/>
                </a:lnTo>
                <a:lnTo>
                  <a:pt x="120126" y="293929"/>
                </a:lnTo>
                <a:lnTo>
                  <a:pt x="123261" y="292109"/>
                </a:lnTo>
                <a:lnTo>
                  <a:pt x="126197" y="290896"/>
                </a:lnTo>
                <a:lnTo>
                  <a:pt x="131716" y="289548"/>
                </a:lnTo>
                <a:lnTo>
                  <a:pt x="136992" y="286692"/>
                </a:lnTo>
                <a:lnTo>
                  <a:pt x="139585" y="284745"/>
                </a:lnTo>
                <a:lnTo>
                  <a:pt x="144722" y="282581"/>
                </a:lnTo>
                <a:lnTo>
                  <a:pt x="147277" y="282004"/>
                </a:lnTo>
                <a:lnTo>
                  <a:pt x="148981" y="280773"/>
                </a:lnTo>
                <a:lnTo>
                  <a:pt x="150118" y="279105"/>
                </a:lnTo>
                <a:lnTo>
                  <a:pt x="150874" y="277147"/>
                </a:lnTo>
                <a:lnTo>
                  <a:pt x="155986" y="270345"/>
                </a:lnTo>
                <a:lnTo>
                  <a:pt x="157326" y="267920"/>
                </a:lnTo>
                <a:lnTo>
                  <a:pt x="158816" y="262968"/>
                </a:lnTo>
                <a:lnTo>
                  <a:pt x="159655" y="255420"/>
                </a:lnTo>
                <a:lnTo>
                  <a:pt x="160619" y="252890"/>
                </a:lnTo>
                <a:lnTo>
                  <a:pt x="163949" y="247821"/>
                </a:lnTo>
                <a:lnTo>
                  <a:pt x="165993" y="240489"/>
                </a:lnTo>
                <a:lnTo>
                  <a:pt x="166902" y="232431"/>
                </a:lnTo>
                <a:lnTo>
                  <a:pt x="167306" y="226028"/>
                </a:lnTo>
                <a:lnTo>
                  <a:pt x="167485" y="218102"/>
                </a:lnTo>
                <a:lnTo>
                  <a:pt x="167628" y="138508"/>
                </a:lnTo>
                <a:lnTo>
                  <a:pt x="168475" y="133462"/>
                </a:lnTo>
                <a:lnTo>
                  <a:pt x="169886" y="128405"/>
                </a:lnTo>
                <a:lnTo>
                  <a:pt x="171674" y="123340"/>
                </a:lnTo>
                <a:lnTo>
                  <a:pt x="172865" y="118270"/>
                </a:lnTo>
                <a:lnTo>
                  <a:pt x="173660" y="113197"/>
                </a:lnTo>
                <a:lnTo>
                  <a:pt x="174543" y="103891"/>
                </a:lnTo>
                <a:lnTo>
                  <a:pt x="174935" y="96933"/>
                </a:lnTo>
                <a:lnTo>
                  <a:pt x="175886" y="93892"/>
                </a:lnTo>
                <a:lnTo>
                  <a:pt x="180424" y="85567"/>
                </a:lnTo>
                <a:lnTo>
                  <a:pt x="181782" y="80322"/>
                </a:lnTo>
                <a:lnTo>
                  <a:pt x="182385" y="72911"/>
                </a:lnTo>
                <a:lnTo>
                  <a:pt x="182547" y="68564"/>
                </a:lnTo>
                <a:lnTo>
                  <a:pt x="181807" y="65666"/>
                </a:lnTo>
                <a:lnTo>
                  <a:pt x="180468" y="63734"/>
                </a:lnTo>
                <a:lnTo>
                  <a:pt x="178728" y="62446"/>
                </a:lnTo>
                <a:lnTo>
                  <a:pt x="177568" y="60741"/>
                </a:lnTo>
                <a:lnTo>
                  <a:pt x="176280" y="56588"/>
                </a:lnTo>
                <a:lnTo>
                  <a:pt x="175090" y="55142"/>
                </a:lnTo>
                <a:lnTo>
                  <a:pt x="173449" y="54178"/>
                </a:lnTo>
                <a:lnTo>
                  <a:pt x="171509" y="53535"/>
                </a:lnTo>
                <a:lnTo>
                  <a:pt x="169368" y="53954"/>
                </a:lnTo>
                <a:lnTo>
                  <a:pt x="164733" y="56676"/>
                </a:lnTo>
                <a:lnTo>
                  <a:pt x="159850" y="58450"/>
                </a:lnTo>
                <a:lnTo>
                  <a:pt x="157364" y="58924"/>
                </a:lnTo>
                <a:lnTo>
                  <a:pt x="152342" y="61707"/>
                </a:lnTo>
                <a:lnTo>
                  <a:pt x="147288" y="65767"/>
                </a:lnTo>
                <a:lnTo>
                  <a:pt x="142219" y="70393"/>
                </a:lnTo>
                <a:lnTo>
                  <a:pt x="137145" y="77529"/>
                </a:lnTo>
                <a:lnTo>
                  <a:pt x="134606" y="81803"/>
                </a:lnTo>
                <a:lnTo>
                  <a:pt x="131786" y="91067"/>
                </a:lnTo>
                <a:lnTo>
                  <a:pt x="131033" y="95908"/>
                </a:lnTo>
                <a:lnTo>
                  <a:pt x="130531" y="100829"/>
                </a:lnTo>
                <a:lnTo>
                  <a:pt x="130198" y="105803"/>
                </a:lnTo>
                <a:lnTo>
                  <a:pt x="129975" y="110812"/>
                </a:lnTo>
                <a:lnTo>
                  <a:pt x="130672" y="115845"/>
                </a:lnTo>
                <a:lnTo>
                  <a:pt x="131985" y="120893"/>
                </a:lnTo>
                <a:lnTo>
                  <a:pt x="133706" y="125952"/>
                </a:lnTo>
                <a:lnTo>
                  <a:pt x="135701" y="131018"/>
                </a:lnTo>
                <a:lnTo>
                  <a:pt x="137877" y="136089"/>
                </a:lnTo>
                <a:lnTo>
                  <a:pt x="140174" y="141162"/>
                </a:lnTo>
                <a:lnTo>
                  <a:pt x="143399" y="146238"/>
                </a:lnTo>
                <a:lnTo>
                  <a:pt x="147242" y="151316"/>
                </a:lnTo>
                <a:lnTo>
                  <a:pt x="160009" y="16655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Annotation569"/>
          <p:cNvSpPr/>
          <p:nvPr/>
        </p:nvSpPr>
        <p:spPr>
          <a:xfrm>
            <a:off x="8465820" y="3467100"/>
            <a:ext cx="53341" cy="53312"/>
          </a:xfrm>
          <a:custGeom>
            <a:avLst/>
            <a:gdLst/>
            <a:ahLst/>
            <a:cxnLst/>
            <a:rect l="0" t="0" r="0" b="0"/>
            <a:pathLst>
              <a:path w="53341" h="53312">
                <a:moveTo>
                  <a:pt x="0" y="0"/>
                </a:moveTo>
                <a:lnTo>
                  <a:pt x="12135" y="20226"/>
                </a:lnTo>
                <a:lnTo>
                  <a:pt x="15710" y="27877"/>
                </a:lnTo>
                <a:lnTo>
                  <a:pt x="18093" y="34672"/>
                </a:lnTo>
                <a:lnTo>
                  <a:pt x="22777" y="53016"/>
                </a:lnTo>
                <a:lnTo>
                  <a:pt x="23651" y="53124"/>
                </a:lnTo>
                <a:lnTo>
                  <a:pt x="25081" y="53196"/>
                </a:lnTo>
                <a:lnTo>
                  <a:pt x="28926" y="53276"/>
                </a:lnTo>
                <a:lnTo>
                  <a:pt x="33458" y="53311"/>
                </a:lnTo>
                <a:lnTo>
                  <a:pt x="35853" y="52474"/>
                </a:lnTo>
                <a:lnTo>
                  <a:pt x="38295" y="51069"/>
                </a:lnTo>
                <a:lnTo>
                  <a:pt x="40769" y="49286"/>
                </a:lnTo>
                <a:lnTo>
                  <a:pt x="42420" y="46404"/>
                </a:lnTo>
                <a:lnTo>
                  <a:pt x="43520" y="42789"/>
                </a:lnTo>
                <a:lnTo>
                  <a:pt x="44253" y="38686"/>
                </a:lnTo>
                <a:lnTo>
                  <a:pt x="45588" y="34258"/>
                </a:lnTo>
                <a:lnTo>
                  <a:pt x="47325" y="29612"/>
                </a:lnTo>
                <a:lnTo>
                  <a:pt x="5334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570"/>
          <p:cNvSpPr/>
          <p:nvPr/>
        </p:nvSpPr>
        <p:spPr>
          <a:xfrm>
            <a:off x="8732520" y="3253740"/>
            <a:ext cx="91440" cy="312319"/>
          </a:xfrm>
          <a:custGeom>
            <a:avLst/>
            <a:gdLst/>
            <a:ahLst/>
            <a:cxnLst/>
            <a:rect l="0" t="0" r="0" b="0"/>
            <a:pathLst>
              <a:path w="91440" h="312319">
                <a:moveTo>
                  <a:pt x="0" y="0"/>
                </a:moveTo>
                <a:lnTo>
                  <a:pt x="16181" y="20226"/>
                </a:lnTo>
                <a:lnTo>
                  <a:pt x="21794" y="27878"/>
                </a:lnTo>
                <a:lnTo>
                  <a:pt x="26383" y="34672"/>
                </a:lnTo>
                <a:lnTo>
                  <a:pt x="30289" y="40895"/>
                </a:lnTo>
                <a:lnTo>
                  <a:pt x="33738" y="45890"/>
                </a:lnTo>
                <a:lnTo>
                  <a:pt x="36887" y="50066"/>
                </a:lnTo>
                <a:lnTo>
                  <a:pt x="39831" y="53698"/>
                </a:lnTo>
                <a:lnTo>
                  <a:pt x="41793" y="56965"/>
                </a:lnTo>
                <a:lnTo>
                  <a:pt x="43975" y="62853"/>
                </a:lnTo>
                <a:lnTo>
                  <a:pt x="45403" y="65609"/>
                </a:lnTo>
                <a:lnTo>
                  <a:pt x="47202" y="68292"/>
                </a:lnTo>
                <a:lnTo>
                  <a:pt x="49248" y="70928"/>
                </a:lnTo>
                <a:lnTo>
                  <a:pt x="51521" y="76115"/>
                </a:lnTo>
                <a:lnTo>
                  <a:pt x="52800" y="83795"/>
                </a:lnTo>
                <a:lnTo>
                  <a:pt x="53100" y="89735"/>
                </a:lnTo>
                <a:lnTo>
                  <a:pt x="53234" y="98021"/>
                </a:lnTo>
                <a:lnTo>
                  <a:pt x="52423" y="103447"/>
                </a:lnTo>
                <a:lnTo>
                  <a:pt x="51035" y="109605"/>
                </a:lnTo>
                <a:lnTo>
                  <a:pt x="49263" y="116250"/>
                </a:lnTo>
                <a:lnTo>
                  <a:pt x="48929" y="122373"/>
                </a:lnTo>
                <a:lnTo>
                  <a:pt x="49552" y="128149"/>
                </a:lnTo>
                <a:lnTo>
                  <a:pt x="50814" y="133693"/>
                </a:lnTo>
                <a:lnTo>
                  <a:pt x="51656" y="139082"/>
                </a:lnTo>
                <a:lnTo>
                  <a:pt x="52217" y="144368"/>
                </a:lnTo>
                <a:lnTo>
                  <a:pt x="52591" y="149585"/>
                </a:lnTo>
                <a:lnTo>
                  <a:pt x="51994" y="154757"/>
                </a:lnTo>
                <a:lnTo>
                  <a:pt x="50749" y="159898"/>
                </a:lnTo>
                <a:lnTo>
                  <a:pt x="49073" y="165019"/>
                </a:lnTo>
                <a:lnTo>
                  <a:pt x="47956" y="170972"/>
                </a:lnTo>
                <a:lnTo>
                  <a:pt x="47211" y="177482"/>
                </a:lnTo>
                <a:lnTo>
                  <a:pt x="46713" y="184361"/>
                </a:lnTo>
                <a:lnTo>
                  <a:pt x="47228" y="190640"/>
                </a:lnTo>
                <a:lnTo>
                  <a:pt x="48419" y="196521"/>
                </a:lnTo>
                <a:lnTo>
                  <a:pt x="50059" y="202134"/>
                </a:lnTo>
                <a:lnTo>
                  <a:pt x="51152" y="207569"/>
                </a:lnTo>
                <a:lnTo>
                  <a:pt x="51883" y="212886"/>
                </a:lnTo>
                <a:lnTo>
                  <a:pt x="52368" y="218124"/>
                </a:lnTo>
                <a:lnTo>
                  <a:pt x="52692" y="223310"/>
                </a:lnTo>
                <a:lnTo>
                  <a:pt x="53052" y="233586"/>
                </a:lnTo>
                <a:lnTo>
                  <a:pt x="53254" y="244847"/>
                </a:lnTo>
                <a:lnTo>
                  <a:pt x="53315" y="257591"/>
                </a:lnTo>
                <a:lnTo>
                  <a:pt x="54170" y="261474"/>
                </a:lnTo>
                <a:lnTo>
                  <a:pt x="55586" y="264909"/>
                </a:lnTo>
                <a:lnTo>
                  <a:pt x="57378" y="268046"/>
                </a:lnTo>
                <a:lnTo>
                  <a:pt x="59368" y="273789"/>
                </a:lnTo>
                <a:lnTo>
                  <a:pt x="59898" y="276506"/>
                </a:lnTo>
                <a:lnTo>
                  <a:pt x="62746" y="281783"/>
                </a:lnTo>
                <a:lnTo>
                  <a:pt x="64690" y="284375"/>
                </a:lnTo>
                <a:lnTo>
                  <a:pt x="66834" y="286950"/>
                </a:lnTo>
                <a:lnTo>
                  <a:pt x="69109" y="289513"/>
                </a:lnTo>
                <a:lnTo>
                  <a:pt x="71473" y="292069"/>
                </a:lnTo>
                <a:lnTo>
                  <a:pt x="73894" y="293773"/>
                </a:lnTo>
                <a:lnTo>
                  <a:pt x="76357" y="294909"/>
                </a:lnTo>
                <a:lnTo>
                  <a:pt x="78844" y="295666"/>
                </a:lnTo>
                <a:lnTo>
                  <a:pt x="80502" y="297017"/>
                </a:lnTo>
                <a:lnTo>
                  <a:pt x="81609" y="298765"/>
                </a:lnTo>
                <a:lnTo>
                  <a:pt x="82346" y="300776"/>
                </a:lnTo>
                <a:lnTo>
                  <a:pt x="83684" y="302118"/>
                </a:lnTo>
                <a:lnTo>
                  <a:pt x="85422" y="303012"/>
                </a:lnTo>
                <a:lnTo>
                  <a:pt x="87428" y="303608"/>
                </a:lnTo>
                <a:lnTo>
                  <a:pt x="88765" y="304852"/>
                </a:lnTo>
                <a:lnTo>
                  <a:pt x="89658" y="306528"/>
                </a:lnTo>
                <a:lnTo>
                  <a:pt x="91408" y="312318"/>
                </a:lnTo>
                <a:lnTo>
                  <a:pt x="91439" y="2514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571"/>
          <p:cNvSpPr/>
          <p:nvPr/>
        </p:nvSpPr>
        <p:spPr>
          <a:xfrm>
            <a:off x="8983980" y="3169920"/>
            <a:ext cx="196920" cy="341255"/>
          </a:xfrm>
          <a:custGeom>
            <a:avLst/>
            <a:gdLst/>
            <a:ahLst/>
            <a:cxnLst/>
            <a:rect l="0" t="0" r="0" b="0"/>
            <a:pathLst>
              <a:path w="196920" h="341255">
                <a:moveTo>
                  <a:pt x="0" y="0"/>
                </a:moveTo>
                <a:lnTo>
                  <a:pt x="4045" y="4045"/>
                </a:lnTo>
                <a:lnTo>
                  <a:pt x="6929" y="5237"/>
                </a:lnTo>
                <a:lnTo>
                  <a:pt x="10547" y="6031"/>
                </a:lnTo>
                <a:lnTo>
                  <a:pt x="14651" y="6561"/>
                </a:lnTo>
                <a:lnTo>
                  <a:pt x="18234" y="7761"/>
                </a:lnTo>
                <a:lnTo>
                  <a:pt x="21469" y="9407"/>
                </a:lnTo>
                <a:lnTo>
                  <a:pt x="27321" y="13494"/>
                </a:lnTo>
                <a:lnTo>
                  <a:pt x="32745" y="18133"/>
                </a:lnTo>
                <a:lnTo>
                  <a:pt x="35376" y="19709"/>
                </a:lnTo>
                <a:lnTo>
                  <a:pt x="40558" y="21459"/>
                </a:lnTo>
                <a:lnTo>
                  <a:pt x="42278" y="22773"/>
                </a:lnTo>
                <a:lnTo>
                  <a:pt x="43424" y="24495"/>
                </a:lnTo>
                <a:lnTo>
                  <a:pt x="45584" y="30130"/>
                </a:lnTo>
                <a:lnTo>
                  <a:pt x="49725" y="30376"/>
                </a:lnTo>
                <a:lnTo>
                  <a:pt x="51775" y="31257"/>
                </a:lnTo>
                <a:lnTo>
                  <a:pt x="56315" y="34494"/>
                </a:lnTo>
                <a:lnTo>
                  <a:pt x="57863" y="36543"/>
                </a:lnTo>
                <a:lnTo>
                  <a:pt x="58894" y="38755"/>
                </a:lnTo>
                <a:lnTo>
                  <a:pt x="59583" y="41077"/>
                </a:lnTo>
                <a:lnTo>
                  <a:pt x="62606" y="45914"/>
                </a:lnTo>
                <a:lnTo>
                  <a:pt x="66772" y="50886"/>
                </a:lnTo>
                <a:lnTo>
                  <a:pt x="71444" y="55918"/>
                </a:lnTo>
                <a:lnTo>
                  <a:pt x="82881" y="67557"/>
                </a:lnTo>
                <a:lnTo>
                  <a:pt x="86580" y="72131"/>
                </a:lnTo>
                <a:lnTo>
                  <a:pt x="89893" y="76874"/>
                </a:lnTo>
                <a:lnTo>
                  <a:pt x="92949" y="81730"/>
                </a:lnTo>
                <a:lnTo>
                  <a:pt x="96680" y="86660"/>
                </a:lnTo>
                <a:lnTo>
                  <a:pt x="100859" y="91640"/>
                </a:lnTo>
                <a:lnTo>
                  <a:pt x="105339" y="96653"/>
                </a:lnTo>
                <a:lnTo>
                  <a:pt x="114832" y="106739"/>
                </a:lnTo>
                <a:lnTo>
                  <a:pt x="119736" y="111799"/>
                </a:lnTo>
                <a:lnTo>
                  <a:pt x="123849" y="116866"/>
                </a:lnTo>
                <a:lnTo>
                  <a:pt x="127438" y="121938"/>
                </a:lnTo>
                <a:lnTo>
                  <a:pt x="138794" y="139423"/>
                </a:lnTo>
                <a:lnTo>
                  <a:pt x="143330" y="146289"/>
                </a:lnTo>
                <a:lnTo>
                  <a:pt x="147200" y="152559"/>
                </a:lnTo>
                <a:lnTo>
                  <a:pt x="150625" y="158433"/>
                </a:lnTo>
                <a:lnTo>
                  <a:pt x="153757" y="164042"/>
                </a:lnTo>
                <a:lnTo>
                  <a:pt x="157537" y="169475"/>
                </a:lnTo>
                <a:lnTo>
                  <a:pt x="161752" y="174790"/>
                </a:lnTo>
                <a:lnTo>
                  <a:pt x="166255" y="180026"/>
                </a:lnTo>
                <a:lnTo>
                  <a:pt x="170102" y="185211"/>
                </a:lnTo>
                <a:lnTo>
                  <a:pt x="173514" y="190361"/>
                </a:lnTo>
                <a:lnTo>
                  <a:pt x="176637" y="195487"/>
                </a:lnTo>
                <a:lnTo>
                  <a:pt x="179565" y="201445"/>
                </a:lnTo>
                <a:lnTo>
                  <a:pt x="182361" y="207957"/>
                </a:lnTo>
                <a:lnTo>
                  <a:pt x="185074" y="214838"/>
                </a:lnTo>
                <a:lnTo>
                  <a:pt x="186883" y="221118"/>
                </a:lnTo>
                <a:lnTo>
                  <a:pt x="188088" y="226999"/>
                </a:lnTo>
                <a:lnTo>
                  <a:pt x="188892" y="232613"/>
                </a:lnTo>
                <a:lnTo>
                  <a:pt x="190275" y="238049"/>
                </a:lnTo>
                <a:lnTo>
                  <a:pt x="194068" y="248604"/>
                </a:lnTo>
                <a:lnTo>
                  <a:pt x="196319" y="258940"/>
                </a:lnTo>
                <a:lnTo>
                  <a:pt x="196919" y="264066"/>
                </a:lnTo>
                <a:lnTo>
                  <a:pt x="196473" y="270024"/>
                </a:lnTo>
                <a:lnTo>
                  <a:pt x="195329" y="276536"/>
                </a:lnTo>
                <a:lnTo>
                  <a:pt x="193719" y="283417"/>
                </a:lnTo>
                <a:lnTo>
                  <a:pt x="191798" y="289698"/>
                </a:lnTo>
                <a:lnTo>
                  <a:pt x="189672" y="295579"/>
                </a:lnTo>
                <a:lnTo>
                  <a:pt x="187409" y="301193"/>
                </a:lnTo>
                <a:lnTo>
                  <a:pt x="185053" y="306628"/>
                </a:lnTo>
                <a:lnTo>
                  <a:pt x="180176" y="317183"/>
                </a:lnTo>
                <a:lnTo>
                  <a:pt x="176844" y="321523"/>
                </a:lnTo>
                <a:lnTo>
                  <a:pt x="172929" y="325262"/>
                </a:lnTo>
                <a:lnTo>
                  <a:pt x="168626" y="328601"/>
                </a:lnTo>
                <a:lnTo>
                  <a:pt x="164064" y="331674"/>
                </a:lnTo>
                <a:lnTo>
                  <a:pt x="159329" y="334570"/>
                </a:lnTo>
                <a:lnTo>
                  <a:pt x="154479" y="337346"/>
                </a:lnTo>
                <a:lnTo>
                  <a:pt x="147859" y="339197"/>
                </a:lnTo>
                <a:lnTo>
                  <a:pt x="140058" y="340432"/>
                </a:lnTo>
                <a:lnTo>
                  <a:pt x="131472" y="341254"/>
                </a:lnTo>
                <a:lnTo>
                  <a:pt x="123208" y="340956"/>
                </a:lnTo>
                <a:lnTo>
                  <a:pt x="115159" y="339910"/>
                </a:lnTo>
                <a:lnTo>
                  <a:pt x="107253" y="338367"/>
                </a:lnTo>
                <a:lnTo>
                  <a:pt x="89437" y="334394"/>
                </a:lnTo>
                <a:lnTo>
                  <a:pt x="79943" y="332149"/>
                </a:lnTo>
                <a:lnTo>
                  <a:pt x="71077" y="328959"/>
                </a:lnTo>
                <a:lnTo>
                  <a:pt x="62623" y="325140"/>
                </a:lnTo>
                <a:lnTo>
                  <a:pt x="7619" y="2971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572"/>
          <p:cNvSpPr/>
          <p:nvPr/>
        </p:nvSpPr>
        <p:spPr>
          <a:xfrm>
            <a:off x="8991599" y="3162300"/>
            <a:ext cx="464822" cy="22833"/>
          </a:xfrm>
          <a:custGeom>
            <a:avLst/>
            <a:gdLst/>
            <a:ahLst/>
            <a:cxnLst/>
            <a:rect l="0" t="0" r="0" b="0"/>
            <a:pathLst>
              <a:path w="464822" h="22833">
                <a:moveTo>
                  <a:pt x="0" y="0"/>
                </a:moveTo>
                <a:lnTo>
                  <a:pt x="28317" y="4045"/>
                </a:lnTo>
                <a:lnTo>
                  <a:pt x="38351" y="5237"/>
                </a:lnTo>
                <a:lnTo>
                  <a:pt x="46735" y="6031"/>
                </a:lnTo>
                <a:lnTo>
                  <a:pt x="54017" y="6561"/>
                </a:lnTo>
                <a:lnTo>
                  <a:pt x="61411" y="7761"/>
                </a:lnTo>
                <a:lnTo>
                  <a:pt x="68881" y="9407"/>
                </a:lnTo>
                <a:lnTo>
                  <a:pt x="76400" y="11351"/>
                </a:lnTo>
                <a:lnTo>
                  <a:pt x="83954" y="12647"/>
                </a:lnTo>
                <a:lnTo>
                  <a:pt x="91530" y="13512"/>
                </a:lnTo>
                <a:lnTo>
                  <a:pt x="99120" y="14088"/>
                </a:lnTo>
                <a:lnTo>
                  <a:pt x="106721" y="14472"/>
                </a:lnTo>
                <a:lnTo>
                  <a:pt x="121938" y="14899"/>
                </a:lnTo>
                <a:lnTo>
                  <a:pt x="148831" y="15139"/>
                </a:lnTo>
                <a:lnTo>
                  <a:pt x="159335" y="16019"/>
                </a:lnTo>
                <a:lnTo>
                  <a:pt x="170570" y="17453"/>
                </a:lnTo>
                <a:lnTo>
                  <a:pt x="182294" y="19255"/>
                </a:lnTo>
                <a:lnTo>
                  <a:pt x="195189" y="20457"/>
                </a:lnTo>
                <a:lnTo>
                  <a:pt x="208867" y="21258"/>
                </a:lnTo>
                <a:lnTo>
                  <a:pt x="237610" y="22148"/>
                </a:lnTo>
                <a:lnTo>
                  <a:pt x="326938" y="22797"/>
                </a:lnTo>
                <a:lnTo>
                  <a:pt x="354151" y="22832"/>
                </a:lnTo>
                <a:lnTo>
                  <a:pt x="366487" y="21995"/>
                </a:lnTo>
                <a:lnTo>
                  <a:pt x="378099" y="20590"/>
                </a:lnTo>
                <a:lnTo>
                  <a:pt x="389226" y="18806"/>
                </a:lnTo>
                <a:lnTo>
                  <a:pt x="400032" y="17618"/>
                </a:lnTo>
                <a:lnTo>
                  <a:pt x="410622" y="16825"/>
                </a:lnTo>
                <a:lnTo>
                  <a:pt x="421068" y="16297"/>
                </a:lnTo>
                <a:lnTo>
                  <a:pt x="430572" y="15098"/>
                </a:lnTo>
                <a:lnTo>
                  <a:pt x="439449" y="13452"/>
                </a:lnTo>
                <a:lnTo>
                  <a:pt x="464821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Annotation573"/>
          <p:cNvSpPr/>
          <p:nvPr/>
        </p:nvSpPr>
        <p:spPr>
          <a:xfrm>
            <a:off x="7840980" y="3649980"/>
            <a:ext cx="1713871" cy="38099"/>
          </a:xfrm>
          <a:custGeom>
            <a:avLst/>
            <a:gdLst/>
            <a:ahLst/>
            <a:cxnLst/>
            <a:rect l="0" t="0" r="0" b="0"/>
            <a:pathLst>
              <a:path w="1713871" h="38099">
                <a:moveTo>
                  <a:pt x="0" y="0"/>
                </a:moveTo>
                <a:lnTo>
                  <a:pt x="4045" y="8090"/>
                </a:lnTo>
                <a:lnTo>
                  <a:pt x="5236" y="11321"/>
                </a:lnTo>
                <a:lnTo>
                  <a:pt x="6031" y="14320"/>
                </a:lnTo>
                <a:lnTo>
                  <a:pt x="6561" y="17167"/>
                </a:lnTo>
                <a:lnTo>
                  <a:pt x="7760" y="19064"/>
                </a:lnTo>
                <a:lnTo>
                  <a:pt x="9407" y="20330"/>
                </a:lnTo>
                <a:lnTo>
                  <a:pt x="11351" y="21173"/>
                </a:lnTo>
                <a:lnTo>
                  <a:pt x="15769" y="22110"/>
                </a:lnTo>
                <a:lnTo>
                  <a:pt x="62607" y="22847"/>
                </a:lnTo>
                <a:lnTo>
                  <a:pt x="98695" y="23704"/>
                </a:lnTo>
                <a:lnTo>
                  <a:pt x="109823" y="25116"/>
                </a:lnTo>
                <a:lnTo>
                  <a:pt x="121475" y="26904"/>
                </a:lnTo>
                <a:lnTo>
                  <a:pt x="134324" y="28096"/>
                </a:lnTo>
                <a:lnTo>
                  <a:pt x="147968" y="28891"/>
                </a:lnTo>
                <a:lnTo>
                  <a:pt x="193702" y="30009"/>
                </a:lnTo>
                <a:lnTo>
                  <a:pt x="400918" y="30472"/>
                </a:lnTo>
                <a:lnTo>
                  <a:pt x="425605" y="31321"/>
                </a:lnTo>
                <a:lnTo>
                  <a:pt x="450531" y="32734"/>
                </a:lnTo>
                <a:lnTo>
                  <a:pt x="475613" y="34523"/>
                </a:lnTo>
                <a:lnTo>
                  <a:pt x="500803" y="35715"/>
                </a:lnTo>
                <a:lnTo>
                  <a:pt x="551367" y="37040"/>
                </a:lnTo>
                <a:lnTo>
                  <a:pt x="957906" y="38098"/>
                </a:lnTo>
                <a:lnTo>
                  <a:pt x="987431" y="37252"/>
                </a:lnTo>
                <a:lnTo>
                  <a:pt x="1079877" y="32863"/>
                </a:lnTo>
                <a:lnTo>
                  <a:pt x="1138370" y="31539"/>
                </a:lnTo>
                <a:lnTo>
                  <a:pt x="1167007" y="30340"/>
                </a:lnTo>
                <a:lnTo>
                  <a:pt x="1223661" y="26749"/>
                </a:lnTo>
                <a:lnTo>
                  <a:pt x="1303873" y="19967"/>
                </a:lnTo>
                <a:lnTo>
                  <a:pt x="1329835" y="18391"/>
                </a:lnTo>
                <a:lnTo>
                  <a:pt x="1405979" y="15327"/>
                </a:lnTo>
                <a:lnTo>
                  <a:pt x="1476331" y="10280"/>
                </a:lnTo>
                <a:lnTo>
                  <a:pt x="1519464" y="8802"/>
                </a:lnTo>
                <a:lnTo>
                  <a:pt x="1605478" y="7776"/>
                </a:lnTo>
                <a:lnTo>
                  <a:pt x="1627099" y="6843"/>
                </a:lnTo>
                <a:lnTo>
                  <a:pt x="1637606" y="5408"/>
                </a:lnTo>
                <a:lnTo>
                  <a:pt x="1647997" y="3606"/>
                </a:lnTo>
                <a:lnTo>
                  <a:pt x="1657465" y="2404"/>
                </a:lnTo>
                <a:lnTo>
                  <a:pt x="1666317" y="1602"/>
                </a:lnTo>
                <a:lnTo>
                  <a:pt x="1682078" y="1559"/>
                </a:lnTo>
                <a:lnTo>
                  <a:pt x="1688652" y="2732"/>
                </a:lnTo>
                <a:lnTo>
                  <a:pt x="1694728" y="4362"/>
                </a:lnTo>
                <a:lnTo>
                  <a:pt x="1699626" y="5448"/>
                </a:lnTo>
                <a:lnTo>
                  <a:pt x="1703737" y="6172"/>
                </a:lnTo>
                <a:lnTo>
                  <a:pt x="1713870" y="7535"/>
                </a:lnTo>
                <a:lnTo>
                  <a:pt x="1713233" y="8410"/>
                </a:lnTo>
                <a:lnTo>
                  <a:pt x="1711962" y="9840"/>
                </a:lnTo>
                <a:lnTo>
                  <a:pt x="1710269" y="11640"/>
                </a:lnTo>
                <a:lnTo>
                  <a:pt x="1708292" y="12840"/>
                </a:lnTo>
                <a:lnTo>
                  <a:pt x="1706128" y="13640"/>
                </a:lnTo>
                <a:lnTo>
                  <a:pt x="1700620" y="14529"/>
                </a:lnTo>
                <a:lnTo>
                  <a:pt x="1692526" y="14924"/>
                </a:lnTo>
                <a:lnTo>
                  <a:pt x="1687997" y="15876"/>
                </a:lnTo>
                <a:lnTo>
                  <a:pt x="1683284" y="17357"/>
                </a:lnTo>
                <a:lnTo>
                  <a:pt x="1678450" y="19191"/>
                </a:lnTo>
                <a:lnTo>
                  <a:pt x="1672687" y="20415"/>
                </a:lnTo>
                <a:lnTo>
                  <a:pt x="1666305" y="21230"/>
                </a:lnTo>
                <a:lnTo>
                  <a:pt x="1645187" y="22377"/>
                </a:lnTo>
                <a:lnTo>
                  <a:pt x="1629508" y="23492"/>
                </a:lnTo>
                <a:lnTo>
                  <a:pt x="1620586" y="24975"/>
                </a:lnTo>
                <a:lnTo>
                  <a:pt x="1611250" y="26810"/>
                </a:lnTo>
                <a:lnTo>
                  <a:pt x="1589589" y="26591"/>
                </a:lnTo>
                <a:lnTo>
                  <a:pt x="1554479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574"/>
          <p:cNvSpPr/>
          <p:nvPr/>
        </p:nvSpPr>
        <p:spPr>
          <a:xfrm>
            <a:off x="8214361" y="3901440"/>
            <a:ext cx="53340" cy="401856"/>
          </a:xfrm>
          <a:custGeom>
            <a:avLst/>
            <a:gdLst/>
            <a:ahLst/>
            <a:cxnLst/>
            <a:rect l="0" t="0" r="0" b="0"/>
            <a:pathLst>
              <a:path w="53340" h="401856">
                <a:moveTo>
                  <a:pt x="0" y="0"/>
                </a:moveTo>
                <a:lnTo>
                  <a:pt x="4044" y="4045"/>
                </a:lnTo>
                <a:lnTo>
                  <a:pt x="6083" y="5237"/>
                </a:lnTo>
                <a:lnTo>
                  <a:pt x="8287" y="6031"/>
                </a:lnTo>
                <a:lnTo>
                  <a:pt x="10604" y="6561"/>
                </a:lnTo>
                <a:lnTo>
                  <a:pt x="12997" y="7761"/>
                </a:lnTo>
                <a:lnTo>
                  <a:pt x="15438" y="9407"/>
                </a:lnTo>
                <a:lnTo>
                  <a:pt x="17911" y="11351"/>
                </a:lnTo>
                <a:lnTo>
                  <a:pt x="19561" y="13495"/>
                </a:lnTo>
                <a:lnTo>
                  <a:pt x="20660" y="15770"/>
                </a:lnTo>
                <a:lnTo>
                  <a:pt x="21393" y="18133"/>
                </a:lnTo>
                <a:lnTo>
                  <a:pt x="22728" y="21402"/>
                </a:lnTo>
                <a:lnTo>
                  <a:pt x="24466" y="25275"/>
                </a:lnTo>
                <a:lnTo>
                  <a:pt x="26469" y="29550"/>
                </a:lnTo>
                <a:lnTo>
                  <a:pt x="26959" y="33247"/>
                </a:lnTo>
                <a:lnTo>
                  <a:pt x="26440" y="36558"/>
                </a:lnTo>
                <a:lnTo>
                  <a:pt x="25246" y="39612"/>
                </a:lnTo>
                <a:lnTo>
                  <a:pt x="23920" y="47521"/>
                </a:lnTo>
                <a:lnTo>
                  <a:pt x="23331" y="57527"/>
                </a:lnTo>
                <a:lnTo>
                  <a:pt x="23069" y="70441"/>
                </a:lnTo>
                <a:lnTo>
                  <a:pt x="22922" y="96037"/>
                </a:lnTo>
                <a:lnTo>
                  <a:pt x="22053" y="105511"/>
                </a:lnTo>
                <a:lnTo>
                  <a:pt x="20630" y="115214"/>
                </a:lnTo>
                <a:lnTo>
                  <a:pt x="18833" y="125070"/>
                </a:lnTo>
                <a:lnTo>
                  <a:pt x="17634" y="135026"/>
                </a:lnTo>
                <a:lnTo>
                  <a:pt x="16837" y="145051"/>
                </a:lnTo>
                <a:lnTo>
                  <a:pt x="16304" y="155120"/>
                </a:lnTo>
                <a:lnTo>
                  <a:pt x="15713" y="177598"/>
                </a:lnTo>
                <a:lnTo>
                  <a:pt x="15555" y="189519"/>
                </a:lnTo>
                <a:lnTo>
                  <a:pt x="14603" y="200853"/>
                </a:lnTo>
                <a:lnTo>
                  <a:pt x="13122" y="211795"/>
                </a:lnTo>
                <a:lnTo>
                  <a:pt x="11288" y="222476"/>
                </a:lnTo>
                <a:lnTo>
                  <a:pt x="10066" y="232984"/>
                </a:lnTo>
                <a:lnTo>
                  <a:pt x="9250" y="243376"/>
                </a:lnTo>
                <a:lnTo>
                  <a:pt x="8707" y="253690"/>
                </a:lnTo>
                <a:lnTo>
                  <a:pt x="7498" y="264801"/>
                </a:lnTo>
                <a:lnTo>
                  <a:pt x="5844" y="276440"/>
                </a:lnTo>
                <a:lnTo>
                  <a:pt x="3896" y="288434"/>
                </a:lnTo>
                <a:lnTo>
                  <a:pt x="2597" y="299816"/>
                </a:lnTo>
                <a:lnTo>
                  <a:pt x="1731" y="310790"/>
                </a:lnTo>
                <a:lnTo>
                  <a:pt x="1153" y="321493"/>
                </a:lnTo>
                <a:lnTo>
                  <a:pt x="513" y="340160"/>
                </a:lnTo>
                <a:lnTo>
                  <a:pt x="100" y="368794"/>
                </a:lnTo>
                <a:lnTo>
                  <a:pt x="1760" y="374556"/>
                </a:lnTo>
                <a:lnTo>
                  <a:pt x="4560" y="380091"/>
                </a:lnTo>
                <a:lnTo>
                  <a:pt x="8119" y="385474"/>
                </a:lnTo>
                <a:lnTo>
                  <a:pt x="10493" y="389909"/>
                </a:lnTo>
                <a:lnTo>
                  <a:pt x="12075" y="393713"/>
                </a:lnTo>
                <a:lnTo>
                  <a:pt x="13130" y="397095"/>
                </a:lnTo>
                <a:lnTo>
                  <a:pt x="15527" y="399350"/>
                </a:lnTo>
                <a:lnTo>
                  <a:pt x="18816" y="400853"/>
                </a:lnTo>
                <a:lnTo>
                  <a:pt x="22704" y="401855"/>
                </a:lnTo>
                <a:lnTo>
                  <a:pt x="26143" y="400831"/>
                </a:lnTo>
                <a:lnTo>
                  <a:pt x="29282" y="398453"/>
                </a:lnTo>
                <a:lnTo>
                  <a:pt x="32220" y="395175"/>
                </a:lnTo>
                <a:lnTo>
                  <a:pt x="35874" y="390451"/>
                </a:lnTo>
                <a:lnTo>
                  <a:pt x="40001" y="384760"/>
                </a:lnTo>
                <a:lnTo>
                  <a:pt x="53339" y="3657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Annotation575"/>
          <p:cNvSpPr/>
          <p:nvPr/>
        </p:nvSpPr>
        <p:spPr>
          <a:xfrm>
            <a:off x="8488680" y="4114800"/>
            <a:ext cx="22861" cy="83302"/>
          </a:xfrm>
          <a:custGeom>
            <a:avLst/>
            <a:gdLst/>
            <a:ahLst/>
            <a:cxnLst/>
            <a:rect l="0" t="0" r="0" b="0"/>
            <a:pathLst>
              <a:path w="22861" h="83302">
                <a:moveTo>
                  <a:pt x="0" y="0"/>
                </a:moveTo>
                <a:lnTo>
                  <a:pt x="4044" y="28316"/>
                </a:lnTo>
                <a:lnTo>
                  <a:pt x="4390" y="38351"/>
                </a:lnTo>
                <a:lnTo>
                  <a:pt x="3773" y="46734"/>
                </a:lnTo>
                <a:lnTo>
                  <a:pt x="2516" y="54016"/>
                </a:lnTo>
                <a:lnTo>
                  <a:pt x="1676" y="59717"/>
                </a:lnTo>
                <a:lnTo>
                  <a:pt x="1117" y="64365"/>
                </a:lnTo>
                <a:lnTo>
                  <a:pt x="744" y="68310"/>
                </a:lnTo>
                <a:lnTo>
                  <a:pt x="496" y="71787"/>
                </a:lnTo>
                <a:lnTo>
                  <a:pt x="330" y="74952"/>
                </a:lnTo>
                <a:lnTo>
                  <a:pt x="20" y="83301"/>
                </a:lnTo>
                <a:lnTo>
                  <a:pt x="4" y="79621"/>
                </a:lnTo>
                <a:lnTo>
                  <a:pt x="849" y="77634"/>
                </a:lnTo>
                <a:lnTo>
                  <a:pt x="2260" y="75463"/>
                </a:lnTo>
                <a:lnTo>
                  <a:pt x="4047" y="73169"/>
                </a:lnTo>
                <a:lnTo>
                  <a:pt x="6930" y="69946"/>
                </a:lnTo>
                <a:lnTo>
                  <a:pt x="22860" y="533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Annotation576"/>
          <p:cNvSpPr/>
          <p:nvPr/>
        </p:nvSpPr>
        <p:spPr>
          <a:xfrm>
            <a:off x="8690649" y="3871117"/>
            <a:ext cx="261909" cy="330498"/>
          </a:xfrm>
          <a:custGeom>
            <a:avLst/>
            <a:gdLst/>
            <a:ahLst/>
            <a:cxnLst/>
            <a:rect l="0" t="0" r="0" b="0"/>
            <a:pathLst>
              <a:path w="261909" h="330498">
                <a:moveTo>
                  <a:pt x="148551" y="121763"/>
                </a:moveTo>
                <a:lnTo>
                  <a:pt x="156640" y="121763"/>
                </a:lnTo>
                <a:lnTo>
                  <a:pt x="159870" y="120916"/>
                </a:lnTo>
                <a:lnTo>
                  <a:pt x="165718" y="117718"/>
                </a:lnTo>
                <a:lnTo>
                  <a:pt x="173770" y="111157"/>
                </a:lnTo>
                <a:lnTo>
                  <a:pt x="178950" y="104067"/>
                </a:lnTo>
                <a:lnTo>
                  <a:pt x="183228" y="96118"/>
                </a:lnTo>
                <a:lnTo>
                  <a:pt x="185129" y="89763"/>
                </a:lnTo>
                <a:lnTo>
                  <a:pt x="186200" y="81426"/>
                </a:lnTo>
                <a:lnTo>
                  <a:pt x="185505" y="78785"/>
                </a:lnTo>
                <a:lnTo>
                  <a:pt x="181325" y="71023"/>
                </a:lnTo>
                <a:lnTo>
                  <a:pt x="180050" y="65910"/>
                </a:lnTo>
                <a:lnTo>
                  <a:pt x="178865" y="64208"/>
                </a:lnTo>
                <a:lnTo>
                  <a:pt x="177228" y="63073"/>
                </a:lnTo>
                <a:lnTo>
                  <a:pt x="173148" y="61812"/>
                </a:lnTo>
                <a:lnTo>
                  <a:pt x="168514" y="61251"/>
                </a:lnTo>
                <a:lnTo>
                  <a:pt x="161376" y="63260"/>
                </a:lnTo>
                <a:lnTo>
                  <a:pt x="157100" y="64981"/>
                </a:lnTo>
                <a:lnTo>
                  <a:pt x="152558" y="66975"/>
                </a:lnTo>
                <a:lnTo>
                  <a:pt x="142993" y="71449"/>
                </a:lnTo>
                <a:lnTo>
                  <a:pt x="138073" y="74674"/>
                </a:lnTo>
                <a:lnTo>
                  <a:pt x="133099" y="78516"/>
                </a:lnTo>
                <a:lnTo>
                  <a:pt x="128089" y="82772"/>
                </a:lnTo>
                <a:lnTo>
                  <a:pt x="122210" y="88149"/>
                </a:lnTo>
                <a:lnTo>
                  <a:pt x="108905" y="100897"/>
                </a:lnTo>
                <a:lnTo>
                  <a:pt x="102647" y="107852"/>
                </a:lnTo>
                <a:lnTo>
                  <a:pt x="96782" y="115029"/>
                </a:lnTo>
                <a:lnTo>
                  <a:pt x="49138" y="178141"/>
                </a:lnTo>
                <a:lnTo>
                  <a:pt x="42483" y="188135"/>
                </a:lnTo>
                <a:lnTo>
                  <a:pt x="36352" y="198185"/>
                </a:lnTo>
                <a:lnTo>
                  <a:pt x="30572" y="208270"/>
                </a:lnTo>
                <a:lnTo>
                  <a:pt x="19634" y="228509"/>
                </a:lnTo>
                <a:lnTo>
                  <a:pt x="14347" y="238647"/>
                </a:lnTo>
                <a:lnTo>
                  <a:pt x="10821" y="247946"/>
                </a:lnTo>
                <a:lnTo>
                  <a:pt x="8471" y="256685"/>
                </a:lnTo>
                <a:lnTo>
                  <a:pt x="6904" y="265051"/>
                </a:lnTo>
                <a:lnTo>
                  <a:pt x="5013" y="273168"/>
                </a:lnTo>
                <a:lnTo>
                  <a:pt x="2906" y="281120"/>
                </a:lnTo>
                <a:lnTo>
                  <a:pt x="655" y="288961"/>
                </a:lnTo>
                <a:lnTo>
                  <a:pt x="0" y="295882"/>
                </a:lnTo>
                <a:lnTo>
                  <a:pt x="411" y="302189"/>
                </a:lnTo>
                <a:lnTo>
                  <a:pt x="1531" y="308087"/>
                </a:lnTo>
                <a:lnTo>
                  <a:pt x="3971" y="312865"/>
                </a:lnTo>
                <a:lnTo>
                  <a:pt x="11198" y="320433"/>
                </a:lnTo>
                <a:lnTo>
                  <a:pt x="15495" y="323636"/>
                </a:lnTo>
                <a:lnTo>
                  <a:pt x="20054" y="326619"/>
                </a:lnTo>
                <a:lnTo>
                  <a:pt x="24786" y="329454"/>
                </a:lnTo>
                <a:lnTo>
                  <a:pt x="30481" y="330497"/>
                </a:lnTo>
                <a:lnTo>
                  <a:pt x="36818" y="330346"/>
                </a:lnTo>
                <a:lnTo>
                  <a:pt x="43581" y="329398"/>
                </a:lnTo>
                <a:lnTo>
                  <a:pt x="51479" y="327920"/>
                </a:lnTo>
                <a:lnTo>
                  <a:pt x="69285" y="324020"/>
                </a:lnTo>
                <a:lnTo>
                  <a:pt x="78772" y="320947"/>
                </a:lnTo>
                <a:lnTo>
                  <a:pt x="88486" y="317206"/>
                </a:lnTo>
                <a:lnTo>
                  <a:pt x="98347" y="313018"/>
                </a:lnTo>
                <a:lnTo>
                  <a:pt x="108308" y="307686"/>
                </a:lnTo>
                <a:lnTo>
                  <a:pt x="118336" y="301592"/>
                </a:lnTo>
                <a:lnTo>
                  <a:pt x="128407" y="294989"/>
                </a:lnTo>
                <a:lnTo>
                  <a:pt x="138510" y="288047"/>
                </a:lnTo>
                <a:lnTo>
                  <a:pt x="158764" y="273560"/>
                </a:lnTo>
                <a:lnTo>
                  <a:pt x="168906" y="265295"/>
                </a:lnTo>
                <a:lnTo>
                  <a:pt x="179055" y="256397"/>
                </a:lnTo>
                <a:lnTo>
                  <a:pt x="189207" y="247080"/>
                </a:lnTo>
                <a:lnTo>
                  <a:pt x="198515" y="236633"/>
                </a:lnTo>
                <a:lnTo>
                  <a:pt x="207260" y="225437"/>
                </a:lnTo>
                <a:lnTo>
                  <a:pt x="215631" y="213739"/>
                </a:lnTo>
                <a:lnTo>
                  <a:pt x="222903" y="202554"/>
                </a:lnTo>
                <a:lnTo>
                  <a:pt x="229447" y="191711"/>
                </a:lnTo>
                <a:lnTo>
                  <a:pt x="235502" y="181094"/>
                </a:lnTo>
                <a:lnTo>
                  <a:pt x="241231" y="169784"/>
                </a:lnTo>
                <a:lnTo>
                  <a:pt x="246744" y="158011"/>
                </a:lnTo>
                <a:lnTo>
                  <a:pt x="252113" y="145928"/>
                </a:lnTo>
                <a:lnTo>
                  <a:pt x="255693" y="134487"/>
                </a:lnTo>
                <a:lnTo>
                  <a:pt x="258078" y="123473"/>
                </a:lnTo>
                <a:lnTo>
                  <a:pt x="259670" y="112742"/>
                </a:lnTo>
                <a:lnTo>
                  <a:pt x="260730" y="102203"/>
                </a:lnTo>
                <a:lnTo>
                  <a:pt x="261436" y="91790"/>
                </a:lnTo>
                <a:lnTo>
                  <a:pt x="261908" y="81461"/>
                </a:lnTo>
                <a:lnTo>
                  <a:pt x="261376" y="72035"/>
                </a:lnTo>
                <a:lnTo>
                  <a:pt x="260175" y="63211"/>
                </a:lnTo>
                <a:lnTo>
                  <a:pt x="258526" y="54788"/>
                </a:lnTo>
                <a:lnTo>
                  <a:pt x="255734" y="46633"/>
                </a:lnTo>
                <a:lnTo>
                  <a:pt x="252180" y="38656"/>
                </a:lnTo>
                <a:lnTo>
                  <a:pt x="248117" y="30799"/>
                </a:lnTo>
                <a:lnTo>
                  <a:pt x="243716" y="24714"/>
                </a:lnTo>
                <a:lnTo>
                  <a:pt x="239087" y="19810"/>
                </a:lnTo>
                <a:lnTo>
                  <a:pt x="234309" y="15694"/>
                </a:lnTo>
                <a:lnTo>
                  <a:pt x="228583" y="12104"/>
                </a:lnTo>
                <a:lnTo>
                  <a:pt x="222226" y="8864"/>
                </a:lnTo>
                <a:lnTo>
                  <a:pt x="215448" y="5857"/>
                </a:lnTo>
                <a:lnTo>
                  <a:pt x="209234" y="3852"/>
                </a:lnTo>
                <a:lnTo>
                  <a:pt x="203400" y="2516"/>
                </a:lnTo>
                <a:lnTo>
                  <a:pt x="197816" y="1625"/>
                </a:lnTo>
                <a:lnTo>
                  <a:pt x="191555" y="1031"/>
                </a:lnTo>
                <a:lnTo>
                  <a:pt x="184840" y="635"/>
                </a:lnTo>
                <a:lnTo>
                  <a:pt x="171453" y="195"/>
                </a:lnTo>
                <a:lnTo>
                  <a:pt x="159859" y="0"/>
                </a:lnTo>
                <a:lnTo>
                  <a:pt x="154396" y="1641"/>
                </a:lnTo>
                <a:lnTo>
                  <a:pt x="149061" y="4428"/>
                </a:lnTo>
                <a:lnTo>
                  <a:pt x="143811" y="7980"/>
                </a:lnTo>
                <a:lnTo>
                  <a:pt x="138618" y="11194"/>
                </a:lnTo>
                <a:lnTo>
                  <a:pt x="133462" y="14184"/>
                </a:lnTo>
                <a:lnTo>
                  <a:pt x="128332" y="17024"/>
                </a:lnTo>
                <a:lnTo>
                  <a:pt x="120374" y="24695"/>
                </a:lnTo>
                <a:lnTo>
                  <a:pt x="112411" y="35326"/>
                </a:lnTo>
                <a:lnTo>
                  <a:pt x="112605" y="37045"/>
                </a:lnTo>
                <a:lnTo>
                  <a:pt x="113580" y="39038"/>
                </a:lnTo>
                <a:lnTo>
                  <a:pt x="118071" y="4556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Annotation577"/>
          <p:cNvSpPr/>
          <p:nvPr/>
        </p:nvSpPr>
        <p:spPr>
          <a:xfrm>
            <a:off x="9204960" y="3886200"/>
            <a:ext cx="197760" cy="295512"/>
          </a:xfrm>
          <a:custGeom>
            <a:avLst/>
            <a:gdLst/>
            <a:ahLst/>
            <a:cxnLst/>
            <a:rect l="0" t="0" r="0" b="0"/>
            <a:pathLst>
              <a:path w="197760" h="295512">
                <a:moveTo>
                  <a:pt x="0" y="0"/>
                </a:moveTo>
                <a:lnTo>
                  <a:pt x="41086" y="0"/>
                </a:lnTo>
                <a:lnTo>
                  <a:pt x="43477" y="846"/>
                </a:lnTo>
                <a:lnTo>
                  <a:pt x="48392" y="4045"/>
                </a:lnTo>
                <a:lnTo>
                  <a:pt x="51734" y="5237"/>
                </a:lnTo>
                <a:lnTo>
                  <a:pt x="55657" y="6031"/>
                </a:lnTo>
                <a:lnTo>
                  <a:pt x="59964" y="6561"/>
                </a:lnTo>
                <a:lnTo>
                  <a:pt x="63683" y="7760"/>
                </a:lnTo>
                <a:lnTo>
                  <a:pt x="67009" y="9407"/>
                </a:lnTo>
                <a:lnTo>
                  <a:pt x="70074" y="11351"/>
                </a:lnTo>
                <a:lnTo>
                  <a:pt x="73809" y="13494"/>
                </a:lnTo>
                <a:lnTo>
                  <a:pt x="82475" y="18133"/>
                </a:lnTo>
                <a:lnTo>
                  <a:pt x="96875" y="25505"/>
                </a:lnTo>
                <a:lnTo>
                  <a:pt x="100990" y="28010"/>
                </a:lnTo>
                <a:lnTo>
                  <a:pt x="104580" y="30526"/>
                </a:lnTo>
                <a:lnTo>
                  <a:pt x="107819" y="33051"/>
                </a:lnTo>
                <a:lnTo>
                  <a:pt x="111674" y="36427"/>
                </a:lnTo>
                <a:lnTo>
                  <a:pt x="115935" y="40371"/>
                </a:lnTo>
                <a:lnTo>
                  <a:pt x="120470" y="44695"/>
                </a:lnTo>
                <a:lnTo>
                  <a:pt x="124340" y="50117"/>
                </a:lnTo>
                <a:lnTo>
                  <a:pt x="127767" y="56271"/>
                </a:lnTo>
                <a:lnTo>
                  <a:pt x="130898" y="62914"/>
                </a:lnTo>
                <a:lnTo>
                  <a:pt x="134678" y="69036"/>
                </a:lnTo>
                <a:lnTo>
                  <a:pt x="138893" y="74811"/>
                </a:lnTo>
                <a:lnTo>
                  <a:pt x="143395" y="80354"/>
                </a:lnTo>
                <a:lnTo>
                  <a:pt x="147244" y="86589"/>
                </a:lnTo>
                <a:lnTo>
                  <a:pt x="150656" y="93286"/>
                </a:lnTo>
                <a:lnTo>
                  <a:pt x="153777" y="100291"/>
                </a:lnTo>
                <a:lnTo>
                  <a:pt x="156705" y="107500"/>
                </a:lnTo>
                <a:lnTo>
                  <a:pt x="159503" y="114847"/>
                </a:lnTo>
                <a:lnTo>
                  <a:pt x="162216" y="122284"/>
                </a:lnTo>
                <a:lnTo>
                  <a:pt x="165718" y="129783"/>
                </a:lnTo>
                <a:lnTo>
                  <a:pt x="169745" y="137322"/>
                </a:lnTo>
                <a:lnTo>
                  <a:pt x="174123" y="144888"/>
                </a:lnTo>
                <a:lnTo>
                  <a:pt x="181245" y="157810"/>
                </a:lnTo>
                <a:lnTo>
                  <a:pt x="184330" y="163627"/>
                </a:lnTo>
                <a:lnTo>
                  <a:pt x="186387" y="170892"/>
                </a:lnTo>
                <a:lnTo>
                  <a:pt x="187759" y="179121"/>
                </a:lnTo>
                <a:lnTo>
                  <a:pt x="188673" y="187994"/>
                </a:lnTo>
                <a:lnTo>
                  <a:pt x="190129" y="196450"/>
                </a:lnTo>
                <a:lnTo>
                  <a:pt x="191946" y="204626"/>
                </a:lnTo>
                <a:lnTo>
                  <a:pt x="194004" y="212618"/>
                </a:lnTo>
                <a:lnTo>
                  <a:pt x="195377" y="219639"/>
                </a:lnTo>
                <a:lnTo>
                  <a:pt x="196292" y="226013"/>
                </a:lnTo>
                <a:lnTo>
                  <a:pt x="196901" y="231955"/>
                </a:lnTo>
                <a:lnTo>
                  <a:pt x="197308" y="238457"/>
                </a:lnTo>
                <a:lnTo>
                  <a:pt x="197759" y="252454"/>
                </a:lnTo>
                <a:lnTo>
                  <a:pt x="197033" y="258897"/>
                </a:lnTo>
                <a:lnTo>
                  <a:pt x="195703" y="264884"/>
                </a:lnTo>
                <a:lnTo>
                  <a:pt x="193968" y="270570"/>
                </a:lnTo>
                <a:lnTo>
                  <a:pt x="191119" y="275206"/>
                </a:lnTo>
                <a:lnTo>
                  <a:pt x="187527" y="279144"/>
                </a:lnTo>
                <a:lnTo>
                  <a:pt x="183437" y="282616"/>
                </a:lnTo>
                <a:lnTo>
                  <a:pt x="179018" y="285778"/>
                </a:lnTo>
                <a:lnTo>
                  <a:pt x="174379" y="288732"/>
                </a:lnTo>
                <a:lnTo>
                  <a:pt x="169593" y="291548"/>
                </a:lnTo>
                <a:lnTo>
                  <a:pt x="163862" y="293426"/>
                </a:lnTo>
                <a:lnTo>
                  <a:pt x="157501" y="294677"/>
                </a:lnTo>
                <a:lnTo>
                  <a:pt x="150721" y="295511"/>
                </a:lnTo>
                <a:lnTo>
                  <a:pt x="143660" y="295221"/>
                </a:lnTo>
                <a:lnTo>
                  <a:pt x="136413" y="294181"/>
                </a:lnTo>
                <a:lnTo>
                  <a:pt x="129043" y="292641"/>
                </a:lnTo>
                <a:lnTo>
                  <a:pt x="121589" y="289921"/>
                </a:lnTo>
                <a:lnTo>
                  <a:pt x="114079" y="286414"/>
                </a:lnTo>
                <a:lnTo>
                  <a:pt x="106532" y="282382"/>
                </a:lnTo>
                <a:lnTo>
                  <a:pt x="98962" y="277155"/>
                </a:lnTo>
                <a:lnTo>
                  <a:pt x="91374" y="271130"/>
                </a:lnTo>
                <a:lnTo>
                  <a:pt x="83776" y="264574"/>
                </a:lnTo>
                <a:lnTo>
                  <a:pt x="75325" y="257663"/>
                </a:lnTo>
                <a:lnTo>
                  <a:pt x="38101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Annotation578"/>
          <p:cNvSpPr/>
          <p:nvPr/>
        </p:nvSpPr>
        <p:spPr>
          <a:xfrm>
            <a:off x="9151620" y="3817620"/>
            <a:ext cx="495301" cy="38101"/>
          </a:xfrm>
          <a:custGeom>
            <a:avLst/>
            <a:gdLst/>
            <a:ahLst/>
            <a:cxnLst/>
            <a:rect l="0" t="0" r="0" b="0"/>
            <a:pathLst>
              <a:path w="495301" h="38101">
                <a:moveTo>
                  <a:pt x="0" y="0"/>
                </a:moveTo>
                <a:lnTo>
                  <a:pt x="28317" y="4045"/>
                </a:lnTo>
                <a:lnTo>
                  <a:pt x="38350" y="6083"/>
                </a:lnTo>
                <a:lnTo>
                  <a:pt x="46734" y="8289"/>
                </a:lnTo>
                <a:lnTo>
                  <a:pt x="54017" y="10606"/>
                </a:lnTo>
                <a:lnTo>
                  <a:pt x="61410" y="12151"/>
                </a:lnTo>
                <a:lnTo>
                  <a:pt x="68881" y="13180"/>
                </a:lnTo>
                <a:lnTo>
                  <a:pt x="76400" y="13867"/>
                </a:lnTo>
                <a:lnTo>
                  <a:pt x="83952" y="15171"/>
                </a:lnTo>
                <a:lnTo>
                  <a:pt x="91529" y="16887"/>
                </a:lnTo>
                <a:lnTo>
                  <a:pt x="99119" y="18878"/>
                </a:lnTo>
                <a:lnTo>
                  <a:pt x="106720" y="20205"/>
                </a:lnTo>
                <a:lnTo>
                  <a:pt x="114325" y="21090"/>
                </a:lnTo>
                <a:lnTo>
                  <a:pt x="121937" y="21680"/>
                </a:lnTo>
                <a:lnTo>
                  <a:pt x="131244" y="22073"/>
                </a:lnTo>
                <a:lnTo>
                  <a:pt x="152875" y="22510"/>
                </a:lnTo>
                <a:lnTo>
                  <a:pt x="274844" y="22851"/>
                </a:lnTo>
                <a:lnTo>
                  <a:pt x="289909" y="23701"/>
                </a:lnTo>
                <a:lnTo>
                  <a:pt x="305033" y="25114"/>
                </a:lnTo>
                <a:lnTo>
                  <a:pt x="320195" y="26902"/>
                </a:lnTo>
                <a:lnTo>
                  <a:pt x="335383" y="28095"/>
                </a:lnTo>
                <a:lnTo>
                  <a:pt x="350589" y="28890"/>
                </a:lnTo>
                <a:lnTo>
                  <a:pt x="365806" y="29420"/>
                </a:lnTo>
                <a:lnTo>
                  <a:pt x="380183" y="30620"/>
                </a:lnTo>
                <a:lnTo>
                  <a:pt x="394004" y="32267"/>
                </a:lnTo>
                <a:lnTo>
                  <a:pt x="407449" y="34211"/>
                </a:lnTo>
                <a:lnTo>
                  <a:pt x="419799" y="35507"/>
                </a:lnTo>
                <a:lnTo>
                  <a:pt x="431419" y="36372"/>
                </a:lnTo>
                <a:lnTo>
                  <a:pt x="442553" y="36948"/>
                </a:lnTo>
                <a:lnTo>
                  <a:pt x="463954" y="37588"/>
                </a:lnTo>
                <a:lnTo>
                  <a:pt x="495300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Annotation579"/>
          <p:cNvSpPr/>
          <p:nvPr/>
        </p:nvSpPr>
        <p:spPr>
          <a:xfrm>
            <a:off x="5661660" y="6066608"/>
            <a:ext cx="476210" cy="192731"/>
          </a:xfrm>
          <a:custGeom>
            <a:avLst/>
            <a:gdLst/>
            <a:ahLst/>
            <a:cxnLst/>
            <a:rect l="0" t="0" r="0" b="0"/>
            <a:pathLst>
              <a:path w="476210" h="192731">
                <a:moveTo>
                  <a:pt x="0" y="44632"/>
                </a:moveTo>
                <a:lnTo>
                  <a:pt x="0" y="48677"/>
                </a:lnTo>
                <a:lnTo>
                  <a:pt x="846" y="49869"/>
                </a:lnTo>
                <a:lnTo>
                  <a:pt x="2258" y="50664"/>
                </a:lnTo>
                <a:lnTo>
                  <a:pt x="6561" y="51938"/>
                </a:lnTo>
                <a:lnTo>
                  <a:pt x="9407" y="49855"/>
                </a:lnTo>
                <a:lnTo>
                  <a:pt x="11351" y="48114"/>
                </a:lnTo>
                <a:lnTo>
                  <a:pt x="13494" y="46953"/>
                </a:lnTo>
                <a:lnTo>
                  <a:pt x="27532" y="42833"/>
                </a:lnTo>
                <a:lnTo>
                  <a:pt x="39330" y="38753"/>
                </a:lnTo>
                <a:lnTo>
                  <a:pt x="50218" y="34117"/>
                </a:lnTo>
                <a:lnTo>
                  <a:pt x="60702" y="31492"/>
                </a:lnTo>
                <a:lnTo>
                  <a:pt x="71005" y="29479"/>
                </a:lnTo>
                <a:lnTo>
                  <a:pt x="81228" y="25762"/>
                </a:lnTo>
                <a:lnTo>
                  <a:pt x="93675" y="21288"/>
                </a:lnTo>
                <a:lnTo>
                  <a:pt x="107673" y="17324"/>
                </a:lnTo>
                <a:lnTo>
                  <a:pt x="122361" y="15562"/>
                </a:lnTo>
                <a:lnTo>
                  <a:pt x="129834" y="15092"/>
                </a:lnTo>
                <a:lnTo>
                  <a:pt x="144910" y="14570"/>
                </a:lnTo>
                <a:lnTo>
                  <a:pt x="152487" y="13584"/>
                </a:lnTo>
                <a:lnTo>
                  <a:pt x="160077" y="12080"/>
                </a:lnTo>
                <a:lnTo>
                  <a:pt x="167678" y="10232"/>
                </a:lnTo>
                <a:lnTo>
                  <a:pt x="176133" y="8998"/>
                </a:lnTo>
                <a:lnTo>
                  <a:pt x="185154" y="8176"/>
                </a:lnTo>
                <a:lnTo>
                  <a:pt x="202517" y="7263"/>
                </a:lnTo>
                <a:lnTo>
                  <a:pt x="215879" y="6857"/>
                </a:lnTo>
                <a:lnTo>
                  <a:pt x="229720" y="4419"/>
                </a:lnTo>
                <a:lnTo>
                  <a:pt x="243490" y="1359"/>
                </a:lnTo>
                <a:lnTo>
                  <a:pt x="255256" y="0"/>
                </a:lnTo>
                <a:lnTo>
                  <a:pt x="266129" y="1653"/>
                </a:lnTo>
                <a:lnTo>
                  <a:pt x="279513" y="5087"/>
                </a:lnTo>
                <a:lnTo>
                  <a:pt x="291620" y="6247"/>
                </a:lnTo>
                <a:lnTo>
                  <a:pt x="293473" y="7188"/>
                </a:lnTo>
                <a:lnTo>
                  <a:pt x="294709" y="8663"/>
                </a:lnTo>
                <a:lnTo>
                  <a:pt x="295533" y="10493"/>
                </a:lnTo>
                <a:lnTo>
                  <a:pt x="296448" y="14783"/>
                </a:lnTo>
                <a:lnTo>
                  <a:pt x="296855" y="19513"/>
                </a:lnTo>
                <a:lnTo>
                  <a:pt x="297035" y="24437"/>
                </a:lnTo>
                <a:lnTo>
                  <a:pt x="296237" y="26935"/>
                </a:lnTo>
                <a:lnTo>
                  <a:pt x="293092" y="31969"/>
                </a:lnTo>
                <a:lnTo>
                  <a:pt x="288872" y="37029"/>
                </a:lnTo>
                <a:lnTo>
                  <a:pt x="286561" y="39563"/>
                </a:lnTo>
                <a:lnTo>
                  <a:pt x="279478" y="44638"/>
                </a:lnTo>
                <a:lnTo>
                  <a:pt x="275218" y="47175"/>
                </a:lnTo>
                <a:lnTo>
                  <a:pt x="272379" y="49714"/>
                </a:lnTo>
                <a:lnTo>
                  <a:pt x="270485" y="52254"/>
                </a:lnTo>
                <a:lnTo>
                  <a:pt x="269224" y="54794"/>
                </a:lnTo>
                <a:lnTo>
                  <a:pt x="263305" y="59873"/>
                </a:lnTo>
                <a:lnTo>
                  <a:pt x="259357" y="62413"/>
                </a:lnTo>
                <a:lnTo>
                  <a:pt x="256724" y="64952"/>
                </a:lnTo>
                <a:lnTo>
                  <a:pt x="254970" y="67492"/>
                </a:lnTo>
                <a:lnTo>
                  <a:pt x="253799" y="70033"/>
                </a:lnTo>
                <a:lnTo>
                  <a:pt x="252174" y="71725"/>
                </a:lnTo>
                <a:lnTo>
                  <a:pt x="250242" y="72855"/>
                </a:lnTo>
                <a:lnTo>
                  <a:pt x="248108" y="73608"/>
                </a:lnTo>
                <a:lnTo>
                  <a:pt x="246685" y="74955"/>
                </a:lnTo>
                <a:lnTo>
                  <a:pt x="245736" y="76701"/>
                </a:lnTo>
                <a:lnTo>
                  <a:pt x="244215" y="81541"/>
                </a:lnTo>
                <a:lnTo>
                  <a:pt x="244936" y="81938"/>
                </a:lnTo>
                <a:lnTo>
                  <a:pt x="247996" y="82379"/>
                </a:lnTo>
                <a:lnTo>
                  <a:pt x="249150" y="83344"/>
                </a:lnTo>
                <a:lnTo>
                  <a:pt x="249920" y="84833"/>
                </a:lnTo>
                <a:lnTo>
                  <a:pt x="250433" y="86673"/>
                </a:lnTo>
                <a:lnTo>
                  <a:pt x="252469" y="87900"/>
                </a:lnTo>
                <a:lnTo>
                  <a:pt x="259246" y="89262"/>
                </a:lnTo>
                <a:lnTo>
                  <a:pt x="272582" y="90029"/>
                </a:lnTo>
                <a:lnTo>
                  <a:pt x="287257" y="90257"/>
                </a:lnTo>
                <a:lnTo>
                  <a:pt x="403964" y="90352"/>
                </a:lnTo>
                <a:lnTo>
                  <a:pt x="411550" y="91199"/>
                </a:lnTo>
                <a:lnTo>
                  <a:pt x="419146" y="92609"/>
                </a:lnTo>
                <a:lnTo>
                  <a:pt x="433513" y="95589"/>
                </a:lnTo>
                <a:lnTo>
                  <a:pt x="445544" y="96913"/>
                </a:lnTo>
                <a:lnTo>
                  <a:pt x="456535" y="99760"/>
                </a:lnTo>
                <a:lnTo>
                  <a:pt x="461836" y="101704"/>
                </a:lnTo>
                <a:lnTo>
                  <a:pt x="465370" y="103847"/>
                </a:lnTo>
                <a:lnTo>
                  <a:pt x="467726" y="106122"/>
                </a:lnTo>
                <a:lnTo>
                  <a:pt x="471192" y="110908"/>
                </a:lnTo>
                <a:lnTo>
                  <a:pt x="475553" y="115857"/>
                </a:lnTo>
                <a:lnTo>
                  <a:pt x="476209" y="119209"/>
                </a:lnTo>
                <a:lnTo>
                  <a:pt x="475799" y="123137"/>
                </a:lnTo>
                <a:lnTo>
                  <a:pt x="474679" y="127449"/>
                </a:lnTo>
                <a:lnTo>
                  <a:pt x="473086" y="132016"/>
                </a:lnTo>
                <a:lnTo>
                  <a:pt x="471177" y="136755"/>
                </a:lnTo>
                <a:lnTo>
                  <a:pt x="469058" y="141608"/>
                </a:lnTo>
                <a:lnTo>
                  <a:pt x="466798" y="145689"/>
                </a:lnTo>
                <a:lnTo>
                  <a:pt x="464446" y="149257"/>
                </a:lnTo>
                <a:lnTo>
                  <a:pt x="462031" y="152482"/>
                </a:lnTo>
                <a:lnTo>
                  <a:pt x="458727" y="156326"/>
                </a:lnTo>
                <a:lnTo>
                  <a:pt x="454831" y="160581"/>
                </a:lnTo>
                <a:lnTo>
                  <a:pt x="450540" y="165112"/>
                </a:lnTo>
                <a:lnTo>
                  <a:pt x="445987" y="168978"/>
                </a:lnTo>
                <a:lnTo>
                  <a:pt x="441257" y="172403"/>
                </a:lnTo>
                <a:lnTo>
                  <a:pt x="436412" y="175533"/>
                </a:lnTo>
                <a:lnTo>
                  <a:pt x="426511" y="181268"/>
                </a:lnTo>
                <a:lnTo>
                  <a:pt x="417314" y="186639"/>
                </a:lnTo>
                <a:lnTo>
                  <a:pt x="410404" y="191849"/>
                </a:lnTo>
                <a:lnTo>
                  <a:pt x="407376" y="192730"/>
                </a:lnTo>
                <a:lnTo>
                  <a:pt x="404510" y="192470"/>
                </a:lnTo>
                <a:lnTo>
                  <a:pt x="401753" y="191451"/>
                </a:lnTo>
                <a:lnTo>
                  <a:pt x="399915" y="189925"/>
                </a:lnTo>
                <a:lnTo>
                  <a:pt x="398690" y="188061"/>
                </a:lnTo>
                <a:lnTo>
                  <a:pt x="397873" y="185972"/>
                </a:lnTo>
                <a:lnTo>
                  <a:pt x="397329" y="182885"/>
                </a:lnTo>
                <a:lnTo>
                  <a:pt x="396966" y="179134"/>
                </a:lnTo>
                <a:lnTo>
                  <a:pt x="396724" y="174940"/>
                </a:lnTo>
                <a:lnTo>
                  <a:pt x="397409" y="170450"/>
                </a:lnTo>
                <a:lnTo>
                  <a:pt x="398712" y="165765"/>
                </a:lnTo>
                <a:lnTo>
                  <a:pt x="403860" y="1513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Annotation580"/>
          <p:cNvSpPr/>
          <p:nvPr/>
        </p:nvSpPr>
        <p:spPr>
          <a:xfrm>
            <a:off x="6272795" y="5936466"/>
            <a:ext cx="179705" cy="238866"/>
          </a:xfrm>
          <a:custGeom>
            <a:avLst/>
            <a:gdLst/>
            <a:ahLst/>
            <a:cxnLst/>
            <a:rect l="0" t="0" r="0" b="0"/>
            <a:pathLst>
              <a:path w="179705" h="238866">
                <a:moveTo>
                  <a:pt x="89905" y="7134"/>
                </a:moveTo>
                <a:lnTo>
                  <a:pt x="85860" y="19270"/>
                </a:lnTo>
                <a:lnTo>
                  <a:pt x="82975" y="24538"/>
                </a:lnTo>
                <a:lnTo>
                  <a:pt x="79358" y="29743"/>
                </a:lnTo>
                <a:lnTo>
                  <a:pt x="75254" y="34907"/>
                </a:lnTo>
                <a:lnTo>
                  <a:pt x="71671" y="40043"/>
                </a:lnTo>
                <a:lnTo>
                  <a:pt x="68435" y="45160"/>
                </a:lnTo>
                <a:lnTo>
                  <a:pt x="65432" y="50265"/>
                </a:lnTo>
                <a:lnTo>
                  <a:pt x="57579" y="62710"/>
                </a:lnTo>
                <a:lnTo>
                  <a:pt x="53115" y="69584"/>
                </a:lnTo>
                <a:lnTo>
                  <a:pt x="49292" y="75861"/>
                </a:lnTo>
                <a:lnTo>
                  <a:pt x="45896" y="81739"/>
                </a:lnTo>
                <a:lnTo>
                  <a:pt x="42785" y="87351"/>
                </a:lnTo>
                <a:lnTo>
                  <a:pt x="34813" y="102617"/>
                </a:lnTo>
                <a:lnTo>
                  <a:pt x="19945" y="131923"/>
                </a:lnTo>
                <a:lnTo>
                  <a:pt x="17017" y="138586"/>
                </a:lnTo>
                <a:lnTo>
                  <a:pt x="14221" y="145569"/>
                </a:lnTo>
                <a:lnTo>
                  <a:pt x="11509" y="152764"/>
                </a:lnTo>
                <a:lnTo>
                  <a:pt x="8854" y="159255"/>
                </a:lnTo>
                <a:lnTo>
                  <a:pt x="6238" y="165274"/>
                </a:lnTo>
                <a:lnTo>
                  <a:pt x="3647" y="170981"/>
                </a:lnTo>
                <a:lnTo>
                  <a:pt x="1920" y="177325"/>
                </a:lnTo>
                <a:lnTo>
                  <a:pt x="768" y="184095"/>
                </a:lnTo>
                <a:lnTo>
                  <a:pt x="0" y="191148"/>
                </a:lnTo>
                <a:lnTo>
                  <a:pt x="335" y="196697"/>
                </a:lnTo>
                <a:lnTo>
                  <a:pt x="1406" y="201242"/>
                </a:lnTo>
                <a:lnTo>
                  <a:pt x="2965" y="205120"/>
                </a:lnTo>
                <a:lnTo>
                  <a:pt x="4852" y="209397"/>
                </a:lnTo>
                <a:lnTo>
                  <a:pt x="9206" y="218666"/>
                </a:lnTo>
                <a:lnTo>
                  <a:pt x="12399" y="222663"/>
                </a:lnTo>
                <a:lnTo>
                  <a:pt x="16221" y="226173"/>
                </a:lnTo>
                <a:lnTo>
                  <a:pt x="20463" y="229360"/>
                </a:lnTo>
                <a:lnTo>
                  <a:pt x="24137" y="232332"/>
                </a:lnTo>
                <a:lnTo>
                  <a:pt x="27433" y="235159"/>
                </a:lnTo>
                <a:lnTo>
                  <a:pt x="30477" y="237891"/>
                </a:lnTo>
                <a:lnTo>
                  <a:pt x="35046" y="238865"/>
                </a:lnTo>
                <a:lnTo>
                  <a:pt x="40632" y="238668"/>
                </a:lnTo>
                <a:lnTo>
                  <a:pt x="46897" y="237690"/>
                </a:lnTo>
                <a:lnTo>
                  <a:pt x="52766" y="236191"/>
                </a:lnTo>
                <a:lnTo>
                  <a:pt x="58372" y="234345"/>
                </a:lnTo>
                <a:lnTo>
                  <a:pt x="63803" y="232269"/>
                </a:lnTo>
                <a:lnTo>
                  <a:pt x="76611" y="227703"/>
                </a:lnTo>
                <a:lnTo>
                  <a:pt x="105529" y="217873"/>
                </a:lnTo>
                <a:lnTo>
                  <a:pt x="112174" y="214513"/>
                </a:lnTo>
                <a:lnTo>
                  <a:pt x="118298" y="210580"/>
                </a:lnTo>
                <a:lnTo>
                  <a:pt x="124074" y="206265"/>
                </a:lnTo>
                <a:lnTo>
                  <a:pt x="129618" y="200848"/>
                </a:lnTo>
                <a:lnTo>
                  <a:pt x="135007" y="194697"/>
                </a:lnTo>
                <a:lnTo>
                  <a:pt x="140293" y="188056"/>
                </a:lnTo>
                <a:lnTo>
                  <a:pt x="145510" y="181936"/>
                </a:lnTo>
                <a:lnTo>
                  <a:pt x="150682" y="176162"/>
                </a:lnTo>
                <a:lnTo>
                  <a:pt x="155823" y="170619"/>
                </a:lnTo>
                <a:lnTo>
                  <a:pt x="160097" y="164384"/>
                </a:lnTo>
                <a:lnTo>
                  <a:pt x="163794" y="157687"/>
                </a:lnTo>
                <a:lnTo>
                  <a:pt x="175809" y="132734"/>
                </a:lnTo>
                <a:lnTo>
                  <a:pt x="177654" y="126428"/>
                </a:lnTo>
                <a:lnTo>
                  <a:pt x="178884" y="119684"/>
                </a:lnTo>
                <a:lnTo>
                  <a:pt x="179704" y="112647"/>
                </a:lnTo>
                <a:lnTo>
                  <a:pt x="179405" y="106263"/>
                </a:lnTo>
                <a:lnTo>
                  <a:pt x="178358" y="100314"/>
                </a:lnTo>
                <a:lnTo>
                  <a:pt x="176814" y="94653"/>
                </a:lnTo>
                <a:lnTo>
                  <a:pt x="172840" y="81591"/>
                </a:lnTo>
                <a:lnTo>
                  <a:pt x="170595" y="74552"/>
                </a:lnTo>
                <a:lnTo>
                  <a:pt x="168252" y="68166"/>
                </a:lnTo>
                <a:lnTo>
                  <a:pt x="165843" y="62216"/>
                </a:lnTo>
                <a:lnTo>
                  <a:pt x="163390" y="56555"/>
                </a:lnTo>
                <a:lnTo>
                  <a:pt x="160062" y="51088"/>
                </a:lnTo>
                <a:lnTo>
                  <a:pt x="156149" y="45750"/>
                </a:lnTo>
                <a:lnTo>
                  <a:pt x="151848" y="40498"/>
                </a:lnTo>
                <a:lnTo>
                  <a:pt x="147286" y="35303"/>
                </a:lnTo>
                <a:lnTo>
                  <a:pt x="142553" y="30147"/>
                </a:lnTo>
                <a:lnTo>
                  <a:pt x="137704" y="25016"/>
                </a:lnTo>
                <a:lnTo>
                  <a:pt x="131930" y="20749"/>
                </a:lnTo>
                <a:lnTo>
                  <a:pt x="125542" y="17057"/>
                </a:lnTo>
                <a:lnTo>
                  <a:pt x="101084" y="5049"/>
                </a:lnTo>
                <a:lnTo>
                  <a:pt x="95664" y="3204"/>
                </a:lnTo>
                <a:lnTo>
                  <a:pt x="90358" y="1974"/>
                </a:lnTo>
                <a:lnTo>
                  <a:pt x="85127" y="1155"/>
                </a:lnTo>
                <a:lnTo>
                  <a:pt x="80793" y="608"/>
                </a:lnTo>
                <a:lnTo>
                  <a:pt x="77057" y="243"/>
                </a:lnTo>
                <a:lnTo>
                  <a:pt x="73720" y="0"/>
                </a:lnTo>
                <a:lnTo>
                  <a:pt x="69801" y="685"/>
                </a:lnTo>
                <a:lnTo>
                  <a:pt x="65496" y="1988"/>
                </a:lnTo>
                <a:lnTo>
                  <a:pt x="60933" y="3703"/>
                </a:lnTo>
                <a:lnTo>
                  <a:pt x="57890" y="6540"/>
                </a:lnTo>
                <a:lnTo>
                  <a:pt x="55861" y="10125"/>
                </a:lnTo>
                <a:lnTo>
                  <a:pt x="54509" y="14208"/>
                </a:lnTo>
                <a:lnTo>
                  <a:pt x="50750" y="21003"/>
                </a:lnTo>
                <a:lnTo>
                  <a:pt x="48562" y="24000"/>
                </a:lnTo>
                <a:lnTo>
                  <a:pt x="47950" y="26844"/>
                </a:lnTo>
                <a:lnTo>
                  <a:pt x="48387" y="29588"/>
                </a:lnTo>
                <a:lnTo>
                  <a:pt x="50286" y="34894"/>
                </a:lnTo>
                <a:lnTo>
                  <a:pt x="50792" y="37494"/>
                </a:lnTo>
                <a:lnTo>
                  <a:pt x="51805" y="4523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Annotation581"/>
          <p:cNvSpPr/>
          <p:nvPr/>
        </p:nvSpPr>
        <p:spPr>
          <a:xfrm>
            <a:off x="6621783" y="5807735"/>
            <a:ext cx="327658" cy="310666"/>
          </a:xfrm>
          <a:custGeom>
            <a:avLst/>
            <a:gdLst/>
            <a:ahLst/>
            <a:cxnLst/>
            <a:rect l="0" t="0" r="0" b="0"/>
            <a:pathLst>
              <a:path w="327658" h="310666">
                <a:moveTo>
                  <a:pt x="7617" y="105385"/>
                </a:moveTo>
                <a:lnTo>
                  <a:pt x="15706" y="105385"/>
                </a:lnTo>
                <a:lnTo>
                  <a:pt x="18091" y="106232"/>
                </a:lnTo>
                <a:lnTo>
                  <a:pt x="19679" y="107642"/>
                </a:lnTo>
                <a:lnTo>
                  <a:pt x="20739" y="109430"/>
                </a:lnTo>
                <a:lnTo>
                  <a:pt x="21915" y="113674"/>
                </a:lnTo>
                <a:lnTo>
                  <a:pt x="22229" y="115991"/>
                </a:lnTo>
                <a:lnTo>
                  <a:pt x="21592" y="118382"/>
                </a:lnTo>
                <a:lnTo>
                  <a:pt x="17496" y="125793"/>
                </a:lnTo>
                <a:lnTo>
                  <a:pt x="15060" y="134198"/>
                </a:lnTo>
                <a:lnTo>
                  <a:pt x="11490" y="142462"/>
                </a:lnTo>
                <a:lnTo>
                  <a:pt x="7081" y="151779"/>
                </a:lnTo>
                <a:lnTo>
                  <a:pt x="4720" y="156634"/>
                </a:lnTo>
                <a:lnTo>
                  <a:pt x="3144" y="162411"/>
                </a:lnTo>
                <a:lnTo>
                  <a:pt x="2095" y="168803"/>
                </a:lnTo>
                <a:lnTo>
                  <a:pt x="1396" y="175603"/>
                </a:lnTo>
                <a:lnTo>
                  <a:pt x="930" y="182678"/>
                </a:lnTo>
                <a:lnTo>
                  <a:pt x="618" y="189933"/>
                </a:lnTo>
                <a:lnTo>
                  <a:pt x="272" y="204769"/>
                </a:lnTo>
                <a:lnTo>
                  <a:pt x="0" y="276918"/>
                </a:lnTo>
                <a:lnTo>
                  <a:pt x="845" y="281547"/>
                </a:lnTo>
                <a:lnTo>
                  <a:pt x="4043" y="288948"/>
                </a:lnTo>
                <a:lnTo>
                  <a:pt x="10602" y="297876"/>
                </a:lnTo>
                <a:lnTo>
                  <a:pt x="13177" y="303261"/>
                </a:lnTo>
                <a:lnTo>
                  <a:pt x="13864" y="305882"/>
                </a:lnTo>
                <a:lnTo>
                  <a:pt x="15168" y="307630"/>
                </a:lnTo>
                <a:lnTo>
                  <a:pt x="16885" y="308795"/>
                </a:lnTo>
                <a:lnTo>
                  <a:pt x="21677" y="310665"/>
                </a:lnTo>
                <a:lnTo>
                  <a:pt x="22917" y="309972"/>
                </a:lnTo>
                <a:lnTo>
                  <a:pt x="26552" y="306944"/>
                </a:lnTo>
                <a:lnTo>
                  <a:pt x="27862" y="304104"/>
                </a:lnTo>
                <a:lnTo>
                  <a:pt x="29314" y="296433"/>
                </a:lnTo>
                <a:lnTo>
                  <a:pt x="29959" y="289638"/>
                </a:lnTo>
                <a:lnTo>
                  <a:pt x="30247" y="282102"/>
                </a:lnTo>
                <a:lnTo>
                  <a:pt x="30375" y="270285"/>
                </a:lnTo>
                <a:lnTo>
                  <a:pt x="31255" y="264425"/>
                </a:lnTo>
                <a:lnTo>
                  <a:pt x="32689" y="258825"/>
                </a:lnTo>
                <a:lnTo>
                  <a:pt x="34491" y="253399"/>
                </a:lnTo>
                <a:lnTo>
                  <a:pt x="35693" y="247241"/>
                </a:lnTo>
                <a:lnTo>
                  <a:pt x="36494" y="240595"/>
                </a:lnTo>
                <a:lnTo>
                  <a:pt x="37029" y="233625"/>
                </a:lnTo>
                <a:lnTo>
                  <a:pt x="38231" y="226439"/>
                </a:lnTo>
                <a:lnTo>
                  <a:pt x="39879" y="219108"/>
                </a:lnTo>
                <a:lnTo>
                  <a:pt x="41825" y="211680"/>
                </a:lnTo>
                <a:lnTo>
                  <a:pt x="43123" y="204188"/>
                </a:lnTo>
                <a:lnTo>
                  <a:pt x="43987" y="196654"/>
                </a:lnTo>
                <a:lnTo>
                  <a:pt x="44564" y="189091"/>
                </a:lnTo>
                <a:lnTo>
                  <a:pt x="44948" y="181508"/>
                </a:lnTo>
                <a:lnTo>
                  <a:pt x="45375" y="166311"/>
                </a:lnTo>
                <a:lnTo>
                  <a:pt x="45615" y="139430"/>
                </a:lnTo>
                <a:lnTo>
                  <a:pt x="44802" y="130622"/>
                </a:lnTo>
                <a:lnTo>
                  <a:pt x="43414" y="122209"/>
                </a:lnTo>
                <a:lnTo>
                  <a:pt x="41642" y="114062"/>
                </a:lnTo>
                <a:lnTo>
                  <a:pt x="40461" y="106089"/>
                </a:lnTo>
                <a:lnTo>
                  <a:pt x="39672" y="98234"/>
                </a:lnTo>
                <a:lnTo>
                  <a:pt x="39147" y="90458"/>
                </a:lnTo>
                <a:lnTo>
                  <a:pt x="38563" y="77302"/>
                </a:lnTo>
                <a:lnTo>
                  <a:pt x="38407" y="71423"/>
                </a:lnTo>
                <a:lnTo>
                  <a:pt x="37457" y="66657"/>
                </a:lnTo>
                <a:lnTo>
                  <a:pt x="34144" y="59104"/>
                </a:lnTo>
                <a:lnTo>
                  <a:pt x="32106" y="50667"/>
                </a:lnTo>
                <a:lnTo>
                  <a:pt x="31563" y="46046"/>
                </a:lnTo>
                <a:lnTo>
                  <a:pt x="30354" y="42966"/>
                </a:lnTo>
                <a:lnTo>
                  <a:pt x="28702" y="40912"/>
                </a:lnTo>
                <a:lnTo>
                  <a:pt x="26753" y="39543"/>
                </a:lnTo>
                <a:lnTo>
                  <a:pt x="22332" y="38023"/>
                </a:lnTo>
                <a:lnTo>
                  <a:pt x="19966" y="37617"/>
                </a:lnTo>
                <a:lnTo>
                  <a:pt x="18391" y="38193"/>
                </a:lnTo>
                <a:lnTo>
                  <a:pt x="17339" y="39424"/>
                </a:lnTo>
                <a:lnTo>
                  <a:pt x="16637" y="41091"/>
                </a:lnTo>
                <a:lnTo>
                  <a:pt x="15651" y="47482"/>
                </a:lnTo>
                <a:lnTo>
                  <a:pt x="15421" y="54533"/>
                </a:lnTo>
                <a:lnTo>
                  <a:pt x="15360" y="58784"/>
                </a:lnTo>
                <a:lnTo>
                  <a:pt x="16165" y="62464"/>
                </a:lnTo>
                <a:lnTo>
                  <a:pt x="19319" y="68811"/>
                </a:lnTo>
                <a:lnTo>
                  <a:pt x="25800" y="76712"/>
                </a:lnTo>
                <a:lnTo>
                  <a:pt x="33477" y="85868"/>
                </a:lnTo>
                <a:lnTo>
                  <a:pt x="36711" y="90680"/>
                </a:lnTo>
                <a:lnTo>
                  <a:pt x="39713" y="95582"/>
                </a:lnTo>
                <a:lnTo>
                  <a:pt x="47564" y="103286"/>
                </a:lnTo>
                <a:lnTo>
                  <a:pt x="56697" y="109532"/>
                </a:lnTo>
                <a:lnTo>
                  <a:pt x="66403" y="115130"/>
                </a:lnTo>
                <a:lnTo>
                  <a:pt x="72207" y="117809"/>
                </a:lnTo>
                <a:lnTo>
                  <a:pt x="78617" y="120441"/>
                </a:lnTo>
                <a:lnTo>
                  <a:pt x="85430" y="123043"/>
                </a:lnTo>
                <a:lnTo>
                  <a:pt x="92512" y="123930"/>
                </a:lnTo>
                <a:lnTo>
                  <a:pt x="99774" y="123675"/>
                </a:lnTo>
                <a:lnTo>
                  <a:pt x="107154" y="122658"/>
                </a:lnTo>
                <a:lnTo>
                  <a:pt x="113769" y="121980"/>
                </a:lnTo>
                <a:lnTo>
                  <a:pt x="119871" y="121529"/>
                </a:lnTo>
                <a:lnTo>
                  <a:pt x="125633" y="121228"/>
                </a:lnTo>
                <a:lnTo>
                  <a:pt x="132861" y="119334"/>
                </a:lnTo>
                <a:lnTo>
                  <a:pt x="141066" y="116377"/>
                </a:lnTo>
                <a:lnTo>
                  <a:pt x="149922" y="112713"/>
                </a:lnTo>
                <a:lnTo>
                  <a:pt x="157521" y="109424"/>
                </a:lnTo>
                <a:lnTo>
                  <a:pt x="170478" y="103511"/>
                </a:lnTo>
                <a:lnTo>
                  <a:pt x="177152" y="99902"/>
                </a:lnTo>
                <a:lnTo>
                  <a:pt x="184140" y="95803"/>
                </a:lnTo>
                <a:lnTo>
                  <a:pt x="191338" y="91377"/>
                </a:lnTo>
                <a:lnTo>
                  <a:pt x="197832" y="86733"/>
                </a:lnTo>
                <a:lnTo>
                  <a:pt x="203853" y="81944"/>
                </a:lnTo>
                <a:lnTo>
                  <a:pt x="209561" y="77057"/>
                </a:lnTo>
                <a:lnTo>
                  <a:pt x="215907" y="72953"/>
                </a:lnTo>
                <a:lnTo>
                  <a:pt x="222678" y="69370"/>
                </a:lnTo>
                <a:lnTo>
                  <a:pt x="229730" y="66135"/>
                </a:lnTo>
                <a:lnTo>
                  <a:pt x="239825" y="58025"/>
                </a:lnTo>
                <a:lnTo>
                  <a:pt x="247133" y="48776"/>
                </a:lnTo>
                <a:lnTo>
                  <a:pt x="250268" y="43940"/>
                </a:lnTo>
                <a:lnTo>
                  <a:pt x="256008" y="34896"/>
                </a:lnTo>
                <a:lnTo>
                  <a:pt x="261381" y="28055"/>
                </a:lnTo>
                <a:lnTo>
                  <a:pt x="266593" y="19934"/>
                </a:lnTo>
                <a:lnTo>
                  <a:pt x="272791" y="9013"/>
                </a:lnTo>
                <a:lnTo>
                  <a:pt x="273639" y="5262"/>
                </a:lnTo>
                <a:lnTo>
                  <a:pt x="274183" y="0"/>
                </a:lnTo>
                <a:lnTo>
                  <a:pt x="274277" y="7179"/>
                </a:lnTo>
                <a:lnTo>
                  <a:pt x="273443" y="10282"/>
                </a:lnTo>
                <a:lnTo>
                  <a:pt x="268225" y="19538"/>
                </a:lnTo>
                <a:lnTo>
                  <a:pt x="263708" y="28002"/>
                </a:lnTo>
                <a:lnTo>
                  <a:pt x="262164" y="33477"/>
                </a:lnTo>
                <a:lnTo>
                  <a:pt x="261135" y="39666"/>
                </a:lnTo>
                <a:lnTo>
                  <a:pt x="260449" y="46332"/>
                </a:lnTo>
                <a:lnTo>
                  <a:pt x="259991" y="52470"/>
                </a:lnTo>
                <a:lnTo>
                  <a:pt x="259686" y="58255"/>
                </a:lnTo>
                <a:lnTo>
                  <a:pt x="259483" y="63805"/>
                </a:lnTo>
                <a:lnTo>
                  <a:pt x="259197" y="83752"/>
                </a:lnTo>
                <a:lnTo>
                  <a:pt x="259087" y="124308"/>
                </a:lnTo>
                <a:lnTo>
                  <a:pt x="260777" y="129853"/>
                </a:lnTo>
                <a:lnTo>
                  <a:pt x="263597" y="135244"/>
                </a:lnTo>
                <a:lnTo>
                  <a:pt x="267170" y="140531"/>
                </a:lnTo>
                <a:lnTo>
                  <a:pt x="270399" y="145749"/>
                </a:lnTo>
                <a:lnTo>
                  <a:pt x="273398" y="150921"/>
                </a:lnTo>
                <a:lnTo>
                  <a:pt x="276244" y="156063"/>
                </a:lnTo>
                <a:lnTo>
                  <a:pt x="279835" y="159490"/>
                </a:lnTo>
                <a:lnTo>
                  <a:pt x="283922" y="161775"/>
                </a:lnTo>
                <a:lnTo>
                  <a:pt x="292979" y="164314"/>
                </a:lnTo>
                <a:lnTo>
                  <a:pt x="302649" y="165443"/>
                </a:lnTo>
                <a:lnTo>
                  <a:pt x="312592" y="165944"/>
                </a:lnTo>
                <a:lnTo>
                  <a:pt x="327657" y="16634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Annotation582"/>
          <p:cNvSpPr/>
          <p:nvPr/>
        </p:nvSpPr>
        <p:spPr>
          <a:xfrm>
            <a:off x="7097810" y="5753737"/>
            <a:ext cx="72543" cy="266064"/>
          </a:xfrm>
          <a:custGeom>
            <a:avLst/>
            <a:gdLst/>
            <a:ahLst/>
            <a:cxnLst/>
            <a:rect l="0" t="0" r="0" b="0"/>
            <a:pathLst>
              <a:path w="72543" h="266064">
                <a:moveTo>
                  <a:pt x="26890" y="60323"/>
                </a:moveTo>
                <a:lnTo>
                  <a:pt x="47116" y="40097"/>
                </a:lnTo>
                <a:lnTo>
                  <a:pt x="53921" y="32445"/>
                </a:lnTo>
                <a:lnTo>
                  <a:pt x="59304" y="25651"/>
                </a:lnTo>
                <a:lnTo>
                  <a:pt x="63739" y="19428"/>
                </a:lnTo>
                <a:lnTo>
                  <a:pt x="66696" y="14433"/>
                </a:lnTo>
                <a:lnTo>
                  <a:pt x="68667" y="10257"/>
                </a:lnTo>
                <a:lnTo>
                  <a:pt x="72379" y="0"/>
                </a:lnTo>
                <a:lnTo>
                  <a:pt x="72542" y="3597"/>
                </a:lnTo>
                <a:lnTo>
                  <a:pt x="70321" y="9994"/>
                </a:lnTo>
                <a:lnTo>
                  <a:pt x="68545" y="14070"/>
                </a:lnTo>
                <a:lnTo>
                  <a:pt x="66514" y="19328"/>
                </a:lnTo>
                <a:lnTo>
                  <a:pt x="61998" y="31943"/>
                </a:lnTo>
                <a:lnTo>
                  <a:pt x="58762" y="39709"/>
                </a:lnTo>
                <a:lnTo>
                  <a:pt x="54911" y="48274"/>
                </a:lnTo>
                <a:lnTo>
                  <a:pt x="50651" y="57371"/>
                </a:lnTo>
                <a:lnTo>
                  <a:pt x="46964" y="66821"/>
                </a:lnTo>
                <a:lnTo>
                  <a:pt x="43659" y="76508"/>
                </a:lnTo>
                <a:lnTo>
                  <a:pt x="32272" y="112345"/>
                </a:lnTo>
                <a:lnTo>
                  <a:pt x="28784" y="122097"/>
                </a:lnTo>
                <a:lnTo>
                  <a:pt x="13278" y="163652"/>
                </a:lnTo>
                <a:lnTo>
                  <a:pt x="10196" y="172389"/>
                </a:lnTo>
                <a:lnTo>
                  <a:pt x="8141" y="181600"/>
                </a:lnTo>
                <a:lnTo>
                  <a:pt x="6770" y="191128"/>
                </a:lnTo>
                <a:lnTo>
                  <a:pt x="5856" y="200867"/>
                </a:lnTo>
                <a:lnTo>
                  <a:pt x="4401" y="209899"/>
                </a:lnTo>
                <a:lnTo>
                  <a:pt x="2584" y="218460"/>
                </a:lnTo>
                <a:lnTo>
                  <a:pt x="526" y="226708"/>
                </a:lnTo>
                <a:lnTo>
                  <a:pt x="0" y="233900"/>
                </a:lnTo>
                <a:lnTo>
                  <a:pt x="497" y="240388"/>
                </a:lnTo>
                <a:lnTo>
                  <a:pt x="1674" y="246406"/>
                </a:lnTo>
                <a:lnTo>
                  <a:pt x="2460" y="251265"/>
                </a:lnTo>
                <a:lnTo>
                  <a:pt x="3333" y="258922"/>
                </a:lnTo>
                <a:lnTo>
                  <a:pt x="4412" y="261302"/>
                </a:lnTo>
                <a:lnTo>
                  <a:pt x="5977" y="262890"/>
                </a:lnTo>
                <a:lnTo>
                  <a:pt x="7869" y="263948"/>
                </a:lnTo>
                <a:lnTo>
                  <a:pt x="9976" y="264653"/>
                </a:lnTo>
                <a:lnTo>
                  <a:pt x="12227" y="265123"/>
                </a:lnTo>
                <a:lnTo>
                  <a:pt x="19270" y="26606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Annotation583"/>
          <p:cNvSpPr/>
          <p:nvPr/>
        </p:nvSpPr>
        <p:spPr>
          <a:xfrm>
            <a:off x="7216139" y="5745747"/>
            <a:ext cx="76063" cy="220714"/>
          </a:xfrm>
          <a:custGeom>
            <a:avLst/>
            <a:gdLst/>
            <a:ahLst/>
            <a:cxnLst/>
            <a:rect l="0" t="0" r="0" b="0"/>
            <a:pathLst>
              <a:path w="76063" h="220714">
                <a:moveTo>
                  <a:pt x="38101" y="91173"/>
                </a:moveTo>
                <a:lnTo>
                  <a:pt x="42147" y="79038"/>
                </a:lnTo>
                <a:lnTo>
                  <a:pt x="45031" y="72923"/>
                </a:lnTo>
                <a:lnTo>
                  <a:pt x="48648" y="66306"/>
                </a:lnTo>
                <a:lnTo>
                  <a:pt x="52752" y="59355"/>
                </a:lnTo>
                <a:lnTo>
                  <a:pt x="56335" y="53028"/>
                </a:lnTo>
                <a:lnTo>
                  <a:pt x="62574" y="41482"/>
                </a:lnTo>
                <a:lnTo>
                  <a:pt x="70847" y="25462"/>
                </a:lnTo>
                <a:lnTo>
                  <a:pt x="72631" y="20273"/>
                </a:lnTo>
                <a:lnTo>
                  <a:pt x="73821" y="15120"/>
                </a:lnTo>
                <a:lnTo>
                  <a:pt x="76062" y="634"/>
                </a:lnTo>
                <a:lnTo>
                  <a:pt x="75262" y="334"/>
                </a:lnTo>
                <a:lnTo>
                  <a:pt x="73881" y="133"/>
                </a:lnTo>
                <a:lnTo>
                  <a:pt x="72115" y="0"/>
                </a:lnTo>
                <a:lnTo>
                  <a:pt x="70090" y="1604"/>
                </a:lnTo>
                <a:lnTo>
                  <a:pt x="67894" y="4368"/>
                </a:lnTo>
                <a:lnTo>
                  <a:pt x="65583" y="7903"/>
                </a:lnTo>
                <a:lnTo>
                  <a:pt x="63196" y="11953"/>
                </a:lnTo>
                <a:lnTo>
                  <a:pt x="60757" y="16347"/>
                </a:lnTo>
                <a:lnTo>
                  <a:pt x="58286" y="20969"/>
                </a:lnTo>
                <a:lnTo>
                  <a:pt x="55790" y="26591"/>
                </a:lnTo>
                <a:lnTo>
                  <a:pt x="53281" y="32878"/>
                </a:lnTo>
                <a:lnTo>
                  <a:pt x="48235" y="46637"/>
                </a:lnTo>
                <a:lnTo>
                  <a:pt x="30479" y="98862"/>
                </a:lnTo>
                <a:lnTo>
                  <a:pt x="27940" y="106460"/>
                </a:lnTo>
                <a:lnTo>
                  <a:pt x="25400" y="114911"/>
                </a:lnTo>
                <a:lnTo>
                  <a:pt x="17780" y="142139"/>
                </a:lnTo>
                <a:lnTo>
                  <a:pt x="12700" y="158698"/>
                </a:lnTo>
                <a:lnTo>
                  <a:pt x="11007" y="165823"/>
                </a:lnTo>
                <a:lnTo>
                  <a:pt x="9879" y="172266"/>
                </a:lnTo>
                <a:lnTo>
                  <a:pt x="9126" y="178255"/>
                </a:lnTo>
                <a:lnTo>
                  <a:pt x="8625" y="183941"/>
                </a:lnTo>
                <a:lnTo>
                  <a:pt x="8290" y="189425"/>
                </a:lnTo>
                <a:lnTo>
                  <a:pt x="8067" y="194775"/>
                </a:lnTo>
                <a:lnTo>
                  <a:pt x="7071" y="199187"/>
                </a:lnTo>
                <a:lnTo>
                  <a:pt x="5561" y="202976"/>
                </a:lnTo>
                <a:lnTo>
                  <a:pt x="3708" y="206349"/>
                </a:lnTo>
                <a:lnTo>
                  <a:pt x="1648" y="212353"/>
                </a:lnTo>
                <a:lnTo>
                  <a:pt x="0" y="22071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Annotation584"/>
          <p:cNvSpPr/>
          <p:nvPr/>
        </p:nvSpPr>
        <p:spPr>
          <a:xfrm>
            <a:off x="7041342" y="5798820"/>
            <a:ext cx="258620" cy="106681"/>
          </a:xfrm>
          <a:custGeom>
            <a:avLst/>
            <a:gdLst/>
            <a:ahLst/>
            <a:cxnLst/>
            <a:rect l="0" t="0" r="0" b="0"/>
            <a:pathLst>
              <a:path w="258620" h="106681">
                <a:moveTo>
                  <a:pt x="30019" y="106680"/>
                </a:moveTo>
                <a:lnTo>
                  <a:pt x="21928" y="106680"/>
                </a:lnTo>
                <a:lnTo>
                  <a:pt x="18698" y="105834"/>
                </a:lnTo>
                <a:lnTo>
                  <a:pt x="12851" y="102635"/>
                </a:lnTo>
                <a:lnTo>
                  <a:pt x="7431" y="100649"/>
                </a:lnTo>
                <a:lnTo>
                  <a:pt x="0" y="99153"/>
                </a:lnTo>
                <a:lnTo>
                  <a:pt x="2002" y="96844"/>
                </a:lnTo>
                <a:lnTo>
                  <a:pt x="5712" y="92995"/>
                </a:lnTo>
                <a:lnTo>
                  <a:pt x="10185" y="88462"/>
                </a:lnTo>
                <a:lnTo>
                  <a:pt x="13409" y="86915"/>
                </a:lnTo>
                <a:lnTo>
                  <a:pt x="17253" y="85883"/>
                </a:lnTo>
                <a:lnTo>
                  <a:pt x="21507" y="85196"/>
                </a:lnTo>
                <a:lnTo>
                  <a:pt x="26037" y="83890"/>
                </a:lnTo>
                <a:lnTo>
                  <a:pt x="30751" y="82173"/>
                </a:lnTo>
                <a:lnTo>
                  <a:pt x="35587" y="80182"/>
                </a:lnTo>
                <a:lnTo>
                  <a:pt x="41350" y="77161"/>
                </a:lnTo>
                <a:lnTo>
                  <a:pt x="47732" y="73455"/>
                </a:lnTo>
                <a:lnTo>
                  <a:pt x="54528" y="69290"/>
                </a:lnTo>
                <a:lnTo>
                  <a:pt x="62445" y="65667"/>
                </a:lnTo>
                <a:lnTo>
                  <a:pt x="71108" y="62405"/>
                </a:lnTo>
                <a:lnTo>
                  <a:pt x="80272" y="59383"/>
                </a:lnTo>
                <a:lnTo>
                  <a:pt x="90613" y="56523"/>
                </a:lnTo>
                <a:lnTo>
                  <a:pt x="101742" y="53768"/>
                </a:lnTo>
                <a:lnTo>
                  <a:pt x="113393" y="51085"/>
                </a:lnTo>
                <a:lnTo>
                  <a:pt x="124548" y="47603"/>
                </a:lnTo>
                <a:lnTo>
                  <a:pt x="135372" y="43589"/>
                </a:lnTo>
                <a:lnTo>
                  <a:pt x="145974" y="39220"/>
                </a:lnTo>
                <a:lnTo>
                  <a:pt x="157276" y="35460"/>
                </a:lnTo>
                <a:lnTo>
                  <a:pt x="169043" y="32107"/>
                </a:lnTo>
                <a:lnTo>
                  <a:pt x="181122" y="29025"/>
                </a:lnTo>
                <a:lnTo>
                  <a:pt x="192560" y="25276"/>
                </a:lnTo>
                <a:lnTo>
                  <a:pt x="203572" y="21084"/>
                </a:lnTo>
                <a:lnTo>
                  <a:pt x="214300" y="16596"/>
                </a:lnTo>
                <a:lnTo>
                  <a:pt x="223994" y="12758"/>
                </a:lnTo>
                <a:lnTo>
                  <a:pt x="25861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Annotation585"/>
          <p:cNvSpPr/>
          <p:nvPr/>
        </p:nvSpPr>
        <p:spPr>
          <a:xfrm>
            <a:off x="7323133" y="5836920"/>
            <a:ext cx="205429" cy="196576"/>
          </a:xfrm>
          <a:custGeom>
            <a:avLst/>
            <a:gdLst/>
            <a:ahLst/>
            <a:cxnLst/>
            <a:rect l="0" t="0" r="0" b="0"/>
            <a:pathLst>
              <a:path w="205429" h="196576">
                <a:moveTo>
                  <a:pt x="7306" y="0"/>
                </a:moveTo>
                <a:lnTo>
                  <a:pt x="3262" y="12136"/>
                </a:lnTo>
                <a:lnTo>
                  <a:pt x="2069" y="16558"/>
                </a:lnTo>
                <a:lnTo>
                  <a:pt x="1276" y="20352"/>
                </a:lnTo>
                <a:lnTo>
                  <a:pt x="0" y="28480"/>
                </a:lnTo>
                <a:lnTo>
                  <a:pt x="742" y="29146"/>
                </a:lnTo>
                <a:lnTo>
                  <a:pt x="2084" y="29591"/>
                </a:lnTo>
                <a:lnTo>
                  <a:pt x="6679" y="30085"/>
                </a:lnTo>
                <a:lnTo>
                  <a:pt x="10274" y="30217"/>
                </a:lnTo>
                <a:lnTo>
                  <a:pt x="14366" y="30305"/>
                </a:lnTo>
                <a:lnTo>
                  <a:pt x="18786" y="29516"/>
                </a:lnTo>
                <a:lnTo>
                  <a:pt x="23426" y="28144"/>
                </a:lnTo>
                <a:lnTo>
                  <a:pt x="28214" y="26384"/>
                </a:lnTo>
                <a:lnTo>
                  <a:pt x="33098" y="25209"/>
                </a:lnTo>
                <a:lnTo>
                  <a:pt x="38047" y="24426"/>
                </a:lnTo>
                <a:lnTo>
                  <a:pt x="43040" y="23904"/>
                </a:lnTo>
                <a:lnTo>
                  <a:pt x="48909" y="22710"/>
                </a:lnTo>
                <a:lnTo>
                  <a:pt x="55362" y="21066"/>
                </a:lnTo>
                <a:lnTo>
                  <a:pt x="62203" y="19124"/>
                </a:lnTo>
                <a:lnTo>
                  <a:pt x="68458" y="17830"/>
                </a:lnTo>
                <a:lnTo>
                  <a:pt x="74320" y="16966"/>
                </a:lnTo>
                <a:lnTo>
                  <a:pt x="79923" y="16391"/>
                </a:lnTo>
                <a:lnTo>
                  <a:pt x="86198" y="15160"/>
                </a:lnTo>
                <a:lnTo>
                  <a:pt x="92921" y="13494"/>
                </a:lnTo>
                <a:lnTo>
                  <a:pt x="99942" y="11537"/>
                </a:lnTo>
                <a:lnTo>
                  <a:pt x="107165" y="10231"/>
                </a:lnTo>
                <a:lnTo>
                  <a:pt x="114519" y="9361"/>
                </a:lnTo>
                <a:lnTo>
                  <a:pt x="121961" y="8781"/>
                </a:lnTo>
                <a:lnTo>
                  <a:pt x="128617" y="9241"/>
                </a:lnTo>
                <a:lnTo>
                  <a:pt x="134747" y="10394"/>
                </a:lnTo>
                <a:lnTo>
                  <a:pt x="140527" y="12009"/>
                </a:lnTo>
                <a:lnTo>
                  <a:pt x="146074" y="13086"/>
                </a:lnTo>
                <a:lnTo>
                  <a:pt x="151464" y="13805"/>
                </a:lnTo>
                <a:lnTo>
                  <a:pt x="156752" y="14283"/>
                </a:lnTo>
                <a:lnTo>
                  <a:pt x="161124" y="16295"/>
                </a:lnTo>
                <a:lnTo>
                  <a:pt x="164884" y="19331"/>
                </a:lnTo>
                <a:lnTo>
                  <a:pt x="168238" y="23047"/>
                </a:lnTo>
                <a:lnTo>
                  <a:pt x="170475" y="26371"/>
                </a:lnTo>
                <a:lnTo>
                  <a:pt x="172960" y="32323"/>
                </a:lnTo>
                <a:lnTo>
                  <a:pt x="172775" y="35942"/>
                </a:lnTo>
                <a:lnTo>
                  <a:pt x="171806" y="40048"/>
                </a:lnTo>
                <a:lnTo>
                  <a:pt x="170313" y="44479"/>
                </a:lnTo>
                <a:lnTo>
                  <a:pt x="168471" y="49126"/>
                </a:lnTo>
                <a:lnTo>
                  <a:pt x="166396" y="53918"/>
                </a:lnTo>
                <a:lnTo>
                  <a:pt x="164167" y="58805"/>
                </a:lnTo>
                <a:lnTo>
                  <a:pt x="161833" y="64603"/>
                </a:lnTo>
                <a:lnTo>
                  <a:pt x="156983" y="77819"/>
                </a:lnTo>
                <a:lnTo>
                  <a:pt x="153657" y="84053"/>
                </a:lnTo>
                <a:lnTo>
                  <a:pt x="149747" y="89902"/>
                </a:lnTo>
                <a:lnTo>
                  <a:pt x="145448" y="95495"/>
                </a:lnTo>
                <a:lnTo>
                  <a:pt x="141734" y="101764"/>
                </a:lnTo>
                <a:lnTo>
                  <a:pt x="138412" y="108483"/>
                </a:lnTo>
                <a:lnTo>
                  <a:pt x="135350" y="115502"/>
                </a:lnTo>
                <a:lnTo>
                  <a:pt x="131616" y="121875"/>
                </a:lnTo>
                <a:lnTo>
                  <a:pt x="127433" y="127816"/>
                </a:lnTo>
                <a:lnTo>
                  <a:pt x="122951" y="133471"/>
                </a:lnTo>
                <a:lnTo>
                  <a:pt x="119116" y="138934"/>
                </a:lnTo>
                <a:lnTo>
                  <a:pt x="115714" y="144269"/>
                </a:lnTo>
                <a:lnTo>
                  <a:pt x="112598" y="149520"/>
                </a:lnTo>
                <a:lnTo>
                  <a:pt x="109675" y="154714"/>
                </a:lnTo>
                <a:lnTo>
                  <a:pt x="104168" y="165000"/>
                </a:lnTo>
                <a:lnTo>
                  <a:pt x="102361" y="169266"/>
                </a:lnTo>
                <a:lnTo>
                  <a:pt x="101156" y="172957"/>
                </a:lnTo>
                <a:lnTo>
                  <a:pt x="100353" y="176265"/>
                </a:lnTo>
                <a:lnTo>
                  <a:pt x="100664" y="179317"/>
                </a:lnTo>
                <a:lnTo>
                  <a:pt x="101719" y="182198"/>
                </a:lnTo>
                <a:lnTo>
                  <a:pt x="105147" y="187658"/>
                </a:lnTo>
                <a:lnTo>
                  <a:pt x="109494" y="192905"/>
                </a:lnTo>
                <a:lnTo>
                  <a:pt x="111838" y="194644"/>
                </a:lnTo>
                <a:lnTo>
                  <a:pt x="116701" y="196575"/>
                </a:lnTo>
                <a:lnTo>
                  <a:pt x="120030" y="196244"/>
                </a:lnTo>
                <a:lnTo>
                  <a:pt x="123942" y="195176"/>
                </a:lnTo>
                <a:lnTo>
                  <a:pt x="128244" y="193617"/>
                </a:lnTo>
                <a:lnTo>
                  <a:pt x="132804" y="191732"/>
                </a:lnTo>
                <a:lnTo>
                  <a:pt x="137539" y="189628"/>
                </a:lnTo>
                <a:lnTo>
                  <a:pt x="142388" y="187379"/>
                </a:lnTo>
                <a:lnTo>
                  <a:pt x="147314" y="184186"/>
                </a:lnTo>
                <a:lnTo>
                  <a:pt x="152291" y="180363"/>
                </a:lnTo>
                <a:lnTo>
                  <a:pt x="157303" y="176123"/>
                </a:lnTo>
                <a:lnTo>
                  <a:pt x="163184" y="171602"/>
                </a:lnTo>
                <a:lnTo>
                  <a:pt x="169645" y="166895"/>
                </a:lnTo>
                <a:lnTo>
                  <a:pt x="176493" y="162063"/>
                </a:lnTo>
                <a:lnTo>
                  <a:pt x="182751" y="156303"/>
                </a:lnTo>
                <a:lnTo>
                  <a:pt x="188616" y="149922"/>
                </a:lnTo>
                <a:lnTo>
                  <a:pt x="205428" y="1295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Annotation586"/>
          <p:cNvSpPr/>
          <p:nvPr/>
        </p:nvSpPr>
        <p:spPr>
          <a:xfrm>
            <a:off x="7508665" y="5890260"/>
            <a:ext cx="233256" cy="22858"/>
          </a:xfrm>
          <a:custGeom>
            <a:avLst/>
            <a:gdLst/>
            <a:ahLst/>
            <a:cxnLst/>
            <a:rect l="0" t="0" r="0" b="0"/>
            <a:pathLst>
              <a:path w="233256" h="22858">
                <a:moveTo>
                  <a:pt x="19895" y="7620"/>
                </a:moveTo>
                <a:lnTo>
                  <a:pt x="7758" y="11665"/>
                </a:lnTo>
                <a:lnTo>
                  <a:pt x="4183" y="13704"/>
                </a:lnTo>
                <a:lnTo>
                  <a:pt x="1801" y="15909"/>
                </a:lnTo>
                <a:lnTo>
                  <a:pt x="212" y="18226"/>
                </a:lnTo>
                <a:lnTo>
                  <a:pt x="0" y="19771"/>
                </a:lnTo>
                <a:lnTo>
                  <a:pt x="705" y="20801"/>
                </a:lnTo>
                <a:lnTo>
                  <a:pt x="2021" y="21487"/>
                </a:lnTo>
                <a:lnTo>
                  <a:pt x="4593" y="21945"/>
                </a:lnTo>
                <a:lnTo>
                  <a:pt x="7999" y="22250"/>
                </a:lnTo>
                <a:lnTo>
                  <a:pt x="11965" y="22454"/>
                </a:lnTo>
                <a:lnTo>
                  <a:pt x="20885" y="22680"/>
                </a:lnTo>
                <a:lnTo>
                  <a:pt x="99230" y="22857"/>
                </a:lnTo>
                <a:lnTo>
                  <a:pt x="109192" y="22012"/>
                </a:lnTo>
                <a:lnTo>
                  <a:pt x="119218" y="20601"/>
                </a:lnTo>
                <a:lnTo>
                  <a:pt x="129290" y="18814"/>
                </a:lnTo>
                <a:lnTo>
                  <a:pt x="139392" y="17623"/>
                </a:lnTo>
                <a:lnTo>
                  <a:pt x="149513" y="16828"/>
                </a:lnTo>
                <a:lnTo>
                  <a:pt x="159647" y="16299"/>
                </a:lnTo>
                <a:lnTo>
                  <a:pt x="169790" y="15099"/>
                </a:lnTo>
                <a:lnTo>
                  <a:pt x="179939" y="13453"/>
                </a:lnTo>
                <a:lnTo>
                  <a:pt x="190090" y="11508"/>
                </a:lnTo>
                <a:lnTo>
                  <a:pt x="199398" y="9366"/>
                </a:lnTo>
                <a:lnTo>
                  <a:pt x="208144" y="7090"/>
                </a:lnTo>
                <a:lnTo>
                  <a:pt x="23325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Annotation587"/>
          <p:cNvSpPr/>
          <p:nvPr/>
        </p:nvSpPr>
        <p:spPr>
          <a:xfrm>
            <a:off x="6104433" y="6088383"/>
            <a:ext cx="1398902" cy="219826"/>
          </a:xfrm>
          <a:custGeom>
            <a:avLst/>
            <a:gdLst/>
            <a:ahLst/>
            <a:cxnLst/>
            <a:rect l="0" t="0" r="0" b="0"/>
            <a:pathLst>
              <a:path w="1398902" h="219826">
                <a:moveTo>
                  <a:pt x="29667" y="205737"/>
                </a:moveTo>
                <a:lnTo>
                  <a:pt x="21577" y="209782"/>
                </a:lnTo>
                <a:lnTo>
                  <a:pt x="13089" y="211769"/>
                </a:lnTo>
                <a:lnTo>
                  <a:pt x="8455" y="212298"/>
                </a:lnTo>
                <a:lnTo>
                  <a:pt x="5365" y="213497"/>
                </a:lnTo>
                <a:lnTo>
                  <a:pt x="3306" y="215144"/>
                </a:lnTo>
                <a:lnTo>
                  <a:pt x="0" y="219825"/>
                </a:lnTo>
                <a:lnTo>
                  <a:pt x="3473" y="216591"/>
                </a:lnTo>
                <a:lnTo>
                  <a:pt x="6277" y="215513"/>
                </a:lnTo>
                <a:lnTo>
                  <a:pt x="31771" y="209596"/>
                </a:lnTo>
                <a:lnTo>
                  <a:pt x="57196" y="202835"/>
                </a:lnTo>
                <a:lnTo>
                  <a:pt x="68339" y="199570"/>
                </a:lnTo>
                <a:lnTo>
                  <a:pt x="94268" y="191425"/>
                </a:lnTo>
                <a:lnTo>
                  <a:pt x="108295" y="187729"/>
                </a:lnTo>
                <a:lnTo>
                  <a:pt x="233782" y="159483"/>
                </a:lnTo>
                <a:lnTo>
                  <a:pt x="282098" y="149620"/>
                </a:lnTo>
                <a:lnTo>
                  <a:pt x="412499" y="124426"/>
                </a:lnTo>
                <a:lnTo>
                  <a:pt x="560465" y="93022"/>
                </a:lnTo>
                <a:lnTo>
                  <a:pt x="618637" y="81981"/>
                </a:lnTo>
                <a:lnTo>
                  <a:pt x="853773" y="40665"/>
                </a:lnTo>
                <a:lnTo>
                  <a:pt x="882178" y="36422"/>
                </a:lnTo>
                <a:lnTo>
                  <a:pt x="936317" y="29451"/>
                </a:lnTo>
                <a:lnTo>
                  <a:pt x="1087108" y="12830"/>
                </a:lnTo>
                <a:lnTo>
                  <a:pt x="1109701" y="11093"/>
                </a:lnTo>
                <a:lnTo>
                  <a:pt x="1173859" y="7800"/>
                </a:lnTo>
                <a:lnTo>
                  <a:pt x="1234075" y="2686"/>
                </a:lnTo>
                <a:lnTo>
                  <a:pt x="1268539" y="1192"/>
                </a:lnTo>
                <a:lnTo>
                  <a:pt x="1312458" y="351"/>
                </a:lnTo>
                <a:lnTo>
                  <a:pt x="1398901" y="0"/>
                </a:lnTo>
                <a:lnTo>
                  <a:pt x="1398843" y="845"/>
                </a:lnTo>
                <a:lnTo>
                  <a:pt x="1396521" y="4043"/>
                </a:lnTo>
                <a:lnTo>
                  <a:pt x="1393023" y="5235"/>
                </a:lnTo>
                <a:lnTo>
                  <a:pt x="1370787" y="76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Annotation588"/>
          <p:cNvSpPr/>
          <p:nvPr/>
        </p:nvSpPr>
        <p:spPr>
          <a:xfrm>
            <a:off x="6408420" y="6377940"/>
            <a:ext cx="60961" cy="274321"/>
          </a:xfrm>
          <a:custGeom>
            <a:avLst/>
            <a:gdLst/>
            <a:ahLst/>
            <a:cxnLst/>
            <a:rect l="0" t="0" r="0" b="0"/>
            <a:pathLst>
              <a:path w="60961" h="274321">
                <a:moveTo>
                  <a:pt x="0" y="0"/>
                </a:moveTo>
                <a:lnTo>
                  <a:pt x="0" y="23727"/>
                </a:lnTo>
                <a:lnTo>
                  <a:pt x="846" y="28519"/>
                </a:lnTo>
                <a:lnTo>
                  <a:pt x="2258" y="34252"/>
                </a:lnTo>
                <a:lnTo>
                  <a:pt x="4045" y="40615"/>
                </a:lnTo>
                <a:lnTo>
                  <a:pt x="5237" y="46550"/>
                </a:lnTo>
                <a:lnTo>
                  <a:pt x="6031" y="52200"/>
                </a:lnTo>
                <a:lnTo>
                  <a:pt x="6561" y="57660"/>
                </a:lnTo>
                <a:lnTo>
                  <a:pt x="6914" y="62993"/>
                </a:lnTo>
                <a:lnTo>
                  <a:pt x="7149" y="68243"/>
                </a:lnTo>
                <a:lnTo>
                  <a:pt x="7410" y="78590"/>
                </a:lnTo>
                <a:lnTo>
                  <a:pt x="7527" y="88833"/>
                </a:lnTo>
                <a:lnTo>
                  <a:pt x="8403" y="93936"/>
                </a:lnTo>
                <a:lnTo>
                  <a:pt x="9837" y="99030"/>
                </a:lnTo>
                <a:lnTo>
                  <a:pt x="11637" y="104120"/>
                </a:lnTo>
                <a:lnTo>
                  <a:pt x="12838" y="110054"/>
                </a:lnTo>
                <a:lnTo>
                  <a:pt x="13639" y="116549"/>
                </a:lnTo>
                <a:lnTo>
                  <a:pt x="14173" y="123420"/>
                </a:lnTo>
                <a:lnTo>
                  <a:pt x="15375" y="129693"/>
                </a:lnTo>
                <a:lnTo>
                  <a:pt x="17023" y="135569"/>
                </a:lnTo>
                <a:lnTo>
                  <a:pt x="18969" y="141180"/>
                </a:lnTo>
                <a:lnTo>
                  <a:pt x="20266" y="147459"/>
                </a:lnTo>
                <a:lnTo>
                  <a:pt x="21130" y="154187"/>
                </a:lnTo>
                <a:lnTo>
                  <a:pt x="21706" y="161211"/>
                </a:lnTo>
                <a:lnTo>
                  <a:pt x="22938" y="167588"/>
                </a:lnTo>
                <a:lnTo>
                  <a:pt x="24605" y="173532"/>
                </a:lnTo>
                <a:lnTo>
                  <a:pt x="33364" y="199284"/>
                </a:lnTo>
                <a:lnTo>
                  <a:pt x="34943" y="205670"/>
                </a:lnTo>
                <a:lnTo>
                  <a:pt x="35996" y="211620"/>
                </a:lnTo>
                <a:lnTo>
                  <a:pt x="36697" y="217280"/>
                </a:lnTo>
                <a:lnTo>
                  <a:pt x="38011" y="223593"/>
                </a:lnTo>
                <a:lnTo>
                  <a:pt x="39734" y="230343"/>
                </a:lnTo>
                <a:lnTo>
                  <a:pt x="41729" y="237382"/>
                </a:lnTo>
                <a:lnTo>
                  <a:pt x="43906" y="242921"/>
                </a:lnTo>
                <a:lnTo>
                  <a:pt x="46204" y="247460"/>
                </a:lnTo>
                <a:lnTo>
                  <a:pt x="48582" y="251334"/>
                </a:lnTo>
                <a:lnTo>
                  <a:pt x="51015" y="255609"/>
                </a:lnTo>
                <a:lnTo>
                  <a:pt x="60960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Annotation589"/>
          <p:cNvSpPr/>
          <p:nvPr/>
        </p:nvSpPr>
        <p:spPr>
          <a:xfrm>
            <a:off x="6659880" y="6469380"/>
            <a:ext cx="45721" cy="38101"/>
          </a:xfrm>
          <a:custGeom>
            <a:avLst/>
            <a:gdLst/>
            <a:ahLst/>
            <a:cxnLst/>
            <a:rect l="0" t="0" r="0" b="0"/>
            <a:pathLst>
              <a:path w="45721" h="38101">
                <a:moveTo>
                  <a:pt x="0" y="0"/>
                </a:moveTo>
                <a:lnTo>
                  <a:pt x="12136" y="4045"/>
                </a:lnTo>
                <a:lnTo>
                  <a:pt x="16557" y="5236"/>
                </a:lnTo>
                <a:lnTo>
                  <a:pt x="20351" y="6031"/>
                </a:lnTo>
                <a:lnTo>
                  <a:pt x="23728" y="6561"/>
                </a:lnTo>
                <a:lnTo>
                  <a:pt x="25978" y="7760"/>
                </a:lnTo>
                <a:lnTo>
                  <a:pt x="27478" y="9407"/>
                </a:lnTo>
                <a:lnTo>
                  <a:pt x="28479" y="11351"/>
                </a:lnTo>
                <a:lnTo>
                  <a:pt x="29992" y="13494"/>
                </a:lnTo>
                <a:lnTo>
                  <a:pt x="31848" y="15770"/>
                </a:lnTo>
                <a:lnTo>
                  <a:pt x="36866" y="21459"/>
                </a:lnTo>
                <a:lnTo>
                  <a:pt x="39809" y="24495"/>
                </a:lnTo>
                <a:lnTo>
                  <a:pt x="41780" y="26491"/>
                </a:lnTo>
                <a:lnTo>
                  <a:pt x="43093" y="28667"/>
                </a:lnTo>
                <a:lnTo>
                  <a:pt x="43968" y="30965"/>
                </a:lnTo>
                <a:lnTo>
                  <a:pt x="45720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Annotation590"/>
          <p:cNvSpPr/>
          <p:nvPr/>
        </p:nvSpPr>
        <p:spPr>
          <a:xfrm>
            <a:off x="6865967" y="6282729"/>
            <a:ext cx="169519" cy="199410"/>
          </a:xfrm>
          <a:custGeom>
            <a:avLst/>
            <a:gdLst/>
            <a:ahLst/>
            <a:cxnLst/>
            <a:rect l="0" t="0" r="0" b="0"/>
            <a:pathLst>
              <a:path w="169519" h="199410">
                <a:moveTo>
                  <a:pt x="68232" y="49491"/>
                </a:moveTo>
                <a:lnTo>
                  <a:pt x="81355" y="49491"/>
                </a:lnTo>
                <a:lnTo>
                  <a:pt x="82061" y="48644"/>
                </a:lnTo>
                <a:lnTo>
                  <a:pt x="82531" y="47233"/>
                </a:lnTo>
                <a:lnTo>
                  <a:pt x="82845" y="45446"/>
                </a:lnTo>
                <a:lnTo>
                  <a:pt x="82208" y="44254"/>
                </a:lnTo>
                <a:lnTo>
                  <a:pt x="80936" y="43460"/>
                </a:lnTo>
                <a:lnTo>
                  <a:pt x="79242" y="42930"/>
                </a:lnTo>
                <a:lnTo>
                  <a:pt x="75102" y="40084"/>
                </a:lnTo>
                <a:lnTo>
                  <a:pt x="72812" y="38139"/>
                </a:lnTo>
                <a:lnTo>
                  <a:pt x="70439" y="36843"/>
                </a:lnTo>
                <a:lnTo>
                  <a:pt x="65545" y="35403"/>
                </a:lnTo>
                <a:lnTo>
                  <a:pt x="60547" y="34763"/>
                </a:lnTo>
                <a:lnTo>
                  <a:pt x="58028" y="34592"/>
                </a:lnTo>
                <a:lnTo>
                  <a:pt x="55503" y="35326"/>
                </a:lnTo>
                <a:lnTo>
                  <a:pt x="50440" y="38397"/>
                </a:lnTo>
                <a:lnTo>
                  <a:pt x="45367" y="42585"/>
                </a:lnTo>
                <a:lnTo>
                  <a:pt x="40291" y="47268"/>
                </a:lnTo>
                <a:lnTo>
                  <a:pt x="35212" y="52172"/>
                </a:lnTo>
                <a:lnTo>
                  <a:pt x="23547" y="63738"/>
                </a:lnTo>
                <a:lnTo>
                  <a:pt x="20662" y="69148"/>
                </a:lnTo>
                <a:lnTo>
                  <a:pt x="18739" y="75296"/>
                </a:lnTo>
                <a:lnTo>
                  <a:pt x="17457" y="81934"/>
                </a:lnTo>
                <a:lnTo>
                  <a:pt x="15756" y="87207"/>
                </a:lnTo>
                <a:lnTo>
                  <a:pt x="13775" y="91568"/>
                </a:lnTo>
                <a:lnTo>
                  <a:pt x="11608" y="95322"/>
                </a:lnTo>
                <a:lnTo>
                  <a:pt x="10163" y="99519"/>
                </a:lnTo>
                <a:lnTo>
                  <a:pt x="9199" y="104009"/>
                </a:lnTo>
                <a:lnTo>
                  <a:pt x="8558" y="108696"/>
                </a:lnTo>
                <a:lnTo>
                  <a:pt x="7282" y="113515"/>
                </a:lnTo>
                <a:lnTo>
                  <a:pt x="5586" y="118420"/>
                </a:lnTo>
                <a:lnTo>
                  <a:pt x="3608" y="123384"/>
                </a:lnTo>
                <a:lnTo>
                  <a:pt x="2290" y="127539"/>
                </a:lnTo>
                <a:lnTo>
                  <a:pt x="1411" y="131157"/>
                </a:lnTo>
                <a:lnTo>
                  <a:pt x="825" y="134415"/>
                </a:lnTo>
                <a:lnTo>
                  <a:pt x="434" y="138280"/>
                </a:lnTo>
                <a:lnTo>
                  <a:pt x="174" y="142550"/>
                </a:lnTo>
                <a:lnTo>
                  <a:pt x="0" y="147090"/>
                </a:lnTo>
                <a:lnTo>
                  <a:pt x="731" y="151811"/>
                </a:lnTo>
                <a:lnTo>
                  <a:pt x="2065" y="156651"/>
                </a:lnTo>
                <a:lnTo>
                  <a:pt x="3800" y="161571"/>
                </a:lnTo>
                <a:lnTo>
                  <a:pt x="4959" y="165698"/>
                </a:lnTo>
                <a:lnTo>
                  <a:pt x="5729" y="169296"/>
                </a:lnTo>
                <a:lnTo>
                  <a:pt x="6968" y="177108"/>
                </a:lnTo>
                <a:lnTo>
                  <a:pt x="9396" y="180434"/>
                </a:lnTo>
                <a:lnTo>
                  <a:pt x="14143" y="185581"/>
                </a:lnTo>
                <a:lnTo>
                  <a:pt x="21897" y="193513"/>
                </a:lnTo>
                <a:lnTo>
                  <a:pt x="27182" y="196306"/>
                </a:lnTo>
                <a:lnTo>
                  <a:pt x="33246" y="198167"/>
                </a:lnTo>
                <a:lnTo>
                  <a:pt x="39829" y="199409"/>
                </a:lnTo>
                <a:lnTo>
                  <a:pt x="46756" y="199389"/>
                </a:lnTo>
                <a:lnTo>
                  <a:pt x="53915" y="198530"/>
                </a:lnTo>
                <a:lnTo>
                  <a:pt x="61227" y="197110"/>
                </a:lnTo>
                <a:lnTo>
                  <a:pt x="78384" y="193275"/>
                </a:lnTo>
                <a:lnTo>
                  <a:pt x="87700" y="191067"/>
                </a:lnTo>
                <a:lnTo>
                  <a:pt x="96451" y="187055"/>
                </a:lnTo>
                <a:lnTo>
                  <a:pt x="104825" y="181840"/>
                </a:lnTo>
                <a:lnTo>
                  <a:pt x="112947" y="175824"/>
                </a:lnTo>
                <a:lnTo>
                  <a:pt x="120902" y="169273"/>
                </a:lnTo>
                <a:lnTo>
                  <a:pt x="128746" y="162365"/>
                </a:lnTo>
                <a:lnTo>
                  <a:pt x="136515" y="155221"/>
                </a:lnTo>
                <a:lnTo>
                  <a:pt x="143387" y="147071"/>
                </a:lnTo>
                <a:lnTo>
                  <a:pt x="149662" y="138250"/>
                </a:lnTo>
                <a:lnTo>
                  <a:pt x="155539" y="128984"/>
                </a:lnTo>
                <a:lnTo>
                  <a:pt x="160303" y="118573"/>
                </a:lnTo>
                <a:lnTo>
                  <a:pt x="164327" y="107399"/>
                </a:lnTo>
                <a:lnTo>
                  <a:pt x="167856" y="95717"/>
                </a:lnTo>
                <a:lnTo>
                  <a:pt x="169361" y="86235"/>
                </a:lnTo>
                <a:lnTo>
                  <a:pt x="169518" y="78220"/>
                </a:lnTo>
                <a:lnTo>
                  <a:pt x="168776" y="71184"/>
                </a:lnTo>
                <a:lnTo>
                  <a:pt x="167435" y="63953"/>
                </a:lnTo>
                <a:lnTo>
                  <a:pt x="165694" y="56592"/>
                </a:lnTo>
                <a:lnTo>
                  <a:pt x="163688" y="49145"/>
                </a:lnTo>
                <a:lnTo>
                  <a:pt x="160656" y="42487"/>
                </a:lnTo>
                <a:lnTo>
                  <a:pt x="156942" y="36355"/>
                </a:lnTo>
                <a:lnTo>
                  <a:pt x="152771" y="30573"/>
                </a:lnTo>
                <a:lnTo>
                  <a:pt x="147452" y="25026"/>
                </a:lnTo>
                <a:lnTo>
                  <a:pt x="141366" y="19634"/>
                </a:lnTo>
                <a:lnTo>
                  <a:pt x="134768" y="14347"/>
                </a:lnTo>
                <a:lnTo>
                  <a:pt x="128677" y="10821"/>
                </a:lnTo>
                <a:lnTo>
                  <a:pt x="122922" y="8471"/>
                </a:lnTo>
                <a:lnTo>
                  <a:pt x="117392" y="6905"/>
                </a:lnTo>
                <a:lnTo>
                  <a:pt x="112012" y="5013"/>
                </a:lnTo>
                <a:lnTo>
                  <a:pt x="106732" y="2906"/>
                </a:lnTo>
                <a:lnTo>
                  <a:pt x="101519" y="654"/>
                </a:lnTo>
                <a:lnTo>
                  <a:pt x="95503" y="0"/>
                </a:lnTo>
                <a:lnTo>
                  <a:pt x="88953" y="410"/>
                </a:lnTo>
                <a:lnTo>
                  <a:pt x="82047" y="1531"/>
                </a:lnTo>
                <a:lnTo>
                  <a:pt x="75749" y="3124"/>
                </a:lnTo>
                <a:lnTo>
                  <a:pt x="69857" y="5033"/>
                </a:lnTo>
                <a:lnTo>
                  <a:pt x="64236" y="7153"/>
                </a:lnTo>
                <a:lnTo>
                  <a:pt x="59641" y="9412"/>
                </a:lnTo>
                <a:lnTo>
                  <a:pt x="55732" y="11765"/>
                </a:lnTo>
                <a:lnTo>
                  <a:pt x="52280" y="14181"/>
                </a:lnTo>
                <a:lnTo>
                  <a:pt x="48283" y="16637"/>
                </a:lnTo>
                <a:lnTo>
                  <a:pt x="43926" y="19122"/>
                </a:lnTo>
                <a:lnTo>
                  <a:pt x="32858" y="25148"/>
                </a:lnTo>
                <a:lnTo>
                  <a:pt x="31950" y="26488"/>
                </a:lnTo>
                <a:lnTo>
                  <a:pt x="31344" y="28229"/>
                </a:lnTo>
                <a:lnTo>
                  <a:pt x="30133" y="3425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Annotation591"/>
          <p:cNvSpPr/>
          <p:nvPr/>
        </p:nvSpPr>
        <p:spPr>
          <a:xfrm>
            <a:off x="7178161" y="6225540"/>
            <a:ext cx="194723" cy="236221"/>
          </a:xfrm>
          <a:custGeom>
            <a:avLst/>
            <a:gdLst/>
            <a:ahLst/>
            <a:cxnLst/>
            <a:rect l="0" t="0" r="0" b="0"/>
            <a:pathLst>
              <a:path w="194723" h="236221">
                <a:moveTo>
                  <a:pt x="15119" y="0"/>
                </a:moveTo>
                <a:lnTo>
                  <a:pt x="15119" y="25963"/>
                </a:lnTo>
                <a:lnTo>
                  <a:pt x="14273" y="27469"/>
                </a:lnTo>
                <a:lnTo>
                  <a:pt x="12861" y="28472"/>
                </a:lnTo>
                <a:lnTo>
                  <a:pt x="9036" y="29588"/>
                </a:lnTo>
                <a:lnTo>
                  <a:pt x="2968" y="30215"/>
                </a:lnTo>
                <a:lnTo>
                  <a:pt x="0" y="30470"/>
                </a:lnTo>
                <a:lnTo>
                  <a:pt x="5987" y="36561"/>
                </a:lnTo>
                <a:lnTo>
                  <a:pt x="10495" y="41085"/>
                </a:lnTo>
                <a:lnTo>
                  <a:pt x="12883" y="42630"/>
                </a:lnTo>
                <a:lnTo>
                  <a:pt x="17794" y="44346"/>
                </a:lnTo>
                <a:lnTo>
                  <a:pt x="21135" y="45651"/>
                </a:lnTo>
                <a:lnTo>
                  <a:pt x="25057" y="47367"/>
                </a:lnTo>
                <a:lnTo>
                  <a:pt x="33929" y="51532"/>
                </a:lnTo>
                <a:lnTo>
                  <a:pt x="43518" y="56205"/>
                </a:lnTo>
                <a:lnTo>
                  <a:pt x="49291" y="58636"/>
                </a:lnTo>
                <a:lnTo>
                  <a:pt x="55680" y="61104"/>
                </a:lnTo>
                <a:lnTo>
                  <a:pt x="62480" y="63596"/>
                </a:lnTo>
                <a:lnTo>
                  <a:pt x="68707" y="66104"/>
                </a:lnTo>
                <a:lnTo>
                  <a:pt x="74550" y="68623"/>
                </a:lnTo>
                <a:lnTo>
                  <a:pt x="80140" y="71149"/>
                </a:lnTo>
                <a:lnTo>
                  <a:pt x="86406" y="74526"/>
                </a:lnTo>
                <a:lnTo>
                  <a:pt x="93123" y="78470"/>
                </a:lnTo>
                <a:lnTo>
                  <a:pt x="100143" y="82794"/>
                </a:lnTo>
                <a:lnTo>
                  <a:pt x="106515" y="86523"/>
                </a:lnTo>
                <a:lnTo>
                  <a:pt x="118110" y="92923"/>
                </a:lnTo>
                <a:lnTo>
                  <a:pt x="124420" y="96662"/>
                </a:lnTo>
                <a:lnTo>
                  <a:pt x="138203" y="105332"/>
                </a:lnTo>
                <a:lnTo>
                  <a:pt x="144590" y="110015"/>
                </a:lnTo>
                <a:lnTo>
                  <a:pt x="150539" y="114830"/>
                </a:lnTo>
                <a:lnTo>
                  <a:pt x="160819" y="123849"/>
                </a:lnTo>
                <a:lnTo>
                  <a:pt x="168210" y="130680"/>
                </a:lnTo>
                <a:lnTo>
                  <a:pt x="181177" y="143331"/>
                </a:lnTo>
                <a:lnTo>
                  <a:pt x="184244" y="148047"/>
                </a:lnTo>
                <a:lnTo>
                  <a:pt x="186289" y="152885"/>
                </a:lnTo>
                <a:lnTo>
                  <a:pt x="189571" y="164725"/>
                </a:lnTo>
                <a:lnTo>
                  <a:pt x="190020" y="170860"/>
                </a:lnTo>
                <a:lnTo>
                  <a:pt x="190140" y="174867"/>
                </a:lnTo>
                <a:lnTo>
                  <a:pt x="191066" y="178384"/>
                </a:lnTo>
                <a:lnTo>
                  <a:pt x="194353" y="184551"/>
                </a:lnTo>
                <a:lnTo>
                  <a:pt x="194722" y="187381"/>
                </a:lnTo>
                <a:lnTo>
                  <a:pt x="194121" y="190114"/>
                </a:lnTo>
                <a:lnTo>
                  <a:pt x="192043" y="195408"/>
                </a:lnTo>
                <a:lnTo>
                  <a:pt x="191119" y="200584"/>
                </a:lnTo>
                <a:lnTo>
                  <a:pt x="188450" y="207964"/>
                </a:lnTo>
                <a:lnTo>
                  <a:pt x="186554" y="212303"/>
                </a:lnTo>
                <a:lnTo>
                  <a:pt x="182749" y="216888"/>
                </a:lnTo>
                <a:lnTo>
                  <a:pt x="177671" y="221639"/>
                </a:lnTo>
                <a:lnTo>
                  <a:pt x="171748" y="226500"/>
                </a:lnTo>
                <a:lnTo>
                  <a:pt x="166952" y="229740"/>
                </a:lnTo>
                <a:lnTo>
                  <a:pt x="162907" y="231900"/>
                </a:lnTo>
                <a:lnTo>
                  <a:pt x="159365" y="233340"/>
                </a:lnTo>
                <a:lnTo>
                  <a:pt x="153616" y="234301"/>
                </a:lnTo>
                <a:lnTo>
                  <a:pt x="146397" y="234940"/>
                </a:lnTo>
                <a:lnTo>
                  <a:pt x="138198" y="235367"/>
                </a:lnTo>
                <a:lnTo>
                  <a:pt x="122314" y="235841"/>
                </a:lnTo>
                <a:lnTo>
                  <a:pt x="98939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Annotation592"/>
          <p:cNvSpPr/>
          <p:nvPr/>
        </p:nvSpPr>
        <p:spPr>
          <a:xfrm>
            <a:off x="7132320" y="6172200"/>
            <a:ext cx="365761" cy="83794"/>
          </a:xfrm>
          <a:custGeom>
            <a:avLst/>
            <a:gdLst/>
            <a:ahLst/>
            <a:cxnLst/>
            <a:rect l="0" t="0" r="0" b="0"/>
            <a:pathLst>
              <a:path w="365761" h="83794">
                <a:moveTo>
                  <a:pt x="0" y="76200"/>
                </a:moveTo>
                <a:lnTo>
                  <a:pt x="8090" y="76200"/>
                </a:lnTo>
                <a:lnTo>
                  <a:pt x="16578" y="78458"/>
                </a:lnTo>
                <a:lnTo>
                  <a:pt x="21212" y="80245"/>
                </a:lnTo>
                <a:lnTo>
                  <a:pt x="30876" y="82231"/>
                </a:lnTo>
                <a:lnTo>
                  <a:pt x="40817" y="83114"/>
                </a:lnTo>
                <a:lnTo>
                  <a:pt x="50878" y="83507"/>
                </a:lnTo>
                <a:lnTo>
                  <a:pt x="77220" y="83758"/>
                </a:lnTo>
                <a:lnTo>
                  <a:pt x="91893" y="83793"/>
                </a:lnTo>
                <a:lnTo>
                  <a:pt x="100209" y="82955"/>
                </a:lnTo>
                <a:lnTo>
                  <a:pt x="109140" y="81550"/>
                </a:lnTo>
                <a:lnTo>
                  <a:pt x="188549" y="65907"/>
                </a:lnTo>
                <a:lnTo>
                  <a:pt x="201900" y="62565"/>
                </a:lnTo>
                <a:lnTo>
                  <a:pt x="215880" y="58644"/>
                </a:lnTo>
                <a:lnTo>
                  <a:pt x="230280" y="54335"/>
                </a:lnTo>
                <a:lnTo>
                  <a:pt x="244113" y="49771"/>
                </a:lnTo>
                <a:lnTo>
                  <a:pt x="270772" y="40183"/>
                </a:lnTo>
                <a:lnTo>
                  <a:pt x="309581" y="25265"/>
                </a:lnTo>
                <a:lnTo>
                  <a:pt x="321534" y="20230"/>
                </a:lnTo>
                <a:lnTo>
                  <a:pt x="332889" y="15180"/>
                </a:lnTo>
                <a:lnTo>
                  <a:pt x="3657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Annotation593"/>
          <p:cNvSpPr/>
          <p:nvPr/>
        </p:nvSpPr>
        <p:spPr>
          <a:xfrm>
            <a:off x="7932420" y="5905500"/>
            <a:ext cx="373380" cy="45713"/>
          </a:xfrm>
          <a:custGeom>
            <a:avLst/>
            <a:gdLst/>
            <a:ahLst/>
            <a:cxnLst/>
            <a:rect l="0" t="0" r="0" b="0"/>
            <a:pathLst>
              <a:path w="373380" h="45713">
                <a:moveTo>
                  <a:pt x="0" y="22860"/>
                </a:moveTo>
                <a:lnTo>
                  <a:pt x="4045" y="26905"/>
                </a:lnTo>
                <a:lnTo>
                  <a:pt x="6930" y="28944"/>
                </a:lnTo>
                <a:lnTo>
                  <a:pt x="10548" y="31149"/>
                </a:lnTo>
                <a:lnTo>
                  <a:pt x="14652" y="33466"/>
                </a:lnTo>
                <a:lnTo>
                  <a:pt x="18234" y="35011"/>
                </a:lnTo>
                <a:lnTo>
                  <a:pt x="21470" y="36041"/>
                </a:lnTo>
                <a:lnTo>
                  <a:pt x="27323" y="37185"/>
                </a:lnTo>
                <a:lnTo>
                  <a:pt x="32747" y="37693"/>
                </a:lnTo>
                <a:lnTo>
                  <a:pt x="36224" y="38676"/>
                </a:lnTo>
                <a:lnTo>
                  <a:pt x="40235" y="40178"/>
                </a:lnTo>
                <a:lnTo>
                  <a:pt x="44604" y="42025"/>
                </a:lnTo>
                <a:lnTo>
                  <a:pt x="48363" y="43257"/>
                </a:lnTo>
                <a:lnTo>
                  <a:pt x="54796" y="44626"/>
                </a:lnTo>
                <a:lnTo>
                  <a:pt x="62736" y="45234"/>
                </a:lnTo>
                <a:lnTo>
                  <a:pt x="72756" y="45504"/>
                </a:lnTo>
                <a:lnTo>
                  <a:pt x="140308" y="45712"/>
                </a:lnTo>
                <a:lnTo>
                  <a:pt x="149419" y="44868"/>
                </a:lnTo>
                <a:lnTo>
                  <a:pt x="158033" y="43459"/>
                </a:lnTo>
                <a:lnTo>
                  <a:pt x="166316" y="41673"/>
                </a:lnTo>
                <a:lnTo>
                  <a:pt x="175224" y="40481"/>
                </a:lnTo>
                <a:lnTo>
                  <a:pt x="184549" y="39688"/>
                </a:lnTo>
                <a:lnTo>
                  <a:pt x="194152" y="39159"/>
                </a:lnTo>
                <a:lnTo>
                  <a:pt x="203942" y="37959"/>
                </a:lnTo>
                <a:lnTo>
                  <a:pt x="213854" y="36313"/>
                </a:lnTo>
                <a:lnTo>
                  <a:pt x="223849" y="34369"/>
                </a:lnTo>
                <a:lnTo>
                  <a:pt x="234746" y="33073"/>
                </a:lnTo>
                <a:lnTo>
                  <a:pt x="246244" y="32208"/>
                </a:lnTo>
                <a:lnTo>
                  <a:pt x="258144" y="31632"/>
                </a:lnTo>
                <a:lnTo>
                  <a:pt x="268614" y="30402"/>
                </a:lnTo>
                <a:lnTo>
                  <a:pt x="278135" y="28734"/>
                </a:lnTo>
                <a:lnTo>
                  <a:pt x="287024" y="26776"/>
                </a:lnTo>
                <a:lnTo>
                  <a:pt x="295489" y="24624"/>
                </a:lnTo>
                <a:lnTo>
                  <a:pt x="303673" y="22343"/>
                </a:lnTo>
                <a:lnTo>
                  <a:pt x="311667" y="19975"/>
                </a:lnTo>
                <a:lnTo>
                  <a:pt x="319539" y="18397"/>
                </a:lnTo>
                <a:lnTo>
                  <a:pt x="327325" y="17345"/>
                </a:lnTo>
                <a:lnTo>
                  <a:pt x="335057" y="16643"/>
                </a:lnTo>
                <a:lnTo>
                  <a:pt x="341904" y="15329"/>
                </a:lnTo>
                <a:lnTo>
                  <a:pt x="348164" y="13606"/>
                </a:lnTo>
                <a:lnTo>
                  <a:pt x="354028" y="11611"/>
                </a:lnTo>
                <a:lnTo>
                  <a:pt x="358786" y="9434"/>
                </a:lnTo>
                <a:lnTo>
                  <a:pt x="362804" y="7136"/>
                </a:lnTo>
                <a:lnTo>
                  <a:pt x="37337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Annotation594"/>
          <p:cNvSpPr/>
          <p:nvPr/>
        </p:nvSpPr>
        <p:spPr>
          <a:xfrm>
            <a:off x="7970834" y="5920771"/>
            <a:ext cx="356737" cy="60929"/>
          </a:xfrm>
          <a:custGeom>
            <a:avLst/>
            <a:gdLst/>
            <a:ahLst/>
            <a:cxnLst/>
            <a:rect l="0" t="0" r="0" b="0"/>
            <a:pathLst>
              <a:path w="356737" h="60929">
                <a:moveTo>
                  <a:pt x="7306" y="38070"/>
                </a:moveTo>
                <a:lnTo>
                  <a:pt x="3261" y="38070"/>
                </a:lnTo>
                <a:lnTo>
                  <a:pt x="2069" y="37223"/>
                </a:lnTo>
                <a:lnTo>
                  <a:pt x="1275" y="35812"/>
                </a:lnTo>
                <a:lnTo>
                  <a:pt x="745" y="34024"/>
                </a:lnTo>
                <a:lnTo>
                  <a:pt x="392" y="33680"/>
                </a:lnTo>
                <a:lnTo>
                  <a:pt x="157" y="34296"/>
                </a:lnTo>
                <a:lnTo>
                  <a:pt x="0" y="35553"/>
                </a:lnTo>
                <a:lnTo>
                  <a:pt x="741" y="38932"/>
                </a:lnTo>
                <a:lnTo>
                  <a:pt x="2083" y="43725"/>
                </a:lnTo>
                <a:lnTo>
                  <a:pt x="3824" y="49460"/>
                </a:lnTo>
                <a:lnTo>
                  <a:pt x="4984" y="52436"/>
                </a:lnTo>
                <a:lnTo>
                  <a:pt x="5758" y="53574"/>
                </a:lnTo>
                <a:lnTo>
                  <a:pt x="7000" y="53361"/>
                </a:lnTo>
                <a:lnTo>
                  <a:pt x="7102" y="52497"/>
                </a:lnTo>
                <a:lnTo>
                  <a:pt x="7170" y="51075"/>
                </a:lnTo>
                <a:lnTo>
                  <a:pt x="7215" y="49280"/>
                </a:lnTo>
                <a:lnTo>
                  <a:pt x="8092" y="48082"/>
                </a:lnTo>
                <a:lnTo>
                  <a:pt x="9523" y="47285"/>
                </a:lnTo>
                <a:lnTo>
                  <a:pt x="13372" y="46398"/>
                </a:lnTo>
                <a:lnTo>
                  <a:pt x="17905" y="46004"/>
                </a:lnTo>
                <a:lnTo>
                  <a:pt x="20298" y="45053"/>
                </a:lnTo>
                <a:lnTo>
                  <a:pt x="22741" y="43572"/>
                </a:lnTo>
                <a:lnTo>
                  <a:pt x="25216" y="41737"/>
                </a:lnTo>
                <a:lnTo>
                  <a:pt x="27713" y="39668"/>
                </a:lnTo>
                <a:lnTo>
                  <a:pt x="30223" y="37442"/>
                </a:lnTo>
                <a:lnTo>
                  <a:pt x="32744" y="35110"/>
                </a:lnTo>
                <a:lnTo>
                  <a:pt x="35272" y="33557"/>
                </a:lnTo>
                <a:lnTo>
                  <a:pt x="40337" y="31830"/>
                </a:lnTo>
                <a:lnTo>
                  <a:pt x="43720" y="30523"/>
                </a:lnTo>
                <a:lnTo>
                  <a:pt x="47669" y="28806"/>
                </a:lnTo>
                <a:lnTo>
                  <a:pt x="56571" y="24639"/>
                </a:lnTo>
                <a:lnTo>
                  <a:pt x="81099" y="12573"/>
                </a:lnTo>
                <a:lnTo>
                  <a:pt x="85287" y="10912"/>
                </a:lnTo>
                <a:lnTo>
                  <a:pt x="92199" y="9066"/>
                </a:lnTo>
                <a:lnTo>
                  <a:pt x="96075" y="7727"/>
                </a:lnTo>
                <a:lnTo>
                  <a:pt x="100352" y="5988"/>
                </a:lnTo>
                <a:lnTo>
                  <a:pt x="104897" y="3982"/>
                </a:lnTo>
                <a:lnTo>
                  <a:pt x="109620" y="2644"/>
                </a:lnTo>
                <a:lnTo>
                  <a:pt x="119384" y="1159"/>
                </a:lnTo>
                <a:lnTo>
                  <a:pt x="130354" y="321"/>
                </a:lnTo>
                <a:lnTo>
                  <a:pt x="138476" y="127"/>
                </a:lnTo>
                <a:lnTo>
                  <a:pt x="153443" y="0"/>
                </a:lnTo>
                <a:lnTo>
                  <a:pt x="157224" y="837"/>
                </a:lnTo>
                <a:lnTo>
                  <a:pt x="161438" y="2241"/>
                </a:lnTo>
                <a:lnTo>
                  <a:pt x="165940" y="4024"/>
                </a:lnTo>
                <a:lnTo>
                  <a:pt x="170635" y="5213"/>
                </a:lnTo>
                <a:lnTo>
                  <a:pt x="180368" y="6533"/>
                </a:lnTo>
                <a:lnTo>
                  <a:pt x="184488" y="7731"/>
                </a:lnTo>
                <a:lnTo>
                  <a:pt x="188080" y="9377"/>
                </a:lnTo>
                <a:lnTo>
                  <a:pt x="191321" y="11322"/>
                </a:lnTo>
                <a:lnTo>
                  <a:pt x="194330" y="13464"/>
                </a:lnTo>
                <a:lnTo>
                  <a:pt x="197182" y="15740"/>
                </a:lnTo>
                <a:lnTo>
                  <a:pt x="199929" y="18103"/>
                </a:lnTo>
                <a:lnTo>
                  <a:pt x="203455" y="19678"/>
                </a:lnTo>
                <a:lnTo>
                  <a:pt x="211887" y="21429"/>
                </a:lnTo>
                <a:lnTo>
                  <a:pt x="216507" y="23589"/>
                </a:lnTo>
                <a:lnTo>
                  <a:pt x="221280" y="26723"/>
                </a:lnTo>
                <a:lnTo>
                  <a:pt x="226155" y="30505"/>
                </a:lnTo>
                <a:lnTo>
                  <a:pt x="231099" y="33026"/>
                </a:lnTo>
                <a:lnTo>
                  <a:pt x="236088" y="34707"/>
                </a:lnTo>
                <a:lnTo>
                  <a:pt x="241107" y="35828"/>
                </a:lnTo>
                <a:lnTo>
                  <a:pt x="245300" y="37422"/>
                </a:lnTo>
                <a:lnTo>
                  <a:pt x="248942" y="39331"/>
                </a:lnTo>
                <a:lnTo>
                  <a:pt x="252217" y="41450"/>
                </a:lnTo>
                <a:lnTo>
                  <a:pt x="256094" y="43710"/>
                </a:lnTo>
                <a:lnTo>
                  <a:pt x="260371" y="46063"/>
                </a:lnTo>
                <a:lnTo>
                  <a:pt x="264916" y="48478"/>
                </a:lnTo>
                <a:lnTo>
                  <a:pt x="268792" y="50089"/>
                </a:lnTo>
                <a:lnTo>
                  <a:pt x="275357" y="51878"/>
                </a:lnTo>
                <a:lnTo>
                  <a:pt x="279140" y="53202"/>
                </a:lnTo>
                <a:lnTo>
                  <a:pt x="283356" y="54931"/>
                </a:lnTo>
                <a:lnTo>
                  <a:pt x="287859" y="56930"/>
                </a:lnTo>
                <a:lnTo>
                  <a:pt x="291707" y="58263"/>
                </a:lnTo>
                <a:lnTo>
                  <a:pt x="301170" y="60139"/>
                </a:lnTo>
                <a:lnTo>
                  <a:pt x="311953" y="60773"/>
                </a:lnTo>
                <a:lnTo>
                  <a:pt x="321301" y="60915"/>
                </a:lnTo>
                <a:lnTo>
                  <a:pt x="331038" y="60928"/>
                </a:lnTo>
                <a:lnTo>
                  <a:pt x="333194" y="60081"/>
                </a:lnTo>
                <a:lnTo>
                  <a:pt x="335478" y="58671"/>
                </a:lnTo>
                <a:lnTo>
                  <a:pt x="337846" y="56883"/>
                </a:lnTo>
                <a:lnTo>
                  <a:pt x="339426" y="54846"/>
                </a:lnTo>
                <a:lnTo>
                  <a:pt x="340480" y="52640"/>
                </a:lnTo>
                <a:lnTo>
                  <a:pt x="341183" y="50323"/>
                </a:lnTo>
                <a:lnTo>
                  <a:pt x="342497" y="48779"/>
                </a:lnTo>
                <a:lnTo>
                  <a:pt x="344219" y="47748"/>
                </a:lnTo>
                <a:lnTo>
                  <a:pt x="346215" y="47062"/>
                </a:lnTo>
                <a:lnTo>
                  <a:pt x="347545" y="45758"/>
                </a:lnTo>
                <a:lnTo>
                  <a:pt x="348431" y="44042"/>
                </a:lnTo>
                <a:lnTo>
                  <a:pt x="349023" y="42051"/>
                </a:lnTo>
                <a:lnTo>
                  <a:pt x="349419" y="39877"/>
                </a:lnTo>
                <a:lnTo>
                  <a:pt x="349681" y="37581"/>
                </a:lnTo>
                <a:lnTo>
                  <a:pt x="349856" y="35204"/>
                </a:lnTo>
                <a:lnTo>
                  <a:pt x="350819" y="32772"/>
                </a:lnTo>
                <a:lnTo>
                  <a:pt x="352308" y="30305"/>
                </a:lnTo>
                <a:lnTo>
                  <a:pt x="356736" y="24306"/>
                </a:lnTo>
                <a:lnTo>
                  <a:pt x="356253" y="22967"/>
                </a:lnTo>
                <a:lnTo>
                  <a:pt x="355084" y="21228"/>
                </a:lnTo>
                <a:lnTo>
                  <a:pt x="353458" y="19222"/>
                </a:lnTo>
                <a:lnTo>
                  <a:pt x="351527" y="17884"/>
                </a:lnTo>
                <a:lnTo>
                  <a:pt x="349393" y="16993"/>
                </a:lnTo>
                <a:lnTo>
                  <a:pt x="342585" y="1520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Annotation595"/>
          <p:cNvSpPr/>
          <p:nvPr/>
        </p:nvSpPr>
        <p:spPr>
          <a:xfrm>
            <a:off x="7985908" y="6096000"/>
            <a:ext cx="297033" cy="45694"/>
          </a:xfrm>
          <a:custGeom>
            <a:avLst/>
            <a:gdLst/>
            <a:ahLst/>
            <a:cxnLst/>
            <a:rect l="0" t="0" r="0" b="0"/>
            <a:pathLst>
              <a:path w="297033" h="45694">
                <a:moveTo>
                  <a:pt x="22712" y="38100"/>
                </a:moveTo>
                <a:lnTo>
                  <a:pt x="14622" y="42145"/>
                </a:lnTo>
                <a:lnTo>
                  <a:pt x="11392" y="43337"/>
                </a:lnTo>
                <a:lnTo>
                  <a:pt x="5545" y="44662"/>
                </a:lnTo>
                <a:lnTo>
                  <a:pt x="0" y="45693"/>
                </a:lnTo>
                <a:lnTo>
                  <a:pt x="798" y="44855"/>
                </a:lnTo>
                <a:lnTo>
                  <a:pt x="3942" y="41667"/>
                </a:lnTo>
                <a:lnTo>
                  <a:pt x="5965" y="40478"/>
                </a:lnTo>
                <a:lnTo>
                  <a:pt x="10471" y="39157"/>
                </a:lnTo>
                <a:lnTo>
                  <a:pt x="17768" y="38413"/>
                </a:lnTo>
                <a:lnTo>
                  <a:pt x="25030" y="38240"/>
                </a:lnTo>
                <a:lnTo>
                  <a:pt x="106676" y="38102"/>
                </a:lnTo>
                <a:lnTo>
                  <a:pt x="115095" y="37254"/>
                </a:lnTo>
                <a:lnTo>
                  <a:pt x="124093" y="35843"/>
                </a:lnTo>
                <a:lnTo>
                  <a:pt x="133480" y="34055"/>
                </a:lnTo>
                <a:lnTo>
                  <a:pt x="143124" y="32864"/>
                </a:lnTo>
                <a:lnTo>
                  <a:pt x="152940" y="32069"/>
                </a:lnTo>
                <a:lnTo>
                  <a:pt x="162871" y="31540"/>
                </a:lnTo>
                <a:lnTo>
                  <a:pt x="182937" y="30951"/>
                </a:lnTo>
                <a:lnTo>
                  <a:pt x="193028" y="30794"/>
                </a:lnTo>
                <a:lnTo>
                  <a:pt x="202297" y="29844"/>
                </a:lnTo>
                <a:lnTo>
                  <a:pt x="211015" y="28362"/>
                </a:lnTo>
                <a:lnTo>
                  <a:pt x="219366" y="26528"/>
                </a:lnTo>
                <a:lnTo>
                  <a:pt x="227476" y="25305"/>
                </a:lnTo>
                <a:lnTo>
                  <a:pt x="235421" y="24491"/>
                </a:lnTo>
                <a:lnTo>
                  <a:pt x="243259" y="23947"/>
                </a:lnTo>
                <a:lnTo>
                  <a:pt x="251023" y="22738"/>
                </a:lnTo>
                <a:lnTo>
                  <a:pt x="258739" y="21086"/>
                </a:lnTo>
                <a:lnTo>
                  <a:pt x="266424" y="19137"/>
                </a:lnTo>
                <a:lnTo>
                  <a:pt x="273241" y="16144"/>
                </a:lnTo>
                <a:lnTo>
                  <a:pt x="279477" y="12457"/>
                </a:lnTo>
                <a:lnTo>
                  <a:pt x="29703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Annotation596"/>
          <p:cNvSpPr/>
          <p:nvPr/>
        </p:nvSpPr>
        <p:spPr>
          <a:xfrm>
            <a:off x="8473439" y="5760720"/>
            <a:ext cx="287925" cy="296698"/>
          </a:xfrm>
          <a:custGeom>
            <a:avLst/>
            <a:gdLst/>
            <a:ahLst/>
            <a:cxnLst/>
            <a:rect l="0" t="0" r="0" b="0"/>
            <a:pathLst>
              <a:path w="287925" h="296698">
                <a:moveTo>
                  <a:pt x="0" y="0"/>
                </a:moveTo>
                <a:lnTo>
                  <a:pt x="12136" y="4045"/>
                </a:lnTo>
                <a:lnTo>
                  <a:pt x="17404" y="5237"/>
                </a:lnTo>
                <a:lnTo>
                  <a:pt x="22610" y="6031"/>
                </a:lnTo>
                <a:lnTo>
                  <a:pt x="27774" y="6561"/>
                </a:lnTo>
                <a:lnTo>
                  <a:pt x="32910" y="6914"/>
                </a:lnTo>
                <a:lnTo>
                  <a:pt x="38026" y="7150"/>
                </a:lnTo>
                <a:lnTo>
                  <a:pt x="44841" y="7411"/>
                </a:lnTo>
                <a:lnTo>
                  <a:pt x="42226" y="7527"/>
                </a:lnTo>
                <a:lnTo>
                  <a:pt x="47414" y="7593"/>
                </a:lnTo>
                <a:lnTo>
                  <a:pt x="87154" y="7618"/>
                </a:lnTo>
                <a:lnTo>
                  <a:pt x="93663" y="8465"/>
                </a:lnTo>
                <a:lnTo>
                  <a:pt x="100543" y="9877"/>
                </a:lnTo>
                <a:lnTo>
                  <a:pt x="107669" y="11664"/>
                </a:lnTo>
                <a:lnTo>
                  <a:pt x="114959" y="12857"/>
                </a:lnTo>
                <a:lnTo>
                  <a:pt x="122360" y="13651"/>
                </a:lnTo>
                <a:lnTo>
                  <a:pt x="129834" y="14181"/>
                </a:lnTo>
                <a:lnTo>
                  <a:pt x="136509" y="15381"/>
                </a:lnTo>
                <a:lnTo>
                  <a:pt x="142654" y="17027"/>
                </a:lnTo>
                <a:lnTo>
                  <a:pt x="148443" y="18971"/>
                </a:lnTo>
                <a:lnTo>
                  <a:pt x="153995" y="20268"/>
                </a:lnTo>
                <a:lnTo>
                  <a:pt x="159391" y="21132"/>
                </a:lnTo>
                <a:lnTo>
                  <a:pt x="164681" y="21708"/>
                </a:lnTo>
                <a:lnTo>
                  <a:pt x="172817" y="24606"/>
                </a:lnTo>
                <a:lnTo>
                  <a:pt x="179255" y="28716"/>
                </a:lnTo>
                <a:lnTo>
                  <a:pt x="184938" y="33365"/>
                </a:lnTo>
                <a:lnTo>
                  <a:pt x="186792" y="35791"/>
                </a:lnTo>
                <a:lnTo>
                  <a:pt x="188852" y="40742"/>
                </a:lnTo>
                <a:lnTo>
                  <a:pt x="190012" y="48291"/>
                </a:lnTo>
                <a:lnTo>
                  <a:pt x="190356" y="55890"/>
                </a:lnTo>
                <a:lnTo>
                  <a:pt x="189557" y="58426"/>
                </a:lnTo>
                <a:lnTo>
                  <a:pt x="186413" y="63502"/>
                </a:lnTo>
                <a:lnTo>
                  <a:pt x="184389" y="65195"/>
                </a:lnTo>
                <a:lnTo>
                  <a:pt x="182193" y="66324"/>
                </a:lnTo>
                <a:lnTo>
                  <a:pt x="179882" y="67076"/>
                </a:lnTo>
                <a:lnTo>
                  <a:pt x="175056" y="70169"/>
                </a:lnTo>
                <a:lnTo>
                  <a:pt x="172584" y="72179"/>
                </a:lnTo>
                <a:lnTo>
                  <a:pt x="170936" y="74366"/>
                </a:lnTo>
                <a:lnTo>
                  <a:pt x="167770" y="81489"/>
                </a:lnTo>
                <a:lnTo>
                  <a:pt x="161208" y="89962"/>
                </a:lnTo>
                <a:lnTo>
                  <a:pt x="160549" y="93042"/>
                </a:lnTo>
                <a:lnTo>
                  <a:pt x="160374" y="95047"/>
                </a:lnTo>
                <a:lnTo>
                  <a:pt x="161102" y="97232"/>
                </a:lnTo>
                <a:lnTo>
                  <a:pt x="164169" y="101916"/>
                </a:lnTo>
                <a:lnTo>
                  <a:pt x="166173" y="103505"/>
                </a:lnTo>
                <a:lnTo>
                  <a:pt x="168356" y="104563"/>
                </a:lnTo>
                <a:lnTo>
                  <a:pt x="173884" y="106586"/>
                </a:lnTo>
                <a:lnTo>
                  <a:pt x="181987" y="110308"/>
                </a:lnTo>
                <a:lnTo>
                  <a:pt x="188973" y="114783"/>
                </a:lnTo>
                <a:lnTo>
                  <a:pt x="195749" y="119595"/>
                </a:lnTo>
                <a:lnTo>
                  <a:pt x="204406" y="124555"/>
                </a:lnTo>
                <a:lnTo>
                  <a:pt x="213896" y="129583"/>
                </a:lnTo>
                <a:lnTo>
                  <a:pt x="264170" y="154941"/>
                </a:lnTo>
                <a:lnTo>
                  <a:pt x="272067" y="160021"/>
                </a:lnTo>
                <a:lnTo>
                  <a:pt x="275358" y="162561"/>
                </a:lnTo>
                <a:lnTo>
                  <a:pt x="281274" y="169898"/>
                </a:lnTo>
                <a:lnTo>
                  <a:pt x="285877" y="177957"/>
                </a:lnTo>
                <a:lnTo>
                  <a:pt x="287924" y="184361"/>
                </a:lnTo>
                <a:lnTo>
                  <a:pt x="287622" y="188101"/>
                </a:lnTo>
                <a:lnTo>
                  <a:pt x="285029" y="196771"/>
                </a:lnTo>
                <a:lnTo>
                  <a:pt x="281056" y="204012"/>
                </a:lnTo>
                <a:lnTo>
                  <a:pt x="275622" y="210899"/>
                </a:lnTo>
                <a:lnTo>
                  <a:pt x="267560" y="219605"/>
                </a:lnTo>
                <a:lnTo>
                  <a:pt x="262194" y="224296"/>
                </a:lnTo>
                <a:lnTo>
                  <a:pt x="256077" y="229117"/>
                </a:lnTo>
                <a:lnTo>
                  <a:pt x="249457" y="234025"/>
                </a:lnTo>
                <a:lnTo>
                  <a:pt x="243352" y="238143"/>
                </a:lnTo>
                <a:lnTo>
                  <a:pt x="237588" y="241736"/>
                </a:lnTo>
                <a:lnTo>
                  <a:pt x="232053" y="244977"/>
                </a:lnTo>
                <a:lnTo>
                  <a:pt x="219127" y="253095"/>
                </a:lnTo>
                <a:lnTo>
                  <a:pt x="190135" y="272104"/>
                </a:lnTo>
                <a:lnTo>
                  <a:pt x="183484" y="276229"/>
                </a:lnTo>
                <a:lnTo>
                  <a:pt x="177355" y="279826"/>
                </a:lnTo>
                <a:lnTo>
                  <a:pt x="171577" y="283071"/>
                </a:lnTo>
                <a:lnTo>
                  <a:pt x="160642" y="288934"/>
                </a:lnTo>
                <a:lnTo>
                  <a:pt x="155355" y="291683"/>
                </a:lnTo>
                <a:lnTo>
                  <a:pt x="150136" y="293515"/>
                </a:lnTo>
                <a:lnTo>
                  <a:pt x="144965" y="294737"/>
                </a:lnTo>
                <a:lnTo>
                  <a:pt x="139824" y="295551"/>
                </a:lnTo>
                <a:lnTo>
                  <a:pt x="131854" y="296456"/>
                </a:lnTo>
                <a:lnTo>
                  <a:pt x="128542" y="296697"/>
                </a:lnTo>
                <a:lnTo>
                  <a:pt x="126335" y="296012"/>
                </a:lnTo>
                <a:lnTo>
                  <a:pt x="124864" y="294708"/>
                </a:lnTo>
                <a:lnTo>
                  <a:pt x="123883" y="292992"/>
                </a:lnTo>
                <a:lnTo>
                  <a:pt x="122793" y="288828"/>
                </a:lnTo>
                <a:lnTo>
                  <a:pt x="121920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Annotation597"/>
          <p:cNvSpPr/>
          <p:nvPr/>
        </p:nvSpPr>
        <p:spPr>
          <a:xfrm>
            <a:off x="8762999" y="5737860"/>
            <a:ext cx="186180" cy="289414"/>
          </a:xfrm>
          <a:custGeom>
            <a:avLst/>
            <a:gdLst/>
            <a:ahLst/>
            <a:cxnLst/>
            <a:rect l="0" t="0" r="0" b="0"/>
            <a:pathLst>
              <a:path w="186180" h="289414">
                <a:moveTo>
                  <a:pt x="167640" y="0"/>
                </a:moveTo>
                <a:lnTo>
                  <a:pt x="146428" y="10606"/>
                </a:lnTo>
                <a:lnTo>
                  <a:pt x="142492" y="12998"/>
                </a:lnTo>
                <a:lnTo>
                  <a:pt x="139023" y="15438"/>
                </a:lnTo>
                <a:lnTo>
                  <a:pt x="135861" y="17912"/>
                </a:lnTo>
                <a:lnTo>
                  <a:pt x="132062" y="22102"/>
                </a:lnTo>
                <a:lnTo>
                  <a:pt x="127834" y="27435"/>
                </a:lnTo>
                <a:lnTo>
                  <a:pt x="123323" y="33530"/>
                </a:lnTo>
                <a:lnTo>
                  <a:pt x="117775" y="39287"/>
                </a:lnTo>
                <a:lnTo>
                  <a:pt x="111537" y="44818"/>
                </a:lnTo>
                <a:lnTo>
                  <a:pt x="104838" y="50199"/>
                </a:lnTo>
                <a:lnTo>
                  <a:pt x="98679" y="56325"/>
                </a:lnTo>
                <a:lnTo>
                  <a:pt x="92880" y="62951"/>
                </a:lnTo>
                <a:lnTo>
                  <a:pt x="87320" y="69907"/>
                </a:lnTo>
                <a:lnTo>
                  <a:pt x="81919" y="77085"/>
                </a:lnTo>
                <a:lnTo>
                  <a:pt x="71404" y="91834"/>
                </a:lnTo>
                <a:lnTo>
                  <a:pt x="67077" y="100169"/>
                </a:lnTo>
                <a:lnTo>
                  <a:pt x="63346" y="109112"/>
                </a:lnTo>
                <a:lnTo>
                  <a:pt x="60010" y="118462"/>
                </a:lnTo>
                <a:lnTo>
                  <a:pt x="56094" y="128082"/>
                </a:lnTo>
                <a:lnTo>
                  <a:pt x="51789" y="137881"/>
                </a:lnTo>
                <a:lnTo>
                  <a:pt x="47227" y="147800"/>
                </a:lnTo>
                <a:lnTo>
                  <a:pt x="43338" y="156954"/>
                </a:lnTo>
                <a:lnTo>
                  <a:pt x="39899" y="165596"/>
                </a:lnTo>
                <a:lnTo>
                  <a:pt x="33821" y="181971"/>
                </a:lnTo>
                <a:lnTo>
                  <a:pt x="28295" y="197717"/>
                </a:lnTo>
                <a:lnTo>
                  <a:pt x="26483" y="205471"/>
                </a:lnTo>
                <a:lnTo>
                  <a:pt x="25275" y="213181"/>
                </a:lnTo>
                <a:lnTo>
                  <a:pt x="24471" y="220861"/>
                </a:lnTo>
                <a:lnTo>
                  <a:pt x="23934" y="228520"/>
                </a:lnTo>
                <a:lnTo>
                  <a:pt x="23576" y="236167"/>
                </a:lnTo>
                <a:lnTo>
                  <a:pt x="23338" y="243805"/>
                </a:lnTo>
                <a:lnTo>
                  <a:pt x="24024" y="250590"/>
                </a:lnTo>
                <a:lnTo>
                  <a:pt x="25330" y="256806"/>
                </a:lnTo>
                <a:lnTo>
                  <a:pt x="27047" y="262644"/>
                </a:lnTo>
                <a:lnTo>
                  <a:pt x="31213" y="271389"/>
                </a:lnTo>
                <a:lnTo>
                  <a:pt x="35886" y="278097"/>
                </a:lnTo>
                <a:lnTo>
                  <a:pt x="40785" y="283901"/>
                </a:lnTo>
                <a:lnTo>
                  <a:pt x="44123" y="285787"/>
                </a:lnTo>
                <a:lnTo>
                  <a:pt x="48042" y="287045"/>
                </a:lnTo>
                <a:lnTo>
                  <a:pt x="52348" y="287883"/>
                </a:lnTo>
                <a:lnTo>
                  <a:pt x="56912" y="288442"/>
                </a:lnTo>
                <a:lnTo>
                  <a:pt x="61649" y="288814"/>
                </a:lnTo>
                <a:lnTo>
                  <a:pt x="66498" y="289063"/>
                </a:lnTo>
                <a:lnTo>
                  <a:pt x="76406" y="289339"/>
                </a:lnTo>
                <a:lnTo>
                  <a:pt x="81417" y="289413"/>
                </a:lnTo>
                <a:lnTo>
                  <a:pt x="86452" y="288616"/>
                </a:lnTo>
                <a:lnTo>
                  <a:pt x="91502" y="287236"/>
                </a:lnTo>
                <a:lnTo>
                  <a:pt x="96561" y="285471"/>
                </a:lnTo>
                <a:lnTo>
                  <a:pt x="101628" y="282601"/>
                </a:lnTo>
                <a:lnTo>
                  <a:pt x="106699" y="278994"/>
                </a:lnTo>
                <a:lnTo>
                  <a:pt x="111772" y="274896"/>
                </a:lnTo>
                <a:lnTo>
                  <a:pt x="116849" y="270470"/>
                </a:lnTo>
                <a:lnTo>
                  <a:pt x="121925" y="265827"/>
                </a:lnTo>
                <a:lnTo>
                  <a:pt x="127004" y="261039"/>
                </a:lnTo>
                <a:lnTo>
                  <a:pt x="132083" y="255305"/>
                </a:lnTo>
                <a:lnTo>
                  <a:pt x="137162" y="248943"/>
                </a:lnTo>
                <a:lnTo>
                  <a:pt x="142242" y="242163"/>
                </a:lnTo>
                <a:lnTo>
                  <a:pt x="152401" y="227855"/>
                </a:lnTo>
                <a:lnTo>
                  <a:pt x="157481" y="220483"/>
                </a:lnTo>
                <a:lnTo>
                  <a:pt x="161714" y="213029"/>
                </a:lnTo>
                <a:lnTo>
                  <a:pt x="165382" y="205519"/>
                </a:lnTo>
                <a:lnTo>
                  <a:pt x="168676" y="197973"/>
                </a:lnTo>
                <a:lnTo>
                  <a:pt x="171718" y="189555"/>
                </a:lnTo>
                <a:lnTo>
                  <a:pt x="174592" y="180556"/>
                </a:lnTo>
                <a:lnTo>
                  <a:pt x="177355" y="171171"/>
                </a:lnTo>
                <a:lnTo>
                  <a:pt x="182683" y="151712"/>
                </a:lnTo>
                <a:lnTo>
                  <a:pt x="185287" y="141781"/>
                </a:lnTo>
                <a:lnTo>
                  <a:pt x="186179" y="131775"/>
                </a:lnTo>
                <a:lnTo>
                  <a:pt x="185928" y="121717"/>
                </a:lnTo>
                <a:lnTo>
                  <a:pt x="184911" y="111624"/>
                </a:lnTo>
                <a:lnTo>
                  <a:pt x="183387" y="102356"/>
                </a:lnTo>
                <a:lnTo>
                  <a:pt x="181526" y="93637"/>
                </a:lnTo>
                <a:lnTo>
                  <a:pt x="179437" y="85285"/>
                </a:lnTo>
                <a:lnTo>
                  <a:pt x="176352" y="78023"/>
                </a:lnTo>
                <a:lnTo>
                  <a:pt x="172601" y="71489"/>
                </a:lnTo>
                <a:lnTo>
                  <a:pt x="168409" y="65440"/>
                </a:lnTo>
                <a:lnTo>
                  <a:pt x="163920" y="59712"/>
                </a:lnTo>
                <a:lnTo>
                  <a:pt x="159232" y="54202"/>
                </a:lnTo>
                <a:lnTo>
                  <a:pt x="154416" y="48835"/>
                </a:lnTo>
                <a:lnTo>
                  <a:pt x="148663" y="44410"/>
                </a:lnTo>
                <a:lnTo>
                  <a:pt x="142289" y="40614"/>
                </a:lnTo>
                <a:lnTo>
                  <a:pt x="135500" y="37236"/>
                </a:lnTo>
                <a:lnTo>
                  <a:pt x="129281" y="34983"/>
                </a:lnTo>
                <a:lnTo>
                  <a:pt x="123440" y="33483"/>
                </a:lnTo>
                <a:lnTo>
                  <a:pt x="117853" y="32482"/>
                </a:lnTo>
                <a:lnTo>
                  <a:pt x="110742" y="32661"/>
                </a:lnTo>
                <a:lnTo>
                  <a:pt x="102615" y="33628"/>
                </a:lnTo>
                <a:lnTo>
                  <a:pt x="93811" y="35119"/>
                </a:lnTo>
                <a:lnTo>
                  <a:pt x="85400" y="36112"/>
                </a:lnTo>
                <a:lnTo>
                  <a:pt x="77253" y="36775"/>
                </a:lnTo>
                <a:lnTo>
                  <a:pt x="69282" y="37217"/>
                </a:lnTo>
                <a:lnTo>
                  <a:pt x="62275" y="39204"/>
                </a:lnTo>
                <a:lnTo>
                  <a:pt x="55911" y="42223"/>
                </a:lnTo>
                <a:lnTo>
                  <a:pt x="49973" y="45929"/>
                </a:lnTo>
                <a:lnTo>
                  <a:pt x="44322" y="49246"/>
                </a:lnTo>
                <a:lnTo>
                  <a:pt x="38862" y="52304"/>
                </a:lnTo>
                <a:lnTo>
                  <a:pt x="33527" y="55189"/>
                </a:lnTo>
                <a:lnTo>
                  <a:pt x="28278" y="58806"/>
                </a:lnTo>
                <a:lnTo>
                  <a:pt x="23086" y="62912"/>
                </a:lnTo>
                <a:lnTo>
                  <a:pt x="17931" y="67340"/>
                </a:lnTo>
                <a:lnTo>
                  <a:pt x="13647" y="71140"/>
                </a:lnTo>
                <a:lnTo>
                  <a:pt x="6631" y="77621"/>
                </a:lnTo>
                <a:lnTo>
                  <a:pt x="4421" y="80534"/>
                </a:lnTo>
                <a:lnTo>
                  <a:pt x="2947" y="83322"/>
                </a:lnTo>
                <a:lnTo>
                  <a:pt x="0" y="914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Annotation598"/>
          <p:cNvSpPr/>
          <p:nvPr/>
        </p:nvSpPr>
        <p:spPr>
          <a:xfrm>
            <a:off x="9121150" y="5699760"/>
            <a:ext cx="281931" cy="334558"/>
          </a:xfrm>
          <a:custGeom>
            <a:avLst/>
            <a:gdLst/>
            <a:ahLst/>
            <a:cxnLst/>
            <a:rect l="0" t="0" r="0" b="0"/>
            <a:pathLst>
              <a:path w="281931" h="334558">
                <a:moveTo>
                  <a:pt x="30470" y="0"/>
                </a:moveTo>
                <a:lnTo>
                  <a:pt x="34515" y="0"/>
                </a:lnTo>
                <a:lnTo>
                  <a:pt x="36552" y="847"/>
                </a:lnTo>
                <a:lnTo>
                  <a:pt x="41075" y="4045"/>
                </a:lnTo>
                <a:lnTo>
                  <a:pt x="42620" y="6083"/>
                </a:lnTo>
                <a:lnTo>
                  <a:pt x="43650" y="8289"/>
                </a:lnTo>
                <a:lnTo>
                  <a:pt x="44336" y="10606"/>
                </a:lnTo>
                <a:lnTo>
                  <a:pt x="45099" y="17696"/>
                </a:lnTo>
                <a:lnTo>
                  <a:pt x="45303" y="21957"/>
                </a:lnTo>
                <a:lnTo>
                  <a:pt x="43271" y="31208"/>
                </a:lnTo>
                <a:lnTo>
                  <a:pt x="41544" y="36046"/>
                </a:lnTo>
                <a:lnTo>
                  <a:pt x="38699" y="41810"/>
                </a:lnTo>
                <a:lnTo>
                  <a:pt x="35110" y="48193"/>
                </a:lnTo>
                <a:lnTo>
                  <a:pt x="31022" y="54988"/>
                </a:lnTo>
                <a:lnTo>
                  <a:pt x="28299" y="62906"/>
                </a:lnTo>
                <a:lnTo>
                  <a:pt x="26482" y="71570"/>
                </a:lnTo>
                <a:lnTo>
                  <a:pt x="25271" y="80733"/>
                </a:lnTo>
                <a:lnTo>
                  <a:pt x="22771" y="89382"/>
                </a:lnTo>
                <a:lnTo>
                  <a:pt x="19410" y="97688"/>
                </a:lnTo>
                <a:lnTo>
                  <a:pt x="15476" y="105765"/>
                </a:lnTo>
                <a:lnTo>
                  <a:pt x="12854" y="114537"/>
                </a:lnTo>
                <a:lnTo>
                  <a:pt x="11106" y="123771"/>
                </a:lnTo>
                <a:lnTo>
                  <a:pt x="9941" y="133314"/>
                </a:lnTo>
                <a:lnTo>
                  <a:pt x="8316" y="143063"/>
                </a:lnTo>
                <a:lnTo>
                  <a:pt x="6387" y="152949"/>
                </a:lnTo>
                <a:lnTo>
                  <a:pt x="4255" y="162926"/>
                </a:lnTo>
                <a:lnTo>
                  <a:pt x="2833" y="172117"/>
                </a:lnTo>
                <a:lnTo>
                  <a:pt x="1885" y="180785"/>
                </a:lnTo>
                <a:lnTo>
                  <a:pt x="1253" y="189103"/>
                </a:lnTo>
                <a:lnTo>
                  <a:pt x="832" y="197189"/>
                </a:lnTo>
                <a:lnTo>
                  <a:pt x="363" y="212946"/>
                </a:lnTo>
                <a:lnTo>
                  <a:pt x="12" y="259746"/>
                </a:lnTo>
                <a:lnTo>
                  <a:pt x="0" y="267278"/>
                </a:lnTo>
                <a:lnTo>
                  <a:pt x="843" y="270471"/>
                </a:lnTo>
                <a:lnTo>
                  <a:pt x="6550" y="280262"/>
                </a:lnTo>
                <a:lnTo>
                  <a:pt x="7752" y="280822"/>
                </a:lnTo>
                <a:lnTo>
                  <a:pt x="11341" y="281443"/>
                </a:lnTo>
                <a:lnTo>
                  <a:pt x="12637" y="280762"/>
                </a:lnTo>
                <a:lnTo>
                  <a:pt x="13502" y="279461"/>
                </a:lnTo>
                <a:lnTo>
                  <a:pt x="14078" y="277747"/>
                </a:lnTo>
                <a:lnTo>
                  <a:pt x="16974" y="273585"/>
                </a:lnTo>
                <a:lnTo>
                  <a:pt x="18934" y="271290"/>
                </a:lnTo>
                <a:lnTo>
                  <a:pt x="20239" y="268067"/>
                </a:lnTo>
                <a:lnTo>
                  <a:pt x="21690" y="259969"/>
                </a:lnTo>
                <a:lnTo>
                  <a:pt x="24592" y="250726"/>
                </a:lnTo>
                <a:lnTo>
                  <a:pt x="26551" y="245891"/>
                </a:lnTo>
                <a:lnTo>
                  <a:pt x="27858" y="240127"/>
                </a:lnTo>
                <a:lnTo>
                  <a:pt x="28728" y="233744"/>
                </a:lnTo>
                <a:lnTo>
                  <a:pt x="29309" y="226950"/>
                </a:lnTo>
                <a:lnTo>
                  <a:pt x="29695" y="219880"/>
                </a:lnTo>
                <a:lnTo>
                  <a:pt x="30126" y="205251"/>
                </a:lnTo>
                <a:lnTo>
                  <a:pt x="31087" y="196947"/>
                </a:lnTo>
                <a:lnTo>
                  <a:pt x="32574" y="188025"/>
                </a:lnTo>
                <a:lnTo>
                  <a:pt x="34413" y="178690"/>
                </a:lnTo>
                <a:lnTo>
                  <a:pt x="38712" y="159287"/>
                </a:lnTo>
                <a:lnTo>
                  <a:pt x="41044" y="149371"/>
                </a:lnTo>
                <a:lnTo>
                  <a:pt x="42600" y="140221"/>
                </a:lnTo>
                <a:lnTo>
                  <a:pt x="43637" y="131581"/>
                </a:lnTo>
                <a:lnTo>
                  <a:pt x="44327" y="123280"/>
                </a:lnTo>
                <a:lnTo>
                  <a:pt x="44788" y="114360"/>
                </a:lnTo>
                <a:lnTo>
                  <a:pt x="45301" y="95418"/>
                </a:lnTo>
                <a:lnTo>
                  <a:pt x="45708" y="3087"/>
                </a:lnTo>
                <a:lnTo>
                  <a:pt x="44862" y="2057"/>
                </a:lnTo>
                <a:lnTo>
                  <a:pt x="43451" y="1371"/>
                </a:lnTo>
                <a:lnTo>
                  <a:pt x="41664" y="915"/>
                </a:lnTo>
                <a:lnTo>
                  <a:pt x="40473" y="1456"/>
                </a:lnTo>
                <a:lnTo>
                  <a:pt x="39678" y="2664"/>
                </a:lnTo>
                <a:lnTo>
                  <a:pt x="36302" y="10667"/>
                </a:lnTo>
                <a:lnTo>
                  <a:pt x="33063" y="18288"/>
                </a:lnTo>
                <a:lnTo>
                  <a:pt x="31622" y="24497"/>
                </a:lnTo>
                <a:lnTo>
                  <a:pt x="33240" y="32336"/>
                </a:lnTo>
                <a:lnTo>
                  <a:pt x="35934" y="41465"/>
                </a:lnTo>
                <a:lnTo>
                  <a:pt x="37132" y="51167"/>
                </a:lnTo>
                <a:lnTo>
                  <a:pt x="39923" y="61123"/>
                </a:lnTo>
                <a:lnTo>
                  <a:pt x="41851" y="66149"/>
                </a:lnTo>
                <a:lnTo>
                  <a:pt x="48510" y="76249"/>
                </a:lnTo>
                <a:lnTo>
                  <a:pt x="56267" y="85535"/>
                </a:lnTo>
                <a:lnTo>
                  <a:pt x="62538" y="92484"/>
                </a:lnTo>
                <a:lnTo>
                  <a:pt x="70403" y="98395"/>
                </a:lnTo>
                <a:lnTo>
                  <a:pt x="74872" y="101156"/>
                </a:lnTo>
                <a:lnTo>
                  <a:pt x="79544" y="103845"/>
                </a:lnTo>
                <a:lnTo>
                  <a:pt x="89252" y="109089"/>
                </a:lnTo>
                <a:lnTo>
                  <a:pt x="94211" y="110826"/>
                </a:lnTo>
                <a:lnTo>
                  <a:pt x="99210" y="111984"/>
                </a:lnTo>
                <a:lnTo>
                  <a:pt x="104237" y="112756"/>
                </a:lnTo>
                <a:lnTo>
                  <a:pt x="109281" y="112424"/>
                </a:lnTo>
                <a:lnTo>
                  <a:pt x="114337" y="111356"/>
                </a:lnTo>
                <a:lnTo>
                  <a:pt x="119402" y="109797"/>
                </a:lnTo>
                <a:lnTo>
                  <a:pt x="125318" y="108759"/>
                </a:lnTo>
                <a:lnTo>
                  <a:pt x="131801" y="108065"/>
                </a:lnTo>
                <a:lnTo>
                  <a:pt x="138664" y="107604"/>
                </a:lnTo>
                <a:lnTo>
                  <a:pt x="144932" y="106449"/>
                </a:lnTo>
                <a:lnTo>
                  <a:pt x="150805" y="104833"/>
                </a:lnTo>
                <a:lnTo>
                  <a:pt x="156413" y="102909"/>
                </a:lnTo>
                <a:lnTo>
                  <a:pt x="161845" y="100779"/>
                </a:lnTo>
                <a:lnTo>
                  <a:pt x="167160" y="98513"/>
                </a:lnTo>
                <a:lnTo>
                  <a:pt x="177581" y="93736"/>
                </a:lnTo>
                <a:lnTo>
                  <a:pt x="187857" y="88792"/>
                </a:lnTo>
                <a:lnTo>
                  <a:pt x="192968" y="85441"/>
                </a:lnTo>
                <a:lnTo>
                  <a:pt x="198068" y="81515"/>
                </a:lnTo>
                <a:lnTo>
                  <a:pt x="203162" y="77203"/>
                </a:lnTo>
                <a:lnTo>
                  <a:pt x="211080" y="70155"/>
                </a:lnTo>
                <a:lnTo>
                  <a:pt x="217420" y="63353"/>
                </a:lnTo>
                <a:lnTo>
                  <a:pt x="223062" y="54686"/>
                </a:lnTo>
                <a:lnTo>
                  <a:pt x="225750" y="51698"/>
                </a:lnTo>
                <a:lnTo>
                  <a:pt x="228390" y="49705"/>
                </a:lnTo>
                <a:lnTo>
                  <a:pt x="233581" y="46644"/>
                </a:lnTo>
                <a:lnTo>
                  <a:pt x="241263" y="40161"/>
                </a:lnTo>
                <a:lnTo>
                  <a:pt x="246357" y="35348"/>
                </a:lnTo>
                <a:lnTo>
                  <a:pt x="248056" y="32878"/>
                </a:lnTo>
                <a:lnTo>
                  <a:pt x="251002" y="24346"/>
                </a:lnTo>
                <a:lnTo>
                  <a:pt x="251152" y="24698"/>
                </a:lnTo>
                <a:lnTo>
                  <a:pt x="251391" y="33603"/>
                </a:lnTo>
                <a:lnTo>
                  <a:pt x="251438" y="51417"/>
                </a:lnTo>
                <a:lnTo>
                  <a:pt x="250594" y="57138"/>
                </a:lnTo>
                <a:lnTo>
                  <a:pt x="249187" y="63492"/>
                </a:lnTo>
                <a:lnTo>
                  <a:pt x="240842" y="95985"/>
                </a:lnTo>
                <a:lnTo>
                  <a:pt x="239298" y="105477"/>
                </a:lnTo>
                <a:lnTo>
                  <a:pt x="238268" y="115191"/>
                </a:lnTo>
                <a:lnTo>
                  <a:pt x="237582" y="125055"/>
                </a:lnTo>
                <a:lnTo>
                  <a:pt x="237125" y="135863"/>
                </a:lnTo>
                <a:lnTo>
                  <a:pt x="236616" y="159161"/>
                </a:lnTo>
                <a:lnTo>
                  <a:pt x="235633" y="171300"/>
                </a:lnTo>
                <a:lnTo>
                  <a:pt x="234132" y="183627"/>
                </a:lnTo>
                <a:lnTo>
                  <a:pt x="232285" y="196078"/>
                </a:lnTo>
                <a:lnTo>
                  <a:pt x="231053" y="207765"/>
                </a:lnTo>
                <a:lnTo>
                  <a:pt x="230231" y="218943"/>
                </a:lnTo>
                <a:lnTo>
                  <a:pt x="229684" y="229782"/>
                </a:lnTo>
                <a:lnTo>
                  <a:pt x="230167" y="240395"/>
                </a:lnTo>
                <a:lnTo>
                  <a:pt x="231334" y="250856"/>
                </a:lnTo>
                <a:lnTo>
                  <a:pt x="232958" y="261218"/>
                </a:lnTo>
                <a:lnTo>
                  <a:pt x="234043" y="270665"/>
                </a:lnTo>
                <a:lnTo>
                  <a:pt x="234764" y="279503"/>
                </a:lnTo>
                <a:lnTo>
                  <a:pt x="235246" y="287935"/>
                </a:lnTo>
                <a:lnTo>
                  <a:pt x="236413" y="296097"/>
                </a:lnTo>
                <a:lnTo>
                  <a:pt x="238039" y="304078"/>
                </a:lnTo>
                <a:lnTo>
                  <a:pt x="239969" y="311938"/>
                </a:lnTo>
                <a:lnTo>
                  <a:pt x="242103" y="318025"/>
                </a:lnTo>
                <a:lnTo>
                  <a:pt x="246731" y="327047"/>
                </a:lnTo>
                <a:lnTo>
                  <a:pt x="249997" y="329791"/>
                </a:lnTo>
                <a:lnTo>
                  <a:pt x="253868" y="331620"/>
                </a:lnTo>
                <a:lnTo>
                  <a:pt x="261838" y="333654"/>
                </a:lnTo>
                <a:lnTo>
                  <a:pt x="268201" y="334557"/>
                </a:lnTo>
                <a:lnTo>
                  <a:pt x="271084" y="333104"/>
                </a:lnTo>
                <a:lnTo>
                  <a:pt x="273852" y="330443"/>
                </a:lnTo>
                <a:lnTo>
                  <a:pt x="281930" y="3200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Annotation599"/>
          <p:cNvSpPr/>
          <p:nvPr/>
        </p:nvSpPr>
        <p:spPr>
          <a:xfrm>
            <a:off x="9486931" y="5728055"/>
            <a:ext cx="29391" cy="246026"/>
          </a:xfrm>
          <a:custGeom>
            <a:avLst/>
            <a:gdLst/>
            <a:ahLst/>
            <a:cxnLst/>
            <a:rect l="0" t="0" r="0" b="0"/>
            <a:pathLst>
              <a:path w="29391" h="246026">
                <a:moveTo>
                  <a:pt x="22828" y="9805"/>
                </a:moveTo>
                <a:lnTo>
                  <a:pt x="26874" y="1715"/>
                </a:lnTo>
                <a:lnTo>
                  <a:pt x="28065" y="178"/>
                </a:lnTo>
                <a:lnTo>
                  <a:pt x="28860" y="0"/>
                </a:lnTo>
                <a:lnTo>
                  <a:pt x="29390" y="729"/>
                </a:lnTo>
                <a:lnTo>
                  <a:pt x="28896" y="2907"/>
                </a:lnTo>
                <a:lnTo>
                  <a:pt x="27719" y="6054"/>
                </a:lnTo>
                <a:lnTo>
                  <a:pt x="26090" y="9844"/>
                </a:lnTo>
                <a:lnTo>
                  <a:pt x="25002" y="14911"/>
                </a:lnTo>
                <a:lnTo>
                  <a:pt x="24278" y="20829"/>
                </a:lnTo>
                <a:lnTo>
                  <a:pt x="23795" y="27314"/>
                </a:lnTo>
                <a:lnTo>
                  <a:pt x="22625" y="34178"/>
                </a:lnTo>
                <a:lnTo>
                  <a:pt x="21001" y="41294"/>
                </a:lnTo>
                <a:lnTo>
                  <a:pt x="19069" y="48577"/>
                </a:lnTo>
                <a:lnTo>
                  <a:pt x="14668" y="63444"/>
                </a:lnTo>
                <a:lnTo>
                  <a:pt x="12308" y="70964"/>
                </a:lnTo>
                <a:lnTo>
                  <a:pt x="10734" y="79365"/>
                </a:lnTo>
                <a:lnTo>
                  <a:pt x="9687" y="88352"/>
                </a:lnTo>
                <a:lnTo>
                  <a:pt x="8987" y="97730"/>
                </a:lnTo>
                <a:lnTo>
                  <a:pt x="7675" y="106521"/>
                </a:lnTo>
                <a:lnTo>
                  <a:pt x="5953" y="114922"/>
                </a:lnTo>
                <a:lnTo>
                  <a:pt x="3959" y="123063"/>
                </a:lnTo>
                <a:lnTo>
                  <a:pt x="2629" y="131877"/>
                </a:lnTo>
                <a:lnTo>
                  <a:pt x="1742" y="141139"/>
                </a:lnTo>
                <a:lnTo>
                  <a:pt x="1151" y="150702"/>
                </a:lnTo>
                <a:lnTo>
                  <a:pt x="493" y="168099"/>
                </a:lnTo>
                <a:lnTo>
                  <a:pt x="125" y="192173"/>
                </a:lnTo>
                <a:lnTo>
                  <a:pt x="0" y="223064"/>
                </a:lnTo>
                <a:lnTo>
                  <a:pt x="836" y="229024"/>
                </a:lnTo>
                <a:lnTo>
                  <a:pt x="2240" y="233845"/>
                </a:lnTo>
                <a:lnTo>
                  <a:pt x="7589" y="24602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Annotation600"/>
          <p:cNvSpPr/>
          <p:nvPr/>
        </p:nvSpPr>
        <p:spPr>
          <a:xfrm>
            <a:off x="9517382" y="5624878"/>
            <a:ext cx="7619" cy="59643"/>
          </a:xfrm>
          <a:custGeom>
            <a:avLst/>
            <a:gdLst/>
            <a:ahLst/>
            <a:cxnLst/>
            <a:rect l="0" t="0" r="0" b="0"/>
            <a:pathLst>
              <a:path w="7619" h="59643">
                <a:moveTo>
                  <a:pt x="7618" y="59642"/>
                </a:moveTo>
                <a:lnTo>
                  <a:pt x="7618" y="35371"/>
                </a:lnTo>
                <a:lnTo>
                  <a:pt x="6771" y="27375"/>
                </a:lnTo>
                <a:lnTo>
                  <a:pt x="5359" y="21198"/>
                </a:lnTo>
                <a:lnTo>
                  <a:pt x="1057" y="9245"/>
                </a:lnTo>
                <a:lnTo>
                  <a:pt x="704" y="7418"/>
                </a:lnTo>
                <a:lnTo>
                  <a:pt x="469" y="5352"/>
                </a:lnTo>
                <a:lnTo>
                  <a:pt x="91" y="0"/>
                </a:lnTo>
                <a:lnTo>
                  <a:pt x="39" y="1526"/>
                </a:lnTo>
                <a:lnTo>
                  <a:pt x="0" y="12584"/>
                </a:lnTo>
                <a:lnTo>
                  <a:pt x="846" y="13877"/>
                </a:lnTo>
                <a:lnTo>
                  <a:pt x="2256" y="15585"/>
                </a:lnTo>
                <a:lnTo>
                  <a:pt x="7618" y="2154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Annotation601"/>
          <p:cNvSpPr/>
          <p:nvPr/>
        </p:nvSpPr>
        <p:spPr>
          <a:xfrm>
            <a:off x="9593580" y="5547360"/>
            <a:ext cx="106614" cy="493649"/>
          </a:xfrm>
          <a:custGeom>
            <a:avLst/>
            <a:gdLst/>
            <a:ahLst/>
            <a:cxnLst/>
            <a:rect l="0" t="0" r="0" b="0"/>
            <a:pathLst>
              <a:path w="106614" h="493649">
                <a:moveTo>
                  <a:pt x="38100" y="0"/>
                </a:moveTo>
                <a:lnTo>
                  <a:pt x="38100" y="4045"/>
                </a:lnTo>
                <a:lnTo>
                  <a:pt x="40358" y="10546"/>
                </a:lnTo>
                <a:lnTo>
                  <a:pt x="42146" y="14651"/>
                </a:lnTo>
                <a:lnTo>
                  <a:pt x="44131" y="25985"/>
                </a:lnTo>
                <a:lnTo>
                  <a:pt x="45015" y="38642"/>
                </a:lnTo>
                <a:lnTo>
                  <a:pt x="45407" y="49912"/>
                </a:lnTo>
                <a:lnTo>
                  <a:pt x="45679" y="84372"/>
                </a:lnTo>
                <a:lnTo>
                  <a:pt x="44856" y="99305"/>
                </a:lnTo>
                <a:lnTo>
                  <a:pt x="41667" y="114409"/>
                </a:lnTo>
                <a:lnTo>
                  <a:pt x="41326" y="122840"/>
                </a:lnTo>
                <a:lnTo>
                  <a:pt x="41944" y="131846"/>
                </a:lnTo>
                <a:lnTo>
                  <a:pt x="43202" y="141237"/>
                </a:lnTo>
                <a:lnTo>
                  <a:pt x="44040" y="150885"/>
                </a:lnTo>
                <a:lnTo>
                  <a:pt x="44601" y="160703"/>
                </a:lnTo>
                <a:lnTo>
                  <a:pt x="44974" y="170636"/>
                </a:lnTo>
                <a:lnTo>
                  <a:pt x="46070" y="181490"/>
                </a:lnTo>
                <a:lnTo>
                  <a:pt x="47646" y="192960"/>
                </a:lnTo>
                <a:lnTo>
                  <a:pt x="49544" y="204840"/>
                </a:lnTo>
                <a:lnTo>
                  <a:pt x="50810" y="216993"/>
                </a:lnTo>
                <a:lnTo>
                  <a:pt x="51654" y="229328"/>
                </a:lnTo>
                <a:lnTo>
                  <a:pt x="52590" y="253477"/>
                </a:lnTo>
                <a:lnTo>
                  <a:pt x="53006" y="275499"/>
                </a:lnTo>
                <a:lnTo>
                  <a:pt x="53965" y="286959"/>
                </a:lnTo>
                <a:lnTo>
                  <a:pt x="55450" y="298833"/>
                </a:lnTo>
                <a:lnTo>
                  <a:pt x="57288" y="310982"/>
                </a:lnTo>
                <a:lnTo>
                  <a:pt x="58511" y="322467"/>
                </a:lnTo>
                <a:lnTo>
                  <a:pt x="59326" y="333512"/>
                </a:lnTo>
                <a:lnTo>
                  <a:pt x="59872" y="344261"/>
                </a:lnTo>
                <a:lnTo>
                  <a:pt x="61081" y="354814"/>
                </a:lnTo>
                <a:lnTo>
                  <a:pt x="62734" y="365236"/>
                </a:lnTo>
                <a:lnTo>
                  <a:pt x="64682" y="375571"/>
                </a:lnTo>
                <a:lnTo>
                  <a:pt x="65982" y="385847"/>
                </a:lnTo>
                <a:lnTo>
                  <a:pt x="66847" y="396085"/>
                </a:lnTo>
                <a:lnTo>
                  <a:pt x="67426" y="406297"/>
                </a:lnTo>
                <a:lnTo>
                  <a:pt x="68066" y="424416"/>
                </a:lnTo>
                <a:lnTo>
                  <a:pt x="68479" y="452700"/>
                </a:lnTo>
                <a:lnTo>
                  <a:pt x="68572" y="480923"/>
                </a:lnTo>
                <a:lnTo>
                  <a:pt x="67727" y="484021"/>
                </a:lnTo>
                <a:lnTo>
                  <a:pt x="64534" y="489723"/>
                </a:lnTo>
                <a:lnTo>
                  <a:pt x="62018" y="493648"/>
                </a:lnTo>
                <a:lnTo>
                  <a:pt x="61666" y="493352"/>
                </a:lnTo>
                <a:lnTo>
                  <a:pt x="61273" y="490765"/>
                </a:lnTo>
                <a:lnTo>
                  <a:pt x="58842" y="486793"/>
                </a:lnTo>
                <a:lnTo>
                  <a:pt x="57008" y="484549"/>
                </a:lnTo>
                <a:lnTo>
                  <a:pt x="55785" y="481359"/>
                </a:lnTo>
                <a:lnTo>
                  <a:pt x="54065" y="468780"/>
                </a:lnTo>
                <a:lnTo>
                  <a:pt x="53661" y="459242"/>
                </a:lnTo>
                <a:lnTo>
                  <a:pt x="51225" y="444843"/>
                </a:lnTo>
                <a:lnTo>
                  <a:pt x="49389" y="436262"/>
                </a:lnTo>
                <a:lnTo>
                  <a:pt x="48166" y="428001"/>
                </a:lnTo>
                <a:lnTo>
                  <a:pt x="47352" y="419954"/>
                </a:lnTo>
                <a:lnTo>
                  <a:pt x="46807" y="412050"/>
                </a:lnTo>
                <a:lnTo>
                  <a:pt x="45598" y="402546"/>
                </a:lnTo>
                <a:lnTo>
                  <a:pt x="43945" y="391977"/>
                </a:lnTo>
                <a:lnTo>
                  <a:pt x="41998" y="380698"/>
                </a:lnTo>
                <a:lnTo>
                  <a:pt x="40697" y="369792"/>
                </a:lnTo>
                <a:lnTo>
                  <a:pt x="39833" y="359135"/>
                </a:lnTo>
                <a:lnTo>
                  <a:pt x="39255" y="348643"/>
                </a:lnTo>
                <a:lnTo>
                  <a:pt x="38023" y="337415"/>
                </a:lnTo>
                <a:lnTo>
                  <a:pt x="36355" y="325697"/>
                </a:lnTo>
                <a:lnTo>
                  <a:pt x="32245" y="301387"/>
                </a:lnTo>
                <a:lnTo>
                  <a:pt x="27596" y="276472"/>
                </a:lnTo>
                <a:lnTo>
                  <a:pt x="26017" y="264748"/>
                </a:lnTo>
                <a:lnTo>
                  <a:pt x="24964" y="253545"/>
                </a:lnTo>
                <a:lnTo>
                  <a:pt x="24262" y="242690"/>
                </a:lnTo>
                <a:lnTo>
                  <a:pt x="23796" y="232067"/>
                </a:lnTo>
                <a:lnTo>
                  <a:pt x="23276" y="211232"/>
                </a:lnTo>
                <a:lnTo>
                  <a:pt x="22865" y="132530"/>
                </a:lnTo>
                <a:lnTo>
                  <a:pt x="22861" y="111935"/>
                </a:lnTo>
                <a:lnTo>
                  <a:pt x="23707" y="110183"/>
                </a:lnTo>
                <a:lnTo>
                  <a:pt x="25119" y="109015"/>
                </a:lnTo>
                <a:lnTo>
                  <a:pt x="26905" y="108237"/>
                </a:lnTo>
                <a:lnTo>
                  <a:pt x="28944" y="107718"/>
                </a:lnTo>
                <a:lnTo>
                  <a:pt x="31149" y="107372"/>
                </a:lnTo>
                <a:lnTo>
                  <a:pt x="33466" y="107141"/>
                </a:lnTo>
                <a:lnTo>
                  <a:pt x="35857" y="106988"/>
                </a:lnTo>
                <a:lnTo>
                  <a:pt x="38298" y="106885"/>
                </a:lnTo>
                <a:lnTo>
                  <a:pt x="43269" y="106771"/>
                </a:lnTo>
                <a:lnTo>
                  <a:pt x="48300" y="106720"/>
                </a:lnTo>
                <a:lnTo>
                  <a:pt x="50825" y="107554"/>
                </a:lnTo>
                <a:lnTo>
                  <a:pt x="53358" y="108955"/>
                </a:lnTo>
                <a:lnTo>
                  <a:pt x="55891" y="110737"/>
                </a:lnTo>
                <a:lnTo>
                  <a:pt x="59275" y="112771"/>
                </a:lnTo>
                <a:lnTo>
                  <a:pt x="63224" y="114974"/>
                </a:lnTo>
                <a:lnTo>
                  <a:pt x="67548" y="117289"/>
                </a:lnTo>
                <a:lnTo>
                  <a:pt x="71279" y="119680"/>
                </a:lnTo>
                <a:lnTo>
                  <a:pt x="74613" y="122119"/>
                </a:lnTo>
                <a:lnTo>
                  <a:pt x="77682" y="124593"/>
                </a:lnTo>
                <a:lnTo>
                  <a:pt x="80574" y="127935"/>
                </a:lnTo>
                <a:lnTo>
                  <a:pt x="83349" y="131856"/>
                </a:lnTo>
                <a:lnTo>
                  <a:pt x="86046" y="136164"/>
                </a:lnTo>
                <a:lnTo>
                  <a:pt x="89537" y="139883"/>
                </a:lnTo>
                <a:lnTo>
                  <a:pt x="93557" y="143208"/>
                </a:lnTo>
                <a:lnTo>
                  <a:pt x="97932" y="146273"/>
                </a:lnTo>
                <a:lnTo>
                  <a:pt x="100848" y="150008"/>
                </a:lnTo>
                <a:lnTo>
                  <a:pt x="102792" y="154192"/>
                </a:lnTo>
                <a:lnTo>
                  <a:pt x="105529" y="165913"/>
                </a:lnTo>
                <a:lnTo>
                  <a:pt x="106528" y="180112"/>
                </a:lnTo>
                <a:lnTo>
                  <a:pt x="106613" y="185319"/>
                </a:lnTo>
                <a:lnTo>
                  <a:pt x="105788" y="187893"/>
                </a:lnTo>
                <a:lnTo>
                  <a:pt x="102615" y="193010"/>
                </a:lnTo>
                <a:lnTo>
                  <a:pt x="100584" y="196407"/>
                </a:lnTo>
                <a:lnTo>
                  <a:pt x="98381" y="200364"/>
                </a:lnTo>
                <a:lnTo>
                  <a:pt x="96068" y="204696"/>
                </a:lnTo>
                <a:lnTo>
                  <a:pt x="92831" y="208431"/>
                </a:lnTo>
                <a:lnTo>
                  <a:pt x="88981" y="211767"/>
                </a:lnTo>
                <a:lnTo>
                  <a:pt x="84721" y="214838"/>
                </a:lnTo>
                <a:lnTo>
                  <a:pt x="80187" y="217732"/>
                </a:lnTo>
                <a:lnTo>
                  <a:pt x="75472" y="220508"/>
                </a:lnTo>
                <a:lnTo>
                  <a:pt x="70635" y="223205"/>
                </a:lnTo>
                <a:lnTo>
                  <a:pt x="66564" y="225850"/>
                </a:lnTo>
                <a:lnTo>
                  <a:pt x="63003" y="228461"/>
                </a:lnTo>
                <a:lnTo>
                  <a:pt x="59782" y="231047"/>
                </a:lnTo>
                <a:lnTo>
                  <a:pt x="55941" y="233618"/>
                </a:lnTo>
                <a:lnTo>
                  <a:pt x="51687" y="236178"/>
                </a:lnTo>
                <a:lnTo>
                  <a:pt x="47158" y="238732"/>
                </a:lnTo>
                <a:lnTo>
                  <a:pt x="42446" y="240435"/>
                </a:lnTo>
                <a:lnTo>
                  <a:pt x="37611" y="241570"/>
                </a:lnTo>
                <a:lnTo>
                  <a:pt x="32694" y="242327"/>
                </a:lnTo>
                <a:lnTo>
                  <a:pt x="27723" y="242832"/>
                </a:lnTo>
                <a:lnTo>
                  <a:pt x="22714" y="243167"/>
                </a:lnTo>
                <a:lnTo>
                  <a:pt x="13482" y="243541"/>
                </a:lnTo>
                <a:lnTo>
                  <a:pt x="0" y="2438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Annotation602"/>
          <p:cNvSpPr/>
          <p:nvPr/>
        </p:nvSpPr>
        <p:spPr>
          <a:xfrm>
            <a:off x="9639300" y="5661780"/>
            <a:ext cx="279606" cy="350401"/>
          </a:xfrm>
          <a:custGeom>
            <a:avLst/>
            <a:gdLst/>
            <a:ahLst/>
            <a:cxnLst/>
            <a:rect l="0" t="0" r="0" b="0"/>
            <a:pathLst>
              <a:path w="279606" h="350401">
                <a:moveTo>
                  <a:pt x="137160" y="15120"/>
                </a:moveTo>
                <a:lnTo>
                  <a:pt x="157386" y="11075"/>
                </a:lnTo>
                <a:lnTo>
                  <a:pt x="164191" y="9036"/>
                </a:lnTo>
                <a:lnTo>
                  <a:pt x="169574" y="6831"/>
                </a:lnTo>
                <a:lnTo>
                  <a:pt x="180253" y="1253"/>
                </a:lnTo>
                <a:lnTo>
                  <a:pt x="183971" y="490"/>
                </a:lnTo>
                <a:lnTo>
                  <a:pt x="189210" y="0"/>
                </a:lnTo>
                <a:lnTo>
                  <a:pt x="188793" y="807"/>
                </a:lnTo>
                <a:lnTo>
                  <a:pt x="186072" y="3961"/>
                </a:lnTo>
                <a:lnTo>
                  <a:pt x="184162" y="5140"/>
                </a:lnTo>
                <a:lnTo>
                  <a:pt x="177428" y="7648"/>
                </a:lnTo>
                <a:lnTo>
                  <a:pt x="169223" y="13376"/>
                </a:lnTo>
                <a:lnTo>
                  <a:pt x="161006" y="18013"/>
                </a:lnTo>
                <a:lnTo>
                  <a:pt x="146858" y="25385"/>
                </a:lnTo>
                <a:lnTo>
                  <a:pt x="141932" y="28737"/>
                </a:lnTo>
                <a:lnTo>
                  <a:pt x="136955" y="32664"/>
                </a:lnTo>
                <a:lnTo>
                  <a:pt x="131945" y="36976"/>
                </a:lnTo>
                <a:lnTo>
                  <a:pt x="126062" y="41544"/>
                </a:lnTo>
                <a:lnTo>
                  <a:pt x="119603" y="46282"/>
                </a:lnTo>
                <a:lnTo>
                  <a:pt x="112755" y="51136"/>
                </a:lnTo>
                <a:lnTo>
                  <a:pt x="106497" y="55217"/>
                </a:lnTo>
                <a:lnTo>
                  <a:pt x="100632" y="58784"/>
                </a:lnTo>
                <a:lnTo>
                  <a:pt x="95028" y="62010"/>
                </a:lnTo>
                <a:lnTo>
                  <a:pt x="89598" y="65853"/>
                </a:lnTo>
                <a:lnTo>
                  <a:pt x="84285" y="70109"/>
                </a:lnTo>
                <a:lnTo>
                  <a:pt x="79051" y="74639"/>
                </a:lnTo>
                <a:lnTo>
                  <a:pt x="70976" y="81931"/>
                </a:lnTo>
                <a:lnTo>
                  <a:pt x="63719" y="88840"/>
                </a:lnTo>
                <a:lnTo>
                  <a:pt x="54848" y="97555"/>
                </a:lnTo>
                <a:lnTo>
                  <a:pt x="49778" y="104816"/>
                </a:lnTo>
                <a:lnTo>
                  <a:pt x="48425" y="107937"/>
                </a:lnTo>
                <a:lnTo>
                  <a:pt x="46921" y="115920"/>
                </a:lnTo>
                <a:lnTo>
                  <a:pt x="46522" y="120421"/>
                </a:lnTo>
                <a:lnTo>
                  <a:pt x="47102" y="124266"/>
                </a:lnTo>
                <a:lnTo>
                  <a:pt x="50002" y="130799"/>
                </a:lnTo>
                <a:lnTo>
                  <a:pt x="56397" y="139235"/>
                </a:lnTo>
                <a:lnTo>
                  <a:pt x="60458" y="141044"/>
                </a:lnTo>
                <a:lnTo>
                  <a:pt x="65705" y="142249"/>
                </a:lnTo>
                <a:lnTo>
                  <a:pt x="71744" y="143053"/>
                </a:lnTo>
                <a:lnTo>
                  <a:pt x="77463" y="144436"/>
                </a:lnTo>
                <a:lnTo>
                  <a:pt x="82969" y="146203"/>
                </a:lnTo>
                <a:lnTo>
                  <a:pt x="88333" y="148229"/>
                </a:lnTo>
                <a:lnTo>
                  <a:pt x="95295" y="149579"/>
                </a:lnTo>
                <a:lnTo>
                  <a:pt x="103324" y="150480"/>
                </a:lnTo>
                <a:lnTo>
                  <a:pt x="112062" y="151080"/>
                </a:lnTo>
                <a:lnTo>
                  <a:pt x="120429" y="152326"/>
                </a:lnTo>
                <a:lnTo>
                  <a:pt x="128546" y="154005"/>
                </a:lnTo>
                <a:lnTo>
                  <a:pt x="136497" y="155970"/>
                </a:lnTo>
                <a:lnTo>
                  <a:pt x="145184" y="157280"/>
                </a:lnTo>
                <a:lnTo>
                  <a:pt x="154363" y="158153"/>
                </a:lnTo>
                <a:lnTo>
                  <a:pt x="163868" y="158735"/>
                </a:lnTo>
                <a:lnTo>
                  <a:pt x="181204" y="159382"/>
                </a:lnTo>
                <a:lnTo>
                  <a:pt x="189384" y="159555"/>
                </a:lnTo>
                <a:lnTo>
                  <a:pt x="198222" y="160517"/>
                </a:lnTo>
                <a:lnTo>
                  <a:pt x="207501" y="162004"/>
                </a:lnTo>
                <a:lnTo>
                  <a:pt x="217075" y="163843"/>
                </a:lnTo>
                <a:lnTo>
                  <a:pt x="225150" y="165068"/>
                </a:lnTo>
                <a:lnTo>
                  <a:pt x="232228" y="165886"/>
                </a:lnTo>
                <a:lnTo>
                  <a:pt x="238638" y="166430"/>
                </a:lnTo>
                <a:lnTo>
                  <a:pt x="245452" y="167640"/>
                </a:lnTo>
                <a:lnTo>
                  <a:pt x="252536" y="169293"/>
                </a:lnTo>
                <a:lnTo>
                  <a:pt x="259797" y="171243"/>
                </a:lnTo>
                <a:lnTo>
                  <a:pt x="265485" y="173388"/>
                </a:lnTo>
                <a:lnTo>
                  <a:pt x="274062" y="178031"/>
                </a:lnTo>
                <a:lnTo>
                  <a:pt x="276689" y="181300"/>
                </a:lnTo>
                <a:lnTo>
                  <a:pt x="278440" y="185174"/>
                </a:lnTo>
                <a:lnTo>
                  <a:pt x="279605" y="189449"/>
                </a:lnTo>
                <a:lnTo>
                  <a:pt x="279539" y="193992"/>
                </a:lnTo>
                <a:lnTo>
                  <a:pt x="277204" y="203557"/>
                </a:lnTo>
                <a:lnTo>
                  <a:pt x="273703" y="209324"/>
                </a:lnTo>
                <a:lnTo>
                  <a:pt x="268829" y="215710"/>
                </a:lnTo>
                <a:lnTo>
                  <a:pt x="263039" y="222506"/>
                </a:lnTo>
                <a:lnTo>
                  <a:pt x="257486" y="228731"/>
                </a:lnTo>
                <a:lnTo>
                  <a:pt x="246801" y="240162"/>
                </a:lnTo>
                <a:lnTo>
                  <a:pt x="239888" y="245582"/>
                </a:lnTo>
                <a:lnTo>
                  <a:pt x="231893" y="250888"/>
                </a:lnTo>
                <a:lnTo>
                  <a:pt x="223176" y="256118"/>
                </a:lnTo>
                <a:lnTo>
                  <a:pt x="213977" y="262146"/>
                </a:lnTo>
                <a:lnTo>
                  <a:pt x="204458" y="268704"/>
                </a:lnTo>
                <a:lnTo>
                  <a:pt x="194725" y="275615"/>
                </a:lnTo>
                <a:lnTo>
                  <a:pt x="184004" y="281917"/>
                </a:lnTo>
                <a:lnTo>
                  <a:pt x="172623" y="287812"/>
                </a:lnTo>
                <a:lnTo>
                  <a:pt x="160802" y="293434"/>
                </a:lnTo>
                <a:lnTo>
                  <a:pt x="148688" y="298876"/>
                </a:lnTo>
                <a:lnTo>
                  <a:pt x="123940" y="309438"/>
                </a:lnTo>
                <a:lnTo>
                  <a:pt x="113106" y="314625"/>
                </a:lnTo>
                <a:lnTo>
                  <a:pt x="103344" y="319777"/>
                </a:lnTo>
                <a:lnTo>
                  <a:pt x="94296" y="324905"/>
                </a:lnTo>
                <a:lnTo>
                  <a:pt x="84878" y="329169"/>
                </a:lnTo>
                <a:lnTo>
                  <a:pt x="75212" y="332860"/>
                </a:lnTo>
                <a:lnTo>
                  <a:pt x="39411" y="344866"/>
                </a:lnTo>
                <a:lnTo>
                  <a:pt x="31354" y="346711"/>
                </a:lnTo>
                <a:lnTo>
                  <a:pt x="23442" y="347940"/>
                </a:lnTo>
                <a:lnTo>
                  <a:pt x="0" y="3504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Annotation603"/>
          <p:cNvSpPr/>
          <p:nvPr/>
        </p:nvSpPr>
        <p:spPr>
          <a:xfrm>
            <a:off x="8643189" y="6012180"/>
            <a:ext cx="1214848" cy="174890"/>
          </a:xfrm>
          <a:custGeom>
            <a:avLst/>
            <a:gdLst/>
            <a:ahLst/>
            <a:cxnLst/>
            <a:rect l="0" t="0" r="0" b="0"/>
            <a:pathLst>
              <a:path w="1214848" h="174890">
                <a:moveTo>
                  <a:pt x="104571" y="106680"/>
                </a:moveTo>
                <a:lnTo>
                  <a:pt x="88390" y="114771"/>
                </a:lnTo>
                <a:lnTo>
                  <a:pt x="80236" y="119693"/>
                </a:lnTo>
                <a:lnTo>
                  <a:pt x="71416" y="125516"/>
                </a:lnTo>
                <a:lnTo>
                  <a:pt x="62147" y="131937"/>
                </a:lnTo>
                <a:lnTo>
                  <a:pt x="53428" y="137065"/>
                </a:lnTo>
                <a:lnTo>
                  <a:pt x="45075" y="141330"/>
                </a:lnTo>
                <a:lnTo>
                  <a:pt x="36967" y="145020"/>
                </a:lnTo>
                <a:lnTo>
                  <a:pt x="29868" y="149173"/>
                </a:lnTo>
                <a:lnTo>
                  <a:pt x="23442" y="153636"/>
                </a:lnTo>
                <a:lnTo>
                  <a:pt x="17465" y="158304"/>
                </a:lnTo>
                <a:lnTo>
                  <a:pt x="12634" y="162263"/>
                </a:lnTo>
                <a:lnTo>
                  <a:pt x="8566" y="165748"/>
                </a:lnTo>
                <a:lnTo>
                  <a:pt x="0" y="173381"/>
                </a:lnTo>
                <a:lnTo>
                  <a:pt x="143" y="174008"/>
                </a:lnTo>
                <a:lnTo>
                  <a:pt x="1086" y="174425"/>
                </a:lnTo>
                <a:lnTo>
                  <a:pt x="6930" y="174889"/>
                </a:lnTo>
                <a:lnTo>
                  <a:pt x="28416" y="174304"/>
                </a:lnTo>
                <a:lnTo>
                  <a:pt x="43630" y="171166"/>
                </a:lnTo>
                <a:lnTo>
                  <a:pt x="53785" y="168297"/>
                </a:lnTo>
                <a:lnTo>
                  <a:pt x="78613" y="160595"/>
                </a:lnTo>
                <a:lnTo>
                  <a:pt x="92345" y="157017"/>
                </a:lnTo>
                <a:lnTo>
                  <a:pt x="106582" y="153784"/>
                </a:lnTo>
                <a:lnTo>
                  <a:pt x="121151" y="150783"/>
                </a:lnTo>
                <a:lnTo>
                  <a:pt x="137638" y="147935"/>
                </a:lnTo>
                <a:lnTo>
                  <a:pt x="174018" y="142514"/>
                </a:lnTo>
                <a:lnTo>
                  <a:pt x="194049" y="139036"/>
                </a:lnTo>
                <a:lnTo>
                  <a:pt x="544495" y="71110"/>
                </a:lnTo>
                <a:lnTo>
                  <a:pt x="572267" y="66879"/>
                </a:lnTo>
                <a:lnTo>
                  <a:pt x="655004" y="56034"/>
                </a:lnTo>
                <a:lnTo>
                  <a:pt x="707630" y="47200"/>
                </a:lnTo>
                <a:lnTo>
                  <a:pt x="734364" y="43320"/>
                </a:lnTo>
                <a:lnTo>
                  <a:pt x="930307" y="20424"/>
                </a:lnTo>
                <a:lnTo>
                  <a:pt x="951396" y="18696"/>
                </a:lnTo>
                <a:lnTo>
                  <a:pt x="972227" y="17545"/>
                </a:lnTo>
                <a:lnTo>
                  <a:pt x="1012588" y="16264"/>
                </a:lnTo>
                <a:lnTo>
                  <a:pt x="1100780" y="15375"/>
                </a:lnTo>
                <a:lnTo>
                  <a:pt x="1209520" y="15241"/>
                </a:lnTo>
                <a:lnTo>
                  <a:pt x="1212043" y="14394"/>
                </a:lnTo>
                <a:lnTo>
                  <a:pt x="1213726" y="12983"/>
                </a:lnTo>
                <a:lnTo>
                  <a:pt x="1214847" y="11195"/>
                </a:lnTo>
                <a:lnTo>
                  <a:pt x="1213054" y="10004"/>
                </a:lnTo>
                <a:lnTo>
                  <a:pt x="1191927" y="5833"/>
                </a:lnTo>
                <a:lnTo>
                  <a:pt x="117137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Annotation604"/>
          <p:cNvSpPr/>
          <p:nvPr/>
        </p:nvSpPr>
        <p:spPr>
          <a:xfrm>
            <a:off x="8788057" y="6126480"/>
            <a:ext cx="1083223" cy="104957"/>
          </a:xfrm>
          <a:custGeom>
            <a:avLst/>
            <a:gdLst/>
            <a:ahLst/>
            <a:cxnLst/>
            <a:rect l="0" t="0" r="0" b="0"/>
            <a:pathLst>
              <a:path w="1083223" h="104957">
                <a:moveTo>
                  <a:pt x="51143" y="45720"/>
                </a:moveTo>
                <a:lnTo>
                  <a:pt x="22827" y="69991"/>
                </a:lnTo>
                <a:lnTo>
                  <a:pt x="14486" y="77988"/>
                </a:lnTo>
                <a:lnTo>
                  <a:pt x="8925" y="84165"/>
                </a:lnTo>
                <a:lnTo>
                  <a:pt x="0" y="96118"/>
                </a:lnTo>
                <a:lnTo>
                  <a:pt x="1808" y="97945"/>
                </a:lnTo>
                <a:lnTo>
                  <a:pt x="5554" y="100010"/>
                </a:lnTo>
                <a:lnTo>
                  <a:pt x="10590" y="102234"/>
                </a:lnTo>
                <a:lnTo>
                  <a:pt x="22959" y="104704"/>
                </a:lnTo>
                <a:lnTo>
                  <a:pt x="40311" y="104956"/>
                </a:lnTo>
                <a:lnTo>
                  <a:pt x="67778" y="102244"/>
                </a:lnTo>
                <a:lnTo>
                  <a:pt x="99740" y="100476"/>
                </a:lnTo>
                <a:lnTo>
                  <a:pt x="116561" y="100004"/>
                </a:lnTo>
                <a:lnTo>
                  <a:pt x="134549" y="98843"/>
                </a:lnTo>
                <a:lnTo>
                  <a:pt x="172598" y="95294"/>
                </a:lnTo>
                <a:lnTo>
                  <a:pt x="193072" y="94010"/>
                </a:lnTo>
                <a:lnTo>
                  <a:pt x="259989" y="91356"/>
                </a:lnTo>
                <a:lnTo>
                  <a:pt x="311322" y="87733"/>
                </a:lnTo>
                <a:lnTo>
                  <a:pt x="479687" y="73557"/>
                </a:lnTo>
                <a:lnTo>
                  <a:pt x="509561" y="70205"/>
                </a:lnTo>
                <a:lnTo>
                  <a:pt x="625988" y="54916"/>
                </a:lnTo>
                <a:lnTo>
                  <a:pt x="707455" y="46187"/>
                </a:lnTo>
                <a:lnTo>
                  <a:pt x="914486" y="25418"/>
                </a:lnTo>
                <a:lnTo>
                  <a:pt x="955832" y="20329"/>
                </a:lnTo>
                <a:lnTo>
                  <a:pt x="991707" y="15244"/>
                </a:lnTo>
                <a:lnTo>
                  <a:pt x="1008385" y="12703"/>
                </a:lnTo>
                <a:lnTo>
                  <a:pt x="1035950" y="9879"/>
                </a:lnTo>
                <a:lnTo>
                  <a:pt x="1065992" y="8289"/>
                </a:lnTo>
                <a:lnTo>
                  <a:pt x="1083222" y="7753"/>
                </a:lnTo>
                <a:lnTo>
                  <a:pt x="1082943" y="6862"/>
                </a:lnTo>
                <a:lnTo>
                  <a:pt x="1081063" y="5422"/>
                </a:lnTo>
                <a:lnTo>
                  <a:pt x="1072223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Annotation605"/>
          <p:cNvSpPr/>
          <p:nvPr/>
        </p:nvSpPr>
        <p:spPr>
          <a:xfrm>
            <a:off x="3962408" y="1615470"/>
            <a:ext cx="541013" cy="654975"/>
          </a:xfrm>
          <a:custGeom>
            <a:avLst/>
            <a:gdLst/>
            <a:ahLst/>
            <a:cxnLst/>
            <a:rect l="0" t="0" r="0" b="0"/>
            <a:pathLst>
              <a:path w="541013" h="654975">
                <a:moveTo>
                  <a:pt x="441952" y="22830"/>
                </a:moveTo>
                <a:lnTo>
                  <a:pt x="441952" y="30136"/>
                </a:lnTo>
                <a:lnTo>
                  <a:pt x="449545" y="22857"/>
                </a:lnTo>
                <a:lnTo>
                  <a:pt x="430609" y="3867"/>
                </a:lnTo>
                <a:lnTo>
                  <a:pt x="428463" y="2568"/>
                </a:lnTo>
                <a:lnTo>
                  <a:pt x="423822" y="1125"/>
                </a:lnTo>
                <a:lnTo>
                  <a:pt x="408901" y="71"/>
                </a:lnTo>
                <a:lnTo>
                  <a:pt x="397258" y="0"/>
                </a:lnTo>
                <a:lnTo>
                  <a:pt x="387939" y="2241"/>
                </a:lnTo>
                <a:lnTo>
                  <a:pt x="375430" y="6005"/>
                </a:lnTo>
                <a:lnTo>
                  <a:pt x="368360" y="7732"/>
                </a:lnTo>
                <a:lnTo>
                  <a:pt x="354860" y="12618"/>
                </a:lnTo>
                <a:lnTo>
                  <a:pt x="340134" y="15289"/>
                </a:lnTo>
                <a:lnTo>
                  <a:pt x="325048" y="21066"/>
                </a:lnTo>
                <a:lnTo>
                  <a:pt x="309853" y="28140"/>
                </a:lnTo>
                <a:lnTo>
                  <a:pt x="299704" y="33092"/>
                </a:lnTo>
                <a:lnTo>
                  <a:pt x="295473" y="36445"/>
                </a:lnTo>
                <a:lnTo>
                  <a:pt x="284627" y="48407"/>
                </a:lnTo>
                <a:lnTo>
                  <a:pt x="271065" y="57690"/>
                </a:lnTo>
                <a:lnTo>
                  <a:pt x="256322" y="66649"/>
                </a:lnTo>
                <a:lnTo>
                  <a:pt x="246279" y="75043"/>
                </a:lnTo>
                <a:lnTo>
                  <a:pt x="231271" y="93382"/>
                </a:lnTo>
                <a:lnTo>
                  <a:pt x="217721" y="104036"/>
                </a:lnTo>
                <a:lnTo>
                  <a:pt x="202135" y="117540"/>
                </a:lnTo>
                <a:lnTo>
                  <a:pt x="188893" y="127295"/>
                </a:lnTo>
                <a:lnTo>
                  <a:pt x="179057" y="137274"/>
                </a:lnTo>
                <a:lnTo>
                  <a:pt x="166502" y="152413"/>
                </a:lnTo>
                <a:lnTo>
                  <a:pt x="152057" y="167623"/>
                </a:lnTo>
                <a:lnTo>
                  <a:pt x="132006" y="187932"/>
                </a:lnTo>
                <a:lnTo>
                  <a:pt x="116812" y="199126"/>
                </a:lnTo>
                <a:lnTo>
                  <a:pt x="108921" y="207299"/>
                </a:lnTo>
                <a:lnTo>
                  <a:pt x="93422" y="231319"/>
                </a:lnTo>
                <a:lnTo>
                  <a:pt x="77839" y="251471"/>
                </a:lnTo>
                <a:lnTo>
                  <a:pt x="66802" y="266682"/>
                </a:lnTo>
                <a:lnTo>
                  <a:pt x="55065" y="281913"/>
                </a:lnTo>
                <a:lnTo>
                  <a:pt x="43514" y="298185"/>
                </a:lnTo>
                <a:lnTo>
                  <a:pt x="41707" y="302920"/>
                </a:lnTo>
                <a:lnTo>
                  <a:pt x="39698" y="314955"/>
                </a:lnTo>
                <a:lnTo>
                  <a:pt x="37469" y="320873"/>
                </a:lnTo>
                <a:lnTo>
                  <a:pt x="27936" y="337293"/>
                </a:lnTo>
                <a:lnTo>
                  <a:pt x="25111" y="347729"/>
                </a:lnTo>
                <a:lnTo>
                  <a:pt x="23521" y="363125"/>
                </a:lnTo>
                <a:lnTo>
                  <a:pt x="20891" y="373321"/>
                </a:lnTo>
                <a:lnTo>
                  <a:pt x="16909" y="386324"/>
                </a:lnTo>
                <a:lnTo>
                  <a:pt x="15130" y="393510"/>
                </a:lnTo>
                <a:lnTo>
                  <a:pt x="10215" y="407075"/>
                </a:lnTo>
                <a:lnTo>
                  <a:pt x="8126" y="426829"/>
                </a:lnTo>
                <a:lnTo>
                  <a:pt x="7714" y="447038"/>
                </a:lnTo>
                <a:lnTo>
                  <a:pt x="7621" y="477492"/>
                </a:lnTo>
                <a:lnTo>
                  <a:pt x="5358" y="487651"/>
                </a:lnTo>
                <a:lnTo>
                  <a:pt x="2377" y="497811"/>
                </a:lnTo>
                <a:lnTo>
                  <a:pt x="463" y="518130"/>
                </a:lnTo>
                <a:lnTo>
                  <a:pt x="85" y="538450"/>
                </a:lnTo>
                <a:lnTo>
                  <a:pt x="0" y="558324"/>
                </a:lnTo>
                <a:lnTo>
                  <a:pt x="2253" y="565910"/>
                </a:lnTo>
                <a:lnTo>
                  <a:pt x="5230" y="574079"/>
                </a:lnTo>
                <a:lnTo>
                  <a:pt x="6907" y="583438"/>
                </a:lnTo>
                <a:lnTo>
                  <a:pt x="7299" y="588925"/>
                </a:lnTo>
                <a:lnTo>
                  <a:pt x="8250" y="591573"/>
                </a:lnTo>
                <a:lnTo>
                  <a:pt x="11565" y="596774"/>
                </a:lnTo>
                <a:lnTo>
                  <a:pt x="19744" y="607011"/>
                </a:lnTo>
                <a:lnTo>
                  <a:pt x="21471" y="612102"/>
                </a:lnTo>
                <a:lnTo>
                  <a:pt x="22778" y="613798"/>
                </a:lnTo>
                <a:lnTo>
                  <a:pt x="24496" y="614929"/>
                </a:lnTo>
                <a:lnTo>
                  <a:pt x="26487" y="615682"/>
                </a:lnTo>
                <a:lnTo>
                  <a:pt x="33336" y="620788"/>
                </a:lnTo>
                <a:lnTo>
                  <a:pt x="44235" y="631018"/>
                </a:lnTo>
                <a:lnTo>
                  <a:pt x="60300" y="640108"/>
                </a:lnTo>
                <a:lnTo>
                  <a:pt x="64331" y="643745"/>
                </a:lnTo>
                <a:lnTo>
                  <a:pt x="66591" y="645053"/>
                </a:lnTo>
                <a:lnTo>
                  <a:pt x="71361" y="646507"/>
                </a:lnTo>
                <a:lnTo>
                  <a:pt x="86558" y="647440"/>
                </a:lnTo>
                <a:lnTo>
                  <a:pt x="92935" y="647568"/>
                </a:lnTo>
                <a:lnTo>
                  <a:pt x="95820" y="648449"/>
                </a:lnTo>
                <a:lnTo>
                  <a:pt x="103927" y="652887"/>
                </a:lnTo>
                <a:lnTo>
                  <a:pt x="109121" y="654222"/>
                </a:lnTo>
                <a:lnTo>
                  <a:pt x="120850" y="654974"/>
                </a:lnTo>
                <a:lnTo>
                  <a:pt x="130189" y="652892"/>
                </a:lnTo>
                <a:lnTo>
                  <a:pt x="142708" y="649217"/>
                </a:lnTo>
                <a:lnTo>
                  <a:pt x="158570" y="647976"/>
                </a:lnTo>
                <a:lnTo>
                  <a:pt x="168120" y="645548"/>
                </a:lnTo>
                <a:lnTo>
                  <a:pt x="183016" y="639421"/>
                </a:lnTo>
                <a:lnTo>
                  <a:pt x="193096" y="635537"/>
                </a:lnTo>
                <a:lnTo>
                  <a:pt x="203221" y="633811"/>
                </a:lnTo>
                <a:lnTo>
                  <a:pt x="208291" y="631658"/>
                </a:lnTo>
                <a:lnTo>
                  <a:pt x="223518" y="622229"/>
                </a:lnTo>
                <a:lnTo>
                  <a:pt x="238754" y="617837"/>
                </a:lnTo>
                <a:lnTo>
                  <a:pt x="248912" y="613808"/>
                </a:lnTo>
                <a:lnTo>
                  <a:pt x="264152" y="602735"/>
                </a:lnTo>
                <a:lnTo>
                  <a:pt x="279392" y="592775"/>
                </a:lnTo>
                <a:lnTo>
                  <a:pt x="294632" y="584462"/>
                </a:lnTo>
                <a:lnTo>
                  <a:pt x="325112" y="568956"/>
                </a:lnTo>
                <a:lnTo>
                  <a:pt x="340353" y="557272"/>
                </a:lnTo>
                <a:lnTo>
                  <a:pt x="355435" y="543391"/>
                </a:lnTo>
                <a:lnTo>
                  <a:pt x="368998" y="530883"/>
                </a:lnTo>
                <a:lnTo>
                  <a:pt x="382895" y="520592"/>
                </a:lnTo>
                <a:lnTo>
                  <a:pt x="393597" y="508041"/>
                </a:lnTo>
                <a:lnTo>
                  <a:pt x="406270" y="497737"/>
                </a:lnTo>
                <a:lnTo>
                  <a:pt x="415763" y="484336"/>
                </a:lnTo>
                <a:lnTo>
                  <a:pt x="426556" y="464637"/>
                </a:lnTo>
                <a:lnTo>
                  <a:pt x="436841" y="444440"/>
                </a:lnTo>
                <a:lnTo>
                  <a:pt x="455599" y="419066"/>
                </a:lnTo>
                <a:lnTo>
                  <a:pt x="467038" y="398749"/>
                </a:lnTo>
                <a:lnTo>
                  <a:pt x="478297" y="378430"/>
                </a:lnTo>
                <a:lnTo>
                  <a:pt x="493691" y="358110"/>
                </a:lnTo>
                <a:lnTo>
                  <a:pt x="505136" y="337790"/>
                </a:lnTo>
                <a:lnTo>
                  <a:pt x="518110" y="312390"/>
                </a:lnTo>
                <a:lnTo>
                  <a:pt x="522367" y="303077"/>
                </a:lnTo>
                <a:lnTo>
                  <a:pt x="529369" y="283391"/>
                </a:lnTo>
                <a:lnTo>
                  <a:pt x="537834" y="264768"/>
                </a:lnTo>
                <a:lnTo>
                  <a:pt x="539599" y="257922"/>
                </a:lnTo>
                <a:lnTo>
                  <a:pt x="540733" y="240546"/>
                </a:lnTo>
                <a:lnTo>
                  <a:pt x="540975" y="219820"/>
                </a:lnTo>
                <a:lnTo>
                  <a:pt x="541012" y="166547"/>
                </a:lnTo>
                <a:lnTo>
                  <a:pt x="538754" y="158389"/>
                </a:lnTo>
                <a:lnTo>
                  <a:pt x="534981" y="146533"/>
                </a:lnTo>
                <a:lnTo>
                  <a:pt x="534451" y="143399"/>
                </a:lnTo>
                <a:lnTo>
                  <a:pt x="531605" y="137658"/>
                </a:lnTo>
                <a:lnTo>
                  <a:pt x="517995" y="115905"/>
                </a:lnTo>
                <a:lnTo>
                  <a:pt x="506924" y="103146"/>
                </a:lnTo>
                <a:lnTo>
                  <a:pt x="504740" y="101774"/>
                </a:lnTo>
                <a:lnTo>
                  <a:pt x="497621" y="98996"/>
                </a:lnTo>
                <a:lnTo>
                  <a:pt x="487630" y="90902"/>
                </a:lnTo>
                <a:lnTo>
                  <a:pt x="485104" y="88531"/>
                </a:lnTo>
                <a:lnTo>
                  <a:pt x="482573" y="86951"/>
                </a:lnTo>
                <a:lnTo>
                  <a:pt x="474966" y="83880"/>
                </a:lnTo>
                <a:lnTo>
                  <a:pt x="464811" y="75686"/>
                </a:lnTo>
                <a:lnTo>
                  <a:pt x="462271" y="73307"/>
                </a:lnTo>
                <a:lnTo>
                  <a:pt x="459731" y="71722"/>
                </a:lnTo>
                <a:lnTo>
                  <a:pt x="452112" y="68643"/>
                </a:lnTo>
                <a:lnTo>
                  <a:pt x="444492" y="63591"/>
                </a:lnTo>
                <a:lnTo>
                  <a:pt x="436872" y="60872"/>
                </a:lnTo>
                <a:lnTo>
                  <a:pt x="428217" y="54473"/>
                </a:lnTo>
                <a:lnTo>
                  <a:pt x="425123" y="53827"/>
                </a:lnTo>
                <a:lnTo>
                  <a:pt x="420283" y="53412"/>
                </a:lnTo>
                <a:lnTo>
                  <a:pt x="413244" y="48093"/>
                </a:lnTo>
                <a:lnTo>
                  <a:pt x="405256" y="46006"/>
                </a:lnTo>
                <a:lnTo>
                  <a:pt x="400223" y="41739"/>
                </a:lnTo>
                <a:lnTo>
                  <a:pt x="397199" y="40516"/>
                </a:lnTo>
                <a:lnTo>
                  <a:pt x="384854" y="37948"/>
                </a:lnTo>
                <a:lnTo>
                  <a:pt x="380180" y="36295"/>
                </a:lnTo>
                <a:lnTo>
                  <a:pt x="365752" y="3045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Annotation606"/>
          <p:cNvSpPr/>
          <p:nvPr/>
        </p:nvSpPr>
        <p:spPr>
          <a:xfrm>
            <a:off x="2843319" y="2842260"/>
            <a:ext cx="1240975" cy="449581"/>
          </a:xfrm>
          <a:custGeom>
            <a:avLst/>
            <a:gdLst/>
            <a:ahLst/>
            <a:cxnLst/>
            <a:rect l="0" t="0" r="0" b="0"/>
            <a:pathLst>
              <a:path w="1240975" h="449581">
                <a:moveTo>
                  <a:pt x="1233381" y="251460"/>
                </a:moveTo>
                <a:lnTo>
                  <a:pt x="1225854" y="251460"/>
                </a:lnTo>
                <a:lnTo>
                  <a:pt x="1225769" y="244899"/>
                </a:lnTo>
                <a:lnTo>
                  <a:pt x="1233353" y="236250"/>
                </a:lnTo>
                <a:lnTo>
                  <a:pt x="1240974" y="228628"/>
                </a:lnTo>
                <a:lnTo>
                  <a:pt x="1233409" y="221008"/>
                </a:lnTo>
                <a:lnTo>
                  <a:pt x="1233389" y="216943"/>
                </a:lnTo>
                <a:lnTo>
                  <a:pt x="1232540" y="215749"/>
                </a:lnTo>
                <a:lnTo>
                  <a:pt x="1231127" y="214952"/>
                </a:lnTo>
                <a:lnTo>
                  <a:pt x="1226821" y="213675"/>
                </a:lnTo>
                <a:lnTo>
                  <a:pt x="1226467" y="212723"/>
                </a:lnTo>
                <a:lnTo>
                  <a:pt x="1225854" y="206827"/>
                </a:lnTo>
                <a:lnTo>
                  <a:pt x="1218457" y="198462"/>
                </a:lnTo>
                <a:lnTo>
                  <a:pt x="1218234" y="194176"/>
                </a:lnTo>
                <a:lnTo>
                  <a:pt x="1217357" y="192104"/>
                </a:lnTo>
                <a:lnTo>
                  <a:pt x="1210837" y="183290"/>
                </a:lnTo>
                <a:lnTo>
                  <a:pt x="1210615" y="178956"/>
                </a:lnTo>
                <a:lnTo>
                  <a:pt x="1209737" y="177724"/>
                </a:lnTo>
                <a:lnTo>
                  <a:pt x="1208305" y="176903"/>
                </a:lnTo>
                <a:lnTo>
                  <a:pt x="1206503" y="176355"/>
                </a:lnTo>
                <a:lnTo>
                  <a:pt x="1205302" y="175143"/>
                </a:lnTo>
                <a:lnTo>
                  <a:pt x="1204502" y="173489"/>
                </a:lnTo>
                <a:lnTo>
                  <a:pt x="1203217" y="168795"/>
                </a:lnTo>
                <a:lnTo>
                  <a:pt x="1202265" y="168410"/>
                </a:lnTo>
                <a:lnTo>
                  <a:pt x="1198949" y="167982"/>
                </a:lnTo>
                <a:lnTo>
                  <a:pt x="1197727" y="167021"/>
                </a:lnTo>
                <a:lnTo>
                  <a:pt x="1196912" y="165534"/>
                </a:lnTo>
                <a:lnTo>
                  <a:pt x="1195376" y="160343"/>
                </a:lnTo>
                <a:lnTo>
                  <a:pt x="1181770" y="146512"/>
                </a:lnTo>
                <a:lnTo>
                  <a:pt x="1181194" y="145935"/>
                </a:lnTo>
                <a:lnTo>
                  <a:pt x="1180810" y="144703"/>
                </a:lnTo>
                <a:lnTo>
                  <a:pt x="1180382" y="141077"/>
                </a:lnTo>
                <a:lnTo>
                  <a:pt x="1179422" y="139771"/>
                </a:lnTo>
                <a:lnTo>
                  <a:pt x="1177935" y="138901"/>
                </a:lnTo>
                <a:lnTo>
                  <a:pt x="1173510" y="137504"/>
                </a:lnTo>
                <a:lnTo>
                  <a:pt x="1158815" y="123551"/>
                </a:lnTo>
                <a:lnTo>
                  <a:pt x="1145858" y="110597"/>
                </a:lnTo>
                <a:lnTo>
                  <a:pt x="1143706" y="109291"/>
                </a:lnTo>
                <a:lnTo>
                  <a:pt x="1139057" y="107841"/>
                </a:lnTo>
                <a:lnTo>
                  <a:pt x="1137478" y="106607"/>
                </a:lnTo>
                <a:lnTo>
                  <a:pt x="1136425" y="104938"/>
                </a:lnTo>
                <a:lnTo>
                  <a:pt x="1135724" y="102979"/>
                </a:lnTo>
                <a:lnTo>
                  <a:pt x="1134410" y="101672"/>
                </a:lnTo>
                <a:lnTo>
                  <a:pt x="1132687" y="100802"/>
                </a:lnTo>
                <a:lnTo>
                  <a:pt x="1130692" y="100221"/>
                </a:lnTo>
                <a:lnTo>
                  <a:pt x="1126217" y="97318"/>
                </a:lnTo>
                <a:lnTo>
                  <a:pt x="1115453" y="87739"/>
                </a:lnTo>
                <a:lnTo>
                  <a:pt x="1113276" y="86433"/>
                </a:lnTo>
                <a:lnTo>
                  <a:pt x="1105251" y="84164"/>
                </a:lnTo>
                <a:lnTo>
                  <a:pt x="1098036" y="78651"/>
                </a:lnTo>
                <a:lnTo>
                  <a:pt x="1093359" y="77289"/>
                </a:lnTo>
                <a:lnTo>
                  <a:pt x="1091773" y="76080"/>
                </a:lnTo>
                <a:lnTo>
                  <a:pt x="1090716" y="74427"/>
                </a:lnTo>
                <a:lnTo>
                  <a:pt x="1090011" y="72478"/>
                </a:lnTo>
                <a:lnTo>
                  <a:pt x="1088694" y="71179"/>
                </a:lnTo>
                <a:lnTo>
                  <a:pt x="1086969" y="70312"/>
                </a:lnTo>
                <a:lnTo>
                  <a:pt x="1082796" y="69350"/>
                </a:lnTo>
                <a:lnTo>
                  <a:pt x="1078119" y="68922"/>
                </a:lnTo>
                <a:lnTo>
                  <a:pt x="1075687" y="67961"/>
                </a:lnTo>
                <a:lnTo>
                  <a:pt x="1068217" y="63411"/>
                </a:lnTo>
                <a:lnTo>
                  <a:pt x="1063173" y="62049"/>
                </a:lnTo>
                <a:lnTo>
                  <a:pt x="1055572" y="61283"/>
                </a:lnTo>
                <a:lnTo>
                  <a:pt x="1053035" y="60329"/>
                </a:lnTo>
                <a:lnTo>
                  <a:pt x="1045419" y="55787"/>
                </a:lnTo>
                <a:lnTo>
                  <a:pt x="1040340" y="54428"/>
                </a:lnTo>
                <a:lnTo>
                  <a:pt x="1032721" y="53662"/>
                </a:lnTo>
                <a:lnTo>
                  <a:pt x="1030181" y="52708"/>
                </a:lnTo>
                <a:lnTo>
                  <a:pt x="1021526" y="46808"/>
                </a:lnTo>
                <a:lnTo>
                  <a:pt x="1005900" y="45863"/>
                </a:lnTo>
                <a:lnTo>
                  <a:pt x="1002987" y="45816"/>
                </a:lnTo>
                <a:lnTo>
                  <a:pt x="1000198" y="44937"/>
                </a:lnTo>
                <a:lnTo>
                  <a:pt x="992229" y="40502"/>
                </a:lnTo>
                <a:lnTo>
                  <a:pt x="987066" y="39168"/>
                </a:lnTo>
                <a:lnTo>
                  <a:pt x="968378" y="37316"/>
                </a:lnTo>
                <a:lnTo>
                  <a:pt x="953031" y="32081"/>
                </a:lnTo>
                <a:lnTo>
                  <a:pt x="933714" y="30691"/>
                </a:lnTo>
                <a:lnTo>
                  <a:pt x="897780" y="30488"/>
                </a:lnTo>
                <a:lnTo>
                  <a:pt x="889210" y="28226"/>
                </a:lnTo>
                <a:lnTo>
                  <a:pt x="877122" y="24450"/>
                </a:lnTo>
                <a:lnTo>
                  <a:pt x="856705" y="23069"/>
                </a:lnTo>
                <a:lnTo>
                  <a:pt x="846965" y="22953"/>
                </a:lnTo>
                <a:lnTo>
                  <a:pt x="842844" y="22075"/>
                </a:lnTo>
                <a:lnTo>
                  <a:pt x="832152" y="17641"/>
                </a:lnTo>
                <a:lnTo>
                  <a:pt x="813797" y="15715"/>
                </a:lnTo>
                <a:lnTo>
                  <a:pt x="778859" y="15258"/>
                </a:lnTo>
                <a:lnTo>
                  <a:pt x="770033" y="15248"/>
                </a:lnTo>
                <a:lnTo>
                  <a:pt x="766156" y="14399"/>
                </a:lnTo>
                <a:lnTo>
                  <a:pt x="755807" y="10004"/>
                </a:lnTo>
                <a:lnTo>
                  <a:pt x="736705" y="7934"/>
                </a:lnTo>
                <a:lnTo>
                  <a:pt x="709797" y="7648"/>
                </a:lnTo>
                <a:lnTo>
                  <a:pt x="705678" y="6792"/>
                </a:lnTo>
                <a:lnTo>
                  <a:pt x="694990" y="2389"/>
                </a:lnTo>
                <a:lnTo>
                  <a:pt x="676637" y="472"/>
                </a:lnTo>
                <a:lnTo>
                  <a:pt x="641533" y="28"/>
                </a:lnTo>
                <a:lnTo>
                  <a:pt x="444492" y="0"/>
                </a:lnTo>
                <a:lnTo>
                  <a:pt x="433748" y="2258"/>
                </a:lnTo>
                <a:lnTo>
                  <a:pt x="423329" y="5237"/>
                </a:lnTo>
                <a:lnTo>
                  <a:pt x="387422" y="8257"/>
                </a:lnTo>
                <a:lnTo>
                  <a:pt x="359937" y="14153"/>
                </a:lnTo>
                <a:lnTo>
                  <a:pt x="325974" y="17355"/>
                </a:lnTo>
                <a:lnTo>
                  <a:pt x="305813" y="21229"/>
                </a:lnTo>
                <a:lnTo>
                  <a:pt x="286857" y="24634"/>
                </a:lnTo>
                <a:lnTo>
                  <a:pt x="248668" y="38256"/>
                </a:lnTo>
                <a:lnTo>
                  <a:pt x="234391" y="42402"/>
                </a:lnTo>
                <a:lnTo>
                  <a:pt x="206786" y="47323"/>
                </a:lnTo>
                <a:lnTo>
                  <a:pt x="178711" y="57784"/>
                </a:lnTo>
                <a:lnTo>
                  <a:pt x="152985" y="62591"/>
                </a:lnTo>
                <a:lnTo>
                  <a:pt x="121005" y="74085"/>
                </a:lnTo>
                <a:lnTo>
                  <a:pt x="110765" y="76107"/>
                </a:lnTo>
                <a:lnTo>
                  <a:pt x="100569" y="79827"/>
                </a:lnTo>
                <a:lnTo>
                  <a:pt x="92651" y="84303"/>
                </a:lnTo>
                <a:lnTo>
                  <a:pt x="89354" y="86682"/>
                </a:lnTo>
                <a:lnTo>
                  <a:pt x="81176" y="89326"/>
                </a:lnTo>
                <a:lnTo>
                  <a:pt x="76624" y="90030"/>
                </a:lnTo>
                <a:lnTo>
                  <a:pt x="73590" y="91347"/>
                </a:lnTo>
                <a:lnTo>
                  <a:pt x="71567" y="93071"/>
                </a:lnTo>
                <a:lnTo>
                  <a:pt x="70218" y="95067"/>
                </a:lnTo>
                <a:lnTo>
                  <a:pt x="67626" y="96398"/>
                </a:lnTo>
                <a:lnTo>
                  <a:pt x="60230" y="97877"/>
                </a:lnTo>
                <a:lnTo>
                  <a:pt x="57580" y="99118"/>
                </a:lnTo>
                <a:lnTo>
                  <a:pt x="55814" y="100792"/>
                </a:lnTo>
                <a:lnTo>
                  <a:pt x="54636" y="102755"/>
                </a:lnTo>
                <a:lnTo>
                  <a:pt x="53004" y="104063"/>
                </a:lnTo>
                <a:lnTo>
                  <a:pt x="51070" y="104935"/>
                </a:lnTo>
                <a:lnTo>
                  <a:pt x="48934" y="105517"/>
                </a:lnTo>
                <a:lnTo>
                  <a:pt x="44302" y="108421"/>
                </a:lnTo>
                <a:lnTo>
                  <a:pt x="38475" y="113139"/>
                </a:lnTo>
                <a:lnTo>
                  <a:pt x="35421" y="113784"/>
                </a:lnTo>
                <a:lnTo>
                  <a:pt x="33421" y="113956"/>
                </a:lnTo>
                <a:lnTo>
                  <a:pt x="32087" y="114917"/>
                </a:lnTo>
                <a:lnTo>
                  <a:pt x="31199" y="116405"/>
                </a:lnTo>
                <a:lnTo>
                  <a:pt x="30606" y="118243"/>
                </a:lnTo>
                <a:lnTo>
                  <a:pt x="27690" y="122544"/>
                </a:lnTo>
                <a:lnTo>
                  <a:pt x="22964" y="128158"/>
                </a:lnTo>
                <a:lnTo>
                  <a:pt x="22318" y="131184"/>
                </a:lnTo>
                <a:lnTo>
                  <a:pt x="22146" y="133176"/>
                </a:lnTo>
                <a:lnTo>
                  <a:pt x="21184" y="134504"/>
                </a:lnTo>
                <a:lnTo>
                  <a:pt x="19696" y="135389"/>
                </a:lnTo>
                <a:lnTo>
                  <a:pt x="15270" y="136810"/>
                </a:lnTo>
                <a:lnTo>
                  <a:pt x="14907" y="137773"/>
                </a:lnTo>
                <a:lnTo>
                  <a:pt x="14209" y="151018"/>
                </a:lnTo>
                <a:lnTo>
                  <a:pt x="11936" y="154044"/>
                </a:lnTo>
                <a:lnTo>
                  <a:pt x="7623" y="158839"/>
                </a:lnTo>
                <a:lnTo>
                  <a:pt x="7033" y="161753"/>
                </a:lnTo>
                <a:lnTo>
                  <a:pt x="6579" y="175171"/>
                </a:lnTo>
                <a:lnTo>
                  <a:pt x="6562" y="193136"/>
                </a:lnTo>
                <a:lnTo>
                  <a:pt x="5715" y="195644"/>
                </a:lnTo>
                <a:lnTo>
                  <a:pt x="1324" y="203219"/>
                </a:lnTo>
                <a:lnTo>
                  <a:pt x="0" y="208288"/>
                </a:lnTo>
                <a:lnTo>
                  <a:pt x="494" y="210825"/>
                </a:lnTo>
                <a:lnTo>
                  <a:pt x="4387" y="218442"/>
                </a:lnTo>
                <a:lnTo>
                  <a:pt x="6275" y="227095"/>
                </a:lnTo>
                <a:lnTo>
                  <a:pt x="6536" y="239074"/>
                </a:lnTo>
                <a:lnTo>
                  <a:pt x="7391" y="241509"/>
                </a:lnTo>
                <a:lnTo>
                  <a:pt x="11793" y="248982"/>
                </a:lnTo>
                <a:lnTo>
                  <a:pt x="13120" y="254027"/>
                </a:lnTo>
                <a:lnTo>
                  <a:pt x="14088" y="265197"/>
                </a:lnTo>
                <a:lnTo>
                  <a:pt x="16397" y="268290"/>
                </a:lnTo>
                <a:lnTo>
                  <a:pt x="18199" y="270300"/>
                </a:lnTo>
                <a:lnTo>
                  <a:pt x="19399" y="272487"/>
                </a:lnTo>
                <a:lnTo>
                  <a:pt x="20734" y="277174"/>
                </a:lnTo>
                <a:lnTo>
                  <a:pt x="21485" y="284573"/>
                </a:lnTo>
                <a:lnTo>
                  <a:pt x="22437" y="286235"/>
                </a:lnTo>
                <a:lnTo>
                  <a:pt x="23918" y="287343"/>
                </a:lnTo>
                <a:lnTo>
                  <a:pt x="25753" y="288082"/>
                </a:lnTo>
                <a:lnTo>
                  <a:pt x="26975" y="289422"/>
                </a:lnTo>
                <a:lnTo>
                  <a:pt x="27790" y="291161"/>
                </a:lnTo>
                <a:lnTo>
                  <a:pt x="28334" y="293167"/>
                </a:lnTo>
                <a:lnTo>
                  <a:pt x="31196" y="297654"/>
                </a:lnTo>
                <a:lnTo>
                  <a:pt x="35887" y="303388"/>
                </a:lnTo>
                <a:lnTo>
                  <a:pt x="36528" y="306431"/>
                </a:lnTo>
                <a:lnTo>
                  <a:pt x="36699" y="308427"/>
                </a:lnTo>
                <a:lnTo>
                  <a:pt x="37660" y="310605"/>
                </a:lnTo>
                <a:lnTo>
                  <a:pt x="42211" y="317715"/>
                </a:lnTo>
                <a:lnTo>
                  <a:pt x="44781" y="325184"/>
                </a:lnTo>
                <a:lnTo>
                  <a:pt x="49683" y="332759"/>
                </a:lnTo>
                <a:lnTo>
                  <a:pt x="52357" y="340366"/>
                </a:lnTo>
                <a:lnTo>
                  <a:pt x="58741" y="349016"/>
                </a:lnTo>
                <a:lnTo>
                  <a:pt x="71984" y="362583"/>
                </a:lnTo>
                <a:lnTo>
                  <a:pt x="78771" y="369387"/>
                </a:lnTo>
                <a:lnTo>
                  <a:pt x="80947" y="370718"/>
                </a:lnTo>
                <a:lnTo>
                  <a:pt x="88056" y="373438"/>
                </a:lnTo>
                <a:lnTo>
                  <a:pt x="98043" y="381513"/>
                </a:lnTo>
                <a:lnTo>
                  <a:pt x="100569" y="383882"/>
                </a:lnTo>
                <a:lnTo>
                  <a:pt x="103946" y="385462"/>
                </a:lnTo>
                <a:lnTo>
                  <a:pt x="118299" y="388204"/>
                </a:lnTo>
                <a:lnTo>
                  <a:pt x="121980" y="390693"/>
                </a:lnTo>
                <a:lnTo>
                  <a:pt x="124147" y="392542"/>
                </a:lnTo>
                <a:lnTo>
                  <a:pt x="126438" y="393775"/>
                </a:lnTo>
                <a:lnTo>
                  <a:pt x="133708" y="396356"/>
                </a:lnTo>
                <a:lnTo>
                  <a:pt x="141225" y="401260"/>
                </a:lnTo>
                <a:lnTo>
                  <a:pt x="146280" y="402705"/>
                </a:lnTo>
                <a:lnTo>
                  <a:pt x="153887" y="403518"/>
                </a:lnTo>
                <a:lnTo>
                  <a:pt x="155579" y="404479"/>
                </a:lnTo>
                <a:lnTo>
                  <a:pt x="156706" y="405966"/>
                </a:lnTo>
                <a:lnTo>
                  <a:pt x="157457" y="407804"/>
                </a:lnTo>
                <a:lnTo>
                  <a:pt x="158805" y="409030"/>
                </a:lnTo>
                <a:lnTo>
                  <a:pt x="160551" y="409847"/>
                </a:lnTo>
                <a:lnTo>
                  <a:pt x="164748" y="410754"/>
                </a:lnTo>
                <a:lnTo>
                  <a:pt x="169435" y="411157"/>
                </a:lnTo>
                <a:lnTo>
                  <a:pt x="171871" y="412112"/>
                </a:lnTo>
                <a:lnTo>
                  <a:pt x="179343" y="416653"/>
                </a:lnTo>
                <a:lnTo>
                  <a:pt x="204028" y="425995"/>
                </a:lnTo>
                <a:lnTo>
                  <a:pt x="208060" y="426398"/>
                </a:lnTo>
                <a:lnTo>
                  <a:pt x="210320" y="427352"/>
                </a:lnTo>
                <a:lnTo>
                  <a:pt x="215089" y="430670"/>
                </a:lnTo>
                <a:lnTo>
                  <a:pt x="218393" y="431893"/>
                </a:lnTo>
                <a:lnTo>
                  <a:pt x="233604" y="433857"/>
                </a:lnTo>
                <a:lnTo>
                  <a:pt x="236663" y="434018"/>
                </a:lnTo>
                <a:lnTo>
                  <a:pt x="262334" y="441235"/>
                </a:lnTo>
                <a:lnTo>
                  <a:pt x="296777" y="441948"/>
                </a:lnTo>
                <a:lnTo>
                  <a:pt x="355721" y="441960"/>
                </a:lnTo>
                <a:lnTo>
                  <a:pt x="359561" y="442807"/>
                </a:lnTo>
                <a:lnTo>
                  <a:pt x="371808" y="447991"/>
                </a:lnTo>
                <a:lnTo>
                  <a:pt x="382046" y="449110"/>
                </a:lnTo>
                <a:lnTo>
                  <a:pt x="419586" y="449578"/>
                </a:lnTo>
                <a:lnTo>
                  <a:pt x="587134" y="449580"/>
                </a:lnTo>
                <a:lnTo>
                  <a:pt x="590036" y="448734"/>
                </a:lnTo>
                <a:lnTo>
                  <a:pt x="599013" y="444343"/>
                </a:lnTo>
                <a:lnTo>
                  <a:pt x="617613" y="442274"/>
                </a:lnTo>
                <a:lnTo>
                  <a:pt x="653778" y="441964"/>
                </a:lnTo>
                <a:lnTo>
                  <a:pt x="668371" y="441961"/>
                </a:lnTo>
                <a:lnTo>
                  <a:pt x="677748" y="439702"/>
                </a:lnTo>
                <a:lnTo>
                  <a:pt x="690289" y="435929"/>
                </a:lnTo>
                <a:lnTo>
                  <a:pt x="713450" y="434480"/>
                </a:lnTo>
                <a:lnTo>
                  <a:pt x="749300" y="434345"/>
                </a:lnTo>
                <a:lnTo>
                  <a:pt x="786010" y="434340"/>
                </a:lnTo>
                <a:lnTo>
                  <a:pt x="788660" y="433494"/>
                </a:lnTo>
                <a:lnTo>
                  <a:pt x="796436" y="429103"/>
                </a:lnTo>
                <a:lnTo>
                  <a:pt x="801552" y="427780"/>
                </a:lnTo>
                <a:lnTo>
                  <a:pt x="824596" y="425935"/>
                </a:lnTo>
                <a:lnTo>
                  <a:pt x="836670" y="420701"/>
                </a:lnTo>
                <a:lnTo>
                  <a:pt x="846880" y="419575"/>
                </a:lnTo>
                <a:lnTo>
                  <a:pt x="851253" y="419416"/>
                </a:lnTo>
                <a:lnTo>
                  <a:pt x="855016" y="418465"/>
                </a:lnTo>
                <a:lnTo>
                  <a:pt x="867138" y="413111"/>
                </a:lnTo>
                <a:lnTo>
                  <a:pt x="869839" y="412567"/>
                </a:lnTo>
                <a:lnTo>
                  <a:pt x="875098" y="409705"/>
                </a:lnTo>
                <a:lnTo>
                  <a:pt x="877686" y="407757"/>
                </a:lnTo>
                <a:lnTo>
                  <a:pt x="882818" y="405592"/>
                </a:lnTo>
                <a:lnTo>
                  <a:pt x="890468" y="404373"/>
                </a:lnTo>
                <a:lnTo>
                  <a:pt x="893012" y="404202"/>
                </a:lnTo>
                <a:lnTo>
                  <a:pt x="895555" y="403242"/>
                </a:lnTo>
                <a:lnTo>
                  <a:pt x="903179" y="398691"/>
                </a:lnTo>
                <a:lnTo>
                  <a:pt x="910800" y="396120"/>
                </a:lnTo>
                <a:lnTo>
                  <a:pt x="918421" y="391219"/>
                </a:lnTo>
                <a:lnTo>
                  <a:pt x="923501" y="389775"/>
                </a:lnTo>
                <a:lnTo>
                  <a:pt x="938741" y="388721"/>
                </a:lnTo>
                <a:lnTo>
                  <a:pt x="941281" y="387841"/>
                </a:lnTo>
                <a:lnTo>
                  <a:pt x="949936" y="382068"/>
                </a:lnTo>
                <a:lnTo>
                  <a:pt x="962464" y="380364"/>
                </a:lnTo>
                <a:lnTo>
                  <a:pt x="972575" y="374467"/>
                </a:lnTo>
                <a:lnTo>
                  <a:pt x="985280" y="372748"/>
                </a:lnTo>
                <a:lnTo>
                  <a:pt x="994111" y="368207"/>
                </a:lnTo>
                <a:lnTo>
                  <a:pt x="1002090" y="365639"/>
                </a:lnTo>
                <a:lnTo>
                  <a:pt x="1009816" y="360738"/>
                </a:lnTo>
                <a:lnTo>
                  <a:pt x="1014921" y="359295"/>
                </a:lnTo>
                <a:lnTo>
                  <a:pt x="1026134" y="358242"/>
                </a:lnTo>
                <a:lnTo>
                  <a:pt x="1029229" y="355927"/>
                </a:lnTo>
                <a:lnTo>
                  <a:pt x="1031239" y="354125"/>
                </a:lnTo>
                <a:lnTo>
                  <a:pt x="1033427" y="352923"/>
                </a:lnTo>
                <a:lnTo>
                  <a:pt x="1038115" y="351588"/>
                </a:lnTo>
                <a:lnTo>
                  <a:pt x="1045514" y="350836"/>
                </a:lnTo>
                <a:lnTo>
                  <a:pt x="1048023" y="349884"/>
                </a:lnTo>
                <a:lnTo>
                  <a:pt x="1056624" y="343987"/>
                </a:lnTo>
                <a:lnTo>
                  <a:pt x="1061723" y="339177"/>
                </a:lnTo>
                <a:lnTo>
                  <a:pt x="1063909" y="337878"/>
                </a:lnTo>
                <a:lnTo>
                  <a:pt x="1068595" y="336435"/>
                </a:lnTo>
                <a:lnTo>
                  <a:pt x="1075994" y="335622"/>
                </a:lnTo>
                <a:lnTo>
                  <a:pt x="1078503" y="334661"/>
                </a:lnTo>
                <a:lnTo>
                  <a:pt x="1086079" y="330111"/>
                </a:lnTo>
                <a:lnTo>
                  <a:pt x="1091149" y="328749"/>
                </a:lnTo>
                <a:lnTo>
                  <a:pt x="1092840" y="327540"/>
                </a:lnTo>
                <a:lnTo>
                  <a:pt x="1093967" y="325886"/>
                </a:lnTo>
                <a:lnTo>
                  <a:pt x="1094718" y="323938"/>
                </a:lnTo>
                <a:lnTo>
                  <a:pt x="1096067" y="322638"/>
                </a:lnTo>
                <a:lnTo>
                  <a:pt x="1097811" y="321772"/>
                </a:lnTo>
                <a:lnTo>
                  <a:pt x="1099821" y="321195"/>
                </a:lnTo>
                <a:lnTo>
                  <a:pt x="1104312" y="318296"/>
                </a:lnTo>
                <a:lnTo>
                  <a:pt x="1119138" y="304728"/>
                </a:lnTo>
                <a:lnTo>
                  <a:pt x="1122775" y="301099"/>
                </a:lnTo>
                <a:lnTo>
                  <a:pt x="1124084" y="298946"/>
                </a:lnTo>
                <a:lnTo>
                  <a:pt x="1125538" y="294296"/>
                </a:lnTo>
                <a:lnTo>
                  <a:pt x="1126772" y="292717"/>
                </a:lnTo>
                <a:lnTo>
                  <a:pt x="1128442" y="291665"/>
                </a:lnTo>
                <a:lnTo>
                  <a:pt x="1133160" y="289976"/>
                </a:lnTo>
                <a:lnTo>
                  <a:pt x="1147820" y="276053"/>
                </a:lnTo>
                <a:lnTo>
                  <a:pt x="1148400" y="275475"/>
                </a:lnTo>
                <a:lnTo>
                  <a:pt x="1148787" y="274244"/>
                </a:lnTo>
                <a:lnTo>
                  <a:pt x="1149217" y="270617"/>
                </a:lnTo>
                <a:lnTo>
                  <a:pt x="1150178" y="269312"/>
                </a:lnTo>
                <a:lnTo>
                  <a:pt x="1151666" y="268441"/>
                </a:lnTo>
                <a:lnTo>
                  <a:pt x="1156092" y="267044"/>
                </a:lnTo>
                <a:lnTo>
                  <a:pt x="1156455" y="266083"/>
                </a:lnTo>
                <a:lnTo>
                  <a:pt x="1157153" y="259403"/>
                </a:lnTo>
                <a:lnTo>
                  <a:pt x="1157181" y="244162"/>
                </a:lnTo>
                <a:lnTo>
                  <a:pt x="1164708" y="236316"/>
                </a:lnTo>
                <a:lnTo>
                  <a:pt x="1164800" y="222710"/>
                </a:lnTo>
                <a:lnTo>
                  <a:pt x="1164801" y="221081"/>
                </a:lnTo>
                <a:lnTo>
                  <a:pt x="1172328" y="213454"/>
                </a:lnTo>
                <a:lnTo>
                  <a:pt x="1172421" y="199751"/>
                </a:lnTo>
                <a:lnTo>
                  <a:pt x="1172421" y="191560"/>
                </a:lnTo>
                <a:lnTo>
                  <a:pt x="1173267" y="191207"/>
                </a:lnTo>
                <a:lnTo>
                  <a:pt x="1178982" y="190593"/>
                </a:lnTo>
                <a:lnTo>
                  <a:pt x="1179335" y="189715"/>
                </a:lnTo>
                <a:lnTo>
                  <a:pt x="1180013" y="183196"/>
                </a:lnTo>
                <a:lnTo>
                  <a:pt x="1180041" y="160334"/>
                </a:lnTo>
                <a:lnTo>
                  <a:pt x="1172448" y="160021"/>
                </a:lnTo>
                <a:lnTo>
                  <a:pt x="1172421" y="148355"/>
                </a:lnTo>
                <a:lnTo>
                  <a:pt x="1171575" y="146316"/>
                </a:lnTo>
                <a:lnTo>
                  <a:pt x="1167184" y="139403"/>
                </a:lnTo>
                <a:lnTo>
                  <a:pt x="1163014" y="127223"/>
                </a:lnTo>
                <a:lnTo>
                  <a:pt x="1159773" y="118350"/>
                </a:lnTo>
                <a:lnTo>
                  <a:pt x="1158333" y="108762"/>
                </a:lnTo>
                <a:lnTo>
                  <a:pt x="1156256" y="102142"/>
                </a:lnTo>
                <a:lnTo>
                  <a:pt x="1153177" y="94341"/>
                </a:lnTo>
                <a:lnTo>
                  <a:pt x="1149432" y="85754"/>
                </a:lnTo>
                <a:lnTo>
                  <a:pt x="1145241" y="77489"/>
                </a:lnTo>
                <a:lnTo>
                  <a:pt x="1140755" y="69440"/>
                </a:lnTo>
                <a:lnTo>
                  <a:pt x="1136070" y="61533"/>
                </a:lnTo>
                <a:lnTo>
                  <a:pt x="1126349" y="45975"/>
                </a:lnTo>
                <a:lnTo>
                  <a:pt x="1111461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Annotation607"/>
          <p:cNvSpPr/>
          <p:nvPr/>
        </p:nvSpPr>
        <p:spPr>
          <a:xfrm>
            <a:off x="-1051560" y="4396740"/>
            <a:ext cx="441511" cy="365278"/>
          </a:xfrm>
          <a:custGeom>
            <a:avLst/>
            <a:gdLst/>
            <a:ahLst/>
            <a:cxnLst/>
            <a:rect l="0" t="0" r="0" b="0"/>
            <a:pathLst>
              <a:path w="441511" h="365278">
                <a:moveTo>
                  <a:pt x="0" y="0"/>
                </a:moveTo>
                <a:lnTo>
                  <a:pt x="4045" y="0"/>
                </a:lnTo>
                <a:lnTo>
                  <a:pt x="6083" y="847"/>
                </a:lnTo>
                <a:lnTo>
                  <a:pt x="12997" y="5237"/>
                </a:lnTo>
                <a:lnTo>
                  <a:pt x="25176" y="9407"/>
                </a:lnTo>
                <a:lnTo>
                  <a:pt x="38786" y="15770"/>
                </a:lnTo>
                <a:lnTo>
                  <a:pt x="48565" y="21402"/>
                </a:lnTo>
                <a:lnTo>
                  <a:pt x="64437" y="34093"/>
                </a:lnTo>
                <a:lnTo>
                  <a:pt x="77745" y="43657"/>
                </a:lnTo>
                <a:lnTo>
                  <a:pt x="87390" y="51118"/>
                </a:lnTo>
                <a:lnTo>
                  <a:pt x="111653" y="70697"/>
                </a:lnTo>
                <a:lnTo>
                  <a:pt x="122696" y="80152"/>
                </a:lnTo>
                <a:lnTo>
                  <a:pt x="132597" y="88994"/>
                </a:lnTo>
                <a:lnTo>
                  <a:pt x="150372" y="105593"/>
                </a:lnTo>
                <a:lnTo>
                  <a:pt x="182479" y="136946"/>
                </a:lnTo>
                <a:lnTo>
                  <a:pt x="213281" y="167598"/>
                </a:lnTo>
                <a:lnTo>
                  <a:pt x="221774" y="175232"/>
                </a:lnTo>
                <a:lnTo>
                  <a:pt x="230822" y="182861"/>
                </a:lnTo>
                <a:lnTo>
                  <a:pt x="240242" y="190488"/>
                </a:lnTo>
                <a:lnTo>
                  <a:pt x="249061" y="198112"/>
                </a:lnTo>
                <a:lnTo>
                  <a:pt x="257481" y="205734"/>
                </a:lnTo>
                <a:lnTo>
                  <a:pt x="265634" y="213357"/>
                </a:lnTo>
                <a:lnTo>
                  <a:pt x="272762" y="220977"/>
                </a:lnTo>
                <a:lnTo>
                  <a:pt x="279208" y="228599"/>
                </a:lnTo>
                <a:lnTo>
                  <a:pt x="285199" y="236219"/>
                </a:lnTo>
                <a:lnTo>
                  <a:pt x="291733" y="243839"/>
                </a:lnTo>
                <a:lnTo>
                  <a:pt x="298628" y="251460"/>
                </a:lnTo>
                <a:lnTo>
                  <a:pt x="305766" y="259080"/>
                </a:lnTo>
                <a:lnTo>
                  <a:pt x="313064" y="265853"/>
                </a:lnTo>
                <a:lnTo>
                  <a:pt x="320469" y="272062"/>
                </a:lnTo>
                <a:lnTo>
                  <a:pt x="327946" y="277895"/>
                </a:lnTo>
                <a:lnTo>
                  <a:pt x="334624" y="284323"/>
                </a:lnTo>
                <a:lnTo>
                  <a:pt x="340769" y="291149"/>
                </a:lnTo>
                <a:lnTo>
                  <a:pt x="346560" y="298239"/>
                </a:lnTo>
                <a:lnTo>
                  <a:pt x="359766" y="308376"/>
                </a:lnTo>
                <a:lnTo>
                  <a:pt x="373256" y="316549"/>
                </a:lnTo>
                <a:lnTo>
                  <a:pt x="384896" y="325826"/>
                </a:lnTo>
                <a:lnTo>
                  <a:pt x="395714" y="335594"/>
                </a:lnTo>
                <a:lnTo>
                  <a:pt x="409066" y="348356"/>
                </a:lnTo>
                <a:lnTo>
                  <a:pt x="421163" y="360253"/>
                </a:lnTo>
                <a:lnTo>
                  <a:pt x="423862" y="362088"/>
                </a:lnTo>
                <a:lnTo>
                  <a:pt x="429119" y="364128"/>
                </a:lnTo>
                <a:lnTo>
                  <a:pt x="436838" y="365277"/>
                </a:lnTo>
                <a:lnTo>
                  <a:pt x="438546" y="364591"/>
                </a:lnTo>
                <a:lnTo>
                  <a:pt x="439684" y="363288"/>
                </a:lnTo>
                <a:lnTo>
                  <a:pt x="440443" y="361571"/>
                </a:lnTo>
                <a:lnTo>
                  <a:pt x="441510" y="351067"/>
                </a:lnTo>
                <a:lnTo>
                  <a:pt x="439502" y="342014"/>
                </a:lnTo>
                <a:lnTo>
                  <a:pt x="434340" y="3276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Annotation608"/>
          <p:cNvSpPr/>
          <p:nvPr/>
        </p:nvSpPr>
        <p:spPr>
          <a:xfrm>
            <a:off x="-967282" y="4442496"/>
            <a:ext cx="228143" cy="437577"/>
          </a:xfrm>
          <a:custGeom>
            <a:avLst/>
            <a:gdLst/>
            <a:ahLst/>
            <a:cxnLst/>
            <a:rect l="0" t="0" r="0" b="0"/>
            <a:pathLst>
              <a:path w="228143" h="437577">
                <a:moveTo>
                  <a:pt x="228142" y="22824"/>
                </a:moveTo>
                <a:lnTo>
                  <a:pt x="224097" y="18779"/>
                </a:lnTo>
                <a:lnTo>
                  <a:pt x="222059" y="17587"/>
                </a:lnTo>
                <a:lnTo>
                  <a:pt x="217536" y="16263"/>
                </a:lnTo>
                <a:lnTo>
                  <a:pt x="215991" y="15063"/>
                </a:lnTo>
                <a:lnTo>
                  <a:pt x="214962" y="13417"/>
                </a:lnTo>
                <a:lnTo>
                  <a:pt x="214275" y="11472"/>
                </a:lnTo>
                <a:lnTo>
                  <a:pt x="211255" y="7054"/>
                </a:lnTo>
                <a:lnTo>
                  <a:pt x="206462" y="1365"/>
                </a:lnTo>
                <a:lnTo>
                  <a:pt x="205222" y="898"/>
                </a:lnTo>
                <a:lnTo>
                  <a:pt x="198179" y="18"/>
                </a:lnTo>
                <a:lnTo>
                  <a:pt x="198007" y="0"/>
                </a:lnTo>
                <a:lnTo>
                  <a:pt x="193719" y="4020"/>
                </a:lnTo>
                <a:lnTo>
                  <a:pt x="192493" y="6055"/>
                </a:lnTo>
                <a:lnTo>
                  <a:pt x="191131" y="10573"/>
                </a:lnTo>
                <a:lnTo>
                  <a:pt x="190365" y="21922"/>
                </a:lnTo>
                <a:lnTo>
                  <a:pt x="187928" y="31172"/>
                </a:lnTo>
                <a:lnTo>
                  <a:pt x="184022" y="40928"/>
                </a:lnTo>
                <a:lnTo>
                  <a:pt x="179464" y="50908"/>
                </a:lnTo>
                <a:lnTo>
                  <a:pt x="177064" y="57633"/>
                </a:lnTo>
                <a:lnTo>
                  <a:pt x="174616" y="65503"/>
                </a:lnTo>
                <a:lnTo>
                  <a:pt x="169640" y="82432"/>
                </a:lnTo>
                <a:lnTo>
                  <a:pt x="164605" y="98423"/>
                </a:lnTo>
                <a:lnTo>
                  <a:pt x="162078" y="107091"/>
                </a:lnTo>
                <a:lnTo>
                  <a:pt x="157011" y="125752"/>
                </a:lnTo>
                <a:lnTo>
                  <a:pt x="153628" y="135469"/>
                </a:lnTo>
                <a:lnTo>
                  <a:pt x="149679" y="145334"/>
                </a:lnTo>
                <a:lnTo>
                  <a:pt x="140777" y="166173"/>
                </a:lnTo>
                <a:lnTo>
                  <a:pt x="131175" y="189545"/>
                </a:lnTo>
                <a:lnTo>
                  <a:pt x="126244" y="200859"/>
                </a:lnTo>
                <a:lnTo>
                  <a:pt x="116250" y="222459"/>
                </a:lnTo>
                <a:lnTo>
                  <a:pt x="101103" y="253660"/>
                </a:lnTo>
                <a:lnTo>
                  <a:pt x="95189" y="263921"/>
                </a:lnTo>
                <a:lnTo>
                  <a:pt x="88707" y="274149"/>
                </a:lnTo>
                <a:lnTo>
                  <a:pt x="81845" y="284354"/>
                </a:lnTo>
                <a:lnTo>
                  <a:pt x="75578" y="294544"/>
                </a:lnTo>
                <a:lnTo>
                  <a:pt x="69706" y="304724"/>
                </a:lnTo>
                <a:lnTo>
                  <a:pt x="64098" y="314897"/>
                </a:lnTo>
                <a:lnTo>
                  <a:pt x="58666" y="324220"/>
                </a:lnTo>
                <a:lnTo>
                  <a:pt x="48115" y="341351"/>
                </a:lnTo>
                <a:lnTo>
                  <a:pt x="32655" y="365276"/>
                </a:lnTo>
                <a:lnTo>
                  <a:pt x="28391" y="373045"/>
                </a:lnTo>
                <a:lnTo>
                  <a:pt x="24701" y="380765"/>
                </a:lnTo>
                <a:lnTo>
                  <a:pt x="21395" y="388451"/>
                </a:lnTo>
                <a:lnTo>
                  <a:pt x="15463" y="401508"/>
                </a:lnTo>
                <a:lnTo>
                  <a:pt x="10005" y="412108"/>
                </a:lnTo>
                <a:lnTo>
                  <a:pt x="3018" y="422835"/>
                </a:lnTo>
                <a:lnTo>
                  <a:pt x="1087" y="428643"/>
                </a:lnTo>
                <a:lnTo>
                  <a:pt x="0" y="436672"/>
                </a:lnTo>
                <a:lnTo>
                  <a:pt x="694" y="437576"/>
                </a:lnTo>
                <a:lnTo>
                  <a:pt x="2003" y="437332"/>
                </a:lnTo>
                <a:lnTo>
                  <a:pt x="5716" y="434803"/>
                </a:lnTo>
                <a:lnTo>
                  <a:pt x="10188" y="430857"/>
                </a:lnTo>
                <a:lnTo>
                  <a:pt x="14998" y="421766"/>
                </a:lnTo>
                <a:lnTo>
                  <a:pt x="22402" y="40382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Annotation609"/>
          <p:cNvSpPr/>
          <p:nvPr/>
        </p:nvSpPr>
        <p:spPr>
          <a:xfrm>
            <a:off x="-312067" y="3855720"/>
            <a:ext cx="296828" cy="646509"/>
          </a:xfrm>
          <a:custGeom>
            <a:avLst/>
            <a:gdLst/>
            <a:ahLst/>
            <a:cxnLst/>
            <a:rect l="0" t="0" r="0" b="0"/>
            <a:pathLst>
              <a:path w="296828" h="646509">
                <a:moveTo>
                  <a:pt x="30127" y="0"/>
                </a:moveTo>
                <a:lnTo>
                  <a:pt x="54398" y="0"/>
                </a:lnTo>
                <a:lnTo>
                  <a:pt x="62394" y="847"/>
                </a:lnTo>
                <a:lnTo>
                  <a:pt x="68572" y="2257"/>
                </a:lnTo>
                <a:lnTo>
                  <a:pt x="77694" y="6083"/>
                </a:lnTo>
                <a:lnTo>
                  <a:pt x="84570" y="10606"/>
                </a:lnTo>
                <a:lnTo>
                  <a:pt x="86742" y="12997"/>
                </a:lnTo>
                <a:lnTo>
                  <a:pt x="88190" y="15438"/>
                </a:lnTo>
                <a:lnTo>
                  <a:pt x="89156" y="17912"/>
                </a:lnTo>
                <a:lnTo>
                  <a:pt x="90515" y="29484"/>
                </a:lnTo>
                <a:lnTo>
                  <a:pt x="90917" y="47683"/>
                </a:lnTo>
                <a:lnTo>
                  <a:pt x="91086" y="161869"/>
                </a:lnTo>
                <a:lnTo>
                  <a:pt x="90240" y="173105"/>
                </a:lnTo>
                <a:lnTo>
                  <a:pt x="88829" y="184831"/>
                </a:lnTo>
                <a:lnTo>
                  <a:pt x="87042" y="196881"/>
                </a:lnTo>
                <a:lnTo>
                  <a:pt x="85003" y="208300"/>
                </a:lnTo>
                <a:lnTo>
                  <a:pt x="82798" y="219300"/>
                </a:lnTo>
                <a:lnTo>
                  <a:pt x="80481" y="230020"/>
                </a:lnTo>
                <a:lnTo>
                  <a:pt x="78936" y="241400"/>
                </a:lnTo>
                <a:lnTo>
                  <a:pt x="77906" y="253220"/>
                </a:lnTo>
                <a:lnTo>
                  <a:pt x="77220" y="265333"/>
                </a:lnTo>
                <a:lnTo>
                  <a:pt x="75069" y="275949"/>
                </a:lnTo>
                <a:lnTo>
                  <a:pt x="64798" y="304718"/>
                </a:lnTo>
                <a:lnTo>
                  <a:pt x="61708" y="315752"/>
                </a:lnTo>
                <a:lnTo>
                  <a:pt x="50664" y="359833"/>
                </a:lnTo>
                <a:lnTo>
                  <a:pt x="45464" y="378366"/>
                </a:lnTo>
                <a:lnTo>
                  <a:pt x="40330" y="395916"/>
                </a:lnTo>
                <a:lnTo>
                  <a:pt x="32680" y="423990"/>
                </a:lnTo>
                <a:lnTo>
                  <a:pt x="27593" y="440746"/>
                </a:lnTo>
                <a:lnTo>
                  <a:pt x="12348" y="487573"/>
                </a:lnTo>
                <a:lnTo>
                  <a:pt x="8772" y="506463"/>
                </a:lnTo>
                <a:lnTo>
                  <a:pt x="5678" y="519735"/>
                </a:lnTo>
                <a:lnTo>
                  <a:pt x="1434" y="536971"/>
                </a:lnTo>
                <a:lnTo>
                  <a:pt x="0" y="554425"/>
                </a:lnTo>
                <a:lnTo>
                  <a:pt x="2062" y="564194"/>
                </a:lnTo>
                <a:lnTo>
                  <a:pt x="10284" y="584262"/>
                </a:lnTo>
                <a:lnTo>
                  <a:pt x="17568" y="595413"/>
                </a:lnTo>
                <a:lnTo>
                  <a:pt x="24828" y="601319"/>
                </a:lnTo>
                <a:lnTo>
                  <a:pt x="32852" y="606766"/>
                </a:lnTo>
                <a:lnTo>
                  <a:pt x="39240" y="612009"/>
                </a:lnTo>
                <a:lnTo>
                  <a:pt x="47160" y="617162"/>
                </a:lnTo>
                <a:lnTo>
                  <a:pt x="51642" y="619721"/>
                </a:lnTo>
                <a:lnTo>
                  <a:pt x="57170" y="622274"/>
                </a:lnTo>
                <a:lnTo>
                  <a:pt x="63396" y="624823"/>
                </a:lnTo>
                <a:lnTo>
                  <a:pt x="70086" y="627369"/>
                </a:lnTo>
                <a:lnTo>
                  <a:pt x="84293" y="632455"/>
                </a:lnTo>
                <a:lnTo>
                  <a:pt x="91638" y="634997"/>
                </a:lnTo>
                <a:lnTo>
                  <a:pt x="98228" y="636691"/>
                </a:lnTo>
                <a:lnTo>
                  <a:pt x="104314" y="637821"/>
                </a:lnTo>
                <a:lnTo>
                  <a:pt x="110065" y="638574"/>
                </a:lnTo>
                <a:lnTo>
                  <a:pt x="116439" y="639922"/>
                </a:lnTo>
                <a:lnTo>
                  <a:pt x="123228" y="641668"/>
                </a:lnTo>
                <a:lnTo>
                  <a:pt x="130295" y="643679"/>
                </a:lnTo>
                <a:lnTo>
                  <a:pt x="138392" y="645019"/>
                </a:lnTo>
                <a:lnTo>
                  <a:pt x="147177" y="645913"/>
                </a:lnTo>
                <a:lnTo>
                  <a:pt x="156420" y="646508"/>
                </a:lnTo>
                <a:lnTo>
                  <a:pt x="164276" y="646059"/>
                </a:lnTo>
                <a:lnTo>
                  <a:pt x="171206" y="644913"/>
                </a:lnTo>
                <a:lnTo>
                  <a:pt x="177520" y="643302"/>
                </a:lnTo>
                <a:lnTo>
                  <a:pt x="184269" y="641381"/>
                </a:lnTo>
                <a:lnTo>
                  <a:pt x="198541" y="636989"/>
                </a:lnTo>
                <a:lnTo>
                  <a:pt x="205056" y="635479"/>
                </a:lnTo>
                <a:lnTo>
                  <a:pt x="211093" y="634473"/>
                </a:lnTo>
                <a:lnTo>
                  <a:pt x="216811" y="633802"/>
                </a:lnTo>
                <a:lnTo>
                  <a:pt x="223163" y="632508"/>
                </a:lnTo>
                <a:lnTo>
                  <a:pt x="229938" y="630799"/>
                </a:lnTo>
                <a:lnTo>
                  <a:pt x="236994" y="628812"/>
                </a:lnTo>
                <a:lnTo>
                  <a:pt x="243392" y="625795"/>
                </a:lnTo>
                <a:lnTo>
                  <a:pt x="249350" y="622090"/>
                </a:lnTo>
                <a:lnTo>
                  <a:pt x="255016" y="617927"/>
                </a:lnTo>
                <a:lnTo>
                  <a:pt x="263569" y="611043"/>
                </a:lnTo>
                <a:lnTo>
                  <a:pt x="270192" y="605161"/>
                </a:lnTo>
                <a:lnTo>
                  <a:pt x="275958" y="599725"/>
                </a:lnTo>
                <a:lnTo>
                  <a:pt x="283964" y="587860"/>
                </a:lnTo>
                <a:lnTo>
                  <a:pt x="291699" y="573619"/>
                </a:lnTo>
                <a:lnTo>
                  <a:pt x="294548" y="565950"/>
                </a:lnTo>
                <a:lnTo>
                  <a:pt x="295814" y="558874"/>
                </a:lnTo>
                <a:lnTo>
                  <a:pt x="296827" y="541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Annotation610"/>
          <p:cNvSpPr/>
          <p:nvPr/>
        </p:nvSpPr>
        <p:spPr>
          <a:xfrm>
            <a:off x="-129507" y="4320540"/>
            <a:ext cx="68548" cy="700937"/>
          </a:xfrm>
          <a:custGeom>
            <a:avLst/>
            <a:gdLst/>
            <a:ahLst/>
            <a:cxnLst/>
            <a:rect l="0" t="0" r="0" b="0"/>
            <a:pathLst>
              <a:path w="68548" h="700937">
                <a:moveTo>
                  <a:pt x="68547" y="0"/>
                </a:moveTo>
                <a:lnTo>
                  <a:pt x="64502" y="0"/>
                </a:lnTo>
                <a:lnTo>
                  <a:pt x="63310" y="847"/>
                </a:lnTo>
                <a:lnTo>
                  <a:pt x="62516" y="2257"/>
                </a:lnTo>
                <a:lnTo>
                  <a:pt x="61986" y="4045"/>
                </a:lnTo>
                <a:lnTo>
                  <a:pt x="60786" y="5237"/>
                </a:lnTo>
                <a:lnTo>
                  <a:pt x="59140" y="6031"/>
                </a:lnTo>
                <a:lnTo>
                  <a:pt x="57196" y="6561"/>
                </a:lnTo>
                <a:lnTo>
                  <a:pt x="55053" y="7761"/>
                </a:lnTo>
                <a:lnTo>
                  <a:pt x="52778" y="9407"/>
                </a:lnTo>
                <a:lnTo>
                  <a:pt x="47088" y="14088"/>
                </a:lnTo>
                <a:lnTo>
                  <a:pt x="43234" y="15318"/>
                </a:lnTo>
                <a:lnTo>
                  <a:pt x="29921" y="18944"/>
                </a:lnTo>
                <a:lnTo>
                  <a:pt x="24170" y="21096"/>
                </a:lnTo>
                <a:lnTo>
                  <a:pt x="19489" y="23377"/>
                </a:lnTo>
                <a:lnTo>
                  <a:pt x="15522" y="25745"/>
                </a:lnTo>
                <a:lnTo>
                  <a:pt x="12877" y="28170"/>
                </a:lnTo>
                <a:lnTo>
                  <a:pt x="11114" y="30634"/>
                </a:lnTo>
                <a:lnTo>
                  <a:pt x="8308" y="36475"/>
                </a:lnTo>
                <a:lnTo>
                  <a:pt x="4239" y="44715"/>
                </a:lnTo>
                <a:lnTo>
                  <a:pt x="2815" y="49284"/>
                </a:lnTo>
                <a:lnTo>
                  <a:pt x="811" y="63803"/>
                </a:lnTo>
                <a:lnTo>
                  <a:pt x="217" y="79676"/>
                </a:lnTo>
                <a:lnTo>
                  <a:pt x="0" y="118803"/>
                </a:lnTo>
                <a:lnTo>
                  <a:pt x="836" y="127462"/>
                </a:lnTo>
                <a:lnTo>
                  <a:pt x="2239" y="135774"/>
                </a:lnTo>
                <a:lnTo>
                  <a:pt x="4022" y="143856"/>
                </a:lnTo>
                <a:lnTo>
                  <a:pt x="6003" y="159609"/>
                </a:lnTo>
                <a:lnTo>
                  <a:pt x="6883" y="175924"/>
                </a:lnTo>
                <a:lnTo>
                  <a:pt x="7274" y="194464"/>
                </a:lnTo>
                <a:lnTo>
                  <a:pt x="8225" y="204149"/>
                </a:lnTo>
                <a:lnTo>
                  <a:pt x="9706" y="213993"/>
                </a:lnTo>
                <a:lnTo>
                  <a:pt x="11540" y="223942"/>
                </a:lnTo>
                <a:lnTo>
                  <a:pt x="13577" y="244028"/>
                </a:lnTo>
                <a:lnTo>
                  <a:pt x="14482" y="264243"/>
                </a:lnTo>
                <a:lnTo>
                  <a:pt x="14885" y="284517"/>
                </a:lnTo>
                <a:lnTo>
                  <a:pt x="15839" y="294665"/>
                </a:lnTo>
                <a:lnTo>
                  <a:pt x="17322" y="304817"/>
                </a:lnTo>
                <a:lnTo>
                  <a:pt x="19157" y="314971"/>
                </a:lnTo>
                <a:lnTo>
                  <a:pt x="21227" y="325127"/>
                </a:lnTo>
                <a:lnTo>
                  <a:pt x="33111" y="379966"/>
                </a:lnTo>
                <a:lnTo>
                  <a:pt x="34763" y="391318"/>
                </a:lnTo>
                <a:lnTo>
                  <a:pt x="36599" y="412961"/>
                </a:lnTo>
                <a:lnTo>
                  <a:pt x="37935" y="423474"/>
                </a:lnTo>
                <a:lnTo>
                  <a:pt x="39672" y="433869"/>
                </a:lnTo>
                <a:lnTo>
                  <a:pt x="41677" y="444186"/>
                </a:lnTo>
                <a:lnTo>
                  <a:pt x="43014" y="454451"/>
                </a:lnTo>
                <a:lnTo>
                  <a:pt x="44499" y="474887"/>
                </a:lnTo>
                <a:lnTo>
                  <a:pt x="45159" y="495259"/>
                </a:lnTo>
                <a:lnTo>
                  <a:pt x="46299" y="515602"/>
                </a:lnTo>
                <a:lnTo>
                  <a:pt x="47788" y="525768"/>
                </a:lnTo>
                <a:lnTo>
                  <a:pt x="49628" y="535932"/>
                </a:lnTo>
                <a:lnTo>
                  <a:pt x="51672" y="553999"/>
                </a:lnTo>
                <a:lnTo>
                  <a:pt x="52580" y="570495"/>
                </a:lnTo>
                <a:lnTo>
                  <a:pt x="52984" y="586293"/>
                </a:lnTo>
                <a:lnTo>
                  <a:pt x="53938" y="594062"/>
                </a:lnTo>
                <a:lnTo>
                  <a:pt x="55421" y="601782"/>
                </a:lnTo>
                <a:lnTo>
                  <a:pt x="57256" y="609468"/>
                </a:lnTo>
                <a:lnTo>
                  <a:pt x="59296" y="622523"/>
                </a:lnTo>
                <a:lnTo>
                  <a:pt x="60443" y="639394"/>
                </a:lnTo>
                <a:lnTo>
                  <a:pt x="60831" y="660265"/>
                </a:lnTo>
                <a:lnTo>
                  <a:pt x="60919" y="680262"/>
                </a:lnTo>
                <a:lnTo>
                  <a:pt x="61768" y="682955"/>
                </a:lnTo>
                <a:lnTo>
                  <a:pt x="63181" y="685597"/>
                </a:lnTo>
                <a:lnTo>
                  <a:pt x="67487" y="691875"/>
                </a:lnTo>
                <a:lnTo>
                  <a:pt x="68076" y="694991"/>
                </a:lnTo>
                <a:lnTo>
                  <a:pt x="68539" y="700936"/>
                </a:lnTo>
                <a:lnTo>
                  <a:pt x="66285" y="698736"/>
                </a:lnTo>
                <a:lnTo>
                  <a:pt x="22827" y="655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Annotation611"/>
          <p:cNvSpPr/>
          <p:nvPr/>
        </p:nvSpPr>
        <p:spPr>
          <a:xfrm>
            <a:off x="-228247" y="5311168"/>
            <a:ext cx="213008" cy="278384"/>
          </a:xfrm>
          <a:custGeom>
            <a:avLst/>
            <a:gdLst/>
            <a:ahLst/>
            <a:cxnLst/>
            <a:rect l="0" t="0" r="0" b="0"/>
            <a:pathLst>
              <a:path w="213008" h="278384">
                <a:moveTo>
                  <a:pt x="91087" y="7592"/>
                </a:moveTo>
                <a:lnTo>
                  <a:pt x="98679" y="0"/>
                </a:lnTo>
                <a:lnTo>
                  <a:pt x="92144" y="6536"/>
                </a:lnTo>
                <a:lnTo>
                  <a:pt x="91557" y="9380"/>
                </a:lnTo>
                <a:lnTo>
                  <a:pt x="91400" y="11324"/>
                </a:lnTo>
                <a:lnTo>
                  <a:pt x="90449" y="13467"/>
                </a:lnTo>
                <a:lnTo>
                  <a:pt x="85065" y="21374"/>
                </a:lnTo>
                <a:lnTo>
                  <a:pt x="80508" y="29522"/>
                </a:lnTo>
                <a:lnTo>
                  <a:pt x="73183" y="43629"/>
                </a:lnTo>
                <a:lnTo>
                  <a:pt x="68172" y="51267"/>
                </a:lnTo>
                <a:lnTo>
                  <a:pt x="65650" y="54488"/>
                </a:lnTo>
                <a:lnTo>
                  <a:pt x="63122" y="59176"/>
                </a:lnTo>
                <a:lnTo>
                  <a:pt x="60591" y="64842"/>
                </a:lnTo>
                <a:lnTo>
                  <a:pt x="58056" y="71159"/>
                </a:lnTo>
                <a:lnTo>
                  <a:pt x="55520" y="77064"/>
                </a:lnTo>
                <a:lnTo>
                  <a:pt x="50444" y="88139"/>
                </a:lnTo>
                <a:lnTo>
                  <a:pt x="47905" y="94310"/>
                </a:lnTo>
                <a:lnTo>
                  <a:pt x="45366" y="100964"/>
                </a:lnTo>
                <a:lnTo>
                  <a:pt x="40286" y="115131"/>
                </a:lnTo>
                <a:lnTo>
                  <a:pt x="35207" y="129894"/>
                </a:lnTo>
                <a:lnTo>
                  <a:pt x="32667" y="136540"/>
                </a:lnTo>
                <a:lnTo>
                  <a:pt x="30127" y="142664"/>
                </a:lnTo>
                <a:lnTo>
                  <a:pt x="27587" y="148440"/>
                </a:lnTo>
                <a:lnTo>
                  <a:pt x="25047" y="154831"/>
                </a:lnTo>
                <a:lnTo>
                  <a:pt x="19967" y="168705"/>
                </a:lnTo>
                <a:lnTo>
                  <a:pt x="17427" y="175114"/>
                </a:lnTo>
                <a:lnTo>
                  <a:pt x="14887" y="181080"/>
                </a:lnTo>
                <a:lnTo>
                  <a:pt x="12347" y="186751"/>
                </a:lnTo>
                <a:lnTo>
                  <a:pt x="10654" y="192225"/>
                </a:lnTo>
                <a:lnTo>
                  <a:pt x="9525" y="197567"/>
                </a:lnTo>
                <a:lnTo>
                  <a:pt x="8772" y="202822"/>
                </a:lnTo>
                <a:lnTo>
                  <a:pt x="7424" y="208019"/>
                </a:lnTo>
                <a:lnTo>
                  <a:pt x="5678" y="213177"/>
                </a:lnTo>
                <a:lnTo>
                  <a:pt x="3668" y="218309"/>
                </a:lnTo>
                <a:lnTo>
                  <a:pt x="2328" y="223423"/>
                </a:lnTo>
                <a:lnTo>
                  <a:pt x="1434" y="228526"/>
                </a:lnTo>
                <a:lnTo>
                  <a:pt x="838" y="233622"/>
                </a:lnTo>
                <a:lnTo>
                  <a:pt x="177" y="241541"/>
                </a:lnTo>
                <a:lnTo>
                  <a:pt x="0" y="244838"/>
                </a:lnTo>
                <a:lnTo>
                  <a:pt x="729" y="247883"/>
                </a:lnTo>
                <a:lnTo>
                  <a:pt x="3797" y="253524"/>
                </a:lnTo>
                <a:lnTo>
                  <a:pt x="10284" y="261460"/>
                </a:lnTo>
                <a:lnTo>
                  <a:pt x="15099" y="266614"/>
                </a:lnTo>
                <a:lnTo>
                  <a:pt x="17568" y="269174"/>
                </a:lnTo>
                <a:lnTo>
                  <a:pt x="20908" y="270879"/>
                </a:lnTo>
                <a:lnTo>
                  <a:pt x="24828" y="272018"/>
                </a:lnTo>
                <a:lnTo>
                  <a:pt x="29134" y="272775"/>
                </a:lnTo>
                <a:lnTo>
                  <a:pt x="34545" y="274128"/>
                </a:lnTo>
                <a:lnTo>
                  <a:pt x="40692" y="275876"/>
                </a:lnTo>
                <a:lnTo>
                  <a:pt x="47331" y="277889"/>
                </a:lnTo>
                <a:lnTo>
                  <a:pt x="53449" y="278383"/>
                </a:lnTo>
                <a:lnTo>
                  <a:pt x="59222" y="277866"/>
                </a:lnTo>
                <a:lnTo>
                  <a:pt x="64764" y="276674"/>
                </a:lnTo>
                <a:lnTo>
                  <a:pt x="70998" y="275881"/>
                </a:lnTo>
                <a:lnTo>
                  <a:pt x="77694" y="275351"/>
                </a:lnTo>
                <a:lnTo>
                  <a:pt x="84699" y="274999"/>
                </a:lnTo>
                <a:lnTo>
                  <a:pt x="91908" y="273916"/>
                </a:lnTo>
                <a:lnTo>
                  <a:pt x="99254" y="272348"/>
                </a:lnTo>
                <a:lnTo>
                  <a:pt x="106692" y="270456"/>
                </a:lnTo>
                <a:lnTo>
                  <a:pt x="114190" y="269195"/>
                </a:lnTo>
                <a:lnTo>
                  <a:pt x="121729" y="268355"/>
                </a:lnTo>
                <a:lnTo>
                  <a:pt x="129295" y="267793"/>
                </a:lnTo>
                <a:lnTo>
                  <a:pt x="136033" y="266573"/>
                </a:lnTo>
                <a:lnTo>
                  <a:pt x="142217" y="264913"/>
                </a:lnTo>
                <a:lnTo>
                  <a:pt x="148034" y="262959"/>
                </a:lnTo>
                <a:lnTo>
                  <a:pt x="154452" y="259964"/>
                </a:lnTo>
                <a:lnTo>
                  <a:pt x="161270" y="256274"/>
                </a:lnTo>
                <a:lnTo>
                  <a:pt x="168356" y="252120"/>
                </a:lnTo>
                <a:lnTo>
                  <a:pt x="180744" y="245247"/>
                </a:lnTo>
                <a:lnTo>
                  <a:pt x="186419" y="242229"/>
                </a:lnTo>
                <a:lnTo>
                  <a:pt x="191048" y="238523"/>
                </a:lnTo>
                <a:lnTo>
                  <a:pt x="194981" y="234360"/>
                </a:lnTo>
                <a:lnTo>
                  <a:pt x="201609" y="226065"/>
                </a:lnTo>
                <a:lnTo>
                  <a:pt x="204561" y="222667"/>
                </a:lnTo>
                <a:lnTo>
                  <a:pt x="213007" y="21333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Annotation612"/>
          <p:cNvSpPr/>
          <p:nvPr/>
        </p:nvSpPr>
        <p:spPr>
          <a:xfrm>
            <a:off x="-113137" y="5402580"/>
            <a:ext cx="97898" cy="411481"/>
          </a:xfrm>
          <a:custGeom>
            <a:avLst/>
            <a:gdLst/>
            <a:ahLst/>
            <a:cxnLst/>
            <a:rect l="0" t="0" r="0" b="0"/>
            <a:pathLst>
              <a:path w="97898" h="411481">
                <a:moveTo>
                  <a:pt x="29317" y="0"/>
                </a:moveTo>
                <a:lnTo>
                  <a:pt x="29317" y="17912"/>
                </a:lnTo>
                <a:lnTo>
                  <a:pt x="28470" y="20408"/>
                </a:lnTo>
                <a:lnTo>
                  <a:pt x="27059" y="22919"/>
                </a:lnTo>
                <a:lnTo>
                  <a:pt x="25272" y="25439"/>
                </a:lnTo>
                <a:lnTo>
                  <a:pt x="23233" y="27966"/>
                </a:lnTo>
                <a:lnTo>
                  <a:pt x="21028" y="30497"/>
                </a:lnTo>
                <a:lnTo>
                  <a:pt x="18711" y="33032"/>
                </a:lnTo>
                <a:lnTo>
                  <a:pt x="17166" y="36414"/>
                </a:lnTo>
                <a:lnTo>
                  <a:pt x="14146" y="48419"/>
                </a:lnTo>
                <a:lnTo>
                  <a:pt x="12429" y="51753"/>
                </a:lnTo>
                <a:lnTo>
                  <a:pt x="10439" y="54822"/>
                </a:lnTo>
                <a:lnTo>
                  <a:pt x="8227" y="65005"/>
                </a:lnTo>
                <a:lnTo>
                  <a:pt x="7637" y="71277"/>
                </a:lnTo>
                <a:lnTo>
                  <a:pt x="6397" y="77998"/>
                </a:lnTo>
                <a:lnTo>
                  <a:pt x="4723" y="85018"/>
                </a:lnTo>
                <a:lnTo>
                  <a:pt x="2761" y="92239"/>
                </a:lnTo>
                <a:lnTo>
                  <a:pt x="1453" y="99593"/>
                </a:lnTo>
                <a:lnTo>
                  <a:pt x="581" y="107035"/>
                </a:lnTo>
                <a:lnTo>
                  <a:pt x="0" y="114536"/>
                </a:lnTo>
                <a:lnTo>
                  <a:pt x="459" y="122924"/>
                </a:lnTo>
                <a:lnTo>
                  <a:pt x="1611" y="131903"/>
                </a:lnTo>
                <a:lnTo>
                  <a:pt x="3227" y="141275"/>
                </a:lnTo>
                <a:lnTo>
                  <a:pt x="4303" y="150910"/>
                </a:lnTo>
                <a:lnTo>
                  <a:pt x="5021" y="160721"/>
                </a:lnTo>
                <a:lnTo>
                  <a:pt x="5500" y="170647"/>
                </a:lnTo>
                <a:lnTo>
                  <a:pt x="6665" y="181498"/>
                </a:lnTo>
                <a:lnTo>
                  <a:pt x="8289" y="192965"/>
                </a:lnTo>
                <a:lnTo>
                  <a:pt x="10218" y="204844"/>
                </a:lnTo>
                <a:lnTo>
                  <a:pt x="11505" y="216996"/>
                </a:lnTo>
                <a:lnTo>
                  <a:pt x="12362" y="229330"/>
                </a:lnTo>
                <a:lnTo>
                  <a:pt x="12934" y="241787"/>
                </a:lnTo>
                <a:lnTo>
                  <a:pt x="15008" y="253478"/>
                </a:lnTo>
                <a:lnTo>
                  <a:pt x="18084" y="264659"/>
                </a:lnTo>
                <a:lnTo>
                  <a:pt x="21829" y="275499"/>
                </a:lnTo>
                <a:lnTo>
                  <a:pt x="25171" y="286959"/>
                </a:lnTo>
                <a:lnTo>
                  <a:pt x="28246" y="298833"/>
                </a:lnTo>
                <a:lnTo>
                  <a:pt x="31143" y="310982"/>
                </a:lnTo>
                <a:lnTo>
                  <a:pt x="34768" y="322467"/>
                </a:lnTo>
                <a:lnTo>
                  <a:pt x="38878" y="333512"/>
                </a:lnTo>
                <a:lnTo>
                  <a:pt x="43311" y="344261"/>
                </a:lnTo>
                <a:lnTo>
                  <a:pt x="47113" y="353968"/>
                </a:lnTo>
                <a:lnTo>
                  <a:pt x="53595" y="371525"/>
                </a:lnTo>
                <a:lnTo>
                  <a:pt x="57356" y="378917"/>
                </a:lnTo>
                <a:lnTo>
                  <a:pt x="61556" y="385538"/>
                </a:lnTo>
                <a:lnTo>
                  <a:pt x="66050" y="391645"/>
                </a:lnTo>
                <a:lnTo>
                  <a:pt x="69892" y="396563"/>
                </a:lnTo>
                <a:lnTo>
                  <a:pt x="73300" y="400689"/>
                </a:lnTo>
                <a:lnTo>
                  <a:pt x="76419" y="404286"/>
                </a:lnTo>
                <a:lnTo>
                  <a:pt x="80192" y="406684"/>
                </a:lnTo>
                <a:lnTo>
                  <a:pt x="84400" y="408282"/>
                </a:lnTo>
                <a:lnTo>
                  <a:pt x="97897" y="411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Annotation613"/>
          <p:cNvSpPr/>
          <p:nvPr/>
        </p:nvSpPr>
        <p:spPr>
          <a:xfrm>
            <a:off x="-1333500" y="5402857"/>
            <a:ext cx="457201" cy="449296"/>
          </a:xfrm>
          <a:custGeom>
            <a:avLst/>
            <a:gdLst/>
            <a:ahLst/>
            <a:cxnLst/>
            <a:rect l="0" t="0" r="0" b="0"/>
            <a:pathLst>
              <a:path w="457201" h="449296">
                <a:moveTo>
                  <a:pt x="0" y="304523"/>
                </a:moveTo>
                <a:lnTo>
                  <a:pt x="7306" y="319136"/>
                </a:lnTo>
                <a:lnTo>
                  <a:pt x="7558" y="324029"/>
                </a:lnTo>
                <a:lnTo>
                  <a:pt x="7592" y="322224"/>
                </a:lnTo>
                <a:lnTo>
                  <a:pt x="8448" y="321404"/>
                </a:lnTo>
                <a:lnTo>
                  <a:pt x="9865" y="320857"/>
                </a:lnTo>
                <a:lnTo>
                  <a:pt x="11657" y="320492"/>
                </a:lnTo>
                <a:lnTo>
                  <a:pt x="12851" y="319402"/>
                </a:lnTo>
                <a:lnTo>
                  <a:pt x="13647" y="317829"/>
                </a:lnTo>
                <a:lnTo>
                  <a:pt x="14178" y="315934"/>
                </a:lnTo>
                <a:lnTo>
                  <a:pt x="17026" y="311570"/>
                </a:lnTo>
                <a:lnTo>
                  <a:pt x="18971" y="309221"/>
                </a:lnTo>
                <a:lnTo>
                  <a:pt x="20267" y="305961"/>
                </a:lnTo>
                <a:lnTo>
                  <a:pt x="21707" y="297825"/>
                </a:lnTo>
                <a:lnTo>
                  <a:pt x="23785" y="293284"/>
                </a:lnTo>
                <a:lnTo>
                  <a:pt x="30609" y="283723"/>
                </a:lnTo>
                <a:lnTo>
                  <a:pt x="37028" y="271572"/>
                </a:lnTo>
                <a:lnTo>
                  <a:pt x="42704" y="257705"/>
                </a:lnTo>
                <a:lnTo>
                  <a:pt x="48048" y="243075"/>
                </a:lnTo>
                <a:lnTo>
                  <a:pt x="50659" y="234771"/>
                </a:lnTo>
                <a:lnTo>
                  <a:pt x="55817" y="216513"/>
                </a:lnTo>
                <a:lnTo>
                  <a:pt x="59225" y="206903"/>
                </a:lnTo>
                <a:lnTo>
                  <a:pt x="63190" y="197109"/>
                </a:lnTo>
                <a:lnTo>
                  <a:pt x="67526" y="187194"/>
                </a:lnTo>
                <a:lnTo>
                  <a:pt x="71264" y="177197"/>
                </a:lnTo>
                <a:lnTo>
                  <a:pt x="74603" y="167146"/>
                </a:lnTo>
                <a:lnTo>
                  <a:pt x="77675" y="157058"/>
                </a:lnTo>
                <a:lnTo>
                  <a:pt x="83347" y="136818"/>
                </a:lnTo>
                <a:lnTo>
                  <a:pt x="96458" y="86921"/>
                </a:lnTo>
                <a:lnTo>
                  <a:pt x="101572" y="69804"/>
                </a:lnTo>
                <a:lnTo>
                  <a:pt x="103275" y="61684"/>
                </a:lnTo>
                <a:lnTo>
                  <a:pt x="104410" y="53730"/>
                </a:lnTo>
                <a:lnTo>
                  <a:pt x="105167" y="45888"/>
                </a:lnTo>
                <a:lnTo>
                  <a:pt x="106007" y="32659"/>
                </a:lnTo>
                <a:lnTo>
                  <a:pt x="106381" y="21134"/>
                </a:lnTo>
                <a:lnTo>
                  <a:pt x="106547" y="10368"/>
                </a:lnTo>
                <a:lnTo>
                  <a:pt x="105745" y="6820"/>
                </a:lnTo>
                <a:lnTo>
                  <a:pt x="104363" y="4454"/>
                </a:lnTo>
                <a:lnTo>
                  <a:pt x="102595" y="2877"/>
                </a:lnTo>
                <a:lnTo>
                  <a:pt x="100570" y="1826"/>
                </a:lnTo>
                <a:lnTo>
                  <a:pt x="92809" y="0"/>
                </a:lnTo>
                <a:lnTo>
                  <a:pt x="89791" y="4361"/>
                </a:lnTo>
                <a:lnTo>
                  <a:pt x="83331" y="16337"/>
                </a:lnTo>
                <a:lnTo>
                  <a:pt x="69518" y="43645"/>
                </a:lnTo>
                <a:lnTo>
                  <a:pt x="65819" y="52711"/>
                </a:lnTo>
                <a:lnTo>
                  <a:pt x="62506" y="62141"/>
                </a:lnTo>
                <a:lnTo>
                  <a:pt x="59450" y="71815"/>
                </a:lnTo>
                <a:lnTo>
                  <a:pt x="57414" y="82498"/>
                </a:lnTo>
                <a:lnTo>
                  <a:pt x="56056" y="93853"/>
                </a:lnTo>
                <a:lnTo>
                  <a:pt x="55150" y="105657"/>
                </a:lnTo>
                <a:lnTo>
                  <a:pt x="54547" y="117759"/>
                </a:lnTo>
                <a:lnTo>
                  <a:pt x="53876" y="142494"/>
                </a:lnTo>
                <a:lnTo>
                  <a:pt x="53354" y="263583"/>
                </a:lnTo>
                <a:lnTo>
                  <a:pt x="54196" y="275537"/>
                </a:lnTo>
                <a:lnTo>
                  <a:pt x="55604" y="286892"/>
                </a:lnTo>
                <a:lnTo>
                  <a:pt x="57389" y="297849"/>
                </a:lnTo>
                <a:lnTo>
                  <a:pt x="60273" y="308541"/>
                </a:lnTo>
                <a:lnTo>
                  <a:pt x="63888" y="319054"/>
                </a:lnTo>
                <a:lnTo>
                  <a:pt x="67992" y="329451"/>
                </a:lnTo>
                <a:lnTo>
                  <a:pt x="74810" y="347776"/>
                </a:lnTo>
                <a:lnTo>
                  <a:pt x="77813" y="356218"/>
                </a:lnTo>
                <a:lnTo>
                  <a:pt x="83408" y="370114"/>
                </a:lnTo>
                <a:lnTo>
                  <a:pt x="89563" y="381934"/>
                </a:lnTo>
                <a:lnTo>
                  <a:pt x="97944" y="392832"/>
                </a:lnTo>
                <a:lnTo>
                  <a:pt x="107313" y="403321"/>
                </a:lnTo>
                <a:lnTo>
                  <a:pt x="119850" y="416488"/>
                </a:lnTo>
                <a:lnTo>
                  <a:pt x="123080" y="419806"/>
                </a:lnTo>
                <a:lnTo>
                  <a:pt x="126926" y="422018"/>
                </a:lnTo>
                <a:lnTo>
                  <a:pt x="140431" y="425979"/>
                </a:lnTo>
                <a:lnTo>
                  <a:pt x="150185" y="429906"/>
                </a:lnTo>
                <a:lnTo>
                  <a:pt x="155157" y="430445"/>
                </a:lnTo>
                <a:lnTo>
                  <a:pt x="165196" y="428786"/>
                </a:lnTo>
                <a:lnTo>
                  <a:pt x="175303" y="427484"/>
                </a:lnTo>
                <a:lnTo>
                  <a:pt x="185439" y="426059"/>
                </a:lnTo>
                <a:lnTo>
                  <a:pt x="195588" y="422604"/>
                </a:lnTo>
                <a:lnTo>
                  <a:pt x="199819" y="419650"/>
                </a:lnTo>
                <a:lnTo>
                  <a:pt x="210665" y="407403"/>
                </a:lnTo>
                <a:lnTo>
                  <a:pt x="219500" y="397943"/>
                </a:lnTo>
                <a:lnTo>
                  <a:pt x="226813" y="388094"/>
                </a:lnTo>
                <a:lnTo>
                  <a:pt x="232886" y="377226"/>
                </a:lnTo>
                <a:lnTo>
                  <a:pt x="238407" y="363929"/>
                </a:lnTo>
                <a:lnTo>
                  <a:pt x="241425" y="351810"/>
                </a:lnTo>
                <a:lnTo>
                  <a:pt x="242767" y="339933"/>
                </a:lnTo>
                <a:lnTo>
                  <a:pt x="243363" y="326187"/>
                </a:lnTo>
                <a:lnTo>
                  <a:pt x="241370" y="313869"/>
                </a:lnTo>
                <a:lnTo>
                  <a:pt x="237662" y="302751"/>
                </a:lnTo>
                <a:lnTo>
                  <a:pt x="233192" y="292164"/>
                </a:lnTo>
                <a:lnTo>
                  <a:pt x="229968" y="287817"/>
                </a:lnTo>
                <a:lnTo>
                  <a:pt x="218187" y="277654"/>
                </a:lnTo>
                <a:lnTo>
                  <a:pt x="211836" y="271979"/>
                </a:lnTo>
                <a:lnTo>
                  <a:pt x="208111" y="270127"/>
                </a:lnTo>
                <a:lnTo>
                  <a:pt x="195624" y="267521"/>
                </a:lnTo>
                <a:lnTo>
                  <a:pt x="185339" y="266748"/>
                </a:lnTo>
                <a:lnTo>
                  <a:pt x="172790" y="266519"/>
                </a:lnTo>
                <a:lnTo>
                  <a:pt x="166260" y="266466"/>
                </a:lnTo>
                <a:lnTo>
                  <a:pt x="163333" y="267298"/>
                </a:lnTo>
                <a:lnTo>
                  <a:pt x="152876" y="273730"/>
                </a:lnTo>
                <a:lnTo>
                  <a:pt x="159003" y="274015"/>
                </a:lnTo>
                <a:lnTo>
                  <a:pt x="171986" y="267954"/>
                </a:lnTo>
                <a:lnTo>
                  <a:pt x="185955" y="261891"/>
                </a:lnTo>
                <a:lnTo>
                  <a:pt x="201665" y="258871"/>
                </a:lnTo>
                <a:lnTo>
                  <a:pt x="214936" y="255165"/>
                </a:lnTo>
                <a:lnTo>
                  <a:pt x="227042" y="248437"/>
                </a:lnTo>
                <a:lnTo>
                  <a:pt x="238068" y="240650"/>
                </a:lnTo>
                <a:lnTo>
                  <a:pt x="248612" y="234366"/>
                </a:lnTo>
                <a:lnTo>
                  <a:pt x="261201" y="228751"/>
                </a:lnTo>
                <a:lnTo>
                  <a:pt x="274416" y="223433"/>
                </a:lnTo>
                <a:lnTo>
                  <a:pt x="285934" y="218248"/>
                </a:lnTo>
                <a:lnTo>
                  <a:pt x="301938" y="210568"/>
                </a:lnTo>
                <a:lnTo>
                  <a:pt x="313359" y="202930"/>
                </a:lnTo>
                <a:lnTo>
                  <a:pt x="324804" y="193611"/>
                </a:lnTo>
                <a:lnTo>
                  <a:pt x="333733" y="190669"/>
                </a:lnTo>
                <a:lnTo>
                  <a:pt x="334249" y="192213"/>
                </a:lnTo>
                <a:lnTo>
                  <a:pt x="335076" y="204602"/>
                </a:lnTo>
                <a:lnTo>
                  <a:pt x="335220" y="215086"/>
                </a:lnTo>
                <a:lnTo>
                  <a:pt x="335268" y="237844"/>
                </a:lnTo>
                <a:lnTo>
                  <a:pt x="334426" y="244831"/>
                </a:lnTo>
                <a:lnTo>
                  <a:pt x="333017" y="252028"/>
                </a:lnTo>
                <a:lnTo>
                  <a:pt x="330041" y="265952"/>
                </a:lnTo>
                <a:lnTo>
                  <a:pt x="328718" y="277785"/>
                </a:lnTo>
                <a:lnTo>
                  <a:pt x="328366" y="285004"/>
                </a:lnTo>
                <a:lnTo>
                  <a:pt x="327973" y="302056"/>
                </a:lnTo>
                <a:lnTo>
                  <a:pt x="327688" y="345982"/>
                </a:lnTo>
                <a:lnTo>
                  <a:pt x="329930" y="357098"/>
                </a:lnTo>
                <a:lnTo>
                  <a:pt x="332902" y="367683"/>
                </a:lnTo>
                <a:lnTo>
                  <a:pt x="334223" y="378032"/>
                </a:lnTo>
                <a:lnTo>
                  <a:pt x="337068" y="388276"/>
                </a:lnTo>
                <a:lnTo>
                  <a:pt x="341155" y="397627"/>
                </a:lnTo>
                <a:lnTo>
                  <a:pt x="348216" y="408498"/>
                </a:lnTo>
                <a:lnTo>
                  <a:pt x="353165" y="417339"/>
                </a:lnTo>
                <a:lnTo>
                  <a:pt x="355670" y="420373"/>
                </a:lnTo>
                <a:lnTo>
                  <a:pt x="358186" y="422397"/>
                </a:lnTo>
                <a:lnTo>
                  <a:pt x="363241" y="425492"/>
                </a:lnTo>
                <a:lnTo>
                  <a:pt x="368309" y="429689"/>
                </a:lnTo>
                <a:lnTo>
                  <a:pt x="370846" y="431147"/>
                </a:lnTo>
                <a:lnTo>
                  <a:pt x="378462" y="434045"/>
                </a:lnTo>
                <a:lnTo>
                  <a:pt x="386081" y="439044"/>
                </a:lnTo>
                <a:lnTo>
                  <a:pt x="391160" y="440510"/>
                </a:lnTo>
                <a:lnTo>
                  <a:pt x="403860" y="441529"/>
                </a:lnTo>
                <a:lnTo>
                  <a:pt x="417595" y="441674"/>
                </a:lnTo>
                <a:lnTo>
                  <a:pt x="418097" y="442524"/>
                </a:lnTo>
                <a:lnTo>
                  <a:pt x="418654" y="445726"/>
                </a:lnTo>
                <a:lnTo>
                  <a:pt x="419649" y="446918"/>
                </a:lnTo>
                <a:lnTo>
                  <a:pt x="421160" y="447713"/>
                </a:lnTo>
                <a:lnTo>
                  <a:pt x="425095" y="448597"/>
                </a:lnTo>
                <a:lnTo>
                  <a:pt x="439303" y="449285"/>
                </a:lnTo>
                <a:lnTo>
                  <a:pt x="440779" y="449295"/>
                </a:lnTo>
                <a:lnTo>
                  <a:pt x="447810" y="444065"/>
                </a:lnTo>
                <a:lnTo>
                  <a:pt x="452462" y="442742"/>
                </a:lnTo>
                <a:lnTo>
                  <a:pt x="454042" y="441542"/>
                </a:lnTo>
                <a:lnTo>
                  <a:pt x="455094" y="439896"/>
                </a:lnTo>
                <a:lnTo>
                  <a:pt x="457200" y="43406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Annotation614"/>
          <p:cNvSpPr/>
          <p:nvPr/>
        </p:nvSpPr>
        <p:spPr>
          <a:xfrm>
            <a:off x="-929598" y="5624033"/>
            <a:ext cx="365719" cy="205121"/>
          </a:xfrm>
          <a:custGeom>
            <a:avLst/>
            <a:gdLst/>
            <a:ahLst/>
            <a:cxnLst/>
            <a:rect l="0" t="0" r="0" b="0"/>
            <a:pathLst>
              <a:path w="365719" h="205121">
                <a:moveTo>
                  <a:pt x="121878" y="37627"/>
                </a:moveTo>
                <a:lnTo>
                  <a:pt x="121878" y="56726"/>
                </a:lnTo>
                <a:lnTo>
                  <a:pt x="121032" y="57134"/>
                </a:lnTo>
                <a:lnTo>
                  <a:pt x="119621" y="56558"/>
                </a:lnTo>
                <a:lnTo>
                  <a:pt x="113589" y="51703"/>
                </a:lnTo>
                <a:lnTo>
                  <a:pt x="111272" y="49551"/>
                </a:lnTo>
                <a:lnTo>
                  <a:pt x="109728" y="47270"/>
                </a:lnTo>
                <a:lnTo>
                  <a:pt x="108011" y="42477"/>
                </a:lnTo>
                <a:lnTo>
                  <a:pt x="104991" y="37525"/>
                </a:lnTo>
                <a:lnTo>
                  <a:pt x="103000" y="35019"/>
                </a:lnTo>
                <a:lnTo>
                  <a:pt x="101673" y="31655"/>
                </a:lnTo>
                <a:lnTo>
                  <a:pt x="100788" y="27719"/>
                </a:lnTo>
                <a:lnTo>
                  <a:pt x="100198" y="23401"/>
                </a:lnTo>
                <a:lnTo>
                  <a:pt x="98958" y="19676"/>
                </a:lnTo>
                <a:lnTo>
                  <a:pt x="95323" y="13280"/>
                </a:lnTo>
                <a:lnTo>
                  <a:pt x="90885" y="7615"/>
                </a:lnTo>
                <a:lnTo>
                  <a:pt x="88516" y="4919"/>
                </a:lnTo>
                <a:lnTo>
                  <a:pt x="85243" y="3122"/>
                </a:lnTo>
                <a:lnTo>
                  <a:pt x="77092" y="1125"/>
                </a:lnTo>
                <a:lnTo>
                  <a:pt x="67027" y="0"/>
                </a:lnTo>
                <a:lnTo>
                  <a:pt x="59118" y="1995"/>
                </a:lnTo>
                <a:lnTo>
                  <a:pt x="54638" y="3713"/>
                </a:lnTo>
                <a:lnTo>
                  <a:pt x="50805" y="6551"/>
                </a:lnTo>
                <a:lnTo>
                  <a:pt x="47403" y="10137"/>
                </a:lnTo>
                <a:lnTo>
                  <a:pt x="44288" y="14219"/>
                </a:lnTo>
                <a:lnTo>
                  <a:pt x="41365" y="18636"/>
                </a:lnTo>
                <a:lnTo>
                  <a:pt x="38569" y="23272"/>
                </a:lnTo>
                <a:lnTo>
                  <a:pt x="35859" y="28058"/>
                </a:lnTo>
                <a:lnTo>
                  <a:pt x="32359" y="33787"/>
                </a:lnTo>
                <a:lnTo>
                  <a:pt x="23954" y="46927"/>
                </a:lnTo>
                <a:lnTo>
                  <a:pt x="20189" y="53987"/>
                </a:lnTo>
                <a:lnTo>
                  <a:pt x="16832" y="61234"/>
                </a:lnTo>
                <a:lnTo>
                  <a:pt x="13747" y="68604"/>
                </a:lnTo>
                <a:lnTo>
                  <a:pt x="10844" y="76058"/>
                </a:lnTo>
                <a:lnTo>
                  <a:pt x="5361" y="91114"/>
                </a:lnTo>
                <a:lnTo>
                  <a:pt x="3560" y="98685"/>
                </a:lnTo>
                <a:lnTo>
                  <a:pt x="2360" y="106273"/>
                </a:lnTo>
                <a:lnTo>
                  <a:pt x="1559" y="113871"/>
                </a:lnTo>
                <a:lnTo>
                  <a:pt x="1026" y="121476"/>
                </a:lnTo>
                <a:lnTo>
                  <a:pt x="670" y="129086"/>
                </a:lnTo>
                <a:lnTo>
                  <a:pt x="275" y="144316"/>
                </a:lnTo>
                <a:lnTo>
                  <a:pt x="0" y="178363"/>
                </a:lnTo>
                <a:lnTo>
                  <a:pt x="833" y="183098"/>
                </a:lnTo>
                <a:lnTo>
                  <a:pt x="2235" y="187101"/>
                </a:lnTo>
                <a:lnTo>
                  <a:pt x="4016" y="190616"/>
                </a:lnTo>
                <a:lnTo>
                  <a:pt x="8253" y="196780"/>
                </a:lnTo>
                <a:lnTo>
                  <a:pt x="10568" y="199609"/>
                </a:lnTo>
                <a:lnTo>
                  <a:pt x="13805" y="201495"/>
                </a:lnTo>
                <a:lnTo>
                  <a:pt x="21917" y="203590"/>
                </a:lnTo>
                <a:lnTo>
                  <a:pt x="31959" y="204770"/>
                </a:lnTo>
                <a:lnTo>
                  <a:pt x="39863" y="205046"/>
                </a:lnTo>
                <a:lnTo>
                  <a:pt x="44341" y="205120"/>
                </a:lnTo>
                <a:lnTo>
                  <a:pt x="48174" y="204322"/>
                </a:lnTo>
                <a:lnTo>
                  <a:pt x="54690" y="201178"/>
                </a:lnTo>
                <a:lnTo>
                  <a:pt x="60408" y="196959"/>
                </a:lnTo>
                <a:lnTo>
                  <a:pt x="66618" y="191414"/>
                </a:lnTo>
                <a:lnTo>
                  <a:pt x="75023" y="183305"/>
                </a:lnTo>
                <a:lnTo>
                  <a:pt x="78788" y="178773"/>
                </a:lnTo>
                <a:lnTo>
                  <a:pt x="82145" y="174058"/>
                </a:lnTo>
                <a:lnTo>
                  <a:pt x="85229" y="169221"/>
                </a:lnTo>
                <a:lnTo>
                  <a:pt x="88132" y="164302"/>
                </a:lnTo>
                <a:lnTo>
                  <a:pt x="90914" y="159331"/>
                </a:lnTo>
                <a:lnTo>
                  <a:pt x="93616" y="154322"/>
                </a:lnTo>
                <a:lnTo>
                  <a:pt x="96263" y="148444"/>
                </a:lnTo>
                <a:lnTo>
                  <a:pt x="98875" y="141985"/>
                </a:lnTo>
                <a:lnTo>
                  <a:pt x="101463" y="135139"/>
                </a:lnTo>
                <a:lnTo>
                  <a:pt x="103188" y="128882"/>
                </a:lnTo>
                <a:lnTo>
                  <a:pt x="104338" y="123017"/>
                </a:lnTo>
                <a:lnTo>
                  <a:pt x="105105" y="117413"/>
                </a:lnTo>
                <a:lnTo>
                  <a:pt x="106463" y="111138"/>
                </a:lnTo>
                <a:lnTo>
                  <a:pt x="108215" y="104414"/>
                </a:lnTo>
                <a:lnTo>
                  <a:pt x="110229" y="97393"/>
                </a:lnTo>
                <a:lnTo>
                  <a:pt x="111572" y="91017"/>
                </a:lnTo>
                <a:lnTo>
                  <a:pt x="112468" y="85074"/>
                </a:lnTo>
                <a:lnTo>
                  <a:pt x="113065" y="79418"/>
                </a:lnTo>
                <a:lnTo>
                  <a:pt x="114309" y="74801"/>
                </a:lnTo>
                <a:lnTo>
                  <a:pt x="115985" y="70877"/>
                </a:lnTo>
                <a:lnTo>
                  <a:pt x="117950" y="67413"/>
                </a:lnTo>
                <a:lnTo>
                  <a:pt x="118413" y="64258"/>
                </a:lnTo>
                <a:lnTo>
                  <a:pt x="117875" y="61307"/>
                </a:lnTo>
                <a:lnTo>
                  <a:pt x="115866" y="55772"/>
                </a:lnTo>
                <a:lnTo>
                  <a:pt x="114735" y="49589"/>
                </a:lnTo>
                <a:lnTo>
                  <a:pt x="114576" y="49834"/>
                </a:lnTo>
                <a:lnTo>
                  <a:pt x="114470" y="50845"/>
                </a:lnTo>
                <a:lnTo>
                  <a:pt x="116610" y="56484"/>
                </a:lnTo>
                <a:lnTo>
                  <a:pt x="118366" y="60358"/>
                </a:lnTo>
                <a:lnTo>
                  <a:pt x="118690" y="64634"/>
                </a:lnTo>
                <a:lnTo>
                  <a:pt x="118060" y="69178"/>
                </a:lnTo>
                <a:lnTo>
                  <a:pt x="116793" y="73902"/>
                </a:lnTo>
                <a:lnTo>
                  <a:pt x="116794" y="80436"/>
                </a:lnTo>
                <a:lnTo>
                  <a:pt x="117642" y="88180"/>
                </a:lnTo>
                <a:lnTo>
                  <a:pt x="119054" y="96729"/>
                </a:lnTo>
                <a:lnTo>
                  <a:pt x="119996" y="104121"/>
                </a:lnTo>
                <a:lnTo>
                  <a:pt x="120623" y="110743"/>
                </a:lnTo>
                <a:lnTo>
                  <a:pt x="121321" y="121769"/>
                </a:lnTo>
                <a:lnTo>
                  <a:pt x="121630" y="129493"/>
                </a:lnTo>
                <a:lnTo>
                  <a:pt x="122560" y="133585"/>
                </a:lnTo>
                <a:lnTo>
                  <a:pt x="124026" y="138005"/>
                </a:lnTo>
                <a:lnTo>
                  <a:pt x="125850" y="142645"/>
                </a:lnTo>
                <a:lnTo>
                  <a:pt x="127913" y="146586"/>
                </a:lnTo>
                <a:lnTo>
                  <a:pt x="130135" y="150060"/>
                </a:lnTo>
                <a:lnTo>
                  <a:pt x="134861" y="156177"/>
                </a:lnTo>
                <a:lnTo>
                  <a:pt x="139784" y="161718"/>
                </a:lnTo>
                <a:lnTo>
                  <a:pt x="142282" y="163535"/>
                </a:lnTo>
                <a:lnTo>
                  <a:pt x="147316" y="165552"/>
                </a:lnTo>
                <a:lnTo>
                  <a:pt x="157446" y="166848"/>
                </a:lnTo>
                <a:lnTo>
                  <a:pt x="166094" y="167125"/>
                </a:lnTo>
                <a:lnTo>
                  <a:pt x="169188" y="164890"/>
                </a:lnTo>
                <a:lnTo>
                  <a:pt x="171198" y="163109"/>
                </a:lnTo>
                <a:lnTo>
                  <a:pt x="172538" y="161075"/>
                </a:lnTo>
                <a:lnTo>
                  <a:pt x="174027" y="156557"/>
                </a:lnTo>
                <a:lnTo>
                  <a:pt x="176947" y="151727"/>
                </a:lnTo>
                <a:lnTo>
                  <a:pt x="181066" y="145911"/>
                </a:lnTo>
                <a:lnTo>
                  <a:pt x="183350" y="141990"/>
                </a:lnTo>
                <a:lnTo>
                  <a:pt x="185720" y="137682"/>
                </a:lnTo>
                <a:lnTo>
                  <a:pt x="187299" y="133964"/>
                </a:lnTo>
                <a:lnTo>
                  <a:pt x="189054" y="127574"/>
                </a:lnTo>
                <a:lnTo>
                  <a:pt x="190369" y="123839"/>
                </a:lnTo>
                <a:lnTo>
                  <a:pt x="192092" y="119655"/>
                </a:lnTo>
                <a:lnTo>
                  <a:pt x="194087" y="115172"/>
                </a:lnTo>
                <a:lnTo>
                  <a:pt x="196264" y="111337"/>
                </a:lnTo>
                <a:lnTo>
                  <a:pt x="198562" y="107933"/>
                </a:lnTo>
                <a:lnTo>
                  <a:pt x="200941" y="104818"/>
                </a:lnTo>
                <a:lnTo>
                  <a:pt x="202527" y="101047"/>
                </a:lnTo>
                <a:lnTo>
                  <a:pt x="203584" y="96841"/>
                </a:lnTo>
                <a:lnTo>
                  <a:pt x="204289" y="92342"/>
                </a:lnTo>
                <a:lnTo>
                  <a:pt x="205605" y="88497"/>
                </a:lnTo>
                <a:lnTo>
                  <a:pt x="207330" y="85087"/>
                </a:lnTo>
                <a:lnTo>
                  <a:pt x="211503" y="79041"/>
                </a:lnTo>
                <a:lnTo>
                  <a:pt x="216181" y="73531"/>
                </a:lnTo>
                <a:lnTo>
                  <a:pt x="219529" y="69714"/>
                </a:lnTo>
                <a:lnTo>
                  <a:pt x="219999" y="70025"/>
                </a:lnTo>
                <a:lnTo>
                  <a:pt x="220312" y="71079"/>
                </a:lnTo>
                <a:lnTo>
                  <a:pt x="220753" y="76607"/>
                </a:lnTo>
                <a:lnTo>
                  <a:pt x="220902" y="82016"/>
                </a:lnTo>
                <a:lnTo>
                  <a:pt x="220937" y="107786"/>
                </a:lnTo>
                <a:lnTo>
                  <a:pt x="221784" y="110646"/>
                </a:lnTo>
                <a:lnTo>
                  <a:pt x="224983" y="116082"/>
                </a:lnTo>
                <a:lnTo>
                  <a:pt x="226969" y="121321"/>
                </a:lnTo>
                <a:lnTo>
                  <a:pt x="227499" y="123903"/>
                </a:lnTo>
                <a:lnTo>
                  <a:pt x="228699" y="125624"/>
                </a:lnTo>
                <a:lnTo>
                  <a:pt x="230345" y="126771"/>
                </a:lnTo>
                <a:lnTo>
                  <a:pt x="234432" y="128047"/>
                </a:lnTo>
                <a:lnTo>
                  <a:pt x="243955" y="128866"/>
                </a:lnTo>
                <a:lnTo>
                  <a:pt x="253989" y="129027"/>
                </a:lnTo>
                <a:lnTo>
                  <a:pt x="265633" y="129055"/>
                </a:lnTo>
                <a:lnTo>
                  <a:pt x="269361" y="128213"/>
                </a:lnTo>
                <a:lnTo>
                  <a:pt x="275762" y="125018"/>
                </a:lnTo>
                <a:lnTo>
                  <a:pt x="281429" y="120776"/>
                </a:lnTo>
                <a:lnTo>
                  <a:pt x="287920" y="115200"/>
                </a:lnTo>
                <a:lnTo>
                  <a:pt x="293090" y="110188"/>
                </a:lnTo>
                <a:lnTo>
                  <a:pt x="294439" y="108015"/>
                </a:lnTo>
                <a:lnTo>
                  <a:pt x="295939" y="103341"/>
                </a:lnTo>
                <a:lnTo>
                  <a:pt x="297185" y="101756"/>
                </a:lnTo>
                <a:lnTo>
                  <a:pt x="298863" y="100700"/>
                </a:lnTo>
                <a:lnTo>
                  <a:pt x="300828" y="99996"/>
                </a:lnTo>
                <a:lnTo>
                  <a:pt x="302138" y="98680"/>
                </a:lnTo>
                <a:lnTo>
                  <a:pt x="303011" y="96956"/>
                </a:lnTo>
                <a:lnTo>
                  <a:pt x="304656" y="91317"/>
                </a:lnTo>
                <a:lnTo>
                  <a:pt x="304728" y="95116"/>
                </a:lnTo>
                <a:lnTo>
                  <a:pt x="305585" y="97120"/>
                </a:lnTo>
                <a:lnTo>
                  <a:pt x="308794" y="101604"/>
                </a:lnTo>
                <a:lnTo>
                  <a:pt x="309989" y="103985"/>
                </a:lnTo>
                <a:lnTo>
                  <a:pt x="311316" y="108888"/>
                </a:lnTo>
                <a:lnTo>
                  <a:pt x="311906" y="113890"/>
                </a:lnTo>
                <a:lnTo>
                  <a:pt x="312064" y="116408"/>
                </a:lnTo>
                <a:lnTo>
                  <a:pt x="313015" y="119782"/>
                </a:lnTo>
                <a:lnTo>
                  <a:pt x="314496" y="123723"/>
                </a:lnTo>
                <a:lnTo>
                  <a:pt x="316330" y="128044"/>
                </a:lnTo>
                <a:lnTo>
                  <a:pt x="320626" y="137361"/>
                </a:lnTo>
                <a:lnTo>
                  <a:pt x="322957" y="142216"/>
                </a:lnTo>
                <a:lnTo>
                  <a:pt x="325357" y="146300"/>
                </a:lnTo>
                <a:lnTo>
                  <a:pt x="327804" y="149869"/>
                </a:lnTo>
                <a:lnTo>
                  <a:pt x="332781" y="156092"/>
                </a:lnTo>
                <a:lnTo>
                  <a:pt x="337815" y="161680"/>
                </a:lnTo>
                <a:lnTo>
                  <a:pt x="341189" y="163509"/>
                </a:lnTo>
                <a:lnTo>
                  <a:pt x="349454" y="165542"/>
                </a:lnTo>
                <a:lnTo>
                  <a:pt x="356514" y="166444"/>
                </a:lnTo>
                <a:lnTo>
                  <a:pt x="365718" y="16716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Annotation615"/>
          <p:cNvSpPr/>
          <p:nvPr/>
        </p:nvSpPr>
        <p:spPr>
          <a:xfrm>
            <a:off x="-571147" y="5358959"/>
            <a:ext cx="197768" cy="554162"/>
          </a:xfrm>
          <a:custGeom>
            <a:avLst/>
            <a:gdLst/>
            <a:ahLst/>
            <a:cxnLst/>
            <a:rect l="0" t="0" r="0" b="0"/>
            <a:pathLst>
              <a:path w="197768" h="554162">
                <a:moveTo>
                  <a:pt x="60607" y="287461"/>
                </a:moveTo>
                <a:lnTo>
                  <a:pt x="60607" y="264918"/>
                </a:lnTo>
                <a:lnTo>
                  <a:pt x="54576" y="264643"/>
                </a:lnTo>
                <a:lnTo>
                  <a:pt x="49256" y="264610"/>
                </a:lnTo>
                <a:lnTo>
                  <a:pt x="47959" y="265453"/>
                </a:lnTo>
                <a:lnTo>
                  <a:pt x="47095" y="266862"/>
                </a:lnTo>
                <a:lnTo>
                  <a:pt x="46519" y="268649"/>
                </a:lnTo>
                <a:lnTo>
                  <a:pt x="45288" y="269840"/>
                </a:lnTo>
                <a:lnTo>
                  <a:pt x="43621" y="270633"/>
                </a:lnTo>
                <a:lnTo>
                  <a:pt x="41663" y="271162"/>
                </a:lnTo>
                <a:lnTo>
                  <a:pt x="40358" y="272362"/>
                </a:lnTo>
                <a:lnTo>
                  <a:pt x="39487" y="274008"/>
                </a:lnTo>
                <a:lnTo>
                  <a:pt x="36005" y="282628"/>
                </a:lnTo>
                <a:lnTo>
                  <a:pt x="31893" y="290393"/>
                </a:lnTo>
                <a:lnTo>
                  <a:pt x="27243" y="296666"/>
                </a:lnTo>
                <a:lnTo>
                  <a:pt x="22354" y="304534"/>
                </a:lnTo>
                <a:lnTo>
                  <a:pt x="17359" y="314523"/>
                </a:lnTo>
                <a:lnTo>
                  <a:pt x="12317" y="327428"/>
                </a:lnTo>
                <a:lnTo>
                  <a:pt x="9511" y="339373"/>
                </a:lnTo>
                <a:lnTo>
                  <a:pt x="7418" y="350326"/>
                </a:lnTo>
                <a:lnTo>
                  <a:pt x="2326" y="366012"/>
                </a:lnTo>
                <a:lnTo>
                  <a:pt x="441" y="381385"/>
                </a:lnTo>
                <a:lnTo>
                  <a:pt x="0" y="391576"/>
                </a:lnTo>
                <a:lnTo>
                  <a:pt x="729" y="395818"/>
                </a:lnTo>
                <a:lnTo>
                  <a:pt x="4953" y="406679"/>
                </a:lnTo>
                <a:lnTo>
                  <a:pt x="7428" y="419399"/>
                </a:lnTo>
                <a:lnTo>
                  <a:pt x="11007" y="425969"/>
                </a:lnTo>
                <a:lnTo>
                  <a:pt x="15421" y="431712"/>
                </a:lnTo>
                <a:lnTo>
                  <a:pt x="17783" y="434428"/>
                </a:lnTo>
                <a:lnTo>
                  <a:pt x="20204" y="436239"/>
                </a:lnTo>
                <a:lnTo>
                  <a:pt x="25152" y="438251"/>
                </a:lnTo>
                <a:lnTo>
                  <a:pt x="28504" y="438787"/>
                </a:lnTo>
                <a:lnTo>
                  <a:pt x="32432" y="439145"/>
                </a:lnTo>
                <a:lnTo>
                  <a:pt x="36743" y="439384"/>
                </a:lnTo>
                <a:lnTo>
                  <a:pt x="40465" y="438696"/>
                </a:lnTo>
                <a:lnTo>
                  <a:pt x="43792" y="437391"/>
                </a:lnTo>
                <a:lnTo>
                  <a:pt x="49747" y="434530"/>
                </a:lnTo>
                <a:lnTo>
                  <a:pt x="55216" y="433258"/>
                </a:lnTo>
                <a:lnTo>
                  <a:pt x="58706" y="431226"/>
                </a:lnTo>
                <a:lnTo>
                  <a:pt x="62727" y="428177"/>
                </a:lnTo>
                <a:lnTo>
                  <a:pt x="67100" y="424452"/>
                </a:lnTo>
                <a:lnTo>
                  <a:pt x="71709" y="420275"/>
                </a:lnTo>
                <a:lnTo>
                  <a:pt x="81346" y="411118"/>
                </a:lnTo>
                <a:lnTo>
                  <a:pt x="85439" y="405459"/>
                </a:lnTo>
                <a:lnTo>
                  <a:pt x="89015" y="399147"/>
                </a:lnTo>
                <a:lnTo>
                  <a:pt x="92246" y="392398"/>
                </a:lnTo>
                <a:lnTo>
                  <a:pt x="108928" y="354584"/>
                </a:lnTo>
                <a:lnTo>
                  <a:pt x="113141" y="341523"/>
                </a:lnTo>
                <a:lnTo>
                  <a:pt x="115950" y="329429"/>
                </a:lnTo>
                <a:lnTo>
                  <a:pt x="119917" y="306113"/>
                </a:lnTo>
                <a:lnTo>
                  <a:pt x="124503" y="281640"/>
                </a:lnTo>
                <a:lnTo>
                  <a:pt x="126064" y="269187"/>
                </a:lnTo>
                <a:lnTo>
                  <a:pt x="127105" y="256652"/>
                </a:lnTo>
                <a:lnTo>
                  <a:pt x="127799" y="244062"/>
                </a:lnTo>
                <a:lnTo>
                  <a:pt x="129108" y="231434"/>
                </a:lnTo>
                <a:lnTo>
                  <a:pt x="130828" y="218783"/>
                </a:lnTo>
                <a:lnTo>
                  <a:pt x="132821" y="206116"/>
                </a:lnTo>
                <a:lnTo>
                  <a:pt x="134150" y="192591"/>
                </a:lnTo>
                <a:lnTo>
                  <a:pt x="135035" y="178494"/>
                </a:lnTo>
                <a:lnTo>
                  <a:pt x="135626" y="164016"/>
                </a:lnTo>
                <a:lnTo>
                  <a:pt x="135173" y="150131"/>
                </a:lnTo>
                <a:lnTo>
                  <a:pt x="134025" y="136641"/>
                </a:lnTo>
                <a:lnTo>
                  <a:pt x="132412" y="123415"/>
                </a:lnTo>
                <a:lnTo>
                  <a:pt x="131337" y="111210"/>
                </a:lnTo>
                <a:lnTo>
                  <a:pt x="130620" y="99687"/>
                </a:lnTo>
                <a:lnTo>
                  <a:pt x="129824" y="78699"/>
                </a:lnTo>
                <a:lnTo>
                  <a:pt x="129376" y="52603"/>
                </a:lnTo>
                <a:lnTo>
                  <a:pt x="129271" y="36607"/>
                </a:lnTo>
                <a:lnTo>
                  <a:pt x="126967" y="23288"/>
                </a:lnTo>
                <a:lnTo>
                  <a:pt x="123167" y="8528"/>
                </a:lnTo>
                <a:lnTo>
                  <a:pt x="122634" y="4985"/>
                </a:lnTo>
                <a:lnTo>
                  <a:pt x="121431" y="2624"/>
                </a:lnTo>
                <a:lnTo>
                  <a:pt x="119783" y="1050"/>
                </a:lnTo>
                <a:lnTo>
                  <a:pt x="117838" y="0"/>
                </a:lnTo>
                <a:lnTo>
                  <a:pt x="115694" y="147"/>
                </a:lnTo>
                <a:lnTo>
                  <a:pt x="113418" y="1092"/>
                </a:lnTo>
                <a:lnTo>
                  <a:pt x="111055" y="2568"/>
                </a:lnTo>
                <a:lnTo>
                  <a:pt x="109479" y="4399"/>
                </a:lnTo>
                <a:lnTo>
                  <a:pt x="108428" y="6467"/>
                </a:lnTo>
                <a:lnTo>
                  <a:pt x="107728" y="8692"/>
                </a:lnTo>
                <a:lnTo>
                  <a:pt x="106742" y="23958"/>
                </a:lnTo>
                <a:lnTo>
                  <a:pt x="104254" y="39679"/>
                </a:lnTo>
                <a:lnTo>
                  <a:pt x="102405" y="48613"/>
                </a:lnTo>
                <a:lnTo>
                  <a:pt x="98093" y="67571"/>
                </a:lnTo>
                <a:lnTo>
                  <a:pt x="95757" y="77367"/>
                </a:lnTo>
                <a:lnTo>
                  <a:pt x="94201" y="88132"/>
                </a:lnTo>
                <a:lnTo>
                  <a:pt x="93163" y="99541"/>
                </a:lnTo>
                <a:lnTo>
                  <a:pt x="92471" y="111382"/>
                </a:lnTo>
                <a:lnTo>
                  <a:pt x="91702" y="135826"/>
                </a:lnTo>
                <a:lnTo>
                  <a:pt x="91497" y="148271"/>
                </a:lnTo>
                <a:lnTo>
                  <a:pt x="90514" y="161647"/>
                </a:lnTo>
                <a:lnTo>
                  <a:pt x="89011" y="175645"/>
                </a:lnTo>
                <a:lnTo>
                  <a:pt x="87163" y="190058"/>
                </a:lnTo>
                <a:lnTo>
                  <a:pt x="85931" y="204746"/>
                </a:lnTo>
                <a:lnTo>
                  <a:pt x="85110" y="219617"/>
                </a:lnTo>
                <a:lnTo>
                  <a:pt x="84562" y="234612"/>
                </a:lnTo>
                <a:lnTo>
                  <a:pt x="85044" y="247995"/>
                </a:lnTo>
                <a:lnTo>
                  <a:pt x="86212" y="260303"/>
                </a:lnTo>
                <a:lnTo>
                  <a:pt x="87837" y="271896"/>
                </a:lnTo>
                <a:lnTo>
                  <a:pt x="88920" y="283011"/>
                </a:lnTo>
                <a:lnTo>
                  <a:pt x="89643" y="293807"/>
                </a:lnTo>
                <a:lnTo>
                  <a:pt x="90124" y="304392"/>
                </a:lnTo>
                <a:lnTo>
                  <a:pt x="90659" y="325183"/>
                </a:lnTo>
                <a:lnTo>
                  <a:pt x="90802" y="335469"/>
                </a:lnTo>
                <a:lnTo>
                  <a:pt x="91743" y="344866"/>
                </a:lnTo>
                <a:lnTo>
                  <a:pt x="95048" y="362081"/>
                </a:lnTo>
                <a:lnTo>
                  <a:pt x="99338" y="373683"/>
                </a:lnTo>
                <a:lnTo>
                  <a:pt x="101668" y="377963"/>
                </a:lnTo>
                <a:lnTo>
                  <a:pt x="104256" y="387233"/>
                </a:lnTo>
                <a:lnTo>
                  <a:pt x="104947" y="392075"/>
                </a:lnTo>
                <a:lnTo>
                  <a:pt x="106253" y="395304"/>
                </a:lnTo>
                <a:lnTo>
                  <a:pt x="107971" y="397456"/>
                </a:lnTo>
                <a:lnTo>
                  <a:pt x="109963" y="398891"/>
                </a:lnTo>
                <a:lnTo>
                  <a:pt x="114434" y="400486"/>
                </a:lnTo>
                <a:lnTo>
                  <a:pt x="119244" y="401194"/>
                </a:lnTo>
                <a:lnTo>
                  <a:pt x="124203" y="401509"/>
                </a:lnTo>
                <a:lnTo>
                  <a:pt x="127558" y="400746"/>
                </a:lnTo>
                <a:lnTo>
                  <a:pt x="131488" y="399391"/>
                </a:lnTo>
                <a:lnTo>
                  <a:pt x="135801" y="397641"/>
                </a:lnTo>
                <a:lnTo>
                  <a:pt x="139523" y="394781"/>
                </a:lnTo>
                <a:lnTo>
                  <a:pt x="142851" y="391181"/>
                </a:lnTo>
                <a:lnTo>
                  <a:pt x="148807" y="383512"/>
                </a:lnTo>
                <a:lnTo>
                  <a:pt x="154276" y="377281"/>
                </a:lnTo>
                <a:lnTo>
                  <a:pt x="161787" y="369432"/>
                </a:lnTo>
                <a:lnTo>
                  <a:pt x="176361" y="354641"/>
                </a:lnTo>
                <a:lnTo>
                  <a:pt x="182044" y="346670"/>
                </a:lnTo>
                <a:lnTo>
                  <a:pt x="186546" y="338329"/>
                </a:lnTo>
                <a:lnTo>
                  <a:pt x="189927" y="328874"/>
                </a:lnTo>
                <a:lnTo>
                  <a:pt x="193718" y="323365"/>
                </a:lnTo>
                <a:lnTo>
                  <a:pt x="195068" y="322403"/>
                </a:lnTo>
                <a:lnTo>
                  <a:pt x="195968" y="322609"/>
                </a:lnTo>
                <a:lnTo>
                  <a:pt x="196567" y="323593"/>
                </a:lnTo>
                <a:lnTo>
                  <a:pt x="197530" y="337339"/>
                </a:lnTo>
                <a:lnTo>
                  <a:pt x="197720" y="358618"/>
                </a:lnTo>
                <a:lnTo>
                  <a:pt x="197767" y="518523"/>
                </a:lnTo>
                <a:lnTo>
                  <a:pt x="195509" y="534371"/>
                </a:lnTo>
                <a:lnTo>
                  <a:pt x="190147" y="5541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Annotation616"/>
          <p:cNvSpPr/>
          <p:nvPr/>
        </p:nvSpPr>
        <p:spPr>
          <a:xfrm>
            <a:off x="267176" y="5981700"/>
            <a:ext cx="45245" cy="22861"/>
          </a:xfrm>
          <a:custGeom>
            <a:avLst/>
            <a:gdLst/>
            <a:ahLst/>
            <a:cxnLst/>
            <a:rect l="0" t="0" r="0" b="0"/>
            <a:pathLst>
              <a:path w="45245" h="22861">
                <a:moveTo>
                  <a:pt x="45244" y="0"/>
                </a:moveTo>
                <a:lnTo>
                  <a:pt x="33109" y="4045"/>
                </a:lnTo>
                <a:lnTo>
                  <a:pt x="26147" y="6083"/>
                </a:lnTo>
                <a:lnTo>
                  <a:pt x="9381" y="10606"/>
                </a:lnTo>
                <a:lnTo>
                  <a:pt x="4402" y="12150"/>
                </a:lnTo>
                <a:lnTo>
                  <a:pt x="1929" y="13181"/>
                </a:lnTo>
                <a:lnTo>
                  <a:pt x="1128" y="13867"/>
                </a:lnTo>
                <a:lnTo>
                  <a:pt x="593" y="15171"/>
                </a:lnTo>
                <a:lnTo>
                  <a:pt x="237" y="16888"/>
                </a:lnTo>
                <a:lnTo>
                  <a:pt x="0" y="18879"/>
                </a:lnTo>
                <a:lnTo>
                  <a:pt x="688" y="20206"/>
                </a:lnTo>
                <a:lnTo>
                  <a:pt x="1993" y="21091"/>
                </a:lnTo>
                <a:lnTo>
                  <a:pt x="3710" y="21680"/>
                </a:lnTo>
                <a:lnTo>
                  <a:pt x="5702" y="22073"/>
                </a:lnTo>
                <a:lnTo>
                  <a:pt x="7876" y="22336"/>
                </a:lnTo>
                <a:lnTo>
                  <a:pt x="14764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Annotation617"/>
          <p:cNvSpPr/>
          <p:nvPr/>
        </p:nvSpPr>
        <p:spPr>
          <a:xfrm>
            <a:off x="845820" y="5387340"/>
            <a:ext cx="22861" cy="467897"/>
          </a:xfrm>
          <a:custGeom>
            <a:avLst/>
            <a:gdLst/>
            <a:ahLst/>
            <a:cxnLst/>
            <a:rect l="0" t="0" r="0" b="0"/>
            <a:pathLst>
              <a:path w="22861" h="467897">
                <a:moveTo>
                  <a:pt x="22860" y="0"/>
                </a:moveTo>
                <a:lnTo>
                  <a:pt x="22860" y="48255"/>
                </a:lnTo>
                <a:lnTo>
                  <a:pt x="22013" y="50797"/>
                </a:lnTo>
                <a:lnTo>
                  <a:pt x="20602" y="53338"/>
                </a:lnTo>
                <a:lnTo>
                  <a:pt x="18814" y="55879"/>
                </a:lnTo>
                <a:lnTo>
                  <a:pt x="17623" y="60113"/>
                </a:lnTo>
                <a:lnTo>
                  <a:pt x="16829" y="65475"/>
                </a:lnTo>
                <a:lnTo>
                  <a:pt x="16299" y="71590"/>
                </a:lnTo>
                <a:lnTo>
                  <a:pt x="15711" y="85158"/>
                </a:lnTo>
                <a:lnTo>
                  <a:pt x="15379" y="107077"/>
                </a:lnTo>
                <a:lnTo>
                  <a:pt x="15240" y="392184"/>
                </a:lnTo>
                <a:lnTo>
                  <a:pt x="14393" y="400309"/>
                </a:lnTo>
                <a:lnTo>
                  <a:pt x="12982" y="407419"/>
                </a:lnTo>
                <a:lnTo>
                  <a:pt x="11195" y="413853"/>
                </a:lnTo>
                <a:lnTo>
                  <a:pt x="10003" y="419836"/>
                </a:lnTo>
                <a:lnTo>
                  <a:pt x="9209" y="425517"/>
                </a:lnTo>
                <a:lnTo>
                  <a:pt x="8679" y="430998"/>
                </a:lnTo>
                <a:lnTo>
                  <a:pt x="8090" y="441604"/>
                </a:lnTo>
                <a:lnTo>
                  <a:pt x="7759" y="454836"/>
                </a:lnTo>
                <a:lnTo>
                  <a:pt x="7648" y="466893"/>
                </a:lnTo>
                <a:lnTo>
                  <a:pt x="6792" y="467896"/>
                </a:lnTo>
                <a:lnTo>
                  <a:pt x="5375" y="467716"/>
                </a:lnTo>
                <a:lnTo>
                  <a:pt x="0" y="4648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Annotation618"/>
          <p:cNvSpPr/>
          <p:nvPr/>
        </p:nvSpPr>
        <p:spPr>
          <a:xfrm>
            <a:off x="373380" y="5821680"/>
            <a:ext cx="75727" cy="307178"/>
          </a:xfrm>
          <a:custGeom>
            <a:avLst/>
            <a:gdLst/>
            <a:ahLst/>
            <a:cxnLst/>
            <a:rect l="0" t="0" r="0" b="0"/>
            <a:pathLst>
              <a:path w="75727" h="307178">
                <a:moveTo>
                  <a:pt x="22860" y="0"/>
                </a:moveTo>
                <a:lnTo>
                  <a:pt x="22860" y="4045"/>
                </a:lnTo>
                <a:lnTo>
                  <a:pt x="22013" y="5237"/>
                </a:lnTo>
                <a:lnTo>
                  <a:pt x="20602" y="6032"/>
                </a:lnTo>
                <a:lnTo>
                  <a:pt x="16299" y="7306"/>
                </a:lnTo>
                <a:lnTo>
                  <a:pt x="15099" y="7411"/>
                </a:lnTo>
                <a:lnTo>
                  <a:pt x="13453" y="7481"/>
                </a:lnTo>
                <a:lnTo>
                  <a:pt x="11509" y="7527"/>
                </a:lnTo>
                <a:lnTo>
                  <a:pt x="10212" y="8405"/>
                </a:lnTo>
                <a:lnTo>
                  <a:pt x="9348" y="9837"/>
                </a:lnTo>
                <a:lnTo>
                  <a:pt x="7961" y="14173"/>
                </a:lnTo>
                <a:lnTo>
                  <a:pt x="7650" y="21707"/>
                </a:lnTo>
                <a:lnTo>
                  <a:pt x="9891" y="26863"/>
                </a:lnTo>
                <a:lnTo>
                  <a:pt x="11674" y="30609"/>
                </a:lnTo>
                <a:lnTo>
                  <a:pt x="13655" y="37029"/>
                </a:lnTo>
                <a:lnTo>
                  <a:pt x="14183" y="39926"/>
                </a:lnTo>
                <a:lnTo>
                  <a:pt x="16229" y="42704"/>
                </a:lnTo>
                <a:lnTo>
                  <a:pt x="19286" y="45402"/>
                </a:lnTo>
                <a:lnTo>
                  <a:pt x="23017" y="48048"/>
                </a:lnTo>
                <a:lnTo>
                  <a:pt x="26352" y="51506"/>
                </a:lnTo>
                <a:lnTo>
                  <a:pt x="29421" y="55504"/>
                </a:lnTo>
                <a:lnTo>
                  <a:pt x="32314" y="59863"/>
                </a:lnTo>
                <a:lnTo>
                  <a:pt x="35089" y="64462"/>
                </a:lnTo>
                <a:lnTo>
                  <a:pt x="37786" y="69222"/>
                </a:lnTo>
                <a:lnTo>
                  <a:pt x="40431" y="74088"/>
                </a:lnTo>
                <a:lnTo>
                  <a:pt x="43887" y="79872"/>
                </a:lnTo>
                <a:lnTo>
                  <a:pt x="52243" y="93072"/>
                </a:lnTo>
                <a:lnTo>
                  <a:pt x="55995" y="99302"/>
                </a:lnTo>
                <a:lnTo>
                  <a:pt x="59343" y="105147"/>
                </a:lnTo>
                <a:lnTo>
                  <a:pt x="65321" y="116159"/>
                </a:lnTo>
                <a:lnTo>
                  <a:pt x="70801" y="126697"/>
                </a:lnTo>
                <a:lnTo>
                  <a:pt x="72600" y="132726"/>
                </a:lnTo>
                <a:lnTo>
                  <a:pt x="73800" y="139284"/>
                </a:lnTo>
                <a:lnTo>
                  <a:pt x="74600" y="146196"/>
                </a:lnTo>
                <a:lnTo>
                  <a:pt x="75133" y="153344"/>
                </a:lnTo>
                <a:lnTo>
                  <a:pt x="75489" y="160649"/>
                </a:lnTo>
                <a:lnTo>
                  <a:pt x="75726" y="168059"/>
                </a:lnTo>
                <a:lnTo>
                  <a:pt x="75037" y="175540"/>
                </a:lnTo>
                <a:lnTo>
                  <a:pt x="73731" y="183066"/>
                </a:lnTo>
                <a:lnTo>
                  <a:pt x="72014" y="190624"/>
                </a:lnTo>
                <a:lnTo>
                  <a:pt x="70870" y="198203"/>
                </a:lnTo>
                <a:lnTo>
                  <a:pt x="70106" y="205796"/>
                </a:lnTo>
                <a:lnTo>
                  <a:pt x="69598" y="213397"/>
                </a:lnTo>
                <a:lnTo>
                  <a:pt x="68412" y="221005"/>
                </a:lnTo>
                <a:lnTo>
                  <a:pt x="66775" y="228617"/>
                </a:lnTo>
                <a:lnTo>
                  <a:pt x="64836" y="236231"/>
                </a:lnTo>
                <a:lnTo>
                  <a:pt x="61851" y="243848"/>
                </a:lnTo>
                <a:lnTo>
                  <a:pt x="58167" y="251466"/>
                </a:lnTo>
                <a:lnTo>
                  <a:pt x="50405" y="265856"/>
                </a:lnTo>
                <a:lnTo>
                  <a:pt x="44133" y="277896"/>
                </a:lnTo>
                <a:lnTo>
                  <a:pt x="40429" y="283477"/>
                </a:lnTo>
                <a:lnTo>
                  <a:pt x="36266" y="288892"/>
                </a:lnTo>
                <a:lnTo>
                  <a:pt x="31797" y="294194"/>
                </a:lnTo>
                <a:lnTo>
                  <a:pt x="27971" y="298576"/>
                </a:lnTo>
                <a:lnTo>
                  <a:pt x="21463" y="305703"/>
                </a:lnTo>
                <a:lnTo>
                  <a:pt x="18542" y="307096"/>
                </a:lnTo>
                <a:lnTo>
                  <a:pt x="15748" y="307177"/>
                </a:lnTo>
                <a:lnTo>
                  <a:pt x="13038" y="306385"/>
                </a:lnTo>
                <a:lnTo>
                  <a:pt x="10386" y="305010"/>
                </a:lnTo>
                <a:lnTo>
                  <a:pt x="7770" y="303247"/>
                </a:lnTo>
                <a:lnTo>
                  <a:pt x="0" y="2971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Annotation619"/>
          <p:cNvSpPr/>
          <p:nvPr/>
        </p:nvSpPr>
        <p:spPr>
          <a:xfrm>
            <a:off x="1051723" y="5760868"/>
            <a:ext cx="356817" cy="349884"/>
          </a:xfrm>
          <a:custGeom>
            <a:avLst/>
            <a:gdLst/>
            <a:ahLst/>
            <a:cxnLst/>
            <a:rect l="0" t="0" r="0" b="0"/>
            <a:pathLst>
              <a:path w="356817" h="349884">
                <a:moveTo>
                  <a:pt x="91277" y="22712"/>
                </a:moveTo>
                <a:lnTo>
                  <a:pt x="91277" y="1539"/>
                </a:lnTo>
                <a:lnTo>
                  <a:pt x="92124" y="977"/>
                </a:lnTo>
                <a:lnTo>
                  <a:pt x="95322" y="352"/>
                </a:lnTo>
                <a:lnTo>
                  <a:pt x="95667" y="185"/>
                </a:lnTo>
                <a:lnTo>
                  <a:pt x="93793" y="0"/>
                </a:lnTo>
                <a:lnTo>
                  <a:pt x="92107" y="797"/>
                </a:lnTo>
                <a:lnTo>
                  <a:pt x="81062" y="8160"/>
                </a:lnTo>
                <a:lnTo>
                  <a:pt x="73190" y="12857"/>
                </a:lnTo>
                <a:lnTo>
                  <a:pt x="63152" y="20262"/>
                </a:lnTo>
                <a:lnTo>
                  <a:pt x="54506" y="25292"/>
                </a:lnTo>
                <a:lnTo>
                  <a:pt x="45019" y="34866"/>
                </a:lnTo>
                <a:lnTo>
                  <a:pt x="40118" y="40974"/>
                </a:lnTo>
                <a:lnTo>
                  <a:pt x="36004" y="46740"/>
                </a:lnTo>
                <a:lnTo>
                  <a:pt x="16526" y="77377"/>
                </a:lnTo>
                <a:lnTo>
                  <a:pt x="12656" y="84555"/>
                </a:lnTo>
                <a:lnTo>
                  <a:pt x="9230" y="91881"/>
                </a:lnTo>
                <a:lnTo>
                  <a:pt x="6099" y="99305"/>
                </a:lnTo>
                <a:lnTo>
                  <a:pt x="4012" y="105947"/>
                </a:lnTo>
                <a:lnTo>
                  <a:pt x="2620" y="112069"/>
                </a:lnTo>
                <a:lnTo>
                  <a:pt x="1693" y="117843"/>
                </a:lnTo>
                <a:lnTo>
                  <a:pt x="1074" y="124232"/>
                </a:lnTo>
                <a:lnTo>
                  <a:pt x="662" y="131033"/>
                </a:lnTo>
                <a:lnTo>
                  <a:pt x="204" y="144515"/>
                </a:lnTo>
                <a:lnTo>
                  <a:pt x="0" y="156151"/>
                </a:lnTo>
                <a:lnTo>
                  <a:pt x="792" y="160778"/>
                </a:lnTo>
                <a:lnTo>
                  <a:pt x="3930" y="168177"/>
                </a:lnTo>
                <a:lnTo>
                  <a:pt x="10457" y="181147"/>
                </a:lnTo>
                <a:lnTo>
                  <a:pt x="12844" y="184216"/>
                </a:lnTo>
                <a:lnTo>
                  <a:pt x="15282" y="186261"/>
                </a:lnTo>
                <a:lnTo>
                  <a:pt x="25015" y="191397"/>
                </a:lnTo>
                <a:lnTo>
                  <a:pt x="29323" y="193589"/>
                </a:lnTo>
                <a:lnTo>
                  <a:pt x="38624" y="196024"/>
                </a:lnTo>
                <a:lnTo>
                  <a:pt x="43475" y="196674"/>
                </a:lnTo>
                <a:lnTo>
                  <a:pt x="53381" y="195137"/>
                </a:lnTo>
                <a:lnTo>
                  <a:pt x="77583" y="187252"/>
                </a:lnTo>
                <a:lnTo>
                  <a:pt x="83841" y="184052"/>
                </a:lnTo>
                <a:lnTo>
                  <a:pt x="89706" y="180226"/>
                </a:lnTo>
                <a:lnTo>
                  <a:pt x="95310" y="175980"/>
                </a:lnTo>
                <a:lnTo>
                  <a:pt x="101585" y="172305"/>
                </a:lnTo>
                <a:lnTo>
                  <a:pt x="108310" y="169007"/>
                </a:lnTo>
                <a:lnTo>
                  <a:pt x="115332" y="165962"/>
                </a:lnTo>
                <a:lnTo>
                  <a:pt x="121707" y="162239"/>
                </a:lnTo>
                <a:lnTo>
                  <a:pt x="127650" y="158063"/>
                </a:lnTo>
                <a:lnTo>
                  <a:pt x="138770" y="148061"/>
                </a:lnTo>
                <a:lnTo>
                  <a:pt x="144105" y="141838"/>
                </a:lnTo>
                <a:lnTo>
                  <a:pt x="149356" y="135149"/>
                </a:lnTo>
                <a:lnTo>
                  <a:pt x="154550" y="128997"/>
                </a:lnTo>
                <a:lnTo>
                  <a:pt x="159705" y="123202"/>
                </a:lnTo>
                <a:lnTo>
                  <a:pt x="164836" y="117646"/>
                </a:lnTo>
                <a:lnTo>
                  <a:pt x="169950" y="111401"/>
                </a:lnTo>
                <a:lnTo>
                  <a:pt x="175052" y="104698"/>
                </a:lnTo>
                <a:lnTo>
                  <a:pt x="180147" y="97690"/>
                </a:lnTo>
                <a:lnTo>
                  <a:pt x="184391" y="91324"/>
                </a:lnTo>
                <a:lnTo>
                  <a:pt x="188066" y="85386"/>
                </a:lnTo>
                <a:lnTo>
                  <a:pt x="191363" y="79735"/>
                </a:lnTo>
                <a:lnTo>
                  <a:pt x="199542" y="68940"/>
                </a:lnTo>
                <a:lnTo>
                  <a:pt x="207128" y="59345"/>
                </a:lnTo>
                <a:lnTo>
                  <a:pt x="210500" y="52258"/>
                </a:lnTo>
                <a:lnTo>
                  <a:pt x="212664" y="41657"/>
                </a:lnTo>
                <a:lnTo>
                  <a:pt x="213127" y="38440"/>
                </a:lnTo>
                <a:lnTo>
                  <a:pt x="202585" y="48601"/>
                </a:lnTo>
                <a:lnTo>
                  <a:pt x="201042" y="51824"/>
                </a:lnTo>
                <a:lnTo>
                  <a:pt x="199328" y="59922"/>
                </a:lnTo>
                <a:lnTo>
                  <a:pt x="196309" y="69166"/>
                </a:lnTo>
                <a:lnTo>
                  <a:pt x="192144" y="78918"/>
                </a:lnTo>
                <a:lnTo>
                  <a:pt x="187472" y="88897"/>
                </a:lnTo>
                <a:lnTo>
                  <a:pt x="184830" y="96719"/>
                </a:lnTo>
                <a:lnTo>
                  <a:pt x="183656" y="103864"/>
                </a:lnTo>
                <a:lnTo>
                  <a:pt x="183134" y="112684"/>
                </a:lnTo>
                <a:lnTo>
                  <a:pt x="182841" y="123125"/>
                </a:lnTo>
                <a:lnTo>
                  <a:pt x="183646" y="126060"/>
                </a:lnTo>
                <a:lnTo>
                  <a:pt x="186799" y="131580"/>
                </a:lnTo>
                <a:lnTo>
                  <a:pt x="193334" y="139448"/>
                </a:lnTo>
                <a:lnTo>
                  <a:pt x="196568" y="141176"/>
                </a:lnTo>
                <a:lnTo>
                  <a:pt x="204678" y="143096"/>
                </a:lnTo>
                <a:lnTo>
                  <a:pt x="208364" y="142762"/>
                </a:lnTo>
                <a:lnTo>
                  <a:pt x="211668" y="141691"/>
                </a:lnTo>
                <a:lnTo>
                  <a:pt x="214718" y="140132"/>
                </a:lnTo>
                <a:lnTo>
                  <a:pt x="222622" y="138399"/>
                </a:lnTo>
                <a:lnTo>
                  <a:pt x="231779" y="136782"/>
                </a:lnTo>
                <a:lnTo>
                  <a:pt x="241493" y="133240"/>
                </a:lnTo>
                <a:lnTo>
                  <a:pt x="251456" y="128844"/>
                </a:lnTo>
                <a:lnTo>
                  <a:pt x="261528" y="123222"/>
                </a:lnTo>
                <a:lnTo>
                  <a:pt x="271648" y="115078"/>
                </a:lnTo>
                <a:lnTo>
                  <a:pt x="279533" y="105815"/>
                </a:lnTo>
                <a:lnTo>
                  <a:pt x="282821" y="100973"/>
                </a:lnTo>
                <a:lnTo>
                  <a:pt x="290990" y="93337"/>
                </a:lnTo>
                <a:lnTo>
                  <a:pt x="295539" y="90116"/>
                </a:lnTo>
                <a:lnTo>
                  <a:pt x="302851" y="82020"/>
                </a:lnTo>
                <a:lnTo>
                  <a:pt x="309770" y="72777"/>
                </a:lnTo>
                <a:lnTo>
                  <a:pt x="318489" y="63026"/>
                </a:lnTo>
                <a:lnTo>
                  <a:pt x="325751" y="55305"/>
                </a:lnTo>
                <a:lnTo>
                  <a:pt x="328873" y="52060"/>
                </a:lnTo>
                <a:lnTo>
                  <a:pt x="330954" y="49051"/>
                </a:lnTo>
                <a:lnTo>
                  <a:pt x="334730" y="40770"/>
                </a:lnTo>
                <a:lnTo>
                  <a:pt x="341515" y="31874"/>
                </a:lnTo>
                <a:lnTo>
                  <a:pt x="342769" y="31360"/>
                </a:lnTo>
                <a:lnTo>
                  <a:pt x="346420" y="30789"/>
                </a:lnTo>
                <a:lnTo>
                  <a:pt x="347732" y="32330"/>
                </a:lnTo>
                <a:lnTo>
                  <a:pt x="350426" y="41742"/>
                </a:lnTo>
                <a:lnTo>
                  <a:pt x="354057" y="47539"/>
                </a:lnTo>
                <a:lnTo>
                  <a:pt x="356235" y="57454"/>
                </a:lnTo>
                <a:lnTo>
                  <a:pt x="356816" y="63653"/>
                </a:lnTo>
                <a:lnTo>
                  <a:pt x="356356" y="70326"/>
                </a:lnTo>
                <a:lnTo>
                  <a:pt x="355203" y="77315"/>
                </a:lnTo>
                <a:lnTo>
                  <a:pt x="353588" y="84514"/>
                </a:lnTo>
                <a:lnTo>
                  <a:pt x="352511" y="91853"/>
                </a:lnTo>
                <a:lnTo>
                  <a:pt x="351793" y="99286"/>
                </a:lnTo>
                <a:lnTo>
                  <a:pt x="351314" y="106781"/>
                </a:lnTo>
                <a:lnTo>
                  <a:pt x="350995" y="115165"/>
                </a:lnTo>
                <a:lnTo>
                  <a:pt x="350641" y="133511"/>
                </a:lnTo>
                <a:lnTo>
                  <a:pt x="349699" y="143144"/>
                </a:lnTo>
                <a:lnTo>
                  <a:pt x="348225" y="152953"/>
                </a:lnTo>
                <a:lnTo>
                  <a:pt x="346396" y="162880"/>
                </a:lnTo>
                <a:lnTo>
                  <a:pt x="345176" y="172037"/>
                </a:lnTo>
                <a:lnTo>
                  <a:pt x="344363" y="180682"/>
                </a:lnTo>
                <a:lnTo>
                  <a:pt x="343821" y="188985"/>
                </a:lnTo>
                <a:lnTo>
                  <a:pt x="342613" y="197907"/>
                </a:lnTo>
                <a:lnTo>
                  <a:pt x="340961" y="207242"/>
                </a:lnTo>
                <a:lnTo>
                  <a:pt x="339013" y="216852"/>
                </a:lnTo>
                <a:lnTo>
                  <a:pt x="336868" y="225799"/>
                </a:lnTo>
                <a:lnTo>
                  <a:pt x="334591" y="234303"/>
                </a:lnTo>
                <a:lnTo>
                  <a:pt x="332226" y="242512"/>
                </a:lnTo>
                <a:lnTo>
                  <a:pt x="328957" y="250526"/>
                </a:lnTo>
                <a:lnTo>
                  <a:pt x="325083" y="258408"/>
                </a:lnTo>
                <a:lnTo>
                  <a:pt x="320808" y="266203"/>
                </a:lnTo>
                <a:lnTo>
                  <a:pt x="316264" y="273939"/>
                </a:lnTo>
                <a:lnTo>
                  <a:pt x="306700" y="289308"/>
                </a:lnTo>
                <a:lnTo>
                  <a:pt x="301779" y="296116"/>
                </a:lnTo>
                <a:lnTo>
                  <a:pt x="296805" y="302348"/>
                </a:lnTo>
                <a:lnTo>
                  <a:pt x="291796" y="308196"/>
                </a:lnTo>
                <a:lnTo>
                  <a:pt x="286763" y="313788"/>
                </a:lnTo>
                <a:lnTo>
                  <a:pt x="276655" y="324517"/>
                </a:lnTo>
                <a:lnTo>
                  <a:pt x="270742" y="328902"/>
                </a:lnTo>
                <a:lnTo>
                  <a:pt x="264261" y="332672"/>
                </a:lnTo>
                <a:lnTo>
                  <a:pt x="257399" y="336032"/>
                </a:lnTo>
                <a:lnTo>
                  <a:pt x="250285" y="339119"/>
                </a:lnTo>
                <a:lnTo>
                  <a:pt x="243003" y="342023"/>
                </a:lnTo>
                <a:lnTo>
                  <a:pt x="235607" y="344806"/>
                </a:lnTo>
                <a:lnTo>
                  <a:pt x="228137" y="346662"/>
                </a:lnTo>
                <a:lnTo>
                  <a:pt x="220617" y="347898"/>
                </a:lnTo>
                <a:lnTo>
                  <a:pt x="213064" y="348723"/>
                </a:lnTo>
                <a:lnTo>
                  <a:pt x="206335" y="349272"/>
                </a:lnTo>
                <a:lnTo>
                  <a:pt x="200156" y="349639"/>
                </a:lnTo>
                <a:lnTo>
                  <a:pt x="194343" y="349883"/>
                </a:lnTo>
                <a:lnTo>
                  <a:pt x="187927" y="348353"/>
                </a:lnTo>
                <a:lnTo>
                  <a:pt x="181111" y="345639"/>
                </a:lnTo>
                <a:lnTo>
                  <a:pt x="174026" y="342136"/>
                </a:lnTo>
                <a:lnTo>
                  <a:pt x="167610" y="337262"/>
                </a:lnTo>
                <a:lnTo>
                  <a:pt x="161639" y="331472"/>
                </a:lnTo>
                <a:lnTo>
                  <a:pt x="155965" y="325072"/>
                </a:lnTo>
                <a:lnTo>
                  <a:pt x="151336" y="318265"/>
                </a:lnTo>
                <a:lnTo>
                  <a:pt x="147403" y="311187"/>
                </a:lnTo>
                <a:lnTo>
                  <a:pt x="143934" y="303929"/>
                </a:lnTo>
                <a:lnTo>
                  <a:pt x="140775" y="296550"/>
                </a:lnTo>
                <a:lnTo>
                  <a:pt x="137822" y="289090"/>
                </a:lnTo>
                <a:lnTo>
                  <a:pt x="129377" y="26655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Annotation620"/>
          <p:cNvSpPr/>
          <p:nvPr/>
        </p:nvSpPr>
        <p:spPr>
          <a:xfrm>
            <a:off x="1493663" y="5309126"/>
            <a:ext cx="487538" cy="572783"/>
          </a:xfrm>
          <a:custGeom>
            <a:avLst/>
            <a:gdLst/>
            <a:ahLst/>
            <a:cxnLst/>
            <a:rect l="0" t="0" r="0" b="0"/>
            <a:pathLst>
              <a:path w="487538" h="572783">
                <a:moveTo>
                  <a:pt x="114157" y="375394"/>
                </a:moveTo>
                <a:lnTo>
                  <a:pt x="136075" y="368088"/>
                </a:lnTo>
                <a:lnTo>
                  <a:pt x="134341" y="367914"/>
                </a:lnTo>
                <a:lnTo>
                  <a:pt x="132693" y="367867"/>
                </a:lnTo>
                <a:lnTo>
                  <a:pt x="130748" y="366990"/>
                </a:lnTo>
                <a:lnTo>
                  <a:pt x="126328" y="363757"/>
                </a:lnTo>
                <a:lnTo>
                  <a:pt x="123118" y="363402"/>
                </a:lnTo>
                <a:lnTo>
                  <a:pt x="108056" y="366660"/>
                </a:lnTo>
                <a:lnTo>
                  <a:pt x="105010" y="367031"/>
                </a:lnTo>
                <a:lnTo>
                  <a:pt x="92632" y="371600"/>
                </a:lnTo>
                <a:lnTo>
                  <a:pt x="78240" y="382361"/>
                </a:lnTo>
                <a:lnTo>
                  <a:pt x="63251" y="396273"/>
                </a:lnTo>
                <a:lnTo>
                  <a:pt x="52131" y="411120"/>
                </a:lnTo>
                <a:lnTo>
                  <a:pt x="24940" y="452055"/>
                </a:lnTo>
                <a:lnTo>
                  <a:pt x="17214" y="467038"/>
                </a:lnTo>
                <a:lnTo>
                  <a:pt x="10958" y="481319"/>
                </a:lnTo>
                <a:lnTo>
                  <a:pt x="5355" y="493310"/>
                </a:lnTo>
                <a:lnTo>
                  <a:pt x="2301" y="506541"/>
                </a:lnTo>
                <a:lnTo>
                  <a:pt x="943" y="520041"/>
                </a:lnTo>
                <a:lnTo>
                  <a:pt x="179" y="537162"/>
                </a:lnTo>
                <a:lnTo>
                  <a:pt x="0" y="547763"/>
                </a:lnTo>
                <a:lnTo>
                  <a:pt x="1646" y="552113"/>
                </a:lnTo>
                <a:lnTo>
                  <a:pt x="4436" y="555860"/>
                </a:lnTo>
                <a:lnTo>
                  <a:pt x="17036" y="567957"/>
                </a:lnTo>
                <a:lnTo>
                  <a:pt x="21470" y="569810"/>
                </a:lnTo>
                <a:lnTo>
                  <a:pt x="33169" y="571868"/>
                </a:lnTo>
                <a:lnTo>
                  <a:pt x="46836" y="572782"/>
                </a:lnTo>
                <a:lnTo>
                  <a:pt x="61376" y="572343"/>
                </a:lnTo>
                <a:lnTo>
                  <a:pt x="76306" y="569324"/>
                </a:lnTo>
                <a:lnTo>
                  <a:pt x="91408" y="565161"/>
                </a:lnTo>
                <a:lnTo>
                  <a:pt x="98991" y="562865"/>
                </a:lnTo>
                <a:lnTo>
                  <a:pt x="107433" y="558795"/>
                </a:lnTo>
                <a:lnTo>
                  <a:pt x="116447" y="553541"/>
                </a:lnTo>
                <a:lnTo>
                  <a:pt x="125844" y="547499"/>
                </a:lnTo>
                <a:lnTo>
                  <a:pt x="135495" y="540931"/>
                </a:lnTo>
                <a:lnTo>
                  <a:pt x="155249" y="526860"/>
                </a:lnTo>
                <a:lnTo>
                  <a:pt x="185411" y="504657"/>
                </a:lnTo>
                <a:lnTo>
                  <a:pt x="194680" y="495436"/>
                </a:lnTo>
                <a:lnTo>
                  <a:pt x="203399" y="485056"/>
                </a:lnTo>
                <a:lnTo>
                  <a:pt x="211751" y="473902"/>
                </a:lnTo>
                <a:lnTo>
                  <a:pt x="219860" y="462233"/>
                </a:lnTo>
                <a:lnTo>
                  <a:pt x="227806" y="450220"/>
                </a:lnTo>
                <a:lnTo>
                  <a:pt x="235642" y="437979"/>
                </a:lnTo>
                <a:lnTo>
                  <a:pt x="243407" y="424736"/>
                </a:lnTo>
                <a:lnTo>
                  <a:pt x="251124" y="410830"/>
                </a:lnTo>
                <a:lnTo>
                  <a:pt x="266471" y="381830"/>
                </a:lnTo>
                <a:lnTo>
                  <a:pt x="281758" y="352008"/>
                </a:lnTo>
                <a:lnTo>
                  <a:pt x="288545" y="336096"/>
                </a:lnTo>
                <a:lnTo>
                  <a:pt x="294762" y="319563"/>
                </a:lnTo>
                <a:lnTo>
                  <a:pt x="300600" y="302613"/>
                </a:lnTo>
                <a:lnTo>
                  <a:pt x="305339" y="285387"/>
                </a:lnTo>
                <a:lnTo>
                  <a:pt x="309345" y="267976"/>
                </a:lnTo>
                <a:lnTo>
                  <a:pt x="312863" y="250442"/>
                </a:lnTo>
                <a:lnTo>
                  <a:pt x="319028" y="215155"/>
                </a:lnTo>
                <a:lnTo>
                  <a:pt x="321858" y="197448"/>
                </a:lnTo>
                <a:lnTo>
                  <a:pt x="323744" y="180564"/>
                </a:lnTo>
                <a:lnTo>
                  <a:pt x="325002" y="164228"/>
                </a:lnTo>
                <a:lnTo>
                  <a:pt x="325840" y="148256"/>
                </a:lnTo>
                <a:lnTo>
                  <a:pt x="327246" y="133376"/>
                </a:lnTo>
                <a:lnTo>
                  <a:pt x="329029" y="119222"/>
                </a:lnTo>
                <a:lnTo>
                  <a:pt x="331065" y="105552"/>
                </a:lnTo>
                <a:lnTo>
                  <a:pt x="331576" y="93053"/>
                </a:lnTo>
                <a:lnTo>
                  <a:pt x="331070" y="81333"/>
                </a:lnTo>
                <a:lnTo>
                  <a:pt x="329885" y="70134"/>
                </a:lnTo>
                <a:lnTo>
                  <a:pt x="329096" y="59280"/>
                </a:lnTo>
                <a:lnTo>
                  <a:pt x="328570" y="48659"/>
                </a:lnTo>
                <a:lnTo>
                  <a:pt x="328218" y="38191"/>
                </a:lnTo>
                <a:lnTo>
                  <a:pt x="325571" y="22044"/>
                </a:lnTo>
                <a:lnTo>
                  <a:pt x="321572" y="10069"/>
                </a:lnTo>
                <a:lnTo>
                  <a:pt x="316973" y="1925"/>
                </a:lnTo>
                <a:lnTo>
                  <a:pt x="315407" y="262"/>
                </a:lnTo>
                <a:lnTo>
                  <a:pt x="314364" y="0"/>
                </a:lnTo>
                <a:lnTo>
                  <a:pt x="313668" y="671"/>
                </a:lnTo>
                <a:lnTo>
                  <a:pt x="304599" y="5661"/>
                </a:lnTo>
                <a:lnTo>
                  <a:pt x="301231" y="9526"/>
                </a:lnTo>
                <a:lnTo>
                  <a:pt x="295232" y="20592"/>
                </a:lnTo>
                <a:lnTo>
                  <a:pt x="289743" y="36235"/>
                </a:lnTo>
                <a:lnTo>
                  <a:pt x="287095" y="45148"/>
                </a:lnTo>
                <a:lnTo>
                  <a:pt x="283635" y="55323"/>
                </a:lnTo>
                <a:lnTo>
                  <a:pt x="275277" y="77918"/>
                </a:lnTo>
                <a:lnTo>
                  <a:pt x="271523" y="91564"/>
                </a:lnTo>
                <a:lnTo>
                  <a:pt x="268174" y="106587"/>
                </a:lnTo>
                <a:lnTo>
                  <a:pt x="259416" y="153790"/>
                </a:lnTo>
                <a:lnTo>
                  <a:pt x="254070" y="185463"/>
                </a:lnTo>
                <a:lnTo>
                  <a:pt x="248871" y="219296"/>
                </a:lnTo>
                <a:lnTo>
                  <a:pt x="247147" y="236616"/>
                </a:lnTo>
                <a:lnTo>
                  <a:pt x="245997" y="254089"/>
                </a:lnTo>
                <a:lnTo>
                  <a:pt x="245230" y="271664"/>
                </a:lnTo>
                <a:lnTo>
                  <a:pt x="244379" y="306996"/>
                </a:lnTo>
                <a:lnTo>
                  <a:pt x="243832" y="369880"/>
                </a:lnTo>
                <a:lnTo>
                  <a:pt x="244633" y="383571"/>
                </a:lnTo>
                <a:lnTo>
                  <a:pt x="246014" y="396932"/>
                </a:lnTo>
                <a:lnTo>
                  <a:pt x="247782" y="410073"/>
                </a:lnTo>
                <a:lnTo>
                  <a:pt x="249807" y="422220"/>
                </a:lnTo>
                <a:lnTo>
                  <a:pt x="252004" y="433705"/>
                </a:lnTo>
                <a:lnTo>
                  <a:pt x="254315" y="444748"/>
                </a:lnTo>
                <a:lnTo>
                  <a:pt x="257549" y="454650"/>
                </a:lnTo>
                <a:lnTo>
                  <a:pt x="265658" y="472426"/>
                </a:lnTo>
                <a:lnTo>
                  <a:pt x="275698" y="492668"/>
                </a:lnTo>
                <a:lnTo>
                  <a:pt x="283602" y="501740"/>
                </a:lnTo>
                <a:lnTo>
                  <a:pt x="298428" y="514463"/>
                </a:lnTo>
                <a:lnTo>
                  <a:pt x="302198" y="516367"/>
                </a:lnTo>
                <a:lnTo>
                  <a:pt x="310902" y="518482"/>
                </a:lnTo>
                <a:lnTo>
                  <a:pt x="314747" y="518199"/>
                </a:lnTo>
                <a:lnTo>
                  <a:pt x="318157" y="517164"/>
                </a:lnTo>
                <a:lnTo>
                  <a:pt x="321277" y="515627"/>
                </a:lnTo>
                <a:lnTo>
                  <a:pt x="333758" y="505375"/>
                </a:lnTo>
                <a:lnTo>
                  <a:pt x="344136" y="491613"/>
                </a:lnTo>
                <a:lnTo>
                  <a:pt x="349861" y="479540"/>
                </a:lnTo>
                <a:lnTo>
                  <a:pt x="355227" y="465708"/>
                </a:lnTo>
                <a:lnTo>
                  <a:pt x="360435" y="451094"/>
                </a:lnTo>
                <a:lnTo>
                  <a:pt x="363314" y="436132"/>
                </a:lnTo>
                <a:lnTo>
                  <a:pt x="364593" y="421862"/>
                </a:lnTo>
                <a:lnTo>
                  <a:pt x="365162" y="409875"/>
                </a:lnTo>
                <a:lnTo>
                  <a:pt x="365415" y="396646"/>
                </a:lnTo>
                <a:lnTo>
                  <a:pt x="365577" y="375546"/>
                </a:lnTo>
                <a:lnTo>
                  <a:pt x="363897" y="372956"/>
                </a:lnTo>
                <a:lnTo>
                  <a:pt x="361083" y="371229"/>
                </a:lnTo>
                <a:lnTo>
                  <a:pt x="351291" y="368798"/>
                </a:lnTo>
                <a:lnTo>
                  <a:pt x="348447" y="368457"/>
                </a:lnTo>
                <a:lnTo>
                  <a:pt x="345703" y="369922"/>
                </a:lnTo>
                <a:lnTo>
                  <a:pt x="340397" y="376067"/>
                </a:lnTo>
                <a:lnTo>
                  <a:pt x="332650" y="389046"/>
                </a:lnTo>
                <a:lnTo>
                  <a:pt x="325283" y="400935"/>
                </a:lnTo>
                <a:lnTo>
                  <a:pt x="317210" y="414686"/>
                </a:lnTo>
                <a:lnTo>
                  <a:pt x="310801" y="429264"/>
                </a:lnTo>
                <a:lnTo>
                  <a:pt x="305130" y="444210"/>
                </a:lnTo>
                <a:lnTo>
                  <a:pt x="300634" y="459319"/>
                </a:lnTo>
                <a:lnTo>
                  <a:pt x="298636" y="474500"/>
                </a:lnTo>
                <a:lnTo>
                  <a:pt x="300005" y="489714"/>
                </a:lnTo>
                <a:lnTo>
                  <a:pt x="303436" y="504944"/>
                </a:lnTo>
                <a:lnTo>
                  <a:pt x="307783" y="520179"/>
                </a:lnTo>
                <a:lnTo>
                  <a:pt x="314795" y="533158"/>
                </a:lnTo>
                <a:lnTo>
                  <a:pt x="328263" y="549986"/>
                </a:lnTo>
                <a:lnTo>
                  <a:pt x="333094" y="555288"/>
                </a:lnTo>
                <a:lnTo>
                  <a:pt x="345236" y="563439"/>
                </a:lnTo>
                <a:lnTo>
                  <a:pt x="352029" y="566797"/>
                </a:lnTo>
                <a:lnTo>
                  <a:pt x="359945" y="569036"/>
                </a:lnTo>
                <a:lnTo>
                  <a:pt x="368609" y="570529"/>
                </a:lnTo>
                <a:lnTo>
                  <a:pt x="377772" y="571524"/>
                </a:lnTo>
                <a:lnTo>
                  <a:pt x="387267" y="571341"/>
                </a:lnTo>
                <a:lnTo>
                  <a:pt x="396983" y="570372"/>
                </a:lnTo>
                <a:lnTo>
                  <a:pt x="406848" y="568879"/>
                </a:lnTo>
                <a:lnTo>
                  <a:pt x="429097" y="564963"/>
                </a:lnTo>
                <a:lnTo>
                  <a:pt x="440957" y="562733"/>
                </a:lnTo>
                <a:lnTo>
                  <a:pt x="451404" y="560401"/>
                </a:lnTo>
                <a:lnTo>
                  <a:pt x="460908" y="557998"/>
                </a:lnTo>
                <a:lnTo>
                  <a:pt x="487537" y="55065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Annotation621"/>
          <p:cNvSpPr/>
          <p:nvPr/>
        </p:nvSpPr>
        <p:spPr>
          <a:xfrm>
            <a:off x="2133600" y="5951220"/>
            <a:ext cx="91441" cy="30399"/>
          </a:xfrm>
          <a:custGeom>
            <a:avLst/>
            <a:gdLst/>
            <a:ahLst/>
            <a:cxnLst/>
            <a:rect l="0" t="0" r="0" b="0"/>
            <a:pathLst>
              <a:path w="91441" h="30399">
                <a:moveTo>
                  <a:pt x="0" y="7621"/>
                </a:moveTo>
                <a:lnTo>
                  <a:pt x="0" y="27303"/>
                </a:lnTo>
                <a:lnTo>
                  <a:pt x="847" y="28362"/>
                </a:lnTo>
                <a:lnTo>
                  <a:pt x="2258" y="29069"/>
                </a:lnTo>
                <a:lnTo>
                  <a:pt x="6561" y="30201"/>
                </a:lnTo>
                <a:lnTo>
                  <a:pt x="9407" y="30356"/>
                </a:lnTo>
                <a:lnTo>
                  <a:pt x="11352" y="30398"/>
                </a:lnTo>
                <a:lnTo>
                  <a:pt x="14341" y="29579"/>
                </a:lnTo>
                <a:lnTo>
                  <a:pt x="18027" y="28186"/>
                </a:lnTo>
                <a:lnTo>
                  <a:pt x="22178" y="26411"/>
                </a:lnTo>
                <a:lnTo>
                  <a:pt x="26639" y="25227"/>
                </a:lnTo>
                <a:lnTo>
                  <a:pt x="31306" y="24438"/>
                </a:lnTo>
                <a:lnTo>
                  <a:pt x="36111" y="23912"/>
                </a:lnTo>
                <a:lnTo>
                  <a:pt x="41007" y="22715"/>
                </a:lnTo>
                <a:lnTo>
                  <a:pt x="45965" y="21070"/>
                </a:lnTo>
                <a:lnTo>
                  <a:pt x="50963" y="19127"/>
                </a:lnTo>
                <a:lnTo>
                  <a:pt x="55989" y="16985"/>
                </a:lnTo>
                <a:lnTo>
                  <a:pt x="66088" y="12346"/>
                </a:lnTo>
                <a:lnTo>
                  <a:pt x="914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Annotation622"/>
          <p:cNvSpPr/>
          <p:nvPr/>
        </p:nvSpPr>
        <p:spPr>
          <a:xfrm>
            <a:off x="2362200" y="5935980"/>
            <a:ext cx="106681" cy="45665"/>
          </a:xfrm>
          <a:custGeom>
            <a:avLst/>
            <a:gdLst/>
            <a:ahLst/>
            <a:cxnLst/>
            <a:rect l="0" t="0" r="0" b="0"/>
            <a:pathLst>
              <a:path w="106681" h="45665">
                <a:moveTo>
                  <a:pt x="0" y="0"/>
                </a:moveTo>
                <a:lnTo>
                  <a:pt x="4045" y="4045"/>
                </a:lnTo>
                <a:lnTo>
                  <a:pt x="6084" y="6930"/>
                </a:lnTo>
                <a:lnTo>
                  <a:pt x="8289" y="10546"/>
                </a:lnTo>
                <a:lnTo>
                  <a:pt x="10606" y="14651"/>
                </a:lnTo>
                <a:lnTo>
                  <a:pt x="12997" y="18234"/>
                </a:lnTo>
                <a:lnTo>
                  <a:pt x="15438" y="21470"/>
                </a:lnTo>
                <a:lnTo>
                  <a:pt x="17912" y="24473"/>
                </a:lnTo>
                <a:lnTo>
                  <a:pt x="20408" y="26475"/>
                </a:lnTo>
                <a:lnTo>
                  <a:pt x="22919" y="27810"/>
                </a:lnTo>
                <a:lnTo>
                  <a:pt x="28987" y="29953"/>
                </a:lnTo>
                <a:lnTo>
                  <a:pt x="30331" y="31822"/>
                </a:lnTo>
                <a:lnTo>
                  <a:pt x="32074" y="34761"/>
                </a:lnTo>
                <a:lnTo>
                  <a:pt x="34083" y="38414"/>
                </a:lnTo>
                <a:lnTo>
                  <a:pt x="36269" y="40850"/>
                </a:lnTo>
                <a:lnTo>
                  <a:pt x="38573" y="42473"/>
                </a:lnTo>
                <a:lnTo>
                  <a:pt x="40955" y="43555"/>
                </a:lnTo>
                <a:lnTo>
                  <a:pt x="43390" y="44277"/>
                </a:lnTo>
                <a:lnTo>
                  <a:pt x="45860" y="44758"/>
                </a:lnTo>
                <a:lnTo>
                  <a:pt x="48353" y="45079"/>
                </a:lnTo>
                <a:lnTo>
                  <a:pt x="51709" y="45293"/>
                </a:lnTo>
                <a:lnTo>
                  <a:pt x="55639" y="45436"/>
                </a:lnTo>
                <a:lnTo>
                  <a:pt x="69261" y="45636"/>
                </a:lnTo>
                <a:lnTo>
                  <a:pt x="74114" y="45664"/>
                </a:lnTo>
                <a:lnTo>
                  <a:pt x="79889" y="44836"/>
                </a:lnTo>
                <a:lnTo>
                  <a:pt x="86280" y="43437"/>
                </a:lnTo>
                <a:lnTo>
                  <a:pt x="106680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Annotation623"/>
          <p:cNvSpPr/>
          <p:nvPr/>
        </p:nvSpPr>
        <p:spPr>
          <a:xfrm>
            <a:off x="2598420" y="5958840"/>
            <a:ext cx="60961" cy="22582"/>
          </a:xfrm>
          <a:custGeom>
            <a:avLst/>
            <a:gdLst/>
            <a:ahLst/>
            <a:cxnLst/>
            <a:rect l="0" t="0" r="0" b="0"/>
            <a:pathLst>
              <a:path w="60961" h="22582">
                <a:moveTo>
                  <a:pt x="0" y="0"/>
                </a:moveTo>
                <a:lnTo>
                  <a:pt x="8090" y="12135"/>
                </a:lnTo>
                <a:lnTo>
                  <a:pt x="11320" y="15710"/>
                </a:lnTo>
                <a:lnTo>
                  <a:pt x="14320" y="18093"/>
                </a:lnTo>
                <a:lnTo>
                  <a:pt x="17167" y="19682"/>
                </a:lnTo>
                <a:lnTo>
                  <a:pt x="19912" y="20741"/>
                </a:lnTo>
                <a:lnTo>
                  <a:pt x="22587" y="21448"/>
                </a:lnTo>
                <a:lnTo>
                  <a:pt x="28921" y="22581"/>
                </a:lnTo>
                <a:lnTo>
                  <a:pt x="31134" y="21828"/>
                </a:lnTo>
                <a:lnTo>
                  <a:pt x="34303" y="20478"/>
                </a:lnTo>
                <a:lnTo>
                  <a:pt x="38109" y="18732"/>
                </a:lnTo>
                <a:lnTo>
                  <a:pt x="42339" y="15875"/>
                </a:lnTo>
                <a:lnTo>
                  <a:pt x="46853" y="12276"/>
                </a:lnTo>
                <a:lnTo>
                  <a:pt x="609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Annotation624"/>
          <p:cNvSpPr/>
          <p:nvPr/>
        </p:nvSpPr>
        <p:spPr>
          <a:xfrm>
            <a:off x="2165139" y="6400802"/>
            <a:ext cx="242650" cy="273885"/>
          </a:xfrm>
          <a:custGeom>
            <a:avLst/>
            <a:gdLst/>
            <a:ahLst/>
            <a:cxnLst/>
            <a:rect l="0" t="0" r="0" b="0"/>
            <a:pathLst>
              <a:path w="242650" h="273885">
                <a:moveTo>
                  <a:pt x="21801" y="22859"/>
                </a:moveTo>
                <a:lnTo>
                  <a:pt x="14495" y="30165"/>
                </a:lnTo>
                <a:lnTo>
                  <a:pt x="7648" y="30451"/>
                </a:lnTo>
                <a:lnTo>
                  <a:pt x="7286" y="29614"/>
                </a:lnTo>
                <a:lnTo>
                  <a:pt x="6561" y="22864"/>
                </a:lnTo>
                <a:lnTo>
                  <a:pt x="6561" y="22862"/>
                </a:lnTo>
                <a:lnTo>
                  <a:pt x="6561" y="22859"/>
                </a:lnTo>
                <a:lnTo>
                  <a:pt x="0" y="22859"/>
                </a:lnTo>
                <a:lnTo>
                  <a:pt x="494" y="22012"/>
                </a:lnTo>
                <a:lnTo>
                  <a:pt x="3300" y="18814"/>
                </a:lnTo>
                <a:lnTo>
                  <a:pt x="5234" y="17621"/>
                </a:lnTo>
                <a:lnTo>
                  <a:pt x="9640" y="16298"/>
                </a:lnTo>
                <a:lnTo>
                  <a:pt x="16881" y="15553"/>
                </a:lnTo>
                <a:lnTo>
                  <a:pt x="24388" y="15332"/>
                </a:lnTo>
                <a:lnTo>
                  <a:pt x="26913" y="14454"/>
                </a:lnTo>
                <a:lnTo>
                  <a:pt x="31975" y="11221"/>
                </a:lnTo>
                <a:lnTo>
                  <a:pt x="39305" y="9220"/>
                </a:lnTo>
                <a:lnTo>
                  <a:pt x="43630" y="8686"/>
                </a:lnTo>
                <a:lnTo>
                  <a:pt x="48207" y="7484"/>
                </a:lnTo>
                <a:lnTo>
                  <a:pt x="52952" y="5835"/>
                </a:lnTo>
                <a:lnTo>
                  <a:pt x="57808" y="3890"/>
                </a:lnTo>
                <a:lnTo>
                  <a:pt x="62739" y="2592"/>
                </a:lnTo>
                <a:lnTo>
                  <a:pt x="67720" y="1728"/>
                </a:lnTo>
                <a:lnTo>
                  <a:pt x="72734" y="1152"/>
                </a:lnTo>
                <a:lnTo>
                  <a:pt x="77769" y="767"/>
                </a:lnTo>
                <a:lnTo>
                  <a:pt x="82820" y="511"/>
                </a:lnTo>
                <a:lnTo>
                  <a:pt x="92947" y="226"/>
                </a:lnTo>
                <a:lnTo>
                  <a:pt x="133562" y="8"/>
                </a:lnTo>
                <a:lnTo>
                  <a:pt x="157480" y="0"/>
                </a:lnTo>
                <a:lnTo>
                  <a:pt x="161361" y="846"/>
                </a:lnTo>
                <a:lnTo>
                  <a:pt x="167930" y="4044"/>
                </a:lnTo>
                <a:lnTo>
                  <a:pt x="170020" y="6082"/>
                </a:lnTo>
                <a:lnTo>
                  <a:pt x="171414" y="8287"/>
                </a:lnTo>
                <a:lnTo>
                  <a:pt x="172343" y="10604"/>
                </a:lnTo>
                <a:lnTo>
                  <a:pt x="177696" y="17910"/>
                </a:lnTo>
                <a:lnTo>
                  <a:pt x="180599" y="21393"/>
                </a:lnTo>
                <a:lnTo>
                  <a:pt x="181278" y="24465"/>
                </a:lnTo>
                <a:lnTo>
                  <a:pt x="181660" y="30954"/>
                </a:lnTo>
                <a:lnTo>
                  <a:pt x="181774" y="38239"/>
                </a:lnTo>
                <a:lnTo>
                  <a:pt x="181812" y="48287"/>
                </a:lnTo>
                <a:lnTo>
                  <a:pt x="180968" y="49970"/>
                </a:lnTo>
                <a:lnTo>
                  <a:pt x="179559" y="51093"/>
                </a:lnTo>
                <a:lnTo>
                  <a:pt x="177773" y="51842"/>
                </a:lnTo>
                <a:lnTo>
                  <a:pt x="176582" y="53187"/>
                </a:lnTo>
                <a:lnTo>
                  <a:pt x="175789" y="54931"/>
                </a:lnTo>
                <a:lnTo>
                  <a:pt x="174906" y="59126"/>
                </a:lnTo>
                <a:lnTo>
                  <a:pt x="174515" y="63813"/>
                </a:lnTo>
                <a:lnTo>
                  <a:pt x="173563" y="65401"/>
                </a:lnTo>
                <a:lnTo>
                  <a:pt x="172083" y="66461"/>
                </a:lnTo>
                <a:lnTo>
                  <a:pt x="166903" y="68454"/>
                </a:lnTo>
                <a:lnTo>
                  <a:pt x="162631" y="76632"/>
                </a:lnTo>
                <a:lnTo>
                  <a:pt x="160561" y="79028"/>
                </a:lnTo>
                <a:lnTo>
                  <a:pt x="158334" y="80624"/>
                </a:lnTo>
                <a:lnTo>
                  <a:pt x="151352" y="83813"/>
                </a:lnTo>
                <a:lnTo>
                  <a:pt x="151344" y="87863"/>
                </a:lnTo>
                <a:lnTo>
                  <a:pt x="152190" y="89901"/>
                </a:lnTo>
                <a:lnTo>
                  <a:pt x="157425" y="96816"/>
                </a:lnTo>
                <a:lnTo>
                  <a:pt x="161947" y="101731"/>
                </a:lnTo>
                <a:lnTo>
                  <a:pt x="164339" y="103380"/>
                </a:lnTo>
                <a:lnTo>
                  <a:pt x="169253" y="105213"/>
                </a:lnTo>
                <a:lnTo>
                  <a:pt x="170903" y="106548"/>
                </a:lnTo>
                <a:lnTo>
                  <a:pt x="172002" y="108284"/>
                </a:lnTo>
                <a:lnTo>
                  <a:pt x="172735" y="110290"/>
                </a:lnTo>
                <a:lnTo>
                  <a:pt x="175807" y="114774"/>
                </a:lnTo>
                <a:lnTo>
                  <a:pt x="182297" y="122060"/>
                </a:lnTo>
                <a:lnTo>
                  <a:pt x="184678" y="124552"/>
                </a:lnTo>
                <a:lnTo>
                  <a:pt x="187112" y="126215"/>
                </a:lnTo>
                <a:lnTo>
                  <a:pt x="194584" y="129400"/>
                </a:lnTo>
                <a:lnTo>
                  <a:pt x="202160" y="135330"/>
                </a:lnTo>
                <a:lnTo>
                  <a:pt x="207229" y="140015"/>
                </a:lnTo>
                <a:lnTo>
                  <a:pt x="214844" y="147412"/>
                </a:lnTo>
                <a:lnTo>
                  <a:pt x="230081" y="162567"/>
                </a:lnTo>
                <a:lnTo>
                  <a:pt x="235161" y="169899"/>
                </a:lnTo>
                <a:lnTo>
                  <a:pt x="239394" y="177957"/>
                </a:lnTo>
                <a:lnTo>
                  <a:pt x="241276" y="184360"/>
                </a:lnTo>
                <a:lnTo>
                  <a:pt x="242335" y="192725"/>
                </a:lnTo>
                <a:lnTo>
                  <a:pt x="242484" y="197063"/>
                </a:lnTo>
                <a:lnTo>
                  <a:pt x="242649" y="208656"/>
                </a:lnTo>
                <a:lnTo>
                  <a:pt x="241846" y="213610"/>
                </a:lnTo>
                <a:lnTo>
                  <a:pt x="238696" y="221373"/>
                </a:lnTo>
                <a:lnTo>
                  <a:pt x="236209" y="226458"/>
                </a:lnTo>
                <a:lnTo>
                  <a:pt x="231426" y="232009"/>
                </a:lnTo>
                <a:lnTo>
                  <a:pt x="216557" y="247107"/>
                </a:lnTo>
                <a:lnTo>
                  <a:pt x="210905" y="251098"/>
                </a:lnTo>
                <a:lnTo>
                  <a:pt x="205443" y="253758"/>
                </a:lnTo>
                <a:lnTo>
                  <a:pt x="200109" y="255532"/>
                </a:lnTo>
                <a:lnTo>
                  <a:pt x="195707" y="257561"/>
                </a:lnTo>
                <a:lnTo>
                  <a:pt x="188557" y="262073"/>
                </a:lnTo>
                <a:lnTo>
                  <a:pt x="184619" y="264462"/>
                </a:lnTo>
                <a:lnTo>
                  <a:pt x="180299" y="266900"/>
                </a:lnTo>
                <a:lnTo>
                  <a:pt x="175726" y="269373"/>
                </a:lnTo>
                <a:lnTo>
                  <a:pt x="168388" y="272120"/>
                </a:lnTo>
                <a:lnTo>
                  <a:pt x="161457" y="273342"/>
                </a:lnTo>
                <a:lnTo>
                  <a:pt x="157239" y="273667"/>
                </a:lnTo>
                <a:lnTo>
                  <a:pt x="152733" y="273884"/>
                </a:lnTo>
                <a:lnTo>
                  <a:pt x="148036" y="273183"/>
                </a:lnTo>
                <a:lnTo>
                  <a:pt x="143211" y="271868"/>
                </a:lnTo>
                <a:lnTo>
                  <a:pt x="128481" y="2666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Annotation625"/>
          <p:cNvSpPr/>
          <p:nvPr/>
        </p:nvSpPr>
        <p:spPr>
          <a:xfrm>
            <a:off x="2522565" y="6362700"/>
            <a:ext cx="151023" cy="327393"/>
          </a:xfrm>
          <a:custGeom>
            <a:avLst/>
            <a:gdLst/>
            <a:ahLst/>
            <a:cxnLst/>
            <a:rect l="0" t="0" r="0" b="0"/>
            <a:pathLst>
              <a:path w="151023" h="327393">
                <a:moveTo>
                  <a:pt x="75855" y="0"/>
                </a:moveTo>
                <a:lnTo>
                  <a:pt x="88977" y="13122"/>
                </a:lnTo>
                <a:lnTo>
                  <a:pt x="89683" y="14675"/>
                </a:lnTo>
                <a:lnTo>
                  <a:pt x="90467" y="18657"/>
                </a:lnTo>
                <a:lnTo>
                  <a:pt x="89830" y="20058"/>
                </a:lnTo>
                <a:lnTo>
                  <a:pt x="88558" y="20992"/>
                </a:lnTo>
                <a:lnTo>
                  <a:pt x="84888" y="22030"/>
                </a:lnTo>
                <a:lnTo>
                  <a:pt x="80433" y="22491"/>
                </a:lnTo>
                <a:lnTo>
                  <a:pt x="78061" y="22614"/>
                </a:lnTo>
                <a:lnTo>
                  <a:pt x="73166" y="22751"/>
                </a:lnTo>
                <a:lnTo>
                  <a:pt x="70676" y="24481"/>
                </a:lnTo>
                <a:lnTo>
                  <a:pt x="68169" y="27327"/>
                </a:lnTo>
                <a:lnTo>
                  <a:pt x="62107" y="35972"/>
                </a:lnTo>
                <a:lnTo>
                  <a:pt x="59020" y="39412"/>
                </a:lnTo>
                <a:lnTo>
                  <a:pt x="53979" y="44610"/>
                </a:lnTo>
                <a:lnTo>
                  <a:pt x="46095" y="52564"/>
                </a:lnTo>
                <a:lnTo>
                  <a:pt x="42468" y="57903"/>
                </a:lnTo>
                <a:lnTo>
                  <a:pt x="39204" y="64002"/>
                </a:lnTo>
                <a:lnTo>
                  <a:pt x="33319" y="76705"/>
                </a:lnTo>
                <a:lnTo>
                  <a:pt x="27881" y="87996"/>
                </a:lnTo>
                <a:lnTo>
                  <a:pt x="25246" y="94224"/>
                </a:lnTo>
                <a:lnTo>
                  <a:pt x="22643" y="100916"/>
                </a:lnTo>
                <a:lnTo>
                  <a:pt x="20060" y="107917"/>
                </a:lnTo>
                <a:lnTo>
                  <a:pt x="18338" y="115125"/>
                </a:lnTo>
                <a:lnTo>
                  <a:pt x="17191" y="122470"/>
                </a:lnTo>
                <a:lnTo>
                  <a:pt x="16426" y="129907"/>
                </a:lnTo>
                <a:lnTo>
                  <a:pt x="15069" y="137404"/>
                </a:lnTo>
                <a:lnTo>
                  <a:pt x="13318" y="144943"/>
                </a:lnTo>
                <a:lnTo>
                  <a:pt x="11303" y="152509"/>
                </a:lnTo>
                <a:lnTo>
                  <a:pt x="9960" y="160093"/>
                </a:lnTo>
                <a:lnTo>
                  <a:pt x="9066" y="167689"/>
                </a:lnTo>
                <a:lnTo>
                  <a:pt x="8469" y="175292"/>
                </a:lnTo>
                <a:lnTo>
                  <a:pt x="7224" y="182902"/>
                </a:lnTo>
                <a:lnTo>
                  <a:pt x="5548" y="190515"/>
                </a:lnTo>
                <a:lnTo>
                  <a:pt x="3584" y="198131"/>
                </a:lnTo>
                <a:lnTo>
                  <a:pt x="2274" y="205747"/>
                </a:lnTo>
                <a:lnTo>
                  <a:pt x="1401" y="213364"/>
                </a:lnTo>
                <a:lnTo>
                  <a:pt x="819" y="220983"/>
                </a:lnTo>
                <a:lnTo>
                  <a:pt x="431" y="228602"/>
                </a:lnTo>
                <a:lnTo>
                  <a:pt x="0" y="243842"/>
                </a:lnTo>
                <a:lnTo>
                  <a:pt x="732" y="251461"/>
                </a:lnTo>
                <a:lnTo>
                  <a:pt x="2066" y="259081"/>
                </a:lnTo>
                <a:lnTo>
                  <a:pt x="3802" y="266701"/>
                </a:lnTo>
                <a:lnTo>
                  <a:pt x="4960" y="273474"/>
                </a:lnTo>
                <a:lnTo>
                  <a:pt x="5732" y="279683"/>
                </a:lnTo>
                <a:lnTo>
                  <a:pt x="6247" y="285516"/>
                </a:lnTo>
                <a:lnTo>
                  <a:pt x="7436" y="291097"/>
                </a:lnTo>
                <a:lnTo>
                  <a:pt x="9075" y="296512"/>
                </a:lnTo>
                <a:lnTo>
                  <a:pt x="11015" y="301814"/>
                </a:lnTo>
                <a:lnTo>
                  <a:pt x="13155" y="307043"/>
                </a:lnTo>
                <a:lnTo>
                  <a:pt x="15428" y="312223"/>
                </a:lnTo>
                <a:lnTo>
                  <a:pt x="21115" y="324611"/>
                </a:lnTo>
                <a:lnTo>
                  <a:pt x="22429" y="325627"/>
                </a:lnTo>
                <a:lnTo>
                  <a:pt x="24150" y="326305"/>
                </a:lnTo>
                <a:lnTo>
                  <a:pt x="26145" y="326757"/>
                </a:lnTo>
                <a:lnTo>
                  <a:pt x="30862" y="327058"/>
                </a:lnTo>
                <a:lnTo>
                  <a:pt x="45134" y="327392"/>
                </a:lnTo>
                <a:lnTo>
                  <a:pt x="53681" y="324095"/>
                </a:lnTo>
                <a:lnTo>
                  <a:pt x="62766" y="318511"/>
                </a:lnTo>
                <a:lnTo>
                  <a:pt x="72209" y="311400"/>
                </a:lnTo>
                <a:lnTo>
                  <a:pt x="81044" y="302427"/>
                </a:lnTo>
                <a:lnTo>
                  <a:pt x="89475" y="292212"/>
                </a:lnTo>
                <a:lnTo>
                  <a:pt x="97635" y="281168"/>
                </a:lnTo>
                <a:lnTo>
                  <a:pt x="105615" y="268725"/>
                </a:lnTo>
                <a:lnTo>
                  <a:pt x="113475" y="255351"/>
                </a:lnTo>
                <a:lnTo>
                  <a:pt x="121255" y="241353"/>
                </a:lnTo>
                <a:lnTo>
                  <a:pt x="128135" y="227789"/>
                </a:lnTo>
                <a:lnTo>
                  <a:pt x="134415" y="214512"/>
                </a:lnTo>
                <a:lnTo>
                  <a:pt x="140295" y="201429"/>
                </a:lnTo>
                <a:lnTo>
                  <a:pt x="144215" y="187627"/>
                </a:lnTo>
                <a:lnTo>
                  <a:pt x="146828" y="173344"/>
                </a:lnTo>
                <a:lnTo>
                  <a:pt x="148571" y="158743"/>
                </a:lnTo>
                <a:lnTo>
                  <a:pt x="149732" y="144776"/>
                </a:lnTo>
                <a:lnTo>
                  <a:pt x="150506" y="131230"/>
                </a:lnTo>
                <a:lnTo>
                  <a:pt x="151022" y="117967"/>
                </a:lnTo>
                <a:lnTo>
                  <a:pt x="150520" y="106585"/>
                </a:lnTo>
                <a:lnTo>
                  <a:pt x="149338" y="96457"/>
                </a:lnTo>
                <a:lnTo>
                  <a:pt x="147704" y="87164"/>
                </a:lnTo>
                <a:lnTo>
                  <a:pt x="144921" y="80123"/>
                </a:lnTo>
                <a:lnTo>
                  <a:pt x="141373" y="74582"/>
                </a:lnTo>
                <a:lnTo>
                  <a:pt x="137313" y="70041"/>
                </a:lnTo>
                <a:lnTo>
                  <a:pt x="132914" y="66168"/>
                </a:lnTo>
                <a:lnTo>
                  <a:pt x="128287" y="62738"/>
                </a:lnTo>
                <a:lnTo>
                  <a:pt x="123511" y="59606"/>
                </a:lnTo>
                <a:lnTo>
                  <a:pt x="118632" y="58364"/>
                </a:lnTo>
                <a:lnTo>
                  <a:pt x="113686" y="58383"/>
                </a:lnTo>
                <a:lnTo>
                  <a:pt x="108696" y="59241"/>
                </a:lnTo>
                <a:lnTo>
                  <a:pt x="102829" y="59815"/>
                </a:lnTo>
                <a:lnTo>
                  <a:pt x="96377" y="60196"/>
                </a:lnTo>
                <a:lnTo>
                  <a:pt x="83283" y="60621"/>
                </a:lnTo>
                <a:lnTo>
                  <a:pt x="71819" y="60809"/>
                </a:lnTo>
                <a:lnTo>
                  <a:pt x="66391" y="62553"/>
                </a:lnTo>
                <a:lnTo>
                  <a:pt x="61079" y="65408"/>
                </a:lnTo>
                <a:lnTo>
                  <a:pt x="55844" y="69007"/>
                </a:lnTo>
                <a:lnTo>
                  <a:pt x="51508" y="72251"/>
                </a:lnTo>
                <a:lnTo>
                  <a:pt x="47770" y="75261"/>
                </a:lnTo>
                <a:lnTo>
                  <a:pt x="44432" y="78114"/>
                </a:lnTo>
                <a:lnTo>
                  <a:pt x="41359" y="80863"/>
                </a:lnTo>
                <a:lnTo>
                  <a:pt x="30135" y="914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Annotation626"/>
          <p:cNvSpPr/>
          <p:nvPr/>
        </p:nvSpPr>
        <p:spPr>
          <a:xfrm>
            <a:off x="2773680" y="6484620"/>
            <a:ext cx="198121" cy="220981"/>
          </a:xfrm>
          <a:custGeom>
            <a:avLst/>
            <a:gdLst/>
            <a:ahLst/>
            <a:cxnLst/>
            <a:rect l="0" t="0" r="0" b="0"/>
            <a:pathLst>
              <a:path w="198121" h="220981">
                <a:moveTo>
                  <a:pt x="0" y="0"/>
                </a:moveTo>
                <a:lnTo>
                  <a:pt x="16181" y="4045"/>
                </a:lnTo>
                <a:lnTo>
                  <a:pt x="21794" y="6083"/>
                </a:lnTo>
                <a:lnTo>
                  <a:pt x="26382" y="8289"/>
                </a:lnTo>
                <a:lnTo>
                  <a:pt x="30288" y="10606"/>
                </a:lnTo>
                <a:lnTo>
                  <a:pt x="33739" y="12998"/>
                </a:lnTo>
                <a:lnTo>
                  <a:pt x="39830" y="17912"/>
                </a:lnTo>
                <a:lnTo>
                  <a:pt x="45361" y="22918"/>
                </a:lnTo>
                <a:lnTo>
                  <a:pt x="48020" y="25438"/>
                </a:lnTo>
                <a:lnTo>
                  <a:pt x="50640" y="28813"/>
                </a:lnTo>
                <a:lnTo>
                  <a:pt x="53233" y="32756"/>
                </a:lnTo>
                <a:lnTo>
                  <a:pt x="55809" y="37077"/>
                </a:lnTo>
                <a:lnTo>
                  <a:pt x="58372" y="41651"/>
                </a:lnTo>
                <a:lnTo>
                  <a:pt x="63479" y="51249"/>
                </a:lnTo>
                <a:lnTo>
                  <a:pt x="66872" y="56180"/>
                </a:lnTo>
                <a:lnTo>
                  <a:pt x="70829" y="61160"/>
                </a:lnTo>
                <a:lnTo>
                  <a:pt x="75159" y="66173"/>
                </a:lnTo>
                <a:lnTo>
                  <a:pt x="78893" y="71209"/>
                </a:lnTo>
                <a:lnTo>
                  <a:pt x="82228" y="76259"/>
                </a:lnTo>
                <a:lnTo>
                  <a:pt x="85299" y="81320"/>
                </a:lnTo>
                <a:lnTo>
                  <a:pt x="88193" y="86386"/>
                </a:lnTo>
                <a:lnTo>
                  <a:pt x="93666" y="96532"/>
                </a:lnTo>
                <a:lnTo>
                  <a:pt x="97157" y="101607"/>
                </a:lnTo>
                <a:lnTo>
                  <a:pt x="101178" y="106685"/>
                </a:lnTo>
                <a:lnTo>
                  <a:pt x="105552" y="111763"/>
                </a:lnTo>
                <a:lnTo>
                  <a:pt x="109315" y="116842"/>
                </a:lnTo>
                <a:lnTo>
                  <a:pt x="112670" y="121922"/>
                </a:lnTo>
                <a:lnTo>
                  <a:pt x="115753" y="127001"/>
                </a:lnTo>
                <a:lnTo>
                  <a:pt x="119502" y="132080"/>
                </a:lnTo>
                <a:lnTo>
                  <a:pt x="123695" y="137160"/>
                </a:lnTo>
                <a:lnTo>
                  <a:pt x="128183" y="142240"/>
                </a:lnTo>
                <a:lnTo>
                  <a:pt x="132022" y="147320"/>
                </a:lnTo>
                <a:lnTo>
                  <a:pt x="135428" y="152400"/>
                </a:lnTo>
                <a:lnTo>
                  <a:pt x="138545" y="157480"/>
                </a:lnTo>
                <a:lnTo>
                  <a:pt x="142317" y="162560"/>
                </a:lnTo>
                <a:lnTo>
                  <a:pt x="146525" y="167640"/>
                </a:lnTo>
                <a:lnTo>
                  <a:pt x="151023" y="172720"/>
                </a:lnTo>
                <a:lnTo>
                  <a:pt x="160537" y="182879"/>
                </a:lnTo>
                <a:lnTo>
                  <a:pt x="165445" y="187960"/>
                </a:lnTo>
                <a:lnTo>
                  <a:pt x="170410" y="192193"/>
                </a:lnTo>
                <a:lnTo>
                  <a:pt x="175413" y="195862"/>
                </a:lnTo>
                <a:lnTo>
                  <a:pt x="180442" y="199154"/>
                </a:lnTo>
                <a:lnTo>
                  <a:pt x="184641" y="203043"/>
                </a:lnTo>
                <a:lnTo>
                  <a:pt x="188287" y="207328"/>
                </a:lnTo>
                <a:lnTo>
                  <a:pt x="198120" y="2209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Annotation627"/>
          <p:cNvSpPr/>
          <p:nvPr/>
        </p:nvSpPr>
        <p:spPr>
          <a:xfrm>
            <a:off x="2865120" y="6545958"/>
            <a:ext cx="114301" cy="121543"/>
          </a:xfrm>
          <a:custGeom>
            <a:avLst/>
            <a:gdLst/>
            <a:ahLst/>
            <a:cxnLst/>
            <a:rect l="0" t="0" r="0" b="0"/>
            <a:pathLst>
              <a:path w="114301" h="121543">
                <a:moveTo>
                  <a:pt x="114300" y="30103"/>
                </a:moveTo>
                <a:lnTo>
                  <a:pt x="114300" y="26058"/>
                </a:lnTo>
                <a:lnTo>
                  <a:pt x="112606" y="23172"/>
                </a:lnTo>
                <a:lnTo>
                  <a:pt x="109784" y="19556"/>
                </a:lnTo>
                <a:lnTo>
                  <a:pt x="101178" y="9674"/>
                </a:lnTo>
                <a:lnTo>
                  <a:pt x="97744" y="6065"/>
                </a:lnTo>
                <a:lnTo>
                  <a:pt x="95642" y="3918"/>
                </a:lnTo>
                <a:lnTo>
                  <a:pt x="93394" y="2486"/>
                </a:lnTo>
                <a:lnTo>
                  <a:pt x="91050" y="1531"/>
                </a:lnTo>
                <a:lnTo>
                  <a:pt x="88640" y="895"/>
                </a:lnTo>
                <a:lnTo>
                  <a:pt x="86187" y="471"/>
                </a:lnTo>
                <a:lnTo>
                  <a:pt x="83704" y="188"/>
                </a:lnTo>
                <a:lnTo>
                  <a:pt x="81203" y="0"/>
                </a:lnTo>
                <a:lnTo>
                  <a:pt x="78689" y="721"/>
                </a:lnTo>
                <a:lnTo>
                  <a:pt x="76165" y="2049"/>
                </a:lnTo>
                <a:lnTo>
                  <a:pt x="73637" y="3779"/>
                </a:lnTo>
                <a:lnTo>
                  <a:pt x="70258" y="7474"/>
                </a:lnTo>
                <a:lnTo>
                  <a:pt x="66312" y="12477"/>
                </a:lnTo>
                <a:lnTo>
                  <a:pt x="61988" y="18352"/>
                </a:lnTo>
                <a:lnTo>
                  <a:pt x="58259" y="24809"/>
                </a:lnTo>
                <a:lnTo>
                  <a:pt x="54925" y="31653"/>
                </a:lnTo>
                <a:lnTo>
                  <a:pt x="51857" y="38756"/>
                </a:lnTo>
                <a:lnTo>
                  <a:pt x="48118" y="45185"/>
                </a:lnTo>
                <a:lnTo>
                  <a:pt x="43932" y="51164"/>
                </a:lnTo>
                <a:lnTo>
                  <a:pt x="39448" y="56844"/>
                </a:lnTo>
                <a:lnTo>
                  <a:pt x="35612" y="62323"/>
                </a:lnTo>
                <a:lnTo>
                  <a:pt x="32208" y="67669"/>
                </a:lnTo>
                <a:lnTo>
                  <a:pt x="29092" y="72927"/>
                </a:lnTo>
                <a:lnTo>
                  <a:pt x="26168" y="78125"/>
                </a:lnTo>
                <a:lnTo>
                  <a:pt x="20661" y="88417"/>
                </a:lnTo>
                <a:lnTo>
                  <a:pt x="9155" y="110903"/>
                </a:lnTo>
                <a:lnTo>
                  <a:pt x="7797" y="112756"/>
                </a:lnTo>
                <a:lnTo>
                  <a:pt x="6044" y="114839"/>
                </a:lnTo>
                <a:lnTo>
                  <a:pt x="0" y="12154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Annotation628"/>
          <p:cNvSpPr/>
          <p:nvPr/>
        </p:nvSpPr>
        <p:spPr>
          <a:xfrm>
            <a:off x="3142892" y="6248400"/>
            <a:ext cx="164189" cy="281623"/>
          </a:xfrm>
          <a:custGeom>
            <a:avLst/>
            <a:gdLst/>
            <a:ahLst/>
            <a:cxnLst/>
            <a:rect l="0" t="0" r="0" b="0"/>
            <a:pathLst>
              <a:path w="164189" h="281623">
                <a:moveTo>
                  <a:pt x="27028" y="0"/>
                </a:moveTo>
                <a:lnTo>
                  <a:pt x="39164" y="8091"/>
                </a:lnTo>
                <a:lnTo>
                  <a:pt x="43586" y="11320"/>
                </a:lnTo>
                <a:lnTo>
                  <a:pt x="47379" y="14320"/>
                </a:lnTo>
                <a:lnTo>
                  <a:pt x="50756" y="17167"/>
                </a:lnTo>
                <a:lnTo>
                  <a:pt x="53007" y="19911"/>
                </a:lnTo>
                <a:lnTo>
                  <a:pt x="54508" y="22587"/>
                </a:lnTo>
                <a:lnTo>
                  <a:pt x="55508" y="25218"/>
                </a:lnTo>
                <a:lnTo>
                  <a:pt x="55328" y="28665"/>
                </a:lnTo>
                <a:lnTo>
                  <a:pt x="52870" y="37011"/>
                </a:lnTo>
                <a:lnTo>
                  <a:pt x="51877" y="41608"/>
                </a:lnTo>
                <a:lnTo>
                  <a:pt x="51213" y="46365"/>
                </a:lnTo>
                <a:lnTo>
                  <a:pt x="50772" y="51230"/>
                </a:lnTo>
                <a:lnTo>
                  <a:pt x="48784" y="55319"/>
                </a:lnTo>
                <a:lnTo>
                  <a:pt x="45765" y="58893"/>
                </a:lnTo>
                <a:lnTo>
                  <a:pt x="42059" y="62122"/>
                </a:lnTo>
                <a:lnTo>
                  <a:pt x="39589" y="66815"/>
                </a:lnTo>
                <a:lnTo>
                  <a:pt x="37943" y="72482"/>
                </a:lnTo>
                <a:lnTo>
                  <a:pt x="36845" y="78802"/>
                </a:lnTo>
                <a:lnTo>
                  <a:pt x="35266" y="85554"/>
                </a:lnTo>
                <a:lnTo>
                  <a:pt x="33366" y="92596"/>
                </a:lnTo>
                <a:lnTo>
                  <a:pt x="31254" y="99830"/>
                </a:lnTo>
                <a:lnTo>
                  <a:pt x="28152" y="106347"/>
                </a:lnTo>
                <a:lnTo>
                  <a:pt x="24391" y="112385"/>
                </a:lnTo>
                <a:lnTo>
                  <a:pt x="20190" y="118103"/>
                </a:lnTo>
                <a:lnTo>
                  <a:pt x="17390" y="123608"/>
                </a:lnTo>
                <a:lnTo>
                  <a:pt x="15522" y="128972"/>
                </a:lnTo>
                <a:lnTo>
                  <a:pt x="14278" y="134241"/>
                </a:lnTo>
                <a:lnTo>
                  <a:pt x="13448" y="139448"/>
                </a:lnTo>
                <a:lnTo>
                  <a:pt x="12894" y="144612"/>
                </a:lnTo>
                <a:lnTo>
                  <a:pt x="12526" y="149747"/>
                </a:lnTo>
                <a:lnTo>
                  <a:pt x="11433" y="154018"/>
                </a:lnTo>
                <a:lnTo>
                  <a:pt x="7962" y="161021"/>
                </a:lnTo>
                <a:lnTo>
                  <a:pt x="5854" y="169214"/>
                </a:lnTo>
                <a:lnTo>
                  <a:pt x="5292" y="173769"/>
                </a:lnTo>
                <a:lnTo>
                  <a:pt x="4071" y="178499"/>
                </a:lnTo>
                <a:lnTo>
                  <a:pt x="2410" y="183346"/>
                </a:lnTo>
                <a:lnTo>
                  <a:pt x="456" y="188270"/>
                </a:lnTo>
                <a:lnTo>
                  <a:pt x="0" y="192400"/>
                </a:lnTo>
                <a:lnTo>
                  <a:pt x="543" y="196000"/>
                </a:lnTo>
                <a:lnTo>
                  <a:pt x="1752" y="199247"/>
                </a:lnTo>
                <a:lnTo>
                  <a:pt x="3095" y="207370"/>
                </a:lnTo>
                <a:lnTo>
                  <a:pt x="3452" y="211906"/>
                </a:lnTo>
                <a:lnTo>
                  <a:pt x="3691" y="216624"/>
                </a:lnTo>
                <a:lnTo>
                  <a:pt x="4105" y="233305"/>
                </a:lnTo>
                <a:lnTo>
                  <a:pt x="4973" y="235123"/>
                </a:lnTo>
                <a:lnTo>
                  <a:pt x="8195" y="239401"/>
                </a:lnTo>
                <a:lnTo>
                  <a:pt x="12449" y="244125"/>
                </a:lnTo>
                <a:lnTo>
                  <a:pt x="17162" y="249046"/>
                </a:lnTo>
                <a:lnTo>
                  <a:pt x="22079" y="254056"/>
                </a:lnTo>
                <a:lnTo>
                  <a:pt x="27115" y="258270"/>
                </a:lnTo>
                <a:lnTo>
                  <a:pt x="41742" y="269727"/>
                </a:lnTo>
                <a:lnTo>
                  <a:pt x="48691" y="273798"/>
                </a:lnTo>
                <a:lnTo>
                  <a:pt x="55017" y="276512"/>
                </a:lnTo>
                <a:lnTo>
                  <a:pt x="60927" y="278321"/>
                </a:lnTo>
                <a:lnTo>
                  <a:pt x="67408" y="279527"/>
                </a:lnTo>
                <a:lnTo>
                  <a:pt x="74268" y="280332"/>
                </a:lnTo>
                <a:lnTo>
                  <a:pt x="91392" y="281622"/>
                </a:lnTo>
                <a:lnTo>
                  <a:pt x="97031" y="280881"/>
                </a:lnTo>
                <a:lnTo>
                  <a:pt x="114586" y="277801"/>
                </a:lnTo>
                <a:lnTo>
                  <a:pt x="124346" y="275794"/>
                </a:lnTo>
                <a:lnTo>
                  <a:pt x="164188" y="2667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Annotation629"/>
          <p:cNvSpPr/>
          <p:nvPr/>
        </p:nvSpPr>
        <p:spPr>
          <a:xfrm>
            <a:off x="3276610" y="6416040"/>
            <a:ext cx="15231" cy="281941"/>
          </a:xfrm>
          <a:custGeom>
            <a:avLst/>
            <a:gdLst/>
            <a:ahLst/>
            <a:cxnLst/>
            <a:rect l="0" t="0" r="0" b="0"/>
            <a:pathLst>
              <a:path w="15231" h="281941">
                <a:moveTo>
                  <a:pt x="15230" y="0"/>
                </a:moveTo>
                <a:lnTo>
                  <a:pt x="15230" y="8090"/>
                </a:lnTo>
                <a:lnTo>
                  <a:pt x="14383" y="11320"/>
                </a:lnTo>
                <a:lnTo>
                  <a:pt x="12973" y="14320"/>
                </a:lnTo>
                <a:lnTo>
                  <a:pt x="11185" y="17167"/>
                </a:lnTo>
                <a:lnTo>
                  <a:pt x="9146" y="22451"/>
                </a:lnTo>
                <a:lnTo>
                  <a:pt x="6941" y="29361"/>
                </a:lnTo>
                <a:lnTo>
                  <a:pt x="4624" y="37354"/>
                </a:lnTo>
                <a:lnTo>
                  <a:pt x="3079" y="44376"/>
                </a:lnTo>
                <a:lnTo>
                  <a:pt x="2049" y="50751"/>
                </a:lnTo>
                <a:lnTo>
                  <a:pt x="1362" y="56693"/>
                </a:lnTo>
                <a:lnTo>
                  <a:pt x="905" y="62349"/>
                </a:lnTo>
                <a:lnTo>
                  <a:pt x="600" y="67812"/>
                </a:lnTo>
                <a:lnTo>
                  <a:pt x="396" y="73148"/>
                </a:lnTo>
                <a:lnTo>
                  <a:pt x="110" y="92793"/>
                </a:lnTo>
                <a:lnTo>
                  <a:pt x="0" y="130718"/>
                </a:lnTo>
                <a:lnTo>
                  <a:pt x="843" y="138792"/>
                </a:lnTo>
                <a:lnTo>
                  <a:pt x="2252" y="147561"/>
                </a:lnTo>
                <a:lnTo>
                  <a:pt x="4038" y="156794"/>
                </a:lnTo>
                <a:lnTo>
                  <a:pt x="5228" y="165489"/>
                </a:lnTo>
                <a:lnTo>
                  <a:pt x="6023" y="173826"/>
                </a:lnTo>
                <a:lnTo>
                  <a:pt x="6551" y="181925"/>
                </a:lnTo>
                <a:lnTo>
                  <a:pt x="6904" y="189863"/>
                </a:lnTo>
                <a:lnTo>
                  <a:pt x="7297" y="205457"/>
                </a:lnTo>
                <a:lnTo>
                  <a:pt x="7517" y="228516"/>
                </a:lnTo>
                <a:lnTo>
                  <a:pt x="8395" y="236164"/>
                </a:lnTo>
                <a:lnTo>
                  <a:pt x="9826" y="243804"/>
                </a:lnTo>
                <a:lnTo>
                  <a:pt x="11628" y="251436"/>
                </a:lnTo>
                <a:lnTo>
                  <a:pt x="12828" y="258217"/>
                </a:lnTo>
                <a:lnTo>
                  <a:pt x="13629" y="264432"/>
                </a:lnTo>
                <a:lnTo>
                  <a:pt x="15230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Annotation630"/>
          <p:cNvSpPr/>
          <p:nvPr/>
        </p:nvSpPr>
        <p:spPr>
          <a:xfrm>
            <a:off x="3657601" y="6258022"/>
            <a:ext cx="348867" cy="428219"/>
          </a:xfrm>
          <a:custGeom>
            <a:avLst/>
            <a:gdLst/>
            <a:ahLst/>
            <a:cxnLst/>
            <a:rect l="0" t="0" r="0" b="0"/>
            <a:pathLst>
              <a:path w="348867" h="428219">
                <a:moveTo>
                  <a:pt x="7619" y="97058"/>
                </a:moveTo>
                <a:lnTo>
                  <a:pt x="23801" y="101103"/>
                </a:lnTo>
                <a:lnTo>
                  <a:pt x="28567" y="103142"/>
                </a:lnTo>
                <a:lnTo>
                  <a:pt x="31744" y="105347"/>
                </a:lnTo>
                <a:lnTo>
                  <a:pt x="36844" y="110926"/>
                </a:lnTo>
                <a:lnTo>
                  <a:pt x="37728" y="124027"/>
                </a:lnTo>
                <a:lnTo>
                  <a:pt x="37989" y="135906"/>
                </a:lnTo>
                <a:lnTo>
                  <a:pt x="38099" y="204955"/>
                </a:lnTo>
                <a:lnTo>
                  <a:pt x="37252" y="212170"/>
                </a:lnTo>
                <a:lnTo>
                  <a:pt x="35841" y="219519"/>
                </a:lnTo>
                <a:lnTo>
                  <a:pt x="34054" y="226959"/>
                </a:lnTo>
                <a:lnTo>
                  <a:pt x="32862" y="234458"/>
                </a:lnTo>
                <a:lnTo>
                  <a:pt x="32068" y="241999"/>
                </a:lnTo>
                <a:lnTo>
                  <a:pt x="31539" y="249565"/>
                </a:lnTo>
                <a:lnTo>
                  <a:pt x="30339" y="257997"/>
                </a:lnTo>
                <a:lnTo>
                  <a:pt x="28692" y="267004"/>
                </a:lnTo>
                <a:lnTo>
                  <a:pt x="26748" y="276395"/>
                </a:lnTo>
                <a:lnTo>
                  <a:pt x="25452" y="285196"/>
                </a:lnTo>
                <a:lnTo>
                  <a:pt x="24588" y="293604"/>
                </a:lnTo>
                <a:lnTo>
                  <a:pt x="24011" y="301748"/>
                </a:lnTo>
                <a:lnTo>
                  <a:pt x="22781" y="309718"/>
                </a:lnTo>
                <a:lnTo>
                  <a:pt x="21114" y="317571"/>
                </a:lnTo>
                <a:lnTo>
                  <a:pt x="19156" y="325347"/>
                </a:lnTo>
                <a:lnTo>
                  <a:pt x="17849" y="333070"/>
                </a:lnTo>
                <a:lnTo>
                  <a:pt x="16979" y="340760"/>
                </a:lnTo>
                <a:lnTo>
                  <a:pt x="16400" y="348425"/>
                </a:lnTo>
                <a:lnTo>
                  <a:pt x="16012" y="356077"/>
                </a:lnTo>
                <a:lnTo>
                  <a:pt x="15583" y="371351"/>
                </a:lnTo>
                <a:lnTo>
                  <a:pt x="13135" y="384348"/>
                </a:lnTo>
                <a:lnTo>
                  <a:pt x="9224" y="395770"/>
                </a:lnTo>
                <a:lnTo>
                  <a:pt x="4663" y="406490"/>
                </a:lnTo>
                <a:lnTo>
                  <a:pt x="1381" y="413954"/>
                </a:lnTo>
                <a:lnTo>
                  <a:pt x="614" y="417959"/>
                </a:lnTo>
                <a:lnTo>
                  <a:pt x="80" y="428218"/>
                </a:lnTo>
                <a:lnTo>
                  <a:pt x="16" y="416629"/>
                </a:lnTo>
                <a:lnTo>
                  <a:pt x="0" y="327868"/>
                </a:lnTo>
                <a:lnTo>
                  <a:pt x="847" y="310198"/>
                </a:lnTo>
                <a:lnTo>
                  <a:pt x="2258" y="291645"/>
                </a:lnTo>
                <a:lnTo>
                  <a:pt x="6083" y="252968"/>
                </a:lnTo>
                <a:lnTo>
                  <a:pt x="10606" y="213200"/>
                </a:lnTo>
                <a:lnTo>
                  <a:pt x="12150" y="194806"/>
                </a:lnTo>
                <a:lnTo>
                  <a:pt x="13180" y="177464"/>
                </a:lnTo>
                <a:lnTo>
                  <a:pt x="14324" y="144647"/>
                </a:lnTo>
                <a:lnTo>
                  <a:pt x="14833" y="113129"/>
                </a:lnTo>
                <a:lnTo>
                  <a:pt x="15815" y="100152"/>
                </a:lnTo>
                <a:lnTo>
                  <a:pt x="17317" y="88961"/>
                </a:lnTo>
                <a:lnTo>
                  <a:pt x="19164" y="78960"/>
                </a:lnTo>
                <a:lnTo>
                  <a:pt x="21216" y="65591"/>
                </a:lnTo>
                <a:lnTo>
                  <a:pt x="22535" y="54154"/>
                </a:lnTo>
                <a:lnTo>
                  <a:pt x="21797" y="53216"/>
                </a:lnTo>
                <a:lnTo>
                  <a:pt x="20458" y="52590"/>
                </a:lnTo>
                <a:lnTo>
                  <a:pt x="18718" y="52173"/>
                </a:lnTo>
                <a:lnTo>
                  <a:pt x="17558" y="52741"/>
                </a:lnTo>
                <a:lnTo>
                  <a:pt x="16785" y="53968"/>
                </a:lnTo>
                <a:lnTo>
                  <a:pt x="16270" y="55631"/>
                </a:lnTo>
                <a:lnTo>
                  <a:pt x="15545" y="66063"/>
                </a:lnTo>
                <a:lnTo>
                  <a:pt x="14597" y="69622"/>
                </a:lnTo>
                <a:lnTo>
                  <a:pt x="9216" y="80368"/>
                </a:lnTo>
                <a:lnTo>
                  <a:pt x="4660" y="92180"/>
                </a:lnTo>
                <a:lnTo>
                  <a:pt x="3107" y="98886"/>
                </a:lnTo>
                <a:lnTo>
                  <a:pt x="2071" y="105897"/>
                </a:lnTo>
                <a:lnTo>
                  <a:pt x="920" y="118767"/>
                </a:lnTo>
                <a:lnTo>
                  <a:pt x="273" y="131618"/>
                </a:lnTo>
                <a:lnTo>
                  <a:pt x="80" y="145775"/>
                </a:lnTo>
                <a:lnTo>
                  <a:pt x="35" y="155681"/>
                </a:lnTo>
                <a:lnTo>
                  <a:pt x="870" y="159847"/>
                </a:lnTo>
                <a:lnTo>
                  <a:pt x="4056" y="166733"/>
                </a:lnTo>
                <a:lnTo>
                  <a:pt x="10608" y="175370"/>
                </a:lnTo>
                <a:lnTo>
                  <a:pt x="12152" y="178899"/>
                </a:lnTo>
                <a:lnTo>
                  <a:pt x="13868" y="187337"/>
                </a:lnTo>
                <a:lnTo>
                  <a:pt x="16865" y="191111"/>
                </a:lnTo>
                <a:lnTo>
                  <a:pt x="26968" y="197561"/>
                </a:lnTo>
                <a:lnTo>
                  <a:pt x="33219" y="200467"/>
                </a:lnTo>
                <a:lnTo>
                  <a:pt x="39925" y="203251"/>
                </a:lnTo>
                <a:lnTo>
                  <a:pt x="46936" y="205953"/>
                </a:lnTo>
                <a:lnTo>
                  <a:pt x="54997" y="207755"/>
                </a:lnTo>
                <a:lnTo>
                  <a:pt x="63758" y="208956"/>
                </a:lnTo>
                <a:lnTo>
                  <a:pt x="72985" y="209756"/>
                </a:lnTo>
                <a:lnTo>
                  <a:pt x="82523" y="208597"/>
                </a:lnTo>
                <a:lnTo>
                  <a:pt x="92269" y="206131"/>
                </a:lnTo>
                <a:lnTo>
                  <a:pt x="102152" y="202794"/>
                </a:lnTo>
                <a:lnTo>
                  <a:pt x="112128" y="198029"/>
                </a:lnTo>
                <a:lnTo>
                  <a:pt x="122165" y="192311"/>
                </a:lnTo>
                <a:lnTo>
                  <a:pt x="154730" y="172130"/>
                </a:lnTo>
                <a:lnTo>
                  <a:pt x="166653" y="164886"/>
                </a:lnTo>
                <a:lnTo>
                  <a:pt x="177988" y="156671"/>
                </a:lnTo>
                <a:lnTo>
                  <a:pt x="188932" y="147806"/>
                </a:lnTo>
                <a:lnTo>
                  <a:pt x="199614" y="138510"/>
                </a:lnTo>
                <a:lnTo>
                  <a:pt x="210123" y="128926"/>
                </a:lnTo>
                <a:lnTo>
                  <a:pt x="230830" y="109247"/>
                </a:lnTo>
                <a:lnTo>
                  <a:pt x="336142" y="4754"/>
                </a:lnTo>
                <a:lnTo>
                  <a:pt x="339241" y="2502"/>
                </a:lnTo>
                <a:lnTo>
                  <a:pt x="344942" y="0"/>
                </a:lnTo>
                <a:lnTo>
                  <a:pt x="346801" y="180"/>
                </a:lnTo>
                <a:lnTo>
                  <a:pt x="348040" y="1146"/>
                </a:lnTo>
                <a:lnTo>
                  <a:pt x="348866" y="2637"/>
                </a:lnTo>
                <a:lnTo>
                  <a:pt x="347527" y="11067"/>
                </a:lnTo>
                <a:lnTo>
                  <a:pt x="344956" y="22434"/>
                </a:lnTo>
                <a:lnTo>
                  <a:pt x="343813" y="33129"/>
                </a:lnTo>
                <a:lnTo>
                  <a:pt x="341816" y="40046"/>
                </a:lnTo>
                <a:lnTo>
                  <a:pt x="338790" y="48043"/>
                </a:lnTo>
                <a:lnTo>
                  <a:pt x="335079" y="56761"/>
                </a:lnTo>
                <a:lnTo>
                  <a:pt x="332606" y="64267"/>
                </a:lnTo>
                <a:lnTo>
                  <a:pt x="329858" y="77122"/>
                </a:lnTo>
                <a:lnTo>
                  <a:pt x="326378" y="88481"/>
                </a:lnTo>
                <a:lnTo>
                  <a:pt x="322010" y="100019"/>
                </a:lnTo>
                <a:lnTo>
                  <a:pt x="317246" y="113615"/>
                </a:lnTo>
                <a:lnTo>
                  <a:pt x="315637" y="121642"/>
                </a:lnTo>
                <a:lnTo>
                  <a:pt x="314564" y="130381"/>
                </a:lnTo>
                <a:lnTo>
                  <a:pt x="313849" y="139593"/>
                </a:lnTo>
                <a:lnTo>
                  <a:pt x="312526" y="148275"/>
                </a:lnTo>
                <a:lnTo>
                  <a:pt x="310797" y="156603"/>
                </a:lnTo>
                <a:lnTo>
                  <a:pt x="308797" y="164695"/>
                </a:lnTo>
                <a:lnTo>
                  <a:pt x="306618" y="172629"/>
                </a:lnTo>
                <a:lnTo>
                  <a:pt x="301938" y="188219"/>
                </a:lnTo>
                <a:lnTo>
                  <a:pt x="300352" y="195932"/>
                </a:lnTo>
                <a:lnTo>
                  <a:pt x="299294" y="203614"/>
                </a:lnTo>
                <a:lnTo>
                  <a:pt x="298589" y="211275"/>
                </a:lnTo>
                <a:lnTo>
                  <a:pt x="297273" y="218923"/>
                </a:lnTo>
                <a:lnTo>
                  <a:pt x="295548" y="226562"/>
                </a:lnTo>
                <a:lnTo>
                  <a:pt x="293552" y="234194"/>
                </a:lnTo>
                <a:lnTo>
                  <a:pt x="291334" y="244932"/>
                </a:lnTo>
                <a:lnTo>
                  <a:pt x="289559" y="25707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Annotation631"/>
          <p:cNvSpPr/>
          <p:nvPr/>
        </p:nvSpPr>
        <p:spPr>
          <a:xfrm>
            <a:off x="4175760" y="6183051"/>
            <a:ext cx="68209" cy="347290"/>
          </a:xfrm>
          <a:custGeom>
            <a:avLst/>
            <a:gdLst/>
            <a:ahLst/>
            <a:cxnLst/>
            <a:rect l="0" t="0" r="0" b="0"/>
            <a:pathLst>
              <a:path w="68209" h="347290">
                <a:moveTo>
                  <a:pt x="38099" y="4390"/>
                </a:moveTo>
                <a:lnTo>
                  <a:pt x="54281" y="345"/>
                </a:lnTo>
                <a:lnTo>
                  <a:pt x="59047" y="0"/>
                </a:lnTo>
                <a:lnTo>
                  <a:pt x="62225" y="616"/>
                </a:lnTo>
                <a:lnTo>
                  <a:pt x="64343" y="1874"/>
                </a:lnTo>
                <a:lnTo>
                  <a:pt x="65756" y="4405"/>
                </a:lnTo>
                <a:lnTo>
                  <a:pt x="67325" y="11734"/>
                </a:lnTo>
                <a:lnTo>
                  <a:pt x="68022" y="20636"/>
                </a:lnTo>
                <a:lnTo>
                  <a:pt x="68208" y="25381"/>
                </a:lnTo>
                <a:lnTo>
                  <a:pt x="67485" y="31084"/>
                </a:lnTo>
                <a:lnTo>
                  <a:pt x="66157" y="37426"/>
                </a:lnTo>
                <a:lnTo>
                  <a:pt x="64424" y="44193"/>
                </a:lnTo>
                <a:lnTo>
                  <a:pt x="62423" y="51245"/>
                </a:lnTo>
                <a:lnTo>
                  <a:pt x="57940" y="65854"/>
                </a:lnTo>
                <a:lnTo>
                  <a:pt x="50658" y="88359"/>
                </a:lnTo>
                <a:lnTo>
                  <a:pt x="49012" y="95929"/>
                </a:lnTo>
                <a:lnTo>
                  <a:pt x="47915" y="103516"/>
                </a:lnTo>
                <a:lnTo>
                  <a:pt x="47183" y="111114"/>
                </a:lnTo>
                <a:lnTo>
                  <a:pt x="45849" y="119565"/>
                </a:lnTo>
                <a:lnTo>
                  <a:pt x="44112" y="128587"/>
                </a:lnTo>
                <a:lnTo>
                  <a:pt x="39925" y="147642"/>
                </a:lnTo>
                <a:lnTo>
                  <a:pt x="20292" y="227948"/>
                </a:lnTo>
                <a:lnTo>
                  <a:pt x="18608" y="238095"/>
                </a:lnTo>
                <a:lnTo>
                  <a:pt x="17485" y="248246"/>
                </a:lnTo>
                <a:lnTo>
                  <a:pt x="16736" y="258400"/>
                </a:lnTo>
                <a:lnTo>
                  <a:pt x="15391" y="267710"/>
                </a:lnTo>
                <a:lnTo>
                  <a:pt x="13647" y="276456"/>
                </a:lnTo>
                <a:lnTo>
                  <a:pt x="11638" y="284827"/>
                </a:lnTo>
                <a:lnTo>
                  <a:pt x="9452" y="292948"/>
                </a:lnTo>
                <a:lnTo>
                  <a:pt x="4766" y="308744"/>
                </a:lnTo>
                <a:lnTo>
                  <a:pt x="3177" y="316512"/>
                </a:lnTo>
                <a:lnTo>
                  <a:pt x="2118" y="324231"/>
                </a:lnTo>
                <a:lnTo>
                  <a:pt x="0" y="3472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Annotation632"/>
          <p:cNvSpPr/>
          <p:nvPr/>
        </p:nvSpPr>
        <p:spPr>
          <a:xfrm>
            <a:off x="4305300" y="6187441"/>
            <a:ext cx="34871" cy="342900"/>
          </a:xfrm>
          <a:custGeom>
            <a:avLst/>
            <a:gdLst/>
            <a:ahLst/>
            <a:cxnLst/>
            <a:rect l="0" t="0" r="0" b="0"/>
            <a:pathLst>
              <a:path w="34871" h="342900">
                <a:moveTo>
                  <a:pt x="30480" y="0"/>
                </a:moveTo>
                <a:lnTo>
                  <a:pt x="34525" y="16180"/>
                </a:lnTo>
                <a:lnTo>
                  <a:pt x="34870" y="23486"/>
                </a:lnTo>
                <a:lnTo>
                  <a:pt x="34253" y="30898"/>
                </a:lnTo>
                <a:lnTo>
                  <a:pt x="32996" y="38378"/>
                </a:lnTo>
                <a:lnTo>
                  <a:pt x="32157" y="45904"/>
                </a:lnTo>
                <a:lnTo>
                  <a:pt x="31598" y="53463"/>
                </a:lnTo>
                <a:lnTo>
                  <a:pt x="31225" y="61042"/>
                </a:lnTo>
                <a:lnTo>
                  <a:pt x="30811" y="78493"/>
                </a:lnTo>
                <a:lnTo>
                  <a:pt x="30701" y="87889"/>
                </a:lnTo>
                <a:lnTo>
                  <a:pt x="29780" y="95845"/>
                </a:lnTo>
                <a:lnTo>
                  <a:pt x="28320" y="102844"/>
                </a:lnTo>
                <a:lnTo>
                  <a:pt x="26500" y="109202"/>
                </a:lnTo>
                <a:lnTo>
                  <a:pt x="25286" y="115981"/>
                </a:lnTo>
                <a:lnTo>
                  <a:pt x="24478" y="123041"/>
                </a:lnTo>
                <a:lnTo>
                  <a:pt x="23938" y="130286"/>
                </a:lnTo>
                <a:lnTo>
                  <a:pt x="22732" y="138504"/>
                </a:lnTo>
                <a:lnTo>
                  <a:pt x="21081" y="147370"/>
                </a:lnTo>
                <a:lnTo>
                  <a:pt x="19134" y="156666"/>
                </a:lnTo>
                <a:lnTo>
                  <a:pt x="17836" y="166251"/>
                </a:lnTo>
                <a:lnTo>
                  <a:pt x="16971" y="176026"/>
                </a:lnTo>
                <a:lnTo>
                  <a:pt x="16394" y="185930"/>
                </a:lnTo>
                <a:lnTo>
                  <a:pt x="15753" y="205966"/>
                </a:lnTo>
                <a:lnTo>
                  <a:pt x="15581" y="216051"/>
                </a:lnTo>
                <a:lnTo>
                  <a:pt x="14621" y="226161"/>
                </a:lnTo>
                <a:lnTo>
                  <a:pt x="13134" y="236286"/>
                </a:lnTo>
                <a:lnTo>
                  <a:pt x="11295" y="246424"/>
                </a:lnTo>
                <a:lnTo>
                  <a:pt x="10070" y="256569"/>
                </a:lnTo>
                <a:lnTo>
                  <a:pt x="9253" y="266719"/>
                </a:lnTo>
                <a:lnTo>
                  <a:pt x="8709" y="276872"/>
                </a:lnTo>
                <a:lnTo>
                  <a:pt x="8103" y="294927"/>
                </a:lnTo>
                <a:lnTo>
                  <a:pt x="7942" y="303298"/>
                </a:lnTo>
                <a:lnTo>
                  <a:pt x="6988" y="311418"/>
                </a:lnTo>
                <a:lnTo>
                  <a:pt x="5505" y="319372"/>
                </a:lnTo>
                <a:lnTo>
                  <a:pt x="0" y="34289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Annotation633"/>
          <p:cNvSpPr/>
          <p:nvPr/>
        </p:nvSpPr>
        <p:spPr>
          <a:xfrm>
            <a:off x="4119782" y="6332220"/>
            <a:ext cx="261719" cy="30472"/>
          </a:xfrm>
          <a:custGeom>
            <a:avLst/>
            <a:gdLst/>
            <a:ahLst/>
            <a:cxnLst/>
            <a:rect l="0" t="0" r="0" b="0"/>
            <a:pathLst>
              <a:path w="261719" h="30472">
                <a:moveTo>
                  <a:pt x="48358" y="15240"/>
                </a:moveTo>
                <a:lnTo>
                  <a:pt x="28132" y="15240"/>
                </a:lnTo>
                <a:lnTo>
                  <a:pt x="21327" y="16086"/>
                </a:lnTo>
                <a:lnTo>
                  <a:pt x="15944" y="17497"/>
                </a:lnTo>
                <a:lnTo>
                  <a:pt x="11508" y="19285"/>
                </a:lnTo>
                <a:lnTo>
                  <a:pt x="7705" y="20476"/>
                </a:lnTo>
                <a:lnTo>
                  <a:pt x="4322" y="21271"/>
                </a:lnTo>
                <a:lnTo>
                  <a:pt x="0" y="22154"/>
                </a:lnTo>
                <a:lnTo>
                  <a:pt x="32" y="22389"/>
                </a:lnTo>
                <a:lnTo>
                  <a:pt x="4124" y="22720"/>
                </a:lnTo>
                <a:lnTo>
                  <a:pt x="6168" y="22767"/>
                </a:lnTo>
                <a:lnTo>
                  <a:pt x="8378" y="23644"/>
                </a:lnTo>
                <a:lnTo>
                  <a:pt x="10698" y="25076"/>
                </a:lnTo>
                <a:lnTo>
                  <a:pt x="13091" y="26878"/>
                </a:lnTo>
                <a:lnTo>
                  <a:pt x="17226" y="28078"/>
                </a:lnTo>
                <a:lnTo>
                  <a:pt x="22524" y="28878"/>
                </a:lnTo>
                <a:lnTo>
                  <a:pt x="28596" y="29413"/>
                </a:lnTo>
                <a:lnTo>
                  <a:pt x="34336" y="29768"/>
                </a:lnTo>
                <a:lnTo>
                  <a:pt x="45230" y="30164"/>
                </a:lnTo>
                <a:lnTo>
                  <a:pt x="72952" y="30418"/>
                </a:lnTo>
                <a:lnTo>
                  <a:pt x="124086" y="30471"/>
                </a:lnTo>
                <a:lnTo>
                  <a:pt x="136096" y="29627"/>
                </a:lnTo>
                <a:lnTo>
                  <a:pt x="148337" y="28219"/>
                </a:lnTo>
                <a:lnTo>
                  <a:pt x="160731" y="26432"/>
                </a:lnTo>
                <a:lnTo>
                  <a:pt x="172380" y="24395"/>
                </a:lnTo>
                <a:lnTo>
                  <a:pt x="183532" y="22190"/>
                </a:lnTo>
                <a:lnTo>
                  <a:pt x="194354" y="19873"/>
                </a:lnTo>
                <a:lnTo>
                  <a:pt x="204109" y="17482"/>
                </a:lnTo>
                <a:lnTo>
                  <a:pt x="213152" y="15042"/>
                </a:lnTo>
                <a:lnTo>
                  <a:pt x="229974" y="10072"/>
                </a:lnTo>
                <a:lnTo>
                  <a:pt x="261718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Annotation634"/>
          <p:cNvSpPr/>
          <p:nvPr/>
        </p:nvSpPr>
        <p:spPr>
          <a:xfrm>
            <a:off x="4274820" y="6355080"/>
            <a:ext cx="258584" cy="274321"/>
          </a:xfrm>
          <a:custGeom>
            <a:avLst/>
            <a:gdLst/>
            <a:ahLst/>
            <a:cxnLst/>
            <a:rect l="0" t="0" r="0" b="0"/>
            <a:pathLst>
              <a:path w="258584" h="274321">
                <a:moveTo>
                  <a:pt x="0" y="0"/>
                </a:moveTo>
                <a:lnTo>
                  <a:pt x="0" y="4045"/>
                </a:lnTo>
                <a:lnTo>
                  <a:pt x="847" y="6084"/>
                </a:lnTo>
                <a:lnTo>
                  <a:pt x="5237" y="12998"/>
                </a:lnTo>
                <a:lnTo>
                  <a:pt x="6561" y="17912"/>
                </a:lnTo>
                <a:lnTo>
                  <a:pt x="8608" y="20409"/>
                </a:lnTo>
                <a:lnTo>
                  <a:pt x="15397" y="25439"/>
                </a:lnTo>
                <a:lnTo>
                  <a:pt x="19578" y="27966"/>
                </a:lnTo>
                <a:lnTo>
                  <a:pt x="24059" y="30497"/>
                </a:lnTo>
                <a:lnTo>
                  <a:pt x="28739" y="33032"/>
                </a:lnTo>
                <a:lnTo>
                  <a:pt x="33553" y="34721"/>
                </a:lnTo>
                <a:lnTo>
                  <a:pt x="38456" y="35848"/>
                </a:lnTo>
                <a:lnTo>
                  <a:pt x="43417" y="36599"/>
                </a:lnTo>
                <a:lnTo>
                  <a:pt x="49265" y="37099"/>
                </a:lnTo>
                <a:lnTo>
                  <a:pt x="55703" y="37433"/>
                </a:lnTo>
                <a:lnTo>
                  <a:pt x="69630" y="37803"/>
                </a:lnTo>
                <a:lnTo>
                  <a:pt x="110863" y="38062"/>
                </a:lnTo>
                <a:lnTo>
                  <a:pt x="120476" y="38921"/>
                </a:lnTo>
                <a:lnTo>
                  <a:pt x="130271" y="40340"/>
                </a:lnTo>
                <a:lnTo>
                  <a:pt x="140187" y="42134"/>
                </a:lnTo>
                <a:lnTo>
                  <a:pt x="149338" y="43329"/>
                </a:lnTo>
                <a:lnTo>
                  <a:pt x="157979" y="44126"/>
                </a:lnTo>
                <a:lnTo>
                  <a:pt x="166279" y="44657"/>
                </a:lnTo>
                <a:lnTo>
                  <a:pt x="174352" y="45859"/>
                </a:lnTo>
                <a:lnTo>
                  <a:pt x="182275" y="47506"/>
                </a:lnTo>
                <a:lnTo>
                  <a:pt x="190097" y="49450"/>
                </a:lnTo>
                <a:lnTo>
                  <a:pt x="197851" y="50747"/>
                </a:lnTo>
                <a:lnTo>
                  <a:pt x="205561" y="51612"/>
                </a:lnTo>
                <a:lnTo>
                  <a:pt x="213240" y="52188"/>
                </a:lnTo>
                <a:lnTo>
                  <a:pt x="220054" y="53418"/>
                </a:lnTo>
                <a:lnTo>
                  <a:pt x="226289" y="55085"/>
                </a:lnTo>
                <a:lnTo>
                  <a:pt x="232139" y="57044"/>
                </a:lnTo>
                <a:lnTo>
                  <a:pt x="236886" y="59196"/>
                </a:lnTo>
                <a:lnTo>
                  <a:pt x="244418" y="63845"/>
                </a:lnTo>
                <a:lnTo>
                  <a:pt x="250588" y="68734"/>
                </a:lnTo>
                <a:lnTo>
                  <a:pt x="257403" y="74726"/>
                </a:lnTo>
                <a:lnTo>
                  <a:pt x="257962" y="76063"/>
                </a:lnTo>
                <a:lnTo>
                  <a:pt x="258583" y="79809"/>
                </a:lnTo>
                <a:lnTo>
                  <a:pt x="257902" y="81993"/>
                </a:lnTo>
                <a:lnTo>
                  <a:pt x="254887" y="86677"/>
                </a:lnTo>
                <a:lnTo>
                  <a:pt x="248430" y="94074"/>
                </a:lnTo>
                <a:lnTo>
                  <a:pt x="237110" y="105673"/>
                </a:lnTo>
                <a:lnTo>
                  <a:pt x="161472" y="181429"/>
                </a:lnTo>
                <a:lnTo>
                  <a:pt x="157602" y="186146"/>
                </a:lnTo>
                <a:lnTo>
                  <a:pt x="154174" y="190983"/>
                </a:lnTo>
                <a:lnTo>
                  <a:pt x="151043" y="195902"/>
                </a:lnTo>
                <a:lnTo>
                  <a:pt x="148108" y="200875"/>
                </a:lnTo>
                <a:lnTo>
                  <a:pt x="145306" y="205883"/>
                </a:lnTo>
                <a:lnTo>
                  <a:pt x="139934" y="215964"/>
                </a:lnTo>
                <a:lnTo>
                  <a:pt x="115808" y="263690"/>
                </a:lnTo>
                <a:lnTo>
                  <a:pt x="116152" y="265540"/>
                </a:lnTo>
                <a:lnTo>
                  <a:pt x="120993" y="272997"/>
                </a:lnTo>
                <a:lnTo>
                  <a:pt x="122149" y="273438"/>
                </a:lnTo>
                <a:lnTo>
                  <a:pt x="129540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Annotation635"/>
          <p:cNvSpPr/>
          <p:nvPr/>
        </p:nvSpPr>
        <p:spPr>
          <a:xfrm>
            <a:off x="4312989" y="6461764"/>
            <a:ext cx="259012" cy="38097"/>
          </a:xfrm>
          <a:custGeom>
            <a:avLst/>
            <a:gdLst/>
            <a:ahLst/>
            <a:cxnLst/>
            <a:rect l="0" t="0" r="0" b="0"/>
            <a:pathLst>
              <a:path w="259012" h="38097">
                <a:moveTo>
                  <a:pt x="114231" y="38096"/>
                </a:moveTo>
                <a:lnTo>
                  <a:pt x="73779" y="17870"/>
                </a:lnTo>
                <a:lnTo>
                  <a:pt x="59323" y="11912"/>
                </a:lnTo>
                <a:lnTo>
                  <a:pt x="47146" y="7940"/>
                </a:lnTo>
                <a:lnTo>
                  <a:pt x="21487" y="1565"/>
                </a:lnTo>
                <a:lnTo>
                  <a:pt x="13463" y="693"/>
                </a:lnTo>
                <a:lnTo>
                  <a:pt x="0" y="0"/>
                </a:lnTo>
                <a:lnTo>
                  <a:pt x="3996" y="4042"/>
                </a:lnTo>
                <a:lnTo>
                  <a:pt x="9415" y="6926"/>
                </a:lnTo>
                <a:lnTo>
                  <a:pt x="17260" y="10543"/>
                </a:lnTo>
                <a:lnTo>
                  <a:pt x="26723" y="14648"/>
                </a:lnTo>
                <a:lnTo>
                  <a:pt x="35573" y="17384"/>
                </a:lnTo>
                <a:lnTo>
                  <a:pt x="44012" y="19208"/>
                </a:lnTo>
                <a:lnTo>
                  <a:pt x="52178" y="20423"/>
                </a:lnTo>
                <a:lnTo>
                  <a:pt x="60163" y="22081"/>
                </a:lnTo>
                <a:lnTo>
                  <a:pt x="68025" y="24033"/>
                </a:lnTo>
                <a:lnTo>
                  <a:pt x="75807" y="26181"/>
                </a:lnTo>
                <a:lnTo>
                  <a:pt x="86075" y="27612"/>
                </a:lnTo>
                <a:lnTo>
                  <a:pt x="98000" y="28567"/>
                </a:lnTo>
                <a:lnTo>
                  <a:pt x="111031" y="29203"/>
                </a:lnTo>
                <a:lnTo>
                  <a:pt x="126490" y="28781"/>
                </a:lnTo>
                <a:lnTo>
                  <a:pt x="143570" y="27653"/>
                </a:lnTo>
                <a:lnTo>
                  <a:pt x="161731" y="26054"/>
                </a:lnTo>
                <a:lnTo>
                  <a:pt x="180611" y="23295"/>
                </a:lnTo>
                <a:lnTo>
                  <a:pt x="199971" y="19761"/>
                </a:lnTo>
                <a:lnTo>
                  <a:pt x="259011" y="761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Annotation636"/>
          <p:cNvSpPr/>
          <p:nvPr/>
        </p:nvSpPr>
        <p:spPr>
          <a:xfrm>
            <a:off x="3863342" y="1592905"/>
            <a:ext cx="693418" cy="723576"/>
          </a:xfrm>
          <a:custGeom>
            <a:avLst/>
            <a:gdLst/>
            <a:ahLst/>
            <a:cxnLst/>
            <a:rect l="0" t="0" r="0" b="0"/>
            <a:pathLst>
              <a:path w="693418" h="723576">
                <a:moveTo>
                  <a:pt x="525778" y="45395"/>
                </a:moveTo>
                <a:lnTo>
                  <a:pt x="519217" y="45395"/>
                </a:lnTo>
                <a:lnTo>
                  <a:pt x="518864" y="44548"/>
                </a:lnTo>
                <a:lnTo>
                  <a:pt x="518472" y="41350"/>
                </a:lnTo>
                <a:lnTo>
                  <a:pt x="517521" y="40158"/>
                </a:lnTo>
                <a:lnTo>
                  <a:pt x="516040" y="39364"/>
                </a:lnTo>
                <a:lnTo>
                  <a:pt x="514206" y="38834"/>
                </a:lnTo>
                <a:lnTo>
                  <a:pt x="509910" y="35988"/>
                </a:lnTo>
                <a:lnTo>
                  <a:pt x="507579" y="34044"/>
                </a:lnTo>
                <a:lnTo>
                  <a:pt x="505179" y="32747"/>
                </a:lnTo>
                <a:lnTo>
                  <a:pt x="497755" y="30076"/>
                </a:lnTo>
                <a:lnTo>
                  <a:pt x="492722" y="26451"/>
                </a:lnTo>
                <a:lnTo>
                  <a:pt x="489347" y="25146"/>
                </a:lnTo>
                <a:lnTo>
                  <a:pt x="477354" y="22462"/>
                </a:lnTo>
                <a:lnTo>
                  <a:pt x="467215" y="17527"/>
                </a:lnTo>
                <a:lnTo>
                  <a:pt x="451306" y="15431"/>
                </a:lnTo>
                <a:lnTo>
                  <a:pt x="448190" y="15259"/>
                </a:lnTo>
                <a:lnTo>
                  <a:pt x="445266" y="15991"/>
                </a:lnTo>
                <a:lnTo>
                  <a:pt x="436259" y="20220"/>
                </a:lnTo>
                <a:lnTo>
                  <a:pt x="418474" y="22078"/>
                </a:lnTo>
                <a:lnTo>
                  <a:pt x="402700" y="22445"/>
                </a:lnTo>
                <a:lnTo>
                  <a:pt x="399699" y="23321"/>
                </a:lnTo>
                <a:lnTo>
                  <a:pt x="394107" y="26554"/>
                </a:lnTo>
                <a:lnTo>
                  <a:pt x="383619" y="34680"/>
                </a:lnTo>
                <a:lnTo>
                  <a:pt x="375942" y="37705"/>
                </a:lnTo>
                <a:lnTo>
                  <a:pt x="355443" y="50692"/>
                </a:lnTo>
                <a:lnTo>
                  <a:pt x="335417" y="68268"/>
                </a:lnTo>
                <a:lnTo>
                  <a:pt x="329413" y="73341"/>
                </a:lnTo>
                <a:lnTo>
                  <a:pt x="308049" y="87729"/>
                </a:lnTo>
                <a:lnTo>
                  <a:pt x="286923" y="96901"/>
                </a:lnTo>
                <a:lnTo>
                  <a:pt x="272100" y="108988"/>
                </a:lnTo>
                <a:lnTo>
                  <a:pt x="251471" y="129219"/>
                </a:lnTo>
                <a:lnTo>
                  <a:pt x="238760" y="142762"/>
                </a:lnTo>
                <a:lnTo>
                  <a:pt x="223518" y="164916"/>
                </a:lnTo>
                <a:lnTo>
                  <a:pt x="213358" y="183084"/>
                </a:lnTo>
                <a:lnTo>
                  <a:pt x="195578" y="218146"/>
                </a:lnTo>
                <a:lnTo>
                  <a:pt x="181028" y="237595"/>
                </a:lnTo>
                <a:lnTo>
                  <a:pt x="171972" y="257275"/>
                </a:lnTo>
                <a:lnTo>
                  <a:pt x="163257" y="276744"/>
                </a:lnTo>
                <a:lnTo>
                  <a:pt x="158400" y="296896"/>
                </a:lnTo>
                <a:lnTo>
                  <a:pt x="155065" y="307033"/>
                </a:lnTo>
                <a:lnTo>
                  <a:pt x="152341" y="321414"/>
                </a:lnTo>
                <a:lnTo>
                  <a:pt x="147395" y="332260"/>
                </a:lnTo>
                <a:lnTo>
                  <a:pt x="145554" y="345822"/>
                </a:lnTo>
                <a:lnTo>
                  <a:pt x="144931" y="365574"/>
                </a:lnTo>
                <a:lnTo>
                  <a:pt x="143999" y="376504"/>
                </a:lnTo>
                <a:lnTo>
                  <a:pt x="139561" y="396090"/>
                </a:lnTo>
                <a:lnTo>
                  <a:pt x="137632" y="418308"/>
                </a:lnTo>
                <a:lnTo>
                  <a:pt x="137251" y="439003"/>
                </a:lnTo>
                <a:lnTo>
                  <a:pt x="137159" y="493493"/>
                </a:lnTo>
                <a:lnTo>
                  <a:pt x="139416" y="503065"/>
                </a:lnTo>
                <a:lnTo>
                  <a:pt x="142395" y="512964"/>
                </a:lnTo>
                <a:lnTo>
                  <a:pt x="144464" y="534137"/>
                </a:lnTo>
                <a:lnTo>
                  <a:pt x="148730" y="546842"/>
                </a:lnTo>
                <a:lnTo>
                  <a:pt x="153025" y="554152"/>
                </a:lnTo>
                <a:lnTo>
                  <a:pt x="155356" y="557286"/>
                </a:lnTo>
                <a:lnTo>
                  <a:pt x="157946" y="563027"/>
                </a:lnTo>
                <a:lnTo>
                  <a:pt x="159943" y="569247"/>
                </a:lnTo>
                <a:lnTo>
                  <a:pt x="165828" y="581422"/>
                </a:lnTo>
                <a:lnTo>
                  <a:pt x="172087" y="590768"/>
                </a:lnTo>
                <a:lnTo>
                  <a:pt x="173849" y="596252"/>
                </a:lnTo>
                <a:lnTo>
                  <a:pt x="174840" y="604099"/>
                </a:lnTo>
                <a:lnTo>
                  <a:pt x="175826" y="606671"/>
                </a:lnTo>
                <a:lnTo>
                  <a:pt x="179179" y="611787"/>
                </a:lnTo>
                <a:lnTo>
                  <a:pt x="187384" y="621969"/>
                </a:lnTo>
                <a:lnTo>
                  <a:pt x="190422" y="629593"/>
                </a:lnTo>
                <a:lnTo>
                  <a:pt x="195461" y="637214"/>
                </a:lnTo>
                <a:lnTo>
                  <a:pt x="198177" y="644835"/>
                </a:lnTo>
                <a:lnTo>
                  <a:pt x="203968" y="652455"/>
                </a:lnTo>
                <a:lnTo>
                  <a:pt x="208620" y="657535"/>
                </a:lnTo>
                <a:lnTo>
                  <a:pt x="210199" y="660075"/>
                </a:lnTo>
                <a:lnTo>
                  <a:pt x="213268" y="667695"/>
                </a:lnTo>
                <a:lnTo>
                  <a:pt x="221462" y="677855"/>
                </a:lnTo>
                <a:lnTo>
                  <a:pt x="223840" y="680395"/>
                </a:lnTo>
                <a:lnTo>
                  <a:pt x="226273" y="682088"/>
                </a:lnTo>
                <a:lnTo>
                  <a:pt x="233742" y="685318"/>
                </a:lnTo>
                <a:lnTo>
                  <a:pt x="243851" y="693566"/>
                </a:lnTo>
                <a:lnTo>
                  <a:pt x="246387" y="695949"/>
                </a:lnTo>
                <a:lnTo>
                  <a:pt x="248924" y="697538"/>
                </a:lnTo>
                <a:lnTo>
                  <a:pt x="256539" y="700620"/>
                </a:lnTo>
                <a:lnTo>
                  <a:pt x="261619" y="704342"/>
                </a:lnTo>
                <a:lnTo>
                  <a:pt x="265005" y="705673"/>
                </a:lnTo>
                <a:lnTo>
                  <a:pt x="280349" y="707809"/>
                </a:lnTo>
                <a:lnTo>
                  <a:pt x="283418" y="707984"/>
                </a:lnTo>
                <a:lnTo>
                  <a:pt x="286311" y="708948"/>
                </a:lnTo>
                <a:lnTo>
                  <a:pt x="291783" y="712276"/>
                </a:lnTo>
                <a:lnTo>
                  <a:pt x="299296" y="714320"/>
                </a:lnTo>
                <a:lnTo>
                  <a:pt x="317916" y="715632"/>
                </a:lnTo>
                <a:lnTo>
                  <a:pt x="328816" y="715859"/>
                </a:lnTo>
                <a:lnTo>
                  <a:pt x="336921" y="713655"/>
                </a:lnTo>
                <a:lnTo>
                  <a:pt x="348747" y="709911"/>
                </a:lnTo>
                <a:lnTo>
                  <a:pt x="363831" y="707696"/>
                </a:lnTo>
                <a:lnTo>
                  <a:pt x="379362" y="702345"/>
                </a:lnTo>
                <a:lnTo>
                  <a:pt x="382448" y="701802"/>
                </a:lnTo>
                <a:lnTo>
                  <a:pt x="388133" y="698940"/>
                </a:lnTo>
                <a:lnTo>
                  <a:pt x="398682" y="690204"/>
                </a:lnTo>
                <a:lnTo>
                  <a:pt x="402101" y="688628"/>
                </a:lnTo>
                <a:lnTo>
                  <a:pt x="414156" y="685563"/>
                </a:lnTo>
                <a:lnTo>
                  <a:pt x="420571" y="681845"/>
                </a:lnTo>
                <a:lnTo>
                  <a:pt x="440229" y="664060"/>
                </a:lnTo>
                <a:lnTo>
                  <a:pt x="455277" y="650105"/>
                </a:lnTo>
                <a:lnTo>
                  <a:pt x="473889" y="637240"/>
                </a:lnTo>
                <a:lnTo>
                  <a:pt x="493566" y="624518"/>
                </a:lnTo>
                <a:lnTo>
                  <a:pt x="496683" y="621977"/>
                </a:lnTo>
                <a:lnTo>
                  <a:pt x="502405" y="614638"/>
                </a:lnTo>
                <a:lnTo>
                  <a:pt x="512977" y="600174"/>
                </a:lnTo>
                <a:lnTo>
                  <a:pt x="530852" y="580550"/>
                </a:lnTo>
                <a:lnTo>
                  <a:pt x="546097" y="558340"/>
                </a:lnTo>
                <a:lnTo>
                  <a:pt x="556258" y="540167"/>
                </a:lnTo>
                <a:lnTo>
                  <a:pt x="574038" y="505104"/>
                </a:lnTo>
                <a:lnTo>
                  <a:pt x="586738" y="485762"/>
                </a:lnTo>
                <a:lnTo>
                  <a:pt x="594358" y="473901"/>
                </a:lnTo>
                <a:lnTo>
                  <a:pt x="601978" y="462766"/>
                </a:lnTo>
                <a:lnTo>
                  <a:pt x="612138" y="443833"/>
                </a:lnTo>
                <a:lnTo>
                  <a:pt x="621451" y="424634"/>
                </a:lnTo>
                <a:lnTo>
                  <a:pt x="628437" y="405007"/>
                </a:lnTo>
                <a:lnTo>
                  <a:pt x="636900" y="385544"/>
                </a:lnTo>
                <a:lnTo>
                  <a:pt x="641708" y="365393"/>
                </a:lnTo>
                <a:lnTo>
                  <a:pt x="650560" y="345107"/>
                </a:lnTo>
                <a:lnTo>
                  <a:pt x="659615" y="330030"/>
                </a:lnTo>
                <a:lnTo>
                  <a:pt x="664539" y="311624"/>
                </a:lnTo>
                <a:lnTo>
                  <a:pt x="673414" y="291682"/>
                </a:lnTo>
                <a:lnTo>
                  <a:pt x="676061" y="281574"/>
                </a:lnTo>
                <a:lnTo>
                  <a:pt x="678084" y="271437"/>
                </a:lnTo>
                <a:lnTo>
                  <a:pt x="683136" y="256209"/>
                </a:lnTo>
                <a:lnTo>
                  <a:pt x="685856" y="241820"/>
                </a:lnTo>
                <a:lnTo>
                  <a:pt x="690801" y="230971"/>
                </a:lnTo>
                <a:lnTo>
                  <a:pt x="692643" y="217409"/>
                </a:lnTo>
                <a:lnTo>
                  <a:pt x="693316" y="196667"/>
                </a:lnTo>
                <a:lnTo>
                  <a:pt x="693417" y="138215"/>
                </a:lnTo>
                <a:lnTo>
                  <a:pt x="692571" y="134368"/>
                </a:lnTo>
                <a:lnTo>
                  <a:pt x="687387" y="122111"/>
                </a:lnTo>
                <a:lnTo>
                  <a:pt x="686112" y="111537"/>
                </a:lnTo>
                <a:lnTo>
                  <a:pt x="685825" y="96204"/>
                </a:lnTo>
                <a:lnTo>
                  <a:pt x="684970" y="93661"/>
                </a:lnTo>
                <a:lnTo>
                  <a:pt x="680567" y="86037"/>
                </a:lnTo>
                <a:lnTo>
                  <a:pt x="678039" y="78415"/>
                </a:lnTo>
                <a:lnTo>
                  <a:pt x="673151" y="70795"/>
                </a:lnTo>
                <a:lnTo>
                  <a:pt x="670479" y="63175"/>
                </a:lnTo>
                <a:lnTo>
                  <a:pt x="664702" y="55555"/>
                </a:lnTo>
                <a:lnTo>
                  <a:pt x="660053" y="50475"/>
                </a:lnTo>
                <a:lnTo>
                  <a:pt x="657628" y="48782"/>
                </a:lnTo>
                <a:lnTo>
                  <a:pt x="650170" y="45552"/>
                </a:lnTo>
                <a:lnTo>
                  <a:pt x="642598" y="40456"/>
                </a:lnTo>
                <a:lnTo>
                  <a:pt x="634992" y="37723"/>
                </a:lnTo>
                <a:lnTo>
                  <a:pt x="627376" y="31927"/>
                </a:lnTo>
                <a:lnTo>
                  <a:pt x="622297" y="27274"/>
                </a:lnTo>
                <a:lnTo>
                  <a:pt x="618911" y="25694"/>
                </a:lnTo>
                <a:lnTo>
                  <a:pt x="606901" y="23471"/>
                </a:lnTo>
                <a:lnTo>
                  <a:pt x="600497" y="22951"/>
                </a:lnTo>
                <a:lnTo>
                  <a:pt x="581710" y="17380"/>
                </a:lnTo>
                <a:lnTo>
                  <a:pt x="565595" y="16011"/>
                </a:lnTo>
                <a:lnTo>
                  <a:pt x="549401" y="15402"/>
                </a:lnTo>
                <a:lnTo>
                  <a:pt x="534583" y="15978"/>
                </a:lnTo>
                <a:lnTo>
                  <a:pt x="516721" y="20216"/>
                </a:lnTo>
                <a:lnTo>
                  <a:pt x="499858" y="21848"/>
                </a:lnTo>
                <a:lnTo>
                  <a:pt x="479998" y="23178"/>
                </a:lnTo>
                <a:lnTo>
                  <a:pt x="462166" y="27711"/>
                </a:lnTo>
                <a:lnTo>
                  <a:pt x="442019" y="30278"/>
                </a:lnTo>
                <a:lnTo>
                  <a:pt x="424101" y="36024"/>
                </a:lnTo>
                <a:lnTo>
                  <a:pt x="403930" y="43089"/>
                </a:lnTo>
                <a:lnTo>
                  <a:pt x="386005" y="50544"/>
                </a:lnTo>
                <a:lnTo>
                  <a:pt x="365830" y="57269"/>
                </a:lnTo>
                <a:lnTo>
                  <a:pt x="354219" y="59139"/>
                </a:lnTo>
                <a:lnTo>
                  <a:pt x="341156" y="64486"/>
                </a:lnTo>
                <a:lnTo>
                  <a:pt x="319522" y="74758"/>
                </a:lnTo>
                <a:lnTo>
                  <a:pt x="305415" y="81305"/>
                </a:lnTo>
                <a:lnTo>
                  <a:pt x="287107" y="94512"/>
                </a:lnTo>
                <a:lnTo>
                  <a:pt x="265971" y="109149"/>
                </a:lnTo>
                <a:lnTo>
                  <a:pt x="182870" y="164778"/>
                </a:lnTo>
                <a:lnTo>
                  <a:pt x="167634" y="177194"/>
                </a:lnTo>
                <a:lnTo>
                  <a:pt x="147035" y="196207"/>
                </a:lnTo>
                <a:lnTo>
                  <a:pt x="127948" y="212564"/>
                </a:lnTo>
                <a:lnTo>
                  <a:pt x="108465" y="228136"/>
                </a:lnTo>
                <a:lnTo>
                  <a:pt x="87452" y="250247"/>
                </a:lnTo>
                <a:lnTo>
                  <a:pt x="71886" y="269367"/>
                </a:lnTo>
                <a:lnTo>
                  <a:pt x="57516" y="289651"/>
                </a:lnTo>
                <a:lnTo>
                  <a:pt x="43757" y="307232"/>
                </a:lnTo>
                <a:lnTo>
                  <a:pt x="33942" y="327305"/>
                </a:lnTo>
                <a:lnTo>
                  <a:pt x="25671" y="345200"/>
                </a:lnTo>
                <a:lnTo>
                  <a:pt x="17859" y="365366"/>
                </a:lnTo>
                <a:lnTo>
                  <a:pt x="11029" y="383289"/>
                </a:lnTo>
                <a:lnTo>
                  <a:pt x="8628" y="404310"/>
                </a:lnTo>
                <a:lnTo>
                  <a:pt x="7070" y="425778"/>
                </a:lnTo>
                <a:lnTo>
                  <a:pt x="2470" y="443240"/>
                </a:lnTo>
                <a:lnTo>
                  <a:pt x="730" y="459985"/>
                </a:lnTo>
                <a:lnTo>
                  <a:pt x="215" y="479810"/>
                </a:lnTo>
                <a:lnTo>
                  <a:pt x="0" y="538127"/>
                </a:lnTo>
                <a:lnTo>
                  <a:pt x="2257" y="548302"/>
                </a:lnTo>
                <a:lnTo>
                  <a:pt x="5235" y="558469"/>
                </a:lnTo>
                <a:lnTo>
                  <a:pt x="7304" y="579829"/>
                </a:lnTo>
                <a:lnTo>
                  <a:pt x="11570" y="592554"/>
                </a:lnTo>
                <a:lnTo>
                  <a:pt x="20786" y="614777"/>
                </a:lnTo>
                <a:lnTo>
                  <a:pt x="22783" y="621880"/>
                </a:lnTo>
                <a:lnTo>
                  <a:pt x="28668" y="634553"/>
                </a:lnTo>
                <a:lnTo>
                  <a:pt x="44779" y="657655"/>
                </a:lnTo>
                <a:lnTo>
                  <a:pt x="63192" y="679737"/>
                </a:lnTo>
                <a:lnTo>
                  <a:pt x="82188" y="693008"/>
                </a:lnTo>
                <a:lnTo>
                  <a:pt x="89020" y="698136"/>
                </a:lnTo>
                <a:lnTo>
                  <a:pt x="107204" y="708327"/>
                </a:lnTo>
                <a:lnTo>
                  <a:pt x="112108" y="710870"/>
                </a:lnTo>
                <a:lnTo>
                  <a:pt x="122074" y="713695"/>
                </a:lnTo>
                <a:lnTo>
                  <a:pt x="132147" y="715797"/>
                </a:lnTo>
                <a:lnTo>
                  <a:pt x="150154" y="721788"/>
                </a:lnTo>
                <a:lnTo>
                  <a:pt x="163868" y="723045"/>
                </a:lnTo>
                <a:lnTo>
                  <a:pt x="183168" y="723470"/>
                </a:lnTo>
                <a:lnTo>
                  <a:pt x="279373" y="723575"/>
                </a:lnTo>
                <a:lnTo>
                  <a:pt x="298675" y="719530"/>
                </a:lnTo>
                <a:lnTo>
                  <a:pt x="316437" y="717014"/>
                </a:lnTo>
                <a:lnTo>
                  <a:pt x="332424" y="712223"/>
                </a:lnTo>
                <a:lnTo>
                  <a:pt x="352996" y="703020"/>
                </a:lnTo>
                <a:lnTo>
                  <a:pt x="424177" y="667694"/>
                </a:lnTo>
                <a:lnTo>
                  <a:pt x="449578" y="648964"/>
                </a:lnTo>
                <a:lnTo>
                  <a:pt x="469898" y="637529"/>
                </a:lnTo>
                <a:lnTo>
                  <a:pt x="490217" y="621034"/>
                </a:lnTo>
                <a:lnTo>
                  <a:pt x="511573" y="600496"/>
                </a:lnTo>
                <a:lnTo>
                  <a:pt x="529024" y="583991"/>
                </a:lnTo>
                <a:lnTo>
                  <a:pt x="542921" y="573655"/>
                </a:lnTo>
                <a:lnTo>
                  <a:pt x="557888" y="555422"/>
                </a:lnTo>
                <a:lnTo>
                  <a:pt x="569723" y="540543"/>
                </a:lnTo>
                <a:lnTo>
                  <a:pt x="581308" y="520345"/>
                </a:lnTo>
                <a:lnTo>
                  <a:pt x="591749" y="500896"/>
                </a:lnTo>
                <a:lnTo>
                  <a:pt x="604509" y="481215"/>
                </a:lnTo>
                <a:lnTo>
                  <a:pt x="612135" y="462676"/>
                </a:lnTo>
                <a:lnTo>
                  <a:pt x="619757" y="445141"/>
                </a:lnTo>
                <a:lnTo>
                  <a:pt x="629918" y="423199"/>
                </a:lnTo>
                <a:lnTo>
                  <a:pt x="636691" y="403435"/>
                </a:lnTo>
                <a:lnTo>
                  <a:pt x="639921" y="385631"/>
                </a:lnTo>
                <a:lnTo>
                  <a:pt x="645017" y="365493"/>
                </a:lnTo>
                <a:lnTo>
                  <a:pt x="647750" y="347578"/>
                </a:lnTo>
                <a:lnTo>
                  <a:pt x="653546" y="327406"/>
                </a:lnTo>
                <a:lnTo>
                  <a:pt x="659779" y="310329"/>
                </a:lnTo>
                <a:lnTo>
                  <a:pt x="662002" y="293697"/>
                </a:lnTo>
                <a:lnTo>
                  <a:pt x="662661" y="273906"/>
                </a:lnTo>
                <a:lnTo>
                  <a:pt x="662914" y="241190"/>
                </a:lnTo>
                <a:lnTo>
                  <a:pt x="662938" y="185098"/>
                </a:lnTo>
                <a:lnTo>
                  <a:pt x="660680" y="174936"/>
                </a:lnTo>
                <a:lnTo>
                  <a:pt x="652332" y="154615"/>
                </a:lnTo>
                <a:lnTo>
                  <a:pt x="649758" y="144455"/>
                </a:lnTo>
                <a:lnTo>
                  <a:pt x="647123" y="124292"/>
                </a:lnTo>
                <a:lnTo>
                  <a:pt x="641721" y="108142"/>
                </a:lnTo>
                <a:lnTo>
                  <a:pt x="639961" y="101223"/>
                </a:lnTo>
                <a:lnTo>
                  <a:pt x="634211" y="88654"/>
                </a:lnTo>
                <a:lnTo>
                  <a:pt x="627992" y="79191"/>
                </a:lnTo>
                <a:lnTo>
                  <a:pt x="624925" y="71025"/>
                </a:lnTo>
                <a:lnTo>
                  <a:pt x="619032" y="63243"/>
                </a:lnTo>
                <a:lnTo>
                  <a:pt x="599410" y="42858"/>
                </a:lnTo>
                <a:lnTo>
                  <a:pt x="576577" y="19995"/>
                </a:lnTo>
                <a:lnTo>
                  <a:pt x="564913" y="12375"/>
                </a:lnTo>
                <a:lnTo>
                  <a:pt x="557846" y="9553"/>
                </a:lnTo>
                <a:lnTo>
                  <a:pt x="549108" y="7964"/>
                </a:lnTo>
                <a:lnTo>
                  <a:pt x="546412" y="7741"/>
                </a:lnTo>
                <a:lnTo>
                  <a:pt x="527408" y="1323"/>
                </a:lnTo>
                <a:lnTo>
                  <a:pt x="511895" y="0"/>
                </a:lnTo>
                <a:lnTo>
                  <a:pt x="502392" y="2077"/>
                </a:lnTo>
                <a:lnTo>
                  <a:pt x="492524" y="4976"/>
                </a:lnTo>
                <a:lnTo>
                  <a:pt x="476602" y="7455"/>
                </a:lnTo>
                <a:lnTo>
                  <a:pt x="457021" y="13175"/>
                </a:lnTo>
                <a:lnTo>
                  <a:pt x="440118" y="20232"/>
                </a:lnTo>
                <a:lnTo>
                  <a:pt x="423539" y="27685"/>
                </a:lnTo>
                <a:lnTo>
                  <a:pt x="403762" y="36102"/>
                </a:lnTo>
                <a:lnTo>
                  <a:pt x="385956" y="48098"/>
                </a:lnTo>
                <a:lnTo>
                  <a:pt x="365816" y="58237"/>
                </a:lnTo>
                <a:lnTo>
                  <a:pt x="334115" y="81308"/>
                </a:lnTo>
                <a:lnTo>
                  <a:pt x="309805" y="101345"/>
                </a:lnTo>
                <a:lnTo>
                  <a:pt x="289630" y="115689"/>
                </a:lnTo>
                <a:lnTo>
                  <a:pt x="271705" y="127371"/>
                </a:lnTo>
                <a:lnTo>
                  <a:pt x="251530" y="145320"/>
                </a:lnTo>
                <a:lnTo>
                  <a:pt x="233605" y="162585"/>
                </a:lnTo>
                <a:lnTo>
                  <a:pt x="201819" y="194130"/>
                </a:lnTo>
                <a:lnTo>
                  <a:pt x="186498" y="207173"/>
                </a:lnTo>
                <a:lnTo>
                  <a:pt x="170094" y="221436"/>
                </a:lnTo>
                <a:lnTo>
                  <a:pt x="140355" y="254813"/>
                </a:lnTo>
                <a:lnTo>
                  <a:pt x="124652" y="275085"/>
                </a:lnTo>
                <a:lnTo>
                  <a:pt x="109275" y="297178"/>
                </a:lnTo>
                <a:lnTo>
                  <a:pt x="93995" y="315766"/>
                </a:lnTo>
                <a:lnTo>
                  <a:pt x="86083" y="328966"/>
                </a:lnTo>
                <a:lnTo>
                  <a:pt x="78898" y="342453"/>
                </a:lnTo>
                <a:lnTo>
                  <a:pt x="66179" y="360413"/>
                </a:lnTo>
                <a:lnTo>
                  <a:pt x="56673" y="380598"/>
                </a:lnTo>
                <a:lnTo>
                  <a:pt x="48492" y="398526"/>
                </a:lnTo>
                <a:lnTo>
                  <a:pt x="41554" y="418702"/>
                </a:lnTo>
                <a:lnTo>
                  <a:pt x="39122" y="436627"/>
                </a:lnTo>
                <a:lnTo>
                  <a:pt x="38402" y="456802"/>
                </a:lnTo>
                <a:lnTo>
                  <a:pt x="38137" y="484471"/>
                </a:lnTo>
                <a:lnTo>
                  <a:pt x="38098" y="553299"/>
                </a:lnTo>
                <a:lnTo>
                  <a:pt x="40355" y="563512"/>
                </a:lnTo>
                <a:lnTo>
                  <a:pt x="43334" y="573696"/>
                </a:lnTo>
                <a:lnTo>
                  <a:pt x="45247" y="594031"/>
                </a:lnTo>
                <a:lnTo>
                  <a:pt x="45404" y="599113"/>
                </a:lnTo>
                <a:lnTo>
                  <a:pt x="46355" y="603347"/>
                </a:lnTo>
                <a:lnTo>
                  <a:pt x="50892" y="614198"/>
                </a:lnTo>
                <a:lnTo>
                  <a:pt x="53460" y="626914"/>
                </a:lnTo>
                <a:lnTo>
                  <a:pt x="57061" y="633484"/>
                </a:lnTo>
                <a:lnTo>
                  <a:pt x="65425" y="644600"/>
                </a:lnTo>
                <a:lnTo>
                  <a:pt x="68490" y="652385"/>
                </a:lnTo>
                <a:lnTo>
                  <a:pt x="76682" y="662601"/>
                </a:lnTo>
                <a:lnTo>
                  <a:pt x="86453" y="672772"/>
                </a:lnTo>
                <a:lnTo>
                  <a:pt x="105101" y="685475"/>
                </a:lnTo>
                <a:lnTo>
                  <a:pt x="116088" y="693095"/>
                </a:lnTo>
                <a:lnTo>
                  <a:pt x="127810" y="700715"/>
                </a:lnTo>
                <a:lnTo>
                  <a:pt x="130926" y="703255"/>
                </a:lnTo>
                <a:lnTo>
                  <a:pt x="134697" y="704948"/>
                </a:lnTo>
                <a:lnTo>
                  <a:pt x="143401" y="706830"/>
                </a:lnTo>
                <a:lnTo>
                  <a:pt x="162788" y="708884"/>
                </a:lnTo>
                <a:lnTo>
                  <a:pt x="182923" y="714308"/>
                </a:lnTo>
                <a:lnTo>
                  <a:pt x="203207" y="715630"/>
                </a:lnTo>
                <a:lnTo>
                  <a:pt x="218441" y="715858"/>
                </a:lnTo>
                <a:lnTo>
                  <a:pt x="228599" y="713654"/>
                </a:lnTo>
                <a:lnTo>
                  <a:pt x="238759" y="710699"/>
                </a:lnTo>
                <a:lnTo>
                  <a:pt x="253998" y="708189"/>
                </a:lnTo>
                <a:lnTo>
                  <a:pt x="274317" y="700184"/>
                </a:lnTo>
                <a:lnTo>
                  <a:pt x="291815" y="692938"/>
                </a:lnTo>
                <a:lnTo>
                  <a:pt x="310829" y="685428"/>
                </a:lnTo>
                <a:lnTo>
                  <a:pt x="332424" y="675306"/>
                </a:lnTo>
                <a:lnTo>
                  <a:pt x="363190" y="660074"/>
                </a:lnTo>
                <a:lnTo>
                  <a:pt x="388614" y="641344"/>
                </a:lnTo>
                <a:lnTo>
                  <a:pt x="408937" y="629909"/>
                </a:lnTo>
                <a:lnTo>
                  <a:pt x="429258" y="618650"/>
                </a:lnTo>
                <a:lnTo>
                  <a:pt x="439418" y="610337"/>
                </a:lnTo>
                <a:lnTo>
                  <a:pt x="447321" y="600998"/>
                </a:lnTo>
                <a:lnTo>
                  <a:pt x="463337" y="581205"/>
                </a:lnTo>
                <a:lnTo>
                  <a:pt x="482807" y="560989"/>
                </a:lnTo>
                <a:lnTo>
                  <a:pt x="502959" y="538432"/>
                </a:lnTo>
                <a:lnTo>
                  <a:pt x="518170" y="519422"/>
                </a:lnTo>
                <a:lnTo>
                  <a:pt x="538480" y="497829"/>
                </a:lnTo>
                <a:lnTo>
                  <a:pt x="553719" y="482368"/>
                </a:lnTo>
                <a:lnTo>
                  <a:pt x="561621" y="469898"/>
                </a:lnTo>
                <a:lnTo>
                  <a:pt x="568801" y="456737"/>
                </a:lnTo>
                <a:lnTo>
                  <a:pt x="584951" y="434489"/>
                </a:lnTo>
                <a:lnTo>
                  <a:pt x="596086" y="418916"/>
                </a:lnTo>
                <a:lnTo>
                  <a:pt x="607852" y="403577"/>
                </a:lnTo>
                <a:lnTo>
                  <a:pt x="616701" y="386050"/>
                </a:lnTo>
                <a:lnTo>
                  <a:pt x="624684" y="367027"/>
                </a:lnTo>
                <a:lnTo>
                  <a:pt x="634968" y="345430"/>
                </a:lnTo>
                <a:lnTo>
                  <a:pt x="637807" y="335095"/>
                </a:lnTo>
                <a:lnTo>
                  <a:pt x="639916" y="324857"/>
                </a:lnTo>
                <a:lnTo>
                  <a:pt x="645015" y="308727"/>
                </a:lnTo>
                <a:lnTo>
                  <a:pt x="647750" y="289084"/>
                </a:lnTo>
                <a:lnTo>
                  <a:pt x="653572" y="269105"/>
                </a:lnTo>
                <a:lnTo>
                  <a:pt x="655388" y="261661"/>
                </a:lnTo>
                <a:lnTo>
                  <a:pt x="660325" y="247951"/>
                </a:lnTo>
                <a:lnTo>
                  <a:pt x="662594" y="227155"/>
                </a:lnTo>
                <a:lnTo>
                  <a:pt x="662893" y="207191"/>
                </a:lnTo>
                <a:lnTo>
                  <a:pt x="662938" y="149544"/>
                </a:lnTo>
                <a:lnTo>
                  <a:pt x="662092" y="147001"/>
                </a:lnTo>
                <a:lnTo>
                  <a:pt x="657701" y="139377"/>
                </a:lnTo>
                <a:lnTo>
                  <a:pt x="655177" y="131756"/>
                </a:lnTo>
                <a:lnTo>
                  <a:pt x="650290" y="124135"/>
                </a:lnTo>
                <a:lnTo>
                  <a:pt x="648850" y="119055"/>
                </a:lnTo>
                <a:lnTo>
                  <a:pt x="647619" y="117362"/>
                </a:lnTo>
                <a:lnTo>
                  <a:pt x="645953" y="116233"/>
                </a:lnTo>
                <a:lnTo>
                  <a:pt x="643995" y="115480"/>
                </a:lnTo>
                <a:lnTo>
                  <a:pt x="637193" y="110376"/>
                </a:lnTo>
                <a:lnTo>
                  <a:pt x="626313" y="100147"/>
                </a:lnTo>
                <a:lnTo>
                  <a:pt x="606082" y="89383"/>
                </a:lnTo>
                <a:lnTo>
                  <a:pt x="581439" y="77036"/>
                </a:lnTo>
                <a:lnTo>
                  <a:pt x="577892" y="76391"/>
                </a:lnTo>
                <a:lnTo>
                  <a:pt x="557221" y="75905"/>
                </a:lnTo>
                <a:lnTo>
                  <a:pt x="493073" y="75875"/>
                </a:lnTo>
                <a:lnTo>
                  <a:pt x="485560" y="78133"/>
                </a:lnTo>
                <a:lnTo>
                  <a:pt x="477423" y="81112"/>
                </a:lnTo>
                <a:lnTo>
                  <a:pt x="468082" y="82789"/>
                </a:lnTo>
                <a:lnTo>
                  <a:pt x="446945" y="84280"/>
                </a:lnTo>
                <a:lnTo>
                  <a:pt x="436756" y="88713"/>
                </a:lnTo>
                <a:lnTo>
                  <a:pt x="417713" y="90799"/>
                </a:lnTo>
                <a:lnTo>
                  <a:pt x="414788" y="91751"/>
                </a:lnTo>
                <a:lnTo>
                  <a:pt x="393609" y="103247"/>
                </a:lnTo>
                <a:lnTo>
                  <a:pt x="387167" y="104974"/>
                </a:lnTo>
                <a:lnTo>
                  <a:pt x="370896" y="106929"/>
                </a:lnTo>
                <a:lnTo>
                  <a:pt x="351895" y="116925"/>
                </a:lnTo>
                <a:lnTo>
                  <a:pt x="344639" y="119519"/>
                </a:lnTo>
                <a:lnTo>
                  <a:pt x="337745" y="121519"/>
                </a:lnTo>
                <a:lnTo>
                  <a:pt x="319521" y="129702"/>
                </a:lnTo>
                <a:lnTo>
                  <a:pt x="310495" y="134511"/>
                </a:lnTo>
                <a:lnTo>
                  <a:pt x="291008" y="147023"/>
                </a:lnTo>
                <a:lnTo>
                  <a:pt x="271563" y="157161"/>
                </a:lnTo>
                <a:lnTo>
                  <a:pt x="246349" y="169856"/>
                </a:lnTo>
                <a:lnTo>
                  <a:pt x="226899" y="185252"/>
                </a:lnTo>
                <a:lnTo>
                  <a:pt x="216052" y="194549"/>
                </a:lnTo>
                <a:lnTo>
                  <a:pt x="207218" y="200021"/>
                </a:lnTo>
                <a:lnTo>
                  <a:pt x="199905" y="207533"/>
                </a:lnTo>
                <a:lnTo>
                  <a:pt x="184266" y="226154"/>
                </a:lnTo>
                <a:lnTo>
                  <a:pt x="164870" y="246138"/>
                </a:lnTo>
                <a:lnTo>
                  <a:pt x="150637" y="261319"/>
                </a:lnTo>
                <a:lnTo>
                  <a:pt x="143713" y="271466"/>
                </a:lnTo>
                <a:lnTo>
                  <a:pt x="135055" y="290743"/>
                </a:lnTo>
                <a:lnTo>
                  <a:pt x="127474" y="302888"/>
                </a:lnTo>
                <a:lnTo>
                  <a:pt x="119307" y="314776"/>
                </a:lnTo>
                <a:lnTo>
                  <a:pt x="109103" y="335749"/>
                </a:lnTo>
                <a:lnTo>
                  <a:pt x="93171" y="363334"/>
                </a:lnTo>
                <a:lnTo>
                  <a:pt x="84331" y="382310"/>
                </a:lnTo>
                <a:lnTo>
                  <a:pt x="76349" y="404020"/>
                </a:lnTo>
                <a:lnTo>
                  <a:pt x="68623" y="424281"/>
                </a:lnTo>
                <a:lnTo>
                  <a:pt x="60970" y="443266"/>
                </a:lnTo>
                <a:lnTo>
                  <a:pt x="53341" y="462721"/>
                </a:lnTo>
                <a:lnTo>
                  <a:pt x="49106" y="473866"/>
                </a:lnTo>
                <a:lnTo>
                  <a:pt x="44129" y="494820"/>
                </a:lnTo>
                <a:lnTo>
                  <a:pt x="39885" y="507911"/>
                </a:lnTo>
                <a:lnTo>
                  <a:pt x="38450" y="523965"/>
                </a:lnTo>
                <a:lnTo>
                  <a:pt x="38168" y="543443"/>
                </a:lnTo>
                <a:lnTo>
                  <a:pt x="38100" y="577322"/>
                </a:lnTo>
                <a:lnTo>
                  <a:pt x="40356" y="586889"/>
                </a:lnTo>
                <a:lnTo>
                  <a:pt x="44182" y="595939"/>
                </a:lnTo>
                <a:lnTo>
                  <a:pt x="48704" y="602784"/>
                </a:lnTo>
                <a:lnTo>
                  <a:pt x="51278" y="610906"/>
                </a:lnTo>
                <a:lnTo>
                  <a:pt x="51965" y="615442"/>
                </a:lnTo>
                <a:lnTo>
                  <a:pt x="54985" y="622740"/>
                </a:lnTo>
                <a:lnTo>
                  <a:pt x="66254" y="642218"/>
                </a:lnTo>
                <a:lnTo>
                  <a:pt x="83831" y="662462"/>
                </a:lnTo>
                <a:lnTo>
                  <a:pt x="109218" y="688012"/>
                </a:lnTo>
                <a:lnTo>
                  <a:pt x="111758" y="689707"/>
                </a:lnTo>
                <a:lnTo>
                  <a:pt x="119378" y="692938"/>
                </a:lnTo>
                <a:lnTo>
                  <a:pt x="126998" y="698034"/>
                </a:lnTo>
                <a:lnTo>
                  <a:pt x="134617" y="700767"/>
                </a:lnTo>
                <a:lnTo>
                  <a:pt x="143273" y="707171"/>
                </a:lnTo>
                <a:lnTo>
                  <a:pt x="148377" y="712035"/>
                </a:lnTo>
                <a:lnTo>
                  <a:pt x="150564" y="713342"/>
                </a:lnTo>
                <a:lnTo>
                  <a:pt x="155251" y="714794"/>
                </a:lnTo>
                <a:lnTo>
                  <a:pt x="166696" y="715611"/>
                </a:lnTo>
                <a:lnTo>
                  <a:pt x="170397" y="714879"/>
                </a:lnTo>
                <a:lnTo>
                  <a:pt x="176766" y="711808"/>
                </a:lnTo>
                <a:lnTo>
                  <a:pt x="185112" y="705319"/>
                </a:lnTo>
                <a:lnTo>
                  <a:pt x="188601" y="703784"/>
                </a:lnTo>
                <a:lnTo>
                  <a:pt x="206367" y="699064"/>
                </a:lnTo>
                <a:lnTo>
                  <a:pt x="223422" y="692606"/>
                </a:lnTo>
                <a:lnTo>
                  <a:pt x="230227" y="690229"/>
                </a:lnTo>
                <a:lnTo>
                  <a:pt x="242304" y="683072"/>
                </a:lnTo>
                <a:lnTo>
                  <a:pt x="254162" y="675094"/>
                </a:lnTo>
                <a:lnTo>
                  <a:pt x="274272" y="665842"/>
                </a:lnTo>
                <a:lnTo>
                  <a:pt x="292179" y="656892"/>
                </a:lnTo>
                <a:lnTo>
                  <a:pt x="305963" y="648500"/>
                </a:lnTo>
                <a:lnTo>
                  <a:pt x="320555" y="643642"/>
                </a:lnTo>
                <a:lnTo>
                  <a:pt x="340794" y="638649"/>
                </a:lnTo>
                <a:lnTo>
                  <a:pt x="357515" y="631807"/>
                </a:lnTo>
                <a:lnTo>
                  <a:pt x="367174" y="626909"/>
                </a:lnTo>
                <a:lnTo>
                  <a:pt x="380274" y="616866"/>
                </a:lnTo>
                <a:lnTo>
                  <a:pt x="386603" y="611802"/>
                </a:lnTo>
                <a:lnTo>
                  <a:pt x="401251" y="603159"/>
                </a:lnTo>
                <a:lnTo>
                  <a:pt x="407130" y="594010"/>
                </a:lnTo>
                <a:lnTo>
                  <a:pt x="409546" y="583017"/>
                </a:lnTo>
                <a:lnTo>
                  <a:pt x="410905" y="564806"/>
                </a:lnTo>
                <a:lnTo>
                  <a:pt x="411309" y="544170"/>
                </a:lnTo>
                <a:lnTo>
                  <a:pt x="411468" y="483513"/>
                </a:lnTo>
                <a:lnTo>
                  <a:pt x="409215" y="461659"/>
                </a:lnTo>
                <a:lnTo>
                  <a:pt x="407429" y="449904"/>
                </a:lnTo>
                <a:lnTo>
                  <a:pt x="405445" y="427812"/>
                </a:lnTo>
                <a:lnTo>
                  <a:pt x="403858" y="3959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Annotation637"/>
          <p:cNvSpPr/>
          <p:nvPr/>
        </p:nvSpPr>
        <p:spPr>
          <a:xfrm>
            <a:off x="4556760" y="1577340"/>
            <a:ext cx="518130" cy="83821"/>
          </a:xfrm>
          <a:custGeom>
            <a:avLst/>
            <a:gdLst/>
            <a:ahLst/>
            <a:cxnLst/>
            <a:rect l="0" t="0" r="0" b="0"/>
            <a:pathLst>
              <a:path w="518130" h="83821">
                <a:moveTo>
                  <a:pt x="7620" y="68580"/>
                </a:moveTo>
                <a:lnTo>
                  <a:pt x="314" y="75886"/>
                </a:lnTo>
                <a:lnTo>
                  <a:pt x="139" y="78318"/>
                </a:lnTo>
                <a:lnTo>
                  <a:pt x="1" y="83792"/>
                </a:lnTo>
                <a:lnTo>
                  <a:pt x="0" y="83812"/>
                </a:lnTo>
                <a:lnTo>
                  <a:pt x="29771" y="83820"/>
                </a:lnTo>
                <a:lnTo>
                  <a:pt x="33394" y="82973"/>
                </a:lnTo>
                <a:lnTo>
                  <a:pt x="36656" y="81562"/>
                </a:lnTo>
                <a:lnTo>
                  <a:pt x="39677" y="79775"/>
                </a:lnTo>
                <a:lnTo>
                  <a:pt x="47550" y="77789"/>
                </a:lnTo>
                <a:lnTo>
                  <a:pt x="62356" y="76514"/>
                </a:lnTo>
                <a:lnTo>
                  <a:pt x="74826" y="76293"/>
                </a:lnTo>
                <a:lnTo>
                  <a:pt x="84338" y="73983"/>
                </a:lnTo>
                <a:lnTo>
                  <a:pt x="89246" y="72182"/>
                </a:lnTo>
                <a:lnTo>
                  <a:pt x="104242" y="69647"/>
                </a:lnTo>
                <a:lnTo>
                  <a:pt x="116603" y="69054"/>
                </a:lnTo>
                <a:lnTo>
                  <a:pt x="135584" y="68721"/>
                </a:lnTo>
                <a:lnTo>
                  <a:pt x="147466" y="67796"/>
                </a:lnTo>
                <a:lnTo>
                  <a:pt x="154191" y="66364"/>
                </a:lnTo>
                <a:lnTo>
                  <a:pt x="161213" y="64562"/>
                </a:lnTo>
                <a:lnTo>
                  <a:pt x="175791" y="62561"/>
                </a:lnTo>
                <a:lnTo>
                  <a:pt x="189889" y="61672"/>
                </a:lnTo>
                <a:lnTo>
                  <a:pt x="201800" y="61276"/>
                </a:lnTo>
                <a:lnTo>
                  <a:pt x="217253" y="58843"/>
                </a:lnTo>
                <a:lnTo>
                  <a:pt x="226115" y="57008"/>
                </a:lnTo>
                <a:lnTo>
                  <a:pt x="234563" y="55786"/>
                </a:lnTo>
                <a:lnTo>
                  <a:pt x="250723" y="54427"/>
                </a:lnTo>
                <a:lnTo>
                  <a:pt x="266373" y="53823"/>
                </a:lnTo>
                <a:lnTo>
                  <a:pt x="274101" y="53662"/>
                </a:lnTo>
                <a:lnTo>
                  <a:pt x="282641" y="52708"/>
                </a:lnTo>
                <a:lnTo>
                  <a:pt x="291721" y="51225"/>
                </a:lnTo>
                <a:lnTo>
                  <a:pt x="301161" y="49390"/>
                </a:lnTo>
                <a:lnTo>
                  <a:pt x="310840" y="48167"/>
                </a:lnTo>
                <a:lnTo>
                  <a:pt x="320680" y="47351"/>
                </a:lnTo>
                <a:lnTo>
                  <a:pt x="330627" y="46807"/>
                </a:lnTo>
                <a:lnTo>
                  <a:pt x="339798" y="45598"/>
                </a:lnTo>
                <a:lnTo>
                  <a:pt x="348452" y="43946"/>
                </a:lnTo>
                <a:lnTo>
                  <a:pt x="356761" y="41997"/>
                </a:lnTo>
                <a:lnTo>
                  <a:pt x="372767" y="39832"/>
                </a:lnTo>
                <a:lnTo>
                  <a:pt x="388347" y="38870"/>
                </a:lnTo>
                <a:lnTo>
                  <a:pt x="403739" y="38442"/>
                </a:lnTo>
                <a:lnTo>
                  <a:pt x="426684" y="38201"/>
                </a:lnTo>
                <a:lnTo>
                  <a:pt x="439686" y="35887"/>
                </a:lnTo>
                <a:lnTo>
                  <a:pt x="445524" y="34085"/>
                </a:lnTo>
                <a:lnTo>
                  <a:pt x="456526" y="32082"/>
                </a:lnTo>
                <a:lnTo>
                  <a:pt x="472240" y="30955"/>
                </a:lnTo>
                <a:lnTo>
                  <a:pt x="485363" y="30621"/>
                </a:lnTo>
                <a:lnTo>
                  <a:pt x="497383" y="30508"/>
                </a:lnTo>
                <a:lnTo>
                  <a:pt x="500075" y="29652"/>
                </a:lnTo>
                <a:lnTo>
                  <a:pt x="502717" y="28235"/>
                </a:lnTo>
                <a:lnTo>
                  <a:pt x="508994" y="23922"/>
                </a:lnTo>
                <a:lnTo>
                  <a:pt x="512111" y="23332"/>
                </a:lnTo>
                <a:lnTo>
                  <a:pt x="518129" y="22862"/>
                </a:lnTo>
                <a:lnTo>
                  <a:pt x="511596" y="22860"/>
                </a:lnTo>
                <a:lnTo>
                  <a:pt x="508752" y="20602"/>
                </a:lnTo>
                <a:lnTo>
                  <a:pt x="506807" y="18815"/>
                </a:lnTo>
                <a:lnTo>
                  <a:pt x="505512" y="16777"/>
                </a:lnTo>
                <a:lnTo>
                  <a:pt x="504648" y="14571"/>
                </a:lnTo>
                <a:lnTo>
                  <a:pt x="503261" y="8993"/>
                </a:lnTo>
                <a:lnTo>
                  <a:pt x="502301" y="7689"/>
                </a:lnTo>
                <a:lnTo>
                  <a:pt x="500814" y="5972"/>
                </a:lnTo>
                <a:lnTo>
                  <a:pt x="4953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Annotation638"/>
          <p:cNvSpPr/>
          <p:nvPr/>
        </p:nvSpPr>
        <p:spPr>
          <a:xfrm>
            <a:off x="5013960" y="1531620"/>
            <a:ext cx="212911" cy="182520"/>
          </a:xfrm>
          <a:custGeom>
            <a:avLst/>
            <a:gdLst/>
            <a:ahLst/>
            <a:cxnLst/>
            <a:rect l="0" t="0" r="0" b="0"/>
            <a:pathLst>
              <a:path w="212911" h="182520">
                <a:moveTo>
                  <a:pt x="0" y="0"/>
                </a:moveTo>
                <a:lnTo>
                  <a:pt x="0" y="7617"/>
                </a:lnTo>
                <a:lnTo>
                  <a:pt x="11351" y="7620"/>
                </a:lnTo>
                <a:lnTo>
                  <a:pt x="13495" y="8467"/>
                </a:lnTo>
                <a:lnTo>
                  <a:pt x="18133" y="11665"/>
                </a:lnTo>
                <a:lnTo>
                  <a:pt x="23018" y="13651"/>
                </a:lnTo>
                <a:lnTo>
                  <a:pt x="25505" y="14181"/>
                </a:lnTo>
                <a:lnTo>
                  <a:pt x="30527" y="17027"/>
                </a:lnTo>
                <a:lnTo>
                  <a:pt x="33052" y="18971"/>
                </a:lnTo>
                <a:lnTo>
                  <a:pt x="38113" y="21132"/>
                </a:lnTo>
                <a:lnTo>
                  <a:pt x="44033" y="22939"/>
                </a:lnTo>
                <a:lnTo>
                  <a:pt x="47982" y="24606"/>
                </a:lnTo>
                <a:lnTo>
                  <a:pt x="52308" y="26564"/>
                </a:lnTo>
                <a:lnTo>
                  <a:pt x="66487" y="33365"/>
                </a:lnTo>
                <a:lnTo>
                  <a:pt x="71418" y="34943"/>
                </a:lnTo>
                <a:lnTo>
                  <a:pt x="76399" y="35995"/>
                </a:lnTo>
                <a:lnTo>
                  <a:pt x="81412" y="36697"/>
                </a:lnTo>
                <a:lnTo>
                  <a:pt x="86448" y="38011"/>
                </a:lnTo>
                <a:lnTo>
                  <a:pt x="91499" y="39734"/>
                </a:lnTo>
                <a:lnTo>
                  <a:pt x="96559" y="41729"/>
                </a:lnTo>
                <a:lnTo>
                  <a:pt x="101626" y="43906"/>
                </a:lnTo>
                <a:lnTo>
                  <a:pt x="111772" y="48583"/>
                </a:lnTo>
                <a:lnTo>
                  <a:pt x="137162" y="61002"/>
                </a:lnTo>
                <a:lnTo>
                  <a:pt x="172720" y="78743"/>
                </a:lnTo>
                <a:lnTo>
                  <a:pt x="176953" y="81282"/>
                </a:lnTo>
                <a:lnTo>
                  <a:pt x="180623" y="83821"/>
                </a:lnTo>
                <a:lnTo>
                  <a:pt x="186956" y="88900"/>
                </a:lnTo>
                <a:lnTo>
                  <a:pt x="192594" y="93980"/>
                </a:lnTo>
                <a:lnTo>
                  <a:pt x="195282" y="95674"/>
                </a:lnTo>
                <a:lnTo>
                  <a:pt x="200528" y="97555"/>
                </a:lnTo>
                <a:lnTo>
                  <a:pt x="205681" y="100649"/>
                </a:lnTo>
                <a:lnTo>
                  <a:pt x="208241" y="102659"/>
                </a:lnTo>
                <a:lnTo>
                  <a:pt x="209947" y="104846"/>
                </a:lnTo>
                <a:lnTo>
                  <a:pt x="211085" y="107151"/>
                </a:lnTo>
                <a:lnTo>
                  <a:pt x="212349" y="111969"/>
                </a:lnTo>
                <a:lnTo>
                  <a:pt x="212910" y="116933"/>
                </a:lnTo>
                <a:lnTo>
                  <a:pt x="212214" y="119442"/>
                </a:lnTo>
                <a:lnTo>
                  <a:pt x="209182" y="124488"/>
                </a:lnTo>
                <a:lnTo>
                  <a:pt x="205012" y="129552"/>
                </a:lnTo>
                <a:lnTo>
                  <a:pt x="200336" y="134626"/>
                </a:lnTo>
                <a:lnTo>
                  <a:pt x="195436" y="139702"/>
                </a:lnTo>
                <a:lnTo>
                  <a:pt x="192097" y="142242"/>
                </a:lnTo>
                <a:lnTo>
                  <a:pt x="188178" y="144781"/>
                </a:lnTo>
                <a:lnTo>
                  <a:pt x="183872" y="147321"/>
                </a:lnTo>
                <a:lnTo>
                  <a:pt x="179308" y="150707"/>
                </a:lnTo>
                <a:lnTo>
                  <a:pt x="174572" y="154658"/>
                </a:lnTo>
                <a:lnTo>
                  <a:pt x="169722" y="158985"/>
                </a:lnTo>
                <a:lnTo>
                  <a:pt x="164794" y="162717"/>
                </a:lnTo>
                <a:lnTo>
                  <a:pt x="159816" y="166051"/>
                </a:lnTo>
                <a:lnTo>
                  <a:pt x="154804" y="169121"/>
                </a:lnTo>
                <a:lnTo>
                  <a:pt x="149770" y="171167"/>
                </a:lnTo>
                <a:lnTo>
                  <a:pt x="144720" y="172531"/>
                </a:lnTo>
                <a:lnTo>
                  <a:pt x="139660" y="173441"/>
                </a:lnTo>
                <a:lnTo>
                  <a:pt x="134593" y="174894"/>
                </a:lnTo>
                <a:lnTo>
                  <a:pt x="129523" y="176709"/>
                </a:lnTo>
                <a:lnTo>
                  <a:pt x="117307" y="181661"/>
                </a:lnTo>
                <a:lnTo>
                  <a:pt x="111146" y="182519"/>
                </a:lnTo>
                <a:lnTo>
                  <a:pt x="109657" y="181793"/>
                </a:lnTo>
                <a:lnTo>
                  <a:pt x="108665" y="180462"/>
                </a:lnTo>
                <a:lnTo>
                  <a:pt x="108003" y="178728"/>
                </a:lnTo>
                <a:lnTo>
                  <a:pt x="108409" y="175878"/>
                </a:lnTo>
                <a:lnTo>
                  <a:pt x="109526" y="172286"/>
                </a:lnTo>
                <a:lnTo>
                  <a:pt x="111118" y="168197"/>
                </a:lnTo>
                <a:lnTo>
                  <a:pt x="112178" y="164625"/>
                </a:lnTo>
                <a:lnTo>
                  <a:pt x="112886" y="161397"/>
                </a:lnTo>
                <a:lnTo>
                  <a:pt x="114300" y="1524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Annotation639"/>
          <p:cNvSpPr/>
          <p:nvPr/>
        </p:nvSpPr>
        <p:spPr>
          <a:xfrm>
            <a:off x="5433060" y="1363980"/>
            <a:ext cx="304447" cy="243706"/>
          </a:xfrm>
          <a:custGeom>
            <a:avLst/>
            <a:gdLst/>
            <a:ahLst/>
            <a:cxnLst/>
            <a:rect l="0" t="0" r="0" b="0"/>
            <a:pathLst>
              <a:path w="304447" h="243706">
                <a:moveTo>
                  <a:pt x="0" y="15240"/>
                </a:moveTo>
                <a:lnTo>
                  <a:pt x="6561" y="15240"/>
                </a:lnTo>
                <a:lnTo>
                  <a:pt x="11351" y="11195"/>
                </a:lnTo>
                <a:lnTo>
                  <a:pt x="12647" y="10850"/>
                </a:lnTo>
                <a:lnTo>
                  <a:pt x="13511" y="11467"/>
                </a:lnTo>
                <a:lnTo>
                  <a:pt x="15138" y="15019"/>
                </a:lnTo>
                <a:lnTo>
                  <a:pt x="23841" y="15227"/>
                </a:lnTo>
                <a:lnTo>
                  <a:pt x="30634" y="15234"/>
                </a:lnTo>
                <a:lnTo>
                  <a:pt x="33969" y="14389"/>
                </a:lnTo>
                <a:lnTo>
                  <a:pt x="42708" y="10002"/>
                </a:lnTo>
                <a:lnTo>
                  <a:pt x="48051" y="8679"/>
                </a:lnTo>
                <a:lnTo>
                  <a:pt x="55505" y="8091"/>
                </a:lnTo>
                <a:lnTo>
                  <a:pt x="59862" y="7934"/>
                </a:lnTo>
                <a:lnTo>
                  <a:pt x="78133" y="7713"/>
                </a:lnTo>
                <a:lnTo>
                  <a:pt x="260398" y="7620"/>
                </a:lnTo>
                <a:lnTo>
                  <a:pt x="263346" y="6773"/>
                </a:lnTo>
                <a:lnTo>
                  <a:pt x="271538" y="2383"/>
                </a:lnTo>
                <a:lnTo>
                  <a:pt x="276752" y="1059"/>
                </a:lnTo>
                <a:lnTo>
                  <a:pt x="284448" y="314"/>
                </a:lnTo>
                <a:lnTo>
                  <a:pt x="293787" y="62"/>
                </a:lnTo>
                <a:lnTo>
                  <a:pt x="303012" y="4"/>
                </a:lnTo>
                <a:lnTo>
                  <a:pt x="304446" y="1"/>
                </a:lnTo>
                <a:lnTo>
                  <a:pt x="300650" y="0"/>
                </a:lnTo>
                <a:lnTo>
                  <a:pt x="298646" y="847"/>
                </a:lnTo>
                <a:lnTo>
                  <a:pt x="291782" y="5237"/>
                </a:lnTo>
                <a:lnTo>
                  <a:pt x="286879" y="6561"/>
                </a:lnTo>
                <a:lnTo>
                  <a:pt x="279619" y="7149"/>
                </a:lnTo>
                <a:lnTo>
                  <a:pt x="270748" y="7411"/>
                </a:lnTo>
                <a:lnTo>
                  <a:pt x="261161" y="7527"/>
                </a:lnTo>
                <a:lnTo>
                  <a:pt x="256234" y="8405"/>
                </a:lnTo>
                <a:lnTo>
                  <a:pt x="251255" y="9836"/>
                </a:lnTo>
                <a:lnTo>
                  <a:pt x="246244" y="11637"/>
                </a:lnTo>
                <a:lnTo>
                  <a:pt x="240362" y="12838"/>
                </a:lnTo>
                <a:lnTo>
                  <a:pt x="233901" y="13639"/>
                </a:lnTo>
                <a:lnTo>
                  <a:pt x="227055" y="14173"/>
                </a:lnTo>
                <a:lnTo>
                  <a:pt x="219949" y="15375"/>
                </a:lnTo>
                <a:lnTo>
                  <a:pt x="212673" y="17023"/>
                </a:lnTo>
                <a:lnTo>
                  <a:pt x="205282" y="18969"/>
                </a:lnTo>
                <a:lnTo>
                  <a:pt x="197814" y="21113"/>
                </a:lnTo>
                <a:lnTo>
                  <a:pt x="182744" y="25752"/>
                </a:lnTo>
                <a:lnTo>
                  <a:pt x="176016" y="28175"/>
                </a:lnTo>
                <a:lnTo>
                  <a:pt x="169838" y="30637"/>
                </a:lnTo>
                <a:lnTo>
                  <a:pt x="164025" y="33124"/>
                </a:lnTo>
                <a:lnTo>
                  <a:pt x="157610" y="35629"/>
                </a:lnTo>
                <a:lnTo>
                  <a:pt x="143709" y="40671"/>
                </a:lnTo>
                <a:lnTo>
                  <a:pt x="137293" y="44047"/>
                </a:lnTo>
                <a:lnTo>
                  <a:pt x="131321" y="47991"/>
                </a:lnTo>
                <a:lnTo>
                  <a:pt x="125648" y="52314"/>
                </a:lnTo>
                <a:lnTo>
                  <a:pt x="120171" y="56043"/>
                </a:lnTo>
                <a:lnTo>
                  <a:pt x="114828" y="59375"/>
                </a:lnTo>
                <a:lnTo>
                  <a:pt x="109572" y="62443"/>
                </a:lnTo>
                <a:lnTo>
                  <a:pt x="105222" y="66182"/>
                </a:lnTo>
                <a:lnTo>
                  <a:pt x="101474" y="70368"/>
                </a:lnTo>
                <a:lnTo>
                  <a:pt x="98129" y="74852"/>
                </a:lnTo>
                <a:lnTo>
                  <a:pt x="94206" y="79535"/>
                </a:lnTo>
                <a:lnTo>
                  <a:pt x="89898" y="84350"/>
                </a:lnTo>
                <a:lnTo>
                  <a:pt x="85332" y="89253"/>
                </a:lnTo>
                <a:lnTo>
                  <a:pt x="81441" y="94215"/>
                </a:lnTo>
                <a:lnTo>
                  <a:pt x="78001" y="99217"/>
                </a:lnTo>
                <a:lnTo>
                  <a:pt x="74861" y="104245"/>
                </a:lnTo>
                <a:lnTo>
                  <a:pt x="71920" y="109290"/>
                </a:lnTo>
                <a:lnTo>
                  <a:pt x="69113" y="114347"/>
                </a:lnTo>
                <a:lnTo>
                  <a:pt x="63737" y="124481"/>
                </a:lnTo>
                <a:lnTo>
                  <a:pt x="58525" y="134629"/>
                </a:lnTo>
                <a:lnTo>
                  <a:pt x="55950" y="138859"/>
                </a:lnTo>
                <a:lnTo>
                  <a:pt x="50831" y="145817"/>
                </a:lnTo>
                <a:lnTo>
                  <a:pt x="49127" y="149705"/>
                </a:lnTo>
                <a:lnTo>
                  <a:pt x="47991" y="153990"/>
                </a:lnTo>
                <a:lnTo>
                  <a:pt x="47235" y="158540"/>
                </a:lnTo>
                <a:lnTo>
                  <a:pt x="46730" y="163267"/>
                </a:lnTo>
                <a:lnTo>
                  <a:pt x="46392" y="168111"/>
                </a:lnTo>
                <a:lnTo>
                  <a:pt x="46169" y="173034"/>
                </a:lnTo>
                <a:lnTo>
                  <a:pt x="45919" y="183019"/>
                </a:lnTo>
                <a:lnTo>
                  <a:pt x="45759" y="199182"/>
                </a:lnTo>
                <a:lnTo>
                  <a:pt x="46593" y="203062"/>
                </a:lnTo>
                <a:lnTo>
                  <a:pt x="47995" y="207341"/>
                </a:lnTo>
                <a:lnTo>
                  <a:pt x="49777" y="211887"/>
                </a:lnTo>
                <a:lnTo>
                  <a:pt x="54014" y="219197"/>
                </a:lnTo>
                <a:lnTo>
                  <a:pt x="56329" y="222331"/>
                </a:lnTo>
                <a:lnTo>
                  <a:pt x="63417" y="228072"/>
                </a:lnTo>
                <a:lnTo>
                  <a:pt x="72212" y="233445"/>
                </a:lnTo>
                <a:lnTo>
                  <a:pt x="76928" y="236063"/>
                </a:lnTo>
                <a:lnTo>
                  <a:pt x="81766" y="238656"/>
                </a:lnTo>
                <a:lnTo>
                  <a:pt x="86684" y="240384"/>
                </a:lnTo>
                <a:lnTo>
                  <a:pt x="91655" y="241536"/>
                </a:lnTo>
                <a:lnTo>
                  <a:pt x="96664" y="242304"/>
                </a:lnTo>
                <a:lnTo>
                  <a:pt x="101696" y="242816"/>
                </a:lnTo>
                <a:lnTo>
                  <a:pt x="106743" y="243157"/>
                </a:lnTo>
                <a:lnTo>
                  <a:pt x="111802" y="243385"/>
                </a:lnTo>
                <a:lnTo>
                  <a:pt x="124196" y="243638"/>
                </a:lnTo>
                <a:lnTo>
                  <a:pt x="131057" y="243705"/>
                </a:lnTo>
                <a:lnTo>
                  <a:pt x="138171" y="242903"/>
                </a:lnTo>
                <a:lnTo>
                  <a:pt x="145455" y="241522"/>
                </a:lnTo>
                <a:lnTo>
                  <a:pt x="152849" y="239755"/>
                </a:lnTo>
                <a:lnTo>
                  <a:pt x="159473" y="237730"/>
                </a:lnTo>
                <a:lnTo>
                  <a:pt x="165582" y="235533"/>
                </a:lnTo>
                <a:lnTo>
                  <a:pt x="171348" y="233222"/>
                </a:lnTo>
                <a:lnTo>
                  <a:pt x="184528" y="228397"/>
                </a:lnTo>
                <a:lnTo>
                  <a:pt x="191598" y="225924"/>
                </a:lnTo>
                <a:lnTo>
                  <a:pt x="198006" y="223430"/>
                </a:lnTo>
                <a:lnTo>
                  <a:pt x="203971" y="220920"/>
                </a:lnTo>
                <a:lnTo>
                  <a:pt x="209641" y="218400"/>
                </a:lnTo>
                <a:lnTo>
                  <a:pt x="220455" y="213342"/>
                </a:lnTo>
                <a:lnTo>
                  <a:pt x="241196" y="203196"/>
                </a:lnTo>
                <a:lnTo>
                  <a:pt x="244617" y="200658"/>
                </a:lnTo>
                <a:lnTo>
                  <a:pt x="246898" y="198118"/>
                </a:lnTo>
                <a:lnTo>
                  <a:pt x="250279" y="193039"/>
                </a:lnTo>
                <a:lnTo>
                  <a:pt x="254604" y="187960"/>
                </a:lnTo>
                <a:lnTo>
                  <a:pt x="256095" y="185420"/>
                </a:lnTo>
                <a:lnTo>
                  <a:pt x="257753" y="180340"/>
                </a:lnTo>
                <a:lnTo>
                  <a:pt x="257349" y="177800"/>
                </a:lnTo>
                <a:lnTo>
                  <a:pt x="253581" y="171027"/>
                </a:lnTo>
                <a:lnTo>
                  <a:pt x="252403" y="169145"/>
                </a:lnTo>
                <a:lnTo>
                  <a:pt x="247694" y="164041"/>
                </a:lnTo>
                <a:lnTo>
                  <a:pt x="241037" y="159549"/>
                </a:lnTo>
                <a:lnTo>
                  <a:pt x="233281" y="155577"/>
                </a:lnTo>
                <a:lnTo>
                  <a:pt x="227011" y="153812"/>
                </a:lnTo>
                <a:lnTo>
                  <a:pt x="219145" y="150770"/>
                </a:lnTo>
                <a:lnTo>
                  <a:pt x="210004" y="146595"/>
                </a:lnTo>
                <a:lnTo>
                  <a:pt x="200298" y="141918"/>
                </a:lnTo>
                <a:lnTo>
                  <a:pt x="195339" y="140332"/>
                </a:lnTo>
                <a:lnTo>
                  <a:pt x="190339" y="139275"/>
                </a:lnTo>
                <a:lnTo>
                  <a:pt x="185313" y="138570"/>
                </a:lnTo>
                <a:lnTo>
                  <a:pt x="180269" y="138100"/>
                </a:lnTo>
                <a:lnTo>
                  <a:pt x="175212" y="137787"/>
                </a:lnTo>
                <a:lnTo>
                  <a:pt x="165925" y="137438"/>
                </a:lnTo>
                <a:lnTo>
                  <a:pt x="158975" y="137284"/>
                </a:lnTo>
                <a:lnTo>
                  <a:pt x="150807" y="134957"/>
                </a:lnTo>
                <a:lnTo>
                  <a:pt x="142379" y="131948"/>
                </a:lnTo>
                <a:lnTo>
                  <a:pt x="135811" y="130610"/>
                </a:lnTo>
                <a:lnTo>
                  <a:pt x="133720" y="129407"/>
                </a:lnTo>
                <a:lnTo>
                  <a:pt x="132327" y="127758"/>
                </a:lnTo>
                <a:lnTo>
                  <a:pt x="129540" y="1219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Annotation640"/>
          <p:cNvSpPr/>
          <p:nvPr/>
        </p:nvSpPr>
        <p:spPr>
          <a:xfrm>
            <a:off x="5882640" y="1516380"/>
            <a:ext cx="30476" cy="121921"/>
          </a:xfrm>
          <a:custGeom>
            <a:avLst/>
            <a:gdLst/>
            <a:ahLst/>
            <a:cxnLst/>
            <a:rect l="0" t="0" r="0" b="0"/>
            <a:pathLst>
              <a:path w="30476" h="121921">
                <a:moveTo>
                  <a:pt x="7620" y="0"/>
                </a:moveTo>
                <a:lnTo>
                  <a:pt x="14926" y="7306"/>
                </a:lnTo>
                <a:lnTo>
                  <a:pt x="19616" y="9738"/>
                </a:lnTo>
                <a:lnTo>
                  <a:pt x="28334" y="14153"/>
                </a:lnTo>
                <a:lnTo>
                  <a:pt x="29049" y="15362"/>
                </a:lnTo>
                <a:lnTo>
                  <a:pt x="29844" y="18963"/>
                </a:lnTo>
                <a:lnTo>
                  <a:pt x="30056" y="21955"/>
                </a:lnTo>
                <a:lnTo>
                  <a:pt x="30197" y="25643"/>
                </a:lnTo>
                <a:lnTo>
                  <a:pt x="30424" y="39685"/>
                </a:lnTo>
                <a:lnTo>
                  <a:pt x="30475" y="66402"/>
                </a:lnTo>
                <a:lnTo>
                  <a:pt x="29629" y="70515"/>
                </a:lnTo>
                <a:lnTo>
                  <a:pt x="28220" y="74103"/>
                </a:lnTo>
                <a:lnTo>
                  <a:pt x="26433" y="77342"/>
                </a:lnTo>
                <a:lnTo>
                  <a:pt x="22190" y="85457"/>
                </a:lnTo>
                <a:lnTo>
                  <a:pt x="12568" y="104463"/>
                </a:lnTo>
                <a:lnTo>
                  <a:pt x="10918" y="108589"/>
                </a:lnTo>
                <a:lnTo>
                  <a:pt x="9819" y="112186"/>
                </a:lnTo>
                <a:lnTo>
                  <a:pt x="9086" y="115431"/>
                </a:lnTo>
                <a:lnTo>
                  <a:pt x="7751" y="117594"/>
                </a:lnTo>
                <a:lnTo>
                  <a:pt x="6013" y="119036"/>
                </a:lnTo>
                <a:lnTo>
                  <a:pt x="0" y="1219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Annotation641"/>
          <p:cNvSpPr/>
          <p:nvPr/>
        </p:nvSpPr>
        <p:spPr>
          <a:xfrm>
            <a:off x="6065520" y="1402536"/>
            <a:ext cx="457200" cy="158056"/>
          </a:xfrm>
          <a:custGeom>
            <a:avLst/>
            <a:gdLst/>
            <a:ahLst/>
            <a:cxnLst/>
            <a:rect l="0" t="0" r="0" b="0"/>
            <a:pathLst>
              <a:path w="457200" h="158056">
                <a:moveTo>
                  <a:pt x="0" y="98604"/>
                </a:moveTo>
                <a:lnTo>
                  <a:pt x="14898" y="113503"/>
                </a:lnTo>
                <a:lnTo>
                  <a:pt x="19184" y="113743"/>
                </a:lnTo>
                <a:lnTo>
                  <a:pt x="20409" y="112930"/>
                </a:lnTo>
                <a:lnTo>
                  <a:pt x="21226" y="111541"/>
                </a:lnTo>
                <a:lnTo>
                  <a:pt x="22537" y="107274"/>
                </a:lnTo>
                <a:lnTo>
                  <a:pt x="26809" y="102490"/>
                </a:lnTo>
                <a:lnTo>
                  <a:pt x="28033" y="100348"/>
                </a:lnTo>
                <a:lnTo>
                  <a:pt x="29392" y="95710"/>
                </a:lnTo>
                <a:lnTo>
                  <a:pt x="32254" y="90827"/>
                </a:lnTo>
                <a:lnTo>
                  <a:pt x="34203" y="88339"/>
                </a:lnTo>
                <a:lnTo>
                  <a:pt x="36349" y="84987"/>
                </a:lnTo>
                <a:lnTo>
                  <a:pt x="38626" y="81059"/>
                </a:lnTo>
                <a:lnTo>
                  <a:pt x="40990" y="76748"/>
                </a:lnTo>
                <a:lnTo>
                  <a:pt x="43414" y="73026"/>
                </a:lnTo>
                <a:lnTo>
                  <a:pt x="45875" y="69699"/>
                </a:lnTo>
                <a:lnTo>
                  <a:pt x="48363" y="66634"/>
                </a:lnTo>
                <a:lnTo>
                  <a:pt x="50022" y="62897"/>
                </a:lnTo>
                <a:lnTo>
                  <a:pt x="51128" y="58713"/>
                </a:lnTo>
                <a:lnTo>
                  <a:pt x="51865" y="54230"/>
                </a:lnTo>
                <a:lnTo>
                  <a:pt x="53203" y="50395"/>
                </a:lnTo>
                <a:lnTo>
                  <a:pt x="54942" y="46991"/>
                </a:lnTo>
                <a:lnTo>
                  <a:pt x="56948" y="43875"/>
                </a:lnTo>
                <a:lnTo>
                  <a:pt x="59132" y="40951"/>
                </a:lnTo>
                <a:lnTo>
                  <a:pt x="61434" y="38156"/>
                </a:lnTo>
                <a:lnTo>
                  <a:pt x="63816" y="35445"/>
                </a:lnTo>
                <a:lnTo>
                  <a:pt x="66251" y="32791"/>
                </a:lnTo>
                <a:lnTo>
                  <a:pt x="74723" y="23939"/>
                </a:lnTo>
                <a:lnTo>
                  <a:pt x="76061" y="23427"/>
                </a:lnTo>
                <a:lnTo>
                  <a:pt x="82631" y="22539"/>
                </a:lnTo>
                <a:lnTo>
                  <a:pt x="83027" y="23340"/>
                </a:lnTo>
                <a:lnTo>
                  <a:pt x="83467" y="26489"/>
                </a:lnTo>
                <a:lnTo>
                  <a:pt x="83664" y="30711"/>
                </a:lnTo>
                <a:lnTo>
                  <a:pt x="83773" y="37847"/>
                </a:lnTo>
                <a:lnTo>
                  <a:pt x="83820" y="108415"/>
                </a:lnTo>
                <a:lnTo>
                  <a:pt x="84666" y="110224"/>
                </a:lnTo>
                <a:lnTo>
                  <a:pt x="86078" y="111431"/>
                </a:lnTo>
                <a:lnTo>
                  <a:pt x="87865" y="112235"/>
                </a:lnTo>
                <a:lnTo>
                  <a:pt x="92109" y="115387"/>
                </a:lnTo>
                <a:lnTo>
                  <a:pt x="97687" y="120263"/>
                </a:lnTo>
                <a:lnTo>
                  <a:pt x="100707" y="120931"/>
                </a:lnTo>
                <a:lnTo>
                  <a:pt x="109546" y="121359"/>
                </a:lnTo>
                <a:lnTo>
                  <a:pt x="116702" y="119159"/>
                </a:lnTo>
                <a:lnTo>
                  <a:pt x="124681" y="115360"/>
                </a:lnTo>
                <a:lnTo>
                  <a:pt x="131049" y="110849"/>
                </a:lnTo>
                <a:lnTo>
                  <a:pt x="136702" y="106022"/>
                </a:lnTo>
                <a:lnTo>
                  <a:pt x="142036" y="101054"/>
                </a:lnTo>
                <a:lnTo>
                  <a:pt x="147229" y="96024"/>
                </a:lnTo>
                <a:lnTo>
                  <a:pt x="149799" y="92651"/>
                </a:lnTo>
                <a:lnTo>
                  <a:pt x="152359" y="88709"/>
                </a:lnTo>
                <a:lnTo>
                  <a:pt x="154913" y="84387"/>
                </a:lnTo>
                <a:lnTo>
                  <a:pt x="157462" y="80659"/>
                </a:lnTo>
                <a:lnTo>
                  <a:pt x="160007" y="77328"/>
                </a:lnTo>
                <a:lnTo>
                  <a:pt x="162552" y="74260"/>
                </a:lnTo>
                <a:lnTo>
                  <a:pt x="165095" y="70521"/>
                </a:lnTo>
                <a:lnTo>
                  <a:pt x="167636" y="66335"/>
                </a:lnTo>
                <a:lnTo>
                  <a:pt x="170178" y="61852"/>
                </a:lnTo>
                <a:lnTo>
                  <a:pt x="172719" y="58016"/>
                </a:lnTo>
                <a:lnTo>
                  <a:pt x="175259" y="54612"/>
                </a:lnTo>
                <a:lnTo>
                  <a:pt x="177799" y="51496"/>
                </a:lnTo>
                <a:lnTo>
                  <a:pt x="180340" y="48572"/>
                </a:lnTo>
                <a:lnTo>
                  <a:pt x="182880" y="45776"/>
                </a:lnTo>
                <a:lnTo>
                  <a:pt x="187960" y="40411"/>
                </a:lnTo>
                <a:lnTo>
                  <a:pt x="204234" y="23918"/>
                </a:lnTo>
                <a:lnTo>
                  <a:pt x="204736" y="24260"/>
                </a:lnTo>
                <a:lnTo>
                  <a:pt x="205071" y="25335"/>
                </a:lnTo>
                <a:lnTo>
                  <a:pt x="205608" y="29098"/>
                </a:lnTo>
                <a:lnTo>
                  <a:pt x="205681" y="34128"/>
                </a:lnTo>
                <a:lnTo>
                  <a:pt x="205728" y="47109"/>
                </a:lnTo>
                <a:lnTo>
                  <a:pt x="206579" y="49881"/>
                </a:lnTo>
                <a:lnTo>
                  <a:pt x="207992" y="52575"/>
                </a:lnTo>
                <a:lnTo>
                  <a:pt x="209781" y="55218"/>
                </a:lnTo>
                <a:lnTo>
                  <a:pt x="210974" y="58673"/>
                </a:lnTo>
                <a:lnTo>
                  <a:pt x="211769" y="62670"/>
                </a:lnTo>
                <a:lnTo>
                  <a:pt x="212300" y="67028"/>
                </a:lnTo>
                <a:lnTo>
                  <a:pt x="213499" y="71627"/>
                </a:lnTo>
                <a:lnTo>
                  <a:pt x="215147" y="76386"/>
                </a:lnTo>
                <a:lnTo>
                  <a:pt x="217091" y="81252"/>
                </a:lnTo>
                <a:lnTo>
                  <a:pt x="219234" y="85343"/>
                </a:lnTo>
                <a:lnTo>
                  <a:pt x="221509" y="88916"/>
                </a:lnTo>
                <a:lnTo>
                  <a:pt x="223873" y="92146"/>
                </a:lnTo>
                <a:lnTo>
                  <a:pt x="226295" y="95992"/>
                </a:lnTo>
                <a:lnTo>
                  <a:pt x="228757" y="100249"/>
                </a:lnTo>
                <a:lnTo>
                  <a:pt x="231244" y="104781"/>
                </a:lnTo>
                <a:lnTo>
                  <a:pt x="233749" y="108649"/>
                </a:lnTo>
                <a:lnTo>
                  <a:pt x="236267" y="112074"/>
                </a:lnTo>
                <a:lnTo>
                  <a:pt x="238791" y="115204"/>
                </a:lnTo>
                <a:lnTo>
                  <a:pt x="242168" y="118137"/>
                </a:lnTo>
                <a:lnTo>
                  <a:pt x="246111" y="120939"/>
                </a:lnTo>
                <a:lnTo>
                  <a:pt x="250434" y="123654"/>
                </a:lnTo>
                <a:lnTo>
                  <a:pt x="254163" y="126311"/>
                </a:lnTo>
                <a:lnTo>
                  <a:pt x="257495" y="128929"/>
                </a:lnTo>
                <a:lnTo>
                  <a:pt x="260564" y="131520"/>
                </a:lnTo>
                <a:lnTo>
                  <a:pt x="264302" y="133248"/>
                </a:lnTo>
                <a:lnTo>
                  <a:pt x="276808" y="135680"/>
                </a:lnTo>
                <a:lnTo>
                  <a:pt x="287098" y="136401"/>
                </a:lnTo>
                <a:lnTo>
                  <a:pt x="295803" y="136569"/>
                </a:lnTo>
                <a:lnTo>
                  <a:pt x="305317" y="134386"/>
                </a:lnTo>
                <a:lnTo>
                  <a:pt x="314343" y="130594"/>
                </a:lnTo>
                <a:lnTo>
                  <a:pt x="325031" y="123699"/>
                </a:lnTo>
                <a:lnTo>
                  <a:pt x="333830" y="118788"/>
                </a:lnTo>
                <a:lnTo>
                  <a:pt x="337699" y="115447"/>
                </a:lnTo>
                <a:lnTo>
                  <a:pt x="341126" y="111526"/>
                </a:lnTo>
                <a:lnTo>
                  <a:pt x="344258" y="107219"/>
                </a:lnTo>
                <a:lnTo>
                  <a:pt x="348039" y="102654"/>
                </a:lnTo>
                <a:lnTo>
                  <a:pt x="352252" y="97917"/>
                </a:lnTo>
                <a:lnTo>
                  <a:pt x="356755" y="93066"/>
                </a:lnTo>
                <a:lnTo>
                  <a:pt x="360603" y="88139"/>
                </a:lnTo>
                <a:lnTo>
                  <a:pt x="364015" y="83161"/>
                </a:lnTo>
                <a:lnTo>
                  <a:pt x="370911" y="72267"/>
                </a:lnTo>
                <a:lnTo>
                  <a:pt x="379620" y="58959"/>
                </a:lnTo>
                <a:lnTo>
                  <a:pt x="383467" y="53547"/>
                </a:lnTo>
                <a:lnTo>
                  <a:pt x="386878" y="49093"/>
                </a:lnTo>
                <a:lnTo>
                  <a:pt x="389998" y="45276"/>
                </a:lnTo>
                <a:lnTo>
                  <a:pt x="393772" y="41039"/>
                </a:lnTo>
                <a:lnTo>
                  <a:pt x="402481" y="31815"/>
                </a:lnTo>
                <a:lnTo>
                  <a:pt x="418583" y="15354"/>
                </a:lnTo>
                <a:lnTo>
                  <a:pt x="429158" y="4737"/>
                </a:lnTo>
                <a:lnTo>
                  <a:pt x="431732" y="3006"/>
                </a:lnTo>
                <a:lnTo>
                  <a:pt x="436850" y="1082"/>
                </a:lnTo>
                <a:lnTo>
                  <a:pt x="444491" y="0"/>
                </a:lnTo>
                <a:lnTo>
                  <a:pt x="446188" y="695"/>
                </a:lnTo>
                <a:lnTo>
                  <a:pt x="447319" y="2004"/>
                </a:lnTo>
                <a:lnTo>
                  <a:pt x="448072" y="3724"/>
                </a:lnTo>
                <a:lnTo>
                  <a:pt x="451168" y="7893"/>
                </a:lnTo>
                <a:lnTo>
                  <a:pt x="453178" y="10190"/>
                </a:lnTo>
                <a:lnTo>
                  <a:pt x="454519" y="12568"/>
                </a:lnTo>
                <a:lnTo>
                  <a:pt x="456008" y="17468"/>
                </a:lnTo>
                <a:lnTo>
                  <a:pt x="456406" y="20807"/>
                </a:lnTo>
                <a:lnTo>
                  <a:pt x="456670" y="24726"/>
                </a:lnTo>
                <a:lnTo>
                  <a:pt x="456964" y="32749"/>
                </a:lnTo>
                <a:lnTo>
                  <a:pt x="457131" y="42873"/>
                </a:lnTo>
                <a:lnTo>
                  <a:pt x="457199" y="96095"/>
                </a:lnTo>
                <a:lnTo>
                  <a:pt x="456352" y="101165"/>
                </a:lnTo>
                <a:lnTo>
                  <a:pt x="454942" y="106238"/>
                </a:lnTo>
                <a:lnTo>
                  <a:pt x="453154" y="111313"/>
                </a:lnTo>
                <a:lnTo>
                  <a:pt x="451963" y="115543"/>
                </a:lnTo>
                <a:lnTo>
                  <a:pt x="451169" y="119210"/>
                </a:lnTo>
                <a:lnTo>
                  <a:pt x="450638" y="122502"/>
                </a:lnTo>
                <a:lnTo>
                  <a:pt x="449440" y="125542"/>
                </a:lnTo>
                <a:lnTo>
                  <a:pt x="447793" y="128416"/>
                </a:lnTo>
                <a:lnTo>
                  <a:pt x="445849" y="131179"/>
                </a:lnTo>
                <a:lnTo>
                  <a:pt x="443706" y="133867"/>
                </a:lnTo>
                <a:lnTo>
                  <a:pt x="441431" y="136506"/>
                </a:lnTo>
                <a:lnTo>
                  <a:pt x="439067" y="139112"/>
                </a:lnTo>
                <a:lnTo>
                  <a:pt x="437492" y="141696"/>
                </a:lnTo>
                <a:lnTo>
                  <a:pt x="436441" y="144266"/>
                </a:lnTo>
                <a:lnTo>
                  <a:pt x="435741" y="146825"/>
                </a:lnTo>
                <a:lnTo>
                  <a:pt x="434428" y="149378"/>
                </a:lnTo>
                <a:lnTo>
                  <a:pt x="432705" y="151927"/>
                </a:lnTo>
                <a:lnTo>
                  <a:pt x="430709" y="154472"/>
                </a:lnTo>
                <a:lnTo>
                  <a:pt x="428532" y="156170"/>
                </a:lnTo>
                <a:lnTo>
                  <a:pt x="426236" y="157301"/>
                </a:lnTo>
                <a:lnTo>
                  <a:pt x="423857" y="158055"/>
                </a:lnTo>
                <a:lnTo>
                  <a:pt x="422271" y="157712"/>
                </a:lnTo>
                <a:lnTo>
                  <a:pt x="421214" y="156636"/>
                </a:lnTo>
                <a:lnTo>
                  <a:pt x="420509" y="155072"/>
                </a:lnTo>
                <a:lnTo>
                  <a:pt x="419727" y="151076"/>
                </a:lnTo>
                <a:lnTo>
                  <a:pt x="419517" y="148826"/>
                </a:lnTo>
                <a:lnTo>
                  <a:pt x="419378" y="145632"/>
                </a:lnTo>
                <a:lnTo>
                  <a:pt x="419100" y="12908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Annotation642"/>
          <p:cNvSpPr/>
          <p:nvPr/>
        </p:nvSpPr>
        <p:spPr>
          <a:xfrm>
            <a:off x="5448445" y="1143229"/>
            <a:ext cx="1367351" cy="586481"/>
          </a:xfrm>
          <a:custGeom>
            <a:avLst/>
            <a:gdLst/>
            <a:ahLst/>
            <a:cxnLst/>
            <a:rect l="0" t="0" r="0" b="0"/>
            <a:pathLst>
              <a:path w="1367351" h="586481">
                <a:moveTo>
                  <a:pt x="1249535" y="159791"/>
                </a:moveTo>
                <a:lnTo>
                  <a:pt x="1242973" y="153230"/>
                </a:lnTo>
                <a:lnTo>
                  <a:pt x="1241775" y="153724"/>
                </a:lnTo>
                <a:lnTo>
                  <a:pt x="1238184" y="156530"/>
                </a:lnTo>
                <a:lnTo>
                  <a:pt x="1236887" y="155077"/>
                </a:lnTo>
                <a:lnTo>
                  <a:pt x="1234215" y="143436"/>
                </a:lnTo>
                <a:lnTo>
                  <a:pt x="1232550" y="141268"/>
                </a:lnTo>
                <a:lnTo>
                  <a:pt x="1223790" y="133742"/>
                </a:lnTo>
                <a:lnTo>
                  <a:pt x="1222211" y="131418"/>
                </a:lnTo>
                <a:lnTo>
                  <a:pt x="1220458" y="126579"/>
                </a:lnTo>
                <a:lnTo>
                  <a:pt x="1219143" y="124949"/>
                </a:lnTo>
                <a:lnTo>
                  <a:pt x="1217421" y="123863"/>
                </a:lnTo>
                <a:lnTo>
                  <a:pt x="1215426" y="123139"/>
                </a:lnTo>
                <a:lnTo>
                  <a:pt x="1210950" y="120077"/>
                </a:lnTo>
                <a:lnTo>
                  <a:pt x="1205293" y="115894"/>
                </a:lnTo>
                <a:lnTo>
                  <a:pt x="1190120" y="106309"/>
                </a:lnTo>
                <a:lnTo>
                  <a:pt x="1179155" y="98789"/>
                </a:lnTo>
                <a:lnTo>
                  <a:pt x="1160279" y="88663"/>
                </a:lnTo>
                <a:lnTo>
                  <a:pt x="1150317" y="85845"/>
                </a:lnTo>
                <a:lnTo>
                  <a:pt x="1126079" y="79991"/>
                </a:lnTo>
                <a:lnTo>
                  <a:pt x="1089312" y="68211"/>
                </a:lnTo>
                <a:lnTo>
                  <a:pt x="1051388" y="56479"/>
                </a:lnTo>
                <a:lnTo>
                  <a:pt x="1013311" y="49509"/>
                </a:lnTo>
                <a:lnTo>
                  <a:pt x="977597" y="41048"/>
                </a:lnTo>
                <a:lnTo>
                  <a:pt x="937429" y="34244"/>
                </a:lnTo>
                <a:lnTo>
                  <a:pt x="900614" y="25803"/>
                </a:lnTo>
                <a:lnTo>
                  <a:pt x="860729" y="21000"/>
                </a:lnTo>
                <a:lnTo>
                  <a:pt x="820238" y="16194"/>
                </a:lnTo>
                <a:lnTo>
                  <a:pt x="778781" y="10008"/>
                </a:lnTo>
                <a:lnTo>
                  <a:pt x="743069" y="7319"/>
                </a:lnTo>
                <a:lnTo>
                  <a:pt x="705677" y="2384"/>
                </a:lnTo>
                <a:lnTo>
                  <a:pt x="667786" y="545"/>
                </a:lnTo>
                <a:lnTo>
                  <a:pt x="629749" y="0"/>
                </a:lnTo>
                <a:lnTo>
                  <a:pt x="590820" y="685"/>
                </a:lnTo>
                <a:lnTo>
                  <a:pt x="562226" y="3846"/>
                </a:lnTo>
                <a:lnTo>
                  <a:pt x="532584" y="8073"/>
                </a:lnTo>
                <a:lnTo>
                  <a:pt x="503323" y="11927"/>
                </a:lnTo>
                <a:lnTo>
                  <a:pt x="462203" y="14944"/>
                </a:lnTo>
                <a:lnTo>
                  <a:pt x="433096" y="18650"/>
                </a:lnTo>
                <a:lnTo>
                  <a:pt x="392195" y="29542"/>
                </a:lnTo>
                <a:lnTo>
                  <a:pt x="363881" y="36427"/>
                </a:lnTo>
                <a:lnTo>
                  <a:pt x="308357" y="47746"/>
                </a:lnTo>
                <a:lnTo>
                  <a:pt x="273484" y="59611"/>
                </a:lnTo>
                <a:lnTo>
                  <a:pt x="233612" y="73852"/>
                </a:lnTo>
                <a:lnTo>
                  <a:pt x="197716" y="88795"/>
                </a:lnTo>
                <a:lnTo>
                  <a:pt x="161585" y="103948"/>
                </a:lnTo>
                <a:lnTo>
                  <a:pt x="132159" y="119162"/>
                </a:lnTo>
                <a:lnTo>
                  <a:pt x="103308" y="134394"/>
                </a:lnTo>
                <a:lnTo>
                  <a:pt x="87885" y="146810"/>
                </a:lnTo>
                <a:lnTo>
                  <a:pt x="74539" y="159948"/>
                </a:lnTo>
                <a:lnTo>
                  <a:pt x="53592" y="177711"/>
                </a:lnTo>
                <a:lnTo>
                  <a:pt x="41801" y="191462"/>
                </a:lnTo>
                <a:lnTo>
                  <a:pt x="30915" y="206040"/>
                </a:lnTo>
                <a:lnTo>
                  <a:pt x="21280" y="220140"/>
                </a:lnTo>
                <a:lnTo>
                  <a:pt x="11095" y="238444"/>
                </a:lnTo>
                <a:lnTo>
                  <a:pt x="5415" y="252321"/>
                </a:lnTo>
                <a:lnTo>
                  <a:pt x="2326" y="266955"/>
                </a:lnTo>
                <a:lnTo>
                  <a:pt x="953" y="281926"/>
                </a:lnTo>
                <a:lnTo>
                  <a:pt x="343" y="297047"/>
                </a:lnTo>
                <a:lnTo>
                  <a:pt x="0" y="319839"/>
                </a:lnTo>
                <a:lnTo>
                  <a:pt x="2177" y="337321"/>
                </a:lnTo>
                <a:lnTo>
                  <a:pt x="5967" y="355533"/>
                </a:lnTo>
                <a:lnTo>
                  <a:pt x="10473" y="372094"/>
                </a:lnTo>
                <a:lnTo>
                  <a:pt x="17556" y="387921"/>
                </a:lnTo>
                <a:lnTo>
                  <a:pt x="26349" y="403422"/>
                </a:lnTo>
                <a:lnTo>
                  <a:pt x="35901" y="418778"/>
                </a:lnTo>
                <a:lnTo>
                  <a:pt x="48049" y="434070"/>
                </a:lnTo>
                <a:lnTo>
                  <a:pt x="61068" y="448486"/>
                </a:lnTo>
                <a:lnTo>
                  <a:pt x="72498" y="460538"/>
                </a:lnTo>
                <a:lnTo>
                  <a:pt x="87739" y="473796"/>
                </a:lnTo>
                <a:lnTo>
                  <a:pt x="105801" y="487309"/>
                </a:lnTo>
                <a:lnTo>
                  <a:pt x="135010" y="504436"/>
                </a:lnTo>
                <a:lnTo>
                  <a:pt x="165113" y="520235"/>
                </a:lnTo>
                <a:lnTo>
                  <a:pt x="196328" y="534795"/>
                </a:lnTo>
                <a:lnTo>
                  <a:pt x="231166" y="545693"/>
                </a:lnTo>
                <a:lnTo>
                  <a:pt x="265006" y="558424"/>
                </a:lnTo>
                <a:lnTo>
                  <a:pt x="305607" y="567935"/>
                </a:lnTo>
                <a:lnTo>
                  <a:pt x="344824" y="575268"/>
                </a:lnTo>
                <a:lnTo>
                  <a:pt x="384102" y="578664"/>
                </a:lnTo>
                <a:lnTo>
                  <a:pt x="426690" y="583810"/>
                </a:lnTo>
                <a:lnTo>
                  <a:pt x="467343" y="585710"/>
                </a:lnTo>
                <a:lnTo>
                  <a:pt x="526161" y="586353"/>
                </a:lnTo>
                <a:lnTo>
                  <a:pt x="586699" y="586480"/>
                </a:lnTo>
                <a:lnTo>
                  <a:pt x="617121" y="584239"/>
                </a:lnTo>
                <a:lnTo>
                  <a:pt x="647576" y="581268"/>
                </a:lnTo>
                <a:lnTo>
                  <a:pt x="678044" y="579947"/>
                </a:lnTo>
                <a:lnTo>
                  <a:pt x="710777" y="577103"/>
                </a:lnTo>
                <a:lnTo>
                  <a:pt x="745080" y="573016"/>
                </a:lnTo>
                <a:lnTo>
                  <a:pt x="796866" y="565955"/>
                </a:lnTo>
                <a:lnTo>
                  <a:pt x="941424" y="543325"/>
                </a:lnTo>
                <a:lnTo>
                  <a:pt x="970074" y="538248"/>
                </a:lnTo>
                <a:lnTo>
                  <a:pt x="999177" y="530912"/>
                </a:lnTo>
                <a:lnTo>
                  <a:pt x="1041863" y="517262"/>
                </a:lnTo>
                <a:lnTo>
                  <a:pt x="1081323" y="504750"/>
                </a:lnTo>
                <a:lnTo>
                  <a:pt x="1106194" y="496833"/>
                </a:lnTo>
                <a:lnTo>
                  <a:pt x="1140083" y="478942"/>
                </a:lnTo>
                <a:lnTo>
                  <a:pt x="1174865" y="462540"/>
                </a:lnTo>
                <a:lnTo>
                  <a:pt x="1212490" y="441828"/>
                </a:lnTo>
                <a:lnTo>
                  <a:pt x="1231377" y="430767"/>
                </a:lnTo>
                <a:lnTo>
                  <a:pt x="1248238" y="417385"/>
                </a:lnTo>
                <a:lnTo>
                  <a:pt x="1272011" y="399616"/>
                </a:lnTo>
                <a:lnTo>
                  <a:pt x="1287464" y="386606"/>
                </a:lnTo>
                <a:lnTo>
                  <a:pt x="1301952" y="372358"/>
                </a:lnTo>
                <a:lnTo>
                  <a:pt x="1314036" y="357558"/>
                </a:lnTo>
                <a:lnTo>
                  <a:pt x="1325051" y="342514"/>
                </a:lnTo>
                <a:lnTo>
                  <a:pt x="1340772" y="319764"/>
                </a:lnTo>
                <a:lnTo>
                  <a:pt x="1350199" y="304550"/>
                </a:lnTo>
                <a:lnTo>
                  <a:pt x="1357210" y="289322"/>
                </a:lnTo>
                <a:lnTo>
                  <a:pt x="1360891" y="276345"/>
                </a:lnTo>
                <a:lnTo>
                  <a:pt x="1363373" y="264086"/>
                </a:lnTo>
                <a:lnTo>
                  <a:pt x="1367299" y="250171"/>
                </a:lnTo>
                <a:lnTo>
                  <a:pt x="1367350" y="235520"/>
                </a:lnTo>
                <a:lnTo>
                  <a:pt x="1364550" y="221388"/>
                </a:lnTo>
                <a:lnTo>
                  <a:pt x="1360484" y="209463"/>
                </a:lnTo>
                <a:lnTo>
                  <a:pt x="1353596" y="196261"/>
                </a:lnTo>
                <a:lnTo>
                  <a:pt x="1344892" y="182773"/>
                </a:lnTo>
                <a:lnTo>
                  <a:pt x="1330471" y="165660"/>
                </a:lnTo>
                <a:lnTo>
                  <a:pt x="1314626" y="149864"/>
                </a:lnTo>
                <a:lnTo>
                  <a:pt x="1293374" y="134460"/>
                </a:lnTo>
                <a:lnTo>
                  <a:pt x="1266006" y="120018"/>
                </a:lnTo>
                <a:lnTo>
                  <a:pt x="1228674" y="107124"/>
                </a:lnTo>
                <a:lnTo>
                  <a:pt x="1188500" y="92379"/>
                </a:lnTo>
                <a:lnTo>
                  <a:pt x="1156286" y="86195"/>
                </a:lnTo>
                <a:lnTo>
                  <a:pt x="1121245" y="76272"/>
                </a:lnTo>
                <a:lnTo>
                  <a:pt x="1098820" y="69614"/>
                </a:lnTo>
                <a:lnTo>
                  <a:pt x="1066655" y="6073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Annotation643"/>
          <p:cNvSpPr/>
          <p:nvPr/>
        </p:nvSpPr>
        <p:spPr>
          <a:xfrm>
            <a:off x="6896100" y="1280160"/>
            <a:ext cx="556260" cy="44634"/>
          </a:xfrm>
          <a:custGeom>
            <a:avLst/>
            <a:gdLst/>
            <a:ahLst/>
            <a:cxnLst/>
            <a:rect l="0" t="0" r="0" b="0"/>
            <a:pathLst>
              <a:path w="556260" h="44634">
                <a:moveTo>
                  <a:pt x="7620" y="38100"/>
                </a:moveTo>
                <a:lnTo>
                  <a:pt x="7620" y="34055"/>
                </a:lnTo>
                <a:lnTo>
                  <a:pt x="6773" y="32863"/>
                </a:lnTo>
                <a:lnTo>
                  <a:pt x="5362" y="32069"/>
                </a:lnTo>
                <a:lnTo>
                  <a:pt x="313" y="30573"/>
                </a:lnTo>
                <a:lnTo>
                  <a:pt x="209" y="29695"/>
                </a:lnTo>
                <a:lnTo>
                  <a:pt x="140" y="28264"/>
                </a:lnTo>
                <a:lnTo>
                  <a:pt x="2" y="22954"/>
                </a:lnTo>
                <a:lnTo>
                  <a:pt x="0" y="15554"/>
                </a:lnTo>
                <a:lnTo>
                  <a:pt x="0" y="21828"/>
                </a:lnTo>
                <a:lnTo>
                  <a:pt x="846" y="22172"/>
                </a:lnTo>
                <a:lnTo>
                  <a:pt x="10606" y="22769"/>
                </a:lnTo>
                <a:lnTo>
                  <a:pt x="12997" y="23646"/>
                </a:lnTo>
                <a:lnTo>
                  <a:pt x="15438" y="25077"/>
                </a:lnTo>
                <a:lnTo>
                  <a:pt x="17912" y="26878"/>
                </a:lnTo>
                <a:lnTo>
                  <a:pt x="20407" y="28079"/>
                </a:lnTo>
                <a:lnTo>
                  <a:pt x="25440" y="29413"/>
                </a:lnTo>
                <a:lnTo>
                  <a:pt x="41651" y="30269"/>
                </a:lnTo>
                <a:lnTo>
                  <a:pt x="57026" y="31264"/>
                </a:lnTo>
                <a:lnTo>
                  <a:pt x="63417" y="32696"/>
                </a:lnTo>
                <a:lnTo>
                  <a:pt x="70218" y="34497"/>
                </a:lnTo>
                <a:lnTo>
                  <a:pt x="77292" y="35698"/>
                </a:lnTo>
                <a:lnTo>
                  <a:pt x="91925" y="37033"/>
                </a:lnTo>
                <a:lnTo>
                  <a:pt x="109155" y="37625"/>
                </a:lnTo>
                <a:lnTo>
                  <a:pt x="118490" y="37784"/>
                </a:lnTo>
                <a:lnTo>
                  <a:pt x="127253" y="38736"/>
                </a:lnTo>
                <a:lnTo>
                  <a:pt x="135635" y="40217"/>
                </a:lnTo>
                <a:lnTo>
                  <a:pt x="143763" y="42051"/>
                </a:lnTo>
                <a:lnTo>
                  <a:pt x="153415" y="43274"/>
                </a:lnTo>
                <a:lnTo>
                  <a:pt x="164084" y="44089"/>
                </a:lnTo>
                <a:lnTo>
                  <a:pt x="175429" y="44633"/>
                </a:lnTo>
                <a:lnTo>
                  <a:pt x="186379" y="44149"/>
                </a:lnTo>
                <a:lnTo>
                  <a:pt x="197067" y="42979"/>
                </a:lnTo>
                <a:lnTo>
                  <a:pt x="207578" y="41353"/>
                </a:lnTo>
                <a:lnTo>
                  <a:pt x="217971" y="40268"/>
                </a:lnTo>
                <a:lnTo>
                  <a:pt x="228288" y="39546"/>
                </a:lnTo>
                <a:lnTo>
                  <a:pt x="238552" y="39064"/>
                </a:lnTo>
                <a:lnTo>
                  <a:pt x="261245" y="38528"/>
                </a:lnTo>
                <a:lnTo>
                  <a:pt x="306263" y="38185"/>
                </a:lnTo>
                <a:lnTo>
                  <a:pt x="317628" y="37310"/>
                </a:lnTo>
                <a:lnTo>
                  <a:pt x="329439" y="35880"/>
                </a:lnTo>
                <a:lnTo>
                  <a:pt x="341546" y="34080"/>
                </a:lnTo>
                <a:lnTo>
                  <a:pt x="353003" y="32880"/>
                </a:lnTo>
                <a:lnTo>
                  <a:pt x="364030" y="32080"/>
                </a:lnTo>
                <a:lnTo>
                  <a:pt x="384464" y="31191"/>
                </a:lnTo>
                <a:lnTo>
                  <a:pt x="402013" y="30796"/>
                </a:lnTo>
                <a:lnTo>
                  <a:pt x="455978" y="30508"/>
                </a:lnTo>
                <a:lnTo>
                  <a:pt x="464007" y="29652"/>
                </a:lnTo>
                <a:lnTo>
                  <a:pt x="471897" y="28234"/>
                </a:lnTo>
                <a:lnTo>
                  <a:pt x="479698" y="26443"/>
                </a:lnTo>
                <a:lnTo>
                  <a:pt x="486592" y="25249"/>
                </a:lnTo>
                <a:lnTo>
                  <a:pt x="498768" y="23922"/>
                </a:lnTo>
                <a:lnTo>
                  <a:pt x="512082" y="23332"/>
                </a:lnTo>
                <a:lnTo>
                  <a:pt x="536677" y="22922"/>
                </a:lnTo>
                <a:lnTo>
                  <a:pt x="556259" y="22860"/>
                </a:lnTo>
                <a:lnTo>
                  <a:pt x="556259" y="18815"/>
                </a:lnTo>
                <a:lnTo>
                  <a:pt x="555413" y="16776"/>
                </a:lnTo>
                <a:lnTo>
                  <a:pt x="554002" y="14571"/>
                </a:lnTo>
                <a:lnTo>
                  <a:pt x="552215" y="12254"/>
                </a:lnTo>
                <a:lnTo>
                  <a:pt x="550176" y="9863"/>
                </a:lnTo>
                <a:lnTo>
                  <a:pt x="547971" y="7422"/>
                </a:lnTo>
                <a:lnTo>
                  <a:pt x="5410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Annotation644"/>
          <p:cNvSpPr/>
          <p:nvPr/>
        </p:nvSpPr>
        <p:spPr>
          <a:xfrm>
            <a:off x="7368567" y="1242060"/>
            <a:ext cx="281914" cy="182881"/>
          </a:xfrm>
          <a:custGeom>
            <a:avLst/>
            <a:gdLst/>
            <a:ahLst/>
            <a:cxnLst/>
            <a:rect l="0" t="0" r="0" b="0"/>
            <a:pathLst>
              <a:path w="281914" h="182881">
                <a:moveTo>
                  <a:pt x="15213" y="0"/>
                </a:moveTo>
                <a:lnTo>
                  <a:pt x="3640" y="0"/>
                </a:lnTo>
                <a:lnTo>
                  <a:pt x="2418" y="847"/>
                </a:lnTo>
                <a:lnTo>
                  <a:pt x="1603" y="2258"/>
                </a:lnTo>
                <a:lnTo>
                  <a:pt x="0" y="7527"/>
                </a:lnTo>
                <a:lnTo>
                  <a:pt x="8266" y="7608"/>
                </a:lnTo>
                <a:lnTo>
                  <a:pt x="51001" y="7620"/>
                </a:lnTo>
                <a:lnTo>
                  <a:pt x="55158" y="8466"/>
                </a:lnTo>
                <a:lnTo>
                  <a:pt x="62035" y="11665"/>
                </a:lnTo>
                <a:lnTo>
                  <a:pt x="66747" y="12857"/>
                </a:lnTo>
                <a:lnTo>
                  <a:pt x="72430" y="13651"/>
                </a:lnTo>
                <a:lnTo>
                  <a:pt x="78758" y="14181"/>
                </a:lnTo>
                <a:lnTo>
                  <a:pt x="84670" y="15380"/>
                </a:lnTo>
                <a:lnTo>
                  <a:pt x="90304" y="17027"/>
                </a:lnTo>
                <a:lnTo>
                  <a:pt x="95754" y="18971"/>
                </a:lnTo>
                <a:lnTo>
                  <a:pt x="101080" y="20268"/>
                </a:lnTo>
                <a:lnTo>
                  <a:pt x="106324" y="21132"/>
                </a:lnTo>
                <a:lnTo>
                  <a:pt x="111514" y="21708"/>
                </a:lnTo>
                <a:lnTo>
                  <a:pt x="116667" y="23785"/>
                </a:lnTo>
                <a:lnTo>
                  <a:pt x="121795" y="26863"/>
                </a:lnTo>
                <a:lnTo>
                  <a:pt x="126908" y="30609"/>
                </a:lnTo>
                <a:lnTo>
                  <a:pt x="132009" y="33953"/>
                </a:lnTo>
                <a:lnTo>
                  <a:pt x="137104" y="37028"/>
                </a:lnTo>
                <a:lnTo>
                  <a:pt x="142194" y="39926"/>
                </a:lnTo>
                <a:lnTo>
                  <a:pt x="152365" y="45403"/>
                </a:lnTo>
                <a:lnTo>
                  <a:pt x="177772" y="58378"/>
                </a:lnTo>
                <a:lnTo>
                  <a:pt x="203172" y="71114"/>
                </a:lnTo>
                <a:lnTo>
                  <a:pt x="211075" y="76197"/>
                </a:lnTo>
                <a:lnTo>
                  <a:pt x="218256" y="81279"/>
                </a:lnTo>
                <a:lnTo>
                  <a:pt x="222542" y="83819"/>
                </a:lnTo>
                <a:lnTo>
                  <a:pt x="227093" y="86359"/>
                </a:lnTo>
                <a:lnTo>
                  <a:pt x="236663" y="91440"/>
                </a:lnTo>
                <a:lnTo>
                  <a:pt x="241587" y="93980"/>
                </a:lnTo>
                <a:lnTo>
                  <a:pt x="249315" y="96802"/>
                </a:lnTo>
                <a:lnTo>
                  <a:pt x="252560" y="97555"/>
                </a:lnTo>
                <a:lnTo>
                  <a:pt x="258425" y="100649"/>
                </a:lnTo>
                <a:lnTo>
                  <a:pt x="261175" y="102659"/>
                </a:lnTo>
                <a:lnTo>
                  <a:pt x="266487" y="104893"/>
                </a:lnTo>
                <a:lnTo>
                  <a:pt x="269089" y="105489"/>
                </a:lnTo>
                <a:lnTo>
                  <a:pt x="270823" y="106732"/>
                </a:lnTo>
                <a:lnTo>
                  <a:pt x="271981" y="108408"/>
                </a:lnTo>
                <a:lnTo>
                  <a:pt x="272752" y="110372"/>
                </a:lnTo>
                <a:lnTo>
                  <a:pt x="274111" y="111681"/>
                </a:lnTo>
                <a:lnTo>
                  <a:pt x="275866" y="112554"/>
                </a:lnTo>
                <a:lnTo>
                  <a:pt x="277882" y="113136"/>
                </a:lnTo>
                <a:lnTo>
                  <a:pt x="279226" y="114371"/>
                </a:lnTo>
                <a:lnTo>
                  <a:pt x="280122" y="116041"/>
                </a:lnTo>
                <a:lnTo>
                  <a:pt x="281882" y="121818"/>
                </a:lnTo>
                <a:lnTo>
                  <a:pt x="281913" y="129446"/>
                </a:lnTo>
                <a:lnTo>
                  <a:pt x="276676" y="134758"/>
                </a:lnTo>
                <a:lnTo>
                  <a:pt x="275352" y="136093"/>
                </a:lnTo>
                <a:lnTo>
                  <a:pt x="272506" y="136686"/>
                </a:lnTo>
                <a:lnTo>
                  <a:pt x="264928" y="137118"/>
                </a:lnTo>
                <a:lnTo>
                  <a:pt x="252593" y="137159"/>
                </a:lnTo>
                <a:lnTo>
                  <a:pt x="252207" y="138006"/>
                </a:lnTo>
                <a:lnTo>
                  <a:pt x="251777" y="141205"/>
                </a:lnTo>
                <a:lnTo>
                  <a:pt x="249970" y="142397"/>
                </a:lnTo>
                <a:lnTo>
                  <a:pt x="243445" y="143721"/>
                </a:lnTo>
                <a:lnTo>
                  <a:pt x="235770" y="144718"/>
                </a:lnTo>
                <a:lnTo>
                  <a:pt x="214486" y="144780"/>
                </a:lnTo>
                <a:lnTo>
                  <a:pt x="208324" y="150017"/>
                </a:lnTo>
                <a:lnTo>
                  <a:pt x="203608" y="154518"/>
                </a:lnTo>
                <a:lnTo>
                  <a:pt x="201770" y="156352"/>
                </a:lnTo>
                <a:lnTo>
                  <a:pt x="199697" y="157575"/>
                </a:lnTo>
                <a:lnTo>
                  <a:pt x="191855" y="159698"/>
                </a:lnTo>
                <a:lnTo>
                  <a:pt x="191394" y="160652"/>
                </a:lnTo>
                <a:lnTo>
                  <a:pt x="190655" y="166009"/>
                </a:lnTo>
                <a:lnTo>
                  <a:pt x="190510" y="167318"/>
                </a:lnTo>
                <a:lnTo>
                  <a:pt x="182012" y="167640"/>
                </a:lnTo>
                <a:lnTo>
                  <a:pt x="176293" y="167640"/>
                </a:lnTo>
                <a:lnTo>
                  <a:pt x="175940" y="168487"/>
                </a:lnTo>
                <a:lnTo>
                  <a:pt x="175326" y="174201"/>
                </a:lnTo>
                <a:lnTo>
                  <a:pt x="175261" y="174946"/>
                </a:lnTo>
                <a:lnTo>
                  <a:pt x="167613" y="175260"/>
                </a:lnTo>
                <a:lnTo>
                  <a:pt x="167613" y="182566"/>
                </a:lnTo>
                <a:lnTo>
                  <a:pt x="159146" y="182880"/>
                </a:lnTo>
                <a:lnTo>
                  <a:pt x="153431" y="182880"/>
                </a:lnTo>
                <a:lnTo>
                  <a:pt x="153926" y="182033"/>
                </a:lnTo>
                <a:lnTo>
                  <a:pt x="159026" y="176319"/>
                </a:lnTo>
                <a:lnTo>
                  <a:pt x="159564" y="173473"/>
                </a:lnTo>
                <a:lnTo>
                  <a:pt x="159706" y="171529"/>
                </a:lnTo>
                <a:lnTo>
                  <a:pt x="160649" y="169386"/>
                </a:lnTo>
                <a:lnTo>
                  <a:pt x="163954" y="164747"/>
                </a:lnTo>
                <a:lnTo>
                  <a:pt x="165987" y="159863"/>
                </a:lnTo>
                <a:lnTo>
                  <a:pt x="167613" y="1524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Annotation645"/>
          <p:cNvSpPr/>
          <p:nvPr/>
        </p:nvSpPr>
        <p:spPr>
          <a:xfrm>
            <a:off x="8206740" y="1032219"/>
            <a:ext cx="30451" cy="255115"/>
          </a:xfrm>
          <a:custGeom>
            <a:avLst/>
            <a:gdLst/>
            <a:ahLst/>
            <a:cxnLst/>
            <a:rect l="0" t="0" r="0" b="0"/>
            <a:pathLst>
              <a:path w="30451" h="255115">
                <a:moveTo>
                  <a:pt x="15240" y="26961"/>
                </a:moveTo>
                <a:lnTo>
                  <a:pt x="15240" y="22916"/>
                </a:lnTo>
                <a:lnTo>
                  <a:pt x="16086" y="20877"/>
                </a:lnTo>
                <a:lnTo>
                  <a:pt x="17498" y="18672"/>
                </a:lnTo>
                <a:lnTo>
                  <a:pt x="19285" y="16355"/>
                </a:lnTo>
                <a:lnTo>
                  <a:pt x="20477" y="13963"/>
                </a:lnTo>
                <a:lnTo>
                  <a:pt x="21272" y="11523"/>
                </a:lnTo>
                <a:lnTo>
                  <a:pt x="21801" y="9049"/>
                </a:lnTo>
                <a:lnTo>
                  <a:pt x="23001" y="7399"/>
                </a:lnTo>
                <a:lnTo>
                  <a:pt x="24647" y="6300"/>
                </a:lnTo>
                <a:lnTo>
                  <a:pt x="26591" y="5567"/>
                </a:lnTo>
                <a:lnTo>
                  <a:pt x="27887" y="4231"/>
                </a:lnTo>
                <a:lnTo>
                  <a:pt x="28752" y="2495"/>
                </a:lnTo>
                <a:lnTo>
                  <a:pt x="29327" y="490"/>
                </a:lnTo>
                <a:lnTo>
                  <a:pt x="29712" y="0"/>
                </a:lnTo>
                <a:lnTo>
                  <a:pt x="29969" y="520"/>
                </a:lnTo>
                <a:lnTo>
                  <a:pt x="30450" y="7936"/>
                </a:lnTo>
                <a:lnTo>
                  <a:pt x="29614" y="10045"/>
                </a:lnTo>
                <a:lnTo>
                  <a:pt x="28209" y="12297"/>
                </a:lnTo>
                <a:lnTo>
                  <a:pt x="26425" y="14645"/>
                </a:lnTo>
                <a:lnTo>
                  <a:pt x="25237" y="17057"/>
                </a:lnTo>
                <a:lnTo>
                  <a:pt x="24445" y="19512"/>
                </a:lnTo>
                <a:lnTo>
                  <a:pt x="23565" y="25343"/>
                </a:lnTo>
                <a:lnTo>
                  <a:pt x="23329" y="29269"/>
                </a:lnTo>
                <a:lnTo>
                  <a:pt x="23069" y="38147"/>
                </a:lnTo>
                <a:lnTo>
                  <a:pt x="22888" y="62656"/>
                </a:lnTo>
                <a:lnTo>
                  <a:pt x="22033" y="68538"/>
                </a:lnTo>
                <a:lnTo>
                  <a:pt x="20614" y="74999"/>
                </a:lnTo>
                <a:lnTo>
                  <a:pt x="18823" y="81846"/>
                </a:lnTo>
                <a:lnTo>
                  <a:pt x="16783" y="88951"/>
                </a:lnTo>
                <a:lnTo>
                  <a:pt x="12256" y="103619"/>
                </a:lnTo>
                <a:lnTo>
                  <a:pt x="10710" y="110239"/>
                </a:lnTo>
                <a:lnTo>
                  <a:pt x="9680" y="116347"/>
                </a:lnTo>
                <a:lnTo>
                  <a:pt x="8995" y="122111"/>
                </a:lnTo>
                <a:lnTo>
                  <a:pt x="8536" y="128495"/>
                </a:lnTo>
                <a:lnTo>
                  <a:pt x="8231" y="135290"/>
                </a:lnTo>
                <a:lnTo>
                  <a:pt x="7802" y="154732"/>
                </a:lnTo>
                <a:lnTo>
                  <a:pt x="7621" y="254052"/>
                </a:lnTo>
                <a:lnTo>
                  <a:pt x="6774" y="254555"/>
                </a:lnTo>
                <a:lnTo>
                  <a:pt x="5363" y="254891"/>
                </a:lnTo>
                <a:lnTo>
                  <a:pt x="3575" y="255114"/>
                </a:lnTo>
                <a:lnTo>
                  <a:pt x="2384" y="254416"/>
                </a:lnTo>
                <a:lnTo>
                  <a:pt x="1588" y="253105"/>
                </a:lnTo>
                <a:lnTo>
                  <a:pt x="0" y="2479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Annotation646"/>
          <p:cNvSpPr/>
          <p:nvPr/>
        </p:nvSpPr>
        <p:spPr>
          <a:xfrm>
            <a:off x="7963841" y="1303020"/>
            <a:ext cx="508055" cy="42489"/>
          </a:xfrm>
          <a:custGeom>
            <a:avLst/>
            <a:gdLst/>
            <a:ahLst/>
            <a:cxnLst/>
            <a:rect l="0" t="0" r="0" b="0"/>
            <a:pathLst>
              <a:path w="508055" h="42489">
                <a:moveTo>
                  <a:pt x="21919" y="0"/>
                </a:moveTo>
                <a:lnTo>
                  <a:pt x="9783" y="12136"/>
                </a:lnTo>
                <a:lnTo>
                  <a:pt x="6207" y="16557"/>
                </a:lnTo>
                <a:lnTo>
                  <a:pt x="3825" y="20351"/>
                </a:lnTo>
                <a:lnTo>
                  <a:pt x="2236" y="23727"/>
                </a:lnTo>
                <a:lnTo>
                  <a:pt x="1177" y="26825"/>
                </a:lnTo>
                <a:lnTo>
                  <a:pt x="471" y="29737"/>
                </a:lnTo>
                <a:lnTo>
                  <a:pt x="0" y="32524"/>
                </a:lnTo>
                <a:lnTo>
                  <a:pt x="533" y="34383"/>
                </a:lnTo>
                <a:lnTo>
                  <a:pt x="1735" y="35622"/>
                </a:lnTo>
                <a:lnTo>
                  <a:pt x="5702" y="37610"/>
                </a:lnTo>
                <a:lnTo>
                  <a:pt x="21244" y="38057"/>
                </a:lnTo>
                <a:lnTo>
                  <a:pt x="35172" y="38087"/>
                </a:lnTo>
                <a:lnTo>
                  <a:pt x="40067" y="38938"/>
                </a:lnTo>
                <a:lnTo>
                  <a:pt x="45024" y="40352"/>
                </a:lnTo>
                <a:lnTo>
                  <a:pt x="50023" y="42141"/>
                </a:lnTo>
                <a:lnTo>
                  <a:pt x="55894" y="42488"/>
                </a:lnTo>
                <a:lnTo>
                  <a:pt x="62350" y="41872"/>
                </a:lnTo>
                <a:lnTo>
                  <a:pt x="69193" y="40614"/>
                </a:lnTo>
                <a:lnTo>
                  <a:pt x="77142" y="39776"/>
                </a:lnTo>
                <a:lnTo>
                  <a:pt x="85827" y="39218"/>
                </a:lnTo>
                <a:lnTo>
                  <a:pt x="95004" y="38845"/>
                </a:lnTo>
                <a:lnTo>
                  <a:pt x="114233" y="38431"/>
                </a:lnTo>
                <a:lnTo>
                  <a:pt x="191091" y="38119"/>
                </a:lnTo>
                <a:lnTo>
                  <a:pt x="202433" y="37266"/>
                </a:lnTo>
                <a:lnTo>
                  <a:pt x="214229" y="35851"/>
                </a:lnTo>
                <a:lnTo>
                  <a:pt x="226326" y="34061"/>
                </a:lnTo>
                <a:lnTo>
                  <a:pt x="238623" y="32867"/>
                </a:lnTo>
                <a:lnTo>
                  <a:pt x="251056" y="32071"/>
                </a:lnTo>
                <a:lnTo>
                  <a:pt x="263576" y="31541"/>
                </a:lnTo>
                <a:lnTo>
                  <a:pt x="288779" y="30951"/>
                </a:lnTo>
                <a:lnTo>
                  <a:pt x="301425" y="30794"/>
                </a:lnTo>
                <a:lnTo>
                  <a:pt x="313242" y="29843"/>
                </a:lnTo>
                <a:lnTo>
                  <a:pt x="324508" y="28362"/>
                </a:lnTo>
                <a:lnTo>
                  <a:pt x="335405" y="26528"/>
                </a:lnTo>
                <a:lnTo>
                  <a:pt x="346056" y="25305"/>
                </a:lnTo>
                <a:lnTo>
                  <a:pt x="356544" y="24490"/>
                </a:lnTo>
                <a:lnTo>
                  <a:pt x="366923" y="23947"/>
                </a:lnTo>
                <a:lnTo>
                  <a:pt x="387485" y="23343"/>
                </a:lnTo>
                <a:lnTo>
                  <a:pt x="449870" y="22879"/>
                </a:lnTo>
                <a:lnTo>
                  <a:pt x="487724" y="22861"/>
                </a:lnTo>
                <a:lnTo>
                  <a:pt x="490782" y="23707"/>
                </a:lnTo>
                <a:lnTo>
                  <a:pt x="493668" y="25118"/>
                </a:lnTo>
                <a:lnTo>
                  <a:pt x="496438" y="26905"/>
                </a:lnTo>
                <a:lnTo>
                  <a:pt x="499132" y="28097"/>
                </a:lnTo>
                <a:lnTo>
                  <a:pt x="504383" y="29421"/>
                </a:lnTo>
                <a:lnTo>
                  <a:pt x="508054" y="30166"/>
                </a:lnTo>
                <a:lnTo>
                  <a:pt x="507723" y="31117"/>
                </a:lnTo>
                <a:lnTo>
                  <a:pt x="506654" y="32598"/>
                </a:lnTo>
                <a:lnTo>
                  <a:pt x="501979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Annotation647"/>
          <p:cNvSpPr/>
          <p:nvPr/>
        </p:nvSpPr>
        <p:spPr>
          <a:xfrm>
            <a:off x="7874993" y="1363980"/>
            <a:ext cx="225069" cy="198121"/>
          </a:xfrm>
          <a:custGeom>
            <a:avLst/>
            <a:gdLst/>
            <a:ahLst/>
            <a:cxnLst/>
            <a:rect l="0" t="0" r="0" b="0"/>
            <a:pathLst>
              <a:path w="225069" h="198121">
                <a:moveTo>
                  <a:pt x="202208" y="0"/>
                </a:moveTo>
                <a:lnTo>
                  <a:pt x="198162" y="0"/>
                </a:lnTo>
                <a:lnTo>
                  <a:pt x="191660" y="2258"/>
                </a:lnTo>
                <a:lnTo>
                  <a:pt x="187556" y="4045"/>
                </a:lnTo>
                <a:lnTo>
                  <a:pt x="180738" y="8289"/>
                </a:lnTo>
                <a:lnTo>
                  <a:pt x="177734" y="10606"/>
                </a:lnTo>
                <a:lnTo>
                  <a:pt x="172139" y="13181"/>
                </a:lnTo>
                <a:lnTo>
                  <a:pt x="166830" y="14325"/>
                </a:lnTo>
                <a:lnTo>
                  <a:pt x="161648" y="14833"/>
                </a:lnTo>
                <a:lnTo>
                  <a:pt x="156523" y="15059"/>
                </a:lnTo>
                <a:lnTo>
                  <a:pt x="148878" y="15186"/>
                </a:lnTo>
                <a:lnTo>
                  <a:pt x="131087" y="15237"/>
                </a:lnTo>
                <a:lnTo>
                  <a:pt x="129394" y="16085"/>
                </a:lnTo>
                <a:lnTo>
                  <a:pt x="128266" y="17496"/>
                </a:lnTo>
                <a:lnTo>
                  <a:pt x="127512" y="19284"/>
                </a:lnTo>
                <a:lnTo>
                  <a:pt x="124418" y="23529"/>
                </a:lnTo>
                <a:lnTo>
                  <a:pt x="120221" y="28237"/>
                </a:lnTo>
                <a:lnTo>
                  <a:pt x="115533" y="33152"/>
                </a:lnTo>
                <a:lnTo>
                  <a:pt x="112251" y="35648"/>
                </a:lnTo>
                <a:lnTo>
                  <a:pt x="108369" y="38159"/>
                </a:lnTo>
                <a:lnTo>
                  <a:pt x="104089" y="40679"/>
                </a:lnTo>
                <a:lnTo>
                  <a:pt x="97075" y="45737"/>
                </a:lnTo>
                <a:lnTo>
                  <a:pt x="90288" y="50808"/>
                </a:lnTo>
                <a:lnTo>
                  <a:pt x="86108" y="53345"/>
                </a:lnTo>
                <a:lnTo>
                  <a:pt x="81628" y="55884"/>
                </a:lnTo>
                <a:lnTo>
                  <a:pt x="77794" y="59269"/>
                </a:lnTo>
                <a:lnTo>
                  <a:pt x="74392" y="63219"/>
                </a:lnTo>
                <a:lnTo>
                  <a:pt x="71276" y="67546"/>
                </a:lnTo>
                <a:lnTo>
                  <a:pt x="67507" y="72124"/>
                </a:lnTo>
                <a:lnTo>
                  <a:pt x="63300" y="76869"/>
                </a:lnTo>
                <a:lnTo>
                  <a:pt x="54957" y="85811"/>
                </a:lnTo>
                <a:lnTo>
                  <a:pt x="44653" y="96451"/>
                </a:lnTo>
                <a:lnTo>
                  <a:pt x="25567" y="115660"/>
                </a:lnTo>
                <a:lnTo>
                  <a:pt x="22640" y="119440"/>
                </a:lnTo>
                <a:lnTo>
                  <a:pt x="19842" y="123653"/>
                </a:lnTo>
                <a:lnTo>
                  <a:pt x="17131" y="128156"/>
                </a:lnTo>
                <a:lnTo>
                  <a:pt x="14476" y="132004"/>
                </a:lnTo>
                <a:lnTo>
                  <a:pt x="11859" y="135416"/>
                </a:lnTo>
                <a:lnTo>
                  <a:pt x="9268" y="138537"/>
                </a:lnTo>
                <a:lnTo>
                  <a:pt x="6389" y="144263"/>
                </a:lnTo>
                <a:lnTo>
                  <a:pt x="5621" y="146975"/>
                </a:lnTo>
                <a:lnTo>
                  <a:pt x="2511" y="152247"/>
                </a:lnTo>
                <a:lnTo>
                  <a:pt x="496" y="154838"/>
                </a:lnTo>
                <a:lnTo>
                  <a:pt x="0" y="157412"/>
                </a:lnTo>
                <a:lnTo>
                  <a:pt x="515" y="159975"/>
                </a:lnTo>
                <a:lnTo>
                  <a:pt x="3346" y="165080"/>
                </a:lnTo>
                <a:lnTo>
                  <a:pt x="7427" y="170171"/>
                </a:lnTo>
                <a:lnTo>
                  <a:pt x="8852" y="172714"/>
                </a:lnTo>
                <a:lnTo>
                  <a:pt x="10437" y="177797"/>
                </a:lnTo>
                <a:lnTo>
                  <a:pt x="12554" y="179491"/>
                </a:lnTo>
                <a:lnTo>
                  <a:pt x="15659" y="180621"/>
                </a:lnTo>
                <a:lnTo>
                  <a:pt x="19421" y="181374"/>
                </a:lnTo>
                <a:lnTo>
                  <a:pt x="23623" y="182723"/>
                </a:lnTo>
                <a:lnTo>
                  <a:pt x="28118" y="184468"/>
                </a:lnTo>
                <a:lnTo>
                  <a:pt x="32806" y="186479"/>
                </a:lnTo>
                <a:lnTo>
                  <a:pt x="36781" y="187819"/>
                </a:lnTo>
                <a:lnTo>
                  <a:pt x="43452" y="189308"/>
                </a:lnTo>
                <a:lnTo>
                  <a:pt x="47265" y="189706"/>
                </a:lnTo>
                <a:lnTo>
                  <a:pt x="51498" y="189970"/>
                </a:lnTo>
                <a:lnTo>
                  <a:pt x="60719" y="190265"/>
                </a:lnTo>
                <a:lnTo>
                  <a:pt x="70461" y="190395"/>
                </a:lnTo>
                <a:lnTo>
                  <a:pt x="75429" y="191277"/>
                </a:lnTo>
                <a:lnTo>
                  <a:pt x="80435" y="192711"/>
                </a:lnTo>
                <a:lnTo>
                  <a:pt x="85466" y="194514"/>
                </a:lnTo>
                <a:lnTo>
                  <a:pt x="90513" y="195716"/>
                </a:lnTo>
                <a:lnTo>
                  <a:pt x="95571" y="196517"/>
                </a:lnTo>
                <a:lnTo>
                  <a:pt x="100636" y="197051"/>
                </a:lnTo>
                <a:lnTo>
                  <a:pt x="105707" y="197408"/>
                </a:lnTo>
                <a:lnTo>
                  <a:pt x="110780" y="197645"/>
                </a:lnTo>
                <a:lnTo>
                  <a:pt x="123753" y="197979"/>
                </a:lnTo>
                <a:lnTo>
                  <a:pt x="166208" y="198119"/>
                </a:lnTo>
                <a:lnTo>
                  <a:pt x="217324" y="198120"/>
                </a:lnTo>
                <a:lnTo>
                  <a:pt x="223463" y="192089"/>
                </a:lnTo>
                <a:lnTo>
                  <a:pt x="225063" y="190504"/>
                </a:lnTo>
                <a:lnTo>
                  <a:pt x="225066" y="190502"/>
                </a:lnTo>
                <a:lnTo>
                  <a:pt x="225066" y="190502"/>
                </a:lnTo>
                <a:lnTo>
                  <a:pt x="225066" y="190501"/>
                </a:lnTo>
                <a:lnTo>
                  <a:pt x="225068" y="190500"/>
                </a:lnTo>
                <a:lnTo>
                  <a:pt x="217509" y="198058"/>
                </a:lnTo>
                <a:lnTo>
                  <a:pt x="217452" y="198116"/>
                </a:lnTo>
                <a:lnTo>
                  <a:pt x="217449" y="198118"/>
                </a:lnTo>
                <a:lnTo>
                  <a:pt x="217447" y="179987"/>
                </a:lnTo>
                <a:lnTo>
                  <a:pt x="216600" y="177565"/>
                </a:lnTo>
                <a:lnTo>
                  <a:pt x="215188" y="175103"/>
                </a:lnTo>
                <a:lnTo>
                  <a:pt x="209827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Annotation648"/>
          <p:cNvSpPr/>
          <p:nvPr/>
        </p:nvSpPr>
        <p:spPr>
          <a:xfrm>
            <a:off x="7826053" y="1341120"/>
            <a:ext cx="304487" cy="266692"/>
          </a:xfrm>
          <a:custGeom>
            <a:avLst/>
            <a:gdLst/>
            <a:ahLst/>
            <a:cxnLst/>
            <a:rect l="0" t="0" r="0" b="0"/>
            <a:pathLst>
              <a:path w="304487" h="266692">
                <a:moveTo>
                  <a:pt x="7307" y="0"/>
                </a:moveTo>
                <a:lnTo>
                  <a:pt x="0" y="7306"/>
                </a:lnTo>
                <a:lnTo>
                  <a:pt x="8018" y="7578"/>
                </a:lnTo>
                <a:lnTo>
                  <a:pt x="40354" y="7620"/>
                </a:lnTo>
                <a:lnTo>
                  <a:pt x="47677" y="9878"/>
                </a:lnTo>
                <a:lnTo>
                  <a:pt x="56576" y="12857"/>
                </a:lnTo>
                <a:lnTo>
                  <a:pt x="61320" y="13651"/>
                </a:lnTo>
                <a:lnTo>
                  <a:pt x="66175" y="14181"/>
                </a:lnTo>
                <a:lnTo>
                  <a:pt x="71106" y="14534"/>
                </a:lnTo>
                <a:lnTo>
                  <a:pt x="76086" y="14769"/>
                </a:lnTo>
                <a:lnTo>
                  <a:pt x="81100" y="14926"/>
                </a:lnTo>
                <a:lnTo>
                  <a:pt x="85289" y="15877"/>
                </a:lnTo>
                <a:lnTo>
                  <a:pt x="92202" y="19192"/>
                </a:lnTo>
                <a:lnTo>
                  <a:pt x="100353" y="21230"/>
                </a:lnTo>
                <a:lnTo>
                  <a:pt x="109620" y="22135"/>
                </a:lnTo>
                <a:lnTo>
                  <a:pt x="114463" y="22377"/>
                </a:lnTo>
                <a:lnTo>
                  <a:pt x="119385" y="22538"/>
                </a:lnTo>
                <a:lnTo>
                  <a:pt x="124359" y="23492"/>
                </a:lnTo>
                <a:lnTo>
                  <a:pt x="129368" y="24975"/>
                </a:lnTo>
                <a:lnTo>
                  <a:pt x="134401" y="26810"/>
                </a:lnTo>
                <a:lnTo>
                  <a:pt x="139449" y="28033"/>
                </a:lnTo>
                <a:lnTo>
                  <a:pt x="144509" y="28849"/>
                </a:lnTo>
                <a:lnTo>
                  <a:pt x="153799" y="29755"/>
                </a:lnTo>
                <a:lnTo>
                  <a:pt x="160749" y="30158"/>
                </a:lnTo>
                <a:lnTo>
                  <a:pt x="168919" y="32595"/>
                </a:lnTo>
                <a:lnTo>
                  <a:pt x="178195" y="35653"/>
                </a:lnTo>
                <a:lnTo>
                  <a:pt x="183040" y="36469"/>
                </a:lnTo>
                <a:lnTo>
                  <a:pt x="187962" y="37012"/>
                </a:lnTo>
                <a:lnTo>
                  <a:pt x="192936" y="37375"/>
                </a:lnTo>
                <a:lnTo>
                  <a:pt x="197946" y="37617"/>
                </a:lnTo>
                <a:lnTo>
                  <a:pt x="208029" y="37885"/>
                </a:lnTo>
                <a:lnTo>
                  <a:pt x="218154" y="38004"/>
                </a:lnTo>
                <a:lnTo>
                  <a:pt x="222378" y="38883"/>
                </a:lnTo>
                <a:lnTo>
                  <a:pt x="229329" y="42117"/>
                </a:lnTo>
                <a:lnTo>
                  <a:pt x="237499" y="44119"/>
                </a:lnTo>
                <a:lnTo>
                  <a:pt x="245927" y="45008"/>
                </a:lnTo>
                <a:lnTo>
                  <a:pt x="255433" y="45509"/>
                </a:lnTo>
                <a:lnTo>
                  <a:pt x="264459" y="45657"/>
                </a:lnTo>
                <a:lnTo>
                  <a:pt x="288865" y="45720"/>
                </a:lnTo>
                <a:lnTo>
                  <a:pt x="282653" y="52281"/>
                </a:lnTo>
                <a:lnTo>
                  <a:pt x="279825" y="52869"/>
                </a:lnTo>
                <a:lnTo>
                  <a:pt x="277886" y="53026"/>
                </a:lnTo>
                <a:lnTo>
                  <a:pt x="275746" y="53977"/>
                </a:lnTo>
                <a:lnTo>
                  <a:pt x="271110" y="57292"/>
                </a:lnTo>
                <a:lnTo>
                  <a:pt x="267843" y="58515"/>
                </a:lnTo>
                <a:lnTo>
                  <a:pt x="259695" y="59873"/>
                </a:lnTo>
                <a:lnTo>
                  <a:pt x="252689" y="62735"/>
                </a:lnTo>
                <a:lnTo>
                  <a:pt x="245905" y="66829"/>
                </a:lnTo>
                <a:lnTo>
                  <a:pt x="237246" y="71470"/>
                </a:lnTo>
                <a:lnTo>
                  <a:pt x="227753" y="74098"/>
                </a:lnTo>
                <a:lnTo>
                  <a:pt x="222850" y="74799"/>
                </a:lnTo>
                <a:lnTo>
                  <a:pt x="217890" y="76112"/>
                </a:lnTo>
                <a:lnTo>
                  <a:pt x="212889" y="77835"/>
                </a:lnTo>
                <a:lnTo>
                  <a:pt x="207861" y="79830"/>
                </a:lnTo>
                <a:lnTo>
                  <a:pt x="202817" y="82007"/>
                </a:lnTo>
                <a:lnTo>
                  <a:pt x="192696" y="86683"/>
                </a:lnTo>
                <a:lnTo>
                  <a:pt x="186780" y="89115"/>
                </a:lnTo>
                <a:lnTo>
                  <a:pt x="180294" y="91584"/>
                </a:lnTo>
                <a:lnTo>
                  <a:pt x="166317" y="96584"/>
                </a:lnTo>
                <a:lnTo>
                  <a:pt x="129093" y="109228"/>
                </a:lnTo>
                <a:lnTo>
                  <a:pt x="123211" y="111766"/>
                </a:lnTo>
                <a:lnTo>
                  <a:pt x="114417" y="116842"/>
                </a:lnTo>
                <a:lnTo>
                  <a:pt x="109194" y="119382"/>
                </a:lnTo>
                <a:lnTo>
                  <a:pt x="103172" y="121921"/>
                </a:lnTo>
                <a:lnTo>
                  <a:pt x="96616" y="124461"/>
                </a:lnTo>
                <a:lnTo>
                  <a:pt x="90554" y="127000"/>
                </a:lnTo>
                <a:lnTo>
                  <a:pt x="84818" y="129540"/>
                </a:lnTo>
                <a:lnTo>
                  <a:pt x="79302" y="132080"/>
                </a:lnTo>
                <a:lnTo>
                  <a:pt x="70913" y="137160"/>
                </a:lnTo>
                <a:lnTo>
                  <a:pt x="63516" y="142240"/>
                </a:lnTo>
                <a:lnTo>
                  <a:pt x="54585" y="147320"/>
                </a:lnTo>
                <a:lnTo>
                  <a:pt x="51526" y="149860"/>
                </a:lnTo>
                <a:lnTo>
                  <a:pt x="49486" y="152400"/>
                </a:lnTo>
                <a:lnTo>
                  <a:pt x="46373" y="157480"/>
                </a:lnTo>
                <a:lnTo>
                  <a:pt x="42167" y="162560"/>
                </a:lnTo>
                <a:lnTo>
                  <a:pt x="40708" y="165100"/>
                </a:lnTo>
                <a:lnTo>
                  <a:pt x="37806" y="172720"/>
                </a:lnTo>
                <a:lnTo>
                  <a:pt x="32807" y="180340"/>
                </a:lnTo>
                <a:lnTo>
                  <a:pt x="31339" y="185420"/>
                </a:lnTo>
                <a:lnTo>
                  <a:pt x="30688" y="192758"/>
                </a:lnTo>
                <a:lnTo>
                  <a:pt x="30398" y="200817"/>
                </a:lnTo>
                <a:lnTo>
                  <a:pt x="30236" y="210114"/>
                </a:lnTo>
                <a:lnTo>
                  <a:pt x="30197" y="215586"/>
                </a:lnTo>
                <a:lnTo>
                  <a:pt x="31034" y="218231"/>
                </a:lnTo>
                <a:lnTo>
                  <a:pt x="34221" y="223427"/>
                </a:lnTo>
                <a:lnTo>
                  <a:pt x="40775" y="231112"/>
                </a:lnTo>
                <a:lnTo>
                  <a:pt x="48080" y="238752"/>
                </a:lnTo>
                <a:lnTo>
                  <a:pt x="55606" y="246378"/>
                </a:lnTo>
                <a:lnTo>
                  <a:pt x="62922" y="251459"/>
                </a:lnTo>
                <a:lnTo>
                  <a:pt x="70972" y="255693"/>
                </a:lnTo>
                <a:lnTo>
                  <a:pt x="77372" y="257575"/>
                </a:lnTo>
                <a:lnTo>
                  <a:pt x="85296" y="260669"/>
                </a:lnTo>
                <a:lnTo>
                  <a:pt x="94461" y="264019"/>
                </a:lnTo>
                <a:lnTo>
                  <a:pt x="99277" y="264913"/>
                </a:lnTo>
                <a:lnTo>
                  <a:pt x="104180" y="265509"/>
                </a:lnTo>
                <a:lnTo>
                  <a:pt x="109142" y="265906"/>
                </a:lnTo>
                <a:lnTo>
                  <a:pt x="114144" y="266170"/>
                </a:lnTo>
                <a:lnTo>
                  <a:pt x="119171" y="266347"/>
                </a:lnTo>
                <a:lnTo>
                  <a:pt x="138383" y="266595"/>
                </a:lnTo>
                <a:lnTo>
                  <a:pt x="172096" y="266691"/>
                </a:lnTo>
                <a:lnTo>
                  <a:pt x="177279" y="265847"/>
                </a:lnTo>
                <a:lnTo>
                  <a:pt x="182429" y="264438"/>
                </a:lnTo>
                <a:lnTo>
                  <a:pt x="187554" y="262652"/>
                </a:lnTo>
                <a:lnTo>
                  <a:pt x="193513" y="261461"/>
                </a:lnTo>
                <a:lnTo>
                  <a:pt x="200023" y="260668"/>
                </a:lnTo>
                <a:lnTo>
                  <a:pt x="206905" y="260138"/>
                </a:lnTo>
                <a:lnTo>
                  <a:pt x="213185" y="258939"/>
                </a:lnTo>
                <a:lnTo>
                  <a:pt x="219065" y="257293"/>
                </a:lnTo>
                <a:lnTo>
                  <a:pt x="224680" y="255348"/>
                </a:lnTo>
                <a:lnTo>
                  <a:pt x="230116" y="253205"/>
                </a:lnTo>
                <a:lnTo>
                  <a:pt x="235432" y="250930"/>
                </a:lnTo>
                <a:lnTo>
                  <a:pt x="240670" y="248567"/>
                </a:lnTo>
                <a:lnTo>
                  <a:pt x="245856" y="246991"/>
                </a:lnTo>
                <a:lnTo>
                  <a:pt x="251007" y="245941"/>
                </a:lnTo>
                <a:lnTo>
                  <a:pt x="256133" y="245241"/>
                </a:lnTo>
                <a:lnTo>
                  <a:pt x="264088" y="242204"/>
                </a:lnTo>
                <a:lnTo>
                  <a:pt x="270445" y="238880"/>
                </a:lnTo>
                <a:lnTo>
                  <a:pt x="278784" y="236161"/>
                </a:lnTo>
                <a:lnTo>
                  <a:pt x="286616" y="231217"/>
                </a:lnTo>
                <a:lnTo>
                  <a:pt x="295350" y="228945"/>
                </a:lnTo>
                <a:lnTo>
                  <a:pt x="303293" y="228630"/>
                </a:lnTo>
                <a:lnTo>
                  <a:pt x="303692" y="227773"/>
                </a:lnTo>
                <a:lnTo>
                  <a:pt x="304477" y="221073"/>
                </a:lnTo>
                <a:lnTo>
                  <a:pt x="304486" y="206082"/>
                </a:lnTo>
                <a:lnTo>
                  <a:pt x="296960" y="198216"/>
                </a:lnTo>
                <a:lnTo>
                  <a:pt x="296895" y="194103"/>
                </a:lnTo>
                <a:lnTo>
                  <a:pt x="296038" y="192902"/>
                </a:lnTo>
                <a:lnTo>
                  <a:pt x="294621" y="192101"/>
                </a:lnTo>
                <a:lnTo>
                  <a:pt x="290308" y="190816"/>
                </a:lnTo>
                <a:lnTo>
                  <a:pt x="282780" y="183967"/>
                </a:lnTo>
                <a:lnTo>
                  <a:pt x="279882" y="183363"/>
                </a:lnTo>
                <a:lnTo>
                  <a:pt x="277922" y="183202"/>
                </a:lnTo>
                <a:lnTo>
                  <a:pt x="275772" y="182248"/>
                </a:lnTo>
                <a:lnTo>
                  <a:pt x="271123" y="178930"/>
                </a:lnTo>
                <a:lnTo>
                  <a:pt x="267851" y="177707"/>
                </a:lnTo>
                <a:lnTo>
                  <a:pt x="259700" y="176347"/>
                </a:lnTo>
                <a:lnTo>
                  <a:pt x="251142" y="175475"/>
                </a:lnTo>
                <a:lnTo>
                  <a:pt x="240328" y="175324"/>
                </a:lnTo>
                <a:lnTo>
                  <a:pt x="234203" y="175288"/>
                </a:lnTo>
                <a:lnTo>
                  <a:pt x="231384" y="176125"/>
                </a:lnTo>
                <a:lnTo>
                  <a:pt x="223372" y="180502"/>
                </a:lnTo>
                <a:lnTo>
                  <a:pt x="214573" y="182567"/>
                </a:lnTo>
                <a:lnTo>
                  <a:pt x="205408" y="182787"/>
                </a:lnTo>
                <a:lnTo>
                  <a:pt x="197823" y="182880"/>
                </a:lnTo>
                <a:lnTo>
                  <a:pt x="201856" y="182880"/>
                </a:lnTo>
                <a:lnTo>
                  <a:pt x="203894" y="182033"/>
                </a:lnTo>
                <a:lnTo>
                  <a:pt x="213047" y="1752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Annotation649"/>
          <p:cNvSpPr/>
          <p:nvPr/>
        </p:nvSpPr>
        <p:spPr>
          <a:xfrm>
            <a:off x="7819493" y="1325882"/>
            <a:ext cx="318541" cy="297047"/>
          </a:xfrm>
          <a:custGeom>
            <a:avLst/>
            <a:gdLst/>
            <a:ahLst/>
            <a:cxnLst/>
            <a:rect l="0" t="0" r="0" b="0"/>
            <a:pathLst>
              <a:path w="318541" h="297047">
                <a:moveTo>
                  <a:pt x="13868" y="7618"/>
                </a:moveTo>
                <a:lnTo>
                  <a:pt x="9822" y="3573"/>
                </a:lnTo>
                <a:lnTo>
                  <a:pt x="7784" y="2381"/>
                </a:lnTo>
                <a:lnTo>
                  <a:pt x="0" y="312"/>
                </a:lnTo>
                <a:lnTo>
                  <a:pt x="9372" y="60"/>
                </a:lnTo>
                <a:lnTo>
                  <a:pt x="13692" y="0"/>
                </a:lnTo>
                <a:lnTo>
                  <a:pt x="13815" y="4044"/>
                </a:lnTo>
                <a:lnTo>
                  <a:pt x="14679" y="5235"/>
                </a:lnTo>
                <a:lnTo>
                  <a:pt x="16102" y="6030"/>
                </a:lnTo>
                <a:lnTo>
                  <a:pt x="17897" y="6559"/>
                </a:lnTo>
                <a:lnTo>
                  <a:pt x="22149" y="9405"/>
                </a:lnTo>
                <a:lnTo>
                  <a:pt x="31778" y="18131"/>
                </a:lnTo>
                <a:lnTo>
                  <a:pt x="34275" y="19707"/>
                </a:lnTo>
                <a:lnTo>
                  <a:pt x="42680" y="22771"/>
                </a:lnTo>
                <a:lnTo>
                  <a:pt x="50944" y="26488"/>
                </a:lnTo>
                <a:lnTo>
                  <a:pt x="60261" y="28705"/>
                </a:lnTo>
                <a:lnTo>
                  <a:pt x="70047" y="30536"/>
                </a:lnTo>
                <a:lnTo>
                  <a:pt x="75027" y="32210"/>
                </a:lnTo>
                <a:lnTo>
                  <a:pt x="80040" y="34173"/>
                </a:lnTo>
                <a:lnTo>
                  <a:pt x="85922" y="35481"/>
                </a:lnTo>
                <a:lnTo>
                  <a:pt x="92385" y="36353"/>
                </a:lnTo>
                <a:lnTo>
                  <a:pt x="99231" y="36935"/>
                </a:lnTo>
                <a:lnTo>
                  <a:pt x="105490" y="37322"/>
                </a:lnTo>
                <a:lnTo>
                  <a:pt x="116960" y="37753"/>
                </a:lnTo>
                <a:lnTo>
                  <a:pt x="132938" y="37996"/>
                </a:lnTo>
                <a:lnTo>
                  <a:pt x="138966" y="38876"/>
                </a:lnTo>
                <a:lnTo>
                  <a:pt x="145527" y="40310"/>
                </a:lnTo>
                <a:lnTo>
                  <a:pt x="152441" y="42113"/>
                </a:lnTo>
                <a:lnTo>
                  <a:pt x="158743" y="43314"/>
                </a:lnTo>
                <a:lnTo>
                  <a:pt x="164638" y="44116"/>
                </a:lnTo>
                <a:lnTo>
                  <a:pt x="170260" y="44650"/>
                </a:lnTo>
                <a:lnTo>
                  <a:pt x="175703" y="45006"/>
                </a:lnTo>
                <a:lnTo>
                  <a:pt x="181025" y="45243"/>
                </a:lnTo>
                <a:lnTo>
                  <a:pt x="191453" y="45507"/>
                </a:lnTo>
                <a:lnTo>
                  <a:pt x="232298" y="45709"/>
                </a:lnTo>
                <a:lnTo>
                  <a:pt x="236536" y="46559"/>
                </a:lnTo>
                <a:lnTo>
                  <a:pt x="243499" y="49761"/>
                </a:lnTo>
                <a:lnTo>
                  <a:pt x="251675" y="51748"/>
                </a:lnTo>
                <a:lnTo>
                  <a:pt x="260105" y="52631"/>
                </a:lnTo>
                <a:lnTo>
                  <a:pt x="269612" y="53128"/>
                </a:lnTo>
                <a:lnTo>
                  <a:pt x="277792" y="53276"/>
                </a:lnTo>
                <a:lnTo>
                  <a:pt x="286651" y="53330"/>
                </a:lnTo>
                <a:lnTo>
                  <a:pt x="289762" y="55592"/>
                </a:lnTo>
                <a:lnTo>
                  <a:pt x="295702" y="60865"/>
                </a:lnTo>
                <a:lnTo>
                  <a:pt x="295778" y="64975"/>
                </a:lnTo>
                <a:lnTo>
                  <a:pt x="294941" y="66176"/>
                </a:lnTo>
                <a:lnTo>
                  <a:pt x="293536" y="66977"/>
                </a:lnTo>
                <a:lnTo>
                  <a:pt x="288500" y="68484"/>
                </a:lnTo>
                <a:lnTo>
                  <a:pt x="284235" y="72595"/>
                </a:lnTo>
                <a:lnTo>
                  <a:pt x="282166" y="73796"/>
                </a:lnTo>
                <a:lnTo>
                  <a:pt x="275208" y="76333"/>
                </a:lnTo>
                <a:lnTo>
                  <a:pt x="267785" y="81224"/>
                </a:lnTo>
                <a:lnTo>
                  <a:pt x="262751" y="82665"/>
                </a:lnTo>
                <a:lnTo>
                  <a:pt x="255155" y="83476"/>
                </a:lnTo>
                <a:lnTo>
                  <a:pt x="247545" y="83717"/>
                </a:lnTo>
                <a:lnTo>
                  <a:pt x="245005" y="84597"/>
                </a:lnTo>
                <a:lnTo>
                  <a:pt x="239927" y="87833"/>
                </a:lnTo>
                <a:lnTo>
                  <a:pt x="232589" y="89836"/>
                </a:lnTo>
                <a:lnTo>
                  <a:pt x="224531" y="90726"/>
                </a:lnTo>
                <a:lnTo>
                  <a:pt x="218126" y="91121"/>
                </a:lnTo>
                <a:lnTo>
                  <a:pt x="210201" y="91297"/>
                </a:lnTo>
                <a:lnTo>
                  <a:pt x="205716" y="91344"/>
                </a:lnTo>
                <a:lnTo>
                  <a:pt x="201879" y="92222"/>
                </a:lnTo>
                <a:lnTo>
                  <a:pt x="195360" y="95455"/>
                </a:lnTo>
                <a:lnTo>
                  <a:pt x="190742" y="96656"/>
                </a:lnTo>
                <a:lnTo>
                  <a:pt x="185124" y="97457"/>
                </a:lnTo>
                <a:lnTo>
                  <a:pt x="178839" y="97990"/>
                </a:lnTo>
                <a:lnTo>
                  <a:pt x="169597" y="100841"/>
                </a:lnTo>
                <a:lnTo>
                  <a:pt x="165947" y="102787"/>
                </a:lnTo>
                <a:lnTo>
                  <a:pt x="157377" y="104948"/>
                </a:lnTo>
                <a:lnTo>
                  <a:pt x="147922" y="106756"/>
                </a:lnTo>
                <a:lnTo>
                  <a:pt x="138076" y="110381"/>
                </a:lnTo>
                <a:lnTo>
                  <a:pt x="133080" y="112533"/>
                </a:lnTo>
                <a:lnTo>
                  <a:pt x="123014" y="117183"/>
                </a:lnTo>
                <a:lnTo>
                  <a:pt x="97676" y="129583"/>
                </a:lnTo>
                <a:lnTo>
                  <a:pt x="77365" y="139707"/>
                </a:lnTo>
                <a:lnTo>
                  <a:pt x="69464" y="144782"/>
                </a:lnTo>
                <a:lnTo>
                  <a:pt x="60256" y="152399"/>
                </a:lnTo>
                <a:lnTo>
                  <a:pt x="52165" y="160018"/>
                </a:lnTo>
                <a:lnTo>
                  <a:pt x="41846" y="170178"/>
                </a:lnTo>
                <a:lnTo>
                  <a:pt x="36745" y="177516"/>
                </a:lnTo>
                <a:lnTo>
                  <a:pt x="32501" y="185575"/>
                </a:lnTo>
                <a:lnTo>
                  <a:pt x="30616" y="191979"/>
                </a:lnTo>
                <a:lnTo>
                  <a:pt x="29555" y="200344"/>
                </a:lnTo>
                <a:lnTo>
                  <a:pt x="29305" y="207856"/>
                </a:lnTo>
                <a:lnTo>
                  <a:pt x="29119" y="230816"/>
                </a:lnTo>
                <a:lnTo>
                  <a:pt x="31370" y="238333"/>
                </a:lnTo>
                <a:lnTo>
                  <a:pt x="35193" y="246471"/>
                </a:lnTo>
                <a:lnTo>
                  <a:pt x="39714" y="252910"/>
                </a:lnTo>
                <a:lnTo>
                  <a:pt x="47020" y="261296"/>
                </a:lnTo>
                <a:lnTo>
                  <a:pt x="54285" y="266555"/>
                </a:lnTo>
                <a:lnTo>
                  <a:pt x="63158" y="271714"/>
                </a:lnTo>
                <a:lnTo>
                  <a:pt x="72745" y="276830"/>
                </a:lnTo>
                <a:lnTo>
                  <a:pt x="102808" y="292096"/>
                </a:lnTo>
                <a:lnTo>
                  <a:pt x="107874" y="293790"/>
                </a:lnTo>
                <a:lnTo>
                  <a:pt x="112946" y="294919"/>
                </a:lnTo>
                <a:lnTo>
                  <a:pt x="118019" y="295672"/>
                </a:lnTo>
                <a:lnTo>
                  <a:pt x="123095" y="296174"/>
                </a:lnTo>
                <a:lnTo>
                  <a:pt x="128173" y="296509"/>
                </a:lnTo>
                <a:lnTo>
                  <a:pt x="133251" y="296732"/>
                </a:lnTo>
                <a:lnTo>
                  <a:pt x="143409" y="296980"/>
                </a:lnTo>
                <a:lnTo>
                  <a:pt x="148489" y="297046"/>
                </a:lnTo>
                <a:lnTo>
                  <a:pt x="154416" y="296243"/>
                </a:lnTo>
                <a:lnTo>
                  <a:pt x="160906" y="294861"/>
                </a:lnTo>
                <a:lnTo>
                  <a:pt x="167772" y="293094"/>
                </a:lnTo>
                <a:lnTo>
                  <a:pt x="174045" y="291915"/>
                </a:lnTo>
                <a:lnTo>
                  <a:pt x="179919" y="291129"/>
                </a:lnTo>
                <a:lnTo>
                  <a:pt x="185528" y="290606"/>
                </a:lnTo>
                <a:lnTo>
                  <a:pt x="190961" y="290256"/>
                </a:lnTo>
                <a:lnTo>
                  <a:pt x="196277" y="290024"/>
                </a:lnTo>
                <a:lnTo>
                  <a:pt x="201514" y="289869"/>
                </a:lnTo>
                <a:lnTo>
                  <a:pt x="206698" y="288918"/>
                </a:lnTo>
                <a:lnTo>
                  <a:pt x="211848" y="287438"/>
                </a:lnTo>
                <a:lnTo>
                  <a:pt x="216974" y="285605"/>
                </a:lnTo>
                <a:lnTo>
                  <a:pt x="222085" y="283536"/>
                </a:lnTo>
                <a:lnTo>
                  <a:pt x="227186" y="281310"/>
                </a:lnTo>
                <a:lnTo>
                  <a:pt x="232281" y="278979"/>
                </a:lnTo>
                <a:lnTo>
                  <a:pt x="238216" y="276579"/>
                </a:lnTo>
                <a:lnTo>
                  <a:pt x="251583" y="271654"/>
                </a:lnTo>
                <a:lnTo>
                  <a:pt x="261476" y="266643"/>
                </a:lnTo>
                <a:lnTo>
                  <a:pt x="269543" y="261593"/>
                </a:lnTo>
                <a:lnTo>
                  <a:pt x="278772" y="256527"/>
                </a:lnTo>
                <a:lnTo>
                  <a:pt x="300483" y="245342"/>
                </a:lnTo>
                <a:lnTo>
                  <a:pt x="308929" y="238052"/>
                </a:lnTo>
                <a:lnTo>
                  <a:pt x="313775" y="233364"/>
                </a:lnTo>
                <a:lnTo>
                  <a:pt x="315405" y="230929"/>
                </a:lnTo>
                <a:lnTo>
                  <a:pt x="317217" y="225965"/>
                </a:lnTo>
                <a:lnTo>
                  <a:pt x="318237" y="218410"/>
                </a:lnTo>
                <a:lnTo>
                  <a:pt x="318540" y="210810"/>
                </a:lnTo>
                <a:lnTo>
                  <a:pt x="317736" y="208272"/>
                </a:lnTo>
                <a:lnTo>
                  <a:pt x="314585" y="203196"/>
                </a:lnTo>
                <a:lnTo>
                  <a:pt x="308104" y="198117"/>
                </a:lnTo>
                <a:lnTo>
                  <a:pt x="299579" y="193037"/>
                </a:lnTo>
                <a:lnTo>
                  <a:pt x="290145" y="187958"/>
                </a:lnTo>
                <a:lnTo>
                  <a:pt x="284412" y="185418"/>
                </a:lnTo>
                <a:lnTo>
                  <a:pt x="278051" y="182878"/>
                </a:lnTo>
                <a:lnTo>
                  <a:pt x="271271" y="180338"/>
                </a:lnTo>
                <a:lnTo>
                  <a:pt x="264209" y="178644"/>
                </a:lnTo>
                <a:lnTo>
                  <a:pt x="256961" y="177516"/>
                </a:lnTo>
                <a:lnTo>
                  <a:pt x="249590" y="176763"/>
                </a:lnTo>
                <a:lnTo>
                  <a:pt x="242136" y="175415"/>
                </a:lnTo>
                <a:lnTo>
                  <a:pt x="234626" y="173669"/>
                </a:lnTo>
                <a:lnTo>
                  <a:pt x="227081" y="171659"/>
                </a:lnTo>
                <a:lnTo>
                  <a:pt x="219510" y="170318"/>
                </a:lnTo>
                <a:lnTo>
                  <a:pt x="211922" y="169425"/>
                </a:lnTo>
                <a:lnTo>
                  <a:pt x="204323" y="168829"/>
                </a:lnTo>
                <a:lnTo>
                  <a:pt x="196718" y="169279"/>
                </a:lnTo>
                <a:lnTo>
                  <a:pt x="189109" y="170425"/>
                </a:lnTo>
                <a:lnTo>
                  <a:pt x="181494" y="172036"/>
                </a:lnTo>
                <a:lnTo>
                  <a:pt x="173879" y="173110"/>
                </a:lnTo>
                <a:lnTo>
                  <a:pt x="166262" y="173826"/>
                </a:lnTo>
                <a:lnTo>
                  <a:pt x="158643" y="174303"/>
                </a:lnTo>
                <a:lnTo>
                  <a:pt x="145663" y="174834"/>
                </a:lnTo>
                <a:lnTo>
                  <a:pt x="128836" y="175132"/>
                </a:lnTo>
                <a:lnTo>
                  <a:pt x="123533" y="175174"/>
                </a:lnTo>
                <a:lnTo>
                  <a:pt x="119151" y="176049"/>
                </a:lnTo>
                <a:lnTo>
                  <a:pt x="108939" y="180478"/>
                </a:lnTo>
                <a:lnTo>
                  <a:pt x="106035" y="181278"/>
                </a:lnTo>
                <a:lnTo>
                  <a:pt x="97687" y="18287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Annotation650"/>
          <p:cNvSpPr/>
          <p:nvPr/>
        </p:nvSpPr>
        <p:spPr>
          <a:xfrm>
            <a:off x="8686800" y="1310640"/>
            <a:ext cx="289561" cy="30481"/>
          </a:xfrm>
          <a:custGeom>
            <a:avLst/>
            <a:gdLst/>
            <a:ahLst/>
            <a:cxnLst/>
            <a:rect l="0" t="0" r="0" b="0"/>
            <a:pathLst>
              <a:path w="289561" h="30481">
                <a:moveTo>
                  <a:pt x="0" y="30480"/>
                </a:moveTo>
                <a:lnTo>
                  <a:pt x="6562" y="23919"/>
                </a:lnTo>
                <a:lnTo>
                  <a:pt x="6914" y="22720"/>
                </a:lnTo>
                <a:lnTo>
                  <a:pt x="7149" y="21073"/>
                </a:lnTo>
                <a:lnTo>
                  <a:pt x="7307" y="19129"/>
                </a:lnTo>
                <a:lnTo>
                  <a:pt x="7411" y="18679"/>
                </a:lnTo>
                <a:lnTo>
                  <a:pt x="7480" y="19226"/>
                </a:lnTo>
                <a:lnTo>
                  <a:pt x="7527" y="20437"/>
                </a:lnTo>
                <a:lnTo>
                  <a:pt x="8404" y="21245"/>
                </a:lnTo>
                <a:lnTo>
                  <a:pt x="9836" y="21783"/>
                </a:lnTo>
                <a:lnTo>
                  <a:pt x="14173" y="22647"/>
                </a:lnTo>
                <a:lnTo>
                  <a:pt x="15375" y="21872"/>
                </a:lnTo>
                <a:lnTo>
                  <a:pt x="17023" y="20508"/>
                </a:lnTo>
                <a:lnTo>
                  <a:pt x="18969" y="18752"/>
                </a:lnTo>
                <a:lnTo>
                  <a:pt x="21113" y="17581"/>
                </a:lnTo>
                <a:lnTo>
                  <a:pt x="23388" y="16801"/>
                </a:lnTo>
                <a:lnTo>
                  <a:pt x="29021" y="15934"/>
                </a:lnTo>
                <a:lnTo>
                  <a:pt x="37170" y="15548"/>
                </a:lnTo>
                <a:lnTo>
                  <a:pt x="47232" y="15331"/>
                </a:lnTo>
                <a:lnTo>
                  <a:pt x="84960" y="15242"/>
                </a:lnTo>
                <a:lnTo>
                  <a:pt x="88812" y="14395"/>
                </a:lnTo>
                <a:lnTo>
                  <a:pt x="93076" y="12983"/>
                </a:lnTo>
                <a:lnTo>
                  <a:pt x="97610" y="11195"/>
                </a:lnTo>
                <a:lnTo>
                  <a:pt x="102327" y="10004"/>
                </a:lnTo>
                <a:lnTo>
                  <a:pt x="107164" y="9209"/>
                </a:lnTo>
                <a:lnTo>
                  <a:pt x="112084" y="8680"/>
                </a:lnTo>
                <a:lnTo>
                  <a:pt x="117056" y="8326"/>
                </a:lnTo>
                <a:lnTo>
                  <a:pt x="122064" y="8091"/>
                </a:lnTo>
                <a:lnTo>
                  <a:pt x="132143" y="7829"/>
                </a:lnTo>
                <a:lnTo>
                  <a:pt x="264475" y="7620"/>
                </a:lnTo>
                <a:lnTo>
                  <a:pt x="268603" y="6773"/>
                </a:lnTo>
                <a:lnTo>
                  <a:pt x="272202" y="5362"/>
                </a:lnTo>
                <a:lnTo>
                  <a:pt x="275448" y="3575"/>
                </a:lnTo>
                <a:lnTo>
                  <a:pt x="278460" y="2383"/>
                </a:lnTo>
                <a:lnTo>
                  <a:pt x="281312" y="1589"/>
                </a:lnTo>
                <a:lnTo>
                  <a:pt x="2895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Annotation651"/>
          <p:cNvSpPr/>
          <p:nvPr/>
        </p:nvSpPr>
        <p:spPr>
          <a:xfrm>
            <a:off x="8926250" y="1249680"/>
            <a:ext cx="95705" cy="137161"/>
          </a:xfrm>
          <a:custGeom>
            <a:avLst/>
            <a:gdLst/>
            <a:ahLst/>
            <a:cxnLst/>
            <a:rect l="0" t="0" r="0" b="0"/>
            <a:pathLst>
              <a:path w="95705" h="137161">
                <a:moveTo>
                  <a:pt x="4391" y="0"/>
                </a:moveTo>
                <a:lnTo>
                  <a:pt x="345" y="4045"/>
                </a:lnTo>
                <a:lnTo>
                  <a:pt x="0" y="5237"/>
                </a:lnTo>
                <a:lnTo>
                  <a:pt x="618" y="6031"/>
                </a:lnTo>
                <a:lnTo>
                  <a:pt x="3646" y="7306"/>
                </a:lnTo>
                <a:lnTo>
                  <a:pt x="6316" y="7481"/>
                </a:lnTo>
                <a:lnTo>
                  <a:pt x="8214" y="7527"/>
                </a:lnTo>
                <a:lnTo>
                  <a:pt x="9480" y="8405"/>
                </a:lnTo>
                <a:lnTo>
                  <a:pt x="10324" y="9836"/>
                </a:lnTo>
                <a:lnTo>
                  <a:pt x="10885" y="11638"/>
                </a:lnTo>
                <a:lnTo>
                  <a:pt x="12108" y="12838"/>
                </a:lnTo>
                <a:lnTo>
                  <a:pt x="13769" y="13639"/>
                </a:lnTo>
                <a:lnTo>
                  <a:pt x="15723" y="14173"/>
                </a:lnTo>
                <a:lnTo>
                  <a:pt x="17872" y="14528"/>
                </a:lnTo>
                <a:lnTo>
                  <a:pt x="20151" y="14766"/>
                </a:lnTo>
                <a:lnTo>
                  <a:pt x="22518" y="14924"/>
                </a:lnTo>
                <a:lnTo>
                  <a:pt x="24095" y="15876"/>
                </a:lnTo>
                <a:lnTo>
                  <a:pt x="25147" y="17357"/>
                </a:lnTo>
                <a:lnTo>
                  <a:pt x="25848" y="19191"/>
                </a:lnTo>
                <a:lnTo>
                  <a:pt x="27162" y="21261"/>
                </a:lnTo>
                <a:lnTo>
                  <a:pt x="28884" y="23487"/>
                </a:lnTo>
                <a:lnTo>
                  <a:pt x="30880" y="25818"/>
                </a:lnTo>
                <a:lnTo>
                  <a:pt x="33056" y="28219"/>
                </a:lnTo>
                <a:lnTo>
                  <a:pt x="37733" y="33144"/>
                </a:lnTo>
                <a:lnTo>
                  <a:pt x="45126" y="40677"/>
                </a:lnTo>
                <a:lnTo>
                  <a:pt x="48480" y="43204"/>
                </a:lnTo>
                <a:lnTo>
                  <a:pt x="52410" y="45736"/>
                </a:lnTo>
                <a:lnTo>
                  <a:pt x="56723" y="48271"/>
                </a:lnTo>
                <a:lnTo>
                  <a:pt x="59599" y="50807"/>
                </a:lnTo>
                <a:lnTo>
                  <a:pt x="61515" y="53345"/>
                </a:lnTo>
                <a:lnTo>
                  <a:pt x="62793" y="55883"/>
                </a:lnTo>
                <a:lnTo>
                  <a:pt x="65340" y="58422"/>
                </a:lnTo>
                <a:lnTo>
                  <a:pt x="68729" y="60961"/>
                </a:lnTo>
                <a:lnTo>
                  <a:pt x="72681" y="63501"/>
                </a:lnTo>
                <a:lnTo>
                  <a:pt x="75318" y="66041"/>
                </a:lnTo>
                <a:lnTo>
                  <a:pt x="77075" y="68580"/>
                </a:lnTo>
                <a:lnTo>
                  <a:pt x="78246" y="71120"/>
                </a:lnTo>
                <a:lnTo>
                  <a:pt x="79874" y="72814"/>
                </a:lnTo>
                <a:lnTo>
                  <a:pt x="81806" y="73942"/>
                </a:lnTo>
                <a:lnTo>
                  <a:pt x="83940" y="74695"/>
                </a:lnTo>
                <a:lnTo>
                  <a:pt x="86209" y="76043"/>
                </a:lnTo>
                <a:lnTo>
                  <a:pt x="88570" y="77789"/>
                </a:lnTo>
                <a:lnTo>
                  <a:pt x="90990" y="79799"/>
                </a:lnTo>
                <a:lnTo>
                  <a:pt x="92603" y="81986"/>
                </a:lnTo>
                <a:lnTo>
                  <a:pt x="93679" y="84291"/>
                </a:lnTo>
                <a:lnTo>
                  <a:pt x="94396" y="86674"/>
                </a:lnTo>
                <a:lnTo>
                  <a:pt x="94872" y="89109"/>
                </a:lnTo>
                <a:lnTo>
                  <a:pt x="95192" y="91580"/>
                </a:lnTo>
                <a:lnTo>
                  <a:pt x="95704" y="97582"/>
                </a:lnTo>
                <a:lnTo>
                  <a:pt x="93516" y="100661"/>
                </a:lnTo>
                <a:lnTo>
                  <a:pt x="91747" y="102667"/>
                </a:lnTo>
                <a:lnTo>
                  <a:pt x="87525" y="107154"/>
                </a:lnTo>
                <a:lnTo>
                  <a:pt x="85212" y="109536"/>
                </a:lnTo>
                <a:lnTo>
                  <a:pt x="83671" y="111971"/>
                </a:lnTo>
                <a:lnTo>
                  <a:pt x="82644" y="114441"/>
                </a:lnTo>
                <a:lnTo>
                  <a:pt x="81960" y="116934"/>
                </a:lnTo>
                <a:lnTo>
                  <a:pt x="79809" y="119442"/>
                </a:lnTo>
                <a:lnTo>
                  <a:pt x="76683" y="121962"/>
                </a:lnTo>
                <a:lnTo>
                  <a:pt x="72905" y="124488"/>
                </a:lnTo>
                <a:lnTo>
                  <a:pt x="69540" y="126172"/>
                </a:lnTo>
                <a:lnTo>
                  <a:pt x="66449" y="127294"/>
                </a:lnTo>
                <a:lnTo>
                  <a:pt x="63543" y="128043"/>
                </a:lnTo>
                <a:lnTo>
                  <a:pt x="60758" y="129389"/>
                </a:lnTo>
                <a:lnTo>
                  <a:pt x="58055" y="131132"/>
                </a:lnTo>
                <a:lnTo>
                  <a:pt x="50110" y="1371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Annotation652"/>
          <p:cNvSpPr/>
          <p:nvPr/>
        </p:nvSpPr>
        <p:spPr>
          <a:xfrm>
            <a:off x="9129215" y="987329"/>
            <a:ext cx="540566" cy="664627"/>
          </a:xfrm>
          <a:custGeom>
            <a:avLst/>
            <a:gdLst/>
            <a:ahLst/>
            <a:cxnLst/>
            <a:rect l="0" t="0" r="0" b="0"/>
            <a:pathLst>
              <a:path w="540566" h="664627">
                <a:moveTo>
                  <a:pt x="90984" y="323311"/>
                </a:moveTo>
                <a:lnTo>
                  <a:pt x="108898" y="323311"/>
                </a:lnTo>
                <a:lnTo>
                  <a:pt x="110547" y="322464"/>
                </a:lnTo>
                <a:lnTo>
                  <a:pt x="111647" y="321053"/>
                </a:lnTo>
                <a:lnTo>
                  <a:pt x="112379" y="319266"/>
                </a:lnTo>
                <a:lnTo>
                  <a:pt x="126757" y="297666"/>
                </a:lnTo>
                <a:lnTo>
                  <a:pt x="139274" y="278928"/>
                </a:lnTo>
                <a:lnTo>
                  <a:pt x="154207" y="258346"/>
                </a:lnTo>
                <a:lnTo>
                  <a:pt x="165597" y="240562"/>
                </a:lnTo>
                <a:lnTo>
                  <a:pt x="172406" y="229807"/>
                </a:lnTo>
                <a:lnTo>
                  <a:pt x="184913" y="213385"/>
                </a:lnTo>
                <a:lnTo>
                  <a:pt x="191432" y="199948"/>
                </a:lnTo>
                <a:lnTo>
                  <a:pt x="197154" y="183252"/>
                </a:lnTo>
                <a:lnTo>
                  <a:pt x="202519" y="165389"/>
                </a:lnTo>
                <a:lnTo>
                  <a:pt x="215415" y="125467"/>
                </a:lnTo>
                <a:lnTo>
                  <a:pt x="220512" y="107816"/>
                </a:lnTo>
                <a:lnTo>
                  <a:pt x="225599" y="89529"/>
                </a:lnTo>
                <a:lnTo>
                  <a:pt x="230683" y="72934"/>
                </a:lnTo>
                <a:lnTo>
                  <a:pt x="233506" y="57092"/>
                </a:lnTo>
                <a:lnTo>
                  <a:pt x="234761" y="42431"/>
                </a:lnTo>
                <a:lnTo>
                  <a:pt x="235467" y="25504"/>
                </a:lnTo>
                <a:lnTo>
                  <a:pt x="235634" y="17950"/>
                </a:lnTo>
                <a:lnTo>
                  <a:pt x="234830" y="14750"/>
                </a:lnTo>
                <a:lnTo>
                  <a:pt x="231681" y="8937"/>
                </a:lnTo>
                <a:lnTo>
                  <a:pt x="225147" y="905"/>
                </a:lnTo>
                <a:lnTo>
                  <a:pt x="222761" y="0"/>
                </a:lnTo>
                <a:lnTo>
                  <a:pt x="220321" y="244"/>
                </a:lnTo>
                <a:lnTo>
                  <a:pt x="217849" y="1253"/>
                </a:lnTo>
                <a:lnTo>
                  <a:pt x="215355" y="3619"/>
                </a:lnTo>
                <a:lnTo>
                  <a:pt x="198688" y="24306"/>
                </a:lnTo>
                <a:lnTo>
                  <a:pt x="184517" y="43088"/>
                </a:lnTo>
                <a:lnTo>
                  <a:pt x="174606" y="59632"/>
                </a:lnTo>
                <a:lnTo>
                  <a:pt x="165402" y="79120"/>
                </a:lnTo>
                <a:lnTo>
                  <a:pt x="161764" y="90244"/>
                </a:lnTo>
                <a:lnTo>
                  <a:pt x="158491" y="101893"/>
                </a:lnTo>
                <a:lnTo>
                  <a:pt x="155462" y="114739"/>
                </a:lnTo>
                <a:lnTo>
                  <a:pt x="152597" y="128383"/>
                </a:lnTo>
                <a:lnTo>
                  <a:pt x="149838" y="142559"/>
                </a:lnTo>
                <a:lnTo>
                  <a:pt x="146308" y="157090"/>
                </a:lnTo>
                <a:lnTo>
                  <a:pt x="142260" y="171857"/>
                </a:lnTo>
                <a:lnTo>
                  <a:pt x="137868" y="186781"/>
                </a:lnTo>
                <a:lnTo>
                  <a:pt x="134095" y="202658"/>
                </a:lnTo>
                <a:lnTo>
                  <a:pt x="130731" y="219169"/>
                </a:lnTo>
                <a:lnTo>
                  <a:pt x="127642" y="236103"/>
                </a:lnTo>
                <a:lnTo>
                  <a:pt x="124736" y="258399"/>
                </a:lnTo>
                <a:lnTo>
                  <a:pt x="113991" y="359721"/>
                </a:lnTo>
                <a:lnTo>
                  <a:pt x="111402" y="380604"/>
                </a:lnTo>
                <a:lnTo>
                  <a:pt x="109676" y="399606"/>
                </a:lnTo>
                <a:lnTo>
                  <a:pt x="108527" y="417355"/>
                </a:lnTo>
                <a:lnTo>
                  <a:pt x="107248" y="449775"/>
                </a:lnTo>
                <a:lnTo>
                  <a:pt x="106528" y="491827"/>
                </a:lnTo>
                <a:lnTo>
                  <a:pt x="106228" y="604653"/>
                </a:lnTo>
                <a:lnTo>
                  <a:pt x="103969" y="620225"/>
                </a:lnTo>
                <a:lnTo>
                  <a:pt x="100143" y="633920"/>
                </a:lnTo>
                <a:lnTo>
                  <a:pt x="95619" y="642828"/>
                </a:lnTo>
                <a:lnTo>
                  <a:pt x="85816" y="655446"/>
                </a:lnTo>
                <a:lnTo>
                  <a:pt x="80786" y="660862"/>
                </a:lnTo>
                <a:lnTo>
                  <a:pt x="78259" y="662645"/>
                </a:lnTo>
                <a:lnTo>
                  <a:pt x="73194" y="664626"/>
                </a:lnTo>
                <a:lnTo>
                  <a:pt x="70658" y="664308"/>
                </a:lnTo>
                <a:lnTo>
                  <a:pt x="68120" y="663249"/>
                </a:lnTo>
                <a:lnTo>
                  <a:pt x="50187" y="653121"/>
                </a:lnTo>
                <a:lnTo>
                  <a:pt x="35858" y="641016"/>
                </a:lnTo>
                <a:lnTo>
                  <a:pt x="27538" y="632153"/>
                </a:lnTo>
                <a:lnTo>
                  <a:pt x="15296" y="612666"/>
                </a:lnTo>
                <a:lnTo>
                  <a:pt x="4726" y="592511"/>
                </a:lnTo>
                <a:lnTo>
                  <a:pt x="1848" y="582373"/>
                </a:lnTo>
                <a:lnTo>
                  <a:pt x="0" y="562067"/>
                </a:lnTo>
                <a:lnTo>
                  <a:pt x="695" y="557835"/>
                </a:lnTo>
                <a:lnTo>
                  <a:pt x="3725" y="550875"/>
                </a:lnTo>
                <a:lnTo>
                  <a:pt x="17806" y="534271"/>
                </a:lnTo>
                <a:lnTo>
                  <a:pt x="24031" y="527702"/>
                </a:lnTo>
                <a:lnTo>
                  <a:pt x="26875" y="525612"/>
                </a:lnTo>
                <a:lnTo>
                  <a:pt x="39783" y="519999"/>
                </a:lnTo>
                <a:lnTo>
                  <a:pt x="50449" y="514868"/>
                </a:lnTo>
                <a:lnTo>
                  <a:pt x="66477" y="506943"/>
                </a:lnTo>
                <a:lnTo>
                  <a:pt x="82632" y="500034"/>
                </a:lnTo>
                <a:lnTo>
                  <a:pt x="98279" y="494141"/>
                </a:lnTo>
                <a:lnTo>
                  <a:pt x="113700" y="488700"/>
                </a:lnTo>
                <a:lnTo>
                  <a:pt x="126763" y="483459"/>
                </a:lnTo>
                <a:lnTo>
                  <a:pt x="139905" y="477461"/>
                </a:lnTo>
                <a:lnTo>
                  <a:pt x="157038" y="469151"/>
                </a:lnTo>
                <a:lnTo>
                  <a:pt x="171423" y="459813"/>
                </a:lnTo>
                <a:lnTo>
                  <a:pt x="184309" y="450019"/>
                </a:lnTo>
                <a:lnTo>
                  <a:pt x="198502" y="440021"/>
                </a:lnTo>
                <a:lnTo>
                  <a:pt x="213277" y="432191"/>
                </a:lnTo>
                <a:lnTo>
                  <a:pt x="220773" y="428918"/>
                </a:lnTo>
                <a:lnTo>
                  <a:pt x="233617" y="418507"/>
                </a:lnTo>
                <a:lnTo>
                  <a:pt x="250368" y="400624"/>
                </a:lnTo>
                <a:lnTo>
                  <a:pt x="271199" y="379411"/>
                </a:lnTo>
                <a:lnTo>
                  <a:pt x="279171" y="366871"/>
                </a:lnTo>
                <a:lnTo>
                  <a:pt x="284690" y="353678"/>
                </a:lnTo>
                <a:lnTo>
                  <a:pt x="287797" y="335883"/>
                </a:lnTo>
                <a:lnTo>
                  <a:pt x="288716" y="315747"/>
                </a:lnTo>
                <a:lnTo>
                  <a:pt x="288933" y="304145"/>
                </a:lnTo>
                <a:lnTo>
                  <a:pt x="286771" y="293344"/>
                </a:lnTo>
                <a:lnTo>
                  <a:pt x="278484" y="272612"/>
                </a:lnTo>
                <a:lnTo>
                  <a:pt x="271188" y="261346"/>
                </a:lnTo>
                <a:lnTo>
                  <a:pt x="263665" y="252646"/>
                </a:lnTo>
                <a:lnTo>
                  <a:pt x="261138" y="250801"/>
                </a:lnTo>
                <a:lnTo>
                  <a:pt x="253537" y="247357"/>
                </a:lnTo>
                <a:lnTo>
                  <a:pt x="248461" y="243552"/>
                </a:lnTo>
                <a:lnTo>
                  <a:pt x="246769" y="243045"/>
                </a:lnTo>
                <a:lnTo>
                  <a:pt x="245641" y="243553"/>
                </a:lnTo>
                <a:lnTo>
                  <a:pt x="243517" y="246903"/>
                </a:lnTo>
                <a:lnTo>
                  <a:pt x="257722" y="255372"/>
                </a:lnTo>
                <a:lnTo>
                  <a:pt x="268235" y="262541"/>
                </a:lnTo>
                <a:lnTo>
                  <a:pt x="272652" y="265018"/>
                </a:lnTo>
                <a:lnTo>
                  <a:pt x="282074" y="267769"/>
                </a:lnTo>
                <a:lnTo>
                  <a:pt x="291906" y="269839"/>
                </a:lnTo>
                <a:lnTo>
                  <a:pt x="306962" y="274918"/>
                </a:lnTo>
                <a:lnTo>
                  <a:pt x="322148" y="277646"/>
                </a:lnTo>
                <a:lnTo>
                  <a:pt x="336525" y="282593"/>
                </a:lnTo>
                <a:lnTo>
                  <a:pt x="351654" y="286952"/>
                </a:lnTo>
                <a:lnTo>
                  <a:pt x="360084" y="290218"/>
                </a:lnTo>
                <a:lnTo>
                  <a:pt x="366653" y="291669"/>
                </a:lnTo>
                <a:lnTo>
                  <a:pt x="372396" y="294573"/>
                </a:lnTo>
                <a:lnTo>
                  <a:pt x="375111" y="296532"/>
                </a:lnTo>
                <a:lnTo>
                  <a:pt x="376923" y="298685"/>
                </a:lnTo>
                <a:lnTo>
                  <a:pt x="378130" y="300967"/>
                </a:lnTo>
                <a:lnTo>
                  <a:pt x="379471" y="305760"/>
                </a:lnTo>
                <a:lnTo>
                  <a:pt x="380067" y="310713"/>
                </a:lnTo>
                <a:lnTo>
                  <a:pt x="379380" y="313219"/>
                </a:lnTo>
                <a:lnTo>
                  <a:pt x="376358" y="318261"/>
                </a:lnTo>
                <a:lnTo>
                  <a:pt x="368366" y="328397"/>
                </a:lnTo>
                <a:lnTo>
                  <a:pt x="366666" y="333474"/>
                </a:lnTo>
                <a:lnTo>
                  <a:pt x="361394" y="340810"/>
                </a:lnTo>
                <a:lnTo>
                  <a:pt x="355100" y="348868"/>
                </a:lnTo>
                <a:lnTo>
                  <a:pt x="346683" y="367682"/>
                </a:lnTo>
                <a:lnTo>
                  <a:pt x="344328" y="374923"/>
                </a:lnTo>
                <a:lnTo>
                  <a:pt x="342816" y="386470"/>
                </a:lnTo>
                <a:lnTo>
                  <a:pt x="342556" y="394330"/>
                </a:lnTo>
                <a:lnTo>
                  <a:pt x="343365" y="396904"/>
                </a:lnTo>
                <a:lnTo>
                  <a:pt x="346523" y="402021"/>
                </a:lnTo>
                <a:lnTo>
                  <a:pt x="357105" y="413707"/>
                </a:lnTo>
                <a:lnTo>
                  <a:pt x="361533" y="416595"/>
                </a:lnTo>
                <a:lnTo>
                  <a:pt x="380802" y="423488"/>
                </a:lnTo>
                <a:lnTo>
                  <a:pt x="390819" y="427101"/>
                </a:lnTo>
                <a:lnTo>
                  <a:pt x="405978" y="429135"/>
                </a:lnTo>
                <a:lnTo>
                  <a:pt x="422042" y="429737"/>
                </a:lnTo>
                <a:lnTo>
                  <a:pt x="435395" y="429878"/>
                </a:lnTo>
                <a:lnTo>
                  <a:pt x="447537" y="427683"/>
                </a:lnTo>
                <a:lnTo>
                  <a:pt x="473176" y="419375"/>
                </a:lnTo>
                <a:lnTo>
                  <a:pt x="485497" y="414548"/>
                </a:lnTo>
                <a:lnTo>
                  <a:pt x="496617" y="408734"/>
                </a:lnTo>
                <a:lnTo>
                  <a:pt x="507203" y="400506"/>
                </a:lnTo>
                <a:lnTo>
                  <a:pt x="515296" y="391204"/>
                </a:lnTo>
                <a:lnTo>
                  <a:pt x="530087" y="371637"/>
                </a:lnTo>
                <a:lnTo>
                  <a:pt x="535344" y="362851"/>
                </a:lnTo>
                <a:lnTo>
                  <a:pt x="538244" y="353302"/>
                </a:lnTo>
                <a:lnTo>
                  <a:pt x="539018" y="348385"/>
                </a:lnTo>
                <a:lnTo>
                  <a:pt x="538687" y="344260"/>
                </a:lnTo>
                <a:lnTo>
                  <a:pt x="537620" y="340664"/>
                </a:lnTo>
                <a:lnTo>
                  <a:pt x="528324" y="320892"/>
                </a:lnTo>
                <a:lnTo>
                  <a:pt x="526658" y="314334"/>
                </a:lnTo>
                <a:lnTo>
                  <a:pt x="525367" y="312246"/>
                </a:lnTo>
                <a:lnTo>
                  <a:pt x="523660" y="310854"/>
                </a:lnTo>
                <a:lnTo>
                  <a:pt x="521675" y="309927"/>
                </a:lnTo>
                <a:lnTo>
                  <a:pt x="510790" y="308621"/>
                </a:lnTo>
                <a:lnTo>
                  <a:pt x="500886" y="308234"/>
                </a:lnTo>
                <a:lnTo>
                  <a:pt x="498026" y="309026"/>
                </a:lnTo>
                <a:lnTo>
                  <a:pt x="485093" y="316381"/>
                </a:lnTo>
                <a:lnTo>
                  <a:pt x="480725" y="318691"/>
                </a:lnTo>
                <a:lnTo>
                  <a:pt x="473610" y="325773"/>
                </a:lnTo>
                <a:lnTo>
                  <a:pt x="462146" y="344117"/>
                </a:lnTo>
                <a:lnTo>
                  <a:pt x="459145" y="354007"/>
                </a:lnTo>
                <a:lnTo>
                  <a:pt x="457218" y="374154"/>
                </a:lnTo>
                <a:lnTo>
                  <a:pt x="456885" y="389364"/>
                </a:lnTo>
                <a:lnTo>
                  <a:pt x="459065" y="399517"/>
                </a:lnTo>
                <a:lnTo>
                  <a:pt x="462856" y="408827"/>
                </a:lnTo>
                <a:lnTo>
                  <a:pt x="467363" y="415787"/>
                </a:lnTo>
                <a:lnTo>
                  <a:pt x="478705" y="428510"/>
                </a:lnTo>
                <a:lnTo>
                  <a:pt x="492791" y="438960"/>
                </a:lnTo>
                <a:lnTo>
                  <a:pt x="504939" y="442444"/>
                </a:lnTo>
                <a:lnTo>
                  <a:pt x="517958" y="443992"/>
                </a:lnTo>
                <a:lnTo>
                  <a:pt x="523800" y="444405"/>
                </a:lnTo>
                <a:lnTo>
                  <a:pt x="540565" y="44523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Annotation653"/>
          <p:cNvSpPr/>
          <p:nvPr/>
        </p:nvSpPr>
        <p:spPr>
          <a:xfrm>
            <a:off x="9609277" y="1310649"/>
            <a:ext cx="350063" cy="422176"/>
          </a:xfrm>
          <a:custGeom>
            <a:avLst/>
            <a:gdLst/>
            <a:ahLst/>
            <a:cxnLst/>
            <a:rect l="0" t="0" r="0" b="0"/>
            <a:pathLst>
              <a:path w="350063" h="422176">
                <a:moveTo>
                  <a:pt x="136703" y="99051"/>
                </a:moveTo>
                <a:lnTo>
                  <a:pt x="160974" y="86916"/>
                </a:lnTo>
                <a:lnTo>
                  <a:pt x="168123" y="82494"/>
                </a:lnTo>
                <a:lnTo>
                  <a:pt x="179033" y="72226"/>
                </a:lnTo>
                <a:lnTo>
                  <a:pt x="192470" y="58558"/>
                </a:lnTo>
                <a:lnTo>
                  <a:pt x="194202" y="55969"/>
                </a:lnTo>
                <a:lnTo>
                  <a:pt x="196124" y="50835"/>
                </a:lnTo>
                <a:lnTo>
                  <a:pt x="197359" y="40640"/>
                </a:lnTo>
                <a:lnTo>
                  <a:pt x="197528" y="35555"/>
                </a:lnTo>
                <a:lnTo>
                  <a:pt x="198419" y="33860"/>
                </a:lnTo>
                <a:lnTo>
                  <a:pt x="199861" y="32731"/>
                </a:lnTo>
                <a:lnTo>
                  <a:pt x="201668" y="31977"/>
                </a:lnTo>
                <a:lnTo>
                  <a:pt x="202026" y="30629"/>
                </a:lnTo>
                <a:lnTo>
                  <a:pt x="201418" y="28883"/>
                </a:lnTo>
                <a:lnTo>
                  <a:pt x="200166" y="26872"/>
                </a:lnTo>
                <a:lnTo>
                  <a:pt x="198774" y="22380"/>
                </a:lnTo>
                <a:lnTo>
                  <a:pt x="197760" y="9828"/>
                </a:lnTo>
                <a:lnTo>
                  <a:pt x="197683" y="4004"/>
                </a:lnTo>
                <a:lnTo>
                  <a:pt x="196830" y="2666"/>
                </a:lnTo>
                <a:lnTo>
                  <a:pt x="195414" y="1775"/>
                </a:lnTo>
                <a:lnTo>
                  <a:pt x="191584" y="784"/>
                </a:lnTo>
                <a:lnTo>
                  <a:pt x="182225" y="148"/>
                </a:lnTo>
                <a:lnTo>
                  <a:pt x="172223" y="22"/>
                </a:lnTo>
                <a:lnTo>
                  <a:pt x="164630" y="0"/>
                </a:lnTo>
                <a:lnTo>
                  <a:pt x="162094" y="844"/>
                </a:lnTo>
                <a:lnTo>
                  <a:pt x="154480" y="5230"/>
                </a:lnTo>
                <a:lnTo>
                  <a:pt x="149402" y="6553"/>
                </a:lnTo>
                <a:lnTo>
                  <a:pt x="141781" y="7297"/>
                </a:lnTo>
                <a:lnTo>
                  <a:pt x="139241" y="8249"/>
                </a:lnTo>
                <a:lnTo>
                  <a:pt x="130587" y="14144"/>
                </a:lnTo>
                <a:lnTo>
                  <a:pt x="119735" y="24596"/>
                </a:lnTo>
                <a:lnTo>
                  <a:pt x="115006" y="29310"/>
                </a:lnTo>
                <a:lnTo>
                  <a:pt x="114619" y="30544"/>
                </a:lnTo>
                <a:lnTo>
                  <a:pt x="114187" y="34172"/>
                </a:lnTo>
                <a:lnTo>
                  <a:pt x="114919" y="36325"/>
                </a:lnTo>
                <a:lnTo>
                  <a:pt x="119147" y="43401"/>
                </a:lnTo>
                <a:lnTo>
                  <a:pt x="120434" y="48353"/>
                </a:lnTo>
                <a:lnTo>
                  <a:pt x="121157" y="55901"/>
                </a:lnTo>
                <a:lnTo>
                  <a:pt x="122107" y="58431"/>
                </a:lnTo>
                <a:lnTo>
                  <a:pt x="126639" y="66037"/>
                </a:lnTo>
                <a:lnTo>
                  <a:pt x="128761" y="74687"/>
                </a:lnTo>
                <a:lnTo>
                  <a:pt x="128987" y="79791"/>
                </a:lnTo>
                <a:lnTo>
                  <a:pt x="129865" y="81977"/>
                </a:lnTo>
                <a:lnTo>
                  <a:pt x="135148" y="89100"/>
                </a:lnTo>
                <a:lnTo>
                  <a:pt x="142946" y="97574"/>
                </a:lnTo>
                <a:lnTo>
                  <a:pt x="143404" y="98913"/>
                </a:lnTo>
                <a:lnTo>
                  <a:pt x="143914" y="102659"/>
                </a:lnTo>
                <a:lnTo>
                  <a:pt x="144897" y="103996"/>
                </a:lnTo>
                <a:lnTo>
                  <a:pt x="146400" y="104888"/>
                </a:lnTo>
                <a:lnTo>
                  <a:pt x="148246" y="105482"/>
                </a:lnTo>
                <a:lnTo>
                  <a:pt x="152557" y="108401"/>
                </a:lnTo>
                <a:lnTo>
                  <a:pt x="154892" y="110364"/>
                </a:lnTo>
                <a:lnTo>
                  <a:pt x="157296" y="111673"/>
                </a:lnTo>
                <a:lnTo>
                  <a:pt x="162223" y="113127"/>
                </a:lnTo>
                <a:lnTo>
                  <a:pt x="163877" y="114362"/>
                </a:lnTo>
                <a:lnTo>
                  <a:pt x="164978" y="116032"/>
                </a:lnTo>
                <a:lnTo>
                  <a:pt x="165714" y="117992"/>
                </a:lnTo>
                <a:lnTo>
                  <a:pt x="167050" y="119298"/>
                </a:lnTo>
                <a:lnTo>
                  <a:pt x="168787" y="120169"/>
                </a:lnTo>
                <a:lnTo>
                  <a:pt x="172975" y="121137"/>
                </a:lnTo>
                <a:lnTo>
                  <a:pt x="182563" y="121758"/>
                </a:lnTo>
                <a:lnTo>
                  <a:pt x="192609" y="121881"/>
                </a:lnTo>
                <a:lnTo>
                  <a:pt x="223063" y="121911"/>
                </a:lnTo>
                <a:lnTo>
                  <a:pt x="224755" y="121064"/>
                </a:lnTo>
                <a:lnTo>
                  <a:pt x="225883" y="119653"/>
                </a:lnTo>
                <a:lnTo>
                  <a:pt x="226638" y="117866"/>
                </a:lnTo>
                <a:lnTo>
                  <a:pt x="227985" y="116674"/>
                </a:lnTo>
                <a:lnTo>
                  <a:pt x="229731" y="115880"/>
                </a:lnTo>
                <a:lnTo>
                  <a:pt x="231742" y="115350"/>
                </a:lnTo>
                <a:lnTo>
                  <a:pt x="236233" y="112504"/>
                </a:lnTo>
                <a:lnTo>
                  <a:pt x="246015" y="103778"/>
                </a:lnTo>
                <a:lnTo>
                  <a:pt x="247678" y="101356"/>
                </a:lnTo>
                <a:lnTo>
                  <a:pt x="250864" y="93901"/>
                </a:lnTo>
                <a:lnTo>
                  <a:pt x="259097" y="83797"/>
                </a:lnTo>
                <a:lnTo>
                  <a:pt x="261479" y="81262"/>
                </a:lnTo>
                <a:lnTo>
                  <a:pt x="263067" y="77878"/>
                </a:lnTo>
                <a:lnTo>
                  <a:pt x="266147" y="65873"/>
                </a:lnTo>
                <a:lnTo>
                  <a:pt x="269869" y="59469"/>
                </a:lnTo>
                <a:lnTo>
                  <a:pt x="278310" y="48460"/>
                </a:lnTo>
                <a:lnTo>
                  <a:pt x="281064" y="39624"/>
                </a:lnTo>
                <a:lnTo>
                  <a:pt x="281470" y="30825"/>
                </a:lnTo>
                <a:lnTo>
                  <a:pt x="277433" y="30576"/>
                </a:lnTo>
                <a:lnTo>
                  <a:pt x="275396" y="31388"/>
                </a:lnTo>
                <a:lnTo>
                  <a:pt x="267615" y="37041"/>
                </a:lnTo>
                <a:lnTo>
                  <a:pt x="258134" y="46242"/>
                </a:lnTo>
                <a:lnTo>
                  <a:pt x="255757" y="48605"/>
                </a:lnTo>
                <a:lnTo>
                  <a:pt x="254172" y="51874"/>
                </a:lnTo>
                <a:lnTo>
                  <a:pt x="251095" y="64564"/>
                </a:lnTo>
                <a:lnTo>
                  <a:pt x="247375" y="74128"/>
                </a:lnTo>
                <a:lnTo>
                  <a:pt x="240520" y="84987"/>
                </a:lnTo>
                <a:lnTo>
                  <a:pt x="233127" y="97612"/>
                </a:lnTo>
                <a:lnTo>
                  <a:pt x="230357" y="109418"/>
                </a:lnTo>
                <a:lnTo>
                  <a:pt x="229619" y="116123"/>
                </a:lnTo>
                <a:lnTo>
                  <a:pt x="227434" y="122285"/>
                </a:lnTo>
                <a:lnTo>
                  <a:pt x="220489" y="133649"/>
                </a:lnTo>
                <a:lnTo>
                  <a:pt x="216274" y="146601"/>
                </a:lnTo>
                <a:lnTo>
                  <a:pt x="215150" y="153611"/>
                </a:lnTo>
                <a:lnTo>
                  <a:pt x="213554" y="160824"/>
                </a:lnTo>
                <a:lnTo>
                  <a:pt x="211644" y="168173"/>
                </a:lnTo>
                <a:lnTo>
                  <a:pt x="209524" y="175613"/>
                </a:lnTo>
                <a:lnTo>
                  <a:pt x="204909" y="188394"/>
                </a:lnTo>
                <a:lnTo>
                  <a:pt x="202494" y="194173"/>
                </a:lnTo>
                <a:lnTo>
                  <a:pt x="200883" y="200566"/>
                </a:lnTo>
                <a:lnTo>
                  <a:pt x="199810" y="207367"/>
                </a:lnTo>
                <a:lnTo>
                  <a:pt x="199094" y="214442"/>
                </a:lnTo>
                <a:lnTo>
                  <a:pt x="197771" y="221698"/>
                </a:lnTo>
                <a:lnTo>
                  <a:pt x="196042" y="229076"/>
                </a:lnTo>
                <a:lnTo>
                  <a:pt x="194042" y="236534"/>
                </a:lnTo>
                <a:lnTo>
                  <a:pt x="189562" y="251595"/>
                </a:lnTo>
                <a:lnTo>
                  <a:pt x="187182" y="259167"/>
                </a:lnTo>
                <a:lnTo>
                  <a:pt x="182280" y="272096"/>
                </a:lnTo>
                <a:lnTo>
                  <a:pt x="176433" y="284333"/>
                </a:lnTo>
                <a:lnTo>
                  <a:pt x="172502" y="291152"/>
                </a:lnTo>
                <a:lnTo>
                  <a:pt x="168189" y="298239"/>
                </a:lnTo>
                <a:lnTo>
                  <a:pt x="161137" y="310628"/>
                </a:lnTo>
                <a:lnTo>
                  <a:pt x="155183" y="321779"/>
                </a:lnTo>
                <a:lnTo>
                  <a:pt x="149713" y="332379"/>
                </a:lnTo>
                <a:lnTo>
                  <a:pt x="142204" y="342734"/>
                </a:lnTo>
                <a:lnTo>
                  <a:pt x="134068" y="352982"/>
                </a:lnTo>
                <a:lnTo>
                  <a:pt x="127629" y="363180"/>
                </a:lnTo>
                <a:lnTo>
                  <a:pt x="119687" y="371100"/>
                </a:lnTo>
                <a:lnTo>
                  <a:pt x="111360" y="377442"/>
                </a:lnTo>
                <a:lnTo>
                  <a:pt x="101065" y="385772"/>
                </a:lnTo>
                <a:lnTo>
                  <a:pt x="92359" y="391018"/>
                </a:lnTo>
                <a:lnTo>
                  <a:pt x="82845" y="393914"/>
                </a:lnTo>
                <a:lnTo>
                  <a:pt x="72972" y="395201"/>
                </a:lnTo>
                <a:lnTo>
                  <a:pt x="62941" y="395773"/>
                </a:lnTo>
                <a:lnTo>
                  <a:pt x="52837" y="396028"/>
                </a:lnTo>
                <a:lnTo>
                  <a:pt x="47772" y="396095"/>
                </a:lnTo>
                <a:lnTo>
                  <a:pt x="37630" y="393913"/>
                </a:lnTo>
                <a:lnTo>
                  <a:pt x="28323" y="390121"/>
                </a:lnTo>
                <a:lnTo>
                  <a:pt x="18324" y="383226"/>
                </a:lnTo>
                <a:lnTo>
                  <a:pt x="12687" y="378315"/>
                </a:lnTo>
                <a:lnTo>
                  <a:pt x="4754" y="366746"/>
                </a:lnTo>
                <a:lnTo>
                  <a:pt x="1859" y="359702"/>
                </a:lnTo>
                <a:lnTo>
                  <a:pt x="571" y="352056"/>
                </a:lnTo>
                <a:lnTo>
                  <a:pt x="0" y="340191"/>
                </a:lnTo>
                <a:lnTo>
                  <a:pt x="2004" y="328709"/>
                </a:lnTo>
                <a:lnTo>
                  <a:pt x="4869" y="318808"/>
                </a:lnTo>
                <a:lnTo>
                  <a:pt x="6143" y="311585"/>
                </a:lnTo>
                <a:lnTo>
                  <a:pt x="11224" y="303295"/>
                </a:lnTo>
                <a:lnTo>
                  <a:pt x="18280" y="293966"/>
                </a:lnTo>
                <a:lnTo>
                  <a:pt x="24239" y="284176"/>
                </a:lnTo>
                <a:lnTo>
                  <a:pt x="31968" y="276438"/>
                </a:lnTo>
                <a:lnTo>
                  <a:pt x="36399" y="273189"/>
                </a:lnTo>
                <a:lnTo>
                  <a:pt x="45838" y="269579"/>
                </a:lnTo>
                <a:lnTo>
                  <a:pt x="56524" y="267975"/>
                </a:lnTo>
                <a:lnTo>
                  <a:pt x="62931" y="267547"/>
                </a:lnTo>
                <a:lnTo>
                  <a:pt x="69740" y="267262"/>
                </a:lnTo>
                <a:lnTo>
                  <a:pt x="76821" y="267918"/>
                </a:lnTo>
                <a:lnTo>
                  <a:pt x="84082" y="269202"/>
                </a:lnTo>
                <a:lnTo>
                  <a:pt x="91462" y="270905"/>
                </a:lnTo>
                <a:lnTo>
                  <a:pt x="98922" y="272887"/>
                </a:lnTo>
                <a:lnTo>
                  <a:pt x="113985" y="277347"/>
                </a:lnTo>
                <a:lnTo>
                  <a:pt x="120710" y="280568"/>
                </a:lnTo>
                <a:lnTo>
                  <a:pt x="126888" y="284409"/>
                </a:lnTo>
                <a:lnTo>
                  <a:pt x="132700" y="288663"/>
                </a:lnTo>
                <a:lnTo>
                  <a:pt x="139960" y="293192"/>
                </a:lnTo>
                <a:lnTo>
                  <a:pt x="148189" y="297906"/>
                </a:lnTo>
                <a:lnTo>
                  <a:pt x="157059" y="302741"/>
                </a:lnTo>
                <a:lnTo>
                  <a:pt x="165514" y="307657"/>
                </a:lnTo>
                <a:lnTo>
                  <a:pt x="181681" y="317636"/>
                </a:lnTo>
                <a:lnTo>
                  <a:pt x="205063" y="332774"/>
                </a:lnTo>
                <a:lnTo>
                  <a:pt x="211910" y="338686"/>
                </a:lnTo>
                <a:lnTo>
                  <a:pt x="218167" y="345168"/>
                </a:lnTo>
                <a:lnTo>
                  <a:pt x="224031" y="352029"/>
                </a:lnTo>
                <a:lnTo>
                  <a:pt x="230481" y="358296"/>
                </a:lnTo>
                <a:lnTo>
                  <a:pt x="237323" y="364168"/>
                </a:lnTo>
                <a:lnTo>
                  <a:pt x="244422" y="369776"/>
                </a:lnTo>
                <a:lnTo>
                  <a:pt x="250849" y="375207"/>
                </a:lnTo>
                <a:lnTo>
                  <a:pt x="256827" y="380522"/>
                </a:lnTo>
                <a:lnTo>
                  <a:pt x="267984" y="390943"/>
                </a:lnTo>
                <a:lnTo>
                  <a:pt x="278588" y="401218"/>
                </a:lnTo>
                <a:lnTo>
                  <a:pt x="288944" y="409172"/>
                </a:lnTo>
                <a:lnTo>
                  <a:pt x="298345" y="415529"/>
                </a:lnTo>
                <a:lnTo>
                  <a:pt x="305346" y="421177"/>
                </a:lnTo>
                <a:lnTo>
                  <a:pt x="308398" y="422175"/>
                </a:lnTo>
                <a:lnTo>
                  <a:pt x="311280" y="421994"/>
                </a:lnTo>
                <a:lnTo>
                  <a:pt x="321639" y="417693"/>
                </a:lnTo>
                <a:lnTo>
                  <a:pt x="326033" y="415619"/>
                </a:lnTo>
                <a:lnTo>
                  <a:pt x="328962" y="411696"/>
                </a:lnTo>
                <a:lnTo>
                  <a:pt x="330916" y="406541"/>
                </a:lnTo>
                <a:lnTo>
                  <a:pt x="332218" y="400565"/>
                </a:lnTo>
                <a:lnTo>
                  <a:pt x="334780" y="394040"/>
                </a:lnTo>
                <a:lnTo>
                  <a:pt x="338181" y="387150"/>
                </a:lnTo>
                <a:lnTo>
                  <a:pt x="350062" y="36575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Annotation654"/>
          <p:cNvSpPr/>
          <p:nvPr/>
        </p:nvSpPr>
        <p:spPr>
          <a:xfrm>
            <a:off x="10051124" y="945942"/>
            <a:ext cx="205397" cy="690741"/>
          </a:xfrm>
          <a:custGeom>
            <a:avLst/>
            <a:gdLst/>
            <a:ahLst/>
            <a:cxnLst/>
            <a:rect l="0" t="0" r="0" b="0"/>
            <a:pathLst>
              <a:path w="205397" h="690741">
                <a:moveTo>
                  <a:pt x="182537" y="59898"/>
                </a:moveTo>
                <a:lnTo>
                  <a:pt x="178492" y="55853"/>
                </a:lnTo>
                <a:lnTo>
                  <a:pt x="177299" y="53814"/>
                </a:lnTo>
                <a:lnTo>
                  <a:pt x="174776" y="46901"/>
                </a:lnTo>
                <a:lnTo>
                  <a:pt x="171185" y="41986"/>
                </a:lnTo>
                <a:lnTo>
                  <a:pt x="168196" y="40336"/>
                </a:lnTo>
                <a:lnTo>
                  <a:pt x="164510" y="39237"/>
                </a:lnTo>
                <a:lnTo>
                  <a:pt x="160358" y="38504"/>
                </a:lnTo>
                <a:lnTo>
                  <a:pt x="157591" y="37169"/>
                </a:lnTo>
                <a:lnTo>
                  <a:pt x="155747" y="35432"/>
                </a:lnTo>
                <a:lnTo>
                  <a:pt x="152850" y="31244"/>
                </a:lnTo>
                <a:lnTo>
                  <a:pt x="148740" y="26561"/>
                </a:lnTo>
                <a:lnTo>
                  <a:pt x="146459" y="24973"/>
                </a:lnTo>
                <a:lnTo>
                  <a:pt x="141666" y="23209"/>
                </a:lnTo>
                <a:lnTo>
                  <a:pt x="140050" y="21892"/>
                </a:lnTo>
                <a:lnTo>
                  <a:pt x="138971" y="20167"/>
                </a:lnTo>
                <a:lnTo>
                  <a:pt x="137242" y="15361"/>
                </a:lnTo>
                <a:lnTo>
                  <a:pt x="132898" y="10483"/>
                </a:lnTo>
                <a:lnTo>
                  <a:pt x="130817" y="9175"/>
                </a:lnTo>
                <a:lnTo>
                  <a:pt x="126248" y="7721"/>
                </a:lnTo>
                <a:lnTo>
                  <a:pt x="121395" y="7075"/>
                </a:lnTo>
                <a:lnTo>
                  <a:pt x="116416" y="6788"/>
                </a:lnTo>
                <a:lnTo>
                  <a:pt x="111380" y="6660"/>
                </a:lnTo>
                <a:lnTo>
                  <a:pt x="103786" y="6588"/>
                </a:lnTo>
                <a:lnTo>
                  <a:pt x="100403" y="5731"/>
                </a:lnTo>
                <a:lnTo>
                  <a:pt x="96454" y="4314"/>
                </a:lnTo>
                <a:lnTo>
                  <a:pt x="92128" y="2522"/>
                </a:lnTo>
                <a:lnTo>
                  <a:pt x="88397" y="1327"/>
                </a:lnTo>
                <a:lnTo>
                  <a:pt x="81995" y="0"/>
                </a:lnTo>
                <a:lnTo>
                  <a:pt x="78255" y="492"/>
                </a:lnTo>
                <a:lnTo>
                  <a:pt x="74068" y="1668"/>
                </a:lnTo>
                <a:lnTo>
                  <a:pt x="69585" y="3298"/>
                </a:lnTo>
                <a:lnTo>
                  <a:pt x="65748" y="4384"/>
                </a:lnTo>
                <a:lnTo>
                  <a:pt x="62344" y="5109"/>
                </a:lnTo>
                <a:lnTo>
                  <a:pt x="59228" y="5592"/>
                </a:lnTo>
                <a:lnTo>
                  <a:pt x="55458" y="6761"/>
                </a:lnTo>
                <a:lnTo>
                  <a:pt x="51252" y="8386"/>
                </a:lnTo>
                <a:lnTo>
                  <a:pt x="46753" y="10317"/>
                </a:lnTo>
                <a:lnTo>
                  <a:pt x="42907" y="12450"/>
                </a:lnTo>
                <a:lnTo>
                  <a:pt x="39497" y="14720"/>
                </a:lnTo>
                <a:lnTo>
                  <a:pt x="36377" y="17079"/>
                </a:lnTo>
                <a:lnTo>
                  <a:pt x="34296" y="19499"/>
                </a:lnTo>
                <a:lnTo>
                  <a:pt x="32910" y="21958"/>
                </a:lnTo>
                <a:lnTo>
                  <a:pt x="25264" y="39756"/>
                </a:lnTo>
                <a:lnTo>
                  <a:pt x="23738" y="46148"/>
                </a:lnTo>
                <a:lnTo>
                  <a:pt x="22879" y="62597"/>
                </a:lnTo>
                <a:lnTo>
                  <a:pt x="22625" y="79512"/>
                </a:lnTo>
                <a:lnTo>
                  <a:pt x="24821" y="99095"/>
                </a:lnTo>
                <a:lnTo>
                  <a:pt x="26593" y="111430"/>
                </a:lnTo>
                <a:lnTo>
                  <a:pt x="27776" y="126426"/>
                </a:lnTo>
                <a:lnTo>
                  <a:pt x="28562" y="143197"/>
                </a:lnTo>
                <a:lnTo>
                  <a:pt x="29086" y="161150"/>
                </a:lnTo>
                <a:lnTo>
                  <a:pt x="30283" y="176506"/>
                </a:lnTo>
                <a:lnTo>
                  <a:pt x="31926" y="190130"/>
                </a:lnTo>
                <a:lnTo>
                  <a:pt x="33870" y="202599"/>
                </a:lnTo>
                <a:lnTo>
                  <a:pt x="35167" y="214299"/>
                </a:lnTo>
                <a:lnTo>
                  <a:pt x="36029" y="225485"/>
                </a:lnTo>
                <a:lnTo>
                  <a:pt x="36989" y="246946"/>
                </a:lnTo>
                <a:lnTo>
                  <a:pt x="37528" y="278068"/>
                </a:lnTo>
                <a:lnTo>
                  <a:pt x="37727" y="329102"/>
                </a:lnTo>
                <a:lnTo>
                  <a:pt x="36889" y="340121"/>
                </a:lnTo>
                <a:lnTo>
                  <a:pt x="35485" y="351700"/>
                </a:lnTo>
                <a:lnTo>
                  <a:pt x="33702" y="363653"/>
                </a:lnTo>
                <a:lnTo>
                  <a:pt x="31666" y="375008"/>
                </a:lnTo>
                <a:lnTo>
                  <a:pt x="29463" y="385964"/>
                </a:lnTo>
                <a:lnTo>
                  <a:pt x="24757" y="407170"/>
                </a:lnTo>
                <a:lnTo>
                  <a:pt x="19843" y="427883"/>
                </a:lnTo>
                <a:lnTo>
                  <a:pt x="17095" y="446120"/>
                </a:lnTo>
                <a:lnTo>
                  <a:pt x="15026" y="462692"/>
                </a:lnTo>
                <a:lnTo>
                  <a:pt x="11285" y="478524"/>
                </a:lnTo>
                <a:lnTo>
                  <a:pt x="9058" y="494027"/>
                </a:lnTo>
                <a:lnTo>
                  <a:pt x="7221" y="509384"/>
                </a:lnTo>
                <a:lnTo>
                  <a:pt x="3583" y="524676"/>
                </a:lnTo>
                <a:lnTo>
                  <a:pt x="1402" y="539939"/>
                </a:lnTo>
                <a:lnTo>
                  <a:pt x="432" y="555190"/>
                </a:lnTo>
                <a:lnTo>
                  <a:pt x="0" y="570434"/>
                </a:lnTo>
                <a:lnTo>
                  <a:pt x="2067" y="583419"/>
                </a:lnTo>
                <a:lnTo>
                  <a:pt x="7990" y="600249"/>
                </a:lnTo>
                <a:lnTo>
                  <a:pt x="12674" y="610781"/>
                </a:lnTo>
                <a:lnTo>
                  <a:pt x="17577" y="621106"/>
                </a:lnTo>
                <a:lnTo>
                  <a:pt x="22580" y="633597"/>
                </a:lnTo>
                <a:lnTo>
                  <a:pt x="25099" y="640484"/>
                </a:lnTo>
                <a:lnTo>
                  <a:pt x="28472" y="645922"/>
                </a:lnTo>
                <a:lnTo>
                  <a:pt x="32412" y="650394"/>
                </a:lnTo>
                <a:lnTo>
                  <a:pt x="36735" y="654222"/>
                </a:lnTo>
                <a:lnTo>
                  <a:pt x="40461" y="658467"/>
                </a:lnTo>
                <a:lnTo>
                  <a:pt x="46861" y="667700"/>
                </a:lnTo>
                <a:lnTo>
                  <a:pt x="50600" y="671686"/>
                </a:lnTo>
                <a:lnTo>
                  <a:pt x="54785" y="675190"/>
                </a:lnTo>
                <a:lnTo>
                  <a:pt x="59268" y="678373"/>
                </a:lnTo>
                <a:lnTo>
                  <a:pt x="66492" y="681341"/>
                </a:lnTo>
                <a:lnTo>
                  <a:pt x="75539" y="684167"/>
                </a:lnTo>
                <a:lnTo>
                  <a:pt x="85806" y="686897"/>
                </a:lnTo>
                <a:lnTo>
                  <a:pt x="96036" y="688717"/>
                </a:lnTo>
                <a:lnTo>
                  <a:pt x="106244" y="689931"/>
                </a:lnTo>
                <a:lnTo>
                  <a:pt x="116434" y="690740"/>
                </a:lnTo>
                <a:lnTo>
                  <a:pt x="124922" y="690433"/>
                </a:lnTo>
                <a:lnTo>
                  <a:pt x="132274" y="689381"/>
                </a:lnTo>
                <a:lnTo>
                  <a:pt x="138868" y="687833"/>
                </a:lnTo>
                <a:lnTo>
                  <a:pt x="145805" y="685108"/>
                </a:lnTo>
                <a:lnTo>
                  <a:pt x="152969" y="681598"/>
                </a:lnTo>
                <a:lnTo>
                  <a:pt x="160284" y="677565"/>
                </a:lnTo>
                <a:lnTo>
                  <a:pt x="166855" y="673182"/>
                </a:lnTo>
                <a:lnTo>
                  <a:pt x="172929" y="668568"/>
                </a:lnTo>
                <a:lnTo>
                  <a:pt x="178672" y="663798"/>
                </a:lnTo>
                <a:lnTo>
                  <a:pt x="184192" y="658925"/>
                </a:lnTo>
                <a:lnTo>
                  <a:pt x="205396" y="63901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Annotation655"/>
          <p:cNvSpPr/>
          <p:nvPr/>
        </p:nvSpPr>
        <p:spPr>
          <a:xfrm>
            <a:off x="10241292" y="1005840"/>
            <a:ext cx="205633" cy="311124"/>
          </a:xfrm>
          <a:custGeom>
            <a:avLst/>
            <a:gdLst/>
            <a:ahLst/>
            <a:cxnLst/>
            <a:rect l="0" t="0" r="0" b="0"/>
            <a:pathLst>
              <a:path w="205633" h="311124">
                <a:moveTo>
                  <a:pt x="60949" y="0"/>
                </a:moveTo>
                <a:lnTo>
                  <a:pt x="50342" y="0"/>
                </a:lnTo>
                <a:lnTo>
                  <a:pt x="47951" y="847"/>
                </a:lnTo>
                <a:lnTo>
                  <a:pt x="43036" y="4045"/>
                </a:lnTo>
                <a:lnTo>
                  <a:pt x="38030" y="6031"/>
                </a:lnTo>
                <a:lnTo>
                  <a:pt x="35509" y="6561"/>
                </a:lnTo>
                <a:lnTo>
                  <a:pt x="30451" y="9407"/>
                </a:lnTo>
                <a:lnTo>
                  <a:pt x="25381" y="13494"/>
                </a:lnTo>
                <a:lnTo>
                  <a:pt x="20306" y="18133"/>
                </a:lnTo>
                <a:lnTo>
                  <a:pt x="18614" y="20555"/>
                </a:lnTo>
                <a:lnTo>
                  <a:pt x="11629" y="37096"/>
                </a:lnTo>
                <a:lnTo>
                  <a:pt x="7138" y="44145"/>
                </a:lnTo>
                <a:lnTo>
                  <a:pt x="4755" y="47210"/>
                </a:lnTo>
                <a:lnTo>
                  <a:pt x="2107" y="52873"/>
                </a:lnTo>
                <a:lnTo>
                  <a:pt x="617" y="60822"/>
                </a:lnTo>
                <a:lnTo>
                  <a:pt x="267" y="66825"/>
                </a:lnTo>
                <a:lnTo>
                  <a:pt x="71" y="78878"/>
                </a:lnTo>
                <a:lnTo>
                  <a:pt x="0" y="93664"/>
                </a:lnTo>
                <a:lnTo>
                  <a:pt x="843" y="96309"/>
                </a:lnTo>
                <a:lnTo>
                  <a:pt x="4038" y="101506"/>
                </a:lnTo>
                <a:lnTo>
                  <a:pt x="6074" y="103231"/>
                </a:lnTo>
                <a:lnTo>
                  <a:pt x="8280" y="104381"/>
                </a:lnTo>
                <a:lnTo>
                  <a:pt x="10595" y="105147"/>
                </a:lnTo>
                <a:lnTo>
                  <a:pt x="15426" y="108256"/>
                </a:lnTo>
                <a:lnTo>
                  <a:pt x="17900" y="110271"/>
                </a:lnTo>
                <a:lnTo>
                  <a:pt x="21243" y="111614"/>
                </a:lnTo>
                <a:lnTo>
                  <a:pt x="25166" y="112509"/>
                </a:lnTo>
                <a:lnTo>
                  <a:pt x="29473" y="113106"/>
                </a:lnTo>
                <a:lnTo>
                  <a:pt x="33192" y="113504"/>
                </a:lnTo>
                <a:lnTo>
                  <a:pt x="39580" y="113946"/>
                </a:lnTo>
                <a:lnTo>
                  <a:pt x="47501" y="114143"/>
                </a:lnTo>
                <a:lnTo>
                  <a:pt x="51983" y="114195"/>
                </a:lnTo>
                <a:lnTo>
                  <a:pt x="55818" y="113383"/>
                </a:lnTo>
                <a:lnTo>
                  <a:pt x="59222" y="111996"/>
                </a:lnTo>
                <a:lnTo>
                  <a:pt x="62336" y="110224"/>
                </a:lnTo>
                <a:lnTo>
                  <a:pt x="66108" y="109042"/>
                </a:lnTo>
                <a:lnTo>
                  <a:pt x="70314" y="108255"/>
                </a:lnTo>
                <a:lnTo>
                  <a:pt x="74812" y="107730"/>
                </a:lnTo>
                <a:lnTo>
                  <a:pt x="78658" y="106533"/>
                </a:lnTo>
                <a:lnTo>
                  <a:pt x="82068" y="104889"/>
                </a:lnTo>
                <a:lnTo>
                  <a:pt x="88115" y="100804"/>
                </a:lnTo>
                <a:lnTo>
                  <a:pt x="93624" y="96166"/>
                </a:lnTo>
                <a:lnTo>
                  <a:pt x="98896" y="91283"/>
                </a:lnTo>
                <a:lnTo>
                  <a:pt x="101486" y="88795"/>
                </a:lnTo>
                <a:lnTo>
                  <a:pt x="106622" y="81516"/>
                </a:lnTo>
                <a:lnTo>
                  <a:pt x="111729" y="73482"/>
                </a:lnTo>
                <a:lnTo>
                  <a:pt x="116820" y="67090"/>
                </a:lnTo>
                <a:lnTo>
                  <a:pt x="119647" y="61427"/>
                </a:lnTo>
                <a:lnTo>
                  <a:pt x="120904" y="55241"/>
                </a:lnTo>
                <a:lnTo>
                  <a:pt x="121462" y="46847"/>
                </a:lnTo>
                <a:lnTo>
                  <a:pt x="121820" y="38981"/>
                </a:lnTo>
                <a:lnTo>
                  <a:pt x="121905" y="24300"/>
                </a:lnTo>
                <a:lnTo>
                  <a:pt x="121059" y="23820"/>
                </a:lnTo>
                <a:lnTo>
                  <a:pt x="117863" y="23287"/>
                </a:lnTo>
                <a:lnTo>
                  <a:pt x="115823" y="23991"/>
                </a:lnTo>
                <a:lnTo>
                  <a:pt x="111302" y="27032"/>
                </a:lnTo>
                <a:lnTo>
                  <a:pt x="109757" y="29028"/>
                </a:lnTo>
                <a:lnTo>
                  <a:pt x="108728" y="31205"/>
                </a:lnTo>
                <a:lnTo>
                  <a:pt x="108041" y="33503"/>
                </a:lnTo>
                <a:lnTo>
                  <a:pt x="105021" y="38315"/>
                </a:lnTo>
                <a:lnTo>
                  <a:pt x="100856" y="43275"/>
                </a:lnTo>
                <a:lnTo>
                  <a:pt x="96182" y="48302"/>
                </a:lnTo>
                <a:lnTo>
                  <a:pt x="94598" y="50828"/>
                </a:lnTo>
                <a:lnTo>
                  <a:pt x="91521" y="58428"/>
                </a:lnTo>
                <a:lnTo>
                  <a:pt x="87801" y="63504"/>
                </a:lnTo>
                <a:lnTo>
                  <a:pt x="86470" y="66889"/>
                </a:lnTo>
                <a:lnTo>
                  <a:pt x="84992" y="75166"/>
                </a:lnTo>
                <a:lnTo>
                  <a:pt x="84334" y="82232"/>
                </a:lnTo>
                <a:lnTo>
                  <a:pt x="84159" y="85301"/>
                </a:lnTo>
                <a:lnTo>
                  <a:pt x="84889" y="88194"/>
                </a:lnTo>
                <a:lnTo>
                  <a:pt x="87957" y="93666"/>
                </a:lnTo>
                <a:lnTo>
                  <a:pt x="92144" y="98921"/>
                </a:lnTo>
                <a:lnTo>
                  <a:pt x="97685" y="105147"/>
                </a:lnTo>
                <a:lnTo>
                  <a:pt x="102690" y="110271"/>
                </a:lnTo>
                <a:lnTo>
                  <a:pt x="104863" y="111614"/>
                </a:lnTo>
                <a:lnTo>
                  <a:pt x="109534" y="113106"/>
                </a:lnTo>
                <a:lnTo>
                  <a:pt x="114432" y="113769"/>
                </a:lnTo>
                <a:lnTo>
                  <a:pt x="120280" y="114064"/>
                </a:lnTo>
                <a:lnTo>
                  <a:pt x="128522" y="114195"/>
                </a:lnTo>
                <a:lnTo>
                  <a:pt x="132244" y="113383"/>
                </a:lnTo>
                <a:lnTo>
                  <a:pt x="141527" y="109042"/>
                </a:lnTo>
                <a:lnTo>
                  <a:pt x="146996" y="107730"/>
                </a:lnTo>
                <a:lnTo>
                  <a:pt x="152251" y="104889"/>
                </a:lnTo>
                <a:lnTo>
                  <a:pt x="158254" y="100804"/>
                </a:lnTo>
                <a:lnTo>
                  <a:pt x="162224" y="98529"/>
                </a:lnTo>
                <a:lnTo>
                  <a:pt x="166565" y="96166"/>
                </a:lnTo>
                <a:lnTo>
                  <a:pt x="169459" y="93744"/>
                </a:lnTo>
                <a:lnTo>
                  <a:pt x="171389" y="91283"/>
                </a:lnTo>
                <a:lnTo>
                  <a:pt x="174378" y="86290"/>
                </a:lnTo>
                <a:lnTo>
                  <a:pt x="178530" y="81249"/>
                </a:lnTo>
                <a:lnTo>
                  <a:pt x="183198" y="76186"/>
                </a:lnTo>
                <a:lnTo>
                  <a:pt x="190585" y="68576"/>
                </a:lnTo>
                <a:lnTo>
                  <a:pt x="193094" y="66037"/>
                </a:lnTo>
                <a:lnTo>
                  <a:pt x="194765" y="63498"/>
                </a:lnTo>
                <a:lnTo>
                  <a:pt x="197668" y="54845"/>
                </a:lnTo>
                <a:lnTo>
                  <a:pt x="198661" y="54343"/>
                </a:lnTo>
                <a:lnTo>
                  <a:pt x="202023" y="53786"/>
                </a:lnTo>
                <a:lnTo>
                  <a:pt x="203258" y="54484"/>
                </a:lnTo>
                <a:lnTo>
                  <a:pt x="204081" y="55796"/>
                </a:lnTo>
                <a:lnTo>
                  <a:pt x="204997" y="59512"/>
                </a:lnTo>
                <a:lnTo>
                  <a:pt x="205511" y="67210"/>
                </a:lnTo>
                <a:lnTo>
                  <a:pt x="205632" y="75309"/>
                </a:lnTo>
                <a:lnTo>
                  <a:pt x="204818" y="80686"/>
                </a:lnTo>
                <a:lnTo>
                  <a:pt x="203427" y="86811"/>
                </a:lnTo>
                <a:lnTo>
                  <a:pt x="201654" y="93434"/>
                </a:lnTo>
                <a:lnTo>
                  <a:pt x="199625" y="99542"/>
                </a:lnTo>
                <a:lnTo>
                  <a:pt x="197427" y="105308"/>
                </a:lnTo>
                <a:lnTo>
                  <a:pt x="195114" y="110846"/>
                </a:lnTo>
                <a:lnTo>
                  <a:pt x="193572" y="117077"/>
                </a:lnTo>
                <a:lnTo>
                  <a:pt x="192543" y="123771"/>
                </a:lnTo>
                <a:lnTo>
                  <a:pt x="191859" y="130774"/>
                </a:lnTo>
                <a:lnTo>
                  <a:pt x="190554" y="137983"/>
                </a:lnTo>
                <a:lnTo>
                  <a:pt x="188840" y="145329"/>
                </a:lnTo>
                <a:lnTo>
                  <a:pt x="186850" y="152766"/>
                </a:lnTo>
                <a:lnTo>
                  <a:pt x="185522" y="160264"/>
                </a:lnTo>
                <a:lnTo>
                  <a:pt x="184638" y="167803"/>
                </a:lnTo>
                <a:lnTo>
                  <a:pt x="184048" y="175368"/>
                </a:lnTo>
                <a:lnTo>
                  <a:pt x="182808" y="182952"/>
                </a:lnTo>
                <a:lnTo>
                  <a:pt x="181134" y="190548"/>
                </a:lnTo>
                <a:lnTo>
                  <a:pt x="179173" y="198152"/>
                </a:lnTo>
                <a:lnTo>
                  <a:pt x="177863" y="204915"/>
                </a:lnTo>
                <a:lnTo>
                  <a:pt x="176991" y="211117"/>
                </a:lnTo>
                <a:lnTo>
                  <a:pt x="176411" y="216944"/>
                </a:lnTo>
                <a:lnTo>
                  <a:pt x="175176" y="223370"/>
                </a:lnTo>
                <a:lnTo>
                  <a:pt x="173507" y="230193"/>
                </a:lnTo>
                <a:lnTo>
                  <a:pt x="171547" y="237282"/>
                </a:lnTo>
                <a:lnTo>
                  <a:pt x="170241" y="243701"/>
                </a:lnTo>
                <a:lnTo>
                  <a:pt x="169370" y="249674"/>
                </a:lnTo>
                <a:lnTo>
                  <a:pt x="168790" y="255350"/>
                </a:lnTo>
                <a:lnTo>
                  <a:pt x="167555" y="260826"/>
                </a:lnTo>
                <a:lnTo>
                  <a:pt x="165887" y="266171"/>
                </a:lnTo>
                <a:lnTo>
                  <a:pt x="161775" y="275778"/>
                </a:lnTo>
                <a:lnTo>
                  <a:pt x="157124" y="282870"/>
                </a:lnTo>
                <a:lnTo>
                  <a:pt x="154493" y="291102"/>
                </a:lnTo>
                <a:lnTo>
                  <a:pt x="153792" y="295668"/>
                </a:lnTo>
                <a:lnTo>
                  <a:pt x="152477" y="298712"/>
                </a:lnTo>
                <a:lnTo>
                  <a:pt x="150755" y="300741"/>
                </a:lnTo>
                <a:lnTo>
                  <a:pt x="146582" y="303843"/>
                </a:lnTo>
                <a:lnTo>
                  <a:pt x="141907" y="308044"/>
                </a:lnTo>
                <a:lnTo>
                  <a:pt x="138626" y="309502"/>
                </a:lnTo>
                <a:lnTo>
                  <a:pt x="134748" y="310475"/>
                </a:lnTo>
                <a:lnTo>
                  <a:pt x="130467" y="311123"/>
                </a:lnTo>
                <a:lnTo>
                  <a:pt x="126767" y="310709"/>
                </a:lnTo>
                <a:lnTo>
                  <a:pt x="123454" y="309586"/>
                </a:lnTo>
                <a:lnTo>
                  <a:pt x="117515" y="306081"/>
                </a:lnTo>
                <a:lnTo>
                  <a:pt x="112054" y="301700"/>
                </a:lnTo>
                <a:lnTo>
                  <a:pt x="108565" y="299347"/>
                </a:lnTo>
                <a:lnTo>
                  <a:pt x="104545" y="296931"/>
                </a:lnTo>
                <a:lnTo>
                  <a:pt x="100172" y="294474"/>
                </a:lnTo>
                <a:lnTo>
                  <a:pt x="96411" y="291989"/>
                </a:lnTo>
                <a:lnTo>
                  <a:pt x="93057" y="289486"/>
                </a:lnTo>
                <a:lnTo>
                  <a:pt x="89974" y="286971"/>
                </a:lnTo>
                <a:lnTo>
                  <a:pt x="84291" y="279660"/>
                </a:lnTo>
                <a:lnTo>
                  <a:pt x="78942" y="270767"/>
                </a:lnTo>
                <a:lnTo>
                  <a:pt x="68569" y="2514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Annotation656"/>
          <p:cNvSpPr/>
          <p:nvPr/>
        </p:nvSpPr>
        <p:spPr>
          <a:xfrm>
            <a:off x="10447363" y="937710"/>
            <a:ext cx="213018" cy="296731"/>
          </a:xfrm>
          <a:custGeom>
            <a:avLst/>
            <a:gdLst/>
            <a:ahLst/>
            <a:cxnLst/>
            <a:rect l="0" t="0" r="0" b="0"/>
            <a:pathLst>
              <a:path w="213018" h="296731">
                <a:moveTo>
                  <a:pt x="22517" y="113850"/>
                </a:moveTo>
                <a:lnTo>
                  <a:pt x="22517" y="91018"/>
                </a:lnTo>
                <a:lnTo>
                  <a:pt x="30073" y="83432"/>
                </a:lnTo>
                <a:lnTo>
                  <a:pt x="30108" y="83398"/>
                </a:lnTo>
                <a:lnTo>
                  <a:pt x="30135" y="94722"/>
                </a:lnTo>
                <a:lnTo>
                  <a:pt x="29289" y="96018"/>
                </a:lnTo>
                <a:lnTo>
                  <a:pt x="27877" y="96882"/>
                </a:lnTo>
                <a:lnTo>
                  <a:pt x="26092" y="97458"/>
                </a:lnTo>
                <a:lnTo>
                  <a:pt x="24899" y="98689"/>
                </a:lnTo>
                <a:lnTo>
                  <a:pt x="24105" y="100356"/>
                </a:lnTo>
                <a:lnTo>
                  <a:pt x="23575" y="102314"/>
                </a:lnTo>
                <a:lnTo>
                  <a:pt x="20729" y="106747"/>
                </a:lnTo>
                <a:lnTo>
                  <a:pt x="18785" y="109115"/>
                </a:lnTo>
                <a:lnTo>
                  <a:pt x="17488" y="111540"/>
                </a:lnTo>
                <a:lnTo>
                  <a:pt x="14818" y="118998"/>
                </a:lnTo>
                <a:lnTo>
                  <a:pt x="11192" y="124040"/>
                </a:lnTo>
                <a:lnTo>
                  <a:pt x="9887" y="127417"/>
                </a:lnTo>
                <a:lnTo>
                  <a:pt x="8436" y="135684"/>
                </a:lnTo>
                <a:lnTo>
                  <a:pt x="5534" y="142745"/>
                </a:lnTo>
                <a:lnTo>
                  <a:pt x="3574" y="145814"/>
                </a:lnTo>
                <a:lnTo>
                  <a:pt x="1398" y="153738"/>
                </a:lnTo>
                <a:lnTo>
                  <a:pt x="430" y="162058"/>
                </a:lnTo>
                <a:lnTo>
                  <a:pt x="0" y="168578"/>
                </a:lnTo>
                <a:lnTo>
                  <a:pt x="732" y="171502"/>
                </a:lnTo>
                <a:lnTo>
                  <a:pt x="4961" y="179663"/>
                </a:lnTo>
                <a:lnTo>
                  <a:pt x="7437" y="187443"/>
                </a:lnTo>
                <a:lnTo>
                  <a:pt x="12309" y="195110"/>
                </a:lnTo>
                <a:lnTo>
                  <a:pt x="13746" y="200201"/>
                </a:lnTo>
                <a:lnTo>
                  <a:pt x="14976" y="201897"/>
                </a:lnTo>
                <a:lnTo>
                  <a:pt x="16642" y="203028"/>
                </a:lnTo>
                <a:lnTo>
                  <a:pt x="20752" y="204285"/>
                </a:lnTo>
                <a:lnTo>
                  <a:pt x="25402" y="204843"/>
                </a:lnTo>
                <a:lnTo>
                  <a:pt x="30288" y="205091"/>
                </a:lnTo>
                <a:lnTo>
                  <a:pt x="35283" y="205202"/>
                </a:lnTo>
                <a:lnTo>
                  <a:pt x="47924" y="205278"/>
                </a:lnTo>
                <a:lnTo>
                  <a:pt x="50462" y="204435"/>
                </a:lnTo>
                <a:lnTo>
                  <a:pt x="55539" y="201241"/>
                </a:lnTo>
                <a:lnTo>
                  <a:pt x="60617" y="197000"/>
                </a:lnTo>
                <a:lnTo>
                  <a:pt x="66544" y="192292"/>
                </a:lnTo>
                <a:lnTo>
                  <a:pt x="70495" y="189851"/>
                </a:lnTo>
                <a:lnTo>
                  <a:pt x="74821" y="187378"/>
                </a:lnTo>
                <a:lnTo>
                  <a:pt x="78553" y="184882"/>
                </a:lnTo>
                <a:lnTo>
                  <a:pt x="84957" y="179851"/>
                </a:lnTo>
                <a:lnTo>
                  <a:pt x="87003" y="176477"/>
                </a:lnTo>
                <a:lnTo>
                  <a:pt x="89277" y="168213"/>
                </a:lnTo>
                <a:lnTo>
                  <a:pt x="91577" y="163639"/>
                </a:lnTo>
                <a:lnTo>
                  <a:pt x="94804" y="158896"/>
                </a:lnTo>
                <a:lnTo>
                  <a:pt x="98648" y="154041"/>
                </a:lnTo>
                <a:lnTo>
                  <a:pt x="105177" y="146388"/>
                </a:lnTo>
                <a:lnTo>
                  <a:pt x="108103" y="143162"/>
                </a:lnTo>
                <a:lnTo>
                  <a:pt x="110900" y="138471"/>
                </a:lnTo>
                <a:lnTo>
                  <a:pt x="113613" y="132804"/>
                </a:lnTo>
                <a:lnTo>
                  <a:pt x="116267" y="126486"/>
                </a:lnTo>
                <a:lnTo>
                  <a:pt x="118884" y="120581"/>
                </a:lnTo>
                <a:lnTo>
                  <a:pt x="124049" y="109504"/>
                </a:lnTo>
                <a:lnTo>
                  <a:pt x="131715" y="93747"/>
                </a:lnTo>
                <a:lnTo>
                  <a:pt x="133417" y="87748"/>
                </a:lnTo>
                <a:lnTo>
                  <a:pt x="134551" y="81209"/>
                </a:lnTo>
                <a:lnTo>
                  <a:pt x="135305" y="74309"/>
                </a:lnTo>
                <a:lnTo>
                  <a:pt x="136655" y="68016"/>
                </a:lnTo>
                <a:lnTo>
                  <a:pt x="138403" y="62127"/>
                </a:lnTo>
                <a:lnTo>
                  <a:pt x="140414" y="56508"/>
                </a:lnTo>
                <a:lnTo>
                  <a:pt x="142601" y="51069"/>
                </a:lnTo>
                <a:lnTo>
                  <a:pt x="144907" y="45749"/>
                </a:lnTo>
                <a:lnTo>
                  <a:pt x="147290" y="40510"/>
                </a:lnTo>
                <a:lnTo>
                  <a:pt x="149938" y="32430"/>
                </a:lnTo>
                <a:lnTo>
                  <a:pt x="151115" y="26017"/>
                </a:lnTo>
                <a:lnTo>
                  <a:pt x="151638" y="20344"/>
                </a:lnTo>
                <a:lnTo>
                  <a:pt x="152624" y="17646"/>
                </a:lnTo>
                <a:lnTo>
                  <a:pt x="157210" y="9804"/>
                </a:lnTo>
                <a:lnTo>
                  <a:pt x="159459" y="562"/>
                </a:lnTo>
                <a:lnTo>
                  <a:pt x="159579" y="0"/>
                </a:lnTo>
                <a:lnTo>
                  <a:pt x="153573" y="5722"/>
                </a:lnTo>
                <a:lnTo>
                  <a:pt x="149062" y="10196"/>
                </a:lnTo>
                <a:lnTo>
                  <a:pt x="147520" y="12574"/>
                </a:lnTo>
                <a:lnTo>
                  <a:pt x="142787" y="24732"/>
                </a:lnTo>
                <a:lnTo>
                  <a:pt x="139470" y="32755"/>
                </a:lnTo>
                <a:lnTo>
                  <a:pt x="136756" y="43726"/>
                </a:lnTo>
                <a:lnTo>
                  <a:pt x="133121" y="55590"/>
                </a:lnTo>
                <a:lnTo>
                  <a:pt x="131811" y="61464"/>
                </a:lnTo>
                <a:lnTo>
                  <a:pt x="130939" y="67072"/>
                </a:lnTo>
                <a:lnTo>
                  <a:pt x="130359" y="72505"/>
                </a:lnTo>
                <a:lnTo>
                  <a:pt x="129971" y="77820"/>
                </a:lnTo>
                <a:lnTo>
                  <a:pt x="129713" y="83057"/>
                </a:lnTo>
                <a:lnTo>
                  <a:pt x="129539" y="88241"/>
                </a:lnTo>
                <a:lnTo>
                  <a:pt x="129264" y="113966"/>
                </a:lnTo>
                <a:lnTo>
                  <a:pt x="129226" y="125472"/>
                </a:lnTo>
                <a:lnTo>
                  <a:pt x="130063" y="130912"/>
                </a:lnTo>
                <a:lnTo>
                  <a:pt x="131468" y="136231"/>
                </a:lnTo>
                <a:lnTo>
                  <a:pt x="133250" y="141471"/>
                </a:lnTo>
                <a:lnTo>
                  <a:pt x="135286" y="146657"/>
                </a:lnTo>
                <a:lnTo>
                  <a:pt x="137489" y="151808"/>
                </a:lnTo>
                <a:lnTo>
                  <a:pt x="142196" y="162047"/>
                </a:lnTo>
                <a:lnTo>
                  <a:pt x="147109" y="172242"/>
                </a:lnTo>
                <a:lnTo>
                  <a:pt x="152114" y="180160"/>
                </a:lnTo>
                <a:lnTo>
                  <a:pt x="158010" y="187348"/>
                </a:lnTo>
                <a:lnTo>
                  <a:pt x="161951" y="191635"/>
                </a:lnTo>
                <a:lnTo>
                  <a:pt x="173333" y="203502"/>
                </a:lnTo>
                <a:lnTo>
                  <a:pt x="176400" y="206638"/>
                </a:lnTo>
                <a:lnTo>
                  <a:pt x="179293" y="208729"/>
                </a:lnTo>
                <a:lnTo>
                  <a:pt x="184764" y="211052"/>
                </a:lnTo>
                <a:lnTo>
                  <a:pt x="188255" y="212518"/>
                </a:lnTo>
                <a:lnTo>
                  <a:pt x="192275" y="214342"/>
                </a:lnTo>
                <a:lnTo>
                  <a:pt x="196649" y="216405"/>
                </a:lnTo>
                <a:lnTo>
                  <a:pt x="200411" y="217780"/>
                </a:lnTo>
                <a:lnTo>
                  <a:pt x="206850" y="219308"/>
                </a:lnTo>
                <a:lnTo>
                  <a:pt x="211190" y="220168"/>
                </a:lnTo>
                <a:lnTo>
                  <a:pt x="211798" y="219442"/>
                </a:lnTo>
                <a:lnTo>
                  <a:pt x="212474" y="216378"/>
                </a:lnTo>
                <a:lnTo>
                  <a:pt x="212909" y="207511"/>
                </a:lnTo>
                <a:lnTo>
                  <a:pt x="213011" y="190031"/>
                </a:lnTo>
                <a:lnTo>
                  <a:pt x="213017" y="159923"/>
                </a:lnTo>
                <a:lnTo>
                  <a:pt x="213017" y="163720"/>
                </a:lnTo>
                <a:lnTo>
                  <a:pt x="211323" y="164877"/>
                </a:lnTo>
                <a:lnTo>
                  <a:pt x="204927" y="166162"/>
                </a:lnTo>
                <a:lnTo>
                  <a:pt x="201696" y="167351"/>
                </a:lnTo>
                <a:lnTo>
                  <a:pt x="195849" y="170931"/>
                </a:lnTo>
                <a:lnTo>
                  <a:pt x="192259" y="173917"/>
                </a:lnTo>
                <a:lnTo>
                  <a:pt x="188172" y="177601"/>
                </a:lnTo>
                <a:lnTo>
                  <a:pt x="183752" y="181751"/>
                </a:lnTo>
                <a:lnTo>
                  <a:pt x="179114" y="185364"/>
                </a:lnTo>
                <a:lnTo>
                  <a:pt x="174328" y="188619"/>
                </a:lnTo>
                <a:lnTo>
                  <a:pt x="169443" y="191636"/>
                </a:lnTo>
                <a:lnTo>
                  <a:pt x="165342" y="195341"/>
                </a:lnTo>
                <a:lnTo>
                  <a:pt x="161759" y="199504"/>
                </a:lnTo>
                <a:lnTo>
                  <a:pt x="155522" y="208645"/>
                </a:lnTo>
                <a:lnTo>
                  <a:pt x="152674" y="213453"/>
                </a:lnTo>
                <a:lnTo>
                  <a:pt x="149927" y="218352"/>
                </a:lnTo>
                <a:lnTo>
                  <a:pt x="148097" y="223311"/>
                </a:lnTo>
                <a:lnTo>
                  <a:pt x="146877" y="228311"/>
                </a:lnTo>
                <a:lnTo>
                  <a:pt x="146062" y="233337"/>
                </a:lnTo>
                <a:lnTo>
                  <a:pt x="146368" y="237535"/>
                </a:lnTo>
                <a:lnTo>
                  <a:pt x="147417" y="241180"/>
                </a:lnTo>
                <a:lnTo>
                  <a:pt x="150842" y="248334"/>
                </a:lnTo>
                <a:lnTo>
                  <a:pt x="155186" y="257159"/>
                </a:lnTo>
                <a:lnTo>
                  <a:pt x="158374" y="261036"/>
                </a:lnTo>
                <a:lnTo>
                  <a:pt x="162195" y="264467"/>
                </a:lnTo>
                <a:lnTo>
                  <a:pt x="166435" y="267602"/>
                </a:lnTo>
                <a:lnTo>
                  <a:pt x="170109" y="271384"/>
                </a:lnTo>
                <a:lnTo>
                  <a:pt x="176447" y="280103"/>
                </a:lnTo>
                <a:lnTo>
                  <a:pt x="181018" y="283105"/>
                </a:lnTo>
                <a:lnTo>
                  <a:pt x="186603" y="285107"/>
                </a:lnTo>
                <a:lnTo>
                  <a:pt x="192868" y="286441"/>
                </a:lnTo>
                <a:lnTo>
                  <a:pt x="197891" y="288177"/>
                </a:lnTo>
                <a:lnTo>
                  <a:pt x="202085" y="290182"/>
                </a:lnTo>
                <a:lnTo>
                  <a:pt x="213017" y="29673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Annotation657"/>
          <p:cNvSpPr/>
          <p:nvPr/>
        </p:nvSpPr>
        <p:spPr>
          <a:xfrm>
            <a:off x="10645141" y="1188728"/>
            <a:ext cx="15240" cy="144773"/>
          </a:xfrm>
          <a:custGeom>
            <a:avLst/>
            <a:gdLst/>
            <a:ahLst/>
            <a:cxnLst/>
            <a:rect l="0" t="0" r="0" b="0"/>
            <a:pathLst>
              <a:path w="15240" h="144773">
                <a:moveTo>
                  <a:pt x="7618" y="7612"/>
                </a:moveTo>
                <a:lnTo>
                  <a:pt x="0" y="7612"/>
                </a:lnTo>
                <a:lnTo>
                  <a:pt x="15142" y="7612"/>
                </a:lnTo>
                <a:lnTo>
                  <a:pt x="15210" y="3567"/>
                </a:lnTo>
                <a:lnTo>
                  <a:pt x="15239" y="0"/>
                </a:lnTo>
                <a:lnTo>
                  <a:pt x="15239" y="14477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Annotation658"/>
          <p:cNvSpPr/>
          <p:nvPr/>
        </p:nvSpPr>
        <p:spPr>
          <a:xfrm>
            <a:off x="10629900" y="975360"/>
            <a:ext cx="30481" cy="777241"/>
          </a:xfrm>
          <a:custGeom>
            <a:avLst/>
            <a:gdLst/>
            <a:ahLst/>
            <a:cxnLst/>
            <a:rect l="0" t="0" r="0" b="0"/>
            <a:pathLst>
              <a:path w="30481" h="777241">
                <a:moveTo>
                  <a:pt x="30480" y="0"/>
                </a:moveTo>
                <a:lnTo>
                  <a:pt x="30480" y="730006"/>
                </a:lnTo>
                <a:lnTo>
                  <a:pt x="29633" y="737284"/>
                </a:lnTo>
                <a:lnTo>
                  <a:pt x="28222" y="743830"/>
                </a:lnTo>
                <a:lnTo>
                  <a:pt x="26434" y="749886"/>
                </a:lnTo>
                <a:lnTo>
                  <a:pt x="22702" y="755617"/>
                </a:lnTo>
                <a:lnTo>
                  <a:pt x="17675" y="761132"/>
                </a:lnTo>
                <a:lnTo>
                  <a:pt x="0" y="777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9752" y="498485"/>
            <a:ext cx="10255369" cy="1848465"/>
            <a:chOff x="229752" y="498485"/>
            <a:chExt cx="10255369" cy="1848465"/>
          </a:xfrm>
        </p:grpSpPr>
        <p:sp>
          <p:nvSpPr>
            <p:cNvPr id="6" name="SMARTInkAnnotation438"/>
            <p:cNvSpPr/>
            <p:nvPr/>
          </p:nvSpPr>
          <p:spPr>
            <a:xfrm>
              <a:off x="229752" y="1089660"/>
              <a:ext cx="4098369" cy="160021"/>
            </a:xfrm>
            <a:custGeom>
              <a:avLst/>
              <a:gdLst/>
              <a:ahLst/>
              <a:cxnLst/>
              <a:rect l="0" t="0" r="0" b="0"/>
              <a:pathLst>
                <a:path w="4098369" h="160021">
                  <a:moveTo>
                    <a:pt x="14088" y="160020"/>
                  </a:moveTo>
                  <a:lnTo>
                    <a:pt x="7527" y="160020"/>
                  </a:lnTo>
                  <a:lnTo>
                    <a:pt x="2737" y="155975"/>
                  </a:lnTo>
                  <a:lnTo>
                    <a:pt x="0" y="153459"/>
                  </a:lnTo>
                  <a:lnTo>
                    <a:pt x="1309" y="152260"/>
                  </a:lnTo>
                  <a:lnTo>
                    <a:pt x="7280" y="148669"/>
                  </a:lnTo>
                  <a:lnTo>
                    <a:pt x="13320" y="144250"/>
                  </a:lnTo>
                  <a:lnTo>
                    <a:pt x="18827" y="139465"/>
                  </a:lnTo>
                  <a:lnTo>
                    <a:pt x="24096" y="134515"/>
                  </a:lnTo>
                  <a:lnTo>
                    <a:pt x="31823" y="126969"/>
                  </a:lnTo>
                  <a:lnTo>
                    <a:pt x="35225" y="125286"/>
                  </a:lnTo>
                  <a:lnTo>
                    <a:pt x="55109" y="120327"/>
                  </a:lnTo>
                  <a:lnTo>
                    <a:pt x="67880" y="116132"/>
                  </a:lnTo>
                  <a:lnTo>
                    <a:pt x="79200" y="111445"/>
                  </a:lnTo>
                  <a:lnTo>
                    <a:pt x="89875" y="108798"/>
                  </a:lnTo>
                  <a:lnTo>
                    <a:pt x="107663" y="105050"/>
                  </a:lnTo>
                  <a:lnTo>
                    <a:pt x="121717" y="100875"/>
                  </a:lnTo>
                  <a:lnTo>
                    <a:pt x="136430" y="96198"/>
                  </a:lnTo>
                  <a:lnTo>
                    <a:pt x="168132" y="89809"/>
                  </a:lnTo>
                  <a:lnTo>
                    <a:pt x="182459" y="86482"/>
                  </a:lnTo>
                  <a:lnTo>
                    <a:pt x="231337" y="81718"/>
                  </a:lnTo>
                  <a:lnTo>
                    <a:pt x="264811" y="77290"/>
                  </a:lnTo>
                  <a:lnTo>
                    <a:pt x="335886" y="73985"/>
                  </a:lnTo>
                  <a:lnTo>
                    <a:pt x="375115" y="69648"/>
                  </a:lnTo>
                  <a:lnTo>
                    <a:pt x="464350" y="66364"/>
                  </a:lnTo>
                  <a:lnTo>
                    <a:pt x="539928" y="61434"/>
                  </a:lnTo>
                  <a:lnTo>
                    <a:pt x="628771" y="56943"/>
                  </a:lnTo>
                  <a:lnTo>
                    <a:pt x="750374" y="53434"/>
                  </a:lnTo>
                  <a:lnTo>
                    <a:pt x="1257235" y="53340"/>
                  </a:lnTo>
                  <a:lnTo>
                    <a:pt x="1302190" y="49295"/>
                  </a:lnTo>
                  <a:lnTo>
                    <a:pt x="1420425" y="45860"/>
                  </a:lnTo>
                  <a:lnTo>
                    <a:pt x="1477969" y="41703"/>
                  </a:lnTo>
                  <a:lnTo>
                    <a:pt x="1599081" y="38241"/>
                  </a:lnTo>
                  <a:lnTo>
                    <a:pt x="3408658" y="38100"/>
                  </a:lnTo>
                  <a:lnTo>
                    <a:pt x="3447750" y="42145"/>
                  </a:lnTo>
                  <a:lnTo>
                    <a:pt x="3524331" y="45406"/>
                  </a:lnTo>
                  <a:lnTo>
                    <a:pt x="3590121" y="39648"/>
                  </a:lnTo>
                  <a:lnTo>
                    <a:pt x="3715680" y="38140"/>
                  </a:lnTo>
                  <a:lnTo>
                    <a:pt x="3752738" y="35854"/>
                  </a:lnTo>
                  <a:lnTo>
                    <a:pt x="3822256" y="30952"/>
                  </a:lnTo>
                  <a:lnTo>
                    <a:pt x="3916598" y="28235"/>
                  </a:lnTo>
                  <a:lnTo>
                    <a:pt x="3935476" y="26095"/>
                  </a:lnTo>
                  <a:lnTo>
                    <a:pt x="3960386" y="27958"/>
                  </a:lnTo>
                  <a:lnTo>
                    <a:pt x="4018129" y="23109"/>
                  </a:lnTo>
                  <a:lnTo>
                    <a:pt x="4029144" y="25228"/>
                  </a:lnTo>
                  <a:lnTo>
                    <a:pt x="4039684" y="28146"/>
                  </a:lnTo>
                  <a:lnTo>
                    <a:pt x="4050012" y="29443"/>
                  </a:lnTo>
                  <a:lnTo>
                    <a:pt x="4054291" y="28942"/>
                  </a:lnTo>
                  <a:lnTo>
                    <a:pt x="4057989" y="27761"/>
                  </a:lnTo>
                  <a:lnTo>
                    <a:pt x="4064357" y="25038"/>
                  </a:lnTo>
                  <a:lnTo>
                    <a:pt x="4072702" y="23505"/>
                  </a:lnTo>
                  <a:lnTo>
                    <a:pt x="4098368" y="22860"/>
                  </a:lnTo>
                  <a:lnTo>
                    <a:pt x="4090306" y="22860"/>
                  </a:lnTo>
                  <a:lnTo>
                    <a:pt x="4087079" y="22013"/>
                  </a:lnTo>
                  <a:lnTo>
                    <a:pt x="4081237" y="18815"/>
                  </a:lnTo>
                  <a:lnTo>
                    <a:pt x="4073561" y="14571"/>
                  </a:lnTo>
                  <a:lnTo>
                    <a:pt x="4045068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39"/>
            <p:cNvSpPr/>
            <p:nvPr/>
          </p:nvSpPr>
          <p:spPr>
            <a:xfrm>
              <a:off x="243984" y="1219671"/>
              <a:ext cx="5044299" cy="669774"/>
            </a:xfrm>
            <a:custGeom>
              <a:avLst/>
              <a:gdLst/>
              <a:ahLst/>
              <a:cxnLst/>
              <a:rect l="0" t="0" r="0" b="0"/>
              <a:pathLst>
                <a:path w="5044299" h="669774">
                  <a:moveTo>
                    <a:pt x="5044298" y="159549"/>
                  </a:moveTo>
                  <a:lnTo>
                    <a:pt x="5044298" y="163594"/>
                  </a:lnTo>
                  <a:lnTo>
                    <a:pt x="5043451" y="164786"/>
                  </a:lnTo>
                  <a:lnTo>
                    <a:pt x="5042040" y="165580"/>
                  </a:lnTo>
                  <a:lnTo>
                    <a:pt x="5038214" y="166463"/>
                  </a:lnTo>
                  <a:lnTo>
                    <a:pt x="5030430" y="167076"/>
                  </a:lnTo>
                  <a:lnTo>
                    <a:pt x="5029973" y="166260"/>
                  </a:lnTo>
                  <a:lnTo>
                    <a:pt x="5029464" y="163096"/>
                  </a:lnTo>
                  <a:lnTo>
                    <a:pt x="5028483" y="161914"/>
                  </a:lnTo>
                  <a:lnTo>
                    <a:pt x="5026980" y="161125"/>
                  </a:lnTo>
                  <a:lnTo>
                    <a:pt x="5022533" y="159860"/>
                  </a:lnTo>
                  <a:lnTo>
                    <a:pt x="5022168" y="158910"/>
                  </a:lnTo>
                  <a:lnTo>
                    <a:pt x="5021762" y="155596"/>
                  </a:lnTo>
                  <a:lnTo>
                    <a:pt x="5020808" y="154374"/>
                  </a:lnTo>
                  <a:lnTo>
                    <a:pt x="5019324" y="153559"/>
                  </a:lnTo>
                  <a:lnTo>
                    <a:pt x="5014140" y="152024"/>
                  </a:lnTo>
                  <a:lnTo>
                    <a:pt x="5006520" y="144625"/>
                  </a:lnTo>
                  <a:lnTo>
                    <a:pt x="4995620" y="144337"/>
                  </a:lnTo>
                  <a:lnTo>
                    <a:pt x="4994066" y="143481"/>
                  </a:lnTo>
                  <a:lnTo>
                    <a:pt x="4993030" y="142063"/>
                  </a:lnTo>
                  <a:lnTo>
                    <a:pt x="4992339" y="140272"/>
                  </a:lnTo>
                  <a:lnTo>
                    <a:pt x="4991032" y="139078"/>
                  </a:lnTo>
                  <a:lnTo>
                    <a:pt x="4989314" y="138281"/>
                  </a:lnTo>
                  <a:lnTo>
                    <a:pt x="4987322" y="137751"/>
                  </a:lnTo>
                  <a:lnTo>
                    <a:pt x="4982851" y="134903"/>
                  </a:lnTo>
                  <a:lnTo>
                    <a:pt x="4980473" y="132958"/>
                  </a:lnTo>
                  <a:lnTo>
                    <a:pt x="4978041" y="131662"/>
                  </a:lnTo>
                  <a:lnTo>
                    <a:pt x="4973082" y="130221"/>
                  </a:lnTo>
                  <a:lnTo>
                    <a:pt x="4957762" y="128450"/>
                  </a:lnTo>
                  <a:lnTo>
                    <a:pt x="4947631" y="123900"/>
                  </a:lnTo>
                  <a:lnTo>
                    <a:pt x="4929467" y="119675"/>
                  </a:lnTo>
                  <a:lnTo>
                    <a:pt x="4916858" y="115561"/>
                  </a:lnTo>
                  <a:lnTo>
                    <a:pt x="4909765" y="113752"/>
                  </a:lnTo>
                  <a:lnTo>
                    <a:pt x="4896251" y="108820"/>
                  </a:lnTo>
                  <a:lnTo>
                    <a:pt x="4874256" y="106725"/>
                  </a:lnTo>
                  <a:lnTo>
                    <a:pt x="4861198" y="105592"/>
                  </a:lnTo>
                  <a:lnTo>
                    <a:pt x="4837828" y="99678"/>
                  </a:lnTo>
                  <a:lnTo>
                    <a:pt x="4806978" y="96475"/>
                  </a:lnTo>
                  <a:lnTo>
                    <a:pt x="4787150" y="92600"/>
                  </a:lnTo>
                  <a:lnTo>
                    <a:pt x="4638689" y="84939"/>
                  </a:lnTo>
                  <a:lnTo>
                    <a:pt x="4581582" y="81231"/>
                  </a:lnTo>
                  <a:lnTo>
                    <a:pt x="4554983" y="77359"/>
                  </a:lnTo>
                  <a:lnTo>
                    <a:pt x="4399755" y="62936"/>
                  </a:lnTo>
                  <a:lnTo>
                    <a:pt x="4246781" y="53581"/>
                  </a:lnTo>
                  <a:lnTo>
                    <a:pt x="4079166" y="45460"/>
                  </a:lnTo>
                  <a:lnTo>
                    <a:pt x="3929218" y="43907"/>
                  </a:lnTo>
                  <a:lnTo>
                    <a:pt x="3782976" y="37716"/>
                  </a:lnTo>
                  <a:lnTo>
                    <a:pt x="3384190" y="37629"/>
                  </a:lnTo>
                  <a:lnTo>
                    <a:pt x="3239444" y="30323"/>
                  </a:lnTo>
                  <a:lnTo>
                    <a:pt x="3097180" y="30017"/>
                  </a:lnTo>
                  <a:lnTo>
                    <a:pt x="2952466" y="22703"/>
                  </a:lnTo>
                  <a:lnTo>
                    <a:pt x="2811582" y="16370"/>
                  </a:lnTo>
                  <a:lnTo>
                    <a:pt x="2668548" y="14831"/>
                  </a:lnTo>
                  <a:lnTo>
                    <a:pt x="2496729" y="12247"/>
                  </a:lnTo>
                  <a:lnTo>
                    <a:pt x="2345437" y="7397"/>
                  </a:lnTo>
                  <a:lnTo>
                    <a:pt x="2173681" y="7155"/>
                  </a:lnTo>
                  <a:lnTo>
                    <a:pt x="2017552" y="0"/>
                  </a:lnTo>
                  <a:lnTo>
                    <a:pt x="1874307" y="3602"/>
                  </a:lnTo>
                  <a:lnTo>
                    <a:pt x="1726763" y="6941"/>
                  </a:lnTo>
                  <a:lnTo>
                    <a:pt x="1577700" y="9395"/>
                  </a:lnTo>
                  <a:lnTo>
                    <a:pt x="1428425" y="18500"/>
                  </a:lnTo>
                  <a:lnTo>
                    <a:pt x="1273010" y="28245"/>
                  </a:lnTo>
                  <a:lnTo>
                    <a:pt x="1035021" y="55418"/>
                  </a:lnTo>
                  <a:lnTo>
                    <a:pt x="882172" y="80103"/>
                  </a:lnTo>
                  <a:lnTo>
                    <a:pt x="779759" y="97461"/>
                  </a:lnTo>
                  <a:lnTo>
                    <a:pt x="680310" y="115604"/>
                  </a:lnTo>
                  <a:lnTo>
                    <a:pt x="553709" y="142932"/>
                  </a:lnTo>
                  <a:lnTo>
                    <a:pt x="483329" y="162319"/>
                  </a:lnTo>
                  <a:lnTo>
                    <a:pt x="400120" y="187519"/>
                  </a:lnTo>
                  <a:lnTo>
                    <a:pt x="326457" y="206862"/>
                  </a:lnTo>
                  <a:lnTo>
                    <a:pt x="274437" y="225904"/>
                  </a:lnTo>
                  <a:lnTo>
                    <a:pt x="226313" y="245124"/>
                  </a:lnTo>
                  <a:lnTo>
                    <a:pt x="172963" y="264756"/>
                  </a:lnTo>
                  <a:lnTo>
                    <a:pt x="130116" y="283198"/>
                  </a:lnTo>
                  <a:lnTo>
                    <a:pt x="113629" y="291551"/>
                  </a:lnTo>
                  <a:lnTo>
                    <a:pt x="87001" y="301860"/>
                  </a:lnTo>
                  <a:lnTo>
                    <a:pt x="56508" y="320948"/>
                  </a:lnTo>
                  <a:lnTo>
                    <a:pt x="35569" y="332886"/>
                  </a:lnTo>
                  <a:lnTo>
                    <a:pt x="14081" y="351499"/>
                  </a:lnTo>
                  <a:lnTo>
                    <a:pt x="5388" y="363931"/>
                  </a:lnTo>
                  <a:lnTo>
                    <a:pt x="2315" y="373434"/>
                  </a:lnTo>
                  <a:lnTo>
                    <a:pt x="180" y="393141"/>
                  </a:lnTo>
                  <a:lnTo>
                    <a:pt x="0" y="401939"/>
                  </a:lnTo>
                  <a:lnTo>
                    <a:pt x="2178" y="411493"/>
                  </a:lnTo>
                  <a:lnTo>
                    <a:pt x="8164" y="428650"/>
                  </a:lnTo>
                  <a:lnTo>
                    <a:pt x="15300" y="447563"/>
                  </a:lnTo>
                  <a:lnTo>
                    <a:pt x="21113" y="458582"/>
                  </a:lnTo>
                  <a:lnTo>
                    <a:pt x="38643" y="479453"/>
                  </a:lnTo>
                  <a:lnTo>
                    <a:pt x="55657" y="494789"/>
                  </a:lnTo>
                  <a:lnTo>
                    <a:pt x="80117" y="515141"/>
                  </a:lnTo>
                  <a:lnTo>
                    <a:pt x="95359" y="523047"/>
                  </a:lnTo>
                  <a:lnTo>
                    <a:pt x="120722" y="534517"/>
                  </a:lnTo>
                  <a:lnTo>
                    <a:pt x="137394" y="542948"/>
                  </a:lnTo>
                  <a:lnTo>
                    <a:pt x="185660" y="562021"/>
                  </a:lnTo>
                  <a:lnTo>
                    <a:pt x="256876" y="580844"/>
                  </a:lnTo>
                  <a:lnTo>
                    <a:pt x="364046" y="601495"/>
                  </a:lnTo>
                  <a:lnTo>
                    <a:pt x="510501" y="619603"/>
                  </a:lnTo>
                  <a:lnTo>
                    <a:pt x="665471" y="635596"/>
                  </a:lnTo>
                  <a:lnTo>
                    <a:pt x="813613" y="645483"/>
                  </a:lnTo>
                  <a:lnTo>
                    <a:pt x="970372" y="648007"/>
                  </a:lnTo>
                  <a:lnTo>
                    <a:pt x="1112390" y="654374"/>
                  </a:lnTo>
                  <a:lnTo>
                    <a:pt x="1315577" y="654841"/>
                  </a:lnTo>
                  <a:lnTo>
                    <a:pt x="1458663" y="661762"/>
                  </a:lnTo>
                  <a:lnTo>
                    <a:pt x="1609463" y="664685"/>
                  </a:lnTo>
                  <a:lnTo>
                    <a:pt x="1761241" y="669773"/>
                  </a:lnTo>
                  <a:lnTo>
                    <a:pt x="1903900" y="663500"/>
                  </a:lnTo>
                  <a:lnTo>
                    <a:pt x="2117878" y="662496"/>
                  </a:lnTo>
                  <a:lnTo>
                    <a:pt x="2261908" y="655910"/>
                  </a:lnTo>
                  <a:lnTo>
                    <a:pt x="2404107" y="650897"/>
                  </a:lnTo>
                  <a:lnTo>
                    <a:pt x="2599920" y="641341"/>
                  </a:lnTo>
                  <a:lnTo>
                    <a:pt x="2769612" y="633149"/>
                  </a:lnTo>
                  <a:lnTo>
                    <a:pt x="2940242" y="624296"/>
                  </a:lnTo>
                  <a:lnTo>
                    <a:pt x="3078255" y="617523"/>
                  </a:lnTo>
                  <a:lnTo>
                    <a:pt x="3487367" y="616749"/>
                  </a:lnTo>
                  <a:lnTo>
                    <a:pt x="3640434" y="609600"/>
                  </a:lnTo>
                  <a:lnTo>
                    <a:pt x="3831337" y="601831"/>
                  </a:lnTo>
                  <a:lnTo>
                    <a:pt x="3983376" y="592115"/>
                  </a:lnTo>
                  <a:lnTo>
                    <a:pt x="4162887" y="575019"/>
                  </a:lnTo>
                  <a:lnTo>
                    <a:pt x="4327223" y="557604"/>
                  </a:lnTo>
                  <a:lnTo>
                    <a:pt x="4472070" y="543211"/>
                  </a:lnTo>
                  <a:lnTo>
                    <a:pt x="4616895" y="531188"/>
                  </a:lnTo>
                  <a:lnTo>
                    <a:pt x="4744272" y="511883"/>
                  </a:lnTo>
                  <a:lnTo>
                    <a:pt x="4834377" y="491221"/>
                  </a:lnTo>
                  <a:lnTo>
                    <a:pt x="4856013" y="482765"/>
                  </a:lnTo>
                  <a:lnTo>
                    <a:pt x="4876593" y="477958"/>
                  </a:lnTo>
                  <a:lnTo>
                    <a:pt x="4885942" y="473784"/>
                  </a:lnTo>
                  <a:lnTo>
                    <a:pt x="4895965" y="467521"/>
                  </a:lnTo>
                  <a:lnTo>
                    <a:pt x="4904298" y="464442"/>
                  </a:lnTo>
                  <a:lnTo>
                    <a:pt x="4912128" y="458544"/>
                  </a:lnTo>
                  <a:lnTo>
                    <a:pt x="4932534" y="438921"/>
                  </a:lnTo>
                  <a:lnTo>
                    <a:pt x="4940157" y="431320"/>
                  </a:lnTo>
                  <a:lnTo>
                    <a:pt x="4941851" y="427937"/>
                  </a:lnTo>
                  <a:lnTo>
                    <a:pt x="4945080" y="415930"/>
                  </a:lnTo>
                  <a:lnTo>
                    <a:pt x="4950177" y="405788"/>
                  </a:lnTo>
                  <a:lnTo>
                    <a:pt x="4952910" y="393281"/>
                  </a:lnTo>
                  <a:lnTo>
                    <a:pt x="4957859" y="382990"/>
                  </a:lnTo>
                  <a:lnTo>
                    <a:pt x="4959961" y="367030"/>
                  </a:lnTo>
                  <a:lnTo>
                    <a:pt x="4960409" y="346735"/>
                  </a:lnTo>
                  <a:lnTo>
                    <a:pt x="4960477" y="298926"/>
                  </a:lnTo>
                  <a:lnTo>
                    <a:pt x="4958219" y="288945"/>
                  </a:lnTo>
                  <a:lnTo>
                    <a:pt x="4954446" y="276064"/>
                  </a:lnTo>
                  <a:lnTo>
                    <a:pt x="4952717" y="268907"/>
                  </a:lnTo>
                  <a:lnTo>
                    <a:pt x="4944708" y="250514"/>
                  </a:lnTo>
                  <a:lnTo>
                    <a:pt x="4940769" y="241465"/>
                  </a:lnTo>
                  <a:lnTo>
                    <a:pt x="4933988" y="221962"/>
                  </a:lnTo>
                  <a:lnTo>
                    <a:pt x="4927135" y="207487"/>
                  </a:lnTo>
                  <a:lnTo>
                    <a:pt x="4923856" y="203361"/>
                  </a:lnTo>
                  <a:lnTo>
                    <a:pt x="4915697" y="196519"/>
                  </a:lnTo>
                  <a:lnTo>
                    <a:pt x="4908684" y="186140"/>
                  </a:lnTo>
                  <a:lnTo>
                    <a:pt x="4899976" y="166017"/>
                  </a:lnTo>
                  <a:lnTo>
                    <a:pt x="4893795" y="152263"/>
                  </a:lnTo>
                  <a:lnTo>
                    <a:pt x="4879947" y="133307"/>
                  </a:lnTo>
                  <a:lnTo>
                    <a:pt x="4867114" y="116277"/>
                  </a:lnTo>
                  <a:lnTo>
                    <a:pt x="4852942" y="99677"/>
                  </a:lnTo>
                  <a:lnTo>
                    <a:pt x="4830938" y="7572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40"/>
            <p:cNvSpPr/>
            <p:nvPr/>
          </p:nvSpPr>
          <p:spPr>
            <a:xfrm>
              <a:off x="1207497" y="1767840"/>
              <a:ext cx="2991124" cy="579110"/>
            </a:xfrm>
            <a:custGeom>
              <a:avLst/>
              <a:gdLst/>
              <a:ahLst/>
              <a:cxnLst/>
              <a:rect l="0" t="0" r="0" b="0"/>
              <a:pathLst>
                <a:path w="2991124" h="579110">
                  <a:moveTo>
                    <a:pt x="2709183" y="60960"/>
                  </a:moveTo>
                  <a:lnTo>
                    <a:pt x="2623725" y="53810"/>
                  </a:lnTo>
                  <a:lnTo>
                    <a:pt x="2538472" y="51123"/>
                  </a:lnTo>
                  <a:lnTo>
                    <a:pt x="2457475" y="46431"/>
                  </a:lnTo>
                  <a:lnTo>
                    <a:pt x="2370996" y="41768"/>
                  </a:lnTo>
                  <a:lnTo>
                    <a:pt x="2282414" y="36325"/>
                  </a:lnTo>
                  <a:lnTo>
                    <a:pt x="2207288" y="31634"/>
                  </a:lnTo>
                  <a:lnTo>
                    <a:pt x="2115293" y="24601"/>
                  </a:lnTo>
                  <a:lnTo>
                    <a:pt x="1986346" y="16401"/>
                  </a:lnTo>
                  <a:lnTo>
                    <a:pt x="1906251" y="9386"/>
                  </a:lnTo>
                  <a:lnTo>
                    <a:pt x="1822947" y="2105"/>
                  </a:lnTo>
                  <a:lnTo>
                    <a:pt x="1733365" y="415"/>
                  </a:lnTo>
                  <a:lnTo>
                    <a:pt x="1322343" y="0"/>
                  </a:lnTo>
                  <a:lnTo>
                    <a:pt x="1185183" y="6561"/>
                  </a:lnTo>
                  <a:lnTo>
                    <a:pt x="1098980" y="8257"/>
                  </a:lnTo>
                  <a:lnTo>
                    <a:pt x="1007195" y="13610"/>
                  </a:lnTo>
                  <a:lnTo>
                    <a:pt x="935172" y="17015"/>
                  </a:lnTo>
                  <a:lnTo>
                    <a:pt x="838524" y="25750"/>
                  </a:lnTo>
                  <a:lnTo>
                    <a:pt x="697842" y="40671"/>
                  </a:lnTo>
                  <a:lnTo>
                    <a:pt x="560373" y="62443"/>
                  </a:lnTo>
                  <a:lnTo>
                    <a:pt x="469755" y="79534"/>
                  </a:lnTo>
                  <a:lnTo>
                    <a:pt x="385753" y="96959"/>
                  </a:lnTo>
                  <a:lnTo>
                    <a:pt x="312026" y="112850"/>
                  </a:lnTo>
                  <a:lnTo>
                    <a:pt x="260049" y="127323"/>
                  </a:lnTo>
                  <a:lnTo>
                    <a:pt x="201557" y="146537"/>
                  </a:lnTo>
                  <a:lnTo>
                    <a:pt x="136412" y="162122"/>
                  </a:lnTo>
                  <a:lnTo>
                    <a:pt x="97579" y="177870"/>
                  </a:lnTo>
                  <a:lnTo>
                    <a:pt x="57693" y="192715"/>
                  </a:lnTo>
                  <a:lnTo>
                    <a:pt x="44561" y="200233"/>
                  </a:lnTo>
                  <a:lnTo>
                    <a:pt x="26378" y="214812"/>
                  </a:lnTo>
                  <a:lnTo>
                    <a:pt x="14633" y="231082"/>
                  </a:lnTo>
                  <a:lnTo>
                    <a:pt x="9336" y="237605"/>
                  </a:lnTo>
                  <a:lnTo>
                    <a:pt x="7585" y="241377"/>
                  </a:lnTo>
                  <a:lnTo>
                    <a:pt x="4274" y="254775"/>
                  </a:lnTo>
                  <a:lnTo>
                    <a:pt x="499" y="264504"/>
                  </a:lnTo>
                  <a:lnTo>
                    <a:pt x="0" y="269470"/>
                  </a:lnTo>
                  <a:lnTo>
                    <a:pt x="1704" y="279502"/>
                  </a:lnTo>
                  <a:lnTo>
                    <a:pt x="7541" y="291863"/>
                  </a:lnTo>
                  <a:lnTo>
                    <a:pt x="14933" y="304977"/>
                  </a:lnTo>
                  <a:lnTo>
                    <a:pt x="21041" y="316449"/>
                  </a:lnTo>
                  <a:lnTo>
                    <a:pt x="31093" y="327193"/>
                  </a:lnTo>
                  <a:lnTo>
                    <a:pt x="48775" y="342761"/>
                  </a:lnTo>
                  <a:lnTo>
                    <a:pt x="61199" y="352998"/>
                  </a:lnTo>
                  <a:lnTo>
                    <a:pt x="102469" y="378452"/>
                  </a:lnTo>
                  <a:lnTo>
                    <a:pt x="129848" y="393697"/>
                  </a:lnTo>
                  <a:lnTo>
                    <a:pt x="159410" y="408939"/>
                  </a:lnTo>
                  <a:lnTo>
                    <a:pt x="193663" y="424180"/>
                  </a:lnTo>
                  <a:lnTo>
                    <a:pt x="244010" y="439263"/>
                  </a:lnTo>
                  <a:lnTo>
                    <a:pt x="301995" y="455413"/>
                  </a:lnTo>
                  <a:lnTo>
                    <a:pt x="383643" y="470511"/>
                  </a:lnTo>
                  <a:lnTo>
                    <a:pt x="456138" y="486045"/>
                  </a:lnTo>
                  <a:lnTo>
                    <a:pt x="531386" y="497517"/>
                  </a:lnTo>
                  <a:lnTo>
                    <a:pt x="616336" y="507936"/>
                  </a:lnTo>
                  <a:lnTo>
                    <a:pt x="1097379" y="558800"/>
                  </a:lnTo>
                  <a:lnTo>
                    <a:pt x="1215139" y="565469"/>
                  </a:lnTo>
                  <a:lnTo>
                    <a:pt x="1311045" y="574354"/>
                  </a:lnTo>
                  <a:lnTo>
                    <a:pt x="1382213" y="577708"/>
                  </a:lnTo>
                  <a:lnTo>
                    <a:pt x="1480611" y="578841"/>
                  </a:lnTo>
                  <a:lnTo>
                    <a:pt x="1683054" y="579109"/>
                  </a:lnTo>
                  <a:lnTo>
                    <a:pt x="1866061" y="571359"/>
                  </a:lnTo>
                  <a:lnTo>
                    <a:pt x="1943090" y="565626"/>
                  </a:lnTo>
                  <a:lnTo>
                    <a:pt x="2166644" y="543539"/>
                  </a:lnTo>
                  <a:lnTo>
                    <a:pt x="2440778" y="513080"/>
                  </a:lnTo>
                  <a:lnTo>
                    <a:pt x="2539615" y="500380"/>
                  </a:lnTo>
                  <a:lnTo>
                    <a:pt x="2613473" y="484983"/>
                  </a:lnTo>
                  <a:lnTo>
                    <a:pt x="2697426" y="470214"/>
                  </a:lnTo>
                  <a:lnTo>
                    <a:pt x="2788595" y="454687"/>
                  </a:lnTo>
                  <a:lnTo>
                    <a:pt x="2840047" y="439268"/>
                  </a:lnTo>
                  <a:lnTo>
                    <a:pt x="2920891" y="416653"/>
                  </a:lnTo>
                  <a:lnTo>
                    <a:pt x="2957512" y="407889"/>
                  </a:lnTo>
                  <a:lnTo>
                    <a:pt x="2965742" y="403393"/>
                  </a:lnTo>
                  <a:lnTo>
                    <a:pt x="2972223" y="399419"/>
                  </a:lnTo>
                  <a:lnTo>
                    <a:pt x="2981850" y="396659"/>
                  </a:lnTo>
                  <a:lnTo>
                    <a:pt x="2982401" y="395672"/>
                  </a:lnTo>
                  <a:lnTo>
                    <a:pt x="2983013" y="392319"/>
                  </a:lnTo>
                  <a:lnTo>
                    <a:pt x="2984023" y="391086"/>
                  </a:lnTo>
                  <a:lnTo>
                    <a:pt x="2985543" y="390264"/>
                  </a:lnTo>
                  <a:lnTo>
                    <a:pt x="2987403" y="389716"/>
                  </a:lnTo>
                  <a:lnTo>
                    <a:pt x="2988643" y="388504"/>
                  </a:lnTo>
                  <a:lnTo>
                    <a:pt x="2989470" y="386849"/>
                  </a:lnTo>
                  <a:lnTo>
                    <a:pt x="2990797" y="382155"/>
                  </a:lnTo>
                  <a:lnTo>
                    <a:pt x="2991110" y="365607"/>
                  </a:lnTo>
                  <a:lnTo>
                    <a:pt x="2991123" y="321543"/>
                  </a:lnTo>
                  <a:lnTo>
                    <a:pt x="2988866" y="318450"/>
                  </a:lnTo>
                  <a:lnTo>
                    <a:pt x="2987078" y="316440"/>
                  </a:lnTo>
                  <a:lnTo>
                    <a:pt x="2985886" y="314253"/>
                  </a:lnTo>
                  <a:lnTo>
                    <a:pt x="2984562" y="309566"/>
                  </a:lnTo>
                  <a:lnTo>
                    <a:pt x="2983596" y="294612"/>
                  </a:lnTo>
                  <a:lnTo>
                    <a:pt x="2982719" y="292082"/>
                  </a:lnTo>
                  <a:lnTo>
                    <a:pt x="2976950" y="283443"/>
                  </a:lnTo>
                  <a:lnTo>
                    <a:pt x="2969416" y="275511"/>
                  </a:lnTo>
                  <a:lnTo>
                    <a:pt x="2969032" y="274267"/>
                  </a:lnTo>
                  <a:lnTo>
                    <a:pt x="2968283" y="266083"/>
                  </a:lnTo>
                  <a:lnTo>
                    <a:pt x="2968264" y="259403"/>
                  </a:lnTo>
                  <a:lnTo>
                    <a:pt x="2960643" y="259080"/>
                  </a:lnTo>
                  <a:lnTo>
                    <a:pt x="2953023" y="251460"/>
                  </a:lnTo>
                  <a:lnTo>
                    <a:pt x="2953023" y="2286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41"/>
            <p:cNvSpPr/>
            <p:nvPr/>
          </p:nvSpPr>
          <p:spPr>
            <a:xfrm>
              <a:off x="5685166" y="1333531"/>
              <a:ext cx="3340293" cy="944847"/>
            </a:xfrm>
            <a:custGeom>
              <a:avLst/>
              <a:gdLst/>
              <a:ahLst/>
              <a:cxnLst/>
              <a:rect l="0" t="0" r="0" b="0"/>
              <a:pathLst>
                <a:path w="3340293" h="944847">
                  <a:moveTo>
                    <a:pt x="3268334" y="434309"/>
                  </a:moveTo>
                  <a:lnTo>
                    <a:pt x="3268334" y="430264"/>
                  </a:lnTo>
                  <a:lnTo>
                    <a:pt x="3267488" y="429072"/>
                  </a:lnTo>
                  <a:lnTo>
                    <a:pt x="3266076" y="428278"/>
                  </a:lnTo>
                  <a:lnTo>
                    <a:pt x="3264289" y="427748"/>
                  </a:lnTo>
                  <a:lnTo>
                    <a:pt x="3260046" y="424902"/>
                  </a:lnTo>
                  <a:lnTo>
                    <a:pt x="3250423" y="416176"/>
                  </a:lnTo>
                  <a:lnTo>
                    <a:pt x="3239521" y="401063"/>
                  </a:lnTo>
                  <a:lnTo>
                    <a:pt x="3202162" y="371959"/>
                  </a:lnTo>
                  <a:lnTo>
                    <a:pt x="3123201" y="322205"/>
                  </a:lnTo>
                  <a:lnTo>
                    <a:pt x="3085409" y="305393"/>
                  </a:lnTo>
                  <a:lnTo>
                    <a:pt x="3011495" y="277560"/>
                  </a:lnTo>
                  <a:lnTo>
                    <a:pt x="2919898" y="249977"/>
                  </a:lnTo>
                  <a:lnTo>
                    <a:pt x="2818737" y="226354"/>
                  </a:lnTo>
                  <a:lnTo>
                    <a:pt x="2723293" y="203485"/>
                  </a:lnTo>
                  <a:lnTo>
                    <a:pt x="2635521" y="177351"/>
                  </a:lnTo>
                  <a:lnTo>
                    <a:pt x="2544405" y="153813"/>
                  </a:lnTo>
                  <a:lnTo>
                    <a:pt x="2442385" y="130894"/>
                  </a:lnTo>
                  <a:lnTo>
                    <a:pt x="2353876" y="108755"/>
                  </a:lnTo>
                  <a:lnTo>
                    <a:pt x="2238961" y="85563"/>
                  </a:lnTo>
                  <a:lnTo>
                    <a:pt x="2154177" y="73979"/>
                  </a:lnTo>
                  <a:lnTo>
                    <a:pt x="1626456" y="12669"/>
                  </a:lnTo>
                  <a:lnTo>
                    <a:pt x="1485999" y="3990"/>
                  </a:lnTo>
                  <a:lnTo>
                    <a:pt x="1387878" y="763"/>
                  </a:lnTo>
                  <a:lnTo>
                    <a:pt x="1185501" y="0"/>
                  </a:lnTo>
                  <a:lnTo>
                    <a:pt x="1039693" y="6533"/>
                  </a:lnTo>
                  <a:lnTo>
                    <a:pt x="945028" y="13464"/>
                  </a:lnTo>
                  <a:lnTo>
                    <a:pt x="830039" y="25474"/>
                  </a:lnTo>
                  <a:lnTo>
                    <a:pt x="699344" y="40618"/>
                  </a:lnTo>
                  <a:lnTo>
                    <a:pt x="584354" y="62411"/>
                  </a:lnTo>
                  <a:lnTo>
                    <a:pt x="494759" y="82061"/>
                  </a:lnTo>
                  <a:lnTo>
                    <a:pt x="459988" y="89794"/>
                  </a:lnTo>
                  <a:lnTo>
                    <a:pt x="334768" y="134377"/>
                  </a:lnTo>
                  <a:lnTo>
                    <a:pt x="274547" y="160104"/>
                  </a:lnTo>
                  <a:lnTo>
                    <a:pt x="234893" y="178744"/>
                  </a:lnTo>
                  <a:lnTo>
                    <a:pt x="201318" y="203270"/>
                  </a:lnTo>
                  <a:lnTo>
                    <a:pt x="157375" y="229843"/>
                  </a:lnTo>
                  <a:lnTo>
                    <a:pt x="134779" y="245222"/>
                  </a:lnTo>
                  <a:lnTo>
                    <a:pt x="108625" y="272074"/>
                  </a:lnTo>
                  <a:lnTo>
                    <a:pt x="88928" y="296493"/>
                  </a:lnTo>
                  <a:lnTo>
                    <a:pt x="68227" y="319814"/>
                  </a:lnTo>
                  <a:lnTo>
                    <a:pt x="50994" y="343658"/>
                  </a:lnTo>
                  <a:lnTo>
                    <a:pt x="35164" y="370949"/>
                  </a:lnTo>
                  <a:lnTo>
                    <a:pt x="24865" y="387522"/>
                  </a:lnTo>
                  <a:lnTo>
                    <a:pt x="19159" y="405613"/>
                  </a:lnTo>
                  <a:lnTo>
                    <a:pt x="13688" y="432580"/>
                  </a:lnTo>
                  <a:lnTo>
                    <a:pt x="6706" y="458914"/>
                  </a:lnTo>
                  <a:lnTo>
                    <a:pt x="1533" y="485908"/>
                  </a:lnTo>
                  <a:lnTo>
                    <a:pt x="0" y="512251"/>
                  </a:lnTo>
                  <a:lnTo>
                    <a:pt x="489" y="530757"/>
                  </a:lnTo>
                  <a:lnTo>
                    <a:pt x="3527" y="547448"/>
                  </a:lnTo>
                  <a:lnTo>
                    <a:pt x="14043" y="571125"/>
                  </a:lnTo>
                  <a:lnTo>
                    <a:pt x="23839" y="594227"/>
                  </a:lnTo>
                  <a:lnTo>
                    <a:pt x="36148" y="617159"/>
                  </a:lnTo>
                  <a:lnTo>
                    <a:pt x="54565" y="640040"/>
                  </a:lnTo>
                  <a:lnTo>
                    <a:pt x="76109" y="662906"/>
                  </a:lnTo>
                  <a:lnTo>
                    <a:pt x="98578" y="685768"/>
                  </a:lnTo>
                  <a:lnTo>
                    <a:pt x="129773" y="711012"/>
                  </a:lnTo>
                  <a:lnTo>
                    <a:pt x="167670" y="737322"/>
                  </a:lnTo>
                  <a:lnTo>
                    <a:pt x="217883" y="765120"/>
                  </a:lnTo>
                  <a:lnTo>
                    <a:pt x="249147" y="784069"/>
                  </a:lnTo>
                  <a:lnTo>
                    <a:pt x="331061" y="815636"/>
                  </a:lnTo>
                  <a:lnTo>
                    <a:pt x="403747" y="840752"/>
                  </a:lnTo>
                  <a:lnTo>
                    <a:pt x="475439" y="866115"/>
                  </a:lnTo>
                  <a:lnTo>
                    <a:pt x="574161" y="885983"/>
                  </a:lnTo>
                  <a:lnTo>
                    <a:pt x="664653" y="905102"/>
                  </a:lnTo>
                  <a:lnTo>
                    <a:pt x="764205" y="919232"/>
                  </a:lnTo>
                  <a:lnTo>
                    <a:pt x="861489" y="928075"/>
                  </a:lnTo>
                  <a:lnTo>
                    <a:pt x="962208" y="937696"/>
                  </a:lnTo>
                  <a:lnTo>
                    <a:pt x="1047409" y="943436"/>
                  </a:lnTo>
                  <a:lnTo>
                    <a:pt x="1143816" y="944663"/>
                  </a:lnTo>
                  <a:lnTo>
                    <a:pt x="1352140" y="944846"/>
                  </a:lnTo>
                  <a:lnTo>
                    <a:pt x="1456897" y="938817"/>
                  </a:lnTo>
                  <a:lnTo>
                    <a:pt x="1546633" y="933497"/>
                  </a:lnTo>
                  <a:lnTo>
                    <a:pt x="1747921" y="904492"/>
                  </a:lnTo>
                  <a:lnTo>
                    <a:pt x="1950913" y="881356"/>
                  </a:lnTo>
                  <a:lnTo>
                    <a:pt x="2064486" y="862618"/>
                  </a:lnTo>
                  <a:lnTo>
                    <a:pt x="2151791" y="851183"/>
                  </a:lnTo>
                  <a:lnTo>
                    <a:pt x="2235109" y="834688"/>
                  </a:lnTo>
                  <a:lnTo>
                    <a:pt x="2321808" y="817381"/>
                  </a:lnTo>
                  <a:lnTo>
                    <a:pt x="2424838" y="796798"/>
                  </a:lnTo>
                  <a:lnTo>
                    <a:pt x="2587606" y="756860"/>
                  </a:lnTo>
                  <a:lnTo>
                    <a:pt x="2673282" y="741800"/>
                  </a:lnTo>
                  <a:lnTo>
                    <a:pt x="2767195" y="718474"/>
                  </a:lnTo>
                  <a:lnTo>
                    <a:pt x="2843315" y="693170"/>
                  </a:lnTo>
                  <a:lnTo>
                    <a:pt x="2946237" y="659726"/>
                  </a:lnTo>
                  <a:lnTo>
                    <a:pt x="3012454" y="631800"/>
                  </a:lnTo>
                  <a:lnTo>
                    <a:pt x="3070847" y="605870"/>
                  </a:lnTo>
                  <a:lnTo>
                    <a:pt x="3132176" y="573240"/>
                  </a:lnTo>
                  <a:lnTo>
                    <a:pt x="3188724" y="545455"/>
                  </a:lnTo>
                  <a:lnTo>
                    <a:pt x="3227805" y="519764"/>
                  </a:lnTo>
                  <a:lnTo>
                    <a:pt x="3262778" y="493791"/>
                  </a:lnTo>
                  <a:lnTo>
                    <a:pt x="3289344" y="478482"/>
                  </a:lnTo>
                  <a:lnTo>
                    <a:pt x="3307103" y="463449"/>
                  </a:lnTo>
                  <a:lnTo>
                    <a:pt x="3329222" y="434827"/>
                  </a:lnTo>
                  <a:lnTo>
                    <a:pt x="3339440" y="424251"/>
                  </a:lnTo>
                  <a:lnTo>
                    <a:pt x="3340292" y="420831"/>
                  </a:lnTo>
                  <a:lnTo>
                    <a:pt x="3340013" y="416857"/>
                  </a:lnTo>
                  <a:lnTo>
                    <a:pt x="3336914" y="40382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42"/>
            <p:cNvSpPr/>
            <p:nvPr/>
          </p:nvSpPr>
          <p:spPr>
            <a:xfrm>
              <a:off x="6759102" y="1123370"/>
              <a:ext cx="1020919" cy="84188"/>
            </a:xfrm>
            <a:custGeom>
              <a:avLst/>
              <a:gdLst/>
              <a:ahLst/>
              <a:cxnLst/>
              <a:rect l="0" t="0" r="0" b="0"/>
              <a:pathLst>
                <a:path w="1020919" h="84188">
                  <a:moveTo>
                    <a:pt x="53178" y="4390"/>
                  </a:moveTo>
                  <a:lnTo>
                    <a:pt x="383" y="4390"/>
                  </a:lnTo>
                  <a:lnTo>
                    <a:pt x="80" y="2132"/>
                  </a:lnTo>
                  <a:lnTo>
                    <a:pt x="0" y="345"/>
                  </a:lnTo>
                  <a:lnTo>
                    <a:pt x="1639" y="0"/>
                  </a:lnTo>
                  <a:lnTo>
                    <a:pt x="7976" y="1874"/>
                  </a:lnTo>
                  <a:lnTo>
                    <a:pt x="17020" y="3645"/>
                  </a:lnTo>
                  <a:lnTo>
                    <a:pt x="43411" y="4325"/>
                  </a:lnTo>
                  <a:lnTo>
                    <a:pt x="66465" y="4371"/>
                  </a:lnTo>
                  <a:lnTo>
                    <a:pt x="85048" y="6639"/>
                  </a:lnTo>
                  <a:lnTo>
                    <a:pt x="94745" y="8429"/>
                  </a:lnTo>
                  <a:lnTo>
                    <a:pt x="116808" y="10419"/>
                  </a:lnTo>
                  <a:lnTo>
                    <a:pt x="140725" y="11303"/>
                  </a:lnTo>
                  <a:lnTo>
                    <a:pt x="165466" y="11696"/>
                  </a:lnTo>
                  <a:lnTo>
                    <a:pt x="190573" y="14128"/>
                  </a:lnTo>
                  <a:lnTo>
                    <a:pt x="203195" y="15962"/>
                  </a:lnTo>
                  <a:lnTo>
                    <a:pt x="230765" y="18000"/>
                  </a:lnTo>
                  <a:lnTo>
                    <a:pt x="259953" y="18906"/>
                  </a:lnTo>
                  <a:lnTo>
                    <a:pt x="350449" y="19566"/>
                  </a:lnTo>
                  <a:lnTo>
                    <a:pt x="472282" y="19627"/>
                  </a:lnTo>
                  <a:lnTo>
                    <a:pt x="502760" y="21887"/>
                  </a:lnTo>
                  <a:lnTo>
                    <a:pt x="518000" y="23675"/>
                  </a:lnTo>
                  <a:lnTo>
                    <a:pt x="534085" y="24866"/>
                  </a:lnTo>
                  <a:lnTo>
                    <a:pt x="550737" y="25661"/>
                  </a:lnTo>
                  <a:lnTo>
                    <a:pt x="584196" y="26544"/>
                  </a:lnTo>
                  <a:lnTo>
                    <a:pt x="616000" y="26936"/>
                  </a:lnTo>
                  <a:lnTo>
                    <a:pt x="647068" y="29368"/>
                  </a:lnTo>
                  <a:lnTo>
                    <a:pt x="662464" y="31202"/>
                  </a:lnTo>
                  <a:lnTo>
                    <a:pt x="678656" y="32425"/>
                  </a:lnTo>
                  <a:lnTo>
                    <a:pt x="695376" y="33240"/>
                  </a:lnTo>
                  <a:lnTo>
                    <a:pt x="712450" y="33783"/>
                  </a:lnTo>
                  <a:lnTo>
                    <a:pt x="728913" y="34992"/>
                  </a:lnTo>
                  <a:lnTo>
                    <a:pt x="744968" y="36645"/>
                  </a:lnTo>
                  <a:lnTo>
                    <a:pt x="760751" y="38593"/>
                  </a:lnTo>
                  <a:lnTo>
                    <a:pt x="775507" y="40739"/>
                  </a:lnTo>
                  <a:lnTo>
                    <a:pt x="803191" y="45380"/>
                  </a:lnTo>
                  <a:lnTo>
                    <a:pt x="829607" y="48008"/>
                  </a:lnTo>
                  <a:lnTo>
                    <a:pt x="855457" y="50022"/>
                  </a:lnTo>
                  <a:lnTo>
                    <a:pt x="868277" y="51745"/>
                  </a:lnTo>
                  <a:lnTo>
                    <a:pt x="881058" y="53740"/>
                  </a:lnTo>
                  <a:lnTo>
                    <a:pt x="892964" y="55917"/>
                  </a:lnTo>
                  <a:lnTo>
                    <a:pt x="915226" y="60593"/>
                  </a:lnTo>
                  <a:lnTo>
                    <a:pt x="946799" y="67985"/>
                  </a:lnTo>
                  <a:lnTo>
                    <a:pt x="956265" y="69647"/>
                  </a:lnTo>
                  <a:lnTo>
                    <a:pt x="973557" y="71493"/>
                  </a:lnTo>
                  <a:lnTo>
                    <a:pt x="980877" y="72832"/>
                  </a:lnTo>
                  <a:lnTo>
                    <a:pt x="987451" y="74571"/>
                  </a:lnTo>
                  <a:lnTo>
                    <a:pt x="993527" y="76577"/>
                  </a:lnTo>
                  <a:lnTo>
                    <a:pt x="998424" y="78761"/>
                  </a:lnTo>
                  <a:lnTo>
                    <a:pt x="1002535" y="81064"/>
                  </a:lnTo>
                  <a:lnTo>
                    <a:pt x="1006123" y="83446"/>
                  </a:lnTo>
                  <a:lnTo>
                    <a:pt x="1009362" y="84187"/>
                  </a:lnTo>
                  <a:lnTo>
                    <a:pt x="1012367" y="83835"/>
                  </a:lnTo>
                  <a:lnTo>
                    <a:pt x="1020918" y="8059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43"/>
            <p:cNvSpPr/>
            <p:nvPr/>
          </p:nvSpPr>
          <p:spPr>
            <a:xfrm>
              <a:off x="6728461" y="1181100"/>
              <a:ext cx="879291" cy="97972"/>
            </a:xfrm>
            <a:custGeom>
              <a:avLst/>
              <a:gdLst/>
              <a:ahLst/>
              <a:cxnLst/>
              <a:rect l="0" t="0" r="0" b="0"/>
              <a:pathLst>
                <a:path w="879291" h="97972">
                  <a:moveTo>
                    <a:pt x="0" y="0"/>
                  </a:moveTo>
                  <a:lnTo>
                    <a:pt x="12135" y="12135"/>
                  </a:lnTo>
                  <a:lnTo>
                    <a:pt x="17402" y="16557"/>
                  </a:lnTo>
                  <a:lnTo>
                    <a:pt x="22609" y="20351"/>
                  </a:lnTo>
                  <a:lnTo>
                    <a:pt x="27773" y="23728"/>
                  </a:lnTo>
                  <a:lnTo>
                    <a:pt x="32908" y="26825"/>
                  </a:lnTo>
                  <a:lnTo>
                    <a:pt x="38025" y="29737"/>
                  </a:lnTo>
                  <a:lnTo>
                    <a:pt x="48226" y="35230"/>
                  </a:lnTo>
                  <a:lnTo>
                    <a:pt x="58404" y="40493"/>
                  </a:lnTo>
                  <a:lnTo>
                    <a:pt x="70830" y="43397"/>
                  </a:lnTo>
                  <a:lnTo>
                    <a:pt x="92106" y="45032"/>
                  </a:lnTo>
                  <a:lnTo>
                    <a:pt x="116755" y="45516"/>
                  </a:lnTo>
                  <a:lnTo>
                    <a:pt x="135711" y="46476"/>
                  </a:lnTo>
                  <a:lnTo>
                    <a:pt x="145507" y="47917"/>
                  </a:lnTo>
                  <a:lnTo>
                    <a:pt x="166269" y="50930"/>
                  </a:lnTo>
                  <a:lnTo>
                    <a:pt x="189608" y="52269"/>
                  </a:lnTo>
                  <a:lnTo>
                    <a:pt x="216349" y="55122"/>
                  </a:lnTo>
                  <a:lnTo>
                    <a:pt x="230593" y="57068"/>
                  </a:lnTo>
                  <a:lnTo>
                    <a:pt x="245168" y="58365"/>
                  </a:lnTo>
                  <a:lnTo>
                    <a:pt x="259965" y="59230"/>
                  </a:lnTo>
                  <a:lnTo>
                    <a:pt x="289953" y="60191"/>
                  </a:lnTo>
                  <a:lnTo>
                    <a:pt x="369856" y="60859"/>
                  </a:lnTo>
                  <a:lnTo>
                    <a:pt x="387117" y="61739"/>
                  </a:lnTo>
                  <a:lnTo>
                    <a:pt x="404550" y="63173"/>
                  </a:lnTo>
                  <a:lnTo>
                    <a:pt x="422100" y="64975"/>
                  </a:lnTo>
                  <a:lnTo>
                    <a:pt x="439726" y="66177"/>
                  </a:lnTo>
                  <a:lnTo>
                    <a:pt x="457403" y="66978"/>
                  </a:lnTo>
                  <a:lnTo>
                    <a:pt x="475116" y="67512"/>
                  </a:lnTo>
                  <a:lnTo>
                    <a:pt x="492849" y="68715"/>
                  </a:lnTo>
                  <a:lnTo>
                    <a:pt x="510599" y="70363"/>
                  </a:lnTo>
                  <a:lnTo>
                    <a:pt x="528359" y="72309"/>
                  </a:lnTo>
                  <a:lnTo>
                    <a:pt x="546125" y="73606"/>
                  </a:lnTo>
                  <a:lnTo>
                    <a:pt x="563897" y="74471"/>
                  </a:lnTo>
                  <a:lnTo>
                    <a:pt x="598600" y="75431"/>
                  </a:lnTo>
                  <a:lnTo>
                    <a:pt x="630957" y="75858"/>
                  </a:lnTo>
                  <a:lnTo>
                    <a:pt x="646697" y="76819"/>
                  </a:lnTo>
                  <a:lnTo>
                    <a:pt x="662272" y="78306"/>
                  </a:lnTo>
                  <a:lnTo>
                    <a:pt x="677733" y="80144"/>
                  </a:lnTo>
                  <a:lnTo>
                    <a:pt x="692275" y="81370"/>
                  </a:lnTo>
                  <a:lnTo>
                    <a:pt x="719721" y="82731"/>
                  </a:lnTo>
                  <a:lnTo>
                    <a:pt x="743772" y="85594"/>
                  </a:lnTo>
                  <a:lnTo>
                    <a:pt x="754928" y="87543"/>
                  </a:lnTo>
                  <a:lnTo>
                    <a:pt x="776354" y="89708"/>
                  </a:lnTo>
                  <a:lnTo>
                    <a:pt x="796318" y="90670"/>
                  </a:lnTo>
                  <a:lnTo>
                    <a:pt x="821839" y="92059"/>
                  </a:lnTo>
                  <a:lnTo>
                    <a:pt x="829831" y="93546"/>
                  </a:lnTo>
                  <a:lnTo>
                    <a:pt x="837700" y="95384"/>
                  </a:lnTo>
                  <a:lnTo>
                    <a:pt x="856866" y="97971"/>
                  </a:lnTo>
                  <a:lnTo>
                    <a:pt x="861649" y="97487"/>
                  </a:lnTo>
                  <a:lnTo>
                    <a:pt x="865686" y="96318"/>
                  </a:lnTo>
                  <a:lnTo>
                    <a:pt x="869223" y="94692"/>
                  </a:lnTo>
                  <a:lnTo>
                    <a:pt x="872429" y="92761"/>
                  </a:lnTo>
                  <a:lnTo>
                    <a:pt x="875411" y="90628"/>
                  </a:lnTo>
                  <a:lnTo>
                    <a:pt x="878247" y="88359"/>
                  </a:lnTo>
                  <a:lnTo>
                    <a:pt x="879290" y="85999"/>
                  </a:lnTo>
                  <a:lnTo>
                    <a:pt x="879140" y="83579"/>
                  </a:lnTo>
                  <a:lnTo>
                    <a:pt x="876298" y="762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44"/>
            <p:cNvSpPr/>
            <p:nvPr/>
          </p:nvSpPr>
          <p:spPr>
            <a:xfrm>
              <a:off x="6789420" y="1211580"/>
              <a:ext cx="848774" cy="45721"/>
            </a:xfrm>
            <a:custGeom>
              <a:avLst/>
              <a:gdLst/>
              <a:ahLst/>
              <a:cxnLst/>
              <a:rect l="0" t="0" r="0" b="0"/>
              <a:pathLst>
                <a:path w="848774" h="45721">
                  <a:moveTo>
                    <a:pt x="0" y="0"/>
                  </a:moveTo>
                  <a:lnTo>
                    <a:pt x="12136" y="8090"/>
                  </a:lnTo>
                  <a:lnTo>
                    <a:pt x="18251" y="11320"/>
                  </a:lnTo>
                  <a:lnTo>
                    <a:pt x="24867" y="14320"/>
                  </a:lnTo>
                  <a:lnTo>
                    <a:pt x="31818" y="17167"/>
                  </a:lnTo>
                  <a:lnTo>
                    <a:pt x="38992" y="19064"/>
                  </a:lnTo>
                  <a:lnTo>
                    <a:pt x="46315" y="20329"/>
                  </a:lnTo>
                  <a:lnTo>
                    <a:pt x="53737" y="21173"/>
                  </a:lnTo>
                  <a:lnTo>
                    <a:pt x="61225" y="22582"/>
                  </a:lnTo>
                  <a:lnTo>
                    <a:pt x="68756" y="24368"/>
                  </a:lnTo>
                  <a:lnTo>
                    <a:pt x="76318" y="26405"/>
                  </a:lnTo>
                  <a:lnTo>
                    <a:pt x="83898" y="27763"/>
                  </a:lnTo>
                  <a:lnTo>
                    <a:pt x="91493" y="28669"/>
                  </a:lnTo>
                  <a:lnTo>
                    <a:pt x="114316" y="29943"/>
                  </a:lnTo>
                  <a:lnTo>
                    <a:pt x="137165" y="30321"/>
                  </a:lnTo>
                  <a:lnTo>
                    <a:pt x="238617" y="30477"/>
                  </a:lnTo>
                  <a:lnTo>
                    <a:pt x="253058" y="31325"/>
                  </a:lnTo>
                  <a:lnTo>
                    <a:pt x="267766" y="32736"/>
                  </a:lnTo>
                  <a:lnTo>
                    <a:pt x="282651" y="34524"/>
                  </a:lnTo>
                  <a:lnTo>
                    <a:pt x="297654" y="35716"/>
                  </a:lnTo>
                  <a:lnTo>
                    <a:pt x="312736" y="36511"/>
                  </a:lnTo>
                  <a:lnTo>
                    <a:pt x="343887" y="37394"/>
                  </a:lnTo>
                  <a:lnTo>
                    <a:pt x="433770" y="38007"/>
                  </a:lnTo>
                  <a:lnTo>
                    <a:pt x="452586" y="38884"/>
                  </a:lnTo>
                  <a:lnTo>
                    <a:pt x="471058" y="40316"/>
                  </a:lnTo>
                  <a:lnTo>
                    <a:pt x="489299" y="42117"/>
                  </a:lnTo>
                  <a:lnTo>
                    <a:pt x="507386" y="43318"/>
                  </a:lnTo>
                  <a:lnTo>
                    <a:pt x="525371" y="44119"/>
                  </a:lnTo>
                  <a:lnTo>
                    <a:pt x="562005" y="45008"/>
                  </a:lnTo>
                  <a:lnTo>
                    <a:pt x="847708" y="45720"/>
                  </a:lnTo>
                  <a:lnTo>
                    <a:pt x="848773" y="44873"/>
                  </a:lnTo>
                  <a:lnTo>
                    <a:pt x="848635" y="43462"/>
                  </a:lnTo>
                  <a:lnTo>
                    <a:pt x="847697" y="41675"/>
                  </a:lnTo>
                  <a:lnTo>
                    <a:pt x="846225" y="39636"/>
                  </a:lnTo>
                  <a:lnTo>
                    <a:pt x="844395" y="37431"/>
                  </a:lnTo>
                  <a:lnTo>
                    <a:pt x="842330" y="35114"/>
                  </a:lnTo>
                  <a:lnTo>
                    <a:pt x="840107" y="33569"/>
                  </a:lnTo>
                  <a:lnTo>
                    <a:pt x="837778" y="32539"/>
                  </a:lnTo>
                  <a:lnTo>
                    <a:pt x="835378" y="31853"/>
                  </a:lnTo>
                  <a:lnTo>
                    <a:pt x="831240" y="29702"/>
                  </a:lnTo>
                  <a:lnTo>
                    <a:pt x="825941" y="26574"/>
                  </a:lnTo>
                  <a:lnTo>
                    <a:pt x="807720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45"/>
            <p:cNvSpPr/>
            <p:nvPr/>
          </p:nvSpPr>
          <p:spPr>
            <a:xfrm>
              <a:off x="6799616" y="1143000"/>
              <a:ext cx="696887" cy="76201"/>
            </a:xfrm>
            <a:custGeom>
              <a:avLst/>
              <a:gdLst/>
              <a:ahLst/>
              <a:cxnLst/>
              <a:rect l="0" t="0" r="0" b="0"/>
              <a:pathLst>
                <a:path w="696887" h="76201">
                  <a:moveTo>
                    <a:pt x="58385" y="45720"/>
                  </a:moveTo>
                  <a:lnTo>
                    <a:pt x="46248" y="45720"/>
                  </a:lnTo>
                  <a:lnTo>
                    <a:pt x="39287" y="47413"/>
                  </a:lnTo>
                  <a:lnTo>
                    <a:pt x="31259" y="50235"/>
                  </a:lnTo>
                  <a:lnTo>
                    <a:pt x="22521" y="53810"/>
                  </a:lnTo>
                  <a:lnTo>
                    <a:pt x="15849" y="56193"/>
                  </a:lnTo>
                  <a:lnTo>
                    <a:pt x="10555" y="57782"/>
                  </a:lnTo>
                  <a:lnTo>
                    <a:pt x="18" y="60332"/>
                  </a:lnTo>
                  <a:lnTo>
                    <a:pt x="0" y="60541"/>
                  </a:lnTo>
                  <a:lnTo>
                    <a:pt x="6055" y="60877"/>
                  </a:lnTo>
                  <a:lnTo>
                    <a:pt x="63025" y="60958"/>
                  </a:lnTo>
                  <a:lnTo>
                    <a:pt x="84436" y="58701"/>
                  </a:lnTo>
                  <a:lnTo>
                    <a:pt x="96072" y="56914"/>
                  </a:lnTo>
                  <a:lnTo>
                    <a:pt x="108063" y="55723"/>
                  </a:lnTo>
                  <a:lnTo>
                    <a:pt x="120290" y="54928"/>
                  </a:lnTo>
                  <a:lnTo>
                    <a:pt x="132675" y="54399"/>
                  </a:lnTo>
                  <a:lnTo>
                    <a:pt x="159983" y="53810"/>
                  </a:lnTo>
                  <a:lnTo>
                    <a:pt x="218906" y="53433"/>
                  </a:lnTo>
                  <a:lnTo>
                    <a:pt x="234826" y="52555"/>
                  </a:lnTo>
                  <a:lnTo>
                    <a:pt x="251365" y="51123"/>
                  </a:lnTo>
                  <a:lnTo>
                    <a:pt x="268318" y="49322"/>
                  </a:lnTo>
                  <a:lnTo>
                    <a:pt x="284700" y="48121"/>
                  </a:lnTo>
                  <a:lnTo>
                    <a:pt x="300702" y="47321"/>
                  </a:lnTo>
                  <a:lnTo>
                    <a:pt x="316449" y="46787"/>
                  </a:lnTo>
                  <a:lnTo>
                    <a:pt x="332875" y="45585"/>
                  </a:lnTo>
                  <a:lnTo>
                    <a:pt x="349751" y="43936"/>
                  </a:lnTo>
                  <a:lnTo>
                    <a:pt x="366929" y="41991"/>
                  </a:lnTo>
                  <a:lnTo>
                    <a:pt x="383461" y="40694"/>
                  </a:lnTo>
                  <a:lnTo>
                    <a:pt x="399562" y="39829"/>
                  </a:lnTo>
                  <a:lnTo>
                    <a:pt x="430999" y="38869"/>
                  </a:lnTo>
                  <a:lnTo>
                    <a:pt x="517055" y="38167"/>
                  </a:lnTo>
                  <a:lnTo>
                    <a:pt x="696886" y="38100"/>
                  </a:lnTo>
                  <a:lnTo>
                    <a:pt x="676467" y="38100"/>
                  </a:lnTo>
                  <a:lnTo>
                    <a:pt x="667239" y="35842"/>
                  </a:lnTo>
                  <a:lnTo>
                    <a:pt x="662408" y="34055"/>
                  </a:lnTo>
                  <a:lnTo>
                    <a:pt x="650267" y="32069"/>
                  </a:lnTo>
                  <a:lnTo>
                    <a:pt x="636405" y="30339"/>
                  </a:lnTo>
                  <a:lnTo>
                    <a:pt x="629151" y="28693"/>
                  </a:lnTo>
                  <a:lnTo>
                    <a:pt x="621776" y="26749"/>
                  </a:lnTo>
                  <a:lnTo>
                    <a:pt x="602293" y="22330"/>
                  </a:lnTo>
                  <a:lnTo>
                    <a:pt x="591170" y="19967"/>
                  </a:lnTo>
                  <a:lnTo>
                    <a:pt x="579522" y="18391"/>
                  </a:lnTo>
                  <a:lnTo>
                    <a:pt x="567523" y="17341"/>
                  </a:lnTo>
                  <a:lnTo>
                    <a:pt x="555291" y="16640"/>
                  </a:lnTo>
                  <a:lnTo>
                    <a:pt x="542902" y="15327"/>
                  </a:lnTo>
                  <a:lnTo>
                    <a:pt x="530409" y="13604"/>
                  </a:lnTo>
                  <a:lnTo>
                    <a:pt x="475897" y="4757"/>
                  </a:lnTo>
                  <a:lnTo>
                    <a:pt x="460340" y="3171"/>
                  </a:lnTo>
                  <a:lnTo>
                    <a:pt x="444042" y="2114"/>
                  </a:lnTo>
                  <a:lnTo>
                    <a:pt x="427249" y="1409"/>
                  </a:lnTo>
                  <a:lnTo>
                    <a:pt x="392788" y="626"/>
                  </a:lnTo>
                  <a:lnTo>
                    <a:pt x="45448" y="0"/>
                  </a:lnTo>
                  <a:lnTo>
                    <a:pt x="45527" y="847"/>
                  </a:lnTo>
                  <a:lnTo>
                    <a:pt x="46427" y="2258"/>
                  </a:lnTo>
                  <a:lnTo>
                    <a:pt x="47873" y="4045"/>
                  </a:lnTo>
                  <a:lnTo>
                    <a:pt x="49683" y="5237"/>
                  </a:lnTo>
                  <a:lnTo>
                    <a:pt x="53953" y="6561"/>
                  </a:lnTo>
                  <a:lnTo>
                    <a:pt x="64439" y="8257"/>
                  </a:lnTo>
                  <a:lnTo>
                    <a:pt x="68348" y="9738"/>
                  </a:lnTo>
                  <a:lnTo>
                    <a:pt x="72647" y="11572"/>
                  </a:lnTo>
                  <a:lnTo>
                    <a:pt x="81939" y="13610"/>
                  </a:lnTo>
                  <a:lnTo>
                    <a:pt x="98949" y="14757"/>
                  </a:lnTo>
                  <a:lnTo>
                    <a:pt x="113667" y="15872"/>
                  </a:lnTo>
                  <a:lnTo>
                    <a:pt x="122332" y="17355"/>
                  </a:lnTo>
                  <a:lnTo>
                    <a:pt x="131497" y="19190"/>
                  </a:lnTo>
                  <a:lnTo>
                    <a:pt x="150710" y="21229"/>
                  </a:lnTo>
                  <a:lnTo>
                    <a:pt x="170538" y="22135"/>
                  </a:lnTo>
                  <a:lnTo>
                    <a:pt x="190640" y="22538"/>
                  </a:lnTo>
                  <a:lnTo>
                    <a:pt x="299821" y="22851"/>
                  </a:lnTo>
                  <a:lnTo>
                    <a:pt x="312476" y="23701"/>
                  </a:lnTo>
                  <a:lnTo>
                    <a:pt x="325145" y="25114"/>
                  </a:lnTo>
                  <a:lnTo>
                    <a:pt x="337825" y="26903"/>
                  </a:lnTo>
                  <a:lnTo>
                    <a:pt x="351359" y="28095"/>
                  </a:lnTo>
                  <a:lnTo>
                    <a:pt x="365461" y="28890"/>
                  </a:lnTo>
                  <a:lnTo>
                    <a:pt x="379942" y="29420"/>
                  </a:lnTo>
                  <a:lnTo>
                    <a:pt x="392983" y="30620"/>
                  </a:lnTo>
                  <a:lnTo>
                    <a:pt x="405064" y="32266"/>
                  </a:lnTo>
                  <a:lnTo>
                    <a:pt x="416503" y="34211"/>
                  </a:lnTo>
                  <a:lnTo>
                    <a:pt x="428365" y="35507"/>
                  </a:lnTo>
                  <a:lnTo>
                    <a:pt x="440506" y="36371"/>
                  </a:lnTo>
                  <a:lnTo>
                    <a:pt x="452832" y="36948"/>
                  </a:lnTo>
                  <a:lnTo>
                    <a:pt x="464436" y="38178"/>
                  </a:lnTo>
                  <a:lnTo>
                    <a:pt x="475559" y="39845"/>
                  </a:lnTo>
                  <a:lnTo>
                    <a:pt x="486362" y="41804"/>
                  </a:lnTo>
                  <a:lnTo>
                    <a:pt x="497796" y="43109"/>
                  </a:lnTo>
                  <a:lnTo>
                    <a:pt x="509653" y="43979"/>
                  </a:lnTo>
                  <a:lnTo>
                    <a:pt x="521791" y="44559"/>
                  </a:lnTo>
                  <a:lnTo>
                    <a:pt x="532423" y="45793"/>
                  </a:lnTo>
                  <a:lnTo>
                    <a:pt x="542050" y="47462"/>
                  </a:lnTo>
                  <a:lnTo>
                    <a:pt x="551008" y="49421"/>
                  </a:lnTo>
                  <a:lnTo>
                    <a:pt x="569993" y="51598"/>
                  </a:lnTo>
                  <a:lnTo>
                    <a:pt x="588027" y="52566"/>
                  </a:lnTo>
                  <a:lnTo>
                    <a:pt x="607699" y="53957"/>
                  </a:lnTo>
                  <a:lnTo>
                    <a:pt x="613401" y="55445"/>
                  </a:lnTo>
                  <a:lnTo>
                    <a:pt x="618896" y="57283"/>
                  </a:lnTo>
                  <a:lnTo>
                    <a:pt x="627259" y="59326"/>
                  </a:lnTo>
                  <a:lnTo>
                    <a:pt x="648669" y="60816"/>
                  </a:lnTo>
                  <a:lnTo>
                    <a:pt x="652507" y="60951"/>
                  </a:lnTo>
                  <a:lnTo>
                    <a:pt x="635558" y="60959"/>
                  </a:lnTo>
                  <a:lnTo>
                    <a:pt x="627891" y="58702"/>
                  </a:lnTo>
                  <a:lnTo>
                    <a:pt x="623476" y="56914"/>
                  </a:lnTo>
                  <a:lnTo>
                    <a:pt x="611798" y="54929"/>
                  </a:lnTo>
                  <a:lnTo>
                    <a:pt x="597293" y="54046"/>
                  </a:lnTo>
                  <a:lnTo>
                    <a:pt x="579558" y="53654"/>
                  </a:lnTo>
                  <a:lnTo>
                    <a:pt x="449083" y="53342"/>
                  </a:lnTo>
                  <a:lnTo>
                    <a:pt x="436537" y="54188"/>
                  </a:lnTo>
                  <a:lnTo>
                    <a:pt x="423940" y="55599"/>
                  </a:lnTo>
                  <a:lnTo>
                    <a:pt x="411309" y="57386"/>
                  </a:lnTo>
                  <a:lnTo>
                    <a:pt x="398653" y="58577"/>
                  </a:lnTo>
                  <a:lnTo>
                    <a:pt x="385984" y="59371"/>
                  </a:lnTo>
                  <a:lnTo>
                    <a:pt x="373304" y="59901"/>
                  </a:lnTo>
                  <a:lnTo>
                    <a:pt x="360617" y="61101"/>
                  </a:lnTo>
                  <a:lnTo>
                    <a:pt x="347926" y="62747"/>
                  </a:lnTo>
                  <a:lnTo>
                    <a:pt x="335233" y="64691"/>
                  </a:lnTo>
                  <a:lnTo>
                    <a:pt x="323384" y="65987"/>
                  </a:lnTo>
                  <a:lnTo>
                    <a:pt x="312096" y="66852"/>
                  </a:lnTo>
                  <a:lnTo>
                    <a:pt x="290526" y="67812"/>
                  </a:lnTo>
                  <a:lnTo>
                    <a:pt x="269650" y="68238"/>
                  </a:lnTo>
                  <a:lnTo>
                    <a:pt x="259341" y="69199"/>
                  </a:lnTo>
                  <a:lnTo>
                    <a:pt x="249082" y="70686"/>
                  </a:lnTo>
                  <a:lnTo>
                    <a:pt x="238857" y="72524"/>
                  </a:lnTo>
                  <a:lnTo>
                    <a:pt x="220721" y="74566"/>
                  </a:lnTo>
                  <a:lnTo>
                    <a:pt x="205041" y="75474"/>
                  </a:lnTo>
                  <a:lnTo>
                    <a:pt x="186693" y="75985"/>
                  </a:lnTo>
                  <a:lnTo>
                    <a:pt x="143753" y="76199"/>
                  </a:lnTo>
                  <a:lnTo>
                    <a:pt x="185625" y="76200"/>
                  </a:lnTo>
                  <a:lnTo>
                    <a:pt x="197909" y="73942"/>
                  </a:lnTo>
                  <a:lnTo>
                    <a:pt x="204742" y="72155"/>
                  </a:lnTo>
                  <a:lnTo>
                    <a:pt x="221363" y="70169"/>
                  </a:lnTo>
                  <a:lnTo>
                    <a:pt x="240040" y="69286"/>
                  </a:lnTo>
                  <a:lnTo>
                    <a:pt x="269594" y="68789"/>
                  </a:lnTo>
                  <a:lnTo>
                    <a:pt x="623743" y="68580"/>
                  </a:lnTo>
                  <a:lnTo>
                    <a:pt x="627484" y="66886"/>
                  </a:lnTo>
                  <a:lnTo>
                    <a:pt x="631671" y="64064"/>
                  </a:lnTo>
                  <a:lnTo>
                    <a:pt x="645126" y="533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46"/>
            <p:cNvSpPr/>
            <p:nvPr/>
          </p:nvSpPr>
          <p:spPr>
            <a:xfrm>
              <a:off x="8168640" y="498485"/>
              <a:ext cx="236221" cy="505269"/>
            </a:xfrm>
            <a:custGeom>
              <a:avLst/>
              <a:gdLst/>
              <a:ahLst/>
              <a:cxnLst/>
              <a:rect l="0" t="0" r="0" b="0"/>
              <a:pathLst>
                <a:path w="236221" h="505269">
                  <a:moveTo>
                    <a:pt x="0" y="293995"/>
                  </a:moveTo>
                  <a:lnTo>
                    <a:pt x="16181" y="326356"/>
                  </a:lnTo>
                  <a:lnTo>
                    <a:pt x="21794" y="336736"/>
                  </a:lnTo>
                  <a:lnTo>
                    <a:pt x="26383" y="344502"/>
                  </a:lnTo>
                  <a:lnTo>
                    <a:pt x="33738" y="354542"/>
                  </a:lnTo>
                  <a:lnTo>
                    <a:pt x="36886" y="357220"/>
                  </a:lnTo>
                  <a:lnTo>
                    <a:pt x="43975" y="361517"/>
                  </a:lnTo>
                  <a:lnTo>
                    <a:pt x="45403" y="361023"/>
                  </a:lnTo>
                  <a:lnTo>
                    <a:pt x="51459" y="356282"/>
                  </a:lnTo>
                  <a:lnTo>
                    <a:pt x="56172" y="351876"/>
                  </a:lnTo>
                  <a:lnTo>
                    <a:pt x="61090" y="344838"/>
                  </a:lnTo>
                  <a:lnTo>
                    <a:pt x="66944" y="336065"/>
                  </a:lnTo>
                  <a:lnTo>
                    <a:pt x="70876" y="331355"/>
                  </a:lnTo>
                  <a:lnTo>
                    <a:pt x="75191" y="326522"/>
                  </a:lnTo>
                  <a:lnTo>
                    <a:pt x="82242" y="312120"/>
                  </a:lnTo>
                  <a:lnTo>
                    <a:pt x="85308" y="303538"/>
                  </a:lnTo>
                  <a:lnTo>
                    <a:pt x="89045" y="294430"/>
                  </a:lnTo>
                  <a:lnTo>
                    <a:pt x="93229" y="284972"/>
                  </a:lnTo>
                  <a:lnTo>
                    <a:pt x="102395" y="265431"/>
                  </a:lnTo>
                  <a:lnTo>
                    <a:pt x="112113" y="245458"/>
                  </a:lnTo>
                  <a:lnTo>
                    <a:pt x="117076" y="234543"/>
                  </a:lnTo>
                  <a:lnTo>
                    <a:pt x="127104" y="211128"/>
                  </a:lnTo>
                  <a:lnTo>
                    <a:pt x="131304" y="198957"/>
                  </a:lnTo>
                  <a:lnTo>
                    <a:pt x="134949" y="186609"/>
                  </a:lnTo>
                  <a:lnTo>
                    <a:pt x="138226" y="174144"/>
                  </a:lnTo>
                  <a:lnTo>
                    <a:pt x="142105" y="161601"/>
                  </a:lnTo>
                  <a:lnTo>
                    <a:pt x="146383" y="149006"/>
                  </a:lnTo>
                  <a:lnTo>
                    <a:pt x="150928" y="136375"/>
                  </a:lnTo>
                  <a:lnTo>
                    <a:pt x="154805" y="124568"/>
                  </a:lnTo>
                  <a:lnTo>
                    <a:pt x="158237" y="113311"/>
                  </a:lnTo>
                  <a:lnTo>
                    <a:pt x="164308" y="91771"/>
                  </a:lnTo>
                  <a:lnTo>
                    <a:pt x="169828" y="70908"/>
                  </a:lnTo>
                  <a:lnTo>
                    <a:pt x="171639" y="61451"/>
                  </a:lnTo>
                  <a:lnTo>
                    <a:pt x="172845" y="52605"/>
                  </a:lnTo>
                  <a:lnTo>
                    <a:pt x="174186" y="36851"/>
                  </a:lnTo>
                  <a:lnTo>
                    <a:pt x="174783" y="24204"/>
                  </a:lnTo>
                  <a:lnTo>
                    <a:pt x="172791" y="12939"/>
                  </a:lnTo>
                  <a:lnTo>
                    <a:pt x="171073" y="7564"/>
                  </a:lnTo>
                  <a:lnTo>
                    <a:pt x="168236" y="3981"/>
                  </a:lnTo>
                  <a:lnTo>
                    <a:pt x="164651" y="1592"/>
                  </a:lnTo>
                  <a:lnTo>
                    <a:pt x="160566" y="0"/>
                  </a:lnTo>
                  <a:lnTo>
                    <a:pt x="156151" y="631"/>
                  </a:lnTo>
                  <a:lnTo>
                    <a:pt x="151514" y="2746"/>
                  </a:lnTo>
                  <a:lnTo>
                    <a:pt x="127860" y="18306"/>
                  </a:lnTo>
                  <a:lnTo>
                    <a:pt x="120800" y="24689"/>
                  </a:lnTo>
                  <a:lnTo>
                    <a:pt x="113554" y="32331"/>
                  </a:lnTo>
                  <a:lnTo>
                    <a:pt x="106183" y="40812"/>
                  </a:lnTo>
                  <a:lnTo>
                    <a:pt x="99574" y="49853"/>
                  </a:lnTo>
                  <a:lnTo>
                    <a:pt x="93477" y="59267"/>
                  </a:lnTo>
                  <a:lnTo>
                    <a:pt x="45394" y="139588"/>
                  </a:lnTo>
                  <a:lnTo>
                    <a:pt x="38729" y="152110"/>
                  </a:lnTo>
                  <a:lnTo>
                    <a:pt x="32592" y="164692"/>
                  </a:lnTo>
                  <a:lnTo>
                    <a:pt x="26809" y="177313"/>
                  </a:lnTo>
                  <a:lnTo>
                    <a:pt x="22105" y="190807"/>
                  </a:lnTo>
                  <a:lnTo>
                    <a:pt x="18123" y="204883"/>
                  </a:lnTo>
                  <a:lnTo>
                    <a:pt x="14623" y="219347"/>
                  </a:lnTo>
                  <a:lnTo>
                    <a:pt x="12289" y="233223"/>
                  </a:lnTo>
                  <a:lnTo>
                    <a:pt x="10732" y="246707"/>
                  </a:lnTo>
                  <a:lnTo>
                    <a:pt x="9695" y="259929"/>
                  </a:lnTo>
                  <a:lnTo>
                    <a:pt x="9003" y="272978"/>
                  </a:lnTo>
                  <a:lnTo>
                    <a:pt x="8235" y="298765"/>
                  </a:lnTo>
                  <a:lnTo>
                    <a:pt x="7803" y="333038"/>
                  </a:lnTo>
                  <a:lnTo>
                    <a:pt x="8588" y="343730"/>
                  </a:lnTo>
                  <a:lnTo>
                    <a:pt x="9958" y="354245"/>
                  </a:lnTo>
                  <a:lnTo>
                    <a:pt x="11719" y="364642"/>
                  </a:lnTo>
                  <a:lnTo>
                    <a:pt x="14586" y="374959"/>
                  </a:lnTo>
                  <a:lnTo>
                    <a:pt x="18191" y="385224"/>
                  </a:lnTo>
                  <a:lnTo>
                    <a:pt x="22286" y="395455"/>
                  </a:lnTo>
                  <a:lnTo>
                    <a:pt x="29097" y="413595"/>
                  </a:lnTo>
                  <a:lnTo>
                    <a:pt x="32097" y="421988"/>
                  </a:lnTo>
                  <a:lnTo>
                    <a:pt x="35793" y="430124"/>
                  </a:lnTo>
                  <a:lnTo>
                    <a:pt x="39948" y="438087"/>
                  </a:lnTo>
                  <a:lnTo>
                    <a:pt x="44411" y="445936"/>
                  </a:lnTo>
                  <a:lnTo>
                    <a:pt x="49928" y="453709"/>
                  </a:lnTo>
                  <a:lnTo>
                    <a:pt x="56146" y="461431"/>
                  </a:lnTo>
                  <a:lnTo>
                    <a:pt x="62830" y="469119"/>
                  </a:lnTo>
                  <a:lnTo>
                    <a:pt x="68980" y="475938"/>
                  </a:lnTo>
                  <a:lnTo>
                    <a:pt x="80329" y="488029"/>
                  </a:lnTo>
                  <a:lnTo>
                    <a:pt x="85727" y="492778"/>
                  </a:lnTo>
                  <a:lnTo>
                    <a:pt x="91019" y="496790"/>
                  </a:lnTo>
                  <a:lnTo>
                    <a:pt x="96239" y="500312"/>
                  </a:lnTo>
                  <a:lnTo>
                    <a:pt x="102258" y="502659"/>
                  </a:lnTo>
                  <a:lnTo>
                    <a:pt x="108812" y="504225"/>
                  </a:lnTo>
                  <a:lnTo>
                    <a:pt x="115722" y="505268"/>
                  </a:lnTo>
                  <a:lnTo>
                    <a:pt x="123714" y="505117"/>
                  </a:lnTo>
                  <a:lnTo>
                    <a:pt x="132430" y="504169"/>
                  </a:lnTo>
                  <a:lnTo>
                    <a:pt x="141627" y="502691"/>
                  </a:lnTo>
                  <a:lnTo>
                    <a:pt x="150297" y="500859"/>
                  </a:lnTo>
                  <a:lnTo>
                    <a:pt x="158618" y="498791"/>
                  </a:lnTo>
                  <a:lnTo>
                    <a:pt x="166705" y="496566"/>
                  </a:lnTo>
                  <a:lnTo>
                    <a:pt x="175485" y="493389"/>
                  </a:lnTo>
                  <a:lnTo>
                    <a:pt x="184722" y="489577"/>
                  </a:lnTo>
                  <a:lnTo>
                    <a:pt x="194268" y="485343"/>
                  </a:lnTo>
                  <a:lnTo>
                    <a:pt x="203172" y="479980"/>
                  </a:lnTo>
                  <a:lnTo>
                    <a:pt x="211647" y="473865"/>
                  </a:lnTo>
                  <a:lnTo>
                    <a:pt x="236220" y="45401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47"/>
            <p:cNvSpPr/>
            <p:nvPr/>
          </p:nvSpPr>
          <p:spPr>
            <a:xfrm>
              <a:off x="8526781" y="773967"/>
              <a:ext cx="303601" cy="231389"/>
            </a:xfrm>
            <a:custGeom>
              <a:avLst/>
              <a:gdLst/>
              <a:ahLst/>
              <a:cxnLst/>
              <a:rect l="0" t="0" r="0" b="0"/>
              <a:pathLst>
                <a:path w="303601" h="231389">
                  <a:moveTo>
                    <a:pt x="0" y="64233"/>
                  </a:moveTo>
                  <a:lnTo>
                    <a:pt x="0" y="217661"/>
                  </a:lnTo>
                  <a:lnTo>
                    <a:pt x="846" y="220705"/>
                  </a:lnTo>
                  <a:lnTo>
                    <a:pt x="4046" y="226345"/>
                  </a:lnTo>
                  <a:lnTo>
                    <a:pt x="6084" y="228187"/>
                  </a:lnTo>
                  <a:lnTo>
                    <a:pt x="8288" y="229416"/>
                  </a:lnTo>
                  <a:lnTo>
                    <a:pt x="12998" y="230781"/>
                  </a:lnTo>
                  <a:lnTo>
                    <a:pt x="17912" y="231388"/>
                  </a:lnTo>
                  <a:lnTo>
                    <a:pt x="20408" y="230703"/>
                  </a:lnTo>
                  <a:lnTo>
                    <a:pt x="25439" y="227684"/>
                  </a:lnTo>
                  <a:lnTo>
                    <a:pt x="33031" y="221224"/>
                  </a:lnTo>
                  <a:lnTo>
                    <a:pt x="38105" y="214158"/>
                  </a:lnTo>
                  <a:lnTo>
                    <a:pt x="40643" y="209903"/>
                  </a:lnTo>
                  <a:lnTo>
                    <a:pt x="45721" y="202917"/>
                  </a:lnTo>
                  <a:lnTo>
                    <a:pt x="48262" y="199869"/>
                  </a:lnTo>
                  <a:lnTo>
                    <a:pt x="51647" y="195297"/>
                  </a:lnTo>
                  <a:lnTo>
                    <a:pt x="59926" y="183444"/>
                  </a:lnTo>
                  <a:lnTo>
                    <a:pt x="63656" y="177573"/>
                  </a:lnTo>
                  <a:lnTo>
                    <a:pt x="66991" y="171967"/>
                  </a:lnTo>
                  <a:lnTo>
                    <a:pt x="70060" y="166535"/>
                  </a:lnTo>
                  <a:lnTo>
                    <a:pt x="73802" y="160374"/>
                  </a:lnTo>
                  <a:lnTo>
                    <a:pt x="82472" y="146756"/>
                  </a:lnTo>
                  <a:lnTo>
                    <a:pt x="86307" y="140415"/>
                  </a:lnTo>
                  <a:lnTo>
                    <a:pt x="89712" y="134494"/>
                  </a:lnTo>
                  <a:lnTo>
                    <a:pt x="92829" y="128854"/>
                  </a:lnTo>
                  <a:lnTo>
                    <a:pt x="95752" y="124247"/>
                  </a:lnTo>
                  <a:lnTo>
                    <a:pt x="98549" y="120329"/>
                  </a:lnTo>
                  <a:lnTo>
                    <a:pt x="101259" y="116870"/>
                  </a:lnTo>
                  <a:lnTo>
                    <a:pt x="103912" y="112871"/>
                  </a:lnTo>
                  <a:lnTo>
                    <a:pt x="106528" y="108512"/>
                  </a:lnTo>
                  <a:lnTo>
                    <a:pt x="109120" y="103912"/>
                  </a:lnTo>
                  <a:lnTo>
                    <a:pt x="111692" y="99999"/>
                  </a:lnTo>
                  <a:lnTo>
                    <a:pt x="116811" y="93393"/>
                  </a:lnTo>
                  <a:lnTo>
                    <a:pt x="119649" y="87635"/>
                  </a:lnTo>
                  <a:lnTo>
                    <a:pt x="120405" y="84914"/>
                  </a:lnTo>
                  <a:lnTo>
                    <a:pt x="121757" y="83947"/>
                  </a:lnTo>
                  <a:lnTo>
                    <a:pt x="123506" y="84149"/>
                  </a:lnTo>
                  <a:lnTo>
                    <a:pt x="125517" y="85130"/>
                  </a:lnTo>
                  <a:lnTo>
                    <a:pt x="130010" y="86221"/>
                  </a:lnTo>
                  <a:lnTo>
                    <a:pt x="132394" y="86511"/>
                  </a:lnTo>
                  <a:lnTo>
                    <a:pt x="133983" y="88398"/>
                  </a:lnTo>
                  <a:lnTo>
                    <a:pt x="135043" y="91350"/>
                  </a:lnTo>
                  <a:lnTo>
                    <a:pt x="136220" y="98298"/>
                  </a:lnTo>
                  <a:lnTo>
                    <a:pt x="136741" y="104209"/>
                  </a:lnTo>
                  <a:lnTo>
                    <a:pt x="136974" y="109658"/>
                  </a:lnTo>
                  <a:lnTo>
                    <a:pt x="137078" y="115748"/>
                  </a:lnTo>
                  <a:lnTo>
                    <a:pt x="137123" y="124100"/>
                  </a:lnTo>
                  <a:lnTo>
                    <a:pt x="137982" y="128697"/>
                  </a:lnTo>
                  <a:lnTo>
                    <a:pt x="139402" y="133456"/>
                  </a:lnTo>
                  <a:lnTo>
                    <a:pt x="141194" y="138322"/>
                  </a:lnTo>
                  <a:lnTo>
                    <a:pt x="143237" y="143259"/>
                  </a:lnTo>
                  <a:lnTo>
                    <a:pt x="145445" y="148243"/>
                  </a:lnTo>
                  <a:lnTo>
                    <a:pt x="147763" y="153260"/>
                  </a:lnTo>
                  <a:lnTo>
                    <a:pt x="149309" y="157451"/>
                  </a:lnTo>
                  <a:lnTo>
                    <a:pt x="151026" y="164365"/>
                  </a:lnTo>
                  <a:lnTo>
                    <a:pt x="151790" y="170261"/>
                  </a:lnTo>
                  <a:lnTo>
                    <a:pt x="151993" y="173018"/>
                  </a:lnTo>
                  <a:lnTo>
                    <a:pt x="152974" y="175703"/>
                  </a:lnTo>
                  <a:lnTo>
                    <a:pt x="156325" y="180944"/>
                  </a:lnTo>
                  <a:lnTo>
                    <a:pt x="158378" y="186096"/>
                  </a:lnTo>
                  <a:lnTo>
                    <a:pt x="158925" y="188655"/>
                  </a:lnTo>
                  <a:lnTo>
                    <a:pt x="160138" y="190361"/>
                  </a:lnTo>
                  <a:lnTo>
                    <a:pt x="161792" y="191498"/>
                  </a:lnTo>
                  <a:lnTo>
                    <a:pt x="166484" y="193324"/>
                  </a:lnTo>
                  <a:lnTo>
                    <a:pt x="171344" y="193640"/>
                  </a:lnTo>
                  <a:lnTo>
                    <a:pt x="172649" y="192837"/>
                  </a:lnTo>
                  <a:lnTo>
                    <a:pt x="173520" y="191456"/>
                  </a:lnTo>
                  <a:lnTo>
                    <a:pt x="174100" y="189688"/>
                  </a:lnTo>
                  <a:lnTo>
                    <a:pt x="179260" y="183208"/>
                  </a:lnTo>
                  <a:lnTo>
                    <a:pt x="186352" y="175531"/>
                  </a:lnTo>
                  <a:lnTo>
                    <a:pt x="192326" y="169296"/>
                  </a:lnTo>
                  <a:lnTo>
                    <a:pt x="195104" y="164755"/>
                  </a:lnTo>
                  <a:lnTo>
                    <a:pt x="197804" y="159188"/>
                  </a:lnTo>
                  <a:lnTo>
                    <a:pt x="200448" y="152936"/>
                  </a:lnTo>
                  <a:lnTo>
                    <a:pt x="203906" y="146228"/>
                  </a:lnTo>
                  <a:lnTo>
                    <a:pt x="207904" y="139217"/>
                  </a:lnTo>
                  <a:lnTo>
                    <a:pt x="212263" y="132002"/>
                  </a:lnTo>
                  <a:lnTo>
                    <a:pt x="217709" y="125499"/>
                  </a:lnTo>
                  <a:lnTo>
                    <a:pt x="223879" y="119470"/>
                  </a:lnTo>
                  <a:lnTo>
                    <a:pt x="230534" y="113758"/>
                  </a:lnTo>
                  <a:lnTo>
                    <a:pt x="236662" y="107410"/>
                  </a:lnTo>
                  <a:lnTo>
                    <a:pt x="242441" y="100637"/>
                  </a:lnTo>
                  <a:lnTo>
                    <a:pt x="247988" y="93582"/>
                  </a:lnTo>
                  <a:lnTo>
                    <a:pt x="252533" y="86339"/>
                  </a:lnTo>
                  <a:lnTo>
                    <a:pt x="256408" y="78970"/>
                  </a:lnTo>
                  <a:lnTo>
                    <a:pt x="259839" y="71518"/>
                  </a:lnTo>
                  <a:lnTo>
                    <a:pt x="263820" y="64010"/>
                  </a:lnTo>
                  <a:lnTo>
                    <a:pt x="268167" y="56464"/>
                  </a:lnTo>
                  <a:lnTo>
                    <a:pt x="272758" y="48894"/>
                  </a:lnTo>
                  <a:lnTo>
                    <a:pt x="276665" y="42153"/>
                  </a:lnTo>
                  <a:lnTo>
                    <a:pt x="283265" y="30149"/>
                  </a:lnTo>
                  <a:lnTo>
                    <a:pt x="286210" y="25423"/>
                  </a:lnTo>
                  <a:lnTo>
                    <a:pt x="289020" y="21427"/>
                  </a:lnTo>
                  <a:lnTo>
                    <a:pt x="293554" y="14728"/>
                  </a:lnTo>
                  <a:lnTo>
                    <a:pt x="295569" y="8928"/>
                  </a:lnTo>
                  <a:lnTo>
                    <a:pt x="298722" y="3529"/>
                  </a:lnTo>
                  <a:lnTo>
                    <a:pt x="300748" y="903"/>
                  </a:lnTo>
                  <a:lnTo>
                    <a:pt x="302099" y="0"/>
                  </a:lnTo>
                  <a:lnTo>
                    <a:pt x="303000" y="244"/>
                  </a:lnTo>
                  <a:lnTo>
                    <a:pt x="303600" y="1254"/>
                  </a:lnTo>
                  <a:lnTo>
                    <a:pt x="303154" y="2773"/>
                  </a:lnTo>
                  <a:lnTo>
                    <a:pt x="299326" y="8957"/>
                  </a:lnTo>
                  <a:lnTo>
                    <a:pt x="296970" y="16152"/>
                  </a:lnTo>
                  <a:lnTo>
                    <a:pt x="293418" y="21132"/>
                  </a:lnTo>
                  <a:lnTo>
                    <a:pt x="292133" y="24493"/>
                  </a:lnTo>
                  <a:lnTo>
                    <a:pt x="291275" y="28426"/>
                  </a:lnTo>
                  <a:lnTo>
                    <a:pt x="289561" y="4137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48"/>
            <p:cNvSpPr/>
            <p:nvPr/>
          </p:nvSpPr>
          <p:spPr>
            <a:xfrm>
              <a:off x="9044941" y="1066800"/>
              <a:ext cx="15240" cy="15211"/>
            </a:xfrm>
            <a:custGeom>
              <a:avLst/>
              <a:gdLst/>
              <a:ahLst/>
              <a:cxnLst/>
              <a:rect l="0" t="0" r="0" b="0"/>
              <a:pathLst>
                <a:path w="15240" h="15211">
                  <a:moveTo>
                    <a:pt x="0" y="0"/>
                  </a:moveTo>
                  <a:lnTo>
                    <a:pt x="0" y="15210"/>
                  </a:lnTo>
                  <a:lnTo>
                    <a:pt x="0" y="11186"/>
                  </a:lnTo>
                  <a:lnTo>
                    <a:pt x="846" y="9997"/>
                  </a:lnTo>
                  <a:lnTo>
                    <a:pt x="2258" y="9205"/>
                  </a:lnTo>
                  <a:lnTo>
                    <a:pt x="4045" y="8676"/>
                  </a:lnTo>
                  <a:lnTo>
                    <a:pt x="6083" y="7478"/>
                  </a:lnTo>
                  <a:lnTo>
                    <a:pt x="8288" y="5832"/>
                  </a:lnTo>
                  <a:lnTo>
                    <a:pt x="1523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49"/>
            <p:cNvSpPr/>
            <p:nvPr/>
          </p:nvSpPr>
          <p:spPr>
            <a:xfrm>
              <a:off x="9235442" y="1021080"/>
              <a:ext cx="53339" cy="37912"/>
            </a:xfrm>
            <a:custGeom>
              <a:avLst/>
              <a:gdLst/>
              <a:ahLst/>
              <a:cxnLst/>
              <a:rect l="0" t="0" r="0" b="0"/>
              <a:pathLst>
                <a:path w="53339" h="37912">
                  <a:moveTo>
                    <a:pt x="0" y="0"/>
                  </a:moveTo>
                  <a:lnTo>
                    <a:pt x="0" y="4045"/>
                  </a:lnTo>
                  <a:lnTo>
                    <a:pt x="845" y="5237"/>
                  </a:lnTo>
                  <a:lnTo>
                    <a:pt x="2258" y="6031"/>
                  </a:lnTo>
                  <a:lnTo>
                    <a:pt x="4045" y="6561"/>
                  </a:lnTo>
                  <a:lnTo>
                    <a:pt x="6082" y="7760"/>
                  </a:lnTo>
                  <a:lnTo>
                    <a:pt x="8288" y="9407"/>
                  </a:lnTo>
                  <a:lnTo>
                    <a:pt x="10605" y="11351"/>
                  </a:lnTo>
                  <a:lnTo>
                    <a:pt x="12997" y="13494"/>
                  </a:lnTo>
                  <a:lnTo>
                    <a:pt x="22425" y="22445"/>
                  </a:lnTo>
                  <a:lnTo>
                    <a:pt x="22570" y="24277"/>
                  </a:lnTo>
                  <a:lnTo>
                    <a:pt x="22667" y="27191"/>
                  </a:lnTo>
                  <a:lnTo>
                    <a:pt x="22732" y="30827"/>
                  </a:lnTo>
                  <a:lnTo>
                    <a:pt x="23621" y="33252"/>
                  </a:lnTo>
                  <a:lnTo>
                    <a:pt x="25059" y="34868"/>
                  </a:lnTo>
                  <a:lnTo>
                    <a:pt x="29409" y="37462"/>
                  </a:lnTo>
                  <a:lnTo>
                    <a:pt x="30613" y="37674"/>
                  </a:lnTo>
                  <a:lnTo>
                    <a:pt x="32261" y="37816"/>
                  </a:lnTo>
                  <a:lnTo>
                    <a:pt x="34207" y="37911"/>
                  </a:lnTo>
                  <a:lnTo>
                    <a:pt x="37198" y="37127"/>
                  </a:lnTo>
                  <a:lnTo>
                    <a:pt x="40884" y="35758"/>
                  </a:lnTo>
                  <a:lnTo>
                    <a:pt x="53338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50"/>
            <p:cNvSpPr/>
            <p:nvPr/>
          </p:nvSpPr>
          <p:spPr>
            <a:xfrm>
              <a:off x="9380221" y="1021080"/>
              <a:ext cx="30482" cy="29540"/>
            </a:xfrm>
            <a:custGeom>
              <a:avLst/>
              <a:gdLst/>
              <a:ahLst/>
              <a:cxnLst/>
              <a:rect l="0" t="0" r="0" b="0"/>
              <a:pathLst>
                <a:path w="30482" h="29540">
                  <a:moveTo>
                    <a:pt x="0" y="7620"/>
                  </a:moveTo>
                  <a:lnTo>
                    <a:pt x="4045" y="19756"/>
                  </a:lnTo>
                  <a:lnTo>
                    <a:pt x="6084" y="23330"/>
                  </a:lnTo>
                  <a:lnTo>
                    <a:pt x="8290" y="25714"/>
                  </a:lnTo>
                  <a:lnTo>
                    <a:pt x="13868" y="29539"/>
                  </a:lnTo>
                  <a:lnTo>
                    <a:pt x="15171" y="29006"/>
                  </a:lnTo>
                  <a:lnTo>
                    <a:pt x="16888" y="27804"/>
                  </a:lnTo>
                  <a:lnTo>
                    <a:pt x="18879" y="26156"/>
                  </a:lnTo>
                  <a:lnTo>
                    <a:pt x="20206" y="24211"/>
                  </a:lnTo>
                  <a:lnTo>
                    <a:pt x="21091" y="22067"/>
                  </a:lnTo>
                  <a:lnTo>
                    <a:pt x="21681" y="19791"/>
                  </a:lnTo>
                  <a:lnTo>
                    <a:pt x="22921" y="16581"/>
                  </a:lnTo>
                  <a:lnTo>
                    <a:pt x="24594" y="12747"/>
                  </a:lnTo>
                  <a:lnTo>
                    <a:pt x="3048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51"/>
            <p:cNvSpPr/>
            <p:nvPr/>
          </p:nvSpPr>
          <p:spPr>
            <a:xfrm>
              <a:off x="9685024" y="891540"/>
              <a:ext cx="91437" cy="175261"/>
            </a:xfrm>
            <a:custGeom>
              <a:avLst/>
              <a:gdLst/>
              <a:ahLst/>
              <a:cxnLst/>
              <a:rect l="0" t="0" r="0" b="0"/>
              <a:pathLst>
                <a:path w="91437" h="175261">
                  <a:moveTo>
                    <a:pt x="76196" y="175260"/>
                  </a:moveTo>
                  <a:lnTo>
                    <a:pt x="55970" y="167170"/>
                  </a:lnTo>
                  <a:lnTo>
                    <a:pt x="49165" y="163093"/>
                  </a:lnTo>
                  <a:lnTo>
                    <a:pt x="43781" y="158682"/>
                  </a:lnTo>
                  <a:lnTo>
                    <a:pt x="39347" y="154048"/>
                  </a:lnTo>
                  <a:lnTo>
                    <a:pt x="34696" y="150112"/>
                  </a:lnTo>
                  <a:lnTo>
                    <a:pt x="29903" y="146641"/>
                  </a:lnTo>
                  <a:lnTo>
                    <a:pt x="25014" y="143481"/>
                  </a:lnTo>
                  <a:lnTo>
                    <a:pt x="20908" y="139681"/>
                  </a:lnTo>
                  <a:lnTo>
                    <a:pt x="17323" y="135454"/>
                  </a:lnTo>
                  <a:lnTo>
                    <a:pt x="14088" y="130942"/>
                  </a:lnTo>
                  <a:lnTo>
                    <a:pt x="11083" y="126242"/>
                  </a:lnTo>
                  <a:lnTo>
                    <a:pt x="8234" y="121414"/>
                  </a:lnTo>
                  <a:lnTo>
                    <a:pt x="5489" y="116503"/>
                  </a:lnTo>
                  <a:lnTo>
                    <a:pt x="3657" y="111535"/>
                  </a:lnTo>
                  <a:lnTo>
                    <a:pt x="2436" y="106530"/>
                  </a:lnTo>
                  <a:lnTo>
                    <a:pt x="1623" y="101500"/>
                  </a:lnTo>
                  <a:lnTo>
                    <a:pt x="1081" y="96453"/>
                  </a:lnTo>
                  <a:lnTo>
                    <a:pt x="719" y="91396"/>
                  </a:lnTo>
                  <a:lnTo>
                    <a:pt x="318" y="82107"/>
                  </a:lnTo>
                  <a:lnTo>
                    <a:pt x="138" y="75156"/>
                  </a:lnTo>
                  <a:lnTo>
                    <a:pt x="0" y="43533"/>
                  </a:lnTo>
                  <a:lnTo>
                    <a:pt x="845" y="40875"/>
                  </a:lnTo>
                  <a:lnTo>
                    <a:pt x="2254" y="38257"/>
                  </a:lnTo>
                  <a:lnTo>
                    <a:pt x="4042" y="35664"/>
                  </a:lnTo>
                  <a:lnTo>
                    <a:pt x="6079" y="33090"/>
                  </a:lnTo>
                  <a:lnTo>
                    <a:pt x="8285" y="30526"/>
                  </a:lnTo>
                  <a:lnTo>
                    <a:pt x="10602" y="27971"/>
                  </a:lnTo>
                  <a:lnTo>
                    <a:pt x="12146" y="25421"/>
                  </a:lnTo>
                  <a:lnTo>
                    <a:pt x="13863" y="20329"/>
                  </a:lnTo>
                  <a:lnTo>
                    <a:pt x="15166" y="18633"/>
                  </a:lnTo>
                  <a:lnTo>
                    <a:pt x="16884" y="17502"/>
                  </a:lnTo>
                  <a:lnTo>
                    <a:pt x="18874" y="16748"/>
                  </a:lnTo>
                  <a:lnTo>
                    <a:pt x="20201" y="15398"/>
                  </a:lnTo>
                  <a:lnTo>
                    <a:pt x="21087" y="13652"/>
                  </a:lnTo>
                  <a:lnTo>
                    <a:pt x="21677" y="11641"/>
                  </a:lnTo>
                  <a:lnTo>
                    <a:pt x="22917" y="10301"/>
                  </a:lnTo>
                  <a:lnTo>
                    <a:pt x="24590" y="9407"/>
                  </a:lnTo>
                  <a:lnTo>
                    <a:pt x="29313" y="7973"/>
                  </a:lnTo>
                  <a:lnTo>
                    <a:pt x="30547" y="7855"/>
                  </a:lnTo>
                  <a:lnTo>
                    <a:pt x="32218" y="7777"/>
                  </a:lnTo>
                  <a:lnTo>
                    <a:pt x="36934" y="7651"/>
                  </a:lnTo>
                  <a:lnTo>
                    <a:pt x="37322" y="6794"/>
                  </a:lnTo>
                  <a:lnTo>
                    <a:pt x="37944" y="1593"/>
                  </a:lnTo>
                  <a:lnTo>
                    <a:pt x="38065" y="315"/>
                  </a:lnTo>
                  <a:lnTo>
                    <a:pt x="40339" y="140"/>
                  </a:lnTo>
                  <a:lnTo>
                    <a:pt x="44653" y="28"/>
                  </a:lnTo>
                  <a:lnTo>
                    <a:pt x="49446" y="8"/>
                  </a:lnTo>
                  <a:lnTo>
                    <a:pt x="50742" y="852"/>
                  </a:lnTo>
                  <a:lnTo>
                    <a:pt x="51606" y="2261"/>
                  </a:lnTo>
                  <a:lnTo>
                    <a:pt x="53304" y="7527"/>
                  </a:lnTo>
                  <a:lnTo>
                    <a:pt x="57838" y="7579"/>
                  </a:lnTo>
                  <a:lnTo>
                    <a:pt x="80241" y="7620"/>
                  </a:lnTo>
                  <a:lnTo>
                    <a:pt x="81433" y="6773"/>
                  </a:lnTo>
                  <a:lnTo>
                    <a:pt x="82226" y="5362"/>
                  </a:lnTo>
                  <a:lnTo>
                    <a:pt x="82757" y="3575"/>
                  </a:lnTo>
                  <a:lnTo>
                    <a:pt x="83956" y="2383"/>
                  </a:lnTo>
                  <a:lnTo>
                    <a:pt x="85604" y="1589"/>
                  </a:lnTo>
                  <a:lnTo>
                    <a:pt x="9143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52"/>
            <p:cNvSpPr/>
            <p:nvPr/>
          </p:nvSpPr>
          <p:spPr>
            <a:xfrm>
              <a:off x="9601883" y="769621"/>
              <a:ext cx="197305" cy="480048"/>
            </a:xfrm>
            <a:custGeom>
              <a:avLst/>
              <a:gdLst/>
              <a:ahLst/>
              <a:cxnLst/>
              <a:rect l="0" t="0" r="0" b="0"/>
              <a:pathLst>
                <a:path w="197305" h="480048">
                  <a:moveTo>
                    <a:pt x="29797" y="15239"/>
                  </a:moveTo>
                  <a:lnTo>
                    <a:pt x="21707" y="11194"/>
                  </a:lnTo>
                  <a:lnTo>
                    <a:pt x="19324" y="9155"/>
                  </a:lnTo>
                  <a:lnTo>
                    <a:pt x="17734" y="6950"/>
                  </a:lnTo>
                  <a:lnTo>
                    <a:pt x="16675" y="4633"/>
                  </a:lnTo>
                  <a:lnTo>
                    <a:pt x="14277" y="3088"/>
                  </a:lnTo>
                  <a:lnTo>
                    <a:pt x="10982" y="2058"/>
                  </a:lnTo>
                  <a:lnTo>
                    <a:pt x="0" y="119"/>
                  </a:lnTo>
                  <a:lnTo>
                    <a:pt x="5535" y="23"/>
                  </a:lnTo>
                  <a:lnTo>
                    <a:pt x="22247" y="0"/>
                  </a:lnTo>
                  <a:lnTo>
                    <a:pt x="25610" y="846"/>
                  </a:lnTo>
                  <a:lnTo>
                    <a:pt x="31605" y="4044"/>
                  </a:lnTo>
                  <a:lnTo>
                    <a:pt x="37092" y="6030"/>
                  </a:lnTo>
                  <a:lnTo>
                    <a:pt x="43199" y="6913"/>
                  </a:lnTo>
                  <a:lnTo>
                    <a:pt x="47199" y="7148"/>
                  </a:lnTo>
                  <a:lnTo>
                    <a:pt x="56158" y="7410"/>
                  </a:lnTo>
                  <a:lnTo>
                    <a:pt x="90574" y="7615"/>
                  </a:lnTo>
                  <a:lnTo>
                    <a:pt x="112424" y="7619"/>
                  </a:lnTo>
                  <a:lnTo>
                    <a:pt x="112822" y="8466"/>
                  </a:lnTo>
                  <a:lnTo>
                    <a:pt x="113381" y="13702"/>
                  </a:lnTo>
                  <a:lnTo>
                    <a:pt x="113586" y="25531"/>
                  </a:lnTo>
                  <a:lnTo>
                    <a:pt x="118847" y="41668"/>
                  </a:lnTo>
                  <a:lnTo>
                    <a:pt x="120174" y="51257"/>
                  </a:lnTo>
                  <a:lnTo>
                    <a:pt x="123023" y="63420"/>
                  </a:lnTo>
                  <a:lnTo>
                    <a:pt x="127111" y="77293"/>
                  </a:lnTo>
                  <a:lnTo>
                    <a:pt x="136633" y="106895"/>
                  </a:lnTo>
                  <a:lnTo>
                    <a:pt x="169497" y="205740"/>
                  </a:lnTo>
                  <a:lnTo>
                    <a:pt x="174577" y="218722"/>
                  </a:lnTo>
                  <a:lnTo>
                    <a:pt x="179656" y="230136"/>
                  </a:lnTo>
                  <a:lnTo>
                    <a:pt x="184737" y="240853"/>
                  </a:lnTo>
                  <a:lnTo>
                    <a:pt x="189816" y="253518"/>
                  </a:lnTo>
                  <a:lnTo>
                    <a:pt x="194050" y="266768"/>
                  </a:lnTo>
                  <a:lnTo>
                    <a:pt x="195931" y="278300"/>
                  </a:lnTo>
                  <a:lnTo>
                    <a:pt x="196768" y="289071"/>
                  </a:lnTo>
                  <a:lnTo>
                    <a:pt x="197139" y="300348"/>
                  </a:lnTo>
                  <a:lnTo>
                    <a:pt x="197304" y="313828"/>
                  </a:lnTo>
                  <a:lnTo>
                    <a:pt x="195119" y="326027"/>
                  </a:lnTo>
                  <a:lnTo>
                    <a:pt x="191327" y="337094"/>
                  </a:lnTo>
                  <a:lnTo>
                    <a:pt x="186819" y="347657"/>
                  </a:lnTo>
                  <a:lnTo>
                    <a:pt x="181993" y="360253"/>
                  </a:lnTo>
                  <a:lnTo>
                    <a:pt x="177026" y="373472"/>
                  </a:lnTo>
                  <a:lnTo>
                    <a:pt x="171996" y="384991"/>
                  </a:lnTo>
                  <a:lnTo>
                    <a:pt x="169196" y="395756"/>
                  </a:lnTo>
                  <a:lnTo>
                    <a:pt x="168450" y="400997"/>
                  </a:lnTo>
                  <a:lnTo>
                    <a:pt x="166259" y="406184"/>
                  </a:lnTo>
                  <a:lnTo>
                    <a:pt x="163105" y="411336"/>
                  </a:lnTo>
                  <a:lnTo>
                    <a:pt x="159309" y="416463"/>
                  </a:lnTo>
                  <a:lnTo>
                    <a:pt x="155091" y="424419"/>
                  </a:lnTo>
                  <a:lnTo>
                    <a:pt x="153966" y="427725"/>
                  </a:lnTo>
                  <a:lnTo>
                    <a:pt x="148201" y="435915"/>
                  </a:lnTo>
                  <a:lnTo>
                    <a:pt x="144293" y="440470"/>
                  </a:lnTo>
                  <a:lnTo>
                    <a:pt x="139950" y="447788"/>
                  </a:lnTo>
                  <a:lnTo>
                    <a:pt x="138792" y="450925"/>
                  </a:lnTo>
                  <a:lnTo>
                    <a:pt x="136327" y="453863"/>
                  </a:lnTo>
                  <a:lnTo>
                    <a:pt x="132990" y="456668"/>
                  </a:lnTo>
                  <a:lnTo>
                    <a:pt x="129073" y="459385"/>
                  </a:lnTo>
                  <a:lnTo>
                    <a:pt x="125614" y="462043"/>
                  </a:lnTo>
                  <a:lnTo>
                    <a:pt x="119513" y="467254"/>
                  </a:lnTo>
                  <a:lnTo>
                    <a:pt x="115855" y="469829"/>
                  </a:lnTo>
                  <a:lnTo>
                    <a:pt x="111722" y="472392"/>
                  </a:lnTo>
                  <a:lnTo>
                    <a:pt x="107273" y="474948"/>
                  </a:lnTo>
                  <a:lnTo>
                    <a:pt x="103461" y="476651"/>
                  </a:lnTo>
                  <a:lnTo>
                    <a:pt x="100073" y="477787"/>
                  </a:lnTo>
                  <a:lnTo>
                    <a:pt x="96968" y="478544"/>
                  </a:lnTo>
                  <a:lnTo>
                    <a:pt x="93204" y="479049"/>
                  </a:lnTo>
                  <a:lnTo>
                    <a:pt x="89001" y="479386"/>
                  </a:lnTo>
                  <a:lnTo>
                    <a:pt x="84506" y="479610"/>
                  </a:lnTo>
                  <a:lnTo>
                    <a:pt x="74998" y="479859"/>
                  </a:lnTo>
                  <a:lnTo>
                    <a:pt x="46487" y="480047"/>
                  </a:lnTo>
                  <a:lnTo>
                    <a:pt x="42617" y="479204"/>
                  </a:lnTo>
                  <a:lnTo>
                    <a:pt x="39191" y="477796"/>
                  </a:lnTo>
                  <a:lnTo>
                    <a:pt x="33126" y="473973"/>
                  </a:lnTo>
                  <a:lnTo>
                    <a:pt x="27608" y="469452"/>
                  </a:lnTo>
                  <a:lnTo>
                    <a:pt x="22333" y="464620"/>
                  </a:lnTo>
                  <a:lnTo>
                    <a:pt x="19741" y="462146"/>
                  </a:lnTo>
                  <a:lnTo>
                    <a:pt x="18013" y="459650"/>
                  </a:lnTo>
                  <a:lnTo>
                    <a:pt x="16092" y="454620"/>
                  </a:lnTo>
                  <a:lnTo>
                    <a:pt x="15012" y="442982"/>
                  </a:lnTo>
                  <a:lnTo>
                    <a:pt x="14692" y="428809"/>
                  </a:lnTo>
                  <a:lnTo>
                    <a:pt x="13801" y="424726"/>
                  </a:lnTo>
                  <a:lnTo>
                    <a:pt x="10552" y="417931"/>
                  </a:lnTo>
                  <a:lnTo>
                    <a:pt x="10194" y="414087"/>
                  </a:lnTo>
                  <a:lnTo>
                    <a:pt x="12889" y="400586"/>
                  </a:lnTo>
                  <a:lnTo>
                    <a:pt x="14063" y="385862"/>
                  </a:lnTo>
                  <a:lnTo>
                    <a:pt x="14337" y="375822"/>
                  </a:lnTo>
                  <a:lnTo>
                    <a:pt x="14551" y="334242"/>
                  </a:lnTo>
                  <a:lnTo>
                    <a:pt x="16813" y="326069"/>
                  </a:lnTo>
                  <a:lnTo>
                    <a:pt x="20588" y="314205"/>
                  </a:lnTo>
                  <a:lnTo>
                    <a:pt x="21707" y="303070"/>
                  </a:lnTo>
                  <a:lnTo>
                    <a:pt x="22038" y="289047"/>
                  </a:lnTo>
                  <a:lnTo>
                    <a:pt x="22176" y="241649"/>
                  </a:lnTo>
                  <a:lnTo>
                    <a:pt x="23023" y="238992"/>
                  </a:lnTo>
                  <a:lnTo>
                    <a:pt x="27415" y="231208"/>
                  </a:lnTo>
                  <a:lnTo>
                    <a:pt x="28738" y="226090"/>
                  </a:lnTo>
                  <a:lnTo>
                    <a:pt x="29705" y="214867"/>
                  </a:lnTo>
                  <a:lnTo>
                    <a:pt x="30582" y="214364"/>
                  </a:lnTo>
                  <a:lnTo>
                    <a:pt x="32013" y="214029"/>
                  </a:lnTo>
                  <a:lnTo>
                    <a:pt x="37417" y="2133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453"/>
            <p:cNvSpPr/>
            <p:nvPr/>
          </p:nvSpPr>
          <p:spPr>
            <a:xfrm>
              <a:off x="9867910" y="701565"/>
              <a:ext cx="149093" cy="325487"/>
            </a:xfrm>
            <a:custGeom>
              <a:avLst/>
              <a:gdLst/>
              <a:ahLst/>
              <a:cxnLst/>
              <a:rect l="0" t="0" r="0" b="0"/>
              <a:pathLst>
                <a:path w="149093" h="325487">
                  <a:moveTo>
                    <a:pt x="22850" y="98535"/>
                  </a:moveTo>
                  <a:lnTo>
                    <a:pt x="26895" y="94490"/>
                  </a:lnTo>
                  <a:lnTo>
                    <a:pt x="28934" y="93298"/>
                  </a:lnTo>
                  <a:lnTo>
                    <a:pt x="33456" y="91974"/>
                  </a:lnTo>
                  <a:lnTo>
                    <a:pt x="35002" y="90774"/>
                  </a:lnTo>
                  <a:lnTo>
                    <a:pt x="36030" y="89128"/>
                  </a:lnTo>
                  <a:lnTo>
                    <a:pt x="36718" y="87184"/>
                  </a:lnTo>
                  <a:lnTo>
                    <a:pt x="37480" y="80508"/>
                  </a:lnTo>
                  <a:lnTo>
                    <a:pt x="38080" y="68271"/>
                  </a:lnTo>
                  <a:lnTo>
                    <a:pt x="38091" y="118935"/>
                  </a:lnTo>
                  <a:lnTo>
                    <a:pt x="37244" y="125682"/>
                  </a:lnTo>
                  <a:lnTo>
                    <a:pt x="35831" y="133566"/>
                  </a:lnTo>
                  <a:lnTo>
                    <a:pt x="34045" y="142209"/>
                  </a:lnTo>
                  <a:lnTo>
                    <a:pt x="32007" y="150511"/>
                  </a:lnTo>
                  <a:lnTo>
                    <a:pt x="29801" y="158586"/>
                  </a:lnTo>
                  <a:lnTo>
                    <a:pt x="27484" y="166509"/>
                  </a:lnTo>
                  <a:lnTo>
                    <a:pt x="25939" y="175177"/>
                  </a:lnTo>
                  <a:lnTo>
                    <a:pt x="24910" y="184343"/>
                  </a:lnTo>
                  <a:lnTo>
                    <a:pt x="24223" y="193840"/>
                  </a:lnTo>
                  <a:lnTo>
                    <a:pt x="23765" y="202712"/>
                  </a:lnTo>
                  <a:lnTo>
                    <a:pt x="23258" y="219342"/>
                  </a:lnTo>
                  <a:lnTo>
                    <a:pt x="22274" y="227333"/>
                  </a:lnTo>
                  <a:lnTo>
                    <a:pt x="20773" y="235200"/>
                  </a:lnTo>
                  <a:lnTo>
                    <a:pt x="18925" y="242985"/>
                  </a:lnTo>
                  <a:lnTo>
                    <a:pt x="16846" y="250715"/>
                  </a:lnTo>
                  <a:lnTo>
                    <a:pt x="12279" y="266077"/>
                  </a:lnTo>
                  <a:lnTo>
                    <a:pt x="10723" y="272883"/>
                  </a:lnTo>
                  <a:lnTo>
                    <a:pt x="9686" y="279114"/>
                  </a:lnTo>
                  <a:lnTo>
                    <a:pt x="8994" y="284961"/>
                  </a:lnTo>
                  <a:lnTo>
                    <a:pt x="7686" y="290552"/>
                  </a:lnTo>
                  <a:lnTo>
                    <a:pt x="5968" y="295973"/>
                  </a:lnTo>
                  <a:lnTo>
                    <a:pt x="2646" y="305665"/>
                  </a:lnTo>
                  <a:lnTo>
                    <a:pt x="1171" y="312795"/>
                  </a:lnTo>
                  <a:lnTo>
                    <a:pt x="340" y="321569"/>
                  </a:lnTo>
                  <a:lnTo>
                    <a:pt x="94" y="325486"/>
                  </a:lnTo>
                  <a:lnTo>
                    <a:pt x="0" y="316384"/>
                  </a:lnTo>
                  <a:lnTo>
                    <a:pt x="2253" y="309375"/>
                  </a:lnTo>
                  <a:lnTo>
                    <a:pt x="4039" y="305135"/>
                  </a:lnTo>
                  <a:lnTo>
                    <a:pt x="5230" y="299768"/>
                  </a:lnTo>
                  <a:lnTo>
                    <a:pt x="6023" y="293650"/>
                  </a:lnTo>
                  <a:lnTo>
                    <a:pt x="6552" y="287032"/>
                  </a:lnTo>
                  <a:lnTo>
                    <a:pt x="8599" y="280080"/>
                  </a:lnTo>
                  <a:lnTo>
                    <a:pt x="11655" y="272905"/>
                  </a:lnTo>
                  <a:lnTo>
                    <a:pt x="15386" y="265581"/>
                  </a:lnTo>
                  <a:lnTo>
                    <a:pt x="18721" y="257313"/>
                  </a:lnTo>
                  <a:lnTo>
                    <a:pt x="21792" y="248413"/>
                  </a:lnTo>
                  <a:lnTo>
                    <a:pt x="24684" y="239094"/>
                  </a:lnTo>
                  <a:lnTo>
                    <a:pt x="28306" y="229494"/>
                  </a:lnTo>
                  <a:lnTo>
                    <a:pt x="32414" y="219708"/>
                  </a:lnTo>
                  <a:lnTo>
                    <a:pt x="36847" y="209797"/>
                  </a:lnTo>
                  <a:lnTo>
                    <a:pt x="46286" y="187496"/>
                  </a:lnTo>
                  <a:lnTo>
                    <a:pt x="51174" y="175622"/>
                  </a:lnTo>
                  <a:lnTo>
                    <a:pt x="55279" y="163473"/>
                  </a:lnTo>
                  <a:lnTo>
                    <a:pt x="58863" y="151140"/>
                  </a:lnTo>
                  <a:lnTo>
                    <a:pt x="62099" y="138685"/>
                  </a:lnTo>
                  <a:lnTo>
                    <a:pt x="65949" y="126995"/>
                  </a:lnTo>
                  <a:lnTo>
                    <a:pt x="70210" y="115815"/>
                  </a:lnTo>
                  <a:lnTo>
                    <a:pt x="74743" y="104975"/>
                  </a:lnTo>
                  <a:lnTo>
                    <a:pt x="78612" y="95208"/>
                  </a:lnTo>
                  <a:lnTo>
                    <a:pt x="85169" y="77583"/>
                  </a:lnTo>
                  <a:lnTo>
                    <a:pt x="88950" y="69327"/>
                  </a:lnTo>
                  <a:lnTo>
                    <a:pt x="93163" y="61283"/>
                  </a:lnTo>
                  <a:lnTo>
                    <a:pt x="97664" y="53380"/>
                  </a:lnTo>
                  <a:lnTo>
                    <a:pt x="101513" y="45572"/>
                  </a:lnTo>
                  <a:lnTo>
                    <a:pt x="104925" y="37826"/>
                  </a:lnTo>
                  <a:lnTo>
                    <a:pt x="108046" y="30122"/>
                  </a:lnTo>
                  <a:lnTo>
                    <a:pt x="110128" y="24140"/>
                  </a:lnTo>
                  <a:lnTo>
                    <a:pt x="112440" y="15235"/>
                  </a:lnTo>
                  <a:lnTo>
                    <a:pt x="115726" y="8455"/>
                  </a:lnTo>
                  <a:lnTo>
                    <a:pt x="121548" y="0"/>
                  </a:lnTo>
                  <a:lnTo>
                    <a:pt x="121801" y="3676"/>
                  </a:lnTo>
                  <a:lnTo>
                    <a:pt x="121906" y="42830"/>
                  </a:lnTo>
                  <a:lnTo>
                    <a:pt x="122755" y="49545"/>
                  </a:lnTo>
                  <a:lnTo>
                    <a:pt x="124167" y="57408"/>
                  </a:lnTo>
                  <a:lnTo>
                    <a:pt x="125954" y="66037"/>
                  </a:lnTo>
                  <a:lnTo>
                    <a:pt x="127146" y="74330"/>
                  </a:lnTo>
                  <a:lnTo>
                    <a:pt x="127940" y="82398"/>
                  </a:lnTo>
                  <a:lnTo>
                    <a:pt x="128471" y="90317"/>
                  </a:lnTo>
                  <a:lnTo>
                    <a:pt x="128824" y="98983"/>
                  </a:lnTo>
                  <a:lnTo>
                    <a:pt x="129217" y="117643"/>
                  </a:lnTo>
                  <a:lnTo>
                    <a:pt x="129436" y="147188"/>
                  </a:lnTo>
                  <a:lnTo>
                    <a:pt x="130314" y="157217"/>
                  </a:lnTo>
                  <a:lnTo>
                    <a:pt x="131746" y="167290"/>
                  </a:lnTo>
                  <a:lnTo>
                    <a:pt x="133547" y="177392"/>
                  </a:lnTo>
                  <a:lnTo>
                    <a:pt x="134748" y="187513"/>
                  </a:lnTo>
                  <a:lnTo>
                    <a:pt x="135548" y="197647"/>
                  </a:lnTo>
                  <a:lnTo>
                    <a:pt x="136082" y="207789"/>
                  </a:lnTo>
                  <a:lnTo>
                    <a:pt x="137284" y="217091"/>
                  </a:lnTo>
                  <a:lnTo>
                    <a:pt x="138933" y="225832"/>
                  </a:lnTo>
                  <a:lnTo>
                    <a:pt x="140879" y="234200"/>
                  </a:lnTo>
                  <a:lnTo>
                    <a:pt x="142175" y="241472"/>
                  </a:lnTo>
                  <a:lnTo>
                    <a:pt x="143039" y="248013"/>
                  </a:lnTo>
                  <a:lnTo>
                    <a:pt x="143616" y="254067"/>
                  </a:lnTo>
                  <a:lnTo>
                    <a:pt x="144001" y="259796"/>
                  </a:lnTo>
                  <a:lnTo>
                    <a:pt x="144257" y="265309"/>
                  </a:lnTo>
                  <a:lnTo>
                    <a:pt x="144428" y="270678"/>
                  </a:lnTo>
                  <a:lnTo>
                    <a:pt x="145388" y="275950"/>
                  </a:lnTo>
                  <a:lnTo>
                    <a:pt x="146876" y="281158"/>
                  </a:lnTo>
                  <a:lnTo>
                    <a:pt x="148713" y="286324"/>
                  </a:lnTo>
                  <a:lnTo>
                    <a:pt x="149092" y="290614"/>
                  </a:lnTo>
                  <a:lnTo>
                    <a:pt x="148497" y="294321"/>
                  </a:lnTo>
                  <a:lnTo>
                    <a:pt x="146427" y="300698"/>
                  </a:lnTo>
                  <a:lnTo>
                    <a:pt x="144987" y="310253"/>
                  </a:lnTo>
                  <a:lnTo>
                    <a:pt x="143222" y="310800"/>
                  </a:lnTo>
                  <a:lnTo>
                    <a:pt x="140350" y="311165"/>
                  </a:lnTo>
                  <a:lnTo>
                    <a:pt x="136744" y="311408"/>
                  </a:lnTo>
                  <a:lnTo>
                    <a:pt x="130478" y="311679"/>
                  </a:lnTo>
                  <a:lnTo>
                    <a:pt x="127622" y="311751"/>
                  </a:lnTo>
                  <a:lnTo>
                    <a:pt x="124024" y="310952"/>
                  </a:lnTo>
                  <a:lnTo>
                    <a:pt x="119933" y="309573"/>
                  </a:lnTo>
                  <a:lnTo>
                    <a:pt x="106670" y="30427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454"/>
            <p:cNvSpPr/>
            <p:nvPr/>
          </p:nvSpPr>
          <p:spPr>
            <a:xfrm>
              <a:off x="9792327" y="861060"/>
              <a:ext cx="273694" cy="44650"/>
            </a:xfrm>
            <a:custGeom>
              <a:avLst/>
              <a:gdLst/>
              <a:ahLst/>
              <a:cxnLst/>
              <a:rect l="0" t="0" r="0" b="0"/>
              <a:pathLst>
                <a:path w="273694" h="44650">
                  <a:moveTo>
                    <a:pt x="14612" y="0"/>
                  </a:moveTo>
                  <a:lnTo>
                    <a:pt x="1491" y="13121"/>
                  </a:lnTo>
                  <a:lnTo>
                    <a:pt x="785" y="14674"/>
                  </a:lnTo>
                  <a:lnTo>
                    <a:pt x="314" y="16556"/>
                  </a:lnTo>
                  <a:lnTo>
                    <a:pt x="0" y="18657"/>
                  </a:lnTo>
                  <a:lnTo>
                    <a:pt x="638" y="20905"/>
                  </a:lnTo>
                  <a:lnTo>
                    <a:pt x="1909" y="23250"/>
                  </a:lnTo>
                  <a:lnTo>
                    <a:pt x="3605" y="25660"/>
                  </a:lnTo>
                  <a:lnTo>
                    <a:pt x="5580" y="28113"/>
                  </a:lnTo>
                  <a:lnTo>
                    <a:pt x="7744" y="30595"/>
                  </a:lnTo>
                  <a:lnTo>
                    <a:pt x="10033" y="33097"/>
                  </a:lnTo>
                  <a:lnTo>
                    <a:pt x="13254" y="34765"/>
                  </a:lnTo>
                  <a:lnTo>
                    <a:pt x="17094" y="35876"/>
                  </a:lnTo>
                  <a:lnTo>
                    <a:pt x="21345" y="36617"/>
                  </a:lnTo>
                  <a:lnTo>
                    <a:pt x="26722" y="37112"/>
                  </a:lnTo>
                  <a:lnTo>
                    <a:pt x="32845" y="37441"/>
                  </a:lnTo>
                  <a:lnTo>
                    <a:pt x="46423" y="37807"/>
                  </a:lnTo>
                  <a:lnTo>
                    <a:pt x="60924" y="37970"/>
                  </a:lnTo>
                  <a:lnTo>
                    <a:pt x="69194" y="38860"/>
                  </a:lnTo>
                  <a:lnTo>
                    <a:pt x="78094" y="40300"/>
                  </a:lnTo>
                  <a:lnTo>
                    <a:pt x="87413" y="42107"/>
                  </a:lnTo>
                  <a:lnTo>
                    <a:pt x="97860" y="43311"/>
                  </a:lnTo>
                  <a:lnTo>
                    <a:pt x="109057" y="44114"/>
                  </a:lnTo>
                  <a:lnTo>
                    <a:pt x="120756" y="44649"/>
                  </a:lnTo>
                  <a:lnTo>
                    <a:pt x="131941" y="44159"/>
                  </a:lnTo>
                  <a:lnTo>
                    <a:pt x="142785" y="42986"/>
                  </a:lnTo>
                  <a:lnTo>
                    <a:pt x="153402" y="41357"/>
                  </a:lnTo>
                  <a:lnTo>
                    <a:pt x="176485" y="37290"/>
                  </a:lnTo>
                  <a:lnTo>
                    <a:pt x="188568" y="35020"/>
                  </a:lnTo>
                  <a:lnTo>
                    <a:pt x="211024" y="30240"/>
                  </a:lnTo>
                  <a:lnTo>
                    <a:pt x="221754" y="27780"/>
                  </a:lnTo>
                  <a:lnTo>
                    <a:pt x="232294" y="24447"/>
                  </a:lnTo>
                  <a:lnTo>
                    <a:pt x="242706" y="20531"/>
                  </a:lnTo>
                  <a:lnTo>
                    <a:pt x="273693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455"/>
            <p:cNvSpPr/>
            <p:nvPr/>
          </p:nvSpPr>
          <p:spPr>
            <a:xfrm>
              <a:off x="10008659" y="670560"/>
              <a:ext cx="301201" cy="365749"/>
            </a:xfrm>
            <a:custGeom>
              <a:avLst/>
              <a:gdLst/>
              <a:ahLst/>
              <a:cxnLst/>
              <a:rect l="0" t="0" r="0" b="0"/>
              <a:pathLst>
                <a:path w="301201" h="365749">
                  <a:moveTo>
                    <a:pt x="156421" y="0"/>
                  </a:moveTo>
                  <a:lnTo>
                    <a:pt x="152376" y="20226"/>
                  </a:lnTo>
                  <a:lnTo>
                    <a:pt x="151184" y="27877"/>
                  </a:lnTo>
                  <a:lnTo>
                    <a:pt x="150389" y="34671"/>
                  </a:lnTo>
                  <a:lnTo>
                    <a:pt x="149506" y="45889"/>
                  </a:lnTo>
                  <a:lnTo>
                    <a:pt x="149115" y="53697"/>
                  </a:lnTo>
                  <a:lnTo>
                    <a:pt x="148164" y="56965"/>
                  </a:lnTo>
                  <a:lnTo>
                    <a:pt x="143626" y="66456"/>
                  </a:lnTo>
                  <a:lnTo>
                    <a:pt x="142268" y="74973"/>
                  </a:lnTo>
                  <a:lnTo>
                    <a:pt x="140211" y="79616"/>
                  </a:lnTo>
                  <a:lnTo>
                    <a:pt x="133413" y="89289"/>
                  </a:lnTo>
                  <a:lnTo>
                    <a:pt x="130076" y="95086"/>
                  </a:lnTo>
                  <a:lnTo>
                    <a:pt x="127005" y="101491"/>
                  </a:lnTo>
                  <a:lnTo>
                    <a:pt x="124109" y="108300"/>
                  </a:lnTo>
                  <a:lnTo>
                    <a:pt x="120486" y="115380"/>
                  </a:lnTo>
                  <a:lnTo>
                    <a:pt x="116377" y="122640"/>
                  </a:lnTo>
                  <a:lnTo>
                    <a:pt x="111945" y="130020"/>
                  </a:lnTo>
                  <a:lnTo>
                    <a:pt x="102505" y="144993"/>
                  </a:lnTo>
                  <a:lnTo>
                    <a:pt x="97617" y="152542"/>
                  </a:lnTo>
                  <a:lnTo>
                    <a:pt x="92664" y="160962"/>
                  </a:lnTo>
                  <a:lnTo>
                    <a:pt x="87670" y="169961"/>
                  </a:lnTo>
                  <a:lnTo>
                    <a:pt x="82648" y="179347"/>
                  </a:lnTo>
                  <a:lnTo>
                    <a:pt x="76759" y="188992"/>
                  </a:lnTo>
                  <a:lnTo>
                    <a:pt x="70291" y="198808"/>
                  </a:lnTo>
                  <a:lnTo>
                    <a:pt x="45709" y="234851"/>
                  </a:lnTo>
                  <a:lnTo>
                    <a:pt x="41126" y="243774"/>
                  </a:lnTo>
                  <a:lnTo>
                    <a:pt x="37225" y="253109"/>
                  </a:lnTo>
                  <a:lnTo>
                    <a:pt x="33776" y="262719"/>
                  </a:lnTo>
                  <a:lnTo>
                    <a:pt x="29785" y="270820"/>
                  </a:lnTo>
                  <a:lnTo>
                    <a:pt x="25430" y="277913"/>
                  </a:lnTo>
                  <a:lnTo>
                    <a:pt x="20833" y="284335"/>
                  </a:lnTo>
                  <a:lnTo>
                    <a:pt x="16923" y="291157"/>
                  </a:lnTo>
                  <a:lnTo>
                    <a:pt x="13468" y="298245"/>
                  </a:lnTo>
                  <a:lnTo>
                    <a:pt x="10320" y="305510"/>
                  </a:lnTo>
                  <a:lnTo>
                    <a:pt x="8220" y="312047"/>
                  </a:lnTo>
                  <a:lnTo>
                    <a:pt x="6820" y="318098"/>
                  </a:lnTo>
                  <a:lnTo>
                    <a:pt x="4417" y="328490"/>
                  </a:lnTo>
                  <a:lnTo>
                    <a:pt x="529" y="335931"/>
                  </a:lnTo>
                  <a:lnTo>
                    <a:pt x="0" y="339101"/>
                  </a:lnTo>
                  <a:lnTo>
                    <a:pt x="493" y="342061"/>
                  </a:lnTo>
                  <a:lnTo>
                    <a:pt x="2454" y="347607"/>
                  </a:lnTo>
                  <a:lnTo>
                    <a:pt x="3324" y="352894"/>
                  </a:lnTo>
                  <a:lnTo>
                    <a:pt x="5250" y="355489"/>
                  </a:lnTo>
                  <a:lnTo>
                    <a:pt x="11905" y="360631"/>
                  </a:lnTo>
                  <a:lnTo>
                    <a:pt x="18249" y="363480"/>
                  </a:lnTo>
                  <a:lnTo>
                    <a:pt x="25585" y="364747"/>
                  </a:lnTo>
                  <a:lnTo>
                    <a:pt x="31096" y="365085"/>
                  </a:lnTo>
                  <a:lnTo>
                    <a:pt x="43994" y="365460"/>
                  </a:lnTo>
                  <a:lnTo>
                    <a:pt x="113760" y="365748"/>
                  </a:lnTo>
                  <a:lnTo>
                    <a:pt x="123746" y="364906"/>
                  </a:lnTo>
                  <a:lnTo>
                    <a:pt x="133792" y="363497"/>
                  </a:lnTo>
                  <a:lnTo>
                    <a:pt x="182336" y="355153"/>
                  </a:lnTo>
                  <a:lnTo>
                    <a:pt x="194018" y="353609"/>
                  </a:lnTo>
                  <a:lnTo>
                    <a:pt x="204346" y="352579"/>
                  </a:lnTo>
                  <a:lnTo>
                    <a:pt x="213770" y="351893"/>
                  </a:lnTo>
                  <a:lnTo>
                    <a:pt x="223440" y="349742"/>
                  </a:lnTo>
                  <a:lnTo>
                    <a:pt x="233273" y="346615"/>
                  </a:lnTo>
                  <a:lnTo>
                    <a:pt x="243217" y="342836"/>
                  </a:lnTo>
                  <a:lnTo>
                    <a:pt x="252384" y="340318"/>
                  </a:lnTo>
                  <a:lnTo>
                    <a:pt x="261036" y="338638"/>
                  </a:lnTo>
                  <a:lnTo>
                    <a:pt x="269344" y="337519"/>
                  </a:lnTo>
                  <a:lnTo>
                    <a:pt x="276577" y="335926"/>
                  </a:lnTo>
                  <a:lnTo>
                    <a:pt x="283091" y="334017"/>
                  </a:lnTo>
                  <a:lnTo>
                    <a:pt x="301200" y="3276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456"/>
            <p:cNvSpPr/>
            <p:nvPr/>
          </p:nvSpPr>
          <p:spPr>
            <a:xfrm>
              <a:off x="10302239" y="1028700"/>
              <a:ext cx="38102" cy="34476"/>
            </a:xfrm>
            <a:custGeom>
              <a:avLst/>
              <a:gdLst/>
              <a:ahLst/>
              <a:cxnLst/>
              <a:rect l="0" t="0" r="0" b="0"/>
              <a:pathLst>
                <a:path w="38102" h="34476">
                  <a:moveTo>
                    <a:pt x="0" y="0"/>
                  </a:moveTo>
                  <a:lnTo>
                    <a:pt x="8090" y="12136"/>
                  </a:lnTo>
                  <a:lnTo>
                    <a:pt x="11321" y="16557"/>
                  </a:lnTo>
                  <a:lnTo>
                    <a:pt x="14320" y="20351"/>
                  </a:lnTo>
                  <a:lnTo>
                    <a:pt x="21175" y="28479"/>
                  </a:lnTo>
                  <a:lnTo>
                    <a:pt x="21735" y="29993"/>
                  </a:lnTo>
                  <a:lnTo>
                    <a:pt x="22111" y="31849"/>
                  </a:lnTo>
                  <a:lnTo>
                    <a:pt x="22361" y="33933"/>
                  </a:lnTo>
                  <a:lnTo>
                    <a:pt x="22528" y="34475"/>
                  </a:lnTo>
                  <a:lnTo>
                    <a:pt x="22638" y="33990"/>
                  </a:lnTo>
                  <a:lnTo>
                    <a:pt x="22817" y="31174"/>
                  </a:lnTo>
                  <a:lnTo>
                    <a:pt x="23679" y="30942"/>
                  </a:lnTo>
                  <a:lnTo>
                    <a:pt x="25099" y="30788"/>
                  </a:lnTo>
                  <a:lnTo>
                    <a:pt x="26893" y="30686"/>
                  </a:lnTo>
                  <a:lnTo>
                    <a:pt x="28090" y="29770"/>
                  </a:lnTo>
                  <a:lnTo>
                    <a:pt x="28886" y="28314"/>
                  </a:lnTo>
                  <a:lnTo>
                    <a:pt x="29417" y="26496"/>
                  </a:lnTo>
                  <a:lnTo>
                    <a:pt x="30619" y="24437"/>
                  </a:lnTo>
                  <a:lnTo>
                    <a:pt x="32266" y="22218"/>
                  </a:lnTo>
                  <a:lnTo>
                    <a:pt x="38101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457"/>
            <p:cNvSpPr/>
            <p:nvPr/>
          </p:nvSpPr>
          <p:spPr>
            <a:xfrm>
              <a:off x="10431780" y="1036320"/>
              <a:ext cx="53341" cy="15186"/>
            </a:xfrm>
            <a:custGeom>
              <a:avLst/>
              <a:gdLst/>
              <a:ahLst/>
              <a:cxnLst/>
              <a:rect l="0" t="0" r="0" b="0"/>
              <a:pathLst>
                <a:path w="53341" h="15186">
                  <a:moveTo>
                    <a:pt x="0" y="0"/>
                  </a:moveTo>
                  <a:lnTo>
                    <a:pt x="8090" y="8090"/>
                  </a:lnTo>
                  <a:lnTo>
                    <a:pt x="11320" y="10473"/>
                  </a:lnTo>
                  <a:lnTo>
                    <a:pt x="14319" y="12062"/>
                  </a:lnTo>
                  <a:lnTo>
                    <a:pt x="22712" y="15185"/>
                  </a:lnTo>
                  <a:lnTo>
                    <a:pt x="23607" y="14356"/>
                  </a:lnTo>
                  <a:lnTo>
                    <a:pt x="30385" y="7712"/>
                  </a:lnTo>
                  <a:lnTo>
                    <a:pt x="30451" y="7647"/>
                  </a:lnTo>
                  <a:lnTo>
                    <a:pt x="5334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458"/>
            <p:cNvSpPr/>
            <p:nvPr/>
          </p:nvSpPr>
          <p:spPr>
            <a:xfrm>
              <a:off x="5859780" y="202692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1524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459"/>
            <p:cNvSpPr/>
            <p:nvPr/>
          </p:nvSpPr>
          <p:spPr>
            <a:xfrm>
              <a:off x="5197441" y="2004060"/>
              <a:ext cx="3222034" cy="288491"/>
            </a:xfrm>
            <a:custGeom>
              <a:avLst/>
              <a:gdLst/>
              <a:ahLst/>
              <a:cxnLst/>
              <a:rect l="0" t="0" r="0" b="0"/>
              <a:pathLst>
                <a:path w="3222034" h="288491">
                  <a:moveTo>
                    <a:pt x="2841659" y="53340"/>
                  </a:moveTo>
                  <a:lnTo>
                    <a:pt x="2971239" y="53340"/>
                  </a:lnTo>
                  <a:lnTo>
                    <a:pt x="2984199" y="55598"/>
                  </a:lnTo>
                  <a:lnTo>
                    <a:pt x="2995604" y="58577"/>
                  </a:lnTo>
                  <a:lnTo>
                    <a:pt x="3032014" y="60958"/>
                  </a:lnTo>
                  <a:lnTo>
                    <a:pt x="3028071" y="56914"/>
                  </a:lnTo>
                  <a:lnTo>
                    <a:pt x="3025201" y="55723"/>
                  </a:lnTo>
                  <a:lnTo>
                    <a:pt x="3010684" y="53811"/>
                  </a:lnTo>
                  <a:lnTo>
                    <a:pt x="2920188" y="53343"/>
                  </a:lnTo>
                  <a:lnTo>
                    <a:pt x="2821005" y="50825"/>
                  </a:lnTo>
                  <a:lnTo>
                    <a:pt x="2738374" y="53009"/>
                  </a:lnTo>
                  <a:lnTo>
                    <a:pt x="2645679" y="52450"/>
                  </a:lnTo>
                  <a:lnTo>
                    <a:pt x="2546633" y="46773"/>
                  </a:lnTo>
                  <a:lnTo>
                    <a:pt x="2437079" y="45859"/>
                  </a:lnTo>
                  <a:lnTo>
                    <a:pt x="2198580" y="45722"/>
                  </a:lnTo>
                  <a:lnTo>
                    <a:pt x="2007368" y="53481"/>
                  </a:lnTo>
                  <a:lnTo>
                    <a:pt x="1918539" y="58368"/>
                  </a:lnTo>
                  <a:lnTo>
                    <a:pt x="1828720" y="61039"/>
                  </a:lnTo>
                  <a:lnTo>
                    <a:pt x="1741053" y="66816"/>
                  </a:lnTo>
                  <a:lnTo>
                    <a:pt x="1499698" y="86391"/>
                  </a:lnTo>
                  <a:lnTo>
                    <a:pt x="1439204" y="93711"/>
                  </a:lnTo>
                  <a:lnTo>
                    <a:pt x="1378453" y="101763"/>
                  </a:lnTo>
                  <a:lnTo>
                    <a:pt x="1317585" y="108163"/>
                  </a:lnTo>
                  <a:lnTo>
                    <a:pt x="1226197" y="116527"/>
                  </a:lnTo>
                  <a:lnTo>
                    <a:pt x="1167508" y="124039"/>
                  </a:lnTo>
                  <a:lnTo>
                    <a:pt x="1109531" y="132175"/>
                  </a:lnTo>
                  <a:lnTo>
                    <a:pt x="1020618" y="141515"/>
                  </a:lnTo>
                  <a:lnTo>
                    <a:pt x="934066" y="150492"/>
                  </a:lnTo>
                  <a:lnTo>
                    <a:pt x="845297" y="162653"/>
                  </a:lnTo>
                  <a:lnTo>
                    <a:pt x="787963" y="169093"/>
                  </a:lnTo>
                  <a:lnTo>
                    <a:pt x="731436" y="177034"/>
                  </a:lnTo>
                  <a:lnTo>
                    <a:pt x="676115" y="185362"/>
                  </a:lnTo>
                  <a:lnTo>
                    <a:pt x="623306" y="191885"/>
                  </a:lnTo>
                  <a:lnTo>
                    <a:pt x="545976" y="200318"/>
                  </a:lnTo>
                  <a:lnTo>
                    <a:pt x="494911" y="207846"/>
                  </a:lnTo>
                  <a:lnTo>
                    <a:pt x="444840" y="215143"/>
                  </a:lnTo>
                  <a:lnTo>
                    <a:pt x="352864" y="222085"/>
                  </a:lnTo>
                  <a:lnTo>
                    <a:pt x="289832" y="228927"/>
                  </a:lnTo>
                  <a:lnTo>
                    <a:pt x="167983" y="239839"/>
                  </a:lnTo>
                  <a:lnTo>
                    <a:pt x="67766" y="243684"/>
                  </a:lnTo>
                  <a:lnTo>
                    <a:pt x="49257" y="244617"/>
                  </a:lnTo>
                  <a:lnTo>
                    <a:pt x="29318" y="248210"/>
                  </a:lnTo>
                  <a:lnTo>
                    <a:pt x="0" y="243905"/>
                  </a:lnTo>
                  <a:lnTo>
                    <a:pt x="21372" y="243842"/>
                  </a:lnTo>
                  <a:lnTo>
                    <a:pt x="30614" y="241583"/>
                  </a:lnTo>
                  <a:lnTo>
                    <a:pt x="35449" y="239795"/>
                  </a:lnTo>
                  <a:lnTo>
                    <a:pt x="113255" y="225707"/>
                  </a:lnTo>
                  <a:lnTo>
                    <a:pt x="191588" y="217350"/>
                  </a:lnTo>
                  <a:lnTo>
                    <a:pt x="223387" y="210618"/>
                  </a:lnTo>
                  <a:lnTo>
                    <a:pt x="257277" y="202828"/>
                  </a:lnTo>
                  <a:lnTo>
                    <a:pt x="310522" y="192836"/>
                  </a:lnTo>
                  <a:lnTo>
                    <a:pt x="349060" y="184200"/>
                  </a:lnTo>
                  <a:lnTo>
                    <a:pt x="391024" y="176976"/>
                  </a:lnTo>
                  <a:lnTo>
                    <a:pt x="435074" y="170096"/>
                  </a:lnTo>
                  <a:lnTo>
                    <a:pt x="480053" y="161394"/>
                  </a:lnTo>
                  <a:lnTo>
                    <a:pt x="525443" y="154139"/>
                  </a:lnTo>
                  <a:lnTo>
                    <a:pt x="572710" y="147246"/>
                  </a:lnTo>
                  <a:lnTo>
                    <a:pt x="649987" y="134692"/>
                  </a:lnTo>
                  <a:lnTo>
                    <a:pt x="723591" y="124387"/>
                  </a:lnTo>
                  <a:lnTo>
                    <a:pt x="776487" y="115679"/>
                  </a:lnTo>
                  <a:lnTo>
                    <a:pt x="831040" y="108422"/>
                  </a:lnTo>
                  <a:lnTo>
                    <a:pt x="914114" y="99576"/>
                  </a:lnTo>
                  <a:lnTo>
                    <a:pt x="970665" y="93363"/>
                  </a:lnTo>
                  <a:lnTo>
                    <a:pt x="1059624" y="81191"/>
                  </a:lnTo>
                  <a:lnTo>
                    <a:pt x="1120004" y="74750"/>
                  </a:lnTo>
                  <a:lnTo>
                    <a:pt x="1372804" y="53383"/>
                  </a:lnTo>
                  <a:lnTo>
                    <a:pt x="1807796" y="20320"/>
                  </a:lnTo>
                  <a:lnTo>
                    <a:pt x="2032084" y="10301"/>
                  </a:lnTo>
                  <a:lnTo>
                    <a:pt x="2119843" y="8414"/>
                  </a:lnTo>
                  <a:lnTo>
                    <a:pt x="2207276" y="7009"/>
                  </a:lnTo>
                  <a:lnTo>
                    <a:pt x="2284265" y="2453"/>
                  </a:lnTo>
                  <a:lnTo>
                    <a:pt x="2365309" y="727"/>
                  </a:lnTo>
                  <a:lnTo>
                    <a:pt x="2954920" y="0"/>
                  </a:lnTo>
                  <a:lnTo>
                    <a:pt x="2968480" y="2258"/>
                  </a:lnTo>
                  <a:lnTo>
                    <a:pt x="2986938" y="6561"/>
                  </a:lnTo>
                  <a:lnTo>
                    <a:pt x="3007741" y="7592"/>
                  </a:lnTo>
                  <a:lnTo>
                    <a:pt x="3004793" y="7612"/>
                  </a:lnTo>
                  <a:lnTo>
                    <a:pt x="3002907" y="6768"/>
                  </a:lnTo>
                  <a:lnTo>
                    <a:pt x="2998557" y="3572"/>
                  </a:lnTo>
                  <a:lnTo>
                    <a:pt x="2989284" y="1588"/>
                  </a:lnTo>
                  <a:lnTo>
                    <a:pt x="2899080" y="28"/>
                  </a:lnTo>
                  <a:lnTo>
                    <a:pt x="2802778" y="2"/>
                  </a:lnTo>
                  <a:lnTo>
                    <a:pt x="2699547" y="6031"/>
                  </a:lnTo>
                  <a:lnTo>
                    <a:pt x="2601920" y="7306"/>
                  </a:lnTo>
                  <a:lnTo>
                    <a:pt x="2526410" y="7527"/>
                  </a:lnTo>
                  <a:lnTo>
                    <a:pt x="2391373" y="13639"/>
                  </a:lnTo>
                  <a:lnTo>
                    <a:pt x="2308050" y="17023"/>
                  </a:lnTo>
                  <a:lnTo>
                    <a:pt x="2224377" y="21131"/>
                  </a:lnTo>
                  <a:lnTo>
                    <a:pt x="2138343" y="24606"/>
                  </a:lnTo>
                  <a:lnTo>
                    <a:pt x="2048505" y="28739"/>
                  </a:lnTo>
                  <a:lnTo>
                    <a:pt x="1957539" y="32222"/>
                  </a:lnTo>
                  <a:lnTo>
                    <a:pt x="1432982" y="71123"/>
                  </a:lnTo>
                  <a:lnTo>
                    <a:pt x="1364962" y="78459"/>
                  </a:lnTo>
                  <a:lnTo>
                    <a:pt x="1297196" y="86517"/>
                  </a:lnTo>
                  <a:lnTo>
                    <a:pt x="1193251" y="95814"/>
                  </a:lnTo>
                  <a:lnTo>
                    <a:pt x="1125771" y="101286"/>
                  </a:lnTo>
                  <a:lnTo>
                    <a:pt x="1056834" y="108798"/>
                  </a:lnTo>
                  <a:lnTo>
                    <a:pt x="988377" y="116935"/>
                  </a:lnTo>
                  <a:lnTo>
                    <a:pt x="891870" y="126275"/>
                  </a:lnTo>
                  <a:lnTo>
                    <a:pt x="795636" y="135252"/>
                  </a:lnTo>
                  <a:lnTo>
                    <a:pt x="706538" y="147413"/>
                  </a:lnTo>
                  <a:lnTo>
                    <a:pt x="485372" y="170085"/>
                  </a:lnTo>
                  <a:lnTo>
                    <a:pt x="436367" y="177475"/>
                  </a:lnTo>
                  <a:lnTo>
                    <a:pt x="390034" y="184711"/>
                  </a:lnTo>
                  <a:lnTo>
                    <a:pt x="305099" y="191614"/>
                  </a:lnTo>
                  <a:lnTo>
                    <a:pt x="248022" y="198450"/>
                  </a:lnTo>
                  <a:lnTo>
                    <a:pt x="198937" y="205838"/>
                  </a:lnTo>
                  <a:lnTo>
                    <a:pt x="134520" y="213216"/>
                  </a:lnTo>
                  <a:lnTo>
                    <a:pt x="68195" y="220971"/>
                  </a:lnTo>
                  <a:lnTo>
                    <a:pt x="76134" y="220977"/>
                  </a:lnTo>
                  <a:lnTo>
                    <a:pt x="84585" y="218721"/>
                  </a:lnTo>
                  <a:lnTo>
                    <a:pt x="89210" y="216934"/>
                  </a:lnTo>
                  <a:lnTo>
                    <a:pt x="107855" y="214419"/>
                  </a:lnTo>
                  <a:lnTo>
                    <a:pt x="203224" y="206827"/>
                  </a:lnTo>
                  <a:lnTo>
                    <a:pt x="293505" y="199275"/>
                  </a:lnTo>
                  <a:lnTo>
                    <a:pt x="369099" y="192264"/>
                  </a:lnTo>
                  <a:lnTo>
                    <a:pt x="551526" y="172690"/>
                  </a:lnTo>
                  <a:lnTo>
                    <a:pt x="690509" y="160016"/>
                  </a:lnTo>
                  <a:lnTo>
                    <a:pt x="1296326" y="111760"/>
                  </a:lnTo>
                  <a:lnTo>
                    <a:pt x="1365186" y="108938"/>
                  </a:lnTo>
                  <a:lnTo>
                    <a:pt x="1434456" y="106837"/>
                  </a:lnTo>
                  <a:lnTo>
                    <a:pt x="1536181" y="100894"/>
                  </a:lnTo>
                  <a:lnTo>
                    <a:pt x="1711704" y="88807"/>
                  </a:lnTo>
                  <a:lnTo>
                    <a:pt x="1787149" y="86037"/>
                  </a:lnTo>
                  <a:lnTo>
                    <a:pt x="1864141" y="83958"/>
                  </a:lnTo>
                  <a:lnTo>
                    <a:pt x="1974127" y="78875"/>
                  </a:lnTo>
                  <a:lnTo>
                    <a:pt x="2082634" y="76993"/>
                  </a:lnTo>
                  <a:lnTo>
                    <a:pt x="2157181" y="76552"/>
                  </a:lnTo>
                  <a:lnTo>
                    <a:pt x="2230389" y="74099"/>
                  </a:lnTo>
                  <a:lnTo>
                    <a:pt x="2300743" y="71033"/>
                  </a:lnTo>
                  <a:lnTo>
                    <a:pt x="2399165" y="69307"/>
                  </a:lnTo>
                  <a:lnTo>
                    <a:pt x="2564927" y="68676"/>
                  </a:lnTo>
                  <a:lnTo>
                    <a:pt x="2773628" y="75500"/>
                  </a:lnTo>
                  <a:lnTo>
                    <a:pt x="3068214" y="76198"/>
                  </a:lnTo>
                  <a:lnTo>
                    <a:pt x="3166115" y="83349"/>
                  </a:lnTo>
                  <a:lnTo>
                    <a:pt x="3214405" y="83818"/>
                  </a:lnTo>
                  <a:lnTo>
                    <a:pt x="3210806" y="79774"/>
                  </a:lnTo>
                  <a:lnTo>
                    <a:pt x="3208830" y="78583"/>
                  </a:lnTo>
                  <a:lnTo>
                    <a:pt x="3204378" y="77259"/>
                  </a:lnTo>
                  <a:lnTo>
                    <a:pt x="3112591" y="76212"/>
                  </a:lnTo>
                  <a:lnTo>
                    <a:pt x="2792738" y="76200"/>
                  </a:lnTo>
                  <a:lnTo>
                    <a:pt x="2623774" y="82761"/>
                  </a:lnTo>
                  <a:lnTo>
                    <a:pt x="2353861" y="83792"/>
                  </a:lnTo>
                  <a:lnTo>
                    <a:pt x="2127615" y="91579"/>
                  </a:lnTo>
                  <a:lnTo>
                    <a:pt x="2028769" y="97314"/>
                  </a:lnTo>
                  <a:lnTo>
                    <a:pt x="1547701" y="132083"/>
                  </a:lnTo>
                  <a:lnTo>
                    <a:pt x="1477191" y="139419"/>
                  </a:lnTo>
                  <a:lnTo>
                    <a:pt x="1408035" y="147477"/>
                  </a:lnTo>
                  <a:lnTo>
                    <a:pt x="1310289" y="157621"/>
                  </a:lnTo>
                  <a:lnTo>
                    <a:pt x="1208701" y="170128"/>
                  </a:lnTo>
                  <a:lnTo>
                    <a:pt x="1113502" y="179572"/>
                  </a:lnTo>
                  <a:lnTo>
                    <a:pt x="1021795" y="188579"/>
                  </a:lnTo>
                  <a:lnTo>
                    <a:pt x="909198" y="204106"/>
                  </a:lnTo>
                  <a:lnTo>
                    <a:pt x="723024" y="225996"/>
                  </a:lnTo>
                  <a:lnTo>
                    <a:pt x="629952" y="238752"/>
                  </a:lnTo>
                  <a:lnTo>
                    <a:pt x="547952" y="247438"/>
                  </a:lnTo>
                  <a:lnTo>
                    <a:pt x="466006" y="251451"/>
                  </a:lnTo>
                  <a:lnTo>
                    <a:pt x="479028" y="251459"/>
                  </a:lnTo>
                  <a:lnTo>
                    <a:pt x="548697" y="240109"/>
                  </a:lnTo>
                  <a:lnTo>
                    <a:pt x="598624" y="230905"/>
                  </a:lnTo>
                  <a:lnTo>
                    <a:pt x="646753" y="222604"/>
                  </a:lnTo>
                  <a:lnTo>
                    <a:pt x="681095" y="214364"/>
                  </a:lnTo>
                  <a:lnTo>
                    <a:pt x="720628" y="207315"/>
                  </a:lnTo>
                  <a:lnTo>
                    <a:pt x="785725" y="198587"/>
                  </a:lnTo>
                  <a:lnTo>
                    <a:pt x="831477" y="192401"/>
                  </a:lnTo>
                  <a:lnTo>
                    <a:pt x="880034" y="184007"/>
                  </a:lnTo>
                  <a:lnTo>
                    <a:pt x="929837" y="176890"/>
                  </a:lnTo>
                  <a:lnTo>
                    <a:pt x="1012249" y="168123"/>
                  </a:lnTo>
                  <a:lnTo>
                    <a:pt x="1073548" y="161928"/>
                  </a:lnTo>
                  <a:lnTo>
                    <a:pt x="1165178" y="149767"/>
                  </a:lnTo>
                  <a:lnTo>
                    <a:pt x="1226183" y="143327"/>
                  </a:lnTo>
                  <a:lnTo>
                    <a:pt x="1449031" y="123677"/>
                  </a:lnTo>
                  <a:lnTo>
                    <a:pt x="1554986" y="111622"/>
                  </a:lnTo>
                  <a:lnTo>
                    <a:pt x="1690254" y="99534"/>
                  </a:lnTo>
                  <a:lnTo>
                    <a:pt x="2223116" y="58421"/>
                  </a:lnTo>
                  <a:lnTo>
                    <a:pt x="2411639" y="49741"/>
                  </a:lnTo>
                  <a:lnTo>
                    <a:pt x="2505401" y="42866"/>
                  </a:lnTo>
                  <a:lnTo>
                    <a:pt x="2656393" y="36470"/>
                  </a:lnTo>
                  <a:lnTo>
                    <a:pt x="2739633" y="32255"/>
                  </a:lnTo>
                  <a:lnTo>
                    <a:pt x="2817920" y="31006"/>
                  </a:lnTo>
                  <a:lnTo>
                    <a:pt x="3222033" y="30480"/>
                  </a:lnTo>
                  <a:lnTo>
                    <a:pt x="2994433" y="30480"/>
                  </a:lnTo>
                  <a:lnTo>
                    <a:pt x="2890199" y="36511"/>
                  </a:lnTo>
                  <a:lnTo>
                    <a:pt x="2792450" y="41831"/>
                  </a:lnTo>
                  <a:lnTo>
                    <a:pt x="2657986" y="47466"/>
                  </a:lnTo>
                  <a:lnTo>
                    <a:pt x="2542817" y="56225"/>
                  </a:lnTo>
                  <a:lnTo>
                    <a:pt x="2357409" y="64590"/>
                  </a:lnTo>
                  <a:lnTo>
                    <a:pt x="1845842" y="101602"/>
                  </a:lnTo>
                  <a:lnTo>
                    <a:pt x="1772541" y="108939"/>
                  </a:lnTo>
                  <a:lnTo>
                    <a:pt x="1698475" y="117844"/>
                  </a:lnTo>
                  <a:lnTo>
                    <a:pt x="1626046" y="127446"/>
                  </a:lnTo>
                  <a:lnTo>
                    <a:pt x="1552087" y="135101"/>
                  </a:lnTo>
                  <a:lnTo>
                    <a:pt x="1477730" y="142171"/>
                  </a:lnTo>
                  <a:lnTo>
                    <a:pt x="1369226" y="155673"/>
                  </a:lnTo>
                  <a:lnTo>
                    <a:pt x="1297680" y="165425"/>
                  </a:lnTo>
                  <a:lnTo>
                    <a:pt x="1228628" y="173147"/>
                  </a:lnTo>
                  <a:lnTo>
                    <a:pt x="1161250" y="180248"/>
                  </a:lnTo>
                  <a:lnTo>
                    <a:pt x="1094615" y="189048"/>
                  </a:lnTo>
                  <a:lnTo>
                    <a:pt x="968237" y="208495"/>
                  </a:lnTo>
                  <a:lnTo>
                    <a:pt x="906667" y="218536"/>
                  </a:lnTo>
                  <a:lnTo>
                    <a:pt x="849952" y="226385"/>
                  </a:lnTo>
                  <a:lnTo>
                    <a:pt x="748600" y="238323"/>
                  </a:lnTo>
                  <a:lnTo>
                    <a:pt x="703781" y="245903"/>
                  </a:lnTo>
                  <a:lnTo>
                    <a:pt x="662131" y="254070"/>
                  </a:lnTo>
                  <a:lnTo>
                    <a:pt x="607056" y="262582"/>
                  </a:lnTo>
                  <a:lnTo>
                    <a:pt x="540467" y="270203"/>
                  </a:lnTo>
                  <a:lnTo>
                    <a:pt x="504681" y="278743"/>
                  </a:lnTo>
                  <a:lnTo>
                    <a:pt x="473982" y="281815"/>
                  </a:lnTo>
                  <a:lnTo>
                    <a:pt x="473268" y="282704"/>
                  </a:lnTo>
                  <a:lnTo>
                    <a:pt x="472474" y="285948"/>
                  </a:lnTo>
                  <a:lnTo>
                    <a:pt x="473956" y="287152"/>
                  </a:lnTo>
                  <a:lnTo>
                    <a:pt x="480118" y="288490"/>
                  </a:lnTo>
                  <a:lnTo>
                    <a:pt x="488500" y="286827"/>
                  </a:lnTo>
                  <a:lnTo>
                    <a:pt x="493107" y="285198"/>
                  </a:lnTo>
                  <a:lnTo>
                    <a:pt x="547702" y="276894"/>
                  </a:lnTo>
                  <a:lnTo>
                    <a:pt x="615174" y="270614"/>
                  </a:lnTo>
                  <a:lnTo>
                    <a:pt x="653230" y="263924"/>
                  </a:lnTo>
                  <a:lnTo>
                    <a:pt x="696391" y="256153"/>
                  </a:lnTo>
                  <a:lnTo>
                    <a:pt x="769137" y="246171"/>
                  </a:lnTo>
                  <a:lnTo>
                    <a:pt x="1006359" y="208173"/>
                  </a:lnTo>
                  <a:lnTo>
                    <a:pt x="1075446" y="200330"/>
                  </a:lnTo>
                  <a:lnTo>
                    <a:pt x="1145662" y="193176"/>
                  </a:lnTo>
                  <a:lnTo>
                    <a:pt x="1326879" y="169863"/>
                  </a:lnTo>
                  <a:lnTo>
                    <a:pt x="1406706" y="162137"/>
                  </a:lnTo>
                  <a:lnTo>
                    <a:pt x="1487621" y="156728"/>
                  </a:lnTo>
                  <a:lnTo>
                    <a:pt x="1563096" y="154323"/>
                  </a:lnTo>
                  <a:lnTo>
                    <a:pt x="1638409" y="148739"/>
                  </a:lnTo>
                  <a:lnTo>
                    <a:pt x="1715061" y="142306"/>
                  </a:lnTo>
                  <a:lnTo>
                    <a:pt x="1950288" y="131528"/>
                  </a:lnTo>
                  <a:lnTo>
                    <a:pt x="2030063" y="126755"/>
                  </a:lnTo>
                  <a:lnTo>
                    <a:pt x="2108416" y="124069"/>
                  </a:lnTo>
                  <a:lnTo>
                    <a:pt x="2185573" y="122028"/>
                  </a:lnTo>
                  <a:lnTo>
                    <a:pt x="2262198" y="118299"/>
                  </a:lnTo>
                  <a:lnTo>
                    <a:pt x="2508461" y="102383"/>
                  </a:lnTo>
                  <a:lnTo>
                    <a:pt x="2608784" y="99198"/>
                  </a:lnTo>
                  <a:lnTo>
                    <a:pt x="2702386" y="93268"/>
                  </a:lnTo>
                  <a:lnTo>
                    <a:pt x="2787787" y="86149"/>
                  </a:lnTo>
                  <a:lnTo>
                    <a:pt x="2861258" y="78678"/>
                  </a:lnTo>
                  <a:lnTo>
                    <a:pt x="2944934" y="70826"/>
                  </a:lnTo>
                  <a:lnTo>
                    <a:pt x="3022931" y="62792"/>
                  </a:lnTo>
                  <a:lnTo>
                    <a:pt x="3069044" y="54752"/>
                  </a:lnTo>
                  <a:lnTo>
                    <a:pt x="3075375" y="55128"/>
                  </a:lnTo>
                  <a:lnTo>
                    <a:pt x="3090615" y="60025"/>
                  </a:lnTo>
                  <a:lnTo>
                    <a:pt x="3090603" y="59490"/>
                  </a:lnTo>
                  <a:lnTo>
                    <a:pt x="3088332" y="56638"/>
                  </a:lnTo>
                  <a:lnTo>
                    <a:pt x="3085694" y="55539"/>
                  </a:lnTo>
                  <a:lnTo>
                    <a:pt x="3070259" y="533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sb</a:t>
            </a:r>
            <a:r>
              <a:rPr lang="en-US" dirty="0" smtClean="0"/>
              <a:t> r5, 2(r0)</a:t>
            </a:r>
            <a:br>
              <a:rPr lang="en-US" dirty="0" smtClean="0"/>
            </a:br>
            <a:r>
              <a:rPr lang="en-US" dirty="0" smtClean="0"/>
              <a:t>lb r6, 2(r0)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r5, 8(r0)</a:t>
            </a:r>
            <a:br>
              <a:rPr lang="en-US" dirty="0" smtClean="0"/>
            </a:br>
            <a:r>
              <a:rPr lang="en-US" dirty="0" smtClean="0"/>
              <a:t>lb r7, 8(r0)</a:t>
            </a:r>
            <a:br>
              <a:rPr lang="en-US" dirty="0" smtClean="0"/>
            </a:br>
            <a:r>
              <a:rPr lang="en-US" dirty="0" smtClean="0"/>
              <a:t>lb r8, 11(r0)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3835305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MARTInkAnnotation1160"/>
          <p:cNvSpPr/>
          <p:nvPr/>
        </p:nvSpPr>
        <p:spPr>
          <a:xfrm>
            <a:off x="2712720" y="2286000"/>
            <a:ext cx="251461" cy="326218"/>
          </a:xfrm>
          <a:custGeom>
            <a:avLst/>
            <a:gdLst/>
            <a:ahLst/>
            <a:cxnLst/>
            <a:rect l="0" t="0" r="0" b="0"/>
            <a:pathLst>
              <a:path w="251461" h="326218">
                <a:moveTo>
                  <a:pt x="0" y="144780"/>
                </a:moveTo>
                <a:lnTo>
                  <a:pt x="4045" y="148825"/>
                </a:lnTo>
                <a:lnTo>
                  <a:pt x="5237" y="150864"/>
                </a:lnTo>
                <a:lnTo>
                  <a:pt x="6561" y="155386"/>
                </a:lnTo>
                <a:lnTo>
                  <a:pt x="6067" y="157777"/>
                </a:lnTo>
                <a:lnTo>
                  <a:pt x="2174" y="166035"/>
                </a:lnTo>
                <a:lnTo>
                  <a:pt x="966" y="174264"/>
                </a:lnTo>
                <a:lnTo>
                  <a:pt x="286" y="184372"/>
                </a:lnTo>
                <a:lnTo>
                  <a:pt x="2385" y="192292"/>
                </a:lnTo>
                <a:lnTo>
                  <a:pt x="5293" y="200610"/>
                </a:lnTo>
                <a:lnTo>
                  <a:pt x="6586" y="207129"/>
                </a:lnTo>
                <a:lnTo>
                  <a:pt x="7160" y="215106"/>
                </a:lnTo>
                <a:lnTo>
                  <a:pt x="7313" y="219604"/>
                </a:lnTo>
                <a:lnTo>
                  <a:pt x="9742" y="229117"/>
                </a:lnTo>
                <a:lnTo>
                  <a:pt x="13643" y="238990"/>
                </a:lnTo>
                <a:lnTo>
                  <a:pt x="18200" y="249022"/>
                </a:lnTo>
                <a:lnTo>
                  <a:pt x="28023" y="269260"/>
                </a:lnTo>
                <a:lnTo>
                  <a:pt x="33057" y="279409"/>
                </a:lnTo>
                <a:lnTo>
                  <a:pt x="38117" y="287306"/>
                </a:lnTo>
                <a:lnTo>
                  <a:pt x="40651" y="290598"/>
                </a:lnTo>
                <a:lnTo>
                  <a:pt x="42341" y="294485"/>
                </a:lnTo>
                <a:lnTo>
                  <a:pt x="44218" y="303320"/>
                </a:lnTo>
                <a:lnTo>
                  <a:pt x="45566" y="306353"/>
                </a:lnTo>
                <a:lnTo>
                  <a:pt x="47311" y="308376"/>
                </a:lnTo>
                <a:lnTo>
                  <a:pt x="53812" y="313479"/>
                </a:lnTo>
                <a:lnTo>
                  <a:pt x="61100" y="320354"/>
                </a:lnTo>
                <a:lnTo>
                  <a:pt x="63593" y="322789"/>
                </a:lnTo>
                <a:lnTo>
                  <a:pt x="66102" y="324413"/>
                </a:lnTo>
                <a:lnTo>
                  <a:pt x="71148" y="326217"/>
                </a:lnTo>
                <a:lnTo>
                  <a:pt x="72832" y="325851"/>
                </a:lnTo>
                <a:lnTo>
                  <a:pt x="73954" y="324761"/>
                </a:lnTo>
                <a:lnTo>
                  <a:pt x="74703" y="323187"/>
                </a:lnTo>
                <a:lnTo>
                  <a:pt x="76048" y="322138"/>
                </a:lnTo>
                <a:lnTo>
                  <a:pt x="77792" y="321439"/>
                </a:lnTo>
                <a:lnTo>
                  <a:pt x="79802" y="320972"/>
                </a:lnTo>
                <a:lnTo>
                  <a:pt x="84291" y="318197"/>
                </a:lnTo>
                <a:lnTo>
                  <a:pt x="86674" y="316271"/>
                </a:lnTo>
                <a:lnTo>
                  <a:pt x="91580" y="309616"/>
                </a:lnTo>
                <a:lnTo>
                  <a:pt x="96582" y="301014"/>
                </a:lnTo>
                <a:lnTo>
                  <a:pt x="101628" y="291546"/>
                </a:lnTo>
                <a:lnTo>
                  <a:pt x="109228" y="276696"/>
                </a:lnTo>
                <a:lnTo>
                  <a:pt x="116561" y="266627"/>
                </a:lnTo>
                <a:lnTo>
                  <a:pt x="120888" y="261571"/>
                </a:lnTo>
                <a:lnTo>
                  <a:pt x="124618" y="255661"/>
                </a:lnTo>
                <a:lnTo>
                  <a:pt x="127952" y="249181"/>
                </a:lnTo>
                <a:lnTo>
                  <a:pt x="131022" y="242320"/>
                </a:lnTo>
                <a:lnTo>
                  <a:pt x="134761" y="235207"/>
                </a:lnTo>
                <a:lnTo>
                  <a:pt x="138947" y="227925"/>
                </a:lnTo>
                <a:lnTo>
                  <a:pt x="143431" y="220530"/>
                </a:lnTo>
                <a:lnTo>
                  <a:pt x="147268" y="213907"/>
                </a:lnTo>
                <a:lnTo>
                  <a:pt x="153788" y="202032"/>
                </a:lnTo>
                <a:lnTo>
                  <a:pt x="156712" y="195648"/>
                </a:lnTo>
                <a:lnTo>
                  <a:pt x="159508" y="188852"/>
                </a:lnTo>
                <a:lnTo>
                  <a:pt x="162218" y="181781"/>
                </a:lnTo>
                <a:lnTo>
                  <a:pt x="164872" y="175374"/>
                </a:lnTo>
                <a:lnTo>
                  <a:pt x="167489" y="169409"/>
                </a:lnTo>
                <a:lnTo>
                  <a:pt x="172653" y="158266"/>
                </a:lnTo>
                <a:lnTo>
                  <a:pt x="177770" y="147669"/>
                </a:lnTo>
                <a:lnTo>
                  <a:pt x="180320" y="141626"/>
                </a:lnTo>
                <a:lnTo>
                  <a:pt x="182867" y="135057"/>
                </a:lnTo>
                <a:lnTo>
                  <a:pt x="185411" y="128138"/>
                </a:lnTo>
                <a:lnTo>
                  <a:pt x="187954" y="121832"/>
                </a:lnTo>
                <a:lnTo>
                  <a:pt x="190496" y="115935"/>
                </a:lnTo>
                <a:lnTo>
                  <a:pt x="195578" y="104867"/>
                </a:lnTo>
                <a:lnTo>
                  <a:pt x="205740" y="83963"/>
                </a:lnTo>
                <a:lnTo>
                  <a:pt x="223520" y="48268"/>
                </a:lnTo>
                <a:lnTo>
                  <a:pt x="228600" y="40361"/>
                </a:lnTo>
                <a:lnTo>
                  <a:pt x="231140" y="37068"/>
                </a:lnTo>
                <a:lnTo>
                  <a:pt x="233963" y="31150"/>
                </a:lnTo>
                <a:lnTo>
                  <a:pt x="234715" y="28387"/>
                </a:lnTo>
                <a:lnTo>
                  <a:pt x="237809" y="23058"/>
                </a:lnTo>
                <a:lnTo>
                  <a:pt x="244311" y="15299"/>
                </a:lnTo>
                <a:lnTo>
                  <a:pt x="251453" y="7628"/>
                </a:lnTo>
                <a:lnTo>
                  <a:pt x="251455" y="7625"/>
                </a:lnTo>
                <a:lnTo>
                  <a:pt x="251457" y="7623"/>
                </a:lnTo>
                <a:lnTo>
                  <a:pt x="251458" y="7622"/>
                </a:lnTo>
                <a:lnTo>
                  <a:pt x="251458" y="7621"/>
                </a:lnTo>
                <a:lnTo>
                  <a:pt x="251460" y="7620"/>
                </a:lnTo>
                <a:lnTo>
                  <a:pt x="251460" y="3575"/>
                </a:lnTo>
                <a:lnTo>
                  <a:pt x="250614" y="2383"/>
                </a:lnTo>
                <a:lnTo>
                  <a:pt x="249203" y="1589"/>
                </a:lnTo>
                <a:lnTo>
                  <a:pt x="2438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161"/>
          <p:cNvSpPr/>
          <p:nvPr/>
        </p:nvSpPr>
        <p:spPr>
          <a:xfrm>
            <a:off x="8732521" y="723900"/>
            <a:ext cx="327660" cy="60961"/>
          </a:xfrm>
          <a:custGeom>
            <a:avLst/>
            <a:gdLst/>
            <a:ahLst/>
            <a:cxnLst/>
            <a:rect l="0" t="0" r="0" b="0"/>
            <a:pathLst>
              <a:path w="327660" h="60961">
                <a:moveTo>
                  <a:pt x="7619" y="60960"/>
                </a:moveTo>
                <a:lnTo>
                  <a:pt x="0" y="60960"/>
                </a:lnTo>
                <a:lnTo>
                  <a:pt x="8090" y="60960"/>
                </a:lnTo>
                <a:lnTo>
                  <a:pt x="11320" y="60113"/>
                </a:lnTo>
                <a:lnTo>
                  <a:pt x="14320" y="58702"/>
                </a:lnTo>
                <a:lnTo>
                  <a:pt x="17166" y="56915"/>
                </a:lnTo>
                <a:lnTo>
                  <a:pt x="19909" y="54876"/>
                </a:lnTo>
                <a:lnTo>
                  <a:pt x="22587" y="52671"/>
                </a:lnTo>
                <a:lnTo>
                  <a:pt x="25217" y="50354"/>
                </a:lnTo>
                <a:lnTo>
                  <a:pt x="29512" y="48809"/>
                </a:lnTo>
                <a:lnTo>
                  <a:pt x="34914" y="47780"/>
                </a:lnTo>
                <a:lnTo>
                  <a:pt x="41056" y="47093"/>
                </a:lnTo>
                <a:lnTo>
                  <a:pt x="46844" y="45789"/>
                </a:lnTo>
                <a:lnTo>
                  <a:pt x="52395" y="44072"/>
                </a:lnTo>
                <a:lnTo>
                  <a:pt x="63926" y="39908"/>
                </a:lnTo>
                <a:lnTo>
                  <a:pt x="77518" y="35235"/>
                </a:lnTo>
                <a:lnTo>
                  <a:pt x="85545" y="32803"/>
                </a:lnTo>
                <a:lnTo>
                  <a:pt x="103495" y="27844"/>
                </a:lnTo>
                <a:lnTo>
                  <a:pt x="141766" y="17761"/>
                </a:lnTo>
                <a:lnTo>
                  <a:pt x="158680" y="12692"/>
                </a:lnTo>
                <a:lnTo>
                  <a:pt x="167592" y="11001"/>
                </a:lnTo>
                <a:lnTo>
                  <a:pt x="176921" y="9874"/>
                </a:lnTo>
                <a:lnTo>
                  <a:pt x="186526" y="9123"/>
                </a:lnTo>
                <a:lnTo>
                  <a:pt x="195470" y="7775"/>
                </a:lnTo>
                <a:lnTo>
                  <a:pt x="203972" y="6030"/>
                </a:lnTo>
                <a:lnTo>
                  <a:pt x="212181" y="4020"/>
                </a:lnTo>
                <a:lnTo>
                  <a:pt x="220194" y="2680"/>
                </a:lnTo>
                <a:lnTo>
                  <a:pt x="228075" y="1787"/>
                </a:lnTo>
                <a:lnTo>
                  <a:pt x="235870" y="1191"/>
                </a:lnTo>
                <a:lnTo>
                  <a:pt x="243606" y="794"/>
                </a:lnTo>
                <a:lnTo>
                  <a:pt x="258975" y="353"/>
                </a:lnTo>
                <a:lnTo>
                  <a:pt x="281907" y="105"/>
                </a:lnTo>
                <a:lnTo>
                  <a:pt x="287845" y="916"/>
                </a:lnTo>
                <a:lnTo>
                  <a:pt x="292650" y="2304"/>
                </a:lnTo>
                <a:lnTo>
                  <a:pt x="296698" y="4076"/>
                </a:lnTo>
                <a:lnTo>
                  <a:pt x="300245" y="5257"/>
                </a:lnTo>
                <a:lnTo>
                  <a:pt x="306444" y="6570"/>
                </a:lnTo>
                <a:lnTo>
                  <a:pt x="309281" y="6073"/>
                </a:lnTo>
                <a:lnTo>
                  <a:pt x="312021" y="4896"/>
                </a:lnTo>
                <a:lnTo>
                  <a:pt x="314694" y="3264"/>
                </a:lnTo>
                <a:lnTo>
                  <a:pt x="319920" y="1451"/>
                </a:lnTo>
                <a:lnTo>
                  <a:pt x="32765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162"/>
          <p:cNvSpPr/>
          <p:nvPr/>
        </p:nvSpPr>
        <p:spPr>
          <a:xfrm>
            <a:off x="8581178" y="1181100"/>
            <a:ext cx="303743" cy="175261"/>
          </a:xfrm>
          <a:custGeom>
            <a:avLst/>
            <a:gdLst/>
            <a:ahLst/>
            <a:cxnLst/>
            <a:rect l="0" t="0" r="0" b="0"/>
            <a:pathLst>
              <a:path w="303743" h="175261">
                <a:moveTo>
                  <a:pt x="6561" y="175260"/>
                </a:moveTo>
                <a:lnTo>
                  <a:pt x="0" y="175260"/>
                </a:lnTo>
                <a:lnTo>
                  <a:pt x="494" y="174413"/>
                </a:lnTo>
                <a:lnTo>
                  <a:pt x="5112" y="169229"/>
                </a:lnTo>
                <a:lnTo>
                  <a:pt x="5595" y="168699"/>
                </a:lnTo>
                <a:lnTo>
                  <a:pt x="6133" y="165853"/>
                </a:lnTo>
                <a:lnTo>
                  <a:pt x="6275" y="163909"/>
                </a:lnTo>
                <a:lnTo>
                  <a:pt x="7218" y="161766"/>
                </a:lnTo>
                <a:lnTo>
                  <a:pt x="10522" y="157127"/>
                </a:lnTo>
                <a:lnTo>
                  <a:pt x="14814" y="152243"/>
                </a:lnTo>
                <a:lnTo>
                  <a:pt x="19542" y="147250"/>
                </a:lnTo>
                <a:lnTo>
                  <a:pt x="39593" y="126997"/>
                </a:lnTo>
                <a:lnTo>
                  <a:pt x="46926" y="121919"/>
                </a:lnTo>
                <a:lnTo>
                  <a:pt x="51250" y="119379"/>
                </a:lnTo>
                <a:lnTo>
                  <a:pt x="55828" y="115993"/>
                </a:lnTo>
                <a:lnTo>
                  <a:pt x="60573" y="112042"/>
                </a:lnTo>
                <a:lnTo>
                  <a:pt x="65429" y="107714"/>
                </a:lnTo>
                <a:lnTo>
                  <a:pt x="71206" y="103983"/>
                </a:lnTo>
                <a:lnTo>
                  <a:pt x="77598" y="100649"/>
                </a:lnTo>
                <a:lnTo>
                  <a:pt x="84401" y="97579"/>
                </a:lnTo>
                <a:lnTo>
                  <a:pt x="91474" y="93839"/>
                </a:lnTo>
                <a:lnTo>
                  <a:pt x="98729" y="89653"/>
                </a:lnTo>
                <a:lnTo>
                  <a:pt x="106106" y="85169"/>
                </a:lnTo>
                <a:lnTo>
                  <a:pt x="113566" y="81332"/>
                </a:lnTo>
                <a:lnTo>
                  <a:pt x="121078" y="77928"/>
                </a:lnTo>
                <a:lnTo>
                  <a:pt x="128627" y="74812"/>
                </a:lnTo>
                <a:lnTo>
                  <a:pt x="136198" y="71041"/>
                </a:lnTo>
                <a:lnTo>
                  <a:pt x="143786" y="66834"/>
                </a:lnTo>
                <a:lnTo>
                  <a:pt x="151385" y="62336"/>
                </a:lnTo>
                <a:lnTo>
                  <a:pt x="159837" y="57644"/>
                </a:lnTo>
                <a:lnTo>
                  <a:pt x="178259" y="47915"/>
                </a:lnTo>
                <a:lnTo>
                  <a:pt x="187914" y="43797"/>
                </a:lnTo>
                <a:lnTo>
                  <a:pt x="197737" y="40204"/>
                </a:lnTo>
                <a:lnTo>
                  <a:pt x="207672" y="36963"/>
                </a:lnTo>
                <a:lnTo>
                  <a:pt x="217683" y="33955"/>
                </a:lnTo>
                <a:lnTo>
                  <a:pt x="237835" y="28356"/>
                </a:lnTo>
                <a:lnTo>
                  <a:pt x="247105" y="24830"/>
                </a:lnTo>
                <a:lnTo>
                  <a:pt x="255824" y="20787"/>
                </a:lnTo>
                <a:lnTo>
                  <a:pt x="264177" y="16398"/>
                </a:lnTo>
                <a:lnTo>
                  <a:pt x="272285" y="12625"/>
                </a:lnTo>
                <a:lnTo>
                  <a:pt x="280231" y="9263"/>
                </a:lnTo>
                <a:lnTo>
                  <a:pt x="30374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1163"/>
          <p:cNvSpPr/>
          <p:nvPr/>
        </p:nvSpPr>
        <p:spPr>
          <a:xfrm>
            <a:off x="8604133" y="1668780"/>
            <a:ext cx="356988" cy="174202"/>
          </a:xfrm>
          <a:custGeom>
            <a:avLst/>
            <a:gdLst/>
            <a:ahLst/>
            <a:cxnLst/>
            <a:rect l="0" t="0" r="0" b="0"/>
            <a:pathLst>
              <a:path w="356988" h="174202">
                <a:moveTo>
                  <a:pt x="14087" y="167640"/>
                </a:moveTo>
                <a:lnTo>
                  <a:pt x="7526" y="174201"/>
                </a:lnTo>
                <a:lnTo>
                  <a:pt x="6327" y="173707"/>
                </a:lnTo>
                <a:lnTo>
                  <a:pt x="0" y="168606"/>
                </a:lnTo>
                <a:lnTo>
                  <a:pt x="463" y="168284"/>
                </a:lnTo>
                <a:lnTo>
                  <a:pt x="3235" y="167926"/>
                </a:lnTo>
                <a:lnTo>
                  <a:pt x="4313" y="166984"/>
                </a:lnTo>
                <a:lnTo>
                  <a:pt x="5031" y="165509"/>
                </a:lnTo>
                <a:lnTo>
                  <a:pt x="5510" y="163680"/>
                </a:lnTo>
                <a:lnTo>
                  <a:pt x="7523" y="161613"/>
                </a:lnTo>
                <a:lnTo>
                  <a:pt x="17599" y="154659"/>
                </a:lnTo>
                <a:lnTo>
                  <a:pt x="23550" y="149735"/>
                </a:lnTo>
                <a:lnTo>
                  <a:pt x="27170" y="146390"/>
                </a:lnTo>
                <a:lnTo>
                  <a:pt x="35706" y="138158"/>
                </a:lnTo>
                <a:lnTo>
                  <a:pt x="41201" y="133592"/>
                </a:lnTo>
                <a:lnTo>
                  <a:pt x="47402" y="128855"/>
                </a:lnTo>
                <a:lnTo>
                  <a:pt x="54077" y="124003"/>
                </a:lnTo>
                <a:lnTo>
                  <a:pt x="61915" y="119075"/>
                </a:lnTo>
                <a:lnTo>
                  <a:pt x="70526" y="114097"/>
                </a:lnTo>
                <a:lnTo>
                  <a:pt x="89125" y="104050"/>
                </a:lnTo>
                <a:lnTo>
                  <a:pt x="108679" y="93940"/>
                </a:lnTo>
                <a:lnTo>
                  <a:pt x="119482" y="88873"/>
                </a:lnTo>
                <a:lnTo>
                  <a:pt x="154066" y="73652"/>
                </a:lnTo>
                <a:lnTo>
                  <a:pt x="175642" y="63497"/>
                </a:lnTo>
                <a:lnTo>
                  <a:pt x="186984" y="59264"/>
                </a:lnTo>
                <a:lnTo>
                  <a:pt x="198779" y="55596"/>
                </a:lnTo>
                <a:lnTo>
                  <a:pt x="210874" y="52304"/>
                </a:lnTo>
                <a:lnTo>
                  <a:pt x="223172" y="48416"/>
                </a:lnTo>
                <a:lnTo>
                  <a:pt x="235604" y="44131"/>
                </a:lnTo>
                <a:lnTo>
                  <a:pt x="248126" y="39580"/>
                </a:lnTo>
                <a:lnTo>
                  <a:pt x="260705" y="35700"/>
                </a:lnTo>
                <a:lnTo>
                  <a:pt x="273327" y="32267"/>
                </a:lnTo>
                <a:lnTo>
                  <a:pt x="285973" y="29131"/>
                </a:lnTo>
                <a:lnTo>
                  <a:pt x="297790" y="25348"/>
                </a:lnTo>
                <a:lnTo>
                  <a:pt x="309056" y="21132"/>
                </a:lnTo>
                <a:lnTo>
                  <a:pt x="328911" y="12779"/>
                </a:lnTo>
                <a:lnTo>
                  <a:pt x="35698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1164"/>
          <p:cNvSpPr/>
          <p:nvPr/>
        </p:nvSpPr>
        <p:spPr>
          <a:xfrm>
            <a:off x="8595674" y="2171700"/>
            <a:ext cx="342586" cy="128482"/>
          </a:xfrm>
          <a:custGeom>
            <a:avLst/>
            <a:gdLst/>
            <a:ahLst/>
            <a:cxnLst/>
            <a:rect l="0" t="0" r="0" b="0"/>
            <a:pathLst>
              <a:path w="342586" h="128482">
                <a:moveTo>
                  <a:pt x="7306" y="121920"/>
                </a:moveTo>
                <a:lnTo>
                  <a:pt x="745" y="128481"/>
                </a:lnTo>
                <a:lnTo>
                  <a:pt x="393" y="127987"/>
                </a:lnTo>
                <a:lnTo>
                  <a:pt x="0" y="125181"/>
                </a:lnTo>
                <a:lnTo>
                  <a:pt x="742" y="123248"/>
                </a:lnTo>
                <a:lnTo>
                  <a:pt x="2083" y="121112"/>
                </a:lnTo>
                <a:lnTo>
                  <a:pt x="3825" y="118841"/>
                </a:lnTo>
                <a:lnTo>
                  <a:pt x="5833" y="116481"/>
                </a:lnTo>
                <a:lnTo>
                  <a:pt x="8016" y="114060"/>
                </a:lnTo>
                <a:lnTo>
                  <a:pt x="10320" y="111601"/>
                </a:lnTo>
                <a:lnTo>
                  <a:pt x="13549" y="109114"/>
                </a:lnTo>
                <a:lnTo>
                  <a:pt x="17394" y="106609"/>
                </a:lnTo>
                <a:lnTo>
                  <a:pt x="21652" y="104093"/>
                </a:lnTo>
                <a:lnTo>
                  <a:pt x="27030" y="101569"/>
                </a:lnTo>
                <a:lnTo>
                  <a:pt x="33156" y="99039"/>
                </a:lnTo>
                <a:lnTo>
                  <a:pt x="39779" y="96506"/>
                </a:lnTo>
                <a:lnTo>
                  <a:pt x="45888" y="93124"/>
                </a:lnTo>
                <a:lnTo>
                  <a:pt x="51654" y="89176"/>
                </a:lnTo>
                <a:lnTo>
                  <a:pt x="57192" y="84851"/>
                </a:lnTo>
                <a:lnTo>
                  <a:pt x="64269" y="81120"/>
                </a:lnTo>
                <a:lnTo>
                  <a:pt x="72375" y="77787"/>
                </a:lnTo>
                <a:lnTo>
                  <a:pt x="105673" y="66353"/>
                </a:lnTo>
                <a:lnTo>
                  <a:pt x="114370" y="63709"/>
                </a:lnTo>
                <a:lnTo>
                  <a:pt x="133066" y="58513"/>
                </a:lnTo>
                <a:lnTo>
                  <a:pt x="141946" y="55095"/>
                </a:lnTo>
                <a:lnTo>
                  <a:pt x="150406" y="51123"/>
                </a:lnTo>
                <a:lnTo>
                  <a:pt x="158587" y="46782"/>
                </a:lnTo>
                <a:lnTo>
                  <a:pt x="167425" y="43041"/>
                </a:lnTo>
                <a:lnTo>
                  <a:pt x="176705" y="39701"/>
                </a:lnTo>
                <a:lnTo>
                  <a:pt x="186280" y="36627"/>
                </a:lnTo>
                <a:lnTo>
                  <a:pt x="196896" y="33731"/>
                </a:lnTo>
                <a:lnTo>
                  <a:pt x="208206" y="30954"/>
                </a:lnTo>
                <a:lnTo>
                  <a:pt x="252730" y="20413"/>
                </a:lnTo>
                <a:lnTo>
                  <a:pt x="262362" y="17842"/>
                </a:lnTo>
                <a:lnTo>
                  <a:pt x="279837" y="12728"/>
                </a:lnTo>
                <a:lnTo>
                  <a:pt x="288053" y="11025"/>
                </a:lnTo>
                <a:lnTo>
                  <a:pt x="296072" y="9890"/>
                </a:lnTo>
                <a:lnTo>
                  <a:pt x="303956" y="9133"/>
                </a:lnTo>
                <a:lnTo>
                  <a:pt x="311752" y="7782"/>
                </a:lnTo>
                <a:lnTo>
                  <a:pt x="319490" y="6035"/>
                </a:lnTo>
                <a:lnTo>
                  <a:pt x="34258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165"/>
          <p:cNvSpPr/>
          <p:nvPr/>
        </p:nvSpPr>
        <p:spPr>
          <a:xfrm>
            <a:off x="8702039" y="2720340"/>
            <a:ext cx="274322" cy="137161"/>
          </a:xfrm>
          <a:custGeom>
            <a:avLst/>
            <a:gdLst/>
            <a:ahLst/>
            <a:cxnLst/>
            <a:rect l="0" t="0" r="0" b="0"/>
            <a:pathLst>
              <a:path w="274322" h="137161">
                <a:moveTo>
                  <a:pt x="0" y="137160"/>
                </a:moveTo>
                <a:lnTo>
                  <a:pt x="0" y="133115"/>
                </a:lnTo>
                <a:lnTo>
                  <a:pt x="846" y="131076"/>
                </a:lnTo>
                <a:lnTo>
                  <a:pt x="2258" y="128871"/>
                </a:lnTo>
                <a:lnTo>
                  <a:pt x="4046" y="126554"/>
                </a:lnTo>
                <a:lnTo>
                  <a:pt x="6085" y="125009"/>
                </a:lnTo>
                <a:lnTo>
                  <a:pt x="8289" y="123980"/>
                </a:lnTo>
                <a:lnTo>
                  <a:pt x="10606" y="123293"/>
                </a:lnTo>
                <a:lnTo>
                  <a:pt x="13844" y="121142"/>
                </a:lnTo>
                <a:lnTo>
                  <a:pt x="17696" y="118015"/>
                </a:lnTo>
                <a:lnTo>
                  <a:pt x="21958" y="114236"/>
                </a:lnTo>
                <a:lnTo>
                  <a:pt x="26493" y="110871"/>
                </a:lnTo>
                <a:lnTo>
                  <a:pt x="31207" y="107781"/>
                </a:lnTo>
                <a:lnTo>
                  <a:pt x="36046" y="104874"/>
                </a:lnTo>
                <a:lnTo>
                  <a:pt x="40964" y="102089"/>
                </a:lnTo>
                <a:lnTo>
                  <a:pt x="50944" y="96737"/>
                </a:lnTo>
                <a:lnTo>
                  <a:pt x="56824" y="93278"/>
                </a:lnTo>
                <a:lnTo>
                  <a:pt x="70128" y="84919"/>
                </a:lnTo>
                <a:lnTo>
                  <a:pt x="78080" y="81166"/>
                </a:lnTo>
                <a:lnTo>
                  <a:pt x="86766" y="77817"/>
                </a:lnTo>
                <a:lnTo>
                  <a:pt x="120996" y="66359"/>
                </a:lnTo>
                <a:lnTo>
                  <a:pt x="129772" y="62866"/>
                </a:lnTo>
                <a:lnTo>
                  <a:pt x="139008" y="58844"/>
                </a:lnTo>
                <a:lnTo>
                  <a:pt x="148552" y="54469"/>
                </a:lnTo>
                <a:lnTo>
                  <a:pt x="157455" y="50706"/>
                </a:lnTo>
                <a:lnTo>
                  <a:pt x="165930" y="47351"/>
                </a:lnTo>
                <a:lnTo>
                  <a:pt x="174120" y="44267"/>
                </a:lnTo>
                <a:lnTo>
                  <a:pt x="182968" y="40518"/>
                </a:lnTo>
                <a:lnTo>
                  <a:pt x="192252" y="36325"/>
                </a:lnTo>
                <a:lnTo>
                  <a:pt x="201829" y="31837"/>
                </a:lnTo>
                <a:lnTo>
                  <a:pt x="211599" y="27998"/>
                </a:lnTo>
                <a:lnTo>
                  <a:pt x="221500" y="24592"/>
                </a:lnTo>
                <a:lnTo>
                  <a:pt x="231486" y="21475"/>
                </a:lnTo>
                <a:lnTo>
                  <a:pt x="240685" y="17703"/>
                </a:lnTo>
                <a:lnTo>
                  <a:pt x="249356" y="13495"/>
                </a:lnTo>
                <a:lnTo>
                  <a:pt x="27432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166"/>
          <p:cNvSpPr/>
          <p:nvPr/>
        </p:nvSpPr>
        <p:spPr>
          <a:xfrm>
            <a:off x="6278891" y="1554480"/>
            <a:ext cx="144664" cy="182881"/>
          </a:xfrm>
          <a:custGeom>
            <a:avLst/>
            <a:gdLst/>
            <a:ahLst/>
            <a:cxnLst/>
            <a:rect l="0" t="0" r="0" b="0"/>
            <a:pathLst>
              <a:path w="144664" h="182881">
                <a:moveTo>
                  <a:pt x="68569" y="0"/>
                </a:moveTo>
                <a:lnTo>
                  <a:pt x="50656" y="0"/>
                </a:lnTo>
                <a:lnTo>
                  <a:pt x="48160" y="847"/>
                </a:lnTo>
                <a:lnTo>
                  <a:pt x="45650" y="2258"/>
                </a:lnTo>
                <a:lnTo>
                  <a:pt x="43129" y="4045"/>
                </a:lnTo>
                <a:lnTo>
                  <a:pt x="40603" y="5237"/>
                </a:lnTo>
                <a:lnTo>
                  <a:pt x="38071" y="6031"/>
                </a:lnTo>
                <a:lnTo>
                  <a:pt x="35537" y="6561"/>
                </a:lnTo>
                <a:lnTo>
                  <a:pt x="33001" y="6914"/>
                </a:lnTo>
                <a:lnTo>
                  <a:pt x="30464" y="7149"/>
                </a:lnTo>
                <a:lnTo>
                  <a:pt x="27925" y="7306"/>
                </a:lnTo>
                <a:lnTo>
                  <a:pt x="22846" y="7481"/>
                </a:lnTo>
                <a:lnTo>
                  <a:pt x="16734" y="7592"/>
                </a:lnTo>
                <a:lnTo>
                  <a:pt x="13640" y="9866"/>
                </a:lnTo>
                <a:lnTo>
                  <a:pt x="11629" y="11657"/>
                </a:lnTo>
                <a:lnTo>
                  <a:pt x="9442" y="12851"/>
                </a:lnTo>
                <a:lnTo>
                  <a:pt x="7138" y="13648"/>
                </a:lnTo>
                <a:lnTo>
                  <a:pt x="112" y="15212"/>
                </a:lnTo>
                <a:lnTo>
                  <a:pt x="13" y="20471"/>
                </a:lnTo>
                <a:lnTo>
                  <a:pt x="0" y="21798"/>
                </a:lnTo>
                <a:lnTo>
                  <a:pt x="4038" y="26591"/>
                </a:lnTo>
                <a:lnTo>
                  <a:pt x="6075" y="27887"/>
                </a:lnTo>
                <a:lnTo>
                  <a:pt x="10596" y="29328"/>
                </a:lnTo>
                <a:lnTo>
                  <a:pt x="12987" y="30558"/>
                </a:lnTo>
                <a:lnTo>
                  <a:pt x="15427" y="32226"/>
                </a:lnTo>
                <a:lnTo>
                  <a:pt x="17901" y="34184"/>
                </a:lnTo>
                <a:lnTo>
                  <a:pt x="20397" y="36336"/>
                </a:lnTo>
                <a:lnTo>
                  <a:pt x="22907" y="38617"/>
                </a:lnTo>
                <a:lnTo>
                  <a:pt x="25428" y="40985"/>
                </a:lnTo>
                <a:lnTo>
                  <a:pt x="28802" y="43410"/>
                </a:lnTo>
                <a:lnTo>
                  <a:pt x="32744" y="45873"/>
                </a:lnTo>
                <a:lnTo>
                  <a:pt x="37065" y="48362"/>
                </a:lnTo>
                <a:lnTo>
                  <a:pt x="40793" y="50868"/>
                </a:lnTo>
                <a:lnTo>
                  <a:pt x="44126" y="53385"/>
                </a:lnTo>
                <a:lnTo>
                  <a:pt x="47193" y="55910"/>
                </a:lnTo>
                <a:lnTo>
                  <a:pt x="50932" y="58440"/>
                </a:lnTo>
                <a:lnTo>
                  <a:pt x="55117" y="60974"/>
                </a:lnTo>
                <a:lnTo>
                  <a:pt x="59601" y="63509"/>
                </a:lnTo>
                <a:lnTo>
                  <a:pt x="63437" y="66046"/>
                </a:lnTo>
                <a:lnTo>
                  <a:pt x="66841" y="68584"/>
                </a:lnTo>
                <a:lnTo>
                  <a:pt x="69957" y="71123"/>
                </a:lnTo>
                <a:lnTo>
                  <a:pt x="73727" y="73662"/>
                </a:lnTo>
                <a:lnTo>
                  <a:pt x="77933" y="76201"/>
                </a:lnTo>
                <a:lnTo>
                  <a:pt x="82432" y="78741"/>
                </a:lnTo>
                <a:lnTo>
                  <a:pt x="86277" y="82127"/>
                </a:lnTo>
                <a:lnTo>
                  <a:pt x="89688" y="86078"/>
                </a:lnTo>
                <a:lnTo>
                  <a:pt x="92808" y="90405"/>
                </a:lnTo>
                <a:lnTo>
                  <a:pt x="96582" y="94137"/>
                </a:lnTo>
                <a:lnTo>
                  <a:pt x="100791" y="97471"/>
                </a:lnTo>
                <a:lnTo>
                  <a:pt x="105290" y="100541"/>
                </a:lnTo>
                <a:lnTo>
                  <a:pt x="109137" y="103434"/>
                </a:lnTo>
                <a:lnTo>
                  <a:pt x="112548" y="106209"/>
                </a:lnTo>
                <a:lnTo>
                  <a:pt x="115668" y="108906"/>
                </a:lnTo>
                <a:lnTo>
                  <a:pt x="118594" y="111551"/>
                </a:lnTo>
                <a:lnTo>
                  <a:pt x="124105" y="116747"/>
                </a:lnTo>
                <a:lnTo>
                  <a:pt x="136972" y="129378"/>
                </a:lnTo>
                <a:lnTo>
                  <a:pt x="140739" y="133137"/>
                </a:lnTo>
                <a:lnTo>
                  <a:pt x="142082" y="135325"/>
                </a:lnTo>
                <a:lnTo>
                  <a:pt x="143574" y="140013"/>
                </a:lnTo>
                <a:lnTo>
                  <a:pt x="144237" y="144919"/>
                </a:lnTo>
                <a:lnTo>
                  <a:pt x="144532" y="149922"/>
                </a:lnTo>
                <a:lnTo>
                  <a:pt x="144663" y="154968"/>
                </a:lnTo>
                <a:lnTo>
                  <a:pt x="143853" y="156652"/>
                </a:lnTo>
                <a:lnTo>
                  <a:pt x="142465" y="157774"/>
                </a:lnTo>
                <a:lnTo>
                  <a:pt x="140693" y="158523"/>
                </a:lnTo>
                <a:lnTo>
                  <a:pt x="139511" y="159868"/>
                </a:lnTo>
                <a:lnTo>
                  <a:pt x="138723" y="161612"/>
                </a:lnTo>
                <a:lnTo>
                  <a:pt x="138199" y="163622"/>
                </a:lnTo>
                <a:lnTo>
                  <a:pt x="137001" y="164961"/>
                </a:lnTo>
                <a:lnTo>
                  <a:pt x="135358" y="165854"/>
                </a:lnTo>
                <a:lnTo>
                  <a:pt x="133414" y="166449"/>
                </a:lnTo>
                <a:lnTo>
                  <a:pt x="128998" y="169368"/>
                </a:lnTo>
                <a:lnTo>
                  <a:pt x="126635" y="171332"/>
                </a:lnTo>
                <a:lnTo>
                  <a:pt x="123366" y="173488"/>
                </a:lnTo>
                <a:lnTo>
                  <a:pt x="119494" y="175772"/>
                </a:lnTo>
                <a:lnTo>
                  <a:pt x="115219" y="178141"/>
                </a:lnTo>
                <a:lnTo>
                  <a:pt x="110675" y="179721"/>
                </a:lnTo>
                <a:lnTo>
                  <a:pt x="105953" y="180774"/>
                </a:lnTo>
                <a:lnTo>
                  <a:pt x="101112" y="181476"/>
                </a:lnTo>
                <a:lnTo>
                  <a:pt x="97038" y="181944"/>
                </a:lnTo>
                <a:lnTo>
                  <a:pt x="93474" y="182256"/>
                </a:lnTo>
                <a:lnTo>
                  <a:pt x="90252" y="182464"/>
                </a:lnTo>
                <a:lnTo>
                  <a:pt x="86412" y="182603"/>
                </a:lnTo>
                <a:lnTo>
                  <a:pt x="68569" y="1828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167"/>
          <p:cNvSpPr/>
          <p:nvPr/>
        </p:nvSpPr>
        <p:spPr>
          <a:xfrm>
            <a:off x="6362700" y="1424940"/>
            <a:ext cx="281940" cy="106681"/>
          </a:xfrm>
          <a:custGeom>
            <a:avLst/>
            <a:gdLst/>
            <a:ahLst/>
            <a:cxnLst/>
            <a:rect l="0" t="0" r="0" b="0"/>
            <a:pathLst>
              <a:path w="281940" h="106681">
                <a:moveTo>
                  <a:pt x="0" y="106680"/>
                </a:moveTo>
                <a:lnTo>
                  <a:pt x="26243" y="100119"/>
                </a:lnTo>
                <a:lnTo>
                  <a:pt x="30854" y="97273"/>
                </a:lnTo>
                <a:lnTo>
                  <a:pt x="33269" y="95329"/>
                </a:lnTo>
                <a:lnTo>
                  <a:pt x="35726" y="94032"/>
                </a:lnTo>
                <a:lnTo>
                  <a:pt x="40713" y="92592"/>
                </a:lnTo>
                <a:lnTo>
                  <a:pt x="42382" y="91361"/>
                </a:lnTo>
                <a:lnTo>
                  <a:pt x="43494" y="89694"/>
                </a:lnTo>
                <a:lnTo>
                  <a:pt x="44236" y="87736"/>
                </a:lnTo>
                <a:lnTo>
                  <a:pt x="45577" y="86431"/>
                </a:lnTo>
                <a:lnTo>
                  <a:pt x="47317" y="85561"/>
                </a:lnTo>
                <a:lnTo>
                  <a:pt x="49325" y="84980"/>
                </a:lnTo>
                <a:lnTo>
                  <a:pt x="53813" y="82078"/>
                </a:lnTo>
                <a:lnTo>
                  <a:pt x="56195" y="80119"/>
                </a:lnTo>
                <a:lnTo>
                  <a:pt x="59477" y="77966"/>
                </a:lnTo>
                <a:lnTo>
                  <a:pt x="63357" y="75684"/>
                </a:lnTo>
                <a:lnTo>
                  <a:pt x="67638" y="73316"/>
                </a:lnTo>
                <a:lnTo>
                  <a:pt x="73032" y="70891"/>
                </a:lnTo>
                <a:lnTo>
                  <a:pt x="79167" y="68427"/>
                </a:lnTo>
                <a:lnTo>
                  <a:pt x="92758" y="63432"/>
                </a:lnTo>
                <a:lnTo>
                  <a:pt x="107266" y="58390"/>
                </a:lnTo>
                <a:lnTo>
                  <a:pt x="115537" y="55860"/>
                </a:lnTo>
                <a:lnTo>
                  <a:pt x="133758" y="50791"/>
                </a:lnTo>
                <a:lnTo>
                  <a:pt x="144205" y="48254"/>
                </a:lnTo>
                <a:lnTo>
                  <a:pt x="167101" y="43177"/>
                </a:lnTo>
                <a:lnTo>
                  <a:pt x="178288" y="39792"/>
                </a:lnTo>
                <a:lnTo>
                  <a:pt x="189131" y="35841"/>
                </a:lnTo>
                <a:lnTo>
                  <a:pt x="199747" y="31514"/>
                </a:lnTo>
                <a:lnTo>
                  <a:pt x="210211" y="27783"/>
                </a:lnTo>
                <a:lnTo>
                  <a:pt x="220573" y="24448"/>
                </a:lnTo>
                <a:lnTo>
                  <a:pt x="230868" y="21379"/>
                </a:lnTo>
                <a:lnTo>
                  <a:pt x="241119" y="17639"/>
                </a:lnTo>
                <a:lnTo>
                  <a:pt x="251339" y="13453"/>
                </a:lnTo>
                <a:lnTo>
                  <a:pt x="28193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168"/>
          <p:cNvSpPr/>
          <p:nvPr/>
        </p:nvSpPr>
        <p:spPr>
          <a:xfrm>
            <a:off x="5775990" y="1432904"/>
            <a:ext cx="144387" cy="262092"/>
          </a:xfrm>
          <a:custGeom>
            <a:avLst/>
            <a:gdLst/>
            <a:ahLst/>
            <a:cxnLst/>
            <a:rect l="0" t="0" r="0" b="0"/>
            <a:pathLst>
              <a:path w="144387" h="262092">
                <a:moveTo>
                  <a:pt x="129510" y="37756"/>
                </a:moveTo>
                <a:lnTo>
                  <a:pt x="129510" y="45062"/>
                </a:lnTo>
                <a:lnTo>
                  <a:pt x="129510" y="26406"/>
                </a:lnTo>
                <a:lnTo>
                  <a:pt x="128664" y="25109"/>
                </a:lnTo>
                <a:lnTo>
                  <a:pt x="127252" y="24245"/>
                </a:lnTo>
                <a:lnTo>
                  <a:pt x="125465" y="23669"/>
                </a:lnTo>
                <a:lnTo>
                  <a:pt x="124273" y="22438"/>
                </a:lnTo>
                <a:lnTo>
                  <a:pt x="123479" y="20771"/>
                </a:lnTo>
                <a:lnTo>
                  <a:pt x="122204" y="16056"/>
                </a:lnTo>
                <a:lnTo>
                  <a:pt x="121983" y="11195"/>
                </a:lnTo>
                <a:lnTo>
                  <a:pt x="121105" y="9888"/>
                </a:lnTo>
                <a:lnTo>
                  <a:pt x="119673" y="9018"/>
                </a:lnTo>
                <a:lnTo>
                  <a:pt x="117872" y="8437"/>
                </a:lnTo>
                <a:lnTo>
                  <a:pt x="116672" y="7203"/>
                </a:lnTo>
                <a:lnTo>
                  <a:pt x="115871" y="5534"/>
                </a:lnTo>
                <a:lnTo>
                  <a:pt x="115338" y="3575"/>
                </a:lnTo>
                <a:lnTo>
                  <a:pt x="113288" y="2269"/>
                </a:lnTo>
                <a:lnTo>
                  <a:pt x="110229" y="1398"/>
                </a:lnTo>
                <a:lnTo>
                  <a:pt x="101242" y="0"/>
                </a:lnTo>
                <a:lnTo>
                  <a:pt x="98811" y="732"/>
                </a:lnTo>
                <a:lnTo>
                  <a:pt x="95498" y="2067"/>
                </a:lnTo>
                <a:lnTo>
                  <a:pt x="91595" y="3803"/>
                </a:lnTo>
                <a:lnTo>
                  <a:pt x="88147" y="4961"/>
                </a:lnTo>
                <a:lnTo>
                  <a:pt x="85001" y="5733"/>
                </a:lnTo>
                <a:lnTo>
                  <a:pt x="82058" y="6247"/>
                </a:lnTo>
                <a:lnTo>
                  <a:pt x="79248" y="7437"/>
                </a:lnTo>
                <a:lnTo>
                  <a:pt x="76529" y="9076"/>
                </a:lnTo>
                <a:lnTo>
                  <a:pt x="73869" y="11016"/>
                </a:lnTo>
                <a:lnTo>
                  <a:pt x="71249" y="13156"/>
                </a:lnTo>
                <a:lnTo>
                  <a:pt x="68656" y="15430"/>
                </a:lnTo>
                <a:lnTo>
                  <a:pt x="66081" y="17792"/>
                </a:lnTo>
                <a:lnTo>
                  <a:pt x="62671" y="20213"/>
                </a:lnTo>
                <a:lnTo>
                  <a:pt x="58704" y="22674"/>
                </a:lnTo>
                <a:lnTo>
                  <a:pt x="54366" y="25161"/>
                </a:lnTo>
                <a:lnTo>
                  <a:pt x="50628" y="28513"/>
                </a:lnTo>
                <a:lnTo>
                  <a:pt x="47288" y="32440"/>
                </a:lnTo>
                <a:lnTo>
                  <a:pt x="44216" y="36752"/>
                </a:lnTo>
                <a:lnTo>
                  <a:pt x="41321" y="40474"/>
                </a:lnTo>
                <a:lnTo>
                  <a:pt x="38544" y="43801"/>
                </a:lnTo>
                <a:lnTo>
                  <a:pt x="35846" y="46866"/>
                </a:lnTo>
                <a:lnTo>
                  <a:pt x="34047" y="50603"/>
                </a:lnTo>
                <a:lnTo>
                  <a:pt x="32848" y="54787"/>
                </a:lnTo>
                <a:lnTo>
                  <a:pt x="32048" y="59270"/>
                </a:lnTo>
                <a:lnTo>
                  <a:pt x="30669" y="63952"/>
                </a:lnTo>
                <a:lnTo>
                  <a:pt x="28903" y="68767"/>
                </a:lnTo>
                <a:lnTo>
                  <a:pt x="26879" y="73670"/>
                </a:lnTo>
                <a:lnTo>
                  <a:pt x="24683" y="78632"/>
                </a:lnTo>
                <a:lnTo>
                  <a:pt x="19984" y="88661"/>
                </a:lnTo>
                <a:lnTo>
                  <a:pt x="18393" y="94553"/>
                </a:lnTo>
                <a:lnTo>
                  <a:pt x="17332" y="101020"/>
                </a:lnTo>
                <a:lnTo>
                  <a:pt x="16625" y="107872"/>
                </a:lnTo>
                <a:lnTo>
                  <a:pt x="16153" y="114134"/>
                </a:lnTo>
                <a:lnTo>
                  <a:pt x="15839" y="120001"/>
                </a:lnTo>
                <a:lnTo>
                  <a:pt x="15630" y="125606"/>
                </a:lnTo>
                <a:lnTo>
                  <a:pt x="14643" y="131883"/>
                </a:lnTo>
                <a:lnTo>
                  <a:pt x="13139" y="138607"/>
                </a:lnTo>
                <a:lnTo>
                  <a:pt x="11289" y="145630"/>
                </a:lnTo>
                <a:lnTo>
                  <a:pt x="10056" y="152852"/>
                </a:lnTo>
                <a:lnTo>
                  <a:pt x="9234" y="160207"/>
                </a:lnTo>
                <a:lnTo>
                  <a:pt x="8686" y="167650"/>
                </a:lnTo>
                <a:lnTo>
                  <a:pt x="7473" y="174305"/>
                </a:lnTo>
                <a:lnTo>
                  <a:pt x="5819" y="180435"/>
                </a:lnTo>
                <a:lnTo>
                  <a:pt x="3869" y="186216"/>
                </a:lnTo>
                <a:lnTo>
                  <a:pt x="2569" y="192609"/>
                </a:lnTo>
                <a:lnTo>
                  <a:pt x="1703" y="199411"/>
                </a:lnTo>
                <a:lnTo>
                  <a:pt x="1125" y="206486"/>
                </a:lnTo>
                <a:lnTo>
                  <a:pt x="740" y="212896"/>
                </a:lnTo>
                <a:lnTo>
                  <a:pt x="312" y="224534"/>
                </a:lnTo>
                <a:lnTo>
                  <a:pt x="37" y="239719"/>
                </a:lnTo>
                <a:lnTo>
                  <a:pt x="0" y="245486"/>
                </a:lnTo>
                <a:lnTo>
                  <a:pt x="836" y="248209"/>
                </a:lnTo>
                <a:lnTo>
                  <a:pt x="4024" y="253493"/>
                </a:lnTo>
                <a:lnTo>
                  <a:pt x="8263" y="258664"/>
                </a:lnTo>
                <a:lnTo>
                  <a:pt x="10578" y="261228"/>
                </a:lnTo>
                <a:lnTo>
                  <a:pt x="12123" y="262091"/>
                </a:lnTo>
                <a:lnTo>
                  <a:pt x="13152" y="261819"/>
                </a:lnTo>
                <a:lnTo>
                  <a:pt x="13838" y="260791"/>
                </a:lnTo>
                <a:lnTo>
                  <a:pt x="15988" y="260106"/>
                </a:lnTo>
                <a:lnTo>
                  <a:pt x="19116" y="259649"/>
                </a:lnTo>
                <a:lnTo>
                  <a:pt x="22894" y="259345"/>
                </a:lnTo>
                <a:lnTo>
                  <a:pt x="27106" y="258295"/>
                </a:lnTo>
                <a:lnTo>
                  <a:pt x="31608" y="256749"/>
                </a:lnTo>
                <a:lnTo>
                  <a:pt x="36302" y="254871"/>
                </a:lnTo>
                <a:lnTo>
                  <a:pt x="41124" y="251926"/>
                </a:lnTo>
                <a:lnTo>
                  <a:pt x="46033" y="248269"/>
                </a:lnTo>
                <a:lnTo>
                  <a:pt x="50999" y="244138"/>
                </a:lnTo>
                <a:lnTo>
                  <a:pt x="55156" y="239691"/>
                </a:lnTo>
                <a:lnTo>
                  <a:pt x="58774" y="235033"/>
                </a:lnTo>
                <a:lnTo>
                  <a:pt x="62032" y="230234"/>
                </a:lnTo>
                <a:lnTo>
                  <a:pt x="65898" y="225341"/>
                </a:lnTo>
                <a:lnTo>
                  <a:pt x="70169" y="220386"/>
                </a:lnTo>
                <a:lnTo>
                  <a:pt x="74709" y="215389"/>
                </a:lnTo>
                <a:lnTo>
                  <a:pt x="79429" y="209518"/>
                </a:lnTo>
                <a:lnTo>
                  <a:pt x="84269" y="203064"/>
                </a:lnTo>
                <a:lnTo>
                  <a:pt x="94163" y="189120"/>
                </a:lnTo>
                <a:lnTo>
                  <a:pt x="119378" y="151920"/>
                </a:lnTo>
                <a:lnTo>
                  <a:pt x="123602" y="145192"/>
                </a:lnTo>
                <a:lnTo>
                  <a:pt x="127265" y="139013"/>
                </a:lnTo>
                <a:lnTo>
                  <a:pt x="130553" y="133201"/>
                </a:lnTo>
                <a:lnTo>
                  <a:pt x="132745" y="127632"/>
                </a:lnTo>
                <a:lnTo>
                  <a:pt x="134208" y="122227"/>
                </a:lnTo>
                <a:lnTo>
                  <a:pt x="135181" y="116930"/>
                </a:lnTo>
                <a:lnTo>
                  <a:pt x="136677" y="111705"/>
                </a:lnTo>
                <a:lnTo>
                  <a:pt x="138522" y="106529"/>
                </a:lnTo>
                <a:lnTo>
                  <a:pt x="140598" y="101385"/>
                </a:lnTo>
                <a:lnTo>
                  <a:pt x="141982" y="96262"/>
                </a:lnTo>
                <a:lnTo>
                  <a:pt x="142905" y="91153"/>
                </a:lnTo>
                <a:lnTo>
                  <a:pt x="143520" y="86054"/>
                </a:lnTo>
                <a:lnTo>
                  <a:pt x="144204" y="78131"/>
                </a:lnTo>
                <a:lnTo>
                  <a:pt x="144386" y="74833"/>
                </a:lnTo>
                <a:lnTo>
                  <a:pt x="143660" y="71787"/>
                </a:lnTo>
                <a:lnTo>
                  <a:pt x="139441" y="64302"/>
                </a:lnTo>
                <a:lnTo>
                  <a:pt x="136968" y="60862"/>
                </a:lnTo>
                <a:lnTo>
                  <a:pt x="133389" y="57056"/>
                </a:lnTo>
                <a:lnTo>
                  <a:pt x="131250" y="55703"/>
                </a:lnTo>
                <a:lnTo>
                  <a:pt x="128976" y="54801"/>
                </a:lnTo>
                <a:lnTo>
                  <a:pt x="126614" y="54199"/>
                </a:lnTo>
                <a:lnTo>
                  <a:pt x="124192" y="52951"/>
                </a:lnTo>
                <a:lnTo>
                  <a:pt x="121732" y="51273"/>
                </a:lnTo>
                <a:lnTo>
                  <a:pt x="119244" y="49307"/>
                </a:lnTo>
                <a:lnTo>
                  <a:pt x="116739" y="47997"/>
                </a:lnTo>
                <a:lnTo>
                  <a:pt x="114223" y="47123"/>
                </a:lnTo>
                <a:lnTo>
                  <a:pt x="111699" y="46541"/>
                </a:lnTo>
                <a:lnTo>
                  <a:pt x="109169" y="46153"/>
                </a:lnTo>
                <a:lnTo>
                  <a:pt x="106636" y="45894"/>
                </a:lnTo>
                <a:lnTo>
                  <a:pt x="99030" y="4537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169"/>
          <p:cNvSpPr/>
          <p:nvPr/>
        </p:nvSpPr>
        <p:spPr>
          <a:xfrm>
            <a:off x="5951220" y="1569720"/>
            <a:ext cx="182881" cy="114301"/>
          </a:xfrm>
          <a:custGeom>
            <a:avLst/>
            <a:gdLst/>
            <a:ahLst/>
            <a:cxnLst/>
            <a:rect l="0" t="0" r="0" b="0"/>
            <a:pathLst>
              <a:path w="182881" h="114301">
                <a:moveTo>
                  <a:pt x="0" y="0"/>
                </a:moveTo>
                <a:lnTo>
                  <a:pt x="4045" y="0"/>
                </a:lnTo>
                <a:lnTo>
                  <a:pt x="6083" y="847"/>
                </a:lnTo>
                <a:lnTo>
                  <a:pt x="13843" y="6084"/>
                </a:lnTo>
                <a:lnTo>
                  <a:pt x="17696" y="8289"/>
                </a:lnTo>
                <a:lnTo>
                  <a:pt x="26491" y="12997"/>
                </a:lnTo>
                <a:lnTo>
                  <a:pt x="50944" y="25439"/>
                </a:lnTo>
                <a:lnTo>
                  <a:pt x="55976" y="27119"/>
                </a:lnTo>
                <a:lnTo>
                  <a:pt x="61023" y="28240"/>
                </a:lnTo>
                <a:lnTo>
                  <a:pt x="66082" y="28986"/>
                </a:lnTo>
                <a:lnTo>
                  <a:pt x="70302" y="30331"/>
                </a:lnTo>
                <a:lnTo>
                  <a:pt x="73961" y="32074"/>
                </a:lnTo>
                <a:lnTo>
                  <a:pt x="77248" y="34083"/>
                </a:lnTo>
                <a:lnTo>
                  <a:pt x="81132" y="36268"/>
                </a:lnTo>
                <a:lnTo>
                  <a:pt x="89963" y="40955"/>
                </a:lnTo>
                <a:lnTo>
                  <a:pt x="119473" y="55908"/>
                </a:lnTo>
                <a:lnTo>
                  <a:pt x="123675" y="58439"/>
                </a:lnTo>
                <a:lnTo>
                  <a:pt x="127323" y="60972"/>
                </a:lnTo>
                <a:lnTo>
                  <a:pt x="130603" y="63508"/>
                </a:lnTo>
                <a:lnTo>
                  <a:pt x="133635" y="66045"/>
                </a:lnTo>
                <a:lnTo>
                  <a:pt x="136504" y="68584"/>
                </a:lnTo>
                <a:lnTo>
                  <a:pt x="141948" y="73661"/>
                </a:lnTo>
                <a:lnTo>
                  <a:pt x="152342" y="83820"/>
                </a:lnTo>
                <a:lnTo>
                  <a:pt x="170177" y="101600"/>
                </a:lnTo>
                <a:lnTo>
                  <a:pt x="171871" y="104140"/>
                </a:lnTo>
                <a:lnTo>
                  <a:pt x="173001" y="106680"/>
                </a:lnTo>
                <a:lnTo>
                  <a:pt x="173754" y="109220"/>
                </a:lnTo>
                <a:lnTo>
                  <a:pt x="175103" y="110913"/>
                </a:lnTo>
                <a:lnTo>
                  <a:pt x="176849" y="112042"/>
                </a:lnTo>
                <a:lnTo>
                  <a:pt x="182880" y="114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170"/>
          <p:cNvSpPr/>
          <p:nvPr/>
        </p:nvSpPr>
        <p:spPr>
          <a:xfrm>
            <a:off x="5905500" y="1539240"/>
            <a:ext cx="251461" cy="198121"/>
          </a:xfrm>
          <a:custGeom>
            <a:avLst/>
            <a:gdLst/>
            <a:ahLst/>
            <a:cxnLst/>
            <a:rect l="0" t="0" r="0" b="0"/>
            <a:pathLst>
              <a:path w="251461" h="198121">
                <a:moveTo>
                  <a:pt x="251460" y="0"/>
                </a:moveTo>
                <a:lnTo>
                  <a:pt x="221451" y="0"/>
                </a:lnTo>
                <a:lnTo>
                  <a:pt x="217908" y="847"/>
                </a:lnTo>
                <a:lnTo>
                  <a:pt x="211712" y="4045"/>
                </a:lnTo>
                <a:lnTo>
                  <a:pt x="203879" y="8289"/>
                </a:lnTo>
                <a:lnTo>
                  <a:pt x="185052" y="17912"/>
                </a:lnTo>
                <a:lnTo>
                  <a:pt x="180941" y="21255"/>
                </a:lnTo>
                <a:lnTo>
                  <a:pt x="177355" y="25177"/>
                </a:lnTo>
                <a:lnTo>
                  <a:pt x="174116" y="29484"/>
                </a:lnTo>
                <a:lnTo>
                  <a:pt x="169418" y="34050"/>
                </a:lnTo>
                <a:lnTo>
                  <a:pt x="163745" y="38786"/>
                </a:lnTo>
                <a:lnTo>
                  <a:pt x="157424" y="43638"/>
                </a:lnTo>
                <a:lnTo>
                  <a:pt x="151516" y="49412"/>
                </a:lnTo>
                <a:lnTo>
                  <a:pt x="145884" y="55801"/>
                </a:lnTo>
                <a:lnTo>
                  <a:pt x="140436" y="62601"/>
                </a:lnTo>
                <a:lnTo>
                  <a:pt x="135111" y="69674"/>
                </a:lnTo>
                <a:lnTo>
                  <a:pt x="124679" y="84306"/>
                </a:lnTo>
                <a:lnTo>
                  <a:pt x="118679" y="91764"/>
                </a:lnTo>
                <a:lnTo>
                  <a:pt x="112140" y="99276"/>
                </a:lnTo>
                <a:lnTo>
                  <a:pt x="105240" y="106824"/>
                </a:lnTo>
                <a:lnTo>
                  <a:pt x="90800" y="121984"/>
                </a:lnTo>
                <a:lnTo>
                  <a:pt x="25835" y="187515"/>
                </a:lnTo>
                <a:lnTo>
                  <a:pt x="20610" y="191050"/>
                </a:lnTo>
                <a:lnTo>
                  <a:pt x="15434" y="193407"/>
                </a:lnTo>
                <a:lnTo>
                  <a:pt x="0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171"/>
          <p:cNvSpPr/>
          <p:nvPr/>
        </p:nvSpPr>
        <p:spPr>
          <a:xfrm>
            <a:off x="5585946" y="1303250"/>
            <a:ext cx="1104279" cy="523910"/>
          </a:xfrm>
          <a:custGeom>
            <a:avLst/>
            <a:gdLst/>
            <a:ahLst/>
            <a:cxnLst/>
            <a:rect l="0" t="0" r="0" b="0"/>
            <a:pathLst>
              <a:path w="1104279" h="523910">
                <a:moveTo>
                  <a:pt x="1035834" y="228370"/>
                </a:moveTo>
                <a:lnTo>
                  <a:pt x="1035834" y="212189"/>
                </a:lnTo>
                <a:lnTo>
                  <a:pt x="1034988" y="206576"/>
                </a:lnTo>
                <a:lnTo>
                  <a:pt x="1031789" y="198082"/>
                </a:lnTo>
                <a:lnTo>
                  <a:pt x="1023683" y="185730"/>
                </a:lnTo>
                <a:lnTo>
                  <a:pt x="1020662" y="177730"/>
                </a:lnTo>
                <a:lnTo>
                  <a:pt x="1015629" y="169997"/>
                </a:lnTo>
                <a:lnTo>
                  <a:pt x="1012913" y="162344"/>
                </a:lnTo>
                <a:lnTo>
                  <a:pt x="1007969" y="154714"/>
                </a:lnTo>
                <a:lnTo>
                  <a:pt x="1006517" y="149632"/>
                </a:lnTo>
                <a:lnTo>
                  <a:pt x="1005697" y="142011"/>
                </a:lnTo>
                <a:lnTo>
                  <a:pt x="1004737" y="139470"/>
                </a:lnTo>
                <a:lnTo>
                  <a:pt x="1000185" y="131850"/>
                </a:lnTo>
                <a:lnTo>
                  <a:pt x="998824" y="126770"/>
                </a:lnTo>
                <a:lnTo>
                  <a:pt x="998057" y="119150"/>
                </a:lnTo>
                <a:lnTo>
                  <a:pt x="997103" y="116610"/>
                </a:lnTo>
                <a:lnTo>
                  <a:pt x="993785" y="111530"/>
                </a:lnTo>
                <a:lnTo>
                  <a:pt x="985601" y="101370"/>
                </a:lnTo>
                <a:lnTo>
                  <a:pt x="983875" y="96290"/>
                </a:lnTo>
                <a:lnTo>
                  <a:pt x="978592" y="88952"/>
                </a:lnTo>
                <a:lnTo>
                  <a:pt x="970600" y="80893"/>
                </a:lnTo>
                <a:lnTo>
                  <a:pt x="946706" y="66124"/>
                </a:lnTo>
                <a:lnTo>
                  <a:pt x="912389" y="50598"/>
                </a:lnTo>
                <a:lnTo>
                  <a:pt x="881644" y="37874"/>
                </a:lnTo>
                <a:lnTo>
                  <a:pt x="836550" y="20090"/>
                </a:lnTo>
                <a:lnTo>
                  <a:pt x="799461" y="13421"/>
                </a:lnTo>
                <a:lnTo>
                  <a:pt x="776708" y="9177"/>
                </a:lnTo>
                <a:lnTo>
                  <a:pt x="753881" y="5662"/>
                </a:lnTo>
                <a:lnTo>
                  <a:pt x="737801" y="2389"/>
                </a:lnTo>
                <a:lnTo>
                  <a:pt x="709709" y="546"/>
                </a:lnTo>
                <a:lnTo>
                  <a:pt x="679936" y="0"/>
                </a:lnTo>
                <a:lnTo>
                  <a:pt x="648819" y="685"/>
                </a:lnTo>
                <a:lnTo>
                  <a:pt x="625349" y="3846"/>
                </a:lnTo>
                <a:lnTo>
                  <a:pt x="598549" y="5815"/>
                </a:lnTo>
                <a:lnTo>
                  <a:pt x="569705" y="7537"/>
                </a:lnTo>
                <a:lnTo>
                  <a:pt x="539953" y="11124"/>
                </a:lnTo>
                <a:lnTo>
                  <a:pt x="512053" y="13283"/>
                </a:lnTo>
                <a:lnTo>
                  <a:pt x="484695" y="15089"/>
                </a:lnTo>
                <a:lnTo>
                  <a:pt x="455603" y="18714"/>
                </a:lnTo>
                <a:lnTo>
                  <a:pt x="410665" y="25515"/>
                </a:lnTo>
                <a:lnTo>
                  <a:pt x="382625" y="30403"/>
                </a:lnTo>
                <a:lnTo>
                  <a:pt x="356899" y="35398"/>
                </a:lnTo>
                <a:lnTo>
                  <a:pt x="298298" y="48039"/>
                </a:lnTo>
                <a:lnTo>
                  <a:pt x="264902" y="59698"/>
                </a:lnTo>
                <a:lnTo>
                  <a:pt x="233557" y="73877"/>
                </a:lnTo>
                <a:lnTo>
                  <a:pt x="202822" y="84757"/>
                </a:lnTo>
                <a:lnTo>
                  <a:pt x="172265" y="97388"/>
                </a:lnTo>
                <a:lnTo>
                  <a:pt x="154185" y="109196"/>
                </a:lnTo>
                <a:lnTo>
                  <a:pt x="137684" y="122064"/>
                </a:lnTo>
                <a:lnTo>
                  <a:pt x="121883" y="133427"/>
                </a:lnTo>
                <a:lnTo>
                  <a:pt x="91042" y="154520"/>
                </a:lnTo>
                <a:lnTo>
                  <a:pt x="68967" y="169894"/>
                </a:lnTo>
                <a:lnTo>
                  <a:pt x="51325" y="185173"/>
                </a:lnTo>
                <a:lnTo>
                  <a:pt x="35374" y="201272"/>
                </a:lnTo>
                <a:lnTo>
                  <a:pt x="25047" y="214633"/>
                </a:lnTo>
                <a:lnTo>
                  <a:pt x="17071" y="226780"/>
                </a:lnTo>
                <a:lnTo>
                  <a:pt x="7820" y="243139"/>
                </a:lnTo>
                <a:lnTo>
                  <a:pt x="3206" y="253561"/>
                </a:lnTo>
                <a:lnTo>
                  <a:pt x="608" y="269795"/>
                </a:lnTo>
                <a:lnTo>
                  <a:pt x="0" y="283188"/>
                </a:lnTo>
                <a:lnTo>
                  <a:pt x="1987" y="295349"/>
                </a:lnTo>
                <a:lnTo>
                  <a:pt x="5693" y="307245"/>
                </a:lnTo>
                <a:lnTo>
                  <a:pt x="10163" y="320999"/>
                </a:lnTo>
                <a:lnTo>
                  <a:pt x="14971" y="333321"/>
                </a:lnTo>
                <a:lnTo>
                  <a:pt x="19930" y="345288"/>
                </a:lnTo>
                <a:lnTo>
                  <a:pt x="24957" y="359074"/>
                </a:lnTo>
                <a:lnTo>
                  <a:pt x="32271" y="371409"/>
                </a:lnTo>
                <a:lnTo>
                  <a:pt x="41166" y="382536"/>
                </a:lnTo>
                <a:lnTo>
                  <a:pt x="55693" y="398321"/>
                </a:lnTo>
                <a:lnTo>
                  <a:pt x="71569" y="413722"/>
                </a:lnTo>
                <a:lnTo>
                  <a:pt x="91137" y="429010"/>
                </a:lnTo>
                <a:lnTo>
                  <a:pt x="108882" y="444264"/>
                </a:lnTo>
                <a:lnTo>
                  <a:pt x="129004" y="459508"/>
                </a:lnTo>
                <a:lnTo>
                  <a:pt x="140603" y="469669"/>
                </a:lnTo>
                <a:lnTo>
                  <a:pt x="155918" y="477572"/>
                </a:lnTo>
                <a:lnTo>
                  <a:pt x="189300" y="489544"/>
                </a:lnTo>
                <a:lnTo>
                  <a:pt x="220753" y="497478"/>
                </a:lnTo>
                <a:lnTo>
                  <a:pt x="283794" y="512838"/>
                </a:lnTo>
                <a:lnTo>
                  <a:pt x="306482" y="515667"/>
                </a:lnTo>
                <a:lnTo>
                  <a:pt x="330678" y="517771"/>
                </a:lnTo>
                <a:lnTo>
                  <a:pt x="355543" y="521528"/>
                </a:lnTo>
                <a:lnTo>
                  <a:pt x="380704" y="523763"/>
                </a:lnTo>
                <a:lnTo>
                  <a:pt x="405998" y="523909"/>
                </a:lnTo>
                <a:lnTo>
                  <a:pt x="444039" y="520078"/>
                </a:lnTo>
                <a:lnTo>
                  <a:pt x="469424" y="518885"/>
                </a:lnTo>
                <a:lnTo>
                  <a:pt x="507517" y="518213"/>
                </a:lnTo>
                <a:lnTo>
                  <a:pt x="532916" y="513540"/>
                </a:lnTo>
                <a:lnTo>
                  <a:pt x="559161" y="506666"/>
                </a:lnTo>
                <a:lnTo>
                  <a:pt x="587759" y="500788"/>
                </a:lnTo>
                <a:lnTo>
                  <a:pt x="642274" y="490116"/>
                </a:lnTo>
                <a:lnTo>
                  <a:pt x="671265" y="484966"/>
                </a:lnTo>
                <a:lnTo>
                  <a:pt x="698826" y="477597"/>
                </a:lnTo>
                <a:lnTo>
                  <a:pt x="725186" y="468678"/>
                </a:lnTo>
                <a:lnTo>
                  <a:pt x="751013" y="459069"/>
                </a:lnTo>
                <a:lnTo>
                  <a:pt x="789353" y="444139"/>
                </a:lnTo>
                <a:lnTo>
                  <a:pt x="814809" y="436310"/>
                </a:lnTo>
                <a:lnTo>
                  <a:pt x="840233" y="429161"/>
                </a:lnTo>
                <a:lnTo>
                  <a:pt x="865645" y="420339"/>
                </a:lnTo>
                <a:lnTo>
                  <a:pt x="895661" y="405853"/>
                </a:lnTo>
                <a:lnTo>
                  <a:pt x="924686" y="390836"/>
                </a:lnTo>
                <a:lnTo>
                  <a:pt x="954735" y="375662"/>
                </a:lnTo>
                <a:lnTo>
                  <a:pt x="974954" y="363260"/>
                </a:lnTo>
                <a:lnTo>
                  <a:pt x="1011485" y="338647"/>
                </a:lnTo>
                <a:lnTo>
                  <a:pt x="1025294" y="325642"/>
                </a:lnTo>
                <a:lnTo>
                  <a:pt x="1037923" y="311395"/>
                </a:lnTo>
                <a:lnTo>
                  <a:pt x="1052002" y="296597"/>
                </a:lnTo>
                <a:lnTo>
                  <a:pt x="1070164" y="278031"/>
                </a:lnTo>
                <a:lnTo>
                  <a:pt x="1078749" y="264835"/>
                </a:lnTo>
                <a:lnTo>
                  <a:pt x="1085387" y="250503"/>
                </a:lnTo>
                <a:lnTo>
                  <a:pt x="1091160" y="235667"/>
                </a:lnTo>
                <a:lnTo>
                  <a:pt x="1096547" y="220606"/>
                </a:lnTo>
                <a:lnTo>
                  <a:pt x="1100917" y="206293"/>
                </a:lnTo>
                <a:lnTo>
                  <a:pt x="1102859" y="194287"/>
                </a:lnTo>
                <a:lnTo>
                  <a:pt x="1103724" y="181049"/>
                </a:lnTo>
                <a:lnTo>
                  <a:pt x="1104107" y="167545"/>
                </a:lnTo>
                <a:lnTo>
                  <a:pt x="1104278" y="155899"/>
                </a:lnTo>
                <a:lnTo>
                  <a:pt x="1102630" y="150423"/>
                </a:lnTo>
                <a:lnTo>
                  <a:pt x="1093066" y="133778"/>
                </a:lnTo>
                <a:lnTo>
                  <a:pt x="1087236" y="120289"/>
                </a:lnTo>
                <a:lnTo>
                  <a:pt x="1079563" y="108085"/>
                </a:lnTo>
                <a:lnTo>
                  <a:pt x="1070509" y="97017"/>
                </a:lnTo>
                <a:lnTo>
                  <a:pt x="1060841" y="86453"/>
                </a:lnTo>
                <a:lnTo>
                  <a:pt x="1037787" y="70986"/>
                </a:lnTo>
                <a:lnTo>
                  <a:pt x="1021462" y="58515"/>
                </a:lnTo>
                <a:lnTo>
                  <a:pt x="997734" y="3787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172"/>
          <p:cNvSpPr/>
          <p:nvPr/>
        </p:nvSpPr>
        <p:spPr>
          <a:xfrm>
            <a:off x="472582" y="4229103"/>
            <a:ext cx="2201999" cy="495298"/>
          </a:xfrm>
          <a:custGeom>
            <a:avLst/>
            <a:gdLst/>
            <a:ahLst/>
            <a:cxnLst/>
            <a:rect l="0" t="0" r="0" b="0"/>
            <a:pathLst>
              <a:path w="2201999" h="495298">
                <a:moveTo>
                  <a:pt x="2125839" y="205737"/>
                </a:moveTo>
                <a:lnTo>
                  <a:pt x="2133144" y="205737"/>
                </a:lnTo>
                <a:lnTo>
                  <a:pt x="2118838" y="198431"/>
                </a:lnTo>
                <a:lnTo>
                  <a:pt x="2118494" y="195999"/>
                </a:lnTo>
                <a:lnTo>
                  <a:pt x="2118402" y="194165"/>
                </a:lnTo>
                <a:lnTo>
                  <a:pt x="2117494" y="192942"/>
                </a:lnTo>
                <a:lnTo>
                  <a:pt x="2116042" y="192128"/>
                </a:lnTo>
                <a:lnTo>
                  <a:pt x="2111674" y="190819"/>
                </a:lnTo>
                <a:lnTo>
                  <a:pt x="2104132" y="190526"/>
                </a:lnTo>
                <a:lnTo>
                  <a:pt x="2096519" y="183939"/>
                </a:lnTo>
                <a:lnTo>
                  <a:pt x="2093617" y="183349"/>
                </a:lnTo>
                <a:lnTo>
                  <a:pt x="2088899" y="182970"/>
                </a:lnTo>
                <a:lnTo>
                  <a:pt x="2080463" y="175573"/>
                </a:lnTo>
                <a:lnTo>
                  <a:pt x="2080220" y="171306"/>
                </a:lnTo>
                <a:lnTo>
                  <a:pt x="2079340" y="170083"/>
                </a:lnTo>
                <a:lnTo>
                  <a:pt x="2077906" y="169268"/>
                </a:lnTo>
                <a:lnTo>
                  <a:pt x="2074055" y="168362"/>
                </a:lnTo>
                <a:lnTo>
                  <a:pt x="2069521" y="167959"/>
                </a:lnTo>
                <a:lnTo>
                  <a:pt x="2067127" y="167005"/>
                </a:lnTo>
                <a:lnTo>
                  <a:pt x="2049603" y="156294"/>
                </a:lnTo>
                <a:lnTo>
                  <a:pt x="2043131" y="154129"/>
                </a:lnTo>
                <a:lnTo>
                  <a:pt x="2028618" y="151778"/>
                </a:lnTo>
                <a:lnTo>
                  <a:pt x="2020259" y="148453"/>
                </a:lnTo>
                <a:lnTo>
                  <a:pt x="2006331" y="140267"/>
                </a:lnTo>
                <a:lnTo>
                  <a:pt x="1993815" y="137232"/>
                </a:lnTo>
                <a:lnTo>
                  <a:pt x="1983521" y="132193"/>
                </a:lnTo>
                <a:lnTo>
                  <a:pt x="1965301" y="127804"/>
                </a:lnTo>
                <a:lnTo>
                  <a:pt x="1956276" y="123687"/>
                </a:lnTo>
                <a:lnTo>
                  <a:pt x="1949442" y="119035"/>
                </a:lnTo>
                <a:lnTo>
                  <a:pt x="1939066" y="116403"/>
                </a:lnTo>
                <a:lnTo>
                  <a:pt x="1926835" y="114387"/>
                </a:lnTo>
                <a:lnTo>
                  <a:pt x="1905186" y="108450"/>
                </a:lnTo>
                <a:lnTo>
                  <a:pt x="1887458" y="104945"/>
                </a:lnTo>
                <a:lnTo>
                  <a:pt x="1843708" y="93543"/>
                </a:lnTo>
                <a:lnTo>
                  <a:pt x="1829421" y="91526"/>
                </a:lnTo>
                <a:lnTo>
                  <a:pt x="1804192" y="85591"/>
                </a:lnTo>
                <a:lnTo>
                  <a:pt x="1770956" y="80123"/>
                </a:lnTo>
                <a:lnTo>
                  <a:pt x="1722264" y="65936"/>
                </a:lnTo>
                <a:lnTo>
                  <a:pt x="1655658" y="55165"/>
                </a:lnTo>
                <a:lnTo>
                  <a:pt x="1615243" y="47834"/>
                </a:lnTo>
                <a:lnTo>
                  <a:pt x="1552075" y="39872"/>
                </a:lnTo>
                <a:lnTo>
                  <a:pt x="1483971" y="35995"/>
                </a:lnTo>
                <a:lnTo>
                  <a:pt x="1422023" y="25967"/>
                </a:lnTo>
                <a:lnTo>
                  <a:pt x="1351274" y="22284"/>
                </a:lnTo>
                <a:lnTo>
                  <a:pt x="1289862" y="16332"/>
                </a:lnTo>
                <a:lnTo>
                  <a:pt x="1232668" y="9350"/>
                </a:lnTo>
                <a:lnTo>
                  <a:pt x="1165347" y="2608"/>
                </a:lnTo>
                <a:lnTo>
                  <a:pt x="1110549" y="513"/>
                </a:lnTo>
                <a:lnTo>
                  <a:pt x="917510" y="0"/>
                </a:lnTo>
                <a:lnTo>
                  <a:pt x="844517" y="6029"/>
                </a:lnTo>
                <a:lnTo>
                  <a:pt x="784489" y="7304"/>
                </a:lnTo>
                <a:lnTo>
                  <a:pt x="708488" y="13607"/>
                </a:lnTo>
                <a:lnTo>
                  <a:pt x="647552" y="18960"/>
                </a:lnTo>
                <a:lnTo>
                  <a:pt x="587444" y="22934"/>
                </a:lnTo>
                <a:lnTo>
                  <a:pt x="531669" y="30994"/>
                </a:lnTo>
                <a:lnTo>
                  <a:pt x="471984" y="44785"/>
                </a:lnTo>
                <a:lnTo>
                  <a:pt x="417360" y="57731"/>
                </a:lnTo>
                <a:lnTo>
                  <a:pt x="353042" y="71027"/>
                </a:lnTo>
                <a:lnTo>
                  <a:pt x="296906" y="82106"/>
                </a:lnTo>
                <a:lnTo>
                  <a:pt x="246431" y="97465"/>
                </a:lnTo>
                <a:lnTo>
                  <a:pt x="214028" y="108463"/>
                </a:lnTo>
                <a:lnTo>
                  <a:pt x="172738" y="123305"/>
                </a:lnTo>
                <a:lnTo>
                  <a:pt x="132816" y="135236"/>
                </a:lnTo>
                <a:lnTo>
                  <a:pt x="107551" y="147406"/>
                </a:lnTo>
                <a:lnTo>
                  <a:pt x="76258" y="161791"/>
                </a:lnTo>
                <a:lnTo>
                  <a:pt x="49662" y="176642"/>
                </a:lnTo>
                <a:lnTo>
                  <a:pt x="37381" y="185075"/>
                </a:lnTo>
                <a:lnTo>
                  <a:pt x="24334" y="196981"/>
                </a:lnTo>
                <a:lnTo>
                  <a:pt x="13789" y="211233"/>
                </a:lnTo>
                <a:lnTo>
                  <a:pt x="5303" y="222135"/>
                </a:lnTo>
                <a:lnTo>
                  <a:pt x="3488" y="225982"/>
                </a:lnTo>
                <a:lnTo>
                  <a:pt x="1471" y="234773"/>
                </a:lnTo>
                <a:lnTo>
                  <a:pt x="336" y="249242"/>
                </a:lnTo>
                <a:lnTo>
                  <a:pt x="0" y="260208"/>
                </a:lnTo>
                <a:lnTo>
                  <a:pt x="2179" y="268329"/>
                </a:lnTo>
                <a:lnTo>
                  <a:pt x="8166" y="282420"/>
                </a:lnTo>
                <a:lnTo>
                  <a:pt x="12864" y="291465"/>
                </a:lnTo>
                <a:lnTo>
                  <a:pt x="17774" y="298307"/>
                </a:lnTo>
                <a:lnTo>
                  <a:pt x="25036" y="304170"/>
                </a:lnTo>
                <a:lnTo>
                  <a:pt x="29343" y="306919"/>
                </a:lnTo>
                <a:lnTo>
                  <a:pt x="36387" y="314489"/>
                </a:lnTo>
                <a:lnTo>
                  <a:pt x="39451" y="318879"/>
                </a:lnTo>
                <a:lnTo>
                  <a:pt x="44033" y="322651"/>
                </a:lnTo>
                <a:lnTo>
                  <a:pt x="72813" y="337492"/>
                </a:lnTo>
                <a:lnTo>
                  <a:pt x="101082" y="350474"/>
                </a:lnTo>
                <a:lnTo>
                  <a:pt x="150859" y="365753"/>
                </a:lnTo>
                <a:lnTo>
                  <a:pt x="166876" y="371682"/>
                </a:lnTo>
                <a:lnTo>
                  <a:pt x="200113" y="387028"/>
                </a:lnTo>
                <a:lnTo>
                  <a:pt x="249059" y="401108"/>
                </a:lnTo>
                <a:lnTo>
                  <a:pt x="305373" y="416539"/>
                </a:lnTo>
                <a:lnTo>
                  <a:pt x="349265" y="424456"/>
                </a:lnTo>
                <a:lnTo>
                  <a:pt x="407115" y="432503"/>
                </a:lnTo>
                <a:lnTo>
                  <a:pt x="469871" y="440545"/>
                </a:lnTo>
                <a:lnTo>
                  <a:pt x="533273" y="450060"/>
                </a:lnTo>
                <a:lnTo>
                  <a:pt x="596760" y="457104"/>
                </a:lnTo>
                <a:lnTo>
                  <a:pt x="660258" y="463634"/>
                </a:lnTo>
                <a:lnTo>
                  <a:pt x="721500" y="472950"/>
                </a:lnTo>
                <a:lnTo>
                  <a:pt x="755827" y="477952"/>
                </a:lnTo>
                <a:lnTo>
                  <a:pt x="817947" y="480627"/>
                </a:lnTo>
                <a:lnTo>
                  <a:pt x="881265" y="486582"/>
                </a:lnTo>
                <a:lnTo>
                  <a:pt x="937280" y="487461"/>
                </a:lnTo>
                <a:lnTo>
                  <a:pt x="992246" y="489892"/>
                </a:lnTo>
                <a:lnTo>
                  <a:pt x="1060810" y="494586"/>
                </a:lnTo>
                <a:lnTo>
                  <a:pt x="1129022" y="495204"/>
                </a:lnTo>
                <a:lnTo>
                  <a:pt x="1550643" y="495297"/>
                </a:lnTo>
                <a:lnTo>
                  <a:pt x="1607607" y="489214"/>
                </a:lnTo>
                <a:lnTo>
                  <a:pt x="1673374" y="481430"/>
                </a:lnTo>
                <a:lnTo>
                  <a:pt x="1737173" y="480238"/>
                </a:lnTo>
                <a:lnTo>
                  <a:pt x="1799865" y="474844"/>
                </a:lnTo>
                <a:lnTo>
                  <a:pt x="1876437" y="466547"/>
                </a:lnTo>
                <a:lnTo>
                  <a:pt x="1921540" y="461114"/>
                </a:lnTo>
                <a:lnTo>
                  <a:pt x="1983502" y="446935"/>
                </a:lnTo>
                <a:lnTo>
                  <a:pt x="2033944" y="431788"/>
                </a:lnTo>
                <a:lnTo>
                  <a:pt x="2102967" y="408937"/>
                </a:lnTo>
                <a:lnTo>
                  <a:pt x="2121789" y="401317"/>
                </a:lnTo>
                <a:lnTo>
                  <a:pt x="2143320" y="385921"/>
                </a:lnTo>
                <a:lnTo>
                  <a:pt x="2163879" y="371590"/>
                </a:lnTo>
                <a:lnTo>
                  <a:pt x="2180201" y="356750"/>
                </a:lnTo>
                <a:lnTo>
                  <a:pt x="2188889" y="344274"/>
                </a:lnTo>
                <a:lnTo>
                  <a:pt x="2196825" y="329852"/>
                </a:lnTo>
                <a:lnTo>
                  <a:pt x="2199722" y="319884"/>
                </a:lnTo>
                <a:lnTo>
                  <a:pt x="2201352" y="304752"/>
                </a:lnTo>
                <a:lnTo>
                  <a:pt x="2201835" y="289544"/>
                </a:lnTo>
                <a:lnTo>
                  <a:pt x="2201998" y="269234"/>
                </a:lnTo>
                <a:lnTo>
                  <a:pt x="2199763" y="259076"/>
                </a:lnTo>
                <a:lnTo>
                  <a:pt x="2197981" y="253997"/>
                </a:lnTo>
                <a:lnTo>
                  <a:pt x="2191487" y="243837"/>
                </a:lnTo>
                <a:lnTo>
                  <a:pt x="2178309" y="228597"/>
                </a:lnTo>
                <a:lnTo>
                  <a:pt x="2163681" y="213357"/>
                </a:lnTo>
                <a:lnTo>
                  <a:pt x="2146364" y="198117"/>
                </a:lnTo>
                <a:lnTo>
                  <a:pt x="2127404" y="182877"/>
                </a:lnTo>
                <a:lnTo>
                  <a:pt x="2114681" y="172717"/>
                </a:lnTo>
                <a:lnTo>
                  <a:pt x="2088478" y="158324"/>
                </a:lnTo>
                <a:lnTo>
                  <a:pt x="2051541" y="145446"/>
                </a:lnTo>
                <a:lnTo>
                  <a:pt x="2000469" y="132165"/>
                </a:lnTo>
                <a:lnTo>
                  <a:pt x="1931938" y="116845"/>
                </a:lnTo>
                <a:lnTo>
                  <a:pt x="1881998" y="10667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51760" y="169926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174"/>
          <p:cNvSpPr/>
          <p:nvPr/>
        </p:nvSpPr>
        <p:spPr>
          <a:xfrm>
            <a:off x="3375660" y="1653540"/>
            <a:ext cx="1318261" cy="38101"/>
          </a:xfrm>
          <a:custGeom>
            <a:avLst/>
            <a:gdLst/>
            <a:ahLst/>
            <a:cxnLst/>
            <a:rect l="0" t="0" r="0" b="0"/>
            <a:pathLst>
              <a:path w="1318261" h="38101">
                <a:moveTo>
                  <a:pt x="0" y="38100"/>
                </a:moveTo>
                <a:lnTo>
                  <a:pt x="83975" y="38100"/>
                </a:lnTo>
                <a:lnTo>
                  <a:pt x="92390" y="37253"/>
                </a:lnTo>
                <a:lnTo>
                  <a:pt x="101387" y="35842"/>
                </a:lnTo>
                <a:lnTo>
                  <a:pt x="110771" y="34055"/>
                </a:lnTo>
                <a:lnTo>
                  <a:pt x="121261" y="32863"/>
                </a:lnTo>
                <a:lnTo>
                  <a:pt x="132487" y="32069"/>
                </a:lnTo>
                <a:lnTo>
                  <a:pt x="166256" y="30951"/>
                </a:lnTo>
                <a:lnTo>
                  <a:pt x="268777" y="30498"/>
                </a:lnTo>
                <a:lnTo>
                  <a:pt x="307203" y="29639"/>
                </a:lnTo>
                <a:lnTo>
                  <a:pt x="319949" y="28226"/>
                </a:lnTo>
                <a:lnTo>
                  <a:pt x="332679" y="26437"/>
                </a:lnTo>
                <a:lnTo>
                  <a:pt x="346246" y="25245"/>
                </a:lnTo>
                <a:lnTo>
                  <a:pt x="360370" y="24450"/>
                </a:lnTo>
                <a:lnTo>
                  <a:pt x="388765" y="23567"/>
                </a:lnTo>
                <a:lnTo>
                  <a:pt x="415495" y="23174"/>
                </a:lnTo>
                <a:lnTo>
                  <a:pt x="429397" y="22223"/>
                </a:lnTo>
                <a:lnTo>
                  <a:pt x="443744" y="20742"/>
                </a:lnTo>
                <a:lnTo>
                  <a:pt x="458389" y="18908"/>
                </a:lnTo>
                <a:lnTo>
                  <a:pt x="472387" y="17685"/>
                </a:lnTo>
                <a:lnTo>
                  <a:pt x="485951" y="16870"/>
                </a:lnTo>
                <a:lnTo>
                  <a:pt x="525268" y="15723"/>
                </a:lnTo>
                <a:lnTo>
                  <a:pt x="1318260" y="15240"/>
                </a:lnTo>
                <a:lnTo>
                  <a:pt x="1307654" y="15240"/>
                </a:lnTo>
                <a:lnTo>
                  <a:pt x="1305263" y="14393"/>
                </a:lnTo>
                <a:lnTo>
                  <a:pt x="1302822" y="12982"/>
                </a:lnTo>
                <a:lnTo>
                  <a:pt x="1300348" y="11195"/>
                </a:lnTo>
                <a:lnTo>
                  <a:pt x="1297005" y="10003"/>
                </a:lnTo>
                <a:lnTo>
                  <a:pt x="1293084" y="9209"/>
                </a:lnTo>
                <a:lnTo>
                  <a:pt x="1288776" y="8679"/>
                </a:lnTo>
                <a:lnTo>
                  <a:pt x="1285057" y="7480"/>
                </a:lnTo>
                <a:lnTo>
                  <a:pt x="1281731" y="5833"/>
                </a:lnTo>
                <a:lnTo>
                  <a:pt x="12725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175"/>
          <p:cNvSpPr/>
          <p:nvPr/>
        </p:nvSpPr>
        <p:spPr>
          <a:xfrm>
            <a:off x="2926080" y="1638300"/>
            <a:ext cx="1980846" cy="99061"/>
          </a:xfrm>
          <a:custGeom>
            <a:avLst/>
            <a:gdLst/>
            <a:ahLst/>
            <a:cxnLst/>
            <a:rect l="0" t="0" r="0" b="0"/>
            <a:pathLst>
              <a:path w="1980846" h="99061">
                <a:moveTo>
                  <a:pt x="0" y="91440"/>
                </a:moveTo>
                <a:lnTo>
                  <a:pt x="6560" y="98001"/>
                </a:lnTo>
                <a:lnTo>
                  <a:pt x="9407" y="98589"/>
                </a:lnTo>
                <a:lnTo>
                  <a:pt x="69209" y="99060"/>
                </a:lnTo>
                <a:lnTo>
                  <a:pt x="117005" y="98213"/>
                </a:lnTo>
                <a:lnTo>
                  <a:pt x="123723" y="96802"/>
                </a:lnTo>
                <a:lnTo>
                  <a:pt x="137961" y="93823"/>
                </a:lnTo>
                <a:lnTo>
                  <a:pt x="198151" y="91533"/>
                </a:lnTo>
                <a:lnTo>
                  <a:pt x="428976" y="91440"/>
                </a:lnTo>
                <a:lnTo>
                  <a:pt x="451711" y="89182"/>
                </a:lnTo>
                <a:lnTo>
                  <a:pt x="475081" y="86203"/>
                </a:lnTo>
                <a:lnTo>
                  <a:pt x="543502" y="83183"/>
                </a:lnTo>
                <a:lnTo>
                  <a:pt x="554528" y="81702"/>
                </a:lnTo>
                <a:lnTo>
                  <a:pt x="576657" y="78645"/>
                </a:lnTo>
                <a:lnTo>
                  <a:pt x="633840" y="76522"/>
                </a:lnTo>
                <a:lnTo>
                  <a:pt x="702419" y="76228"/>
                </a:lnTo>
                <a:lnTo>
                  <a:pt x="723384" y="73955"/>
                </a:lnTo>
                <a:lnTo>
                  <a:pt x="745684" y="70969"/>
                </a:lnTo>
                <a:lnTo>
                  <a:pt x="799134" y="69052"/>
                </a:lnTo>
                <a:lnTo>
                  <a:pt x="957668" y="68582"/>
                </a:lnTo>
                <a:lnTo>
                  <a:pt x="983019" y="66323"/>
                </a:lnTo>
                <a:lnTo>
                  <a:pt x="1008397" y="63344"/>
                </a:lnTo>
                <a:lnTo>
                  <a:pt x="1059183" y="61431"/>
                </a:lnTo>
                <a:lnTo>
                  <a:pt x="1109981" y="61053"/>
                </a:lnTo>
                <a:lnTo>
                  <a:pt x="1135381" y="58744"/>
                </a:lnTo>
                <a:lnTo>
                  <a:pt x="1160780" y="55742"/>
                </a:lnTo>
                <a:lnTo>
                  <a:pt x="1211580" y="53814"/>
                </a:lnTo>
                <a:lnTo>
                  <a:pt x="1251937" y="51223"/>
                </a:lnTo>
                <a:lnTo>
                  <a:pt x="1280316" y="48166"/>
                </a:lnTo>
                <a:lnTo>
                  <a:pt x="1333029" y="46203"/>
                </a:lnTo>
                <a:lnTo>
                  <a:pt x="1373718" y="43605"/>
                </a:lnTo>
                <a:lnTo>
                  <a:pt x="1403021" y="40547"/>
                </a:lnTo>
                <a:lnTo>
                  <a:pt x="1463226" y="38583"/>
                </a:lnTo>
                <a:lnTo>
                  <a:pt x="1519991" y="38196"/>
                </a:lnTo>
                <a:lnTo>
                  <a:pt x="1548465" y="35885"/>
                </a:lnTo>
                <a:lnTo>
                  <a:pt x="1577207" y="32882"/>
                </a:lnTo>
                <a:lnTo>
                  <a:pt x="1630152" y="30955"/>
                </a:lnTo>
                <a:lnTo>
                  <a:pt x="1719549" y="30508"/>
                </a:lnTo>
                <a:lnTo>
                  <a:pt x="1744966" y="28235"/>
                </a:lnTo>
                <a:lnTo>
                  <a:pt x="1769528" y="25249"/>
                </a:lnTo>
                <a:lnTo>
                  <a:pt x="1823273" y="23175"/>
                </a:lnTo>
                <a:lnTo>
                  <a:pt x="1881816" y="22032"/>
                </a:lnTo>
                <a:lnTo>
                  <a:pt x="1889544" y="20614"/>
                </a:lnTo>
                <a:lnTo>
                  <a:pt x="1904057" y="17629"/>
                </a:lnTo>
                <a:lnTo>
                  <a:pt x="1965605" y="15252"/>
                </a:lnTo>
                <a:lnTo>
                  <a:pt x="1977158" y="15241"/>
                </a:lnTo>
                <a:lnTo>
                  <a:pt x="1978506" y="16087"/>
                </a:lnTo>
                <a:lnTo>
                  <a:pt x="1979404" y="17498"/>
                </a:lnTo>
                <a:lnTo>
                  <a:pt x="1980845" y="21801"/>
                </a:lnTo>
                <a:lnTo>
                  <a:pt x="1980117" y="22154"/>
                </a:lnTo>
                <a:lnTo>
                  <a:pt x="1972864" y="22721"/>
                </a:lnTo>
                <a:lnTo>
                  <a:pt x="1970563" y="22767"/>
                </a:lnTo>
                <a:lnTo>
                  <a:pt x="1968181" y="21951"/>
                </a:lnTo>
                <a:lnTo>
                  <a:pt x="1965748" y="20561"/>
                </a:lnTo>
                <a:lnTo>
                  <a:pt x="1963279" y="18787"/>
                </a:lnTo>
                <a:lnTo>
                  <a:pt x="1959939" y="15911"/>
                </a:lnTo>
                <a:lnTo>
                  <a:pt x="1956019" y="12301"/>
                </a:lnTo>
                <a:lnTo>
                  <a:pt x="194310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176"/>
          <p:cNvSpPr/>
          <p:nvPr/>
        </p:nvSpPr>
        <p:spPr>
          <a:xfrm>
            <a:off x="6149340" y="4152900"/>
            <a:ext cx="7621" cy="93326"/>
          </a:xfrm>
          <a:custGeom>
            <a:avLst/>
            <a:gdLst/>
            <a:ahLst/>
            <a:cxnLst/>
            <a:rect l="0" t="0" r="0" b="0"/>
            <a:pathLst>
              <a:path w="7621" h="93326">
                <a:moveTo>
                  <a:pt x="7620" y="7620"/>
                </a:moveTo>
                <a:lnTo>
                  <a:pt x="6" y="6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  <a:lnTo>
                  <a:pt x="0" y="7306"/>
                </a:lnTo>
                <a:lnTo>
                  <a:pt x="846" y="7411"/>
                </a:lnTo>
                <a:lnTo>
                  <a:pt x="2258" y="7481"/>
                </a:lnTo>
                <a:lnTo>
                  <a:pt x="6561" y="7593"/>
                </a:lnTo>
                <a:lnTo>
                  <a:pt x="6068" y="8448"/>
                </a:lnTo>
                <a:lnTo>
                  <a:pt x="4892" y="9866"/>
                </a:lnTo>
                <a:lnTo>
                  <a:pt x="967" y="14178"/>
                </a:lnTo>
                <a:lnTo>
                  <a:pt x="430" y="17026"/>
                </a:lnTo>
                <a:lnTo>
                  <a:pt x="0" y="56967"/>
                </a:lnTo>
                <a:lnTo>
                  <a:pt x="846" y="59144"/>
                </a:lnTo>
                <a:lnTo>
                  <a:pt x="2258" y="61443"/>
                </a:lnTo>
                <a:lnTo>
                  <a:pt x="4045" y="63822"/>
                </a:lnTo>
                <a:lnTo>
                  <a:pt x="5237" y="66254"/>
                </a:lnTo>
                <a:lnTo>
                  <a:pt x="6561" y="71215"/>
                </a:lnTo>
                <a:lnTo>
                  <a:pt x="7006" y="9332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177"/>
          <p:cNvSpPr/>
          <p:nvPr/>
        </p:nvSpPr>
        <p:spPr>
          <a:xfrm>
            <a:off x="6096000" y="4590745"/>
            <a:ext cx="53343" cy="1367009"/>
          </a:xfrm>
          <a:custGeom>
            <a:avLst/>
            <a:gdLst/>
            <a:ahLst/>
            <a:cxnLst/>
            <a:rect l="0" t="0" r="0" b="0"/>
            <a:pathLst>
              <a:path w="53343" h="1367009">
                <a:moveTo>
                  <a:pt x="53342" y="0"/>
                </a:moveTo>
                <a:lnTo>
                  <a:pt x="53340" y="272350"/>
                </a:lnTo>
                <a:lnTo>
                  <a:pt x="52493" y="278612"/>
                </a:lnTo>
                <a:lnTo>
                  <a:pt x="51082" y="284480"/>
                </a:lnTo>
                <a:lnTo>
                  <a:pt x="49295" y="290085"/>
                </a:lnTo>
                <a:lnTo>
                  <a:pt x="48103" y="295515"/>
                </a:lnTo>
                <a:lnTo>
                  <a:pt x="46426" y="311248"/>
                </a:lnTo>
                <a:lnTo>
                  <a:pt x="45083" y="326634"/>
                </a:lnTo>
                <a:lnTo>
                  <a:pt x="43601" y="331734"/>
                </a:lnTo>
                <a:lnTo>
                  <a:pt x="41768" y="336828"/>
                </a:lnTo>
                <a:lnTo>
                  <a:pt x="40545" y="342764"/>
                </a:lnTo>
                <a:lnTo>
                  <a:pt x="38824" y="362407"/>
                </a:lnTo>
                <a:lnTo>
                  <a:pt x="38128" y="401297"/>
                </a:lnTo>
                <a:lnTo>
                  <a:pt x="37272" y="405216"/>
                </a:lnTo>
                <a:lnTo>
                  <a:pt x="35854" y="409522"/>
                </a:lnTo>
                <a:lnTo>
                  <a:pt x="34063" y="414087"/>
                </a:lnTo>
                <a:lnTo>
                  <a:pt x="32869" y="418823"/>
                </a:lnTo>
                <a:lnTo>
                  <a:pt x="31188" y="433579"/>
                </a:lnTo>
                <a:lnTo>
                  <a:pt x="29651" y="479101"/>
                </a:lnTo>
                <a:lnTo>
                  <a:pt x="28234" y="484179"/>
                </a:lnTo>
                <a:lnTo>
                  <a:pt x="26443" y="489258"/>
                </a:lnTo>
                <a:lnTo>
                  <a:pt x="25248" y="494337"/>
                </a:lnTo>
                <a:lnTo>
                  <a:pt x="23568" y="509576"/>
                </a:lnTo>
                <a:lnTo>
                  <a:pt x="22868" y="565455"/>
                </a:lnTo>
                <a:lnTo>
                  <a:pt x="22860" y="810456"/>
                </a:lnTo>
                <a:lnTo>
                  <a:pt x="23706" y="815149"/>
                </a:lnTo>
                <a:lnTo>
                  <a:pt x="25118" y="819971"/>
                </a:lnTo>
                <a:lnTo>
                  <a:pt x="26905" y="824879"/>
                </a:lnTo>
                <a:lnTo>
                  <a:pt x="28097" y="828998"/>
                </a:lnTo>
                <a:lnTo>
                  <a:pt x="29774" y="839686"/>
                </a:lnTo>
                <a:lnTo>
                  <a:pt x="30474" y="892977"/>
                </a:lnTo>
                <a:lnTo>
                  <a:pt x="30480" y="924748"/>
                </a:lnTo>
                <a:lnTo>
                  <a:pt x="31326" y="928598"/>
                </a:lnTo>
                <a:lnTo>
                  <a:pt x="32738" y="932010"/>
                </a:lnTo>
                <a:lnTo>
                  <a:pt x="34525" y="935131"/>
                </a:lnTo>
                <a:lnTo>
                  <a:pt x="35717" y="938059"/>
                </a:lnTo>
                <a:lnTo>
                  <a:pt x="37041" y="943571"/>
                </a:lnTo>
                <a:lnTo>
                  <a:pt x="38097" y="996913"/>
                </a:lnTo>
                <a:lnTo>
                  <a:pt x="38100" y="1121817"/>
                </a:lnTo>
                <a:lnTo>
                  <a:pt x="37254" y="1126863"/>
                </a:lnTo>
                <a:lnTo>
                  <a:pt x="35842" y="1131921"/>
                </a:lnTo>
                <a:lnTo>
                  <a:pt x="34055" y="1136986"/>
                </a:lnTo>
                <a:lnTo>
                  <a:pt x="32863" y="1141209"/>
                </a:lnTo>
                <a:lnTo>
                  <a:pt x="31186" y="1152045"/>
                </a:lnTo>
                <a:lnTo>
                  <a:pt x="29695" y="1180345"/>
                </a:lnTo>
                <a:lnTo>
                  <a:pt x="28263" y="1185355"/>
                </a:lnTo>
                <a:lnTo>
                  <a:pt x="26462" y="1190389"/>
                </a:lnTo>
                <a:lnTo>
                  <a:pt x="25261" y="1194591"/>
                </a:lnTo>
                <a:lnTo>
                  <a:pt x="23571" y="1204550"/>
                </a:lnTo>
                <a:lnTo>
                  <a:pt x="22868" y="1244815"/>
                </a:lnTo>
                <a:lnTo>
                  <a:pt x="23712" y="1248655"/>
                </a:lnTo>
                <a:lnTo>
                  <a:pt x="25121" y="1252062"/>
                </a:lnTo>
                <a:lnTo>
                  <a:pt x="26908" y="1255180"/>
                </a:lnTo>
                <a:lnTo>
                  <a:pt x="28098" y="1258952"/>
                </a:lnTo>
                <a:lnTo>
                  <a:pt x="29774" y="1271505"/>
                </a:lnTo>
                <a:lnTo>
                  <a:pt x="30478" y="1316972"/>
                </a:lnTo>
                <a:lnTo>
                  <a:pt x="29632" y="1320467"/>
                </a:lnTo>
                <a:lnTo>
                  <a:pt x="28221" y="1324490"/>
                </a:lnTo>
                <a:lnTo>
                  <a:pt x="26434" y="1328865"/>
                </a:lnTo>
                <a:lnTo>
                  <a:pt x="25242" y="1332628"/>
                </a:lnTo>
                <a:lnTo>
                  <a:pt x="23566" y="1341971"/>
                </a:lnTo>
                <a:lnTo>
                  <a:pt x="22887" y="1352381"/>
                </a:lnTo>
                <a:lnTo>
                  <a:pt x="22032" y="1353386"/>
                </a:lnTo>
                <a:lnTo>
                  <a:pt x="20615" y="1354903"/>
                </a:lnTo>
                <a:lnTo>
                  <a:pt x="15555" y="1360149"/>
                </a:lnTo>
                <a:lnTo>
                  <a:pt x="15267" y="1367008"/>
                </a:lnTo>
                <a:lnTo>
                  <a:pt x="15248" y="1363728"/>
                </a:lnTo>
                <a:lnTo>
                  <a:pt x="16092" y="1362644"/>
                </a:lnTo>
                <a:lnTo>
                  <a:pt x="17501" y="1361921"/>
                </a:lnTo>
                <a:lnTo>
                  <a:pt x="19287" y="1361439"/>
                </a:lnTo>
                <a:lnTo>
                  <a:pt x="19632" y="1360272"/>
                </a:lnTo>
                <a:lnTo>
                  <a:pt x="19014" y="1358646"/>
                </a:lnTo>
                <a:lnTo>
                  <a:pt x="17756" y="1356716"/>
                </a:lnTo>
                <a:lnTo>
                  <a:pt x="16070" y="1353736"/>
                </a:lnTo>
                <a:lnTo>
                  <a:pt x="11940" y="1345909"/>
                </a:lnTo>
                <a:lnTo>
                  <a:pt x="0" y="13223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178"/>
          <p:cNvSpPr/>
          <p:nvPr/>
        </p:nvSpPr>
        <p:spPr>
          <a:xfrm>
            <a:off x="5700244" y="4229545"/>
            <a:ext cx="210912" cy="288598"/>
          </a:xfrm>
          <a:custGeom>
            <a:avLst/>
            <a:gdLst/>
            <a:ahLst/>
            <a:cxnLst/>
            <a:rect l="0" t="0" r="0" b="0"/>
            <a:pathLst>
              <a:path w="210912" h="288598">
                <a:moveTo>
                  <a:pt x="121436" y="52896"/>
                </a:moveTo>
                <a:lnTo>
                  <a:pt x="117391" y="48850"/>
                </a:lnTo>
                <a:lnTo>
                  <a:pt x="116199" y="46812"/>
                </a:lnTo>
                <a:lnTo>
                  <a:pt x="114130" y="39028"/>
                </a:lnTo>
                <a:lnTo>
                  <a:pt x="116213" y="36008"/>
                </a:lnTo>
                <a:lnTo>
                  <a:pt x="117954" y="34017"/>
                </a:lnTo>
                <a:lnTo>
                  <a:pt x="119115" y="31843"/>
                </a:lnTo>
                <a:lnTo>
                  <a:pt x="120404" y="27170"/>
                </a:lnTo>
                <a:lnTo>
                  <a:pt x="121130" y="19779"/>
                </a:lnTo>
                <a:lnTo>
                  <a:pt x="121346" y="12226"/>
                </a:lnTo>
                <a:lnTo>
                  <a:pt x="120529" y="9696"/>
                </a:lnTo>
                <a:lnTo>
                  <a:pt x="117364" y="4626"/>
                </a:lnTo>
                <a:lnTo>
                  <a:pt x="115335" y="2937"/>
                </a:lnTo>
                <a:lnTo>
                  <a:pt x="113136" y="1809"/>
                </a:lnTo>
                <a:lnTo>
                  <a:pt x="107567" y="0"/>
                </a:lnTo>
                <a:lnTo>
                  <a:pt x="102291" y="2011"/>
                </a:lnTo>
                <a:lnTo>
                  <a:pt x="98512" y="3732"/>
                </a:lnTo>
                <a:lnTo>
                  <a:pt x="92056" y="7903"/>
                </a:lnTo>
                <a:lnTo>
                  <a:pt x="85518" y="13425"/>
                </a:lnTo>
                <a:lnTo>
                  <a:pt x="76968" y="21524"/>
                </a:lnTo>
                <a:lnTo>
                  <a:pt x="73164" y="26055"/>
                </a:lnTo>
                <a:lnTo>
                  <a:pt x="69782" y="30768"/>
                </a:lnTo>
                <a:lnTo>
                  <a:pt x="54223" y="54546"/>
                </a:lnTo>
                <a:lnTo>
                  <a:pt x="39809" y="76244"/>
                </a:lnTo>
                <a:lnTo>
                  <a:pt x="34844" y="84548"/>
                </a:lnTo>
                <a:lnTo>
                  <a:pt x="29842" y="93471"/>
                </a:lnTo>
                <a:lnTo>
                  <a:pt x="24813" y="102806"/>
                </a:lnTo>
                <a:lnTo>
                  <a:pt x="20613" y="112416"/>
                </a:lnTo>
                <a:lnTo>
                  <a:pt x="16967" y="122209"/>
                </a:lnTo>
                <a:lnTo>
                  <a:pt x="13690" y="132124"/>
                </a:lnTo>
                <a:lnTo>
                  <a:pt x="10659" y="142122"/>
                </a:lnTo>
                <a:lnTo>
                  <a:pt x="5033" y="162261"/>
                </a:lnTo>
                <a:lnTo>
                  <a:pt x="3194" y="171526"/>
                </a:lnTo>
                <a:lnTo>
                  <a:pt x="1968" y="180242"/>
                </a:lnTo>
                <a:lnTo>
                  <a:pt x="1150" y="188593"/>
                </a:lnTo>
                <a:lnTo>
                  <a:pt x="606" y="197548"/>
                </a:lnTo>
                <a:lnTo>
                  <a:pt x="0" y="216528"/>
                </a:lnTo>
                <a:lnTo>
                  <a:pt x="686" y="224637"/>
                </a:lnTo>
                <a:lnTo>
                  <a:pt x="1989" y="231737"/>
                </a:lnTo>
                <a:lnTo>
                  <a:pt x="3704" y="238163"/>
                </a:lnTo>
                <a:lnTo>
                  <a:pt x="6542" y="244987"/>
                </a:lnTo>
                <a:lnTo>
                  <a:pt x="10126" y="252077"/>
                </a:lnTo>
                <a:lnTo>
                  <a:pt x="14209" y="259343"/>
                </a:lnTo>
                <a:lnTo>
                  <a:pt x="18625" y="265034"/>
                </a:lnTo>
                <a:lnTo>
                  <a:pt x="23262" y="269675"/>
                </a:lnTo>
                <a:lnTo>
                  <a:pt x="28047" y="273615"/>
                </a:lnTo>
                <a:lnTo>
                  <a:pt x="33777" y="277088"/>
                </a:lnTo>
                <a:lnTo>
                  <a:pt x="40136" y="280251"/>
                </a:lnTo>
                <a:lnTo>
                  <a:pt x="46916" y="283206"/>
                </a:lnTo>
                <a:lnTo>
                  <a:pt x="53976" y="285176"/>
                </a:lnTo>
                <a:lnTo>
                  <a:pt x="61223" y="286489"/>
                </a:lnTo>
                <a:lnTo>
                  <a:pt x="68594" y="287365"/>
                </a:lnTo>
                <a:lnTo>
                  <a:pt x="76047" y="287949"/>
                </a:lnTo>
                <a:lnTo>
                  <a:pt x="83558" y="288338"/>
                </a:lnTo>
                <a:lnTo>
                  <a:pt x="91104" y="288597"/>
                </a:lnTo>
                <a:lnTo>
                  <a:pt x="99521" y="287923"/>
                </a:lnTo>
                <a:lnTo>
                  <a:pt x="108520" y="286628"/>
                </a:lnTo>
                <a:lnTo>
                  <a:pt x="117905" y="284917"/>
                </a:lnTo>
                <a:lnTo>
                  <a:pt x="126702" y="282083"/>
                </a:lnTo>
                <a:lnTo>
                  <a:pt x="135107" y="278501"/>
                </a:lnTo>
                <a:lnTo>
                  <a:pt x="143250" y="274419"/>
                </a:lnTo>
                <a:lnTo>
                  <a:pt x="150372" y="270004"/>
                </a:lnTo>
                <a:lnTo>
                  <a:pt x="156813" y="265368"/>
                </a:lnTo>
                <a:lnTo>
                  <a:pt x="162801" y="260584"/>
                </a:lnTo>
                <a:lnTo>
                  <a:pt x="168486" y="254855"/>
                </a:lnTo>
                <a:lnTo>
                  <a:pt x="173969" y="248495"/>
                </a:lnTo>
                <a:lnTo>
                  <a:pt x="179318" y="241715"/>
                </a:lnTo>
                <a:lnTo>
                  <a:pt x="184577" y="234655"/>
                </a:lnTo>
                <a:lnTo>
                  <a:pt x="194936" y="220038"/>
                </a:lnTo>
                <a:lnTo>
                  <a:pt x="199223" y="211737"/>
                </a:lnTo>
                <a:lnTo>
                  <a:pt x="202928" y="202816"/>
                </a:lnTo>
                <a:lnTo>
                  <a:pt x="206244" y="193483"/>
                </a:lnTo>
                <a:lnTo>
                  <a:pt x="208455" y="184721"/>
                </a:lnTo>
                <a:lnTo>
                  <a:pt x="209929" y="176339"/>
                </a:lnTo>
                <a:lnTo>
                  <a:pt x="210911" y="168211"/>
                </a:lnTo>
                <a:lnTo>
                  <a:pt x="210720" y="160252"/>
                </a:lnTo>
                <a:lnTo>
                  <a:pt x="209745" y="152407"/>
                </a:lnTo>
                <a:lnTo>
                  <a:pt x="208248" y="144636"/>
                </a:lnTo>
                <a:lnTo>
                  <a:pt x="207251" y="136916"/>
                </a:lnTo>
                <a:lnTo>
                  <a:pt x="206586" y="129229"/>
                </a:lnTo>
                <a:lnTo>
                  <a:pt x="206143" y="121565"/>
                </a:lnTo>
                <a:lnTo>
                  <a:pt x="204154" y="113915"/>
                </a:lnTo>
                <a:lnTo>
                  <a:pt x="201134" y="106275"/>
                </a:lnTo>
                <a:lnTo>
                  <a:pt x="197429" y="98642"/>
                </a:lnTo>
                <a:lnTo>
                  <a:pt x="193264" y="91860"/>
                </a:lnTo>
                <a:lnTo>
                  <a:pt x="188795" y="85645"/>
                </a:lnTo>
                <a:lnTo>
                  <a:pt x="184122" y="79809"/>
                </a:lnTo>
                <a:lnTo>
                  <a:pt x="179314" y="74224"/>
                </a:lnTo>
                <a:lnTo>
                  <a:pt x="174414" y="68808"/>
                </a:lnTo>
                <a:lnTo>
                  <a:pt x="169455" y="63503"/>
                </a:lnTo>
                <a:lnTo>
                  <a:pt x="163609" y="59121"/>
                </a:lnTo>
                <a:lnTo>
                  <a:pt x="157172" y="55353"/>
                </a:lnTo>
                <a:lnTo>
                  <a:pt x="150339" y="51993"/>
                </a:lnTo>
                <a:lnTo>
                  <a:pt x="144938" y="48061"/>
                </a:lnTo>
                <a:lnTo>
                  <a:pt x="140491" y="43746"/>
                </a:lnTo>
                <a:lnTo>
                  <a:pt x="136679" y="39176"/>
                </a:lnTo>
                <a:lnTo>
                  <a:pt x="132445" y="36129"/>
                </a:lnTo>
                <a:lnTo>
                  <a:pt x="127928" y="34097"/>
                </a:lnTo>
                <a:lnTo>
                  <a:pt x="123224" y="32744"/>
                </a:lnTo>
                <a:lnTo>
                  <a:pt x="119241" y="30994"/>
                </a:lnTo>
                <a:lnTo>
                  <a:pt x="115740" y="28981"/>
                </a:lnTo>
                <a:lnTo>
                  <a:pt x="112559" y="26793"/>
                </a:lnTo>
                <a:lnTo>
                  <a:pt x="108745" y="25333"/>
                </a:lnTo>
                <a:lnTo>
                  <a:pt x="104509" y="24361"/>
                </a:lnTo>
                <a:lnTo>
                  <a:pt x="90956" y="224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1179"/>
          <p:cNvSpPr/>
          <p:nvPr/>
        </p:nvSpPr>
        <p:spPr>
          <a:xfrm>
            <a:off x="5745581" y="4695882"/>
            <a:ext cx="181233" cy="194965"/>
          </a:xfrm>
          <a:custGeom>
            <a:avLst/>
            <a:gdLst/>
            <a:ahLst/>
            <a:cxnLst/>
            <a:rect l="0" t="0" r="0" b="0"/>
            <a:pathLst>
              <a:path w="181233" h="194965">
                <a:moveTo>
                  <a:pt x="68478" y="74238"/>
                </a:moveTo>
                <a:lnTo>
                  <a:pt x="35513" y="74238"/>
                </a:lnTo>
                <a:lnTo>
                  <a:pt x="33802" y="73392"/>
                </a:lnTo>
                <a:lnTo>
                  <a:pt x="32661" y="71980"/>
                </a:lnTo>
                <a:lnTo>
                  <a:pt x="31900" y="70193"/>
                </a:lnTo>
                <a:lnTo>
                  <a:pt x="30546" y="69001"/>
                </a:lnTo>
                <a:lnTo>
                  <a:pt x="28797" y="68207"/>
                </a:lnTo>
                <a:lnTo>
                  <a:pt x="26784" y="67677"/>
                </a:lnTo>
                <a:lnTo>
                  <a:pt x="25442" y="68171"/>
                </a:lnTo>
                <a:lnTo>
                  <a:pt x="24548" y="69347"/>
                </a:lnTo>
                <a:lnTo>
                  <a:pt x="23952" y="70977"/>
                </a:lnTo>
                <a:lnTo>
                  <a:pt x="22707" y="72064"/>
                </a:lnTo>
                <a:lnTo>
                  <a:pt x="21032" y="72789"/>
                </a:lnTo>
                <a:lnTo>
                  <a:pt x="19068" y="73271"/>
                </a:lnTo>
                <a:lnTo>
                  <a:pt x="17758" y="74441"/>
                </a:lnTo>
                <a:lnTo>
                  <a:pt x="16885" y="76067"/>
                </a:lnTo>
                <a:lnTo>
                  <a:pt x="16303" y="77997"/>
                </a:lnTo>
                <a:lnTo>
                  <a:pt x="13398" y="82400"/>
                </a:lnTo>
                <a:lnTo>
                  <a:pt x="11438" y="84760"/>
                </a:lnTo>
                <a:lnTo>
                  <a:pt x="10132" y="87179"/>
                </a:lnTo>
                <a:lnTo>
                  <a:pt x="7446" y="95476"/>
                </a:lnTo>
                <a:lnTo>
                  <a:pt x="5777" y="99403"/>
                </a:lnTo>
                <a:lnTo>
                  <a:pt x="3818" y="103715"/>
                </a:lnTo>
                <a:lnTo>
                  <a:pt x="2511" y="108283"/>
                </a:lnTo>
                <a:lnTo>
                  <a:pt x="1641" y="113021"/>
                </a:lnTo>
                <a:lnTo>
                  <a:pt x="1060" y="117874"/>
                </a:lnTo>
                <a:lnTo>
                  <a:pt x="673" y="122802"/>
                </a:lnTo>
                <a:lnTo>
                  <a:pt x="415" y="127781"/>
                </a:lnTo>
                <a:lnTo>
                  <a:pt x="52" y="140620"/>
                </a:lnTo>
                <a:lnTo>
                  <a:pt x="0" y="143893"/>
                </a:lnTo>
                <a:lnTo>
                  <a:pt x="813" y="147768"/>
                </a:lnTo>
                <a:lnTo>
                  <a:pt x="2201" y="152045"/>
                </a:lnTo>
                <a:lnTo>
                  <a:pt x="3974" y="156589"/>
                </a:lnTo>
                <a:lnTo>
                  <a:pt x="5155" y="160465"/>
                </a:lnTo>
                <a:lnTo>
                  <a:pt x="5943" y="163896"/>
                </a:lnTo>
                <a:lnTo>
                  <a:pt x="6468" y="167030"/>
                </a:lnTo>
                <a:lnTo>
                  <a:pt x="8512" y="169966"/>
                </a:lnTo>
                <a:lnTo>
                  <a:pt x="11567" y="172770"/>
                </a:lnTo>
                <a:lnTo>
                  <a:pt x="15298" y="175487"/>
                </a:lnTo>
                <a:lnTo>
                  <a:pt x="18632" y="178143"/>
                </a:lnTo>
                <a:lnTo>
                  <a:pt x="21700" y="180762"/>
                </a:lnTo>
                <a:lnTo>
                  <a:pt x="24593" y="183354"/>
                </a:lnTo>
                <a:lnTo>
                  <a:pt x="28215" y="185082"/>
                </a:lnTo>
                <a:lnTo>
                  <a:pt x="32323" y="186234"/>
                </a:lnTo>
                <a:lnTo>
                  <a:pt x="36755" y="187002"/>
                </a:lnTo>
                <a:lnTo>
                  <a:pt x="41403" y="188361"/>
                </a:lnTo>
                <a:lnTo>
                  <a:pt x="46195" y="190113"/>
                </a:lnTo>
                <a:lnTo>
                  <a:pt x="51083" y="192128"/>
                </a:lnTo>
                <a:lnTo>
                  <a:pt x="56035" y="193471"/>
                </a:lnTo>
                <a:lnTo>
                  <a:pt x="61030" y="194367"/>
                </a:lnTo>
                <a:lnTo>
                  <a:pt x="66053" y="194964"/>
                </a:lnTo>
                <a:lnTo>
                  <a:pt x="71095" y="194516"/>
                </a:lnTo>
                <a:lnTo>
                  <a:pt x="76149" y="193370"/>
                </a:lnTo>
                <a:lnTo>
                  <a:pt x="81212" y="191760"/>
                </a:lnTo>
                <a:lnTo>
                  <a:pt x="86282" y="189839"/>
                </a:lnTo>
                <a:lnTo>
                  <a:pt x="91353" y="187712"/>
                </a:lnTo>
                <a:lnTo>
                  <a:pt x="96429" y="185447"/>
                </a:lnTo>
                <a:lnTo>
                  <a:pt x="102352" y="183091"/>
                </a:lnTo>
                <a:lnTo>
                  <a:pt x="115707" y="178215"/>
                </a:lnTo>
                <a:lnTo>
                  <a:pt x="121978" y="175729"/>
                </a:lnTo>
                <a:lnTo>
                  <a:pt x="127852" y="173226"/>
                </a:lnTo>
                <a:lnTo>
                  <a:pt x="133460" y="170710"/>
                </a:lnTo>
                <a:lnTo>
                  <a:pt x="138894" y="167339"/>
                </a:lnTo>
                <a:lnTo>
                  <a:pt x="144208" y="163399"/>
                </a:lnTo>
                <a:lnTo>
                  <a:pt x="149445" y="159079"/>
                </a:lnTo>
                <a:lnTo>
                  <a:pt x="153783" y="154505"/>
                </a:lnTo>
                <a:lnTo>
                  <a:pt x="157522" y="149763"/>
                </a:lnTo>
                <a:lnTo>
                  <a:pt x="160860" y="144908"/>
                </a:lnTo>
                <a:lnTo>
                  <a:pt x="163933" y="139131"/>
                </a:lnTo>
                <a:lnTo>
                  <a:pt x="166829" y="132741"/>
                </a:lnTo>
                <a:lnTo>
                  <a:pt x="169605" y="125940"/>
                </a:lnTo>
                <a:lnTo>
                  <a:pt x="172303" y="119713"/>
                </a:lnTo>
                <a:lnTo>
                  <a:pt x="177559" y="108278"/>
                </a:lnTo>
                <a:lnTo>
                  <a:pt x="179299" y="102012"/>
                </a:lnTo>
                <a:lnTo>
                  <a:pt x="180459" y="95294"/>
                </a:lnTo>
                <a:lnTo>
                  <a:pt x="181232" y="88275"/>
                </a:lnTo>
                <a:lnTo>
                  <a:pt x="180901" y="81056"/>
                </a:lnTo>
                <a:lnTo>
                  <a:pt x="179834" y="73704"/>
                </a:lnTo>
                <a:lnTo>
                  <a:pt x="178276" y="66262"/>
                </a:lnTo>
                <a:lnTo>
                  <a:pt x="176390" y="59607"/>
                </a:lnTo>
                <a:lnTo>
                  <a:pt x="174287" y="53477"/>
                </a:lnTo>
                <a:lnTo>
                  <a:pt x="172037" y="47698"/>
                </a:lnTo>
                <a:lnTo>
                  <a:pt x="169691" y="42151"/>
                </a:lnTo>
                <a:lnTo>
                  <a:pt x="164826" y="31473"/>
                </a:lnTo>
                <a:lnTo>
                  <a:pt x="161497" y="26255"/>
                </a:lnTo>
                <a:lnTo>
                  <a:pt x="157585" y="21082"/>
                </a:lnTo>
                <a:lnTo>
                  <a:pt x="153283" y="15941"/>
                </a:lnTo>
                <a:lnTo>
                  <a:pt x="147875" y="11667"/>
                </a:lnTo>
                <a:lnTo>
                  <a:pt x="141730" y="7970"/>
                </a:lnTo>
                <a:lnTo>
                  <a:pt x="135092" y="4660"/>
                </a:lnTo>
                <a:lnTo>
                  <a:pt x="128974" y="2453"/>
                </a:lnTo>
                <a:lnTo>
                  <a:pt x="123203" y="981"/>
                </a:lnTo>
                <a:lnTo>
                  <a:pt x="117661" y="0"/>
                </a:lnTo>
                <a:lnTo>
                  <a:pt x="111427" y="193"/>
                </a:lnTo>
                <a:lnTo>
                  <a:pt x="104731" y="1168"/>
                </a:lnTo>
                <a:lnTo>
                  <a:pt x="97727" y="2665"/>
                </a:lnTo>
                <a:lnTo>
                  <a:pt x="91364" y="4509"/>
                </a:lnTo>
                <a:lnTo>
                  <a:pt x="85428" y="6586"/>
                </a:lnTo>
                <a:lnTo>
                  <a:pt x="79779" y="8817"/>
                </a:lnTo>
                <a:lnTo>
                  <a:pt x="73472" y="11997"/>
                </a:lnTo>
                <a:lnTo>
                  <a:pt x="66728" y="15811"/>
                </a:lnTo>
                <a:lnTo>
                  <a:pt x="59691" y="20046"/>
                </a:lnTo>
                <a:lnTo>
                  <a:pt x="53307" y="24564"/>
                </a:lnTo>
                <a:lnTo>
                  <a:pt x="47357" y="29268"/>
                </a:lnTo>
                <a:lnTo>
                  <a:pt x="41698" y="34098"/>
                </a:lnTo>
                <a:lnTo>
                  <a:pt x="37078" y="39012"/>
                </a:lnTo>
                <a:lnTo>
                  <a:pt x="33152" y="43981"/>
                </a:lnTo>
                <a:lnTo>
                  <a:pt x="29687" y="48986"/>
                </a:lnTo>
                <a:lnTo>
                  <a:pt x="26531" y="54017"/>
                </a:lnTo>
                <a:lnTo>
                  <a:pt x="23581" y="59064"/>
                </a:lnTo>
                <a:lnTo>
                  <a:pt x="15139" y="742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1180"/>
          <p:cNvSpPr/>
          <p:nvPr/>
        </p:nvSpPr>
        <p:spPr>
          <a:xfrm>
            <a:off x="5722620" y="5106906"/>
            <a:ext cx="152255" cy="286064"/>
          </a:xfrm>
          <a:custGeom>
            <a:avLst/>
            <a:gdLst/>
            <a:ahLst/>
            <a:cxnLst/>
            <a:rect l="0" t="0" r="0" b="0"/>
            <a:pathLst>
              <a:path w="152255" h="286064">
                <a:moveTo>
                  <a:pt x="114300" y="82314"/>
                </a:moveTo>
                <a:lnTo>
                  <a:pt x="110255" y="74223"/>
                </a:lnTo>
                <a:lnTo>
                  <a:pt x="106011" y="67994"/>
                </a:lnTo>
                <a:lnTo>
                  <a:pt x="103694" y="65147"/>
                </a:lnTo>
                <a:lnTo>
                  <a:pt x="102149" y="61557"/>
                </a:lnTo>
                <a:lnTo>
                  <a:pt x="100433" y="53051"/>
                </a:lnTo>
                <a:lnTo>
                  <a:pt x="99670" y="45884"/>
                </a:lnTo>
                <a:lnTo>
                  <a:pt x="99240" y="37089"/>
                </a:lnTo>
                <a:lnTo>
                  <a:pt x="99180" y="34384"/>
                </a:lnTo>
                <a:lnTo>
                  <a:pt x="98294" y="31734"/>
                </a:lnTo>
                <a:lnTo>
                  <a:pt x="93846" y="23960"/>
                </a:lnTo>
                <a:lnTo>
                  <a:pt x="92510" y="18844"/>
                </a:lnTo>
                <a:lnTo>
                  <a:pt x="91756" y="11203"/>
                </a:lnTo>
                <a:lnTo>
                  <a:pt x="90804" y="8660"/>
                </a:lnTo>
                <a:lnTo>
                  <a:pt x="86265" y="1883"/>
                </a:lnTo>
                <a:lnTo>
                  <a:pt x="84907" y="0"/>
                </a:lnTo>
                <a:lnTo>
                  <a:pt x="83698" y="345"/>
                </a:lnTo>
                <a:lnTo>
                  <a:pt x="80097" y="2986"/>
                </a:lnTo>
                <a:lnTo>
                  <a:pt x="75673" y="6982"/>
                </a:lnTo>
                <a:lnTo>
                  <a:pt x="70039" y="12426"/>
                </a:lnTo>
                <a:lnTo>
                  <a:pt x="61891" y="20490"/>
                </a:lnTo>
                <a:lnTo>
                  <a:pt x="58194" y="25012"/>
                </a:lnTo>
                <a:lnTo>
                  <a:pt x="54882" y="29720"/>
                </a:lnTo>
                <a:lnTo>
                  <a:pt x="51828" y="34551"/>
                </a:lnTo>
                <a:lnTo>
                  <a:pt x="48946" y="40312"/>
                </a:lnTo>
                <a:lnTo>
                  <a:pt x="46177" y="46693"/>
                </a:lnTo>
                <a:lnTo>
                  <a:pt x="43484" y="53487"/>
                </a:lnTo>
                <a:lnTo>
                  <a:pt x="38235" y="67809"/>
                </a:lnTo>
                <a:lnTo>
                  <a:pt x="35650" y="75184"/>
                </a:lnTo>
                <a:lnTo>
                  <a:pt x="32233" y="83487"/>
                </a:lnTo>
                <a:lnTo>
                  <a:pt x="28262" y="92410"/>
                </a:lnTo>
                <a:lnTo>
                  <a:pt x="23921" y="101745"/>
                </a:lnTo>
                <a:lnTo>
                  <a:pt x="21027" y="111355"/>
                </a:lnTo>
                <a:lnTo>
                  <a:pt x="19099" y="121148"/>
                </a:lnTo>
                <a:lnTo>
                  <a:pt x="17812" y="131063"/>
                </a:lnTo>
                <a:lnTo>
                  <a:pt x="16108" y="141060"/>
                </a:lnTo>
                <a:lnTo>
                  <a:pt x="14125" y="151112"/>
                </a:lnTo>
                <a:lnTo>
                  <a:pt x="11957" y="161199"/>
                </a:lnTo>
                <a:lnTo>
                  <a:pt x="10511" y="170464"/>
                </a:lnTo>
                <a:lnTo>
                  <a:pt x="9548" y="179181"/>
                </a:lnTo>
                <a:lnTo>
                  <a:pt x="8905" y="187532"/>
                </a:lnTo>
                <a:lnTo>
                  <a:pt x="9323" y="195639"/>
                </a:lnTo>
                <a:lnTo>
                  <a:pt x="10448" y="203585"/>
                </a:lnTo>
                <a:lnTo>
                  <a:pt x="12045" y="211421"/>
                </a:lnTo>
                <a:lnTo>
                  <a:pt x="13957" y="219185"/>
                </a:lnTo>
                <a:lnTo>
                  <a:pt x="16079" y="226902"/>
                </a:lnTo>
                <a:lnTo>
                  <a:pt x="18338" y="234586"/>
                </a:lnTo>
                <a:lnTo>
                  <a:pt x="20693" y="241402"/>
                </a:lnTo>
                <a:lnTo>
                  <a:pt x="23107" y="247640"/>
                </a:lnTo>
                <a:lnTo>
                  <a:pt x="25565" y="253491"/>
                </a:lnTo>
                <a:lnTo>
                  <a:pt x="28897" y="259085"/>
                </a:lnTo>
                <a:lnTo>
                  <a:pt x="32811" y="264508"/>
                </a:lnTo>
                <a:lnTo>
                  <a:pt x="37114" y="269817"/>
                </a:lnTo>
                <a:lnTo>
                  <a:pt x="42523" y="274202"/>
                </a:lnTo>
                <a:lnTo>
                  <a:pt x="48668" y="277973"/>
                </a:lnTo>
                <a:lnTo>
                  <a:pt x="55305" y="281334"/>
                </a:lnTo>
                <a:lnTo>
                  <a:pt x="61423" y="283573"/>
                </a:lnTo>
                <a:lnTo>
                  <a:pt x="67196" y="285068"/>
                </a:lnTo>
                <a:lnTo>
                  <a:pt x="72737" y="286063"/>
                </a:lnTo>
                <a:lnTo>
                  <a:pt x="78124" y="285880"/>
                </a:lnTo>
                <a:lnTo>
                  <a:pt x="83410" y="284911"/>
                </a:lnTo>
                <a:lnTo>
                  <a:pt x="88626" y="283419"/>
                </a:lnTo>
                <a:lnTo>
                  <a:pt x="101196" y="279503"/>
                </a:lnTo>
                <a:lnTo>
                  <a:pt x="108104" y="277273"/>
                </a:lnTo>
                <a:lnTo>
                  <a:pt x="114403" y="274094"/>
                </a:lnTo>
                <a:lnTo>
                  <a:pt x="120295" y="270281"/>
                </a:lnTo>
                <a:lnTo>
                  <a:pt x="125916" y="266045"/>
                </a:lnTo>
                <a:lnTo>
                  <a:pt x="130511" y="261528"/>
                </a:lnTo>
                <a:lnTo>
                  <a:pt x="134421" y="256824"/>
                </a:lnTo>
                <a:lnTo>
                  <a:pt x="137873" y="251994"/>
                </a:lnTo>
                <a:lnTo>
                  <a:pt x="141022" y="245387"/>
                </a:lnTo>
                <a:lnTo>
                  <a:pt x="143967" y="237596"/>
                </a:lnTo>
                <a:lnTo>
                  <a:pt x="146778" y="229016"/>
                </a:lnTo>
                <a:lnTo>
                  <a:pt x="148652" y="220755"/>
                </a:lnTo>
                <a:lnTo>
                  <a:pt x="149901" y="212708"/>
                </a:lnTo>
                <a:lnTo>
                  <a:pt x="150734" y="204804"/>
                </a:lnTo>
                <a:lnTo>
                  <a:pt x="151289" y="196147"/>
                </a:lnTo>
                <a:lnTo>
                  <a:pt x="151660" y="186989"/>
                </a:lnTo>
                <a:lnTo>
                  <a:pt x="152071" y="167783"/>
                </a:lnTo>
                <a:lnTo>
                  <a:pt x="152254" y="147958"/>
                </a:lnTo>
                <a:lnTo>
                  <a:pt x="151456" y="138777"/>
                </a:lnTo>
                <a:lnTo>
                  <a:pt x="150077" y="130116"/>
                </a:lnTo>
                <a:lnTo>
                  <a:pt x="148311" y="121802"/>
                </a:lnTo>
                <a:lnTo>
                  <a:pt x="146287" y="113720"/>
                </a:lnTo>
                <a:lnTo>
                  <a:pt x="144092" y="105791"/>
                </a:lnTo>
                <a:lnTo>
                  <a:pt x="141781" y="97965"/>
                </a:lnTo>
                <a:lnTo>
                  <a:pt x="138548" y="91055"/>
                </a:lnTo>
                <a:lnTo>
                  <a:pt x="134698" y="84755"/>
                </a:lnTo>
                <a:lnTo>
                  <a:pt x="130438" y="78861"/>
                </a:lnTo>
                <a:lnTo>
                  <a:pt x="125906" y="74086"/>
                </a:lnTo>
                <a:lnTo>
                  <a:pt x="121191" y="70055"/>
                </a:lnTo>
                <a:lnTo>
                  <a:pt x="116353" y="66522"/>
                </a:lnTo>
                <a:lnTo>
                  <a:pt x="111436" y="64166"/>
                </a:lnTo>
                <a:lnTo>
                  <a:pt x="106464" y="62596"/>
                </a:lnTo>
                <a:lnTo>
                  <a:pt x="101456" y="61549"/>
                </a:lnTo>
                <a:lnTo>
                  <a:pt x="95577" y="61697"/>
                </a:lnTo>
                <a:lnTo>
                  <a:pt x="89118" y="62643"/>
                </a:lnTo>
                <a:lnTo>
                  <a:pt x="82272" y="64120"/>
                </a:lnTo>
                <a:lnTo>
                  <a:pt x="75168" y="66798"/>
                </a:lnTo>
                <a:lnTo>
                  <a:pt x="67892" y="70277"/>
                </a:lnTo>
                <a:lnTo>
                  <a:pt x="60501" y="74289"/>
                </a:lnTo>
                <a:lnTo>
                  <a:pt x="53881" y="79504"/>
                </a:lnTo>
                <a:lnTo>
                  <a:pt x="47774" y="85521"/>
                </a:lnTo>
                <a:lnTo>
                  <a:pt x="42009" y="92072"/>
                </a:lnTo>
                <a:lnTo>
                  <a:pt x="36472" y="99827"/>
                </a:lnTo>
                <a:lnTo>
                  <a:pt x="31088" y="108382"/>
                </a:lnTo>
                <a:lnTo>
                  <a:pt x="25806" y="117473"/>
                </a:lnTo>
                <a:lnTo>
                  <a:pt x="15420" y="136605"/>
                </a:lnTo>
                <a:lnTo>
                  <a:pt x="0" y="16613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1181"/>
          <p:cNvSpPr/>
          <p:nvPr/>
        </p:nvSpPr>
        <p:spPr>
          <a:xfrm>
            <a:off x="5722620" y="5745480"/>
            <a:ext cx="152401" cy="89840"/>
          </a:xfrm>
          <a:custGeom>
            <a:avLst/>
            <a:gdLst/>
            <a:ahLst/>
            <a:cxnLst/>
            <a:rect l="0" t="0" r="0" b="0"/>
            <a:pathLst>
              <a:path w="152401" h="89840">
                <a:moveTo>
                  <a:pt x="152400" y="0"/>
                </a:moveTo>
                <a:lnTo>
                  <a:pt x="152400" y="17167"/>
                </a:lnTo>
                <a:lnTo>
                  <a:pt x="151554" y="19911"/>
                </a:lnTo>
                <a:lnTo>
                  <a:pt x="150142" y="22588"/>
                </a:lnTo>
                <a:lnTo>
                  <a:pt x="148355" y="25218"/>
                </a:lnTo>
                <a:lnTo>
                  <a:pt x="146317" y="28666"/>
                </a:lnTo>
                <a:lnTo>
                  <a:pt x="144111" y="32657"/>
                </a:lnTo>
                <a:lnTo>
                  <a:pt x="141794" y="37011"/>
                </a:lnTo>
                <a:lnTo>
                  <a:pt x="139402" y="40761"/>
                </a:lnTo>
                <a:lnTo>
                  <a:pt x="136961" y="44107"/>
                </a:lnTo>
                <a:lnTo>
                  <a:pt x="134488" y="47185"/>
                </a:lnTo>
                <a:lnTo>
                  <a:pt x="131145" y="50084"/>
                </a:lnTo>
                <a:lnTo>
                  <a:pt x="127224" y="52862"/>
                </a:lnTo>
                <a:lnTo>
                  <a:pt x="122915" y="55562"/>
                </a:lnTo>
                <a:lnTo>
                  <a:pt x="118350" y="59054"/>
                </a:lnTo>
                <a:lnTo>
                  <a:pt x="113613" y="63076"/>
                </a:lnTo>
                <a:lnTo>
                  <a:pt x="108762" y="67451"/>
                </a:lnTo>
                <a:lnTo>
                  <a:pt x="103835" y="71214"/>
                </a:lnTo>
                <a:lnTo>
                  <a:pt x="98856" y="74569"/>
                </a:lnTo>
                <a:lnTo>
                  <a:pt x="93844" y="77653"/>
                </a:lnTo>
                <a:lnTo>
                  <a:pt x="87963" y="80555"/>
                </a:lnTo>
                <a:lnTo>
                  <a:pt x="81501" y="83337"/>
                </a:lnTo>
                <a:lnTo>
                  <a:pt x="74654" y="86038"/>
                </a:lnTo>
                <a:lnTo>
                  <a:pt x="68396" y="87838"/>
                </a:lnTo>
                <a:lnTo>
                  <a:pt x="62531" y="89039"/>
                </a:lnTo>
                <a:lnTo>
                  <a:pt x="56927" y="89839"/>
                </a:lnTo>
                <a:lnTo>
                  <a:pt x="50651" y="89526"/>
                </a:lnTo>
                <a:lnTo>
                  <a:pt x="43927" y="88470"/>
                </a:lnTo>
                <a:lnTo>
                  <a:pt x="36905" y="86921"/>
                </a:lnTo>
                <a:lnTo>
                  <a:pt x="29683" y="85041"/>
                </a:lnTo>
                <a:lnTo>
                  <a:pt x="22329" y="82941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1182"/>
          <p:cNvSpPr/>
          <p:nvPr/>
        </p:nvSpPr>
        <p:spPr>
          <a:xfrm>
            <a:off x="5684520" y="5554980"/>
            <a:ext cx="281941" cy="106681"/>
          </a:xfrm>
          <a:custGeom>
            <a:avLst/>
            <a:gdLst/>
            <a:ahLst/>
            <a:cxnLst/>
            <a:rect l="0" t="0" r="0" b="0"/>
            <a:pathLst>
              <a:path w="281941" h="106681">
                <a:moveTo>
                  <a:pt x="0" y="106680"/>
                </a:moveTo>
                <a:lnTo>
                  <a:pt x="38351" y="90123"/>
                </a:lnTo>
                <a:lnTo>
                  <a:pt x="54016" y="82953"/>
                </a:lnTo>
                <a:lnTo>
                  <a:pt x="72355" y="74155"/>
                </a:lnTo>
                <a:lnTo>
                  <a:pt x="78717" y="71450"/>
                </a:lnTo>
                <a:lnTo>
                  <a:pt x="85498" y="68800"/>
                </a:lnTo>
                <a:lnTo>
                  <a:pt x="92559" y="66187"/>
                </a:lnTo>
                <a:lnTo>
                  <a:pt x="100652" y="64444"/>
                </a:lnTo>
                <a:lnTo>
                  <a:pt x="109435" y="63283"/>
                </a:lnTo>
                <a:lnTo>
                  <a:pt x="118677" y="62509"/>
                </a:lnTo>
                <a:lnTo>
                  <a:pt x="128224" y="61145"/>
                </a:lnTo>
                <a:lnTo>
                  <a:pt x="137977" y="59390"/>
                </a:lnTo>
                <a:lnTo>
                  <a:pt x="147864" y="57374"/>
                </a:lnTo>
                <a:lnTo>
                  <a:pt x="167881" y="52875"/>
                </a:lnTo>
                <a:lnTo>
                  <a:pt x="208328" y="43088"/>
                </a:lnTo>
                <a:lnTo>
                  <a:pt x="218472" y="38886"/>
                </a:lnTo>
                <a:lnTo>
                  <a:pt x="228621" y="33544"/>
                </a:lnTo>
                <a:lnTo>
                  <a:pt x="248083" y="21682"/>
                </a:lnTo>
                <a:lnTo>
                  <a:pt x="2819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1183"/>
          <p:cNvSpPr/>
          <p:nvPr/>
        </p:nvSpPr>
        <p:spPr>
          <a:xfrm>
            <a:off x="5715000" y="5707380"/>
            <a:ext cx="53028" cy="60961"/>
          </a:xfrm>
          <a:custGeom>
            <a:avLst/>
            <a:gdLst/>
            <a:ahLst/>
            <a:cxnLst/>
            <a:rect l="0" t="0" r="0" b="0"/>
            <a:pathLst>
              <a:path w="53028" h="60961">
                <a:moveTo>
                  <a:pt x="45720" y="30479"/>
                </a:moveTo>
                <a:lnTo>
                  <a:pt x="49766" y="30479"/>
                </a:lnTo>
                <a:lnTo>
                  <a:pt x="50957" y="28787"/>
                </a:lnTo>
                <a:lnTo>
                  <a:pt x="51752" y="25965"/>
                </a:lnTo>
                <a:lnTo>
                  <a:pt x="53027" y="17359"/>
                </a:lnTo>
                <a:lnTo>
                  <a:pt x="52284" y="15805"/>
                </a:lnTo>
                <a:lnTo>
                  <a:pt x="50943" y="13924"/>
                </a:lnTo>
                <a:lnTo>
                  <a:pt x="46026" y="7989"/>
                </a:lnTo>
                <a:lnTo>
                  <a:pt x="45924" y="7020"/>
                </a:lnTo>
                <a:lnTo>
                  <a:pt x="45856" y="5526"/>
                </a:lnTo>
                <a:lnTo>
                  <a:pt x="45720" y="28"/>
                </a:lnTo>
                <a:lnTo>
                  <a:pt x="45720" y="1"/>
                </a:lnTo>
                <a:lnTo>
                  <a:pt x="38193" y="0"/>
                </a:lnTo>
                <a:lnTo>
                  <a:pt x="38162" y="846"/>
                </a:lnTo>
                <a:lnTo>
                  <a:pt x="38109" y="6561"/>
                </a:lnTo>
                <a:lnTo>
                  <a:pt x="37259" y="7760"/>
                </a:lnTo>
                <a:lnTo>
                  <a:pt x="35846" y="9407"/>
                </a:lnTo>
                <a:lnTo>
                  <a:pt x="31540" y="14088"/>
                </a:lnTo>
                <a:lnTo>
                  <a:pt x="26749" y="18944"/>
                </a:lnTo>
                <a:lnTo>
                  <a:pt x="25452" y="21096"/>
                </a:lnTo>
                <a:lnTo>
                  <a:pt x="24588" y="23377"/>
                </a:lnTo>
                <a:lnTo>
                  <a:pt x="23202" y="29077"/>
                </a:lnTo>
                <a:lnTo>
                  <a:pt x="22241" y="30391"/>
                </a:lnTo>
                <a:lnTo>
                  <a:pt x="20754" y="32114"/>
                </a:lnTo>
                <a:lnTo>
                  <a:pt x="18916" y="34110"/>
                </a:lnTo>
                <a:lnTo>
                  <a:pt x="16844" y="35439"/>
                </a:lnTo>
                <a:lnTo>
                  <a:pt x="14615" y="36326"/>
                </a:lnTo>
                <a:lnTo>
                  <a:pt x="12284" y="36917"/>
                </a:lnTo>
                <a:lnTo>
                  <a:pt x="10729" y="38158"/>
                </a:lnTo>
                <a:lnTo>
                  <a:pt x="9693" y="39832"/>
                </a:lnTo>
                <a:lnTo>
                  <a:pt x="9001" y="41795"/>
                </a:lnTo>
                <a:lnTo>
                  <a:pt x="8541" y="43950"/>
                </a:lnTo>
                <a:lnTo>
                  <a:pt x="8234" y="46233"/>
                </a:lnTo>
                <a:lnTo>
                  <a:pt x="8030" y="48602"/>
                </a:lnTo>
                <a:lnTo>
                  <a:pt x="7046" y="50181"/>
                </a:lnTo>
                <a:lnTo>
                  <a:pt x="5544" y="51234"/>
                </a:lnTo>
                <a:lnTo>
                  <a:pt x="43" y="53323"/>
                </a:lnTo>
                <a:lnTo>
                  <a:pt x="5" y="53337"/>
                </a:lnTo>
                <a:lnTo>
                  <a:pt x="3" y="53338"/>
                </a:lnTo>
                <a:lnTo>
                  <a:pt x="2" y="53339"/>
                </a:lnTo>
                <a:lnTo>
                  <a:pt x="0" y="60960"/>
                </a:lnTo>
                <a:lnTo>
                  <a:pt x="0" y="533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1184"/>
          <p:cNvSpPr/>
          <p:nvPr/>
        </p:nvSpPr>
        <p:spPr>
          <a:xfrm>
            <a:off x="5760720" y="5745573"/>
            <a:ext cx="182520" cy="114208"/>
          </a:xfrm>
          <a:custGeom>
            <a:avLst/>
            <a:gdLst/>
            <a:ahLst/>
            <a:cxnLst/>
            <a:rect l="0" t="0" r="0" b="0"/>
            <a:pathLst>
              <a:path w="182520" h="114208">
                <a:moveTo>
                  <a:pt x="0" y="22768"/>
                </a:moveTo>
                <a:lnTo>
                  <a:pt x="0" y="16206"/>
                </a:lnTo>
                <a:lnTo>
                  <a:pt x="847" y="15853"/>
                </a:lnTo>
                <a:lnTo>
                  <a:pt x="6032" y="15287"/>
                </a:lnTo>
                <a:lnTo>
                  <a:pt x="6561" y="15240"/>
                </a:lnTo>
                <a:lnTo>
                  <a:pt x="6914" y="14363"/>
                </a:lnTo>
                <a:lnTo>
                  <a:pt x="7307" y="11130"/>
                </a:lnTo>
                <a:lnTo>
                  <a:pt x="8258" y="9929"/>
                </a:lnTo>
                <a:lnTo>
                  <a:pt x="9739" y="9128"/>
                </a:lnTo>
                <a:lnTo>
                  <a:pt x="14153" y="7844"/>
                </a:lnTo>
                <a:lnTo>
                  <a:pt x="18963" y="7621"/>
                </a:lnTo>
                <a:lnTo>
                  <a:pt x="34110" y="7529"/>
                </a:lnTo>
                <a:lnTo>
                  <a:pt x="40963" y="7528"/>
                </a:lnTo>
                <a:lnTo>
                  <a:pt x="43396" y="6681"/>
                </a:lnTo>
                <a:lnTo>
                  <a:pt x="48356" y="3483"/>
                </a:lnTo>
                <a:lnTo>
                  <a:pt x="53383" y="1497"/>
                </a:lnTo>
                <a:lnTo>
                  <a:pt x="58439" y="614"/>
                </a:lnTo>
                <a:lnTo>
                  <a:pt x="63509" y="221"/>
                </a:lnTo>
                <a:lnTo>
                  <a:pt x="70841" y="47"/>
                </a:lnTo>
                <a:lnTo>
                  <a:pt x="75168" y="0"/>
                </a:lnTo>
                <a:lnTo>
                  <a:pt x="78899" y="816"/>
                </a:lnTo>
                <a:lnTo>
                  <a:pt x="82233" y="2206"/>
                </a:lnTo>
                <a:lnTo>
                  <a:pt x="85302" y="3980"/>
                </a:lnTo>
                <a:lnTo>
                  <a:pt x="89042" y="5162"/>
                </a:lnTo>
                <a:lnTo>
                  <a:pt x="93228" y="5950"/>
                </a:lnTo>
                <a:lnTo>
                  <a:pt x="97712" y="6476"/>
                </a:lnTo>
                <a:lnTo>
                  <a:pt x="101548" y="6827"/>
                </a:lnTo>
                <a:lnTo>
                  <a:pt x="104952" y="7060"/>
                </a:lnTo>
                <a:lnTo>
                  <a:pt x="108068" y="7216"/>
                </a:lnTo>
                <a:lnTo>
                  <a:pt x="118304" y="7389"/>
                </a:lnTo>
                <a:lnTo>
                  <a:pt x="146662" y="7519"/>
                </a:lnTo>
                <a:lnTo>
                  <a:pt x="150268" y="8368"/>
                </a:lnTo>
                <a:lnTo>
                  <a:pt x="154365" y="9782"/>
                </a:lnTo>
                <a:lnTo>
                  <a:pt x="158791" y="11570"/>
                </a:lnTo>
                <a:lnTo>
                  <a:pt x="162587" y="12763"/>
                </a:lnTo>
                <a:lnTo>
                  <a:pt x="165965" y="13558"/>
                </a:lnTo>
                <a:lnTo>
                  <a:pt x="173424" y="14833"/>
                </a:lnTo>
                <a:lnTo>
                  <a:pt x="176702" y="17266"/>
                </a:lnTo>
                <a:lnTo>
                  <a:pt x="178761" y="19100"/>
                </a:lnTo>
                <a:lnTo>
                  <a:pt x="180134" y="21168"/>
                </a:lnTo>
                <a:lnTo>
                  <a:pt x="181049" y="23394"/>
                </a:lnTo>
                <a:lnTo>
                  <a:pt x="181660" y="25726"/>
                </a:lnTo>
                <a:lnTo>
                  <a:pt x="182067" y="28126"/>
                </a:lnTo>
                <a:lnTo>
                  <a:pt x="182338" y="30573"/>
                </a:lnTo>
                <a:lnTo>
                  <a:pt x="182519" y="33051"/>
                </a:lnTo>
                <a:lnTo>
                  <a:pt x="181792" y="35550"/>
                </a:lnTo>
                <a:lnTo>
                  <a:pt x="180462" y="38062"/>
                </a:lnTo>
                <a:lnTo>
                  <a:pt x="178728" y="40584"/>
                </a:lnTo>
                <a:lnTo>
                  <a:pt x="177572" y="43112"/>
                </a:lnTo>
                <a:lnTo>
                  <a:pt x="176801" y="45644"/>
                </a:lnTo>
                <a:lnTo>
                  <a:pt x="176287" y="48178"/>
                </a:lnTo>
                <a:lnTo>
                  <a:pt x="175098" y="50714"/>
                </a:lnTo>
                <a:lnTo>
                  <a:pt x="173459" y="53253"/>
                </a:lnTo>
                <a:lnTo>
                  <a:pt x="171519" y="55790"/>
                </a:lnTo>
                <a:lnTo>
                  <a:pt x="169380" y="58329"/>
                </a:lnTo>
                <a:lnTo>
                  <a:pt x="167107" y="60869"/>
                </a:lnTo>
                <a:lnTo>
                  <a:pt x="164745" y="63409"/>
                </a:lnTo>
                <a:lnTo>
                  <a:pt x="162324" y="65101"/>
                </a:lnTo>
                <a:lnTo>
                  <a:pt x="157375" y="66982"/>
                </a:lnTo>
                <a:lnTo>
                  <a:pt x="154023" y="68331"/>
                </a:lnTo>
                <a:lnTo>
                  <a:pt x="150096" y="70076"/>
                </a:lnTo>
                <a:lnTo>
                  <a:pt x="145784" y="72087"/>
                </a:lnTo>
                <a:lnTo>
                  <a:pt x="142063" y="74274"/>
                </a:lnTo>
                <a:lnTo>
                  <a:pt x="138736" y="76578"/>
                </a:lnTo>
                <a:lnTo>
                  <a:pt x="135670" y="78961"/>
                </a:lnTo>
                <a:lnTo>
                  <a:pt x="131933" y="81397"/>
                </a:lnTo>
                <a:lnTo>
                  <a:pt x="127749" y="83867"/>
                </a:lnTo>
                <a:lnTo>
                  <a:pt x="123266" y="86360"/>
                </a:lnTo>
                <a:lnTo>
                  <a:pt x="113769" y="91389"/>
                </a:lnTo>
                <a:lnTo>
                  <a:pt x="108866" y="93915"/>
                </a:lnTo>
                <a:lnTo>
                  <a:pt x="103904" y="95599"/>
                </a:lnTo>
                <a:lnTo>
                  <a:pt x="98903" y="96722"/>
                </a:lnTo>
                <a:lnTo>
                  <a:pt x="93876" y="97470"/>
                </a:lnTo>
                <a:lnTo>
                  <a:pt x="88830" y="98816"/>
                </a:lnTo>
                <a:lnTo>
                  <a:pt x="83774" y="100559"/>
                </a:lnTo>
                <a:lnTo>
                  <a:pt x="78709" y="102569"/>
                </a:lnTo>
                <a:lnTo>
                  <a:pt x="74487" y="104755"/>
                </a:lnTo>
                <a:lnTo>
                  <a:pt x="70824" y="107059"/>
                </a:lnTo>
                <a:lnTo>
                  <a:pt x="67536" y="109442"/>
                </a:lnTo>
                <a:lnTo>
                  <a:pt x="63650" y="111030"/>
                </a:lnTo>
                <a:lnTo>
                  <a:pt x="59367" y="112090"/>
                </a:lnTo>
                <a:lnTo>
                  <a:pt x="54818" y="112795"/>
                </a:lnTo>
                <a:lnTo>
                  <a:pt x="50092" y="113266"/>
                </a:lnTo>
                <a:lnTo>
                  <a:pt x="45248" y="113580"/>
                </a:lnTo>
                <a:lnTo>
                  <a:pt x="36197" y="113929"/>
                </a:lnTo>
                <a:lnTo>
                  <a:pt x="26341" y="114125"/>
                </a:lnTo>
                <a:lnTo>
                  <a:pt x="15241" y="11420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1185"/>
          <p:cNvSpPr/>
          <p:nvPr/>
        </p:nvSpPr>
        <p:spPr>
          <a:xfrm>
            <a:off x="5670472" y="5623560"/>
            <a:ext cx="235029" cy="236221"/>
          </a:xfrm>
          <a:custGeom>
            <a:avLst/>
            <a:gdLst/>
            <a:ahLst/>
            <a:cxnLst/>
            <a:rect l="0" t="0" r="0" b="0"/>
            <a:pathLst>
              <a:path w="235029" h="236221">
                <a:moveTo>
                  <a:pt x="120728" y="0"/>
                </a:moveTo>
                <a:lnTo>
                  <a:pt x="120728" y="82410"/>
                </a:lnTo>
                <a:lnTo>
                  <a:pt x="119882" y="82880"/>
                </a:lnTo>
                <a:lnTo>
                  <a:pt x="116683" y="83403"/>
                </a:lnTo>
                <a:lnTo>
                  <a:pt x="115491" y="84388"/>
                </a:lnTo>
                <a:lnTo>
                  <a:pt x="114697" y="85892"/>
                </a:lnTo>
                <a:lnTo>
                  <a:pt x="113108" y="91438"/>
                </a:lnTo>
                <a:lnTo>
                  <a:pt x="117153" y="91439"/>
                </a:lnTo>
                <a:lnTo>
                  <a:pt x="118345" y="90592"/>
                </a:lnTo>
                <a:lnTo>
                  <a:pt x="119140" y="89182"/>
                </a:lnTo>
                <a:lnTo>
                  <a:pt x="120415" y="84879"/>
                </a:lnTo>
                <a:lnTo>
                  <a:pt x="124680" y="80089"/>
                </a:lnTo>
                <a:lnTo>
                  <a:pt x="125903" y="77945"/>
                </a:lnTo>
                <a:lnTo>
                  <a:pt x="128470" y="70038"/>
                </a:lnTo>
                <a:lnTo>
                  <a:pt x="130122" y="66165"/>
                </a:lnTo>
                <a:lnTo>
                  <a:pt x="132071" y="61891"/>
                </a:lnTo>
                <a:lnTo>
                  <a:pt x="134236" y="54882"/>
                </a:lnTo>
                <a:lnTo>
                  <a:pt x="135198" y="48945"/>
                </a:lnTo>
                <a:lnTo>
                  <a:pt x="135626" y="43484"/>
                </a:lnTo>
                <a:lnTo>
                  <a:pt x="135816" y="38235"/>
                </a:lnTo>
                <a:lnTo>
                  <a:pt x="135959" y="24373"/>
                </a:lnTo>
                <a:lnTo>
                  <a:pt x="135968" y="7936"/>
                </a:lnTo>
                <a:lnTo>
                  <a:pt x="131923" y="7714"/>
                </a:lnTo>
                <a:lnTo>
                  <a:pt x="130731" y="8530"/>
                </a:lnTo>
                <a:lnTo>
                  <a:pt x="129936" y="9919"/>
                </a:lnTo>
                <a:lnTo>
                  <a:pt x="128661" y="14189"/>
                </a:lnTo>
                <a:lnTo>
                  <a:pt x="128410" y="21116"/>
                </a:lnTo>
                <a:lnTo>
                  <a:pt x="128357" y="33125"/>
                </a:lnTo>
                <a:lnTo>
                  <a:pt x="127507" y="35630"/>
                </a:lnTo>
                <a:lnTo>
                  <a:pt x="124305" y="40671"/>
                </a:lnTo>
                <a:lnTo>
                  <a:pt x="122319" y="47991"/>
                </a:lnTo>
                <a:lnTo>
                  <a:pt x="121788" y="52314"/>
                </a:lnTo>
                <a:lnTo>
                  <a:pt x="121200" y="59376"/>
                </a:lnTo>
                <a:lnTo>
                  <a:pt x="121042" y="62443"/>
                </a:lnTo>
                <a:lnTo>
                  <a:pt x="120091" y="66183"/>
                </a:lnTo>
                <a:lnTo>
                  <a:pt x="118610" y="70368"/>
                </a:lnTo>
                <a:lnTo>
                  <a:pt x="116776" y="74852"/>
                </a:lnTo>
                <a:lnTo>
                  <a:pt x="114707" y="79535"/>
                </a:lnTo>
                <a:lnTo>
                  <a:pt x="110150" y="89253"/>
                </a:lnTo>
                <a:lnTo>
                  <a:pt x="102824" y="104245"/>
                </a:lnTo>
                <a:lnTo>
                  <a:pt x="101172" y="108444"/>
                </a:lnTo>
                <a:lnTo>
                  <a:pt x="99337" y="115366"/>
                </a:lnTo>
                <a:lnTo>
                  <a:pt x="96263" y="121265"/>
                </a:lnTo>
                <a:lnTo>
                  <a:pt x="92075" y="126708"/>
                </a:lnTo>
                <a:lnTo>
                  <a:pt x="87391" y="131950"/>
                </a:lnTo>
                <a:lnTo>
                  <a:pt x="85803" y="134534"/>
                </a:lnTo>
                <a:lnTo>
                  <a:pt x="84039" y="139661"/>
                </a:lnTo>
                <a:lnTo>
                  <a:pt x="82722" y="141368"/>
                </a:lnTo>
                <a:lnTo>
                  <a:pt x="80998" y="142505"/>
                </a:lnTo>
                <a:lnTo>
                  <a:pt x="79001" y="143264"/>
                </a:lnTo>
                <a:lnTo>
                  <a:pt x="77670" y="144615"/>
                </a:lnTo>
                <a:lnTo>
                  <a:pt x="76782" y="146363"/>
                </a:lnTo>
                <a:lnTo>
                  <a:pt x="75039" y="152296"/>
                </a:lnTo>
                <a:lnTo>
                  <a:pt x="75011" y="145830"/>
                </a:lnTo>
                <a:lnTo>
                  <a:pt x="81040" y="138887"/>
                </a:lnTo>
                <a:lnTo>
                  <a:pt x="81569" y="138312"/>
                </a:lnTo>
                <a:lnTo>
                  <a:pt x="82158" y="135414"/>
                </a:lnTo>
                <a:lnTo>
                  <a:pt x="82601" y="129884"/>
                </a:lnTo>
                <a:lnTo>
                  <a:pt x="89933" y="129549"/>
                </a:lnTo>
                <a:lnTo>
                  <a:pt x="97143" y="122627"/>
                </a:lnTo>
                <a:lnTo>
                  <a:pt x="97546" y="122234"/>
                </a:lnTo>
                <a:lnTo>
                  <a:pt x="103888" y="121982"/>
                </a:lnTo>
                <a:lnTo>
                  <a:pt x="115772" y="121929"/>
                </a:lnTo>
                <a:lnTo>
                  <a:pt x="123041" y="119667"/>
                </a:lnTo>
                <a:lnTo>
                  <a:pt x="127350" y="117877"/>
                </a:lnTo>
                <a:lnTo>
                  <a:pt x="134396" y="115890"/>
                </a:lnTo>
                <a:lnTo>
                  <a:pt x="140349" y="115006"/>
                </a:lnTo>
                <a:lnTo>
                  <a:pt x="145817" y="114615"/>
                </a:lnTo>
                <a:lnTo>
                  <a:pt x="153328" y="114439"/>
                </a:lnTo>
                <a:lnTo>
                  <a:pt x="191868" y="114301"/>
                </a:lnTo>
                <a:lnTo>
                  <a:pt x="194401" y="115147"/>
                </a:lnTo>
                <a:lnTo>
                  <a:pt x="201165" y="119537"/>
                </a:lnTo>
                <a:lnTo>
                  <a:pt x="203045" y="120861"/>
                </a:lnTo>
                <a:lnTo>
                  <a:pt x="208395" y="121450"/>
                </a:lnTo>
                <a:lnTo>
                  <a:pt x="212193" y="121606"/>
                </a:lnTo>
                <a:lnTo>
                  <a:pt x="214725" y="122557"/>
                </a:lnTo>
                <a:lnTo>
                  <a:pt x="216412" y="124038"/>
                </a:lnTo>
                <a:lnTo>
                  <a:pt x="219134" y="127941"/>
                </a:lnTo>
                <a:lnTo>
                  <a:pt x="225523" y="135088"/>
                </a:lnTo>
                <a:lnTo>
                  <a:pt x="231081" y="140796"/>
                </a:lnTo>
                <a:lnTo>
                  <a:pt x="232397" y="142971"/>
                </a:lnTo>
                <a:lnTo>
                  <a:pt x="234508" y="150287"/>
                </a:lnTo>
                <a:lnTo>
                  <a:pt x="234682" y="150991"/>
                </a:lnTo>
                <a:lnTo>
                  <a:pt x="234959" y="158205"/>
                </a:lnTo>
                <a:lnTo>
                  <a:pt x="235028" y="189411"/>
                </a:lnTo>
                <a:lnTo>
                  <a:pt x="234182" y="189774"/>
                </a:lnTo>
                <a:lnTo>
                  <a:pt x="230983" y="190177"/>
                </a:lnTo>
                <a:lnTo>
                  <a:pt x="229791" y="191132"/>
                </a:lnTo>
                <a:lnTo>
                  <a:pt x="228997" y="192615"/>
                </a:lnTo>
                <a:lnTo>
                  <a:pt x="228468" y="194450"/>
                </a:lnTo>
                <a:lnTo>
                  <a:pt x="227267" y="195673"/>
                </a:lnTo>
                <a:lnTo>
                  <a:pt x="225621" y="196489"/>
                </a:lnTo>
                <a:lnTo>
                  <a:pt x="223676" y="197033"/>
                </a:lnTo>
                <a:lnTo>
                  <a:pt x="219259" y="199895"/>
                </a:lnTo>
                <a:lnTo>
                  <a:pt x="216895" y="201843"/>
                </a:lnTo>
                <a:lnTo>
                  <a:pt x="214473" y="203142"/>
                </a:lnTo>
                <a:lnTo>
                  <a:pt x="209523" y="204586"/>
                </a:lnTo>
                <a:lnTo>
                  <a:pt x="204502" y="207485"/>
                </a:lnTo>
                <a:lnTo>
                  <a:pt x="201977" y="209443"/>
                </a:lnTo>
                <a:lnTo>
                  <a:pt x="196914" y="211619"/>
                </a:lnTo>
                <a:lnTo>
                  <a:pt x="194379" y="212200"/>
                </a:lnTo>
                <a:lnTo>
                  <a:pt x="192688" y="213434"/>
                </a:lnTo>
                <a:lnTo>
                  <a:pt x="191562" y="215103"/>
                </a:lnTo>
                <a:lnTo>
                  <a:pt x="190811" y="217062"/>
                </a:lnTo>
                <a:lnTo>
                  <a:pt x="188616" y="218368"/>
                </a:lnTo>
                <a:lnTo>
                  <a:pt x="181663" y="219819"/>
                </a:lnTo>
                <a:lnTo>
                  <a:pt x="179131" y="221053"/>
                </a:lnTo>
                <a:lnTo>
                  <a:pt x="177443" y="222722"/>
                </a:lnTo>
                <a:lnTo>
                  <a:pt x="176318" y="224681"/>
                </a:lnTo>
                <a:lnTo>
                  <a:pt x="174722" y="225988"/>
                </a:lnTo>
                <a:lnTo>
                  <a:pt x="172811" y="226858"/>
                </a:lnTo>
                <a:lnTo>
                  <a:pt x="168429" y="227827"/>
                </a:lnTo>
                <a:lnTo>
                  <a:pt x="163659" y="228256"/>
                </a:lnTo>
                <a:lnTo>
                  <a:pt x="161202" y="229217"/>
                </a:lnTo>
                <a:lnTo>
                  <a:pt x="154545" y="233769"/>
                </a:lnTo>
                <a:lnTo>
                  <a:pt x="152692" y="235130"/>
                </a:lnTo>
                <a:lnTo>
                  <a:pt x="147352" y="235736"/>
                </a:lnTo>
                <a:lnTo>
                  <a:pt x="138216" y="236124"/>
                </a:lnTo>
                <a:lnTo>
                  <a:pt x="0" y="236220"/>
                </a:lnTo>
                <a:lnTo>
                  <a:pt x="3206" y="236220"/>
                </a:lnTo>
                <a:lnTo>
                  <a:pt x="4280" y="235374"/>
                </a:lnTo>
                <a:lnTo>
                  <a:pt x="4996" y="233963"/>
                </a:lnTo>
                <a:lnTo>
                  <a:pt x="5473" y="232176"/>
                </a:lnTo>
                <a:lnTo>
                  <a:pt x="8261" y="227931"/>
                </a:lnTo>
                <a:lnTo>
                  <a:pt x="14048" y="2209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186"/>
          <p:cNvSpPr/>
          <p:nvPr/>
        </p:nvSpPr>
        <p:spPr>
          <a:xfrm>
            <a:off x="5836920" y="5593080"/>
            <a:ext cx="175261" cy="30388"/>
          </a:xfrm>
          <a:custGeom>
            <a:avLst/>
            <a:gdLst/>
            <a:ahLst/>
            <a:cxnLst/>
            <a:rect l="0" t="0" r="0" b="0"/>
            <a:pathLst>
              <a:path w="175261" h="30388">
                <a:moveTo>
                  <a:pt x="38100" y="15240"/>
                </a:moveTo>
                <a:lnTo>
                  <a:pt x="20933" y="15240"/>
                </a:lnTo>
                <a:lnTo>
                  <a:pt x="18189" y="16933"/>
                </a:lnTo>
                <a:lnTo>
                  <a:pt x="15513" y="19756"/>
                </a:lnTo>
                <a:lnTo>
                  <a:pt x="12882" y="23331"/>
                </a:lnTo>
                <a:lnTo>
                  <a:pt x="11128" y="24867"/>
                </a:lnTo>
                <a:lnTo>
                  <a:pt x="9958" y="25045"/>
                </a:lnTo>
                <a:lnTo>
                  <a:pt x="9179" y="24316"/>
                </a:lnTo>
                <a:lnTo>
                  <a:pt x="7812" y="23831"/>
                </a:lnTo>
                <a:lnTo>
                  <a:pt x="2691" y="23149"/>
                </a:lnTo>
                <a:lnTo>
                  <a:pt x="2" y="22861"/>
                </a:lnTo>
                <a:lnTo>
                  <a:pt x="2" y="22860"/>
                </a:lnTo>
                <a:lnTo>
                  <a:pt x="0" y="22860"/>
                </a:lnTo>
                <a:lnTo>
                  <a:pt x="4045" y="22860"/>
                </a:lnTo>
                <a:lnTo>
                  <a:pt x="5237" y="23707"/>
                </a:lnTo>
                <a:lnTo>
                  <a:pt x="6032" y="25118"/>
                </a:lnTo>
                <a:lnTo>
                  <a:pt x="6561" y="26905"/>
                </a:lnTo>
                <a:lnTo>
                  <a:pt x="7761" y="28097"/>
                </a:lnTo>
                <a:lnTo>
                  <a:pt x="9407" y="28892"/>
                </a:lnTo>
                <a:lnTo>
                  <a:pt x="13494" y="29774"/>
                </a:lnTo>
                <a:lnTo>
                  <a:pt x="18133" y="30166"/>
                </a:lnTo>
                <a:lnTo>
                  <a:pt x="21459" y="30387"/>
                </a:lnTo>
                <a:lnTo>
                  <a:pt x="22773" y="29571"/>
                </a:lnTo>
                <a:lnTo>
                  <a:pt x="24495" y="28182"/>
                </a:lnTo>
                <a:lnTo>
                  <a:pt x="26490" y="26408"/>
                </a:lnTo>
                <a:lnTo>
                  <a:pt x="28667" y="25225"/>
                </a:lnTo>
                <a:lnTo>
                  <a:pt x="30964" y="24437"/>
                </a:lnTo>
                <a:lnTo>
                  <a:pt x="33343" y="23912"/>
                </a:lnTo>
                <a:lnTo>
                  <a:pt x="36621" y="23561"/>
                </a:lnTo>
                <a:lnTo>
                  <a:pt x="40501" y="23327"/>
                </a:lnTo>
                <a:lnTo>
                  <a:pt x="49327" y="23068"/>
                </a:lnTo>
                <a:lnTo>
                  <a:pt x="58894" y="22953"/>
                </a:lnTo>
                <a:lnTo>
                  <a:pt x="62969" y="22075"/>
                </a:lnTo>
                <a:lnTo>
                  <a:pt x="66533" y="20644"/>
                </a:lnTo>
                <a:lnTo>
                  <a:pt x="69755" y="18842"/>
                </a:lnTo>
                <a:lnTo>
                  <a:pt x="73597" y="17642"/>
                </a:lnTo>
                <a:lnTo>
                  <a:pt x="77851" y="16842"/>
                </a:lnTo>
                <a:lnTo>
                  <a:pt x="82380" y="16307"/>
                </a:lnTo>
                <a:lnTo>
                  <a:pt x="87094" y="15952"/>
                </a:lnTo>
                <a:lnTo>
                  <a:pt x="91929" y="15715"/>
                </a:lnTo>
                <a:lnTo>
                  <a:pt x="96846" y="15556"/>
                </a:lnTo>
                <a:lnTo>
                  <a:pt x="101817" y="14604"/>
                </a:lnTo>
                <a:lnTo>
                  <a:pt x="106825" y="13123"/>
                </a:lnTo>
                <a:lnTo>
                  <a:pt x="111856" y="11289"/>
                </a:lnTo>
                <a:lnTo>
                  <a:pt x="116057" y="10066"/>
                </a:lnTo>
                <a:lnTo>
                  <a:pt x="119705" y="9251"/>
                </a:lnTo>
                <a:lnTo>
                  <a:pt x="122982" y="8707"/>
                </a:lnTo>
                <a:lnTo>
                  <a:pt x="126862" y="8345"/>
                </a:lnTo>
                <a:lnTo>
                  <a:pt x="131142" y="8104"/>
                </a:lnTo>
                <a:lnTo>
                  <a:pt x="139564" y="7835"/>
                </a:lnTo>
                <a:lnTo>
                  <a:pt x="151872" y="7663"/>
                </a:lnTo>
                <a:lnTo>
                  <a:pt x="170149" y="7623"/>
                </a:lnTo>
                <a:lnTo>
                  <a:pt x="171852" y="6775"/>
                </a:lnTo>
                <a:lnTo>
                  <a:pt x="172988" y="5364"/>
                </a:lnTo>
                <a:lnTo>
                  <a:pt x="1752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1187"/>
          <p:cNvSpPr/>
          <p:nvPr/>
        </p:nvSpPr>
        <p:spPr>
          <a:xfrm>
            <a:off x="6248400" y="4282440"/>
            <a:ext cx="158832" cy="228469"/>
          </a:xfrm>
          <a:custGeom>
            <a:avLst/>
            <a:gdLst/>
            <a:ahLst/>
            <a:cxnLst/>
            <a:rect l="0" t="0" r="0" b="0"/>
            <a:pathLst>
              <a:path w="158832" h="228469">
                <a:moveTo>
                  <a:pt x="76200" y="0"/>
                </a:moveTo>
                <a:lnTo>
                  <a:pt x="72155" y="4045"/>
                </a:lnTo>
                <a:lnTo>
                  <a:pt x="70116" y="5237"/>
                </a:lnTo>
                <a:lnTo>
                  <a:pt x="65594" y="6561"/>
                </a:lnTo>
                <a:lnTo>
                  <a:pt x="64049" y="7761"/>
                </a:lnTo>
                <a:lnTo>
                  <a:pt x="63020" y="9407"/>
                </a:lnTo>
                <a:lnTo>
                  <a:pt x="62333" y="11351"/>
                </a:lnTo>
                <a:lnTo>
                  <a:pt x="61029" y="12648"/>
                </a:lnTo>
                <a:lnTo>
                  <a:pt x="59312" y="13512"/>
                </a:lnTo>
                <a:lnTo>
                  <a:pt x="53409" y="15220"/>
                </a:lnTo>
                <a:lnTo>
                  <a:pt x="53344" y="15239"/>
                </a:lnTo>
                <a:lnTo>
                  <a:pt x="53342" y="15240"/>
                </a:lnTo>
                <a:lnTo>
                  <a:pt x="53341" y="15240"/>
                </a:lnTo>
                <a:lnTo>
                  <a:pt x="53340" y="15240"/>
                </a:lnTo>
                <a:lnTo>
                  <a:pt x="57386" y="15240"/>
                </a:lnTo>
                <a:lnTo>
                  <a:pt x="58577" y="16087"/>
                </a:lnTo>
                <a:lnTo>
                  <a:pt x="59371" y="17498"/>
                </a:lnTo>
                <a:lnTo>
                  <a:pt x="60647" y="21801"/>
                </a:lnTo>
                <a:lnTo>
                  <a:pt x="61597" y="22154"/>
                </a:lnTo>
                <a:lnTo>
                  <a:pt x="66134" y="22651"/>
                </a:lnTo>
                <a:lnTo>
                  <a:pt x="67492" y="22767"/>
                </a:lnTo>
                <a:lnTo>
                  <a:pt x="72303" y="26878"/>
                </a:lnTo>
                <a:lnTo>
                  <a:pt x="74449" y="28079"/>
                </a:lnTo>
                <a:lnTo>
                  <a:pt x="79091" y="29413"/>
                </a:lnTo>
                <a:lnTo>
                  <a:pt x="83975" y="32264"/>
                </a:lnTo>
                <a:lnTo>
                  <a:pt x="86463" y="34209"/>
                </a:lnTo>
                <a:lnTo>
                  <a:pt x="88122" y="36353"/>
                </a:lnTo>
                <a:lnTo>
                  <a:pt x="89228" y="38628"/>
                </a:lnTo>
                <a:lnTo>
                  <a:pt x="89965" y="40993"/>
                </a:lnTo>
                <a:lnTo>
                  <a:pt x="93042" y="45877"/>
                </a:lnTo>
                <a:lnTo>
                  <a:pt x="97232" y="50870"/>
                </a:lnTo>
                <a:lnTo>
                  <a:pt x="101916" y="55911"/>
                </a:lnTo>
                <a:lnTo>
                  <a:pt x="111821" y="66046"/>
                </a:lnTo>
                <a:lnTo>
                  <a:pt x="116867" y="71123"/>
                </a:lnTo>
                <a:lnTo>
                  <a:pt x="119399" y="74509"/>
                </a:lnTo>
                <a:lnTo>
                  <a:pt x="121932" y="78459"/>
                </a:lnTo>
                <a:lnTo>
                  <a:pt x="124468" y="82787"/>
                </a:lnTo>
                <a:lnTo>
                  <a:pt x="127286" y="89852"/>
                </a:lnTo>
                <a:lnTo>
                  <a:pt x="129384" y="96661"/>
                </a:lnTo>
                <a:lnTo>
                  <a:pt x="131129" y="100847"/>
                </a:lnTo>
                <a:lnTo>
                  <a:pt x="133139" y="105331"/>
                </a:lnTo>
                <a:lnTo>
                  <a:pt x="135327" y="109168"/>
                </a:lnTo>
                <a:lnTo>
                  <a:pt x="140013" y="115688"/>
                </a:lnTo>
                <a:lnTo>
                  <a:pt x="144919" y="121408"/>
                </a:lnTo>
                <a:lnTo>
                  <a:pt x="147413" y="124119"/>
                </a:lnTo>
                <a:lnTo>
                  <a:pt x="149075" y="126773"/>
                </a:lnTo>
                <a:lnTo>
                  <a:pt x="150922" y="131979"/>
                </a:lnTo>
                <a:lnTo>
                  <a:pt x="152261" y="135399"/>
                </a:lnTo>
                <a:lnTo>
                  <a:pt x="154000" y="139373"/>
                </a:lnTo>
                <a:lnTo>
                  <a:pt x="156007" y="143715"/>
                </a:lnTo>
                <a:lnTo>
                  <a:pt x="158236" y="150798"/>
                </a:lnTo>
                <a:lnTo>
                  <a:pt x="158831" y="153872"/>
                </a:lnTo>
                <a:lnTo>
                  <a:pt x="158380" y="156768"/>
                </a:lnTo>
                <a:lnTo>
                  <a:pt x="155622" y="162244"/>
                </a:lnTo>
                <a:lnTo>
                  <a:pt x="151574" y="167500"/>
                </a:lnTo>
                <a:lnTo>
                  <a:pt x="146953" y="172658"/>
                </a:lnTo>
                <a:lnTo>
                  <a:pt x="142076" y="177772"/>
                </a:lnTo>
                <a:lnTo>
                  <a:pt x="134571" y="185412"/>
                </a:lnTo>
                <a:lnTo>
                  <a:pt x="131201" y="187955"/>
                </a:lnTo>
                <a:lnTo>
                  <a:pt x="127260" y="190496"/>
                </a:lnTo>
                <a:lnTo>
                  <a:pt x="122940" y="193038"/>
                </a:lnTo>
                <a:lnTo>
                  <a:pt x="118366" y="195579"/>
                </a:lnTo>
                <a:lnTo>
                  <a:pt x="108770" y="200660"/>
                </a:lnTo>
                <a:lnTo>
                  <a:pt x="63488" y="223520"/>
                </a:lnTo>
                <a:lnTo>
                  <a:pt x="59259" y="225214"/>
                </a:lnTo>
                <a:lnTo>
                  <a:pt x="55592" y="226343"/>
                </a:lnTo>
                <a:lnTo>
                  <a:pt x="52302" y="227095"/>
                </a:lnTo>
                <a:lnTo>
                  <a:pt x="48415" y="227597"/>
                </a:lnTo>
                <a:lnTo>
                  <a:pt x="44129" y="227931"/>
                </a:lnTo>
                <a:lnTo>
                  <a:pt x="39580" y="228154"/>
                </a:lnTo>
                <a:lnTo>
                  <a:pt x="30009" y="228402"/>
                </a:lnTo>
                <a:lnTo>
                  <a:pt x="25086" y="228468"/>
                </a:lnTo>
                <a:lnTo>
                  <a:pt x="20957" y="227665"/>
                </a:lnTo>
                <a:lnTo>
                  <a:pt x="17359" y="226284"/>
                </a:lnTo>
                <a:lnTo>
                  <a:pt x="14112" y="224516"/>
                </a:lnTo>
                <a:lnTo>
                  <a:pt x="11948" y="222491"/>
                </a:lnTo>
                <a:lnTo>
                  <a:pt x="10505" y="220294"/>
                </a:lnTo>
                <a:lnTo>
                  <a:pt x="9544" y="217983"/>
                </a:lnTo>
                <a:lnTo>
                  <a:pt x="6217" y="213157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1188"/>
          <p:cNvSpPr/>
          <p:nvPr/>
        </p:nvSpPr>
        <p:spPr>
          <a:xfrm>
            <a:off x="6309360" y="4221480"/>
            <a:ext cx="220980" cy="76201"/>
          </a:xfrm>
          <a:custGeom>
            <a:avLst/>
            <a:gdLst/>
            <a:ahLst/>
            <a:cxnLst/>
            <a:rect l="0" t="0" r="0" b="0"/>
            <a:pathLst>
              <a:path w="220980" h="76201">
                <a:moveTo>
                  <a:pt x="0" y="76200"/>
                </a:moveTo>
                <a:lnTo>
                  <a:pt x="10606" y="76200"/>
                </a:lnTo>
                <a:lnTo>
                  <a:pt x="12997" y="75354"/>
                </a:lnTo>
                <a:lnTo>
                  <a:pt x="15438" y="73943"/>
                </a:lnTo>
                <a:lnTo>
                  <a:pt x="17913" y="72155"/>
                </a:lnTo>
                <a:lnTo>
                  <a:pt x="22919" y="70169"/>
                </a:lnTo>
                <a:lnTo>
                  <a:pt x="25440" y="69639"/>
                </a:lnTo>
                <a:lnTo>
                  <a:pt x="27119" y="68440"/>
                </a:lnTo>
                <a:lnTo>
                  <a:pt x="28240" y="66793"/>
                </a:lnTo>
                <a:lnTo>
                  <a:pt x="28986" y="64849"/>
                </a:lnTo>
                <a:lnTo>
                  <a:pt x="32024" y="63553"/>
                </a:lnTo>
                <a:lnTo>
                  <a:pt x="36589" y="62688"/>
                </a:lnTo>
                <a:lnTo>
                  <a:pt x="50031" y="61302"/>
                </a:lnTo>
                <a:lnTo>
                  <a:pt x="52827" y="60341"/>
                </a:lnTo>
                <a:lnTo>
                  <a:pt x="56386" y="58854"/>
                </a:lnTo>
                <a:lnTo>
                  <a:pt x="60450" y="57016"/>
                </a:lnTo>
                <a:lnTo>
                  <a:pt x="63160" y="54944"/>
                </a:lnTo>
                <a:lnTo>
                  <a:pt x="64967" y="52716"/>
                </a:lnTo>
                <a:lnTo>
                  <a:pt x="66171" y="50384"/>
                </a:lnTo>
                <a:lnTo>
                  <a:pt x="68667" y="48830"/>
                </a:lnTo>
                <a:lnTo>
                  <a:pt x="72025" y="47793"/>
                </a:lnTo>
                <a:lnTo>
                  <a:pt x="75957" y="47102"/>
                </a:lnTo>
                <a:lnTo>
                  <a:pt x="80271" y="45794"/>
                </a:lnTo>
                <a:lnTo>
                  <a:pt x="84842" y="44077"/>
                </a:lnTo>
                <a:lnTo>
                  <a:pt x="89581" y="42085"/>
                </a:lnTo>
                <a:lnTo>
                  <a:pt x="93587" y="39910"/>
                </a:lnTo>
                <a:lnTo>
                  <a:pt x="97104" y="37613"/>
                </a:lnTo>
                <a:lnTo>
                  <a:pt x="100296" y="35236"/>
                </a:lnTo>
                <a:lnTo>
                  <a:pt x="104964" y="33650"/>
                </a:lnTo>
                <a:lnTo>
                  <a:pt x="110617" y="32594"/>
                </a:lnTo>
                <a:lnTo>
                  <a:pt x="116924" y="31889"/>
                </a:lnTo>
                <a:lnTo>
                  <a:pt x="122823" y="30572"/>
                </a:lnTo>
                <a:lnTo>
                  <a:pt x="128448" y="28849"/>
                </a:lnTo>
                <a:lnTo>
                  <a:pt x="133892" y="26853"/>
                </a:lnTo>
                <a:lnTo>
                  <a:pt x="140061" y="25521"/>
                </a:lnTo>
                <a:lnTo>
                  <a:pt x="146715" y="24634"/>
                </a:lnTo>
                <a:lnTo>
                  <a:pt x="153690" y="24043"/>
                </a:lnTo>
                <a:lnTo>
                  <a:pt x="160032" y="22802"/>
                </a:lnTo>
                <a:lnTo>
                  <a:pt x="165955" y="21128"/>
                </a:lnTo>
                <a:lnTo>
                  <a:pt x="191671" y="12358"/>
                </a:lnTo>
                <a:lnTo>
                  <a:pt x="198054" y="9932"/>
                </a:lnTo>
                <a:lnTo>
                  <a:pt x="204003" y="7468"/>
                </a:lnTo>
                <a:lnTo>
                  <a:pt x="22097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1189"/>
          <p:cNvSpPr/>
          <p:nvPr/>
        </p:nvSpPr>
        <p:spPr>
          <a:xfrm>
            <a:off x="6294120" y="4640854"/>
            <a:ext cx="181681" cy="224730"/>
          </a:xfrm>
          <a:custGeom>
            <a:avLst/>
            <a:gdLst/>
            <a:ahLst/>
            <a:cxnLst/>
            <a:rect l="0" t="0" r="0" b="0"/>
            <a:pathLst>
              <a:path w="181681" h="224730">
                <a:moveTo>
                  <a:pt x="53340" y="22586"/>
                </a:moveTo>
                <a:lnTo>
                  <a:pt x="60646" y="22586"/>
                </a:lnTo>
                <a:lnTo>
                  <a:pt x="60867" y="18541"/>
                </a:lnTo>
                <a:lnTo>
                  <a:pt x="60051" y="18196"/>
                </a:lnTo>
                <a:lnTo>
                  <a:pt x="58661" y="18813"/>
                </a:lnTo>
                <a:lnTo>
                  <a:pt x="53651" y="22365"/>
                </a:lnTo>
                <a:lnTo>
                  <a:pt x="53432" y="26566"/>
                </a:lnTo>
                <a:lnTo>
                  <a:pt x="52555" y="27779"/>
                </a:lnTo>
                <a:lnTo>
                  <a:pt x="51123" y="28589"/>
                </a:lnTo>
                <a:lnTo>
                  <a:pt x="49322" y="29128"/>
                </a:lnTo>
                <a:lnTo>
                  <a:pt x="48121" y="30334"/>
                </a:lnTo>
                <a:lnTo>
                  <a:pt x="47320" y="31984"/>
                </a:lnTo>
                <a:lnTo>
                  <a:pt x="46431" y="36076"/>
                </a:lnTo>
                <a:lnTo>
                  <a:pt x="46036" y="40718"/>
                </a:lnTo>
                <a:lnTo>
                  <a:pt x="45085" y="43987"/>
                </a:lnTo>
                <a:lnTo>
                  <a:pt x="43602" y="47860"/>
                </a:lnTo>
                <a:lnTo>
                  <a:pt x="41768" y="52136"/>
                </a:lnTo>
                <a:lnTo>
                  <a:pt x="39730" y="59144"/>
                </a:lnTo>
                <a:lnTo>
                  <a:pt x="39187" y="62198"/>
                </a:lnTo>
                <a:lnTo>
                  <a:pt x="38824" y="66774"/>
                </a:lnTo>
                <a:lnTo>
                  <a:pt x="38582" y="72365"/>
                </a:lnTo>
                <a:lnTo>
                  <a:pt x="38243" y="90111"/>
                </a:lnTo>
                <a:lnTo>
                  <a:pt x="38196" y="95543"/>
                </a:lnTo>
                <a:lnTo>
                  <a:pt x="39010" y="100857"/>
                </a:lnTo>
                <a:lnTo>
                  <a:pt x="40400" y="106093"/>
                </a:lnTo>
                <a:lnTo>
                  <a:pt x="42173" y="111278"/>
                </a:lnTo>
                <a:lnTo>
                  <a:pt x="43355" y="116427"/>
                </a:lnTo>
                <a:lnTo>
                  <a:pt x="44144" y="121554"/>
                </a:lnTo>
                <a:lnTo>
                  <a:pt x="44670" y="126664"/>
                </a:lnTo>
                <a:lnTo>
                  <a:pt x="45019" y="132611"/>
                </a:lnTo>
                <a:lnTo>
                  <a:pt x="45408" y="145993"/>
                </a:lnTo>
                <a:lnTo>
                  <a:pt x="46359" y="152271"/>
                </a:lnTo>
                <a:lnTo>
                  <a:pt x="47839" y="158149"/>
                </a:lnTo>
                <a:lnTo>
                  <a:pt x="49672" y="163761"/>
                </a:lnTo>
                <a:lnTo>
                  <a:pt x="50895" y="169196"/>
                </a:lnTo>
                <a:lnTo>
                  <a:pt x="51710" y="174513"/>
                </a:lnTo>
                <a:lnTo>
                  <a:pt x="52253" y="179751"/>
                </a:lnTo>
                <a:lnTo>
                  <a:pt x="53462" y="184089"/>
                </a:lnTo>
                <a:lnTo>
                  <a:pt x="55114" y="187828"/>
                </a:lnTo>
                <a:lnTo>
                  <a:pt x="57063" y="191167"/>
                </a:lnTo>
                <a:lnTo>
                  <a:pt x="59209" y="195087"/>
                </a:lnTo>
                <a:lnTo>
                  <a:pt x="63851" y="203958"/>
                </a:lnTo>
                <a:lnTo>
                  <a:pt x="65427" y="207847"/>
                </a:lnTo>
                <a:lnTo>
                  <a:pt x="67179" y="214426"/>
                </a:lnTo>
                <a:lnTo>
                  <a:pt x="68492" y="216520"/>
                </a:lnTo>
                <a:lnTo>
                  <a:pt x="70214" y="217915"/>
                </a:lnTo>
                <a:lnTo>
                  <a:pt x="72209" y="218845"/>
                </a:lnTo>
                <a:lnTo>
                  <a:pt x="76684" y="222137"/>
                </a:lnTo>
                <a:lnTo>
                  <a:pt x="79063" y="224200"/>
                </a:lnTo>
                <a:lnTo>
                  <a:pt x="82342" y="224729"/>
                </a:lnTo>
                <a:lnTo>
                  <a:pt x="86220" y="224235"/>
                </a:lnTo>
                <a:lnTo>
                  <a:pt x="90500" y="223058"/>
                </a:lnTo>
                <a:lnTo>
                  <a:pt x="94201" y="221428"/>
                </a:lnTo>
                <a:lnTo>
                  <a:pt x="97514" y="219494"/>
                </a:lnTo>
                <a:lnTo>
                  <a:pt x="100570" y="217358"/>
                </a:lnTo>
                <a:lnTo>
                  <a:pt x="106222" y="212727"/>
                </a:lnTo>
                <a:lnTo>
                  <a:pt x="108914" y="210307"/>
                </a:lnTo>
                <a:lnTo>
                  <a:pt x="111556" y="207000"/>
                </a:lnTo>
                <a:lnTo>
                  <a:pt x="114164" y="203101"/>
                </a:lnTo>
                <a:lnTo>
                  <a:pt x="116749" y="198810"/>
                </a:lnTo>
                <a:lnTo>
                  <a:pt x="124137" y="187268"/>
                </a:lnTo>
                <a:lnTo>
                  <a:pt x="128478" y="180634"/>
                </a:lnTo>
                <a:lnTo>
                  <a:pt x="132219" y="173672"/>
                </a:lnTo>
                <a:lnTo>
                  <a:pt x="135559" y="166490"/>
                </a:lnTo>
                <a:lnTo>
                  <a:pt x="138632" y="159162"/>
                </a:lnTo>
                <a:lnTo>
                  <a:pt x="142375" y="151736"/>
                </a:lnTo>
                <a:lnTo>
                  <a:pt x="146563" y="144247"/>
                </a:lnTo>
                <a:lnTo>
                  <a:pt x="151049" y="136713"/>
                </a:lnTo>
                <a:lnTo>
                  <a:pt x="154886" y="129151"/>
                </a:lnTo>
                <a:lnTo>
                  <a:pt x="158290" y="121569"/>
                </a:lnTo>
                <a:lnTo>
                  <a:pt x="161407" y="113975"/>
                </a:lnTo>
                <a:lnTo>
                  <a:pt x="164331" y="105525"/>
                </a:lnTo>
                <a:lnTo>
                  <a:pt x="167127" y="96506"/>
                </a:lnTo>
                <a:lnTo>
                  <a:pt x="169838" y="87106"/>
                </a:lnTo>
                <a:lnTo>
                  <a:pt x="171645" y="79146"/>
                </a:lnTo>
                <a:lnTo>
                  <a:pt x="172850" y="72146"/>
                </a:lnTo>
                <a:lnTo>
                  <a:pt x="173653" y="65786"/>
                </a:lnTo>
                <a:lnTo>
                  <a:pt x="175036" y="59006"/>
                </a:lnTo>
                <a:lnTo>
                  <a:pt x="176804" y="51946"/>
                </a:lnTo>
                <a:lnTo>
                  <a:pt x="178829" y="44700"/>
                </a:lnTo>
                <a:lnTo>
                  <a:pt x="180180" y="38175"/>
                </a:lnTo>
                <a:lnTo>
                  <a:pt x="181080" y="32132"/>
                </a:lnTo>
                <a:lnTo>
                  <a:pt x="181680" y="26410"/>
                </a:lnTo>
                <a:lnTo>
                  <a:pt x="181234" y="20902"/>
                </a:lnTo>
                <a:lnTo>
                  <a:pt x="180088" y="15537"/>
                </a:lnTo>
                <a:lnTo>
                  <a:pt x="178479" y="10266"/>
                </a:lnTo>
                <a:lnTo>
                  <a:pt x="176559" y="6753"/>
                </a:lnTo>
                <a:lnTo>
                  <a:pt x="174432" y="4411"/>
                </a:lnTo>
                <a:lnTo>
                  <a:pt x="172169" y="2849"/>
                </a:lnTo>
                <a:lnTo>
                  <a:pt x="168965" y="1808"/>
                </a:lnTo>
                <a:lnTo>
                  <a:pt x="165137" y="1114"/>
                </a:lnTo>
                <a:lnTo>
                  <a:pt x="160891" y="651"/>
                </a:lnTo>
                <a:lnTo>
                  <a:pt x="156367" y="343"/>
                </a:lnTo>
                <a:lnTo>
                  <a:pt x="151659" y="137"/>
                </a:lnTo>
                <a:lnTo>
                  <a:pt x="146825" y="0"/>
                </a:lnTo>
                <a:lnTo>
                  <a:pt x="141910" y="756"/>
                </a:lnTo>
                <a:lnTo>
                  <a:pt x="136940" y="2105"/>
                </a:lnTo>
                <a:lnTo>
                  <a:pt x="112751" y="10356"/>
                </a:lnTo>
                <a:lnTo>
                  <a:pt x="106494" y="13586"/>
                </a:lnTo>
                <a:lnTo>
                  <a:pt x="100629" y="17433"/>
                </a:lnTo>
                <a:lnTo>
                  <a:pt x="95026" y="21690"/>
                </a:lnTo>
                <a:lnTo>
                  <a:pt x="82027" y="30937"/>
                </a:lnTo>
                <a:lnTo>
                  <a:pt x="52986" y="50670"/>
                </a:lnTo>
                <a:lnTo>
                  <a:pt x="46331" y="55702"/>
                </a:lnTo>
                <a:lnTo>
                  <a:pt x="40200" y="60750"/>
                </a:lnTo>
                <a:lnTo>
                  <a:pt x="34420" y="65809"/>
                </a:lnTo>
                <a:lnTo>
                  <a:pt x="28027" y="70875"/>
                </a:lnTo>
                <a:lnTo>
                  <a:pt x="21225" y="75945"/>
                </a:lnTo>
                <a:lnTo>
                  <a:pt x="0" y="9116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1190"/>
          <p:cNvSpPr/>
          <p:nvPr/>
        </p:nvSpPr>
        <p:spPr>
          <a:xfrm>
            <a:off x="6339840" y="5122289"/>
            <a:ext cx="114301" cy="211218"/>
          </a:xfrm>
          <a:custGeom>
            <a:avLst/>
            <a:gdLst/>
            <a:ahLst/>
            <a:cxnLst/>
            <a:rect l="0" t="0" r="0" b="0"/>
            <a:pathLst>
              <a:path w="114301" h="211218">
                <a:moveTo>
                  <a:pt x="114300" y="51691"/>
                </a:moveTo>
                <a:lnTo>
                  <a:pt x="114300" y="47646"/>
                </a:lnTo>
                <a:lnTo>
                  <a:pt x="113453" y="45608"/>
                </a:lnTo>
                <a:lnTo>
                  <a:pt x="110255" y="41085"/>
                </a:lnTo>
                <a:lnTo>
                  <a:pt x="109063" y="38694"/>
                </a:lnTo>
                <a:lnTo>
                  <a:pt x="107739" y="33779"/>
                </a:lnTo>
                <a:lnTo>
                  <a:pt x="106540" y="32130"/>
                </a:lnTo>
                <a:lnTo>
                  <a:pt x="104893" y="31030"/>
                </a:lnTo>
                <a:lnTo>
                  <a:pt x="102949" y="30297"/>
                </a:lnTo>
                <a:lnTo>
                  <a:pt x="100806" y="29809"/>
                </a:lnTo>
                <a:lnTo>
                  <a:pt x="98531" y="29483"/>
                </a:lnTo>
                <a:lnTo>
                  <a:pt x="96167" y="29266"/>
                </a:lnTo>
                <a:lnTo>
                  <a:pt x="93745" y="28274"/>
                </a:lnTo>
                <a:lnTo>
                  <a:pt x="91283" y="26767"/>
                </a:lnTo>
                <a:lnTo>
                  <a:pt x="88795" y="24915"/>
                </a:lnTo>
                <a:lnTo>
                  <a:pt x="86291" y="23680"/>
                </a:lnTo>
                <a:lnTo>
                  <a:pt x="83774" y="22857"/>
                </a:lnTo>
                <a:lnTo>
                  <a:pt x="81249" y="22309"/>
                </a:lnTo>
                <a:lnTo>
                  <a:pt x="78720" y="21943"/>
                </a:lnTo>
                <a:lnTo>
                  <a:pt x="76186" y="21699"/>
                </a:lnTo>
                <a:lnTo>
                  <a:pt x="73650" y="21536"/>
                </a:lnTo>
                <a:lnTo>
                  <a:pt x="71113" y="21428"/>
                </a:lnTo>
                <a:lnTo>
                  <a:pt x="66037" y="21308"/>
                </a:lnTo>
                <a:lnTo>
                  <a:pt x="58419" y="21240"/>
                </a:lnTo>
                <a:lnTo>
                  <a:pt x="55879" y="22077"/>
                </a:lnTo>
                <a:lnTo>
                  <a:pt x="53340" y="23482"/>
                </a:lnTo>
                <a:lnTo>
                  <a:pt x="50800" y="25265"/>
                </a:lnTo>
                <a:lnTo>
                  <a:pt x="48260" y="27300"/>
                </a:lnTo>
                <a:lnTo>
                  <a:pt x="45720" y="29504"/>
                </a:lnTo>
                <a:lnTo>
                  <a:pt x="43180" y="31819"/>
                </a:lnTo>
                <a:lnTo>
                  <a:pt x="38100" y="36650"/>
                </a:lnTo>
                <a:lnTo>
                  <a:pt x="35559" y="39124"/>
                </a:lnTo>
                <a:lnTo>
                  <a:pt x="33020" y="42467"/>
                </a:lnTo>
                <a:lnTo>
                  <a:pt x="30480" y="46388"/>
                </a:lnTo>
                <a:lnTo>
                  <a:pt x="27940" y="50696"/>
                </a:lnTo>
                <a:lnTo>
                  <a:pt x="26247" y="56108"/>
                </a:lnTo>
                <a:lnTo>
                  <a:pt x="25118" y="62256"/>
                </a:lnTo>
                <a:lnTo>
                  <a:pt x="24365" y="68894"/>
                </a:lnTo>
                <a:lnTo>
                  <a:pt x="22170" y="75013"/>
                </a:lnTo>
                <a:lnTo>
                  <a:pt x="19014" y="80786"/>
                </a:lnTo>
                <a:lnTo>
                  <a:pt x="15216" y="86328"/>
                </a:lnTo>
                <a:lnTo>
                  <a:pt x="12684" y="92562"/>
                </a:lnTo>
                <a:lnTo>
                  <a:pt x="10995" y="99259"/>
                </a:lnTo>
                <a:lnTo>
                  <a:pt x="9871" y="106262"/>
                </a:lnTo>
                <a:lnTo>
                  <a:pt x="8274" y="113472"/>
                </a:lnTo>
                <a:lnTo>
                  <a:pt x="6363" y="120818"/>
                </a:lnTo>
                <a:lnTo>
                  <a:pt x="4242" y="128256"/>
                </a:lnTo>
                <a:lnTo>
                  <a:pt x="2828" y="134908"/>
                </a:lnTo>
                <a:lnTo>
                  <a:pt x="1885" y="141035"/>
                </a:lnTo>
                <a:lnTo>
                  <a:pt x="1257" y="146814"/>
                </a:lnTo>
                <a:lnTo>
                  <a:pt x="838" y="153206"/>
                </a:lnTo>
                <a:lnTo>
                  <a:pt x="559" y="160008"/>
                </a:lnTo>
                <a:lnTo>
                  <a:pt x="165" y="179458"/>
                </a:lnTo>
                <a:lnTo>
                  <a:pt x="111" y="185129"/>
                </a:lnTo>
                <a:lnTo>
                  <a:pt x="920" y="189757"/>
                </a:lnTo>
                <a:lnTo>
                  <a:pt x="2307" y="193688"/>
                </a:lnTo>
                <a:lnTo>
                  <a:pt x="4078" y="197156"/>
                </a:lnTo>
                <a:lnTo>
                  <a:pt x="6046" y="203267"/>
                </a:lnTo>
                <a:lnTo>
                  <a:pt x="6571" y="206081"/>
                </a:lnTo>
                <a:lnTo>
                  <a:pt x="8614" y="207958"/>
                </a:lnTo>
                <a:lnTo>
                  <a:pt x="11669" y="209209"/>
                </a:lnTo>
                <a:lnTo>
                  <a:pt x="15399" y="210043"/>
                </a:lnTo>
                <a:lnTo>
                  <a:pt x="18733" y="210599"/>
                </a:lnTo>
                <a:lnTo>
                  <a:pt x="21802" y="210970"/>
                </a:lnTo>
                <a:lnTo>
                  <a:pt x="24694" y="211217"/>
                </a:lnTo>
                <a:lnTo>
                  <a:pt x="27470" y="210535"/>
                </a:lnTo>
                <a:lnTo>
                  <a:pt x="30167" y="209234"/>
                </a:lnTo>
                <a:lnTo>
                  <a:pt x="32811" y="207519"/>
                </a:lnTo>
                <a:lnTo>
                  <a:pt x="36267" y="205530"/>
                </a:lnTo>
                <a:lnTo>
                  <a:pt x="44623" y="201062"/>
                </a:lnTo>
                <a:lnTo>
                  <a:pt x="48375" y="197838"/>
                </a:lnTo>
                <a:lnTo>
                  <a:pt x="51724" y="193995"/>
                </a:lnTo>
                <a:lnTo>
                  <a:pt x="54802" y="189741"/>
                </a:lnTo>
                <a:lnTo>
                  <a:pt x="57701" y="184365"/>
                </a:lnTo>
                <a:lnTo>
                  <a:pt x="60481" y="178240"/>
                </a:lnTo>
                <a:lnTo>
                  <a:pt x="63181" y="171617"/>
                </a:lnTo>
                <a:lnTo>
                  <a:pt x="65828" y="165508"/>
                </a:lnTo>
                <a:lnTo>
                  <a:pt x="71025" y="154205"/>
                </a:lnTo>
                <a:lnTo>
                  <a:pt x="82757" y="130231"/>
                </a:lnTo>
                <a:lnTo>
                  <a:pt x="85652" y="121832"/>
                </a:lnTo>
                <a:lnTo>
                  <a:pt x="87582" y="113691"/>
                </a:lnTo>
                <a:lnTo>
                  <a:pt x="88867" y="105725"/>
                </a:lnTo>
                <a:lnTo>
                  <a:pt x="89725" y="97873"/>
                </a:lnTo>
                <a:lnTo>
                  <a:pt x="90297" y="90099"/>
                </a:lnTo>
                <a:lnTo>
                  <a:pt x="90677" y="82376"/>
                </a:lnTo>
                <a:lnTo>
                  <a:pt x="91101" y="67022"/>
                </a:lnTo>
                <a:lnTo>
                  <a:pt x="91372" y="40515"/>
                </a:lnTo>
                <a:lnTo>
                  <a:pt x="90549" y="34927"/>
                </a:lnTo>
                <a:lnTo>
                  <a:pt x="89152" y="29509"/>
                </a:lnTo>
                <a:lnTo>
                  <a:pt x="87375" y="24203"/>
                </a:lnTo>
                <a:lnTo>
                  <a:pt x="85344" y="19818"/>
                </a:lnTo>
                <a:lnTo>
                  <a:pt x="83142" y="16050"/>
                </a:lnTo>
                <a:lnTo>
                  <a:pt x="80828" y="12690"/>
                </a:lnTo>
                <a:lnTo>
                  <a:pt x="78439" y="9604"/>
                </a:lnTo>
                <a:lnTo>
                  <a:pt x="75999" y="6699"/>
                </a:lnTo>
                <a:lnTo>
                  <a:pt x="73526" y="3917"/>
                </a:lnTo>
                <a:lnTo>
                  <a:pt x="70183" y="2061"/>
                </a:lnTo>
                <a:lnTo>
                  <a:pt x="66262" y="825"/>
                </a:lnTo>
                <a:lnTo>
                  <a:pt x="61955" y="0"/>
                </a:lnTo>
                <a:lnTo>
                  <a:pt x="57390" y="297"/>
                </a:lnTo>
                <a:lnTo>
                  <a:pt x="52652" y="1342"/>
                </a:lnTo>
                <a:lnTo>
                  <a:pt x="47802" y="2885"/>
                </a:lnTo>
                <a:lnTo>
                  <a:pt x="43721" y="5607"/>
                </a:lnTo>
                <a:lnTo>
                  <a:pt x="40154" y="9115"/>
                </a:lnTo>
                <a:lnTo>
                  <a:pt x="36929" y="13147"/>
                </a:lnTo>
                <a:lnTo>
                  <a:pt x="33086" y="16681"/>
                </a:lnTo>
                <a:lnTo>
                  <a:pt x="28831" y="19885"/>
                </a:lnTo>
                <a:lnTo>
                  <a:pt x="24300" y="22867"/>
                </a:lnTo>
                <a:lnTo>
                  <a:pt x="19587" y="26548"/>
                </a:lnTo>
                <a:lnTo>
                  <a:pt x="14752" y="30696"/>
                </a:lnTo>
                <a:lnTo>
                  <a:pt x="0" y="4407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1191"/>
          <p:cNvSpPr/>
          <p:nvPr/>
        </p:nvSpPr>
        <p:spPr>
          <a:xfrm>
            <a:off x="6288109" y="5615940"/>
            <a:ext cx="172133" cy="197664"/>
          </a:xfrm>
          <a:custGeom>
            <a:avLst/>
            <a:gdLst/>
            <a:ahLst/>
            <a:cxnLst/>
            <a:rect l="0" t="0" r="0" b="0"/>
            <a:pathLst>
              <a:path w="172133" h="197664">
                <a:moveTo>
                  <a:pt x="89831" y="106680"/>
                </a:moveTo>
                <a:lnTo>
                  <a:pt x="101966" y="98590"/>
                </a:lnTo>
                <a:lnTo>
                  <a:pt x="106388" y="95360"/>
                </a:lnTo>
                <a:lnTo>
                  <a:pt x="110182" y="92360"/>
                </a:lnTo>
                <a:lnTo>
                  <a:pt x="113558" y="89514"/>
                </a:lnTo>
                <a:lnTo>
                  <a:pt x="115809" y="86769"/>
                </a:lnTo>
                <a:lnTo>
                  <a:pt x="117309" y="84093"/>
                </a:lnTo>
                <a:lnTo>
                  <a:pt x="118310" y="81462"/>
                </a:lnTo>
                <a:lnTo>
                  <a:pt x="118977" y="78014"/>
                </a:lnTo>
                <a:lnTo>
                  <a:pt x="119422" y="74024"/>
                </a:lnTo>
                <a:lnTo>
                  <a:pt x="119718" y="69669"/>
                </a:lnTo>
                <a:lnTo>
                  <a:pt x="120046" y="62573"/>
                </a:lnTo>
                <a:lnTo>
                  <a:pt x="120135" y="59495"/>
                </a:lnTo>
                <a:lnTo>
                  <a:pt x="121040" y="55751"/>
                </a:lnTo>
                <a:lnTo>
                  <a:pt x="122490" y="51561"/>
                </a:lnTo>
                <a:lnTo>
                  <a:pt x="124304" y="47074"/>
                </a:lnTo>
                <a:lnTo>
                  <a:pt x="125513" y="42389"/>
                </a:lnTo>
                <a:lnTo>
                  <a:pt x="126319" y="37573"/>
                </a:lnTo>
                <a:lnTo>
                  <a:pt x="126855" y="32668"/>
                </a:lnTo>
                <a:lnTo>
                  <a:pt x="127215" y="28552"/>
                </a:lnTo>
                <a:lnTo>
                  <a:pt x="127453" y="24962"/>
                </a:lnTo>
                <a:lnTo>
                  <a:pt x="127719" y="18714"/>
                </a:lnTo>
                <a:lnTo>
                  <a:pt x="127837" y="13115"/>
                </a:lnTo>
                <a:lnTo>
                  <a:pt x="127021" y="10436"/>
                </a:lnTo>
                <a:lnTo>
                  <a:pt x="123858" y="5203"/>
                </a:lnTo>
                <a:lnTo>
                  <a:pt x="121362" y="1542"/>
                </a:lnTo>
                <a:lnTo>
                  <a:pt x="116263" y="685"/>
                </a:lnTo>
                <a:lnTo>
                  <a:pt x="112532" y="457"/>
                </a:lnTo>
                <a:lnTo>
                  <a:pt x="109198" y="1151"/>
                </a:lnTo>
                <a:lnTo>
                  <a:pt x="106129" y="2461"/>
                </a:lnTo>
                <a:lnTo>
                  <a:pt x="103237" y="4181"/>
                </a:lnTo>
                <a:lnTo>
                  <a:pt x="99614" y="6174"/>
                </a:lnTo>
                <a:lnTo>
                  <a:pt x="91075" y="10647"/>
                </a:lnTo>
                <a:lnTo>
                  <a:pt x="86427" y="13871"/>
                </a:lnTo>
                <a:lnTo>
                  <a:pt x="81634" y="17714"/>
                </a:lnTo>
                <a:lnTo>
                  <a:pt x="76747" y="21970"/>
                </a:lnTo>
                <a:lnTo>
                  <a:pt x="71795" y="26500"/>
                </a:lnTo>
                <a:lnTo>
                  <a:pt x="61777" y="36049"/>
                </a:lnTo>
                <a:lnTo>
                  <a:pt x="46618" y="50945"/>
                </a:lnTo>
                <a:lnTo>
                  <a:pt x="42395" y="56823"/>
                </a:lnTo>
                <a:lnTo>
                  <a:pt x="38735" y="63282"/>
                </a:lnTo>
                <a:lnTo>
                  <a:pt x="35446" y="70128"/>
                </a:lnTo>
                <a:lnTo>
                  <a:pt x="31561" y="77232"/>
                </a:lnTo>
                <a:lnTo>
                  <a:pt x="27277" y="84508"/>
                </a:lnTo>
                <a:lnTo>
                  <a:pt x="22729" y="91899"/>
                </a:lnTo>
                <a:lnTo>
                  <a:pt x="18849" y="99366"/>
                </a:lnTo>
                <a:lnTo>
                  <a:pt x="15416" y="106884"/>
                </a:lnTo>
                <a:lnTo>
                  <a:pt x="12281" y="114436"/>
                </a:lnTo>
                <a:lnTo>
                  <a:pt x="9345" y="121164"/>
                </a:lnTo>
                <a:lnTo>
                  <a:pt x="3824" y="133155"/>
                </a:lnTo>
                <a:lnTo>
                  <a:pt x="2013" y="138724"/>
                </a:lnTo>
                <a:lnTo>
                  <a:pt x="806" y="144129"/>
                </a:lnTo>
                <a:lnTo>
                  <a:pt x="0" y="149426"/>
                </a:lnTo>
                <a:lnTo>
                  <a:pt x="311" y="154651"/>
                </a:lnTo>
                <a:lnTo>
                  <a:pt x="1364" y="159828"/>
                </a:lnTo>
                <a:lnTo>
                  <a:pt x="2914" y="164972"/>
                </a:lnTo>
                <a:lnTo>
                  <a:pt x="3946" y="169248"/>
                </a:lnTo>
                <a:lnTo>
                  <a:pt x="4634" y="172945"/>
                </a:lnTo>
                <a:lnTo>
                  <a:pt x="5093" y="176257"/>
                </a:lnTo>
                <a:lnTo>
                  <a:pt x="6246" y="179311"/>
                </a:lnTo>
                <a:lnTo>
                  <a:pt x="9784" y="184963"/>
                </a:lnTo>
                <a:lnTo>
                  <a:pt x="12759" y="187655"/>
                </a:lnTo>
                <a:lnTo>
                  <a:pt x="16436" y="190297"/>
                </a:lnTo>
                <a:lnTo>
                  <a:pt x="20582" y="192905"/>
                </a:lnTo>
                <a:lnTo>
                  <a:pt x="24191" y="194643"/>
                </a:lnTo>
                <a:lnTo>
                  <a:pt x="27445" y="195803"/>
                </a:lnTo>
                <a:lnTo>
                  <a:pt x="30460" y="196575"/>
                </a:lnTo>
                <a:lnTo>
                  <a:pt x="34164" y="197090"/>
                </a:lnTo>
                <a:lnTo>
                  <a:pt x="38326" y="197434"/>
                </a:lnTo>
                <a:lnTo>
                  <a:pt x="42794" y="197663"/>
                </a:lnTo>
                <a:lnTo>
                  <a:pt x="48313" y="196968"/>
                </a:lnTo>
                <a:lnTo>
                  <a:pt x="54532" y="195660"/>
                </a:lnTo>
                <a:lnTo>
                  <a:pt x="61219" y="193940"/>
                </a:lnTo>
                <a:lnTo>
                  <a:pt x="67369" y="191947"/>
                </a:lnTo>
                <a:lnTo>
                  <a:pt x="73163" y="189771"/>
                </a:lnTo>
                <a:lnTo>
                  <a:pt x="78719" y="187474"/>
                </a:lnTo>
                <a:lnTo>
                  <a:pt x="84116" y="184249"/>
                </a:lnTo>
                <a:lnTo>
                  <a:pt x="89408" y="180407"/>
                </a:lnTo>
                <a:lnTo>
                  <a:pt x="94629" y="176151"/>
                </a:lnTo>
                <a:lnTo>
                  <a:pt x="100650" y="172468"/>
                </a:lnTo>
                <a:lnTo>
                  <a:pt x="107203" y="169165"/>
                </a:lnTo>
                <a:lnTo>
                  <a:pt x="114112" y="166117"/>
                </a:lnTo>
                <a:lnTo>
                  <a:pt x="120412" y="161545"/>
                </a:lnTo>
                <a:lnTo>
                  <a:pt x="126305" y="155957"/>
                </a:lnTo>
                <a:lnTo>
                  <a:pt x="131927" y="149691"/>
                </a:lnTo>
                <a:lnTo>
                  <a:pt x="136521" y="143821"/>
                </a:lnTo>
                <a:lnTo>
                  <a:pt x="140432" y="138215"/>
                </a:lnTo>
                <a:lnTo>
                  <a:pt x="143884" y="132783"/>
                </a:lnTo>
                <a:lnTo>
                  <a:pt x="147033" y="127469"/>
                </a:lnTo>
                <a:lnTo>
                  <a:pt x="149979" y="122233"/>
                </a:lnTo>
                <a:lnTo>
                  <a:pt x="155510" y="111899"/>
                </a:lnTo>
                <a:lnTo>
                  <a:pt x="160790" y="101662"/>
                </a:lnTo>
                <a:lnTo>
                  <a:pt x="163384" y="95715"/>
                </a:lnTo>
                <a:lnTo>
                  <a:pt x="165960" y="89210"/>
                </a:lnTo>
                <a:lnTo>
                  <a:pt x="168524" y="82333"/>
                </a:lnTo>
                <a:lnTo>
                  <a:pt x="170232" y="76056"/>
                </a:lnTo>
                <a:lnTo>
                  <a:pt x="171372" y="70178"/>
                </a:lnTo>
                <a:lnTo>
                  <a:pt x="172132" y="64566"/>
                </a:lnTo>
                <a:lnTo>
                  <a:pt x="171792" y="59977"/>
                </a:lnTo>
                <a:lnTo>
                  <a:pt x="170718" y="56071"/>
                </a:lnTo>
                <a:lnTo>
                  <a:pt x="169155" y="52621"/>
                </a:lnTo>
                <a:lnTo>
                  <a:pt x="162912" y="39674"/>
                </a:lnTo>
                <a:lnTo>
                  <a:pt x="160564" y="35763"/>
                </a:lnTo>
                <a:lnTo>
                  <a:pt x="158155" y="32309"/>
                </a:lnTo>
                <a:lnTo>
                  <a:pt x="155699" y="29160"/>
                </a:lnTo>
                <a:lnTo>
                  <a:pt x="153217" y="27059"/>
                </a:lnTo>
                <a:lnTo>
                  <a:pt x="150715" y="25660"/>
                </a:lnTo>
                <a:lnTo>
                  <a:pt x="148200" y="24727"/>
                </a:lnTo>
                <a:lnTo>
                  <a:pt x="144831" y="23258"/>
                </a:lnTo>
                <a:lnTo>
                  <a:pt x="136571" y="19368"/>
                </a:lnTo>
                <a:lnTo>
                  <a:pt x="132844" y="17992"/>
                </a:lnTo>
                <a:lnTo>
                  <a:pt x="129512" y="17075"/>
                </a:lnTo>
                <a:lnTo>
                  <a:pt x="126445" y="16463"/>
                </a:lnTo>
                <a:lnTo>
                  <a:pt x="122707" y="15209"/>
                </a:lnTo>
                <a:lnTo>
                  <a:pt x="118521" y="13526"/>
                </a:lnTo>
                <a:lnTo>
                  <a:pt x="114038" y="11558"/>
                </a:lnTo>
                <a:lnTo>
                  <a:pt x="110202" y="10245"/>
                </a:lnTo>
                <a:lnTo>
                  <a:pt x="106798" y="9370"/>
                </a:lnTo>
                <a:lnTo>
                  <a:pt x="103682" y="8786"/>
                </a:lnTo>
                <a:lnTo>
                  <a:pt x="100758" y="7551"/>
                </a:lnTo>
                <a:lnTo>
                  <a:pt x="97962" y="5880"/>
                </a:lnTo>
                <a:lnTo>
                  <a:pt x="8983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1192"/>
          <p:cNvSpPr/>
          <p:nvPr/>
        </p:nvSpPr>
        <p:spPr>
          <a:xfrm>
            <a:off x="2598420" y="5013960"/>
            <a:ext cx="137161" cy="7621"/>
          </a:xfrm>
          <a:custGeom>
            <a:avLst/>
            <a:gdLst/>
            <a:ahLst/>
            <a:cxnLst/>
            <a:rect l="0" t="0" r="0" b="0"/>
            <a:pathLst>
              <a:path w="137161" h="7621">
                <a:moveTo>
                  <a:pt x="0" y="7620"/>
                </a:moveTo>
                <a:lnTo>
                  <a:pt x="6561" y="7620"/>
                </a:lnTo>
                <a:lnTo>
                  <a:pt x="6914" y="6774"/>
                </a:lnTo>
                <a:lnTo>
                  <a:pt x="7149" y="5362"/>
                </a:lnTo>
                <a:lnTo>
                  <a:pt x="7306" y="3575"/>
                </a:lnTo>
                <a:lnTo>
                  <a:pt x="8257" y="2383"/>
                </a:lnTo>
                <a:lnTo>
                  <a:pt x="9739" y="1589"/>
                </a:lnTo>
                <a:lnTo>
                  <a:pt x="11572" y="1059"/>
                </a:lnTo>
                <a:lnTo>
                  <a:pt x="13641" y="706"/>
                </a:lnTo>
                <a:lnTo>
                  <a:pt x="15868" y="471"/>
                </a:lnTo>
                <a:lnTo>
                  <a:pt x="21479" y="93"/>
                </a:lnTo>
                <a:lnTo>
                  <a:pt x="24504" y="42"/>
                </a:lnTo>
                <a:lnTo>
                  <a:pt x="108475" y="0"/>
                </a:lnTo>
                <a:lnTo>
                  <a:pt x="111263" y="847"/>
                </a:lnTo>
                <a:lnTo>
                  <a:pt x="113969" y="2258"/>
                </a:lnTo>
                <a:lnTo>
                  <a:pt x="116620" y="4045"/>
                </a:lnTo>
                <a:lnTo>
                  <a:pt x="119233" y="4390"/>
                </a:lnTo>
                <a:lnTo>
                  <a:pt x="121822" y="3774"/>
                </a:lnTo>
                <a:lnTo>
                  <a:pt x="124395" y="2516"/>
                </a:lnTo>
                <a:lnTo>
                  <a:pt x="126957" y="1677"/>
                </a:lnTo>
                <a:lnTo>
                  <a:pt x="129511" y="1118"/>
                </a:lnTo>
                <a:lnTo>
                  <a:pt x="1371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1193"/>
          <p:cNvSpPr/>
          <p:nvPr/>
        </p:nvSpPr>
        <p:spPr>
          <a:xfrm>
            <a:off x="2485179" y="4983480"/>
            <a:ext cx="212302" cy="30388"/>
          </a:xfrm>
          <a:custGeom>
            <a:avLst/>
            <a:gdLst/>
            <a:ahLst/>
            <a:cxnLst/>
            <a:rect l="0" t="0" r="0" b="0"/>
            <a:pathLst>
              <a:path w="212302" h="30388">
                <a:moveTo>
                  <a:pt x="6561" y="22860"/>
                </a:moveTo>
                <a:lnTo>
                  <a:pt x="0" y="29421"/>
                </a:lnTo>
                <a:lnTo>
                  <a:pt x="494" y="29774"/>
                </a:lnTo>
                <a:lnTo>
                  <a:pt x="5595" y="30387"/>
                </a:lnTo>
                <a:lnTo>
                  <a:pt x="6763" y="29571"/>
                </a:lnTo>
                <a:lnTo>
                  <a:pt x="8390" y="28182"/>
                </a:lnTo>
                <a:lnTo>
                  <a:pt x="13037" y="23911"/>
                </a:lnTo>
                <a:lnTo>
                  <a:pt x="15930" y="23327"/>
                </a:lnTo>
                <a:lnTo>
                  <a:pt x="17887" y="23172"/>
                </a:lnTo>
                <a:lnTo>
                  <a:pt x="20038" y="22221"/>
                </a:lnTo>
                <a:lnTo>
                  <a:pt x="22319" y="20741"/>
                </a:lnTo>
                <a:lnTo>
                  <a:pt x="24686" y="18907"/>
                </a:lnTo>
                <a:lnTo>
                  <a:pt x="27958" y="17685"/>
                </a:lnTo>
                <a:lnTo>
                  <a:pt x="31832" y="16870"/>
                </a:lnTo>
                <a:lnTo>
                  <a:pt x="36109" y="16326"/>
                </a:lnTo>
                <a:lnTo>
                  <a:pt x="39806" y="15964"/>
                </a:lnTo>
                <a:lnTo>
                  <a:pt x="46172" y="15562"/>
                </a:lnTo>
                <a:lnTo>
                  <a:pt x="51824" y="15383"/>
                </a:lnTo>
                <a:lnTo>
                  <a:pt x="54516" y="15335"/>
                </a:lnTo>
                <a:lnTo>
                  <a:pt x="57158" y="14457"/>
                </a:lnTo>
                <a:lnTo>
                  <a:pt x="59765" y="13024"/>
                </a:lnTo>
                <a:lnTo>
                  <a:pt x="62351" y="11223"/>
                </a:lnTo>
                <a:lnTo>
                  <a:pt x="65768" y="10022"/>
                </a:lnTo>
                <a:lnTo>
                  <a:pt x="69738" y="9221"/>
                </a:lnTo>
                <a:lnTo>
                  <a:pt x="74079" y="8687"/>
                </a:lnTo>
                <a:lnTo>
                  <a:pt x="78666" y="8332"/>
                </a:lnTo>
                <a:lnTo>
                  <a:pt x="83417" y="8094"/>
                </a:lnTo>
                <a:lnTo>
                  <a:pt x="88279" y="7936"/>
                </a:lnTo>
                <a:lnTo>
                  <a:pt x="92367" y="8678"/>
                </a:lnTo>
                <a:lnTo>
                  <a:pt x="95938" y="10018"/>
                </a:lnTo>
                <a:lnTo>
                  <a:pt x="99165" y="11759"/>
                </a:lnTo>
                <a:lnTo>
                  <a:pt x="103010" y="12919"/>
                </a:lnTo>
                <a:lnTo>
                  <a:pt x="107267" y="13693"/>
                </a:lnTo>
                <a:lnTo>
                  <a:pt x="111799" y="14208"/>
                </a:lnTo>
                <a:lnTo>
                  <a:pt x="116513" y="14552"/>
                </a:lnTo>
                <a:lnTo>
                  <a:pt x="121349" y="14782"/>
                </a:lnTo>
                <a:lnTo>
                  <a:pt x="133988" y="15104"/>
                </a:lnTo>
                <a:lnTo>
                  <a:pt x="149889" y="15213"/>
                </a:lnTo>
                <a:lnTo>
                  <a:pt x="153760" y="14375"/>
                </a:lnTo>
                <a:lnTo>
                  <a:pt x="157187" y="12970"/>
                </a:lnTo>
                <a:lnTo>
                  <a:pt x="160318" y="11186"/>
                </a:lnTo>
                <a:lnTo>
                  <a:pt x="164099" y="10844"/>
                </a:lnTo>
                <a:lnTo>
                  <a:pt x="168313" y="11463"/>
                </a:lnTo>
                <a:lnTo>
                  <a:pt x="172816" y="12722"/>
                </a:lnTo>
                <a:lnTo>
                  <a:pt x="176664" y="12715"/>
                </a:lnTo>
                <a:lnTo>
                  <a:pt x="180077" y="11864"/>
                </a:lnTo>
                <a:lnTo>
                  <a:pt x="183198" y="10449"/>
                </a:lnTo>
                <a:lnTo>
                  <a:pt x="186972" y="9506"/>
                </a:lnTo>
                <a:lnTo>
                  <a:pt x="191181" y="8877"/>
                </a:lnTo>
                <a:lnTo>
                  <a:pt x="195681" y="8458"/>
                </a:lnTo>
                <a:lnTo>
                  <a:pt x="199527" y="7332"/>
                </a:lnTo>
                <a:lnTo>
                  <a:pt x="202939" y="5735"/>
                </a:lnTo>
                <a:lnTo>
                  <a:pt x="21230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1194"/>
          <p:cNvSpPr/>
          <p:nvPr/>
        </p:nvSpPr>
        <p:spPr>
          <a:xfrm>
            <a:off x="2529840" y="4998720"/>
            <a:ext cx="137161" cy="30470"/>
          </a:xfrm>
          <a:custGeom>
            <a:avLst/>
            <a:gdLst/>
            <a:ahLst/>
            <a:cxnLst/>
            <a:rect l="0" t="0" r="0" b="0"/>
            <a:pathLst>
              <a:path w="137161" h="30470">
                <a:moveTo>
                  <a:pt x="0" y="15240"/>
                </a:moveTo>
                <a:lnTo>
                  <a:pt x="0" y="30073"/>
                </a:lnTo>
                <a:lnTo>
                  <a:pt x="4044" y="30359"/>
                </a:lnTo>
                <a:lnTo>
                  <a:pt x="7760" y="30456"/>
                </a:lnTo>
                <a:lnTo>
                  <a:pt x="11351" y="30469"/>
                </a:lnTo>
                <a:lnTo>
                  <a:pt x="13494" y="29627"/>
                </a:lnTo>
                <a:lnTo>
                  <a:pt x="15769" y="28217"/>
                </a:lnTo>
                <a:lnTo>
                  <a:pt x="18133" y="26431"/>
                </a:lnTo>
                <a:lnTo>
                  <a:pt x="21401" y="25241"/>
                </a:lnTo>
                <a:lnTo>
                  <a:pt x="25274" y="24447"/>
                </a:lnTo>
                <a:lnTo>
                  <a:pt x="29550" y="23918"/>
                </a:lnTo>
                <a:lnTo>
                  <a:pt x="33246" y="22719"/>
                </a:lnTo>
                <a:lnTo>
                  <a:pt x="36558" y="21072"/>
                </a:lnTo>
                <a:lnTo>
                  <a:pt x="39611" y="19128"/>
                </a:lnTo>
                <a:lnTo>
                  <a:pt x="43341" y="17832"/>
                </a:lnTo>
                <a:lnTo>
                  <a:pt x="47521" y="16968"/>
                </a:lnTo>
                <a:lnTo>
                  <a:pt x="52000" y="16392"/>
                </a:lnTo>
                <a:lnTo>
                  <a:pt x="56680" y="16008"/>
                </a:lnTo>
                <a:lnTo>
                  <a:pt x="61493" y="15752"/>
                </a:lnTo>
                <a:lnTo>
                  <a:pt x="66395" y="15582"/>
                </a:lnTo>
                <a:lnTo>
                  <a:pt x="70511" y="14621"/>
                </a:lnTo>
                <a:lnTo>
                  <a:pt x="74100" y="13134"/>
                </a:lnTo>
                <a:lnTo>
                  <a:pt x="77340" y="11296"/>
                </a:lnTo>
                <a:lnTo>
                  <a:pt x="81193" y="10070"/>
                </a:lnTo>
                <a:lnTo>
                  <a:pt x="85455" y="9254"/>
                </a:lnTo>
                <a:lnTo>
                  <a:pt x="89990" y="8709"/>
                </a:lnTo>
                <a:lnTo>
                  <a:pt x="94707" y="7500"/>
                </a:lnTo>
                <a:lnTo>
                  <a:pt x="99544" y="5847"/>
                </a:lnTo>
                <a:lnTo>
                  <a:pt x="104463" y="3898"/>
                </a:lnTo>
                <a:lnTo>
                  <a:pt x="108588" y="2598"/>
                </a:lnTo>
                <a:lnTo>
                  <a:pt x="112186" y="1732"/>
                </a:lnTo>
                <a:lnTo>
                  <a:pt x="115431" y="1155"/>
                </a:lnTo>
                <a:lnTo>
                  <a:pt x="119287" y="770"/>
                </a:lnTo>
                <a:lnTo>
                  <a:pt x="123551" y="513"/>
                </a:lnTo>
                <a:lnTo>
                  <a:pt x="1371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1195"/>
          <p:cNvSpPr/>
          <p:nvPr/>
        </p:nvSpPr>
        <p:spPr>
          <a:xfrm>
            <a:off x="2491751" y="5013960"/>
            <a:ext cx="175250" cy="30481"/>
          </a:xfrm>
          <a:custGeom>
            <a:avLst/>
            <a:gdLst/>
            <a:ahLst/>
            <a:cxnLst/>
            <a:rect l="0" t="0" r="0" b="0"/>
            <a:pathLst>
              <a:path w="175250" h="30481">
                <a:moveTo>
                  <a:pt x="22849" y="22860"/>
                </a:moveTo>
                <a:lnTo>
                  <a:pt x="18804" y="22860"/>
                </a:lnTo>
                <a:lnTo>
                  <a:pt x="16766" y="23707"/>
                </a:lnTo>
                <a:lnTo>
                  <a:pt x="14560" y="25118"/>
                </a:lnTo>
                <a:lnTo>
                  <a:pt x="12243" y="26905"/>
                </a:lnTo>
                <a:lnTo>
                  <a:pt x="9852" y="28097"/>
                </a:lnTo>
                <a:lnTo>
                  <a:pt x="7411" y="28891"/>
                </a:lnTo>
                <a:lnTo>
                  <a:pt x="6" y="30476"/>
                </a:lnTo>
                <a:lnTo>
                  <a:pt x="0" y="30477"/>
                </a:lnTo>
                <a:lnTo>
                  <a:pt x="10596" y="30480"/>
                </a:lnTo>
                <a:lnTo>
                  <a:pt x="12987" y="29633"/>
                </a:lnTo>
                <a:lnTo>
                  <a:pt x="15428" y="28222"/>
                </a:lnTo>
                <a:lnTo>
                  <a:pt x="17901" y="26435"/>
                </a:lnTo>
                <a:lnTo>
                  <a:pt x="21244" y="25243"/>
                </a:lnTo>
                <a:lnTo>
                  <a:pt x="25166" y="24449"/>
                </a:lnTo>
                <a:lnTo>
                  <a:pt x="29474" y="23919"/>
                </a:lnTo>
                <a:lnTo>
                  <a:pt x="33192" y="23566"/>
                </a:lnTo>
                <a:lnTo>
                  <a:pt x="36517" y="23331"/>
                </a:lnTo>
                <a:lnTo>
                  <a:pt x="39581" y="23174"/>
                </a:lnTo>
                <a:lnTo>
                  <a:pt x="43317" y="22223"/>
                </a:lnTo>
                <a:lnTo>
                  <a:pt x="47501" y="20742"/>
                </a:lnTo>
                <a:lnTo>
                  <a:pt x="51984" y="18908"/>
                </a:lnTo>
                <a:lnTo>
                  <a:pt x="57512" y="17685"/>
                </a:lnTo>
                <a:lnTo>
                  <a:pt x="63738" y="16870"/>
                </a:lnTo>
                <a:lnTo>
                  <a:pt x="70428" y="16327"/>
                </a:lnTo>
                <a:lnTo>
                  <a:pt x="76582" y="15118"/>
                </a:lnTo>
                <a:lnTo>
                  <a:pt x="82377" y="13465"/>
                </a:lnTo>
                <a:lnTo>
                  <a:pt x="87935" y="11517"/>
                </a:lnTo>
                <a:lnTo>
                  <a:pt x="93332" y="10218"/>
                </a:lnTo>
                <a:lnTo>
                  <a:pt x="98625" y="9352"/>
                </a:lnTo>
                <a:lnTo>
                  <a:pt x="103846" y="8775"/>
                </a:lnTo>
                <a:lnTo>
                  <a:pt x="109020" y="8390"/>
                </a:lnTo>
                <a:lnTo>
                  <a:pt x="114163" y="8133"/>
                </a:lnTo>
                <a:lnTo>
                  <a:pt x="119286" y="7962"/>
                </a:lnTo>
                <a:lnTo>
                  <a:pt x="124393" y="7001"/>
                </a:lnTo>
                <a:lnTo>
                  <a:pt x="129492" y="5514"/>
                </a:lnTo>
                <a:lnTo>
                  <a:pt x="134584" y="3676"/>
                </a:lnTo>
                <a:lnTo>
                  <a:pt x="139672" y="2451"/>
                </a:lnTo>
                <a:lnTo>
                  <a:pt x="144757" y="1634"/>
                </a:lnTo>
                <a:lnTo>
                  <a:pt x="175249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1196"/>
          <p:cNvSpPr/>
          <p:nvPr/>
        </p:nvSpPr>
        <p:spPr>
          <a:xfrm>
            <a:off x="2522368" y="5044440"/>
            <a:ext cx="152253" cy="37762"/>
          </a:xfrm>
          <a:custGeom>
            <a:avLst/>
            <a:gdLst/>
            <a:ahLst/>
            <a:cxnLst/>
            <a:rect l="0" t="0" r="0" b="0"/>
            <a:pathLst>
              <a:path w="152253" h="37762">
                <a:moveTo>
                  <a:pt x="22712" y="7620"/>
                </a:moveTo>
                <a:lnTo>
                  <a:pt x="14621" y="19756"/>
                </a:lnTo>
                <a:lnTo>
                  <a:pt x="11392" y="23330"/>
                </a:lnTo>
                <a:lnTo>
                  <a:pt x="8391" y="25714"/>
                </a:lnTo>
                <a:lnTo>
                  <a:pt x="1539" y="29539"/>
                </a:lnTo>
                <a:lnTo>
                  <a:pt x="977" y="30699"/>
                </a:lnTo>
                <a:lnTo>
                  <a:pt x="601" y="32320"/>
                </a:lnTo>
                <a:lnTo>
                  <a:pt x="0" y="36958"/>
                </a:lnTo>
                <a:lnTo>
                  <a:pt x="797" y="37339"/>
                </a:lnTo>
                <a:lnTo>
                  <a:pt x="3941" y="37761"/>
                </a:lnTo>
                <a:lnTo>
                  <a:pt x="8504" y="37027"/>
                </a:lnTo>
                <a:lnTo>
                  <a:pt x="14933" y="35692"/>
                </a:lnTo>
                <a:lnTo>
                  <a:pt x="22606" y="33955"/>
                </a:lnTo>
                <a:lnTo>
                  <a:pt x="30262" y="32797"/>
                </a:lnTo>
                <a:lnTo>
                  <a:pt x="37905" y="32024"/>
                </a:lnTo>
                <a:lnTo>
                  <a:pt x="45540" y="31509"/>
                </a:lnTo>
                <a:lnTo>
                  <a:pt x="53171" y="30319"/>
                </a:lnTo>
                <a:lnTo>
                  <a:pt x="60798" y="28680"/>
                </a:lnTo>
                <a:lnTo>
                  <a:pt x="68423" y="26740"/>
                </a:lnTo>
                <a:lnTo>
                  <a:pt x="76046" y="24600"/>
                </a:lnTo>
                <a:lnTo>
                  <a:pt x="91289" y="19964"/>
                </a:lnTo>
                <a:lnTo>
                  <a:pt x="152252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1197"/>
          <p:cNvSpPr/>
          <p:nvPr/>
        </p:nvSpPr>
        <p:spPr>
          <a:xfrm>
            <a:off x="5414460" y="4107273"/>
            <a:ext cx="1176841" cy="449387"/>
          </a:xfrm>
          <a:custGeom>
            <a:avLst/>
            <a:gdLst/>
            <a:ahLst/>
            <a:cxnLst/>
            <a:rect l="0" t="0" r="0" b="0"/>
            <a:pathLst>
              <a:path w="1176841" h="449387">
                <a:moveTo>
                  <a:pt x="1176840" y="167547"/>
                </a:moveTo>
                <a:lnTo>
                  <a:pt x="1159674" y="150380"/>
                </a:lnTo>
                <a:lnTo>
                  <a:pt x="1157776" y="147636"/>
                </a:lnTo>
                <a:lnTo>
                  <a:pt x="1154479" y="138626"/>
                </a:lnTo>
                <a:lnTo>
                  <a:pt x="1148842" y="131292"/>
                </a:lnTo>
                <a:lnTo>
                  <a:pt x="1146249" y="124161"/>
                </a:lnTo>
                <a:lnTo>
                  <a:pt x="1139897" y="115685"/>
                </a:lnTo>
                <a:lnTo>
                  <a:pt x="1139253" y="112606"/>
                </a:lnTo>
                <a:lnTo>
                  <a:pt x="1139082" y="110600"/>
                </a:lnTo>
                <a:lnTo>
                  <a:pt x="1138121" y="108416"/>
                </a:lnTo>
                <a:lnTo>
                  <a:pt x="1134796" y="103731"/>
                </a:lnTo>
                <a:lnTo>
                  <a:pt x="1132723" y="102143"/>
                </a:lnTo>
                <a:lnTo>
                  <a:pt x="1130496" y="101084"/>
                </a:lnTo>
                <a:lnTo>
                  <a:pt x="1128164" y="100379"/>
                </a:lnTo>
                <a:lnTo>
                  <a:pt x="1123315" y="97337"/>
                </a:lnTo>
                <a:lnTo>
                  <a:pt x="1108243" y="83584"/>
                </a:lnTo>
                <a:lnTo>
                  <a:pt x="1105709" y="81092"/>
                </a:lnTo>
                <a:lnTo>
                  <a:pt x="1102327" y="79430"/>
                </a:lnTo>
                <a:lnTo>
                  <a:pt x="1090320" y="76245"/>
                </a:lnTo>
                <a:lnTo>
                  <a:pt x="1067672" y="63196"/>
                </a:lnTo>
                <a:lnTo>
                  <a:pt x="1061152" y="58234"/>
                </a:lnTo>
                <a:lnTo>
                  <a:pt x="1057381" y="56571"/>
                </a:lnTo>
                <a:lnTo>
                  <a:pt x="1034255" y="49640"/>
                </a:lnTo>
                <a:lnTo>
                  <a:pt x="1009154" y="37867"/>
                </a:lnTo>
                <a:lnTo>
                  <a:pt x="999020" y="33711"/>
                </a:lnTo>
                <a:lnTo>
                  <a:pt x="978716" y="28786"/>
                </a:lnTo>
                <a:lnTo>
                  <a:pt x="968558" y="25443"/>
                </a:lnTo>
                <a:lnTo>
                  <a:pt x="931996" y="17765"/>
                </a:lnTo>
                <a:lnTo>
                  <a:pt x="900064" y="13407"/>
                </a:lnTo>
                <a:lnTo>
                  <a:pt x="865440" y="8689"/>
                </a:lnTo>
                <a:lnTo>
                  <a:pt x="837817" y="7871"/>
                </a:lnTo>
                <a:lnTo>
                  <a:pt x="717091" y="7530"/>
                </a:lnTo>
                <a:lnTo>
                  <a:pt x="686617" y="3483"/>
                </a:lnTo>
                <a:lnTo>
                  <a:pt x="656139" y="967"/>
                </a:lnTo>
                <a:lnTo>
                  <a:pt x="621615" y="221"/>
                </a:lnTo>
                <a:lnTo>
                  <a:pt x="588619" y="0"/>
                </a:lnTo>
                <a:lnTo>
                  <a:pt x="553349" y="3980"/>
                </a:lnTo>
                <a:lnTo>
                  <a:pt x="520132" y="6476"/>
                </a:lnTo>
                <a:lnTo>
                  <a:pt x="484796" y="7215"/>
                </a:lnTo>
                <a:lnTo>
                  <a:pt x="460043" y="9647"/>
                </a:lnTo>
                <a:lnTo>
                  <a:pt x="420049" y="15775"/>
                </a:lnTo>
                <a:lnTo>
                  <a:pt x="391755" y="20506"/>
                </a:lnTo>
                <a:lnTo>
                  <a:pt x="326245" y="32964"/>
                </a:lnTo>
                <a:lnTo>
                  <a:pt x="300676" y="40282"/>
                </a:lnTo>
                <a:lnTo>
                  <a:pt x="264738" y="51663"/>
                </a:lnTo>
                <a:lnTo>
                  <a:pt x="230383" y="62655"/>
                </a:lnTo>
                <a:lnTo>
                  <a:pt x="195651" y="74379"/>
                </a:lnTo>
                <a:lnTo>
                  <a:pt x="175183" y="81266"/>
                </a:lnTo>
                <a:lnTo>
                  <a:pt x="149379" y="93816"/>
                </a:lnTo>
                <a:lnTo>
                  <a:pt x="125647" y="104120"/>
                </a:lnTo>
                <a:lnTo>
                  <a:pt x="102529" y="117521"/>
                </a:lnTo>
                <a:lnTo>
                  <a:pt x="80439" y="131370"/>
                </a:lnTo>
                <a:lnTo>
                  <a:pt x="62793" y="142058"/>
                </a:lnTo>
                <a:lnTo>
                  <a:pt x="46840" y="155573"/>
                </a:lnTo>
                <a:lnTo>
                  <a:pt x="36513" y="165330"/>
                </a:lnTo>
                <a:lnTo>
                  <a:pt x="28537" y="175311"/>
                </a:lnTo>
                <a:lnTo>
                  <a:pt x="22170" y="185391"/>
                </a:lnTo>
                <a:lnTo>
                  <a:pt x="16517" y="195516"/>
                </a:lnTo>
                <a:lnTo>
                  <a:pt x="8576" y="206690"/>
                </a:lnTo>
                <a:lnTo>
                  <a:pt x="860" y="219409"/>
                </a:lnTo>
                <a:lnTo>
                  <a:pt x="0" y="224135"/>
                </a:lnTo>
                <a:lnTo>
                  <a:pt x="274" y="228979"/>
                </a:lnTo>
                <a:lnTo>
                  <a:pt x="1988" y="239724"/>
                </a:lnTo>
                <a:lnTo>
                  <a:pt x="2750" y="252966"/>
                </a:lnTo>
                <a:lnTo>
                  <a:pt x="5346" y="265060"/>
                </a:lnTo>
                <a:lnTo>
                  <a:pt x="7225" y="270656"/>
                </a:lnTo>
                <a:lnTo>
                  <a:pt x="13827" y="281389"/>
                </a:lnTo>
                <a:lnTo>
                  <a:pt x="22405" y="291803"/>
                </a:lnTo>
                <a:lnTo>
                  <a:pt x="31863" y="302076"/>
                </a:lnTo>
                <a:lnTo>
                  <a:pt x="46707" y="313335"/>
                </a:lnTo>
                <a:lnTo>
                  <a:pt x="65874" y="326078"/>
                </a:lnTo>
                <a:lnTo>
                  <a:pt x="87641" y="336534"/>
                </a:lnTo>
                <a:lnTo>
                  <a:pt x="110177" y="349039"/>
                </a:lnTo>
                <a:lnTo>
                  <a:pt x="146630" y="362351"/>
                </a:lnTo>
                <a:lnTo>
                  <a:pt x="175538" y="370517"/>
                </a:lnTo>
                <a:lnTo>
                  <a:pt x="210749" y="380862"/>
                </a:lnTo>
                <a:lnTo>
                  <a:pt x="280316" y="398685"/>
                </a:lnTo>
                <a:lnTo>
                  <a:pt x="359106" y="416467"/>
                </a:lnTo>
                <a:lnTo>
                  <a:pt x="394469" y="423240"/>
                </a:lnTo>
                <a:lnTo>
                  <a:pt x="427619" y="426470"/>
                </a:lnTo>
                <a:lnTo>
                  <a:pt x="463029" y="431566"/>
                </a:lnTo>
                <a:lnTo>
                  <a:pt x="496193" y="433453"/>
                </a:lnTo>
                <a:lnTo>
                  <a:pt x="532454" y="434859"/>
                </a:lnTo>
                <a:lnTo>
                  <a:pt x="557424" y="438188"/>
                </a:lnTo>
                <a:lnTo>
                  <a:pt x="582632" y="440232"/>
                </a:lnTo>
                <a:lnTo>
                  <a:pt x="618367" y="443640"/>
                </a:lnTo>
                <a:lnTo>
                  <a:pt x="650404" y="447755"/>
                </a:lnTo>
                <a:lnTo>
                  <a:pt x="681345" y="448974"/>
                </a:lnTo>
                <a:lnTo>
                  <a:pt x="722141" y="449386"/>
                </a:lnTo>
                <a:lnTo>
                  <a:pt x="752648" y="445412"/>
                </a:lnTo>
                <a:lnTo>
                  <a:pt x="793298" y="441721"/>
                </a:lnTo>
                <a:lnTo>
                  <a:pt x="824626" y="436838"/>
                </a:lnTo>
                <a:lnTo>
                  <a:pt x="858649" y="434168"/>
                </a:lnTo>
                <a:lnTo>
                  <a:pt x="886417" y="428391"/>
                </a:lnTo>
                <a:lnTo>
                  <a:pt x="914870" y="421317"/>
                </a:lnTo>
                <a:lnTo>
                  <a:pt x="949927" y="411341"/>
                </a:lnTo>
                <a:lnTo>
                  <a:pt x="985168" y="401218"/>
                </a:lnTo>
                <a:lnTo>
                  <a:pt x="1025397" y="385986"/>
                </a:lnTo>
                <a:lnTo>
                  <a:pt x="1054377" y="373287"/>
                </a:lnTo>
                <a:lnTo>
                  <a:pt x="1067741" y="365668"/>
                </a:lnTo>
                <a:lnTo>
                  <a:pt x="1082541" y="352967"/>
                </a:lnTo>
                <a:lnTo>
                  <a:pt x="1087798" y="347888"/>
                </a:lnTo>
                <a:lnTo>
                  <a:pt x="1095518" y="336222"/>
                </a:lnTo>
                <a:lnTo>
                  <a:pt x="1103168" y="326087"/>
                </a:lnTo>
                <a:lnTo>
                  <a:pt x="1104865" y="322347"/>
                </a:lnTo>
                <a:lnTo>
                  <a:pt x="1108101" y="308993"/>
                </a:lnTo>
                <a:lnTo>
                  <a:pt x="1111858" y="299274"/>
                </a:lnTo>
                <a:lnTo>
                  <a:pt x="1114093" y="289310"/>
                </a:lnTo>
                <a:lnTo>
                  <a:pt x="1115086" y="279238"/>
                </a:lnTo>
                <a:lnTo>
                  <a:pt x="1115527" y="269116"/>
                </a:lnTo>
                <a:lnTo>
                  <a:pt x="1115775" y="253898"/>
                </a:lnTo>
                <a:lnTo>
                  <a:pt x="1115877" y="208187"/>
                </a:lnTo>
                <a:lnTo>
                  <a:pt x="1113621" y="198027"/>
                </a:lnTo>
                <a:lnTo>
                  <a:pt x="1110642" y="187867"/>
                </a:lnTo>
                <a:lnTo>
                  <a:pt x="1109318" y="177707"/>
                </a:lnTo>
                <a:lnTo>
                  <a:pt x="1106473" y="167547"/>
                </a:lnTo>
                <a:lnTo>
                  <a:pt x="1102386" y="157387"/>
                </a:lnTo>
                <a:lnTo>
                  <a:pt x="1097747" y="147227"/>
                </a:lnTo>
                <a:lnTo>
                  <a:pt x="1087871" y="126907"/>
                </a:lnTo>
                <a:lnTo>
                  <a:pt x="1082829" y="116747"/>
                </a:lnTo>
                <a:lnTo>
                  <a:pt x="1075508" y="106587"/>
                </a:lnTo>
                <a:lnTo>
                  <a:pt x="1066610" y="97274"/>
                </a:lnTo>
                <a:lnTo>
                  <a:pt x="1057011" y="90313"/>
                </a:lnTo>
                <a:lnTo>
                  <a:pt x="1023711" y="76305"/>
                </a:lnTo>
                <a:lnTo>
                  <a:pt x="989770" y="65987"/>
                </a:lnTo>
                <a:lnTo>
                  <a:pt x="956406" y="58339"/>
                </a:lnTo>
                <a:lnTo>
                  <a:pt x="919709" y="54756"/>
                </a:lnTo>
                <a:lnTo>
                  <a:pt x="892380" y="53918"/>
                </a:lnTo>
                <a:lnTo>
                  <a:pt x="803238" y="53306"/>
                </a:lnTo>
                <a:lnTo>
                  <a:pt x="712020" y="5324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1198"/>
          <p:cNvSpPr/>
          <p:nvPr/>
        </p:nvSpPr>
        <p:spPr>
          <a:xfrm>
            <a:off x="1989306" y="504545"/>
            <a:ext cx="578603" cy="554503"/>
          </a:xfrm>
          <a:custGeom>
            <a:avLst/>
            <a:gdLst/>
            <a:ahLst/>
            <a:cxnLst/>
            <a:rect l="0" t="0" r="0" b="0"/>
            <a:pathLst>
              <a:path w="578603" h="554503">
                <a:moveTo>
                  <a:pt x="510054" y="112675"/>
                </a:moveTo>
                <a:lnTo>
                  <a:pt x="485783" y="84359"/>
                </a:lnTo>
                <a:lnTo>
                  <a:pt x="477786" y="74324"/>
                </a:lnTo>
                <a:lnTo>
                  <a:pt x="466644" y="58659"/>
                </a:lnTo>
                <a:lnTo>
                  <a:pt x="456612" y="48310"/>
                </a:lnTo>
                <a:lnTo>
                  <a:pt x="441444" y="35466"/>
                </a:lnTo>
                <a:lnTo>
                  <a:pt x="425193" y="20001"/>
                </a:lnTo>
                <a:lnTo>
                  <a:pt x="421307" y="17872"/>
                </a:lnTo>
                <a:lnTo>
                  <a:pt x="407747" y="14030"/>
                </a:lnTo>
                <a:lnTo>
                  <a:pt x="392158" y="8752"/>
                </a:lnTo>
                <a:lnTo>
                  <a:pt x="378916" y="7220"/>
                </a:lnTo>
                <a:lnTo>
                  <a:pt x="361226" y="2313"/>
                </a:lnTo>
                <a:lnTo>
                  <a:pt x="345977" y="125"/>
                </a:lnTo>
                <a:lnTo>
                  <a:pt x="329604" y="0"/>
                </a:lnTo>
                <a:lnTo>
                  <a:pt x="316683" y="2766"/>
                </a:lnTo>
                <a:lnTo>
                  <a:pt x="303038" y="6818"/>
                </a:lnTo>
                <a:lnTo>
                  <a:pt x="287660" y="11441"/>
                </a:lnTo>
                <a:lnTo>
                  <a:pt x="269537" y="16318"/>
                </a:lnTo>
                <a:lnTo>
                  <a:pt x="252451" y="23565"/>
                </a:lnTo>
                <a:lnTo>
                  <a:pt x="236390" y="32431"/>
                </a:lnTo>
                <a:lnTo>
                  <a:pt x="220786" y="42015"/>
                </a:lnTo>
                <a:lnTo>
                  <a:pt x="205383" y="54177"/>
                </a:lnTo>
                <a:lnTo>
                  <a:pt x="190072" y="67203"/>
                </a:lnTo>
                <a:lnTo>
                  <a:pt x="174800" y="78636"/>
                </a:lnTo>
                <a:lnTo>
                  <a:pt x="147877" y="98638"/>
                </a:lnTo>
                <a:lnTo>
                  <a:pt x="130646" y="113210"/>
                </a:lnTo>
                <a:lnTo>
                  <a:pt x="114522" y="128153"/>
                </a:lnTo>
                <a:lnTo>
                  <a:pt x="91164" y="150845"/>
                </a:lnTo>
                <a:lnTo>
                  <a:pt x="75807" y="166046"/>
                </a:lnTo>
                <a:lnTo>
                  <a:pt x="69003" y="174503"/>
                </a:lnTo>
                <a:lnTo>
                  <a:pt x="62773" y="183527"/>
                </a:lnTo>
                <a:lnTo>
                  <a:pt x="51336" y="201738"/>
                </a:lnTo>
                <a:lnTo>
                  <a:pt x="40608" y="218299"/>
                </a:lnTo>
                <a:lnTo>
                  <a:pt x="35377" y="227117"/>
                </a:lnTo>
                <a:lnTo>
                  <a:pt x="30196" y="236383"/>
                </a:lnTo>
                <a:lnTo>
                  <a:pt x="25049" y="245947"/>
                </a:lnTo>
                <a:lnTo>
                  <a:pt x="20771" y="255710"/>
                </a:lnTo>
                <a:lnTo>
                  <a:pt x="17072" y="265605"/>
                </a:lnTo>
                <a:lnTo>
                  <a:pt x="5052" y="301774"/>
                </a:lnTo>
                <a:lnTo>
                  <a:pt x="3206" y="310708"/>
                </a:lnTo>
                <a:lnTo>
                  <a:pt x="1975" y="320050"/>
                </a:lnTo>
                <a:lnTo>
                  <a:pt x="1155" y="329665"/>
                </a:lnTo>
                <a:lnTo>
                  <a:pt x="608" y="338615"/>
                </a:lnTo>
                <a:lnTo>
                  <a:pt x="0" y="355333"/>
                </a:lnTo>
                <a:lnTo>
                  <a:pt x="1988" y="371229"/>
                </a:lnTo>
                <a:lnTo>
                  <a:pt x="5693" y="386761"/>
                </a:lnTo>
                <a:lnTo>
                  <a:pt x="10163" y="402131"/>
                </a:lnTo>
                <a:lnTo>
                  <a:pt x="14971" y="415171"/>
                </a:lnTo>
                <a:lnTo>
                  <a:pt x="20777" y="427458"/>
                </a:lnTo>
                <a:lnTo>
                  <a:pt x="29002" y="441385"/>
                </a:lnTo>
                <a:lnTo>
                  <a:pt x="38302" y="453784"/>
                </a:lnTo>
                <a:lnTo>
                  <a:pt x="48926" y="464939"/>
                </a:lnTo>
                <a:lnTo>
                  <a:pt x="68341" y="480739"/>
                </a:lnTo>
                <a:lnTo>
                  <a:pt x="86041" y="495298"/>
                </a:lnTo>
                <a:lnTo>
                  <a:pt x="106996" y="506197"/>
                </a:lnTo>
                <a:lnTo>
                  <a:pt x="121791" y="515045"/>
                </a:lnTo>
                <a:lnTo>
                  <a:pt x="136832" y="522364"/>
                </a:lnTo>
                <a:lnTo>
                  <a:pt x="151985" y="528439"/>
                </a:lnTo>
                <a:lnTo>
                  <a:pt x="167185" y="533961"/>
                </a:lnTo>
                <a:lnTo>
                  <a:pt x="184666" y="539238"/>
                </a:lnTo>
                <a:lnTo>
                  <a:pt x="213547" y="546968"/>
                </a:lnTo>
                <a:lnTo>
                  <a:pt x="223483" y="549524"/>
                </a:lnTo>
                <a:lnTo>
                  <a:pt x="236880" y="551228"/>
                </a:lnTo>
                <a:lnTo>
                  <a:pt x="252585" y="552363"/>
                </a:lnTo>
                <a:lnTo>
                  <a:pt x="284710" y="553625"/>
                </a:lnTo>
                <a:lnTo>
                  <a:pt x="320989" y="554336"/>
                </a:lnTo>
                <a:lnTo>
                  <a:pt x="339665" y="554502"/>
                </a:lnTo>
                <a:lnTo>
                  <a:pt x="349048" y="553700"/>
                </a:lnTo>
                <a:lnTo>
                  <a:pt x="358690" y="552318"/>
                </a:lnTo>
                <a:lnTo>
                  <a:pt x="368505" y="550550"/>
                </a:lnTo>
                <a:lnTo>
                  <a:pt x="386183" y="548586"/>
                </a:lnTo>
                <a:lnTo>
                  <a:pt x="402507" y="546867"/>
                </a:lnTo>
                <a:lnTo>
                  <a:pt x="418229" y="543280"/>
                </a:lnTo>
                <a:lnTo>
                  <a:pt x="433683" y="538864"/>
                </a:lnTo>
                <a:lnTo>
                  <a:pt x="448171" y="534925"/>
                </a:lnTo>
                <a:lnTo>
                  <a:pt x="460255" y="533175"/>
                </a:lnTo>
                <a:lnTo>
                  <a:pt x="473528" y="527882"/>
                </a:lnTo>
                <a:lnTo>
                  <a:pt x="493023" y="517639"/>
                </a:lnTo>
                <a:lnTo>
                  <a:pt x="504178" y="511099"/>
                </a:lnTo>
                <a:lnTo>
                  <a:pt x="519978" y="497897"/>
                </a:lnTo>
                <a:lnTo>
                  <a:pt x="534538" y="483261"/>
                </a:lnTo>
                <a:lnTo>
                  <a:pt x="545437" y="468200"/>
                </a:lnTo>
                <a:lnTo>
                  <a:pt x="558168" y="452166"/>
                </a:lnTo>
                <a:lnTo>
                  <a:pt x="564740" y="438820"/>
                </a:lnTo>
                <a:lnTo>
                  <a:pt x="568226" y="426679"/>
                </a:lnTo>
                <a:lnTo>
                  <a:pt x="570621" y="414792"/>
                </a:lnTo>
                <a:lnTo>
                  <a:pt x="574508" y="401043"/>
                </a:lnTo>
                <a:lnTo>
                  <a:pt x="576801" y="386465"/>
                </a:lnTo>
                <a:lnTo>
                  <a:pt x="577819" y="371519"/>
                </a:lnTo>
                <a:lnTo>
                  <a:pt x="578272" y="356410"/>
                </a:lnTo>
                <a:lnTo>
                  <a:pt x="578563" y="331251"/>
                </a:lnTo>
                <a:lnTo>
                  <a:pt x="578602" y="317347"/>
                </a:lnTo>
                <a:lnTo>
                  <a:pt x="576363" y="302700"/>
                </a:lnTo>
                <a:lnTo>
                  <a:pt x="572544" y="287724"/>
                </a:lnTo>
                <a:lnTo>
                  <a:pt x="568025" y="272601"/>
                </a:lnTo>
                <a:lnTo>
                  <a:pt x="566482" y="264166"/>
                </a:lnTo>
                <a:lnTo>
                  <a:pt x="565453" y="255155"/>
                </a:lnTo>
                <a:lnTo>
                  <a:pt x="564767" y="245762"/>
                </a:lnTo>
                <a:lnTo>
                  <a:pt x="561769" y="233573"/>
                </a:lnTo>
                <a:lnTo>
                  <a:pt x="557231" y="219520"/>
                </a:lnTo>
                <a:lnTo>
                  <a:pt x="543223" y="180457"/>
                </a:lnTo>
                <a:lnTo>
                  <a:pt x="539787" y="170563"/>
                </a:lnTo>
                <a:lnTo>
                  <a:pt x="535802" y="161427"/>
                </a:lnTo>
                <a:lnTo>
                  <a:pt x="526860" y="144503"/>
                </a:lnTo>
                <a:lnTo>
                  <a:pt x="514984" y="128514"/>
                </a:lnTo>
                <a:lnTo>
                  <a:pt x="502085" y="112941"/>
                </a:lnTo>
                <a:lnTo>
                  <a:pt x="490708" y="97553"/>
                </a:lnTo>
                <a:lnTo>
                  <a:pt x="477749" y="82248"/>
                </a:lnTo>
                <a:lnTo>
                  <a:pt x="463523" y="67825"/>
                </a:lnTo>
                <a:lnTo>
                  <a:pt x="448734" y="55771"/>
                </a:lnTo>
                <a:lnTo>
                  <a:pt x="433693" y="44769"/>
                </a:lnTo>
                <a:lnTo>
                  <a:pt x="426127" y="39464"/>
                </a:lnTo>
                <a:lnTo>
                  <a:pt x="410947" y="33570"/>
                </a:lnTo>
                <a:lnTo>
                  <a:pt x="394886" y="30104"/>
                </a:lnTo>
                <a:lnTo>
                  <a:pt x="376460" y="25741"/>
                </a:lnTo>
                <a:lnTo>
                  <a:pt x="359239" y="25496"/>
                </a:lnTo>
                <a:lnTo>
                  <a:pt x="342272" y="27362"/>
                </a:lnTo>
                <a:lnTo>
                  <a:pt x="333006" y="27860"/>
                </a:lnTo>
                <a:lnTo>
                  <a:pt x="323442" y="28191"/>
                </a:lnTo>
                <a:lnTo>
                  <a:pt x="306042" y="30818"/>
                </a:lnTo>
                <a:lnTo>
                  <a:pt x="281454" y="364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1199"/>
          <p:cNvSpPr/>
          <p:nvPr/>
        </p:nvSpPr>
        <p:spPr>
          <a:xfrm>
            <a:off x="6507480" y="4358640"/>
            <a:ext cx="15241" cy="1"/>
          </a:xfrm>
          <a:custGeom>
            <a:avLst/>
            <a:gdLst/>
            <a:ahLst/>
            <a:cxnLst/>
            <a:rect l="0" t="0" r="0" b="0"/>
            <a:pathLst>
              <a:path w="15241" h="1">
                <a:moveTo>
                  <a:pt x="1524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1200"/>
          <p:cNvSpPr/>
          <p:nvPr/>
        </p:nvSpPr>
        <p:spPr>
          <a:xfrm>
            <a:off x="6583680" y="438150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1201"/>
          <p:cNvSpPr/>
          <p:nvPr/>
        </p:nvSpPr>
        <p:spPr>
          <a:xfrm>
            <a:off x="6499860" y="4335780"/>
            <a:ext cx="14928" cy="15241"/>
          </a:xfrm>
          <a:custGeom>
            <a:avLst/>
            <a:gdLst/>
            <a:ahLst/>
            <a:cxnLst/>
            <a:rect l="0" t="0" r="0" b="0"/>
            <a:pathLst>
              <a:path w="14928" h="15241">
                <a:moveTo>
                  <a:pt x="7620" y="0"/>
                </a:moveTo>
                <a:lnTo>
                  <a:pt x="14927" y="14613"/>
                </a:lnTo>
                <a:lnTo>
                  <a:pt x="14184" y="14821"/>
                </a:lnTo>
                <a:lnTo>
                  <a:pt x="12842" y="14961"/>
                </a:lnTo>
                <a:lnTo>
                  <a:pt x="8651" y="15185"/>
                </a:lnTo>
                <a:lnTo>
                  <a:pt x="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1202"/>
          <p:cNvSpPr/>
          <p:nvPr/>
        </p:nvSpPr>
        <p:spPr>
          <a:xfrm>
            <a:off x="6515100" y="4114800"/>
            <a:ext cx="248142" cy="281939"/>
          </a:xfrm>
          <a:custGeom>
            <a:avLst/>
            <a:gdLst/>
            <a:ahLst/>
            <a:cxnLst/>
            <a:rect l="0" t="0" r="0" b="0"/>
            <a:pathLst>
              <a:path w="248142" h="281939">
                <a:moveTo>
                  <a:pt x="7620" y="236220"/>
                </a:moveTo>
                <a:lnTo>
                  <a:pt x="7620" y="242781"/>
                </a:lnTo>
                <a:lnTo>
                  <a:pt x="6773" y="242288"/>
                </a:lnTo>
                <a:lnTo>
                  <a:pt x="4" y="236223"/>
                </a:lnTo>
                <a:lnTo>
                  <a:pt x="2" y="236222"/>
                </a:lnTo>
                <a:lnTo>
                  <a:pt x="2" y="236222"/>
                </a:lnTo>
                <a:lnTo>
                  <a:pt x="1" y="236220"/>
                </a:lnTo>
                <a:lnTo>
                  <a:pt x="0" y="236220"/>
                </a:lnTo>
                <a:lnTo>
                  <a:pt x="0" y="243747"/>
                </a:lnTo>
                <a:lnTo>
                  <a:pt x="6562" y="250393"/>
                </a:lnTo>
                <a:lnTo>
                  <a:pt x="26561" y="270402"/>
                </a:lnTo>
                <a:lnTo>
                  <a:pt x="28714" y="271708"/>
                </a:lnTo>
                <a:lnTo>
                  <a:pt x="35995" y="273804"/>
                </a:lnTo>
                <a:lnTo>
                  <a:pt x="36696" y="273976"/>
                </a:lnTo>
                <a:lnTo>
                  <a:pt x="43906" y="279489"/>
                </a:lnTo>
                <a:lnTo>
                  <a:pt x="48582" y="280850"/>
                </a:lnTo>
                <a:lnTo>
                  <a:pt x="55975" y="281617"/>
                </a:lnTo>
                <a:lnTo>
                  <a:pt x="62561" y="281898"/>
                </a:lnTo>
                <a:lnTo>
                  <a:pt x="72272" y="281938"/>
                </a:lnTo>
                <a:lnTo>
                  <a:pt x="74429" y="281092"/>
                </a:lnTo>
                <a:lnTo>
                  <a:pt x="81714" y="275908"/>
                </a:lnTo>
                <a:lnTo>
                  <a:pt x="87450" y="270589"/>
                </a:lnTo>
                <a:lnTo>
                  <a:pt x="94302" y="263807"/>
                </a:lnTo>
                <a:lnTo>
                  <a:pt x="99202" y="256665"/>
                </a:lnTo>
                <a:lnTo>
                  <a:pt x="101695" y="252390"/>
                </a:lnTo>
                <a:lnTo>
                  <a:pt x="104204" y="247847"/>
                </a:lnTo>
                <a:lnTo>
                  <a:pt x="109248" y="238283"/>
                </a:lnTo>
                <a:lnTo>
                  <a:pt x="132080" y="193028"/>
                </a:lnTo>
                <a:lnTo>
                  <a:pt x="135467" y="187105"/>
                </a:lnTo>
                <a:lnTo>
                  <a:pt x="139418" y="180616"/>
                </a:lnTo>
                <a:lnTo>
                  <a:pt x="143745" y="173751"/>
                </a:lnTo>
                <a:lnTo>
                  <a:pt x="147476" y="167480"/>
                </a:lnTo>
                <a:lnTo>
                  <a:pt x="150811" y="161607"/>
                </a:lnTo>
                <a:lnTo>
                  <a:pt x="156773" y="150565"/>
                </a:lnTo>
                <a:lnTo>
                  <a:pt x="162246" y="140013"/>
                </a:lnTo>
                <a:lnTo>
                  <a:pt x="164891" y="133982"/>
                </a:lnTo>
                <a:lnTo>
                  <a:pt x="167500" y="127422"/>
                </a:lnTo>
                <a:lnTo>
                  <a:pt x="170087" y="120508"/>
                </a:lnTo>
                <a:lnTo>
                  <a:pt x="172658" y="114205"/>
                </a:lnTo>
                <a:lnTo>
                  <a:pt x="175219" y="108310"/>
                </a:lnTo>
                <a:lnTo>
                  <a:pt x="180322" y="97244"/>
                </a:lnTo>
                <a:lnTo>
                  <a:pt x="185412" y="86682"/>
                </a:lnTo>
                <a:lnTo>
                  <a:pt x="188801" y="81495"/>
                </a:lnTo>
                <a:lnTo>
                  <a:pt x="192753" y="76343"/>
                </a:lnTo>
                <a:lnTo>
                  <a:pt x="197083" y="71215"/>
                </a:lnTo>
                <a:lnTo>
                  <a:pt x="204150" y="63260"/>
                </a:lnTo>
                <a:lnTo>
                  <a:pt x="210114" y="56055"/>
                </a:lnTo>
                <a:lnTo>
                  <a:pt x="212889" y="51764"/>
                </a:lnTo>
                <a:lnTo>
                  <a:pt x="218230" y="43326"/>
                </a:lnTo>
                <a:lnTo>
                  <a:pt x="223427" y="36754"/>
                </a:lnTo>
                <a:lnTo>
                  <a:pt x="231112" y="28294"/>
                </a:lnTo>
                <a:lnTo>
                  <a:pt x="238751" y="20425"/>
                </a:lnTo>
                <a:lnTo>
                  <a:pt x="240447" y="17850"/>
                </a:lnTo>
                <a:lnTo>
                  <a:pt x="242332" y="12731"/>
                </a:lnTo>
                <a:lnTo>
                  <a:pt x="243393" y="5089"/>
                </a:lnTo>
                <a:lnTo>
                  <a:pt x="244388" y="3393"/>
                </a:lnTo>
                <a:lnTo>
                  <a:pt x="245899" y="2262"/>
                </a:lnTo>
                <a:lnTo>
                  <a:pt x="247753" y="1508"/>
                </a:lnTo>
                <a:lnTo>
                  <a:pt x="248141" y="1005"/>
                </a:lnTo>
                <a:lnTo>
                  <a:pt x="247555" y="670"/>
                </a:lnTo>
                <a:lnTo>
                  <a:pt x="243483" y="88"/>
                </a:lnTo>
                <a:lnTo>
                  <a:pt x="237902" y="26"/>
                </a:lnTo>
                <a:lnTo>
                  <a:pt x="2209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1203"/>
          <p:cNvSpPr/>
          <p:nvPr/>
        </p:nvSpPr>
        <p:spPr>
          <a:xfrm>
            <a:off x="374474" y="5130662"/>
            <a:ext cx="2562584" cy="942445"/>
          </a:xfrm>
          <a:custGeom>
            <a:avLst/>
            <a:gdLst/>
            <a:ahLst/>
            <a:cxnLst/>
            <a:rect l="0" t="0" r="0" b="0"/>
            <a:pathLst>
              <a:path w="2562584" h="942445">
                <a:moveTo>
                  <a:pt x="2124886" y="89038"/>
                </a:moveTo>
                <a:lnTo>
                  <a:pt x="2112751" y="89038"/>
                </a:lnTo>
                <a:lnTo>
                  <a:pt x="2102277" y="86780"/>
                </a:lnTo>
                <a:lnTo>
                  <a:pt x="2091977" y="83801"/>
                </a:lnTo>
                <a:lnTo>
                  <a:pt x="2017341" y="66021"/>
                </a:lnTo>
                <a:lnTo>
                  <a:pt x="1966445" y="54304"/>
                </a:lnTo>
                <a:lnTo>
                  <a:pt x="1886872" y="42846"/>
                </a:lnTo>
                <a:lnTo>
                  <a:pt x="1812308" y="34068"/>
                </a:lnTo>
                <a:lnTo>
                  <a:pt x="1736252" y="22573"/>
                </a:lnTo>
                <a:lnTo>
                  <a:pt x="1657807" y="14612"/>
                </a:lnTo>
                <a:lnTo>
                  <a:pt x="1584415" y="12225"/>
                </a:lnTo>
                <a:lnTo>
                  <a:pt x="1514188" y="6309"/>
                </a:lnTo>
                <a:lnTo>
                  <a:pt x="1444973" y="5361"/>
                </a:lnTo>
                <a:lnTo>
                  <a:pt x="1370278" y="0"/>
                </a:lnTo>
                <a:lnTo>
                  <a:pt x="1309501" y="330"/>
                </a:lnTo>
                <a:lnTo>
                  <a:pt x="1244532" y="4252"/>
                </a:lnTo>
                <a:lnTo>
                  <a:pt x="1165236" y="7349"/>
                </a:lnTo>
                <a:lnTo>
                  <a:pt x="1099854" y="11754"/>
                </a:lnTo>
                <a:lnTo>
                  <a:pt x="1029867" y="18707"/>
                </a:lnTo>
                <a:lnTo>
                  <a:pt x="937164" y="30722"/>
                </a:lnTo>
                <a:lnTo>
                  <a:pt x="845192" y="37300"/>
                </a:lnTo>
                <a:lnTo>
                  <a:pt x="773698" y="46175"/>
                </a:lnTo>
                <a:lnTo>
                  <a:pt x="666934" y="67686"/>
                </a:lnTo>
                <a:lnTo>
                  <a:pt x="595807" y="79521"/>
                </a:lnTo>
                <a:lnTo>
                  <a:pt x="524686" y="97287"/>
                </a:lnTo>
                <a:lnTo>
                  <a:pt x="457611" y="117103"/>
                </a:lnTo>
                <a:lnTo>
                  <a:pt x="374073" y="142395"/>
                </a:lnTo>
                <a:lnTo>
                  <a:pt x="301558" y="168627"/>
                </a:lnTo>
                <a:lnTo>
                  <a:pt x="244579" y="194130"/>
                </a:lnTo>
                <a:lnTo>
                  <a:pt x="180334" y="220909"/>
                </a:lnTo>
                <a:lnTo>
                  <a:pt x="126384" y="246490"/>
                </a:lnTo>
                <a:lnTo>
                  <a:pt x="83458" y="271914"/>
                </a:lnTo>
                <a:lnTo>
                  <a:pt x="56436" y="292237"/>
                </a:lnTo>
                <a:lnTo>
                  <a:pt x="34792" y="317795"/>
                </a:lnTo>
                <a:lnTo>
                  <a:pt x="20169" y="335559"/>
                </a:lnTo>
                <a:lnTo>
                  <a:pt x="7214" y="363888"/>
                </a:lnTo>
                <a:lnTo>
                  <a:pt x="2599" y="379680"/>
                </a:lnTo>
                <a:lnTo>
                  <a:pt x="0" y="406765"/>
                </a:lnTo>
                <a:lnTo>
                  <a:pt x="77" y="432099"/>
                </a:lnTo>
                <a:lnTo>
                  <a:pt x="4239" y="459832"/>
                </a:lnTo>
                <a:lnTo>
                  <a:pt x="6695" y="485359"/>
                </a:lnTo>
                <a:lnTo>
                  <a:pt x="10270" y="504222"/>
                </a:lnTo>
                <a:lnTo>
                  <a:pt x="21088" y="529838"/>
                </a:lnTo>
                <a:lnTo>
                  <a:pt x="39063" y="557559"/>
                </a:lnTo>
                <a:lnTo>
                  <a:pt x="56430" y="583176"/>
                </a:lnTo>
                <a:lnTo>
                  <a:pt x="80391" y="606854"/>
                </a:lnTo>
                <a:lnTo>
                  <a:pt x="104894" y="629956"/>
                </a:lnTo>
                <a:lnTo>
                  <a:pt x="132286" y="652888"/>
                </a:lnTo>
                <a:lnTo>
                  <a:pt x="161852" y="675768"/>
                </a:lnTo>
                <a:lnTo>
                  <a:pt x="196105" y="698635"/>
                </a:lnTo>
                <a:lnTo>
                  <a:pt x="240369" y="729118"/>
                </a:lnTo>
                <a:lnTo>
                  <a:pt x="277414" y="751978"/>
                </a:lnTo>
                <a:lnTo>
                  <a:pt x="335013" y="780200"/>
                </a:lnTo>
                <a:lnTo>
                  <a:pt x="410495" y="807560"/>
                </a:lnTo>
                <a:lnTo>
                  <a:pt x="486600" y="833219"/>
                </a:lnTo>
                <a:lnTo>
                  <a:pt x="558869" y="852724"/>
                </a:lnTo>
                <a:lnTo>
                  <a:pt x="633352" y="867865"/>
                </a:lnTo>
                <a:lnTo>
                  <a:pt x="708993" y="882867"/>
                </a:lnTo>
                <a:lnTo>
                  <a:pt x="787090" y="899219"/>
                </a:lnTo>
                <a:lnTo>
                  <a:pt x="847498" y="908682"/>
                </a:lnTo>
                <a:lnTo>
                  <a:pt x="909141" y="917694"/>
                </a:lnTo>
                <a:lnTo>
                  <a:pt x="974443" y="929020"/>
                </a:lnTo>
                <a:lnTo>
                  <a:pt x="1082140" y="938134"/>
                </a:lnTo>
                <a:lnTo>
                  <a:pt x="1145835" y="941191"/>
                </a:lnTo>
                <a:lnTo>
                  <a:pt x="1211650" y="942096"/>
                </a:lnTo>
                <a:lnTo>
                  <a:pt x="1347748" y="942444"/>
                </a:lnTo>
                <a:lnTo>
                  <a:pt x="1416256" y="938423"/>
                </a:lnTo>
                <a:lnTo>
                  <a:pt x="1507672" y="934716"/>
                </a:lnTo>
                <a:lnTo>
                  <a:pt x="1576248" y="929830"/>
                </a:lnTo>
                <a:lnTo>
                  <a:pt x="1644826" y="927159"/>
                </a:lnTo>
                <a:lnTo>
                  <a:pt x="1712559" y="921382"/>
                </a:lnTo>
                <a:lnTo>
                  <a:pt x="1888980" y="901807"/>
                </a:lnTo>
                <a:lnTo>
                  <a:pt x="1957339" y="890164"/>
                </a:lnTo>
                <a:lnTo>
                  <a:pt x="2037383" y="871059"/>
                </a:lnTo>
                <a:lnTo>
                  <a:pt x="2137770" y="845919"/>
                </a:lnTo>
                <a:lnTo>
                  <a:pt x="2211972" y="820393"/>
                </a:lnTo>
                <a:lnTo>
                  <a:pt x="2278683" y="795910"/>
                </a:lnTo>
                <a:lnTo>
                  <a:pt x="2340591" y="766864"/>
                </a:lnTo>
                <a:lnTo>
                  <a:pt x="2421801" y="725512"/>
                </a:lnTo>
                <a:lnTo>
                  <a:pt x="2469082" y="697926"/>
                </a:lnTo>
                <a:lnTo>
                  <a:pt x="2496392" y="675567"/>
                </a:lnTo>
                <a:lnTo>
                  <a:pt x="2519724" y="652856"/>
                </a:lnTo>
                <a:lnTo>
                  <a:pt x="2537738" y="630039"/>
                </a:lnTo>
                <a:lnTo>
                  <a:pt x="2548546" y="614810"/>
                </a:lnTo>
                <a:lnTo>
                  <a:pt x="2554480" y="599574"/>
                </a:lnTo>
                <a:lnTo>
                  <a:pt x="2560077" y="574459"/>
                </a:lnTo>
                <a:lnTo>
                  <a:pt x="2562333" y="565052"/>
                </a:lnTo>
                <a:lnTo>
                  <a:pt x="2562583" y="545569"/>
                </a:lnTo>
                <a:lnTo>
                  <a:pt x="2559871" y="525621"/>
                </a:lnTo>
                <a:lnTo>
                  <a:pt x="2555843" y="505465"/>
                </a:lnTo>
                <a:lnTo>
                  <a:pt x="2548973" y="485220"/>
                </a:lnTo>
                <a:lnTo>
                  <a:pt x="2539430" y="463238"/>
                </a:lnTo>
                <a:lnTo>
                  <a:pt x="2526721" y="436536"/>
                </a:lnTo>
                <a:lnTo>
                  <a:pt x="2512606" y="412250"/>
                </a:lnTo>
                <a:lnTo>
                  <a:pt x="2496172" y="389321"/>
                </a:lnTo>
                <a:lnTo>
                  <a:pt x="2474757" y="365020"/>
                </a:lnTo>
                <a:lnTo>
                  <a:pt x="2451129" y="342365"/>
                </a:lnTo>
                <a:lnTo>
                  <a:pt x="2425669" y="321008"/>
                </a:lnTo>
                <a:lnTo>
                  <a:pt x="2397421" y="300227"/>
                </a:lnTo>
                <a:lnTo>
                  <a:pt x="2365675" y="279702"/>
                </a:lnTo>
                <a:lnTo>
                  <a:pt x="2314481" y="253622"/>
                </a:lnTo>
                <a:lnTo>
                  <a:pt x="2244087" y="225594"/>
                </a:lnTo>
                <a:lnTo>
                  <a:pt x="2166181" y="207766"/>
                </a:lnTo>
                <a:lnTo>
                  <a:pt x="2099868" y="198817"/>
                </a:lnTo>
                <a:lnTo>
                  <a:pt x="2026974" y="191650"/>
                </a:lnTo>
                <a:lnTo>
                  <a:pt x="1950907" y="189150"/>
                </a:lnTo>
                <a:lnTo>
                  <a:pt x="1842946" y="1880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1204"/>
          <p:cNvSpPr/>
          <p:nvPr/>
        </p:nvSpPr>
        <p:spPr>
          <a:xfrm>
            <a:off x="5084926" y="5417820"/>
            <a:ext cx="1898034" cy="768015"/>
          </a:xfrm>
          <a:custGeom>
            <a:avLst/>
            <a:gdLst/>
            <a:ahLst/>
            <a:cxnLst/>
            <a:rect l="0" t="0" r="0" b="0"/>
            <a:pathLst>
              <a:path w="1898034" h="768015">
                <a:moveTo>
                  <a:pt x="1620673" y="259080"/>
                </a:moveTo>
                <a:lnTo>
                  <a:pt x="1620673" y="241913"/>
                </a:lnTo>
                <a:lnTo>
                  <a:pt x="1619828" y="239168"/>
                </a:lnTo>
                <a:lnTo>
                  <a:pt x="1615436" y="231261"/>
                </a:lnTo>
                <a:lnTo>
                  <a:pt x="1612913" y="223555"/>
                </a:lnTo>
                <a:lnTo>
                  <a:pt x="1607179" y="215911"/>
                </a:lnTo>
                <a:lnTo>
                  <a:pt x="1587623" y="195580"/>
                </a:lnTo>
                <a:lnTo>
                  <a:pt x="1553441" y="172720"/>
                </a:lnTo>
                <a:lnTo>
                  <a:pt x="1546202" y="169897"/>
                </a:lnTo>
                <a:lnTo>
                  <a:pt x="1539315" y="167796"/>
                </a:lnTo>
                <a:lnTo>
                  <a:pt x="1491088" y="144738"/>
                </a:lnTo>
                <a:lnTo>
                  <a:pt x="1450491" y="125305"/>
                </a:lnTo>
                <a:lnTo>
                  <a:pt x="1392687" y="111446"/>
                </a:lnTo>
                <a:lnTo>
                  <a:pt x="1335801" y="103053"/>
                </a:lnTo>
                <a:lnTo>
                  <a:pt x="1283084" y="93555"/>
                </a:lnTo>
                <a:lnTo>
                  <a:pt x="1234138" y="87812"/>
                </a:lnTo>
                <a:lnTo>
                  <a:pt x="1184550" y="83762"/>
                </a:lnTo>
                <a:lnTo>
                  <a:pt x="1126843" y="77363"/>
                </a:lnTo>
                <a:lnTo>
                  <a:pt x="1071666" y="75583"/>
                </a:lnTo>
                <a:lnTo>
                  <a:pt x="1019123" y="70214"/>
                </a:lnTo>
                <a:lnTo>
                  <a:pt x="980722" y="71322"/>
                </a:lnTo>
                <a:lnTo>
                  <a:pt x="925774" y="75236"/>
                </a:lnTo>
                <a:lnTo>
                  <a:pt x="866001" y="81246"/>
                </a:lnTo>
                <a:lnTo>
                  <a:pt x="820488" y="83904"/>
                </a:lnTo>
                <a:lnTo>
                  <a:pt x="773981" y="89678"/>
                </a:lnTo>
                <a:lnTo>
                  <a:pt x="723890" y="96750"/>
                </a:lnTo>
                <a:lnTo>
                  <a:pt x="589081" y="116849"/>
                </a:lnTo>
                <a:lnTo>
                  <a:pt x="535989" y="128508"/>
                </a:lnTo>
                <a:lnTo>
                  <a:pt x="464953" y="142381"/>
                </a:lnTo>
                <a:lnTo>
                  <a:pt x="412474" y="155735"/>
                </a:lnTo>
                <a:lnTo>
                  <a:pt x="364376" y="170415"/>
                </a:lnTo>
                <a:lnTo>
                  <a:pt x="287307" y="195611"/>
                </a:lnTo>
                <a:lnTo>
                  <a:pt x="238407" y="216753"/>
                </a:lnTo>
                <a:lnTo>
                  <a:pt x="206497" y="237225"/>
                </a:lnTo>
                <a:lnTo>
                  <a:pt x="175592" y="259378"/>
                </a:lnTo>
                <a:lnTo>
                  <a:pt x="145834" y="282028"/>
                </a:lnTo>
                <a:lnTo>
                  <a:pt x="121400" y="304826"/>
                </a:lnTo>
                <a:lnTo>
                  <a:pt x="103060" y="327668"/>
                </a:lnTo>
                <a:lnTo>
                  <a:pt x="86054" y="350522"/>
                </a:lnTo>
                <a:lnTo>
                  <a:pt x="66999" y="373381"/>
                </a:lnTo>
                <a:lnTo>
                  <a:pt x="58649" y="388621"/>
                </a:lnTo>
                <a:lnTo>
                  <a:pt x="52117" y="406118"/>
                </a:lnTo>
                <a:lnTo>
                  <a:pt x="47237" y="424337"/>
                </a:lnTo>
                <a:lnTo>
                  <a:pt x="45069" y="440901"/>
                </a:lnTo>
                <a:lnTo>
                  <a:pt x="43848" y="464506"/>
                </a:lnTo>
                <a:lnTo>
                  <a:pt x="43487" y="487587"/>
                </a:lnTo>
                <a:lnTo>
                  <a:pt x="47918" y="502879"/>
                </a:lnTo>
                <a:lnTo>
                  <a:pt x="59932" y="525768"/>
                </a:lnTo>
                <a:lnTo>
                  <a:pt x="76474" y="548636"/>
                </a:lnTo>
                <a:lnTo>
                  <a:pt x="97462" y="571499"/>
                </a:lnTo>
                <a:lnTo>
                  <a:pt x="127310" y="601980"/>
                </a:lnTo>
                <a:lnTo>
                  <a:pt x="146979" y="614962"/>
                </a:lnTo>
                <a:lnTo>
                  <a:pt x="190054" y="637094"/>
                </a:lnTo>
                <a:lnTo>
                  <a:pt x="225002" y="656693"/>
                </a:lnTo>
                <a:lnTo>
                  <a:pt x="274736" y="674751"/>
                </a:lnTo>
                <a:lnTo>
                  <a:pt x="327584" y="691488"/>
                </a:lnTo>
                <a:lnTo>
                  <a:pt x="382645" y="707244"/>
                </a:lnTo>
                <a:lnTo>
                  <a:pt x="441217" y="720578"/>
                </a:lnTo>
                <a:lnTo>
                  <a:pt x="491613" y="727901"/>
                </a:lnTo>
                <a:lnTo>
                  <a:pt x="544927" y="731295"/>
                </a:lnTo>
                <a:lnTo>
                  <a:pt x="603247" y="737286"/>
                </a:lnTo>
                <a:lnTo>
                  <a:pt x="643269" y="741985"/>
                </a:lnTo>
                <a:lnTo>
                  <a:pt x="699835" y="745346"/>
                </a:lnTo>
                <a:lnTo>
                  <a:pt x="762222" y="746341"/>
                </a:lnTo>
                <a:lnTo>
                  <a:pt x="824921" y="746636"/>
                </a:lnTo>
                <a:lnTo>
                  <a:pt x="865968" y="744447"/>
                </a:lnTo>
                <a:lnTo>
                  <a:pt x="906789" y="741498"/>
                </a:lnTo>
                <a:lnTo>
                  <a:pt x="947510" y="740188"/>
                </a:lnTo>
                <a:lnTo>
                  <a:pt x="988185" y="737349"/>
                </a:lnTo>
                <a:lnTo>
                  <a:pt x="1028841" y="734110"/>
                </a:lnTo>
                <a:lnTo>
                  <a:pt x="1069489" y="732671"/>
                </a:lnTo>
                <a:lnTo>
                  <a:pt x="1126406" y="727816"/>
                </a:lnTo>
                <a:lnTo>
                  <a:pt x="1180807" y="721015"/>
                </a:lnTo>
                <a:lnTo>
                  <a:pt x="1341262" y="698491"/>
                </a:lnTo>
                <a:lnTo>
                  <a:pt x="1394611" y="686832"/>
                </a:lnTo>
                <a:lnTo>
                  <a:pt x="1443907" y="672653"/>
                </a:lnTo>
                <a:lnTo>
                  <a:pt x="1511313" y="652692"/>
                </a:lnTo>
                <a:lnTo>
                  <a:pt x="1574425" y="632442"/>
                </a:lnTo>
                <a:lnTo>
                  <a:pt x="1618259" y="614957"/>
                </a:lnTo>
                <a:lnTo>
                  <a:pt x="1658059" y="595947"/>
                </a:lnTo>
                <a:lnTo>
                  <a:pt x="1694404" y="577332"/>
                </a:lnTo>
                <a:lnTo>
                  <a:pt x="1726621" y="557988"/>
                </a:lnTo>
                <a:lnTo>
                  <a:pt x="1746501" y="546021"/>
                </a:lnTo>
                <a:lnTo>
                  <a:pt x="1771127" y="525004"/>
                </a:lnTo>
                <a:lnTo>
                  <a:pt x="1789525" y="502691"/>
                </a:lnTo>
                <a:lnTo>
                  <a:pt x="1805700" y="480839"/>
                </a:lnTo>
                <a:lnTo>
                  <a:pt x="1816078" y="468835"/>
                </a:lnTo>
                <a:lnTo>
                  <a:pt x="1819524" y="462416"/>
                </a:lnTo>
                <a:lnTo>
                  <a:pt x="1825218" y="441248"/>
                </a:lnTo>
                <a:lnTo>
                  <a:pt x="1831045" y="419736"/>
                </a:lnTo>
                <a:lnTo>
                  <a:pt x="1833149" y="401414"/>
                </a:lnTo>
                <a:lnTo>
                  <a:pt x="1833772" y="380275"/>
                </a:lnTo>
                <a:lnTo>
                  <a:pt x="1833108" y="357926"/>
                </a:lnTo>
                <a:lnTo>
                  <a:pt x="1828774" y="335216"/>
                </a:lnTo>
                <a:lnTo>
                  <a:pt x="1826267" y="313248"/>
                </a:lnTo>
                <a:lnTo>
                  <a:pt x="1815900" y="276833"/>
                </a:lnTo>
                <a:lnTo>
                  <a:pt x="1811017" y="260197"/>
                </a:lnTo>
                <a:lnTo>
                  <a:pt x="1805177" y="245183"/>
                </a:lnTo>
                <a:lnTo>
                  <a:pt x="1792370" y="226364"/>
                </a:lnTo>
                <a:lnTo>
                  <a:pt x="1767858" y="190206"/>
                </a:lnTo>
                <a:lnTo>
                  <a:pt x="1748669" y="167553"/>
                </a:lnTo>
                <a:lnTo>
                  <a:pt x="1726895" y="148799"/>
                </a:lnTo>
                <a:lnTo>
                  <a:pt x="1704358" y="128473"/>
                </a:lnTo>
                <a:lnTo>
                  <a:pt x="1667904" y="104933"/>
                </a:lnTo>
                <a:lnTo>
                  <a:pt x="1625833" y="83976"/>
                </a:lnTo>
                <a:lnTo>
                  <a:pt x="1581052" y="63531"/>
                </a:lnTo>
                <a:lnTo>
                  <a:pt x="1533512" y="49270"/>
                </a:lnTo>
                <a:lnTo>
                  <a:pt x="1483354" y="38299"/>
                </a:lnTo>
                <a:lnTo>
                  <a:pt x="1432682" y="27979"/>
                </a:lnTo>
                <a:lnTo>
                  <a:pt x="1375824" y="23871"/>
                </a:lnTo>
                <a:lnTo>
                  <a:pt x="1329968" y="23160"/>
                </a:lnTo>
                <a:lnTo>
                  <a:pt x="1145337" y="22863"/>
                </a:lnTo>
                <a:lnTo>
                  <a:pt x="1088203" y="26906"/>
                </a:lnTo>
                <a:lnTo>
                  <a:pt x="1032422" y="33466"/>
                </a:lnTo>
                <a:lnTo>
                  <a:pt x="806691" y="63503"/>
                </a:lnTo>
                <a:lnTo>
                  <a:pt x="754654" y="75166"/>
                </a:lnTo>
                <a:lnTo>
                  <a:pt x="685476" y="89040"/>
                </a:lnTo>
                <a:lnTo>
                  <a:pt x="632472" y="102394"/>
                </a:lnTo>
                <a:lnTo>
                  <a:pt x="521532" y="132149"/>
                </a:lnTo>
                <a:lnTo>
                  <a:pt x="471760" y="148187"/>
                </a:lnTo>
                <a:lnTo>
                  <a:pt x="423992" y="167802"/>
                </a:lnTo>
                <a:lnTo>
                  <a:pt x="373527" y="185563"/>
                </a:lnTo>
                <a:lnTo>
                  <a:pt x="326024" y="205688"/>
                </a:lnTo>
                <a:lnTo>
                  <a:pt x="280622" y="223598"/>
                </a:lnTo>
                <a:lnTo>
                  <a:pt x="239983" y="243769"/>
                </a:lnTo>
                <a:lnTo>
                  <a:pt x="201978" y="261693"/>
                </a:lnTo>
                <a:lnTo>
                  <a:pt x="168891" y="281867"/>
                </a:lnTo>
                <a:lnTo>
                  <a:pt x="138486" y="299793"/>
                </a:lnTo>
                <a:lnTo>
                  <a:pt x="105027" y="325919"/>
                </a:lnTo>
                <a:lnTo>
                  <a:pt x="81651" y="344642"/>
                </a:lnTo>
                <a:lnTo>
                  <a:pt x="60896" y="366275"/>
                </a:lnTo>
                <a:lnTo>
                  <a:pt x="44022" y="386515"/>
                </a:lnTo>
                <a:lnTo>
                  <a:pt x="28298" y="405494"/>
                </a:lnTo>
                <a:lnTo>
                  <a:pt x="23150" y="412570"/>
                </a:lnTo>
                <a:lnTo>
                  <a:pt x="17430" y="427204"/>
                </a:lnTo>
                <a:lnTo>
                  <a:pt x="15905" y="434663"/>
                </a:lnTo>
                <a:lnTo>
                  <a:pt x="9694" y="447466"/>
                </a:lnTo>
                <a:lnTo>
                  <a:pt x="5668" y="453250"/>
                </a:lnTo>
                <a:lnTo>
                  <a:pt x="1193" y="466451"/>
                </a:lnTo>
                <a:lnTo>
                  <a:pt x="0" y="473527"/>
                </a:lnTo>
                <a:lnTo>
                  <a:pt x="933" y="488163"/>
                </a:lnTo>
                <a:lnTo>
                  <a:pt x="6218" y="510683"/>
                </a:lnTo>
                <a:lnTo>
                  <a:pt x="13145" y="531184"/>
                </a:lnTo>
                <a:lnTo>
                  <a:pt x="18910" y="542575"/>
                </a:lnTo>
                <a:lnTo>
                  <a:pt x="38666" y="565943"/>
                </a:lnTo>
                <a:lnTo>
                  <a:pt x="62732" y="590722"/>
                </a:lnTo>
                <a:lnTo>
                  <a:pt x="90722" y="612770"/>
                </a:lnTo>
                <a:lnTo>
                  <a:pt x="118241" y="632553"/>
                </a:lnTo>
                <a:lnTo>
                  <a:pt x="157880" y="654837"/>
                </a:lnTo>
                <a:lnTo>
                  <a:pt x="188187" y="668159"/>
                </a:lnTo>
                <a:lnTo>
                  <a:pt x="245008" y="688180"/>
                </a:lnTo>
                <a:lnTo>
                  <a:pt x="294994" y="702765"/>
                </a:lnTo>
                <a:lnTo>
                  <a:pt x="349678" y="717656"/>
                </a:lnTo>
                <a:lnTo>
                  <a:pt x="394311" y="726095"/>
                </a:lnTo>
                <a:lnTo>
                  <a:pt x="439710" y="733958"/>
                </a:lnTo>
                <a:lnTo>
                  <a:pt x="524081" y="746746"/>
                </a:lnTo>
                <a:lnTo>
                  <a:pt x="579195" y="754375"/>
                </a:lnTo>
                <a:lnTo>
                  <a:pt x="636165" y="759741"/>
                </a:lnTo>
                <a:lnTo>
                  <a:pt x="692839" y="761331"/>
                </a:lnTo>
                <a:lnTo>
                  <a:pt x="772671" y="761868"/>
                </a:lnTo>
                <a:lnTo>
                  <a:pt x="813112" y="764199"/>
                </a:lnTo>
                <a:lnTo>
                  <a:pt x="871703" y="768014"/>
                </a:lnTo>
                <a:lnTo>
                  <a:pt x="926599" y="766887"/>
                </a:lnTo>
                <a:lnTo>
                  <a:pt x="982658" y="763448"/>
                </a:lnTo>
                <a:lnTo>
                  <a:pt x="1042166" y="762429"/>
                </a:lnTo>
                <a:lnTo>
                  <a:pt x="1100438" y="759870"/>
                </a:lnTo>
                <a:lnTo>
                  <a:pt x="1155238" y="753749"/>
                </a:lnTo>
                <a:lnTo>
                  <a:pt x="1284323" y="736563"/>
                </a:lnTo>
                <a:lnTo>
                  <a:pt x="1340203" y="724924"/>
                </a:lnTo>
                <a:lnTo>
                  <a:pt x="1398342" y="710750"/>
                </a:lnTo>
                <a:lnTo>
                  <a:pt x="1471739" y="696029"/>
                </a:lnTo>
                <a:lnTo>
                  <a:pt x="1521228" y="682528"/>
                </a:lnTo>
                <a:lnTo>
                  <a:pt x="1572206" y="666956"/>
                </a:lnTo>
                <a:lnTo>
                  <a:pt x="1619860" y="647479"/>
                </a:lnTo>
                <a:lnTo>
                  <a:pt x="1692722" y="620065"/>
                </a:lnTo>
                <a:lnTo>
                  <a:pt x="1727910" y="600565"/>
                </a:lnTo>
                <a:lnTo>
                  <a:pt x="1759786" y="578701"/>
                </a:lnTo>
                <a:lnTo>
                  <a:pt x="1786634" y="556136"/>
                </a:lnTo>
                <a:lnTo>
                  <a:pt x="1810676" y="533363"/>
                </a:lnTo>
                <a:lnTo>
                  <a:pt x="1833886" y="510529"/>
                </a:lnTo>
                <a:lnTo>
                  <a:pt x="1852804" y="487677"/>
                </a:lnTo>
                <a:lnTo>
                  <a:pt x="1863825" y="470180"/>
                </a:lnTo>
                <a:lnTo>
                  <a:pt x="1873521" y="451116"/>
                </a:lnTo>
                <a:lnTo>
                  <a:pt x="1880653" y="431353"/>
                </a:lnTo>
                <a:lnTo>
                  <a:pt x="1889427" y="405233"/>
                </a:lnTo>
                <a:lnTo>
                  <a:pt x="1894778" y="386973"/>
                </a:lnTo>
                <a:lnTo>
                  <a:pt x="1897390" y="377362"/>
                </a:lnTo>
                <a:lnTo>
                  <a:pt x="1898033" y="357652"/>
                </a:lnTo>
                <a:lnTo>
                  <a:pt x="1896346" y="337603"/>
                </a:lnTo>
                <a:lnTo>
                  <a:pt x="1895594" y="317403"/>
                </a:lnTo>
                <a:lnTo>
                  <a:pt x="1890745" y="297137"/>
                </a:lnTo>
                <a:lnTo>
                  <a:pt x="1882098" y="276841"/>
                </a:lnTo>
                <a:lnTo>
                  <a:pt x="1869790" y="256531"/>
                </a:lnTo>
                <a:lnTo>
                  <a:pt x="1855852" y="236216"/>
                </a:lnTo>
                <a:lnTo>
                  <a:pt x="1840344" y="215899"/>
                </a:lnTo>
                <a:lnTo>
                  <a:pt x="1822163" y="195579"/>
                </a:lnTo>
                <a:lnTo>
                  <a:pt x="1800536" y="175260"/>
                </a:lnTo>
                <a:lnTo>
                  <a:pt x="1775120" y="155786"/>
                </a:lnTo>
                <a:lnTo>
                  <a:pt x="1744067" y="138665"/>
                </a:lnTo>
                <a:lnTo>
                  <a:pt x="1693265" y="114746"/>
                </a:lnTo>
                <a:lnTo>
                  <a:pt x="1636632" y="95617"/>
                </a:lnTo>
                <a:lnTo>
                  <a:pt x="1572909" y="75180"/>
                </a:lnTo>
                <a:lnTo>
                  <a:pt x="1526067" y="62764"/>
                </a:lnTo>
                <a:lnTo>
                  <a:pt x="1477026" y="51602"/>
                </a:lnTo>
                <a:lnTo>
                  <a:pt x="1427008" y="40996"/>
                </a:lnTo>
                <a:lnTo>
                  <a:pt x="1292262" y="15286"/>
                </a:lnTo>
                <a:lnTo>
                  <a:pt x="120919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1205"/>
          <p:cNvSpPr/>
          <p:nvPr/>
        </p:nvSpPr>
        <p:spPr>
          <a:xfrm>
            <a:off x="4251960" y="4320540"/>
            <a:ext cx="762001" cy="60961"/>
          </a:xfrm>
          <a:custGeom>
            <a:avLst/>
            <a:gdLst/>
            <a:ahLst/>
            <a:cxnLst/>
            <a:rect l="0" t="0" r="0" b="0"/>
            <a:pathLst>
              <a:path w="762001" h="60961">
                <a:moveTo>
                  <a:pt x="0" y="60960"/>
                </a:moveTo>
                <a:lnTo>
                  <a:pt x="0" y="54399"/>
                </a:lnTo>
                <a:lnTo>
                  <a:pt x="4515" y="53810"/>
                </a:lnTo>
                <a:lnTo>
                  <a:pt x="13122" y="53433"/>
                </a:lnTo>
                <a:lnTo>
                  <a:pt x="13828" y="52555"/>
                </a:lnTo>
                <a:lnTo>
                  <a:pt x="14299" y="51124"/>
                </a:lnTo>
                <a:lnTo>
                  <a:pt x="15236" y="45748"/>
                </a:lnTo>
                <a:lnTo>
                  <a:pt x="52317" y="45720"/>
                </a:lnTo>
                <a:lnTo>
                  <a:pt x="56044" y="44873"/>
                </a:lnTo>
                <a:lnTo>
                  <a:pt x="59376" y="43463"/>
                </a:lnTo>
                <a:lnTo>
                  <a:pt x="62444" y="41675"/>
                </a:lnTo>
                <a:lnTo>
                  <a:pt x="66183" y="40483"/>
                </a:lnTo>
                <a:lnTo>
                  <a:pt x="79535" y="38806"/>
                </a:lnTo>
                <a:lnTo>
                  <a:pt x="99217" y="38239"/>
                </a:lnTo>
                <a:lnTo>
                  <a:pt x="302293" y="38100"/>
                </a:lnTo>
                <a:lnTo>
                  <a:pt x="310749" y="37253"/>
                </a:lnTo>
                <a:lnTo>
                  <a:pt x="318926" y="35843"/>
                </a:lnTo>
                <a:lnTo>
                  <a:pt x="326917" y="34055"/>
                </a:lnTo>
                <a:lnTo>
                  <a:pt x="335632" y="32863"/>
                </a:lnTo>
                <a:lnTo>
                  <a:pt x="354345" y="31539"/>
                </a:lnTo>
                <a:lnTo>
                  <a:pt x="371693" y="30951"/>
                </a:lnTo>
                <a:lnTo>
                  <a:pt x="397998" y="30619"/>
                </a:lnTo>
                <a:lnTo>
                  <a:pt x="540604" y="30480"/>
                </a:lnTo>
                <a:lnTo>
                  <a:pt x="548363" y="29633"/>
                </a:lnTo>
                <a:lnTo>
                  <a:pt x="556076" y="28222"/>
                </a:lnTo>
                <a:lnTo>
                  <a:pt x="563757" y="26435"/>
                </a:lnTo>
                <a:lnTo>
                  <a:pt x="571418" y="25243"/>
                </a:lnTo>
                <a:lnTo>
                  <a:pt x="586704" y="23919"/>
                </a:lnTo>
                <a:lnTo>
                  <a:pt x="601964" y="25589"/>
                </a:lnTo>
                <a:lnTo>
                  <a:pt x="609590" y="27219"/>
                </a:lnTo>
                <a:lnTo>
                  <a:pt x="624835" y="29031"/>
                </a:lnTo>
                <a:lnTo>
                  <a:pt x="647698" y="30050"/>
                </a:lnTo>
                <a:lnTo>
                  <a:pt x="679717" y="30423"/>
                </a:lnTo>
                <a:lnTo>
                  <a:pt x="732544" y="30480"/>
                </a:lnTo>
                <a:lnTo>
                  <a:pt x="736436" y="29633"/>
                </a:lnTo>
                <a:lnTo>
                  <a:pt x="740724" y="28222"/>
                </a:lnTo>
                <a:lnTo>
                  <a:pt x="745276" y="26435"/>
                </a:lnTo>
                <a:lnTo>
                  <a:pt x="748311" y="26090"/>
                </a:lnTo>
                <a:lnTo>
                  <a:pt x="750334" y="26706"/>
                </a:lnTo>
                <a:lnTo>
                  <a:pt x="751683" y="27964"/>
                </a:lnTo>
                <a:lnTo>
                  <a:pt x="753429" y="28803"/>
                </a:lnTo>
                <a:lnTo>
                  <a:pt x="757626" y="29734"/>
                </a:lnTo>
                <a:lnTo>
                  <a:pt x="759084" y="29136"/>
                </a:lnTo>
                <a:lnTo>
                  <a:pt x="760056" y="27891"/>
                </a:lnTo>
                <a:lnTo>
                  <a:pt x="761991" y="22886"/>
                </a:lnTo>
                <a:lnTo>
                  <a:pt x="761999" y="22862"/>
                </a:lnTo>
                <a:lnTo>
                  <a:pt x="762000" y="16299"/>
                </a:lnTo>
                <a:lnTo>
                  <a:pt x="761154" y="15099"/>
                </a:lnTo>
                <a:lnTo>
                  <a:pt x="759743" y="13453"/>
                </a:lnTo>
                <a:lnTo>
                  <a:pt x="757956" y="11508"/>
                </a:lnTo>
                <a:lnTo>
                  <a:pt x="756763" y="9366"/>
                </a:lnTo>
                <a:lnTo>
                  <a:pt x="755969" y="7090"/>
                </a:lnTo>
                <a:lnTo>
                  <a:pt x="75438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1206"/>
          <p:cNvSpPr/>
          <p:nvPr/>
        </p:nvSpPr>
        <p:spPr>
          <a:xfrm>
            <a:off x="4914900" y="4244340"/>
            <a:ext cx="220953" cy="175261"/>
          </a:xfrm>
          <a:custGeom>
            <a:avLst/>
            <a:gdLst/>
            <a:ahLst/>
            <a:cxnLst/>
            <a:rect l="0" t="0" r="0" b="0"/>
            <a:pathLst>
              <a:path w="220953" h="175261">
                <a:moveTo>
                  <a:pt x="53340" y="0"/>
                </a:moveTo>
                <a:lnTo>
                  <a:pt x="101629" y="0"/>
                </a:lnTo>
                <a:lnTo>
                  <a:pt x="104159" y="847"/>
                </a:lnTo>
                <a:lnTo>
                  <a:pt x="109229" y="4045"/>
                </a:lnTo>
                <a:lnTo>
                  <a:pt x="114304" y="6031"/>
                </a:lnTo>
                <a:lnTo>
                  <a:pt x="119381" y="6914"/>
                </a:lnTo>
                <a:lnTo>
                  <a:pt x="124461" y="7306"/>
                </a:lnTo>
                <a:lnTo>
                  <a:pt x="127847" y="8257"/>
                </a:lnTo>
                <a:lnTo>
                  <a:pt x="131798" y="9739"/>
                </a:lnTo>
                <a:lnTo>
                  <a:pt x="136125" y="11572"/>
                </a:lnTo>
                <a:lnTo>
                  <a:pt x="139857" y="12795"/>
                </a:lnTo>
                <a:lnTo>
                  <a:pt x="146261" y="14153"/>
                </a:lnTo>
                <a:lnTo>
                  <a:pt x="151930" y="17015"/>
                </a:lnTo>
                <a:lnTo>
                  <a:pt x="154626" y="18963"/>
                </a:lnTo>
                <a:lnTo>
                  <a:pt x="159880" y="21128"/>
                </a:lnTo>
                <a:lnTo>
                  <a:pt x="162467" y="21706"/>
                </a:lnTo>
                <a:lnTo>
                  <a:pt x="164192" y="22937"/>
                </a:lnTo>
                <a:lnTo>
                  <a:pt x="165341" y="24604"/>
                </a:lnTo>
                <a:lnTo>
                  <a:pt x="166108" y="26563"/>
                </a:lnTo>
                <a:lnTo>
                  <a:pt x="167465" y="27869"/>
                </a:lnTo>
                <a:lnTo>
                  <a:pt x="169217" y="28739"/>
                </a:lnTo>
                <a:lnTo>
                  <a:pt x="171231" y="29320"/>
                </a:lnTo>
                <a:lnTo>
                  <a:pt x="175727" y="32222"/>
                </a:lnTo>
                <a:lnTo>
                  <a:pt x="180548" y="36334"/>
                </a:lnTo>
                <a:lnTo>
                  <a:pt x="185513" y="40984"/>
                </a:lnTo>
                <a:lnTo>
                  <a:pt x="188021" y="42563"/>
                </a:lnTo>
                <a:lnTo>
                  <a:pt x="193067" y="44317"/>
                </a:lnTo>
                <a:lnTo>
                  <a:pt x="194752" y="45631"/>
                </a:lnTo>
                <a:lnTo>
                  <a:pt x="195875" y="47354"/>
                </a:lnTo>
                <a:lnTo>
                  <a:pt x="196623" y="49350"/>
                </a:lnTo>
                <a:lnTo>
                  <a:pt x="197969" y="50680"/>
                </a:lnTo>
                <a:lnTo>
                  <a:pt x="199713" y="51567"/>
                </a:lnTo>
                <a:lnTo>
                  <a:pt x="201722" y="52158"/>
                </a:lnTo>
                <a:lnTo>
                  <a:pt x="206212" y="55072"/>
                </a:lnTo>
                <a:lnTo>
                  <a:pt x="208594" y="57035"/>
                </a:lnTo>
                <a:lnTo>
                  <a:pt x="210183" y="59190"/>
                </a:lnTo>
                <a:lnTo>
                  <a:pt x="211948" y="63842"/>
                </a:lnTo>
                <a:lnTo>
                  <a:pt x="212941" y="67176"/>
                </a:lnTo>
                <a:lnTo>
                  <a:pt x="217281" y="72209"/>
                </a:lnTo>
                <a:lnTo>
                  <a:pt x="220656" y="75850"/>
                </a:lnTo>
                <a:lnTo>
                  <a:pt x="220884" y="80142"/>
                </a:lnTo>
                <a:lnTo>
                  <a:pt x="220952" y="82730"/>
                </a:lnTo>
                <a:lnTo>
                  <a:pt x="216927" y="87542"/>
                </a:lnTo>
                <a:lnTo>
                  <a:pt x="212722" y="92058"/>
                </a:lnTo>
                <a:lnTo>
                  <a:pt x="209408" y="95384"/>
                </a:lnTo>
                <a:lnTo>
                  <a:pt x="207339" y="96609"/>
                </a:lnTo>
                <a:lnTo>
                  <a:pt x="202782" y="97971"/>
                </a:lnTo>
                <a:lnTo>
                  <a:pt x="201228" y="99181"/>
                </a:lnTo>
                <a:lnTo>
                  <a:pt x="200192" y="100834"/>
                </a:lnTo>
                <a:lnTo>
                  <a:pt x="199501" y="102783"/>
                </a:lnTo>
                <a:lnTo>
                  <a:pt x="198194" y="104081"/>
                </a:lnTo>
                <a:lnTo>
                  <a:pt x="196476" y="104948"/>
                </a:lnTo>
                <a:lnTo>
                  <a:pt x="192310" y="105910"/>
                </a:lnTo>
                <a:lnTo>
                  <a:pt x="187636" y="106338"/>
                </a:lnTo>
                <a:lnTo>
                  <a:pt x="184358" y="107299"/>
                </a:lnTo>
                <a:lnTo>
                  <a:pt x="180479" y="108786"/>
                </a:lnTo>
                <a:lnTo>
                  <a:pt x="176199" y="110624"/>
                </a:lnTo>
                <a:lnTo>
                  <a:pt x="172500" y="112696"/>
                </a:lnTo>
                <a:lnTo>
                  <a:pt x="166131" y="117256"/>
                </a:lnTo>
                <a:lnTo>
                  <a:pt x="160478" y="119847"/>
                </a:lnTo>
                <a:lnTo>
                  <a:pt x="154297" y="121845"/>
                </a:lnTo>
                <a:lnTo>
                  <a:pt x="150278" y="123564"/>
                </a:lnTo>
                <a:lnTo>
                  <a:pt x="145905" y="125556"/>
                </a:lnTo>
                <a:lnTo>
                  <a:pt x="142143" y="127730"/>
                </a:lnTo>
                <a:lnTo>
                  <a:pt x="135706" y="132404"/>
                </a:lnTo>
                <a:lnTo>
                  <a:pt x="130022" y="135047"/>
                </a:lnTo>
                <a:lnTo>
                  <a:pt x="123828" y="137068"/>
                </a:lnTo>
                <a:lnTo>
                  <a:pt x="119805" y="138792"/>
                </a:lnTo>
                <a:lnTo>
                  <a:pt x="115430" y="140788"/>
                </a:lnTo>
                <a:lnTo>
                  <a:pt x="111667" y="142119"/>
                </a:lnTo>
                <a:lnTo>
                  <a:pt x="105227" y="143597"/>
                </a:lnTo>
                <a:lnTo>
                  <a:pt x="99543" y="146512"/>
                </a:lnTo>
                <a:lnTo>
                  <a:pt x="96842" y="148475"/>
                </a:lnTo>
                <a:lnTo>
                  <a:pt x="93348" y="149784"/>
                </a:lnTo>
                <a:lnTo>
                  <a:pt x="89325" y="150656"/>
                </a:lnTo>
                <a:lnTo>
                  <a:pt x="84950" y="151237"/>
                </a:lnTo>
                <a:lnTo>
                  <a:pt x="81187" y="151625"/>
                </a:lnTo>
                <a:lnTo>
                  <a:pt x="74748" y="152056"/>
                </a:lnTo>
                <a:lnTo>
                  <a:pt x="71845" y="153017"/>
                </a:lnTo>
                <a:lnTo>
                  <a:pt x="66362" y="156343"/>
                </a:lnTo>
                <a:lnTo>
                  <a:pt x="61103" y="158386"/>
                </a:lnTo>
                <a:lnTo>
                  <a:pt x="55943" y="159294"/>
                </a:lnTo>
                <a:lnTo>
                  <a:pt x="50829" y="159697"/>
                </a:lnTo>
                <a:lnTo>
                  <a:pt x="45733" y="159877"/>
                </a:lnTo>
                <a:lnTo>
                  <a:pt x="43188" y="159924"/>
                </a:lnTo>
                <a:lnTo>
                  <a:pt x="39799" y="160803"/>
                </a:lnTo>
                <a:lnTo>
                  <a:pt x="35846" y="162236"/>
                </a:lnTo>
                <a:lnTo>
                  <a:pt x="25425" y="166573"/>
                </a:lnTo>
                <a:lnTo>
                  <a:pt x="19575" y="167324"/>
                </a:lnTo>
                <a:lnTo>
                  <a:pt x="14909" y="167500"/>
                </a:lnTo>
                <a:lnTo>
                  <a:pt x="8047" y="167632"/>
                </a:lnTo>
                <a:lnTo>
                  <a:pt x="2467" y="172875"/>
                </a:lnTo>
                <a:lnTo>
                  <a:pt x="0" y="175260"/>
                </a:lnTo>
                <a:lnTo>
                  <a:pt x="0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1207"/>
          <p:cNvSpPr/>
          <p:nvPr/>
        </p:nvSpPr>
        <p:spPr>
          <a:xfrm>
            <a:off x="4907280" y="4267228"/>
            <a:ext cx="68541" cy="128442"/>
          </a:xfrm>
          <a:custGeom>
            <a:avLst/>
            <a:gdLst/>
            <a:ahLst/>
            <a:cxnLst/>
            <a:rect l="0" t="0" r="0" b="0"/>
            <a:pathLst>
              <a:path w="68541" h="128442">
                <a:moveTo>
                  <a:pt x="38100" y="30452"/>
                </a:moveTo>
                <a:lnTo>
                  <a:pt x="30009" y="22361"/>
                </a:lnTo>
                <a:lnTo>
                  <a:pt x="27627" y="19132"/>
                </a:lnTo>
                <a:lnTo>
                  <a:pt x="26037" y="16132"/>
                </a:lnTo>
                <a:lnTo>
                  <a:pt x="22916" y="7740"/>
                </a:lnTo>
                <a:lnTo>
                  <a:pt x="22884" y="5400"/>
                </a:lnTo>
                <a:lnTo>
                  <a:pt x="22862" y="290"/>
                </a:lnTo>
                <a:lnTo>
                  <a:pt x="22014" y="184"/>
                </a:lnTo>
                <a:lnTo>
                  <a:pt x="20603" y="113"/>
                </a:lnTo>
                <a:lnTo>
                  <a:pt x="16299" y="0"/>
                </a:lnTo>
                <a:lnTo>
                  <a:pt x="15947" y="837"/>
                </a:lnTo>
                <a:lnTo>
                  <a:pt x="15554" y="4025"/>
                </a:lnTo>
                <a:lnTo>
                  <a:pt x="15449" y="6061"/>
                </a:lnTo>
                <a:lnTo>
                  <a:pt x="15333" y="10580"/>
                </a:lnTo>
                <a:lnTo>
                  <a:pt x="15267" y="17885"/>
                </a:lnTo>
                <a:lnTo>
                  <a:pt x="14411" y="20380"/>
                </a:lnTo>
                <a:lnTo>
                  <a:pt x="12994" y="22891"/>
                </a:lnTo>
                <a:lnTo>
                  <a:pt x="11203" y="25411"/>
                </a:lnTo>
                <a:lnTo>
                  <a:pt x="10009" y="27938"/>
                </a:lnTo>
                <a:lnTo>
                  <a:pt x="9212" y="30469"/>
                </a:lnTo>
                <a:lnTo>
                  <a:pt x="8682" y="33003"/>
                </a:lnTo>
                <a:lnTo>
                  <a:pt x="7481" y="35540"/>
                </a:lnTo>
                <a:lnTo>
                  <a:pt x="5834" y="38077"/>
                </a:lnTo>
                <a:lnTo>
                  <a:pt x="3889" y="40615"/>
                </a:lnTo>
                <a:lnTo>
                  <a:pt x="2593" y="43154"/>
                </a:lnTo>
                <a:lnTo>
                  <a:pt x="1728" y="45694"/>
                </a:lnTo>
                <a:lnTo>
                  <a:pt x="1153" y="48233"/>
                </a:lnTo>
                <a:lnTo>
                  <a:pt x="769" y="51620"/>
                </a:lnTo>
                <a:lnTo>
                  <a:pt x="513" y="55571"/>
                </a:lnTo>
                <a:lnTo>
                  <a:pt x="227" y="63629"/>
                </a:lnTo>
                <a:lnTo>
                  <a:pt x="67" y="72926"/>
                </a:lnTo>
                <a:lnTo>
                  <a:pt x="0" y="128441"/>
                </a:lnTo>
                <a:lnTo>
                  <a:pt x="0" y="125150"/>
                </a:lnTo>
                <a:lnTo>
                  <a:pt x="847" y="123217"/>
                </a:lnTo>
                <a:lnTo>
                  <a:pt x="2258" y="121082"/>
                </a:lnTo>
                <a:lnTo>
                  <a:pt x="4045" y="118812"/>
                </a:lnTo>
                <a:lnTo>
                  <a:pt x="6084" y="116452"/>
                </a:lnTo>
                <a:lnTo>
                  <a:pt x="8289" y="114032"/>
                </a:lnTo>
                <a:lnTo>
                  <a:pt x="12997" y="109085"/>
                </a:lnTo>
                <a:lnTo>
                  <a:pt x="17912" y="104065"/>
                </a:lnTo>
                <a:lnTo>
                  <a:pt x="20408" y="100694"/>
                </a:lnTo>
                <a:lnTo>
                  <a:pt x="22919" y="96753"/>
                </a:lnTo>
                <a:lnTo>
                  <a:pt x="25439" y="92433"/>
                </a:lnTo>
                <a:lnTo>
                  <a:pt x="28813" y="87860"/>
                </a:lnTo>
                <a:lnTo>
                  <a:pt x="32755" y="83117"/>
                </a:lnTo>
                <a:lnTo>
                  <a:pt x="40804" y="74179"/>
                </a:lnTo>
                <a:lnTo>
                  <a:pt x="47204" y="67384"/>
                </a:lnTo>
                <a:lnTo>
                  <a:pt x="55567" y="58799"/>
                </a:lnTo>
                <a:lnTo>
                  <a:pt x="58211" y="55276"/>
                </a:lnTo>
                <a:lnTo>
                  <a:pt x="60821" y="51235"/>
                </a:lnTo>
                <a:lnTo>
                  <a:pt x="67047" y="40672"/>
                </a:lnTo>
                <a:lnTo>
                  <a:pt x="67898" y="36970"/>
                </a:lnTo>
                <a:lnTo>
                  <a:pt x="68445" y="31739"/>
                </a:lnTo>
                <a:lnTo>
                  <a:pt x="68519" y="28767"/>
                </a:lnTo>
                <a:lnTo>
                  <a:pt x="68540" y="26789"/>
                </a:lnTo>
                <a:lnTo>
                  <a:pt x="67706" y="25470"/>
                </a:lnTo>
                <a:lnTo>
                  <a:pt x="66304" y="24590"/>
                </a:lnTo>
                <a:lnTo>
                  <a:pt x="62015" y="23179"/>
                </a:lnTo>
                <a:lnTo>
                  <a:pt x="60817" y="23910"/>
                </a:lnTo>
                <a:lnTo>
                  <a:pt x="59172" y="25244"/>
                </a:lnTo>
                <a:lnTo>
                  <a:pt x="54492" y="29423"/>
                </a:lnTo>
                <a:lnTo>
                  <a:pt x="54107" y="31460"/>
                </a:lnTo>
                <a:lnTo>
                  <a:pt x="53852" y="34511"/>
                </a:lnTo>
                <a:lnTo>
                  <a:pt x="53681" y="38238"/>
                </a:lnTo>
                <a:lnTo>
                  <a:pt x="52721" y="41569"/>
                </a:lnTo>
                <a:lnTo>
                  <a:pt x="51234" y="44637"/>
                </a:lnTo>
                <a:lnTo>
                  <a:pt x="49396" y="47528"/>
                </a:lnTo>
                <a:lnTo>
                  <a:pt x="48170" y="50303"/>
                </a:lnTo>
                <a:lnTo>
                  <a:pt x="47354" y="52999"/>
                </a:lnTo>
                <a:lnTo>
                  <a:pt x="46809" y="55644"/>
                </a:lnTo>
                <a:lnTo>
                  <a:pt x="46446" y="58253"/>
                </a:lnTo>
                <a:lnTo>
                  <a:pt x="46204" y="60840"/>
                </a:lnTo>
                <a:lnTo>
                  <a:pt x="46042" y="63411"/>
                </a:lnTo>
                <a:lnTo>
                  <a:pt x="45863" y="68524"/>
                </a:lnTo>
                <a:lnTo>
                  <a:pt x="45815" y="71074"/>
                </a:lnTo>
                <a:lnTo>
                  <a:pt x="44937" y="72773"/>
                </a:lnTo>
                <a:lnTo>
                  <a:pt x="43504" y="73906"/>
                </a:lnTo>
                <a:lnTo>
                  <a:pt x="38100" y="7617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1208"/>
          <p:cNvSpPr/>
          <p:nvPr/>
        </p:nvSpPr>
        <p:spPr>
          <a:xfrm>
            <a:off x="536954" y="4244404"/>
            <a:ext cx="672965" cy="639567"/>
          </a:xfrm>
          <a:custGeom>
            <a:avLst/>
            <a:gdLst/>
            <a:ahLst/>
            <a:cxnLst/>
            <a:rect l="0" t="0" r="0" b="0"/>
            <a:pathLst>
              <a:path w="672965" h="639567">
                <a:moveTo>
                  <a:pt x="506986" y="38036"/>
                </a:moveTo>
                <a:lnTo>
                  <a:pt x="490805" y="29946"/>
                </a:lnTo>
                <a:lnTo>
                  <a:pt x="476698" y="20869"/>
                </a:lnTo>
                <a:lnTo>
                  <a:pt x="464346" y="11064"/>
                </a:lnTo>
                <a:lnTo>
                  <a:pt x="458966" y="9115"/>
                </a:lnTo>
                <a:lnTo>
                  <a:pt x="442530" y="7018"/>
                </a:lnTo>
                <a:lnTo>
                  <a:pt x="422977" y="1586"/>
                </a:lnTo>
                <a:lnTo>
                  <a:pt x="402809" y="262"/>
                </a:lnTo>
                <a:lnTo>
                  <a:pt x="377282" y="0"/>
                </a:lnTo>
                <a:lnTo>
                  <a:pt x="359523" y="802"/>
                </a:lnTo>
                <a:lnTo>
                  <a:pt x="338551" y="6025"/>
                </a:lnTo>
                <a:lnTo>
                  <a:pt x="315404" y="12935"/>
                </a:lnTo>
                <a:lnTo>
                  <a:pt x="297096" y="17849"/>
                </a:lnTo>
                <a:lnTo>
                  <a:pt x="279929" y="25113"/>
                </a:lnTo>
                <a:lnTo>
                  <a:pt x="263832" y="33139"/>
                </a:lnTo>
                <a:lnTo>
                  <a:pt x="248211" y="39529"/>
                </a:lnTo>
                <a:lnTo>
                  <a:pt x="232802" y="47448"/>
                </a:lnTo>
                <a:lnTo>
                  <a:pt x="212104" y="61427"/>
                </a:lnTo>
                <a:lnTo>
                  <a:pt x="198974" y="71292"/>
                </a:lnTo>
                <a:lnTo>
                  <a:pt x="181850" y="81321"/>
                </a:lnTo>
                <a:lnTo>
                  <a:pt x="161259" y="96487"/>
                </a:lnTo>
                <a:lnTo>
                  <a:pt x="140389" y="115750"/>
                </a:lnTo>
                <a:lnTo>
                  <a:pt x="118118" y="137545"/>
                </a:lnTo>
                <a:lnTo>
                  <a:pt x="105274" y="152535"/>
                </a:lnTo>
                <a:lnTo>
                  <a:pt x="79185" y="186900"/>
                </a:lnTo>
                <a:lnTo>
                  <a:pt x="66804" y="204105"/>
                </a:lnTo>
                <a:lnTo>
                  <a:pt x="55656" y="221065"/>
                </a:lnTo>
                <a:lnTo>
                  <a:pt x="45058" y="239891"/>
                </a:lnTo>
                <a:lnTo>
                  <a:pt x="34702" y="259547"/>
                </a:lnTo>
                <a:lnTo>
                  <a:pt x="29570" y="269530"/>
                </a:lnTo>
                <a:lnTo>
                  <a:pt x="25302" y="279572"/>
                </a:lnTo>
                <a:lnTo>
                  <a:pt x="21610" y="289653"/>
                </a:lnTo>
                <a:lnTo>
                  <a:pt x="18302" y="299761"/>
                </a:lnTo>
                <a:lnTo>
                  <a:pt x="15250" y="309886"/>
                </a:lnTo>
                <a:lnTo>
                  <a:pt x="9602" y="330167"/>
                </a:lnTo>
                <a:lnTo>
                  <a:pt x="7756" y="340317"/>
                </a:lnTo>
                <a:lnTo>
                  <a:pt x="6526" y="350469"/>
                </a:lnTo>
                <a:lnTo>
                  <a:pt x="5706" y="360625"/>
                </a:lnTo>
                <a:lnTo>
                  <a:pt x="4313" y="370783"/>
                </a:lnTo>
                <a:lnTo>
                  <a:pt x="2538" y="380940"/>
                </a:lnTo>
                <a:lnTo>
                  <a:pt x="507" y="391099"/>
                </a:lnTo>
                <a:lnTo>
                  <a:pt x="0" y="401258"/>
                </a:lnTo>
                <a:lnTo>
                  <a:pt x="509" y="411418"/>
                </a:lnTo>
                <a:lnTo>
                  <a:pt x="2485" y="430890"/>
                </a:lnTo>
                <a:lnTo>
                  <a:pt x="3364" y="448011"/>
                </a:lnTo>
                <a:lnTo>
                  <a:pt x="3754" y="466345"/>
                </a:lnTo>
                <a:lnTo>
                  <a:pt x="4774" y="484936"/>
                </a:lnTo>
                <a:lnTo>
                  <a:pt x="8050" y="501665"/>
                </a:lnTo>
                <a:lnTo>
                  <a:pt x="12328" y="517566"/>
                </a:lnTo>
                <a:lnTo>
                  <a:pt x="14654" y="525363"/>
                </a:lnTo>
                <a:lnTo>
                  <a:pt x="21754" y="538541"/>
                </a:lnTo>
                <a:lnTo>
                  <a:pt x="29708" y="550889"/>
                </a:lnTo>
                <a:lnTo>
                  <a:pt x="36065" y="564844"/>
                </a:lnTo>
                <a:lnTo>
                  <a:pt x="48449" y="582935"/>
                </a:lnTo>
                <a:lnTo>
                  <a:pt x="66888" y="599021"/>
                </a:lnTo>
                <a:lnTo>
                  <a:pt x="81093" y="607120"/>
                </a:lnTo>
                <a:lnTo>
                  <a:pt x="95874" y="613542"/>
                </a:lnTo>
                <a:lnTo>
                  <a:pt x="110910" y="619219"/>
                </a:lnTo>
                <a:lnTo>
                  <a:pt x="128316" y="624564"/>
                </a:lnTo>
                <a:lnTo>
                  <a:pt x="146495" y="629762"/>
                </a:lnTo>
                <a:lnTo>
                  <a:pt x="163041" y="634894"/>
                </a:lnTo>
                <a:lnTo>
                  <a:pt x="181120" y="637740"/>
                </a:lnTo>
                <a:lnTo>
                  <a:pt x="200443" y="639005"/>
                </a:lnTo>
                <a:lnTo>
                  <a:pt x="220320" y="639566"/>
                </a:lnTo>
                <a:lnTo>
                  <a:pt x="240444" y="637558"/>
                </a:lnTo>
                <a:lnTo>
                  <a:pt x="259829" y="634690"/>
                </a:lnTo>
                <a:lnTo>
                  <a:pt x="276912" y="633416"/>
                </a:lnTo>
                <a:lnTo>
                  <a:pt x="295229" y="632849"/>
                </a:lnTo>
                <a:lnTo>
                  <a:pt x="304855" y="632698"/>
                </a:lnTo>
                <a:lnTo>
                  <a:pt x="324581" y="628015"/>
                </a:lnTo>
                <a:lnTo>
                  <a:pt x="344637" y="621135"/>
                </a:lnTo>
                <a:lnTo>
                  <a:pt x="382850" y="609821"/>
                </a:lnTo>
                <a:lnTo>
                  <a:pt x="400168" y="603736"/>
                </a:lnTo>
                <a:lnTo>
                  <a:pt x="419154" y="595387"/>
                </a:lnTo>
                <a:lnTo>
                  <a:pt x="436623" y="586032"/>
                </a:lnTo>
                <a:lnTo>
                  <a:pt x="453700" y="575383"/>
                </a:lnTo>
                <a:lnTo>
                  <a:pt x="498202" y="544517"/>
                </a:lnTo>
                <a:lnTo>
                  <a:pt x="514089" y="531532"/>
                </a:lnTo>
                <a:lnTo>
                  <a:pt x="529616" y="518141"/>
                </a:lnTo>
                <a:lnTo>
                  <a:pt x="544984" y="506545"/>
                </a:lnTo>
                <a:lnTo>
                  <a:pt x="560281" y="493489"/>
                </a:lnTo>
                <a:lnTo>
                  <a:pt x="575546" y="480066"/>
                </a:lnTo>
                <a:lnTo>
                  <a:pt x="590797" y="468456"/>
                </a:lnTo>
                <a:lnTo>
                  <a:pt x="603784" y="455394"/>
                </a:lnTo>
                <a:lnTo>
                  <a:pt x="615201" y="441122"/>
                </a:lnTo>
                <a:lnTo>
                  <a:pt x="625919" y="426312"/>
                </a:lnTo>
                <a:lnTo>
                  <a:pt x="637429" y="407739"/>
                </a:lnTo>
                <a:lnTo>
                  <a:pt x="645676" y="394542"/>
                </a:lnTo>
                <a:lnTo>
                  <a:pt x="657582" y="375090"/>
                </a:lnTo>
                <a:lnTo>
                  <a:pt x="660723" y="369419"/>
                </a:lnTo>
                <a:lnTo>
                  <a:pt x="664214" y="356344"/>
                </a:lnTo>
                <a:lnTo>
                  <a:pt x="666612" y="342066"/>
                </a:lnTo>
                <a:lnTo>
                  <a:pt x="670500" y="327254"/>
                </a:lnTo>
                <a:lnTo>
                  <a:pt x="672792" y="312204"/>
                </a:lnTo>
                <a:lnTo>
                  <a:pt x="672964" y="297895"/>
                </a:lnTo>
                <a:lnTo>
                  <a:pt x="669148" y="278626"/>
                </a:lnTo>
                <a:lnTo>
                  <a:pt x="667958" y="261523"/>
                </a:lnTo>
                <a:lnTo>
                  <a:pt x="665171" y="244891"/>
                </a:lnTo>
                <a:lnTo>
                  <a:pt x="660264" y="229031"/>
                </a:lnTo>
                <a:lnTo>
                  <a:pt x="648828" y="205823"/>
                </a:lnTo>
                <a:lnTo>
                  <a:pt x="642558" y="190501"/>
                </a:lnTo>
                <a:lnTo>
                  <a:pt x="636949" y="172967"/>
                </a:lnTo>
                <a:lnTo>
                  <a:pt x="630788" y="154732"/>
                </a:lnTo>
                <a:lnTo>
                  <a:pt x="622404" y="138161"/>
                </a:lnTo>
                <a:lnTo>
                  <a:pt x="613034" y="122329"/>
                </a:lnTo>
                <a:lnTo>
                  <a:pt x="603225" y="106826"/>
                </a:lnTo>
                <a:lnTo>
                  <a:pt x="593221" y="91469"/>
                </a:lnTo>
                <a:lnTo>
                  <a:pt x="578069" y="72589"/>
                </a:lnTo>
                <a:lnTo>
                  <a:pt x="558810" y="56270"/>
                </a:lnTo>
                <a:lnTo>
                  <a:pt x="544412" y="45858"/>
                </a:lnTo>
                <a:lnTo>
                  <a:pt x="524284" y="30476"/>
                </a:lnTo>
                <a:lnTo>
                  <a:pt x="518518" y="25376"/>
                </a:lnTo>
                <a:lnTo>
                  <a:pt x="512134" y="21976"/>
                </a:lnTo>
                <a:lnTo>
                  <a:pt x="498268" y="18198"/>
                </a:lnTo>
                <a:lnTo>
                  <a:pt x="483638" y="16519"/>
                </a:lnTo>
                <a:lnTo>
                  <a:pt x="468669" y="15773"/>
                </a:lnTo>
                <a:lnTo>
                  <a:pt x="453550" y="15442"/>
                </a:lnTo>
                <a:lnTo>
                  <a:pt x="438364" y="17552"/>
                </a:lnTo>
                <a:lnTo>
                  <a:pt x="413276" y="23500"/>
                </a:lnTo>
                <a:lnTo>
                  <a:pt x="395064" y="29036"/>
                </a:lnTo>
                <a:lnTo>
                  <a:pt x="386651" y="32883"/>
                </a:lnTo>
                <a:lnTo>
                  <a:pt x="362206" y="4565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1209"/>
          <p:cNvSpPr/>
          <p:nvPr/>
        </p:nvSpPr>
        <p:spPr>
          <a:xfrm>
            <a:off x="472680" y="4778904"/>
            <a:ext cx="608770" cy="531758"/>
          </a:xfrm>
          <a:custGeom>
            <a:avLst/>
            <a:gdLst/>
            <a:ahLst/>
            <a:cxnLst/>
            <a:rect l="0" t="0" r="0" b="0"/>
            <a:pathLst>
              <a:path w="608770" h="531758">
                <a:moveTo>
                  <a:pt x="502680" y="135996"/>
                </a:moveTo>
                <a:lnTo>
                  <a:pt x="498635" y="127905"/>
                </a:lnTo>
                <a:lnTo>
                  <a:pt x="496597" y="125522"/>
                </a:lnTo>
                <a:lnTo>
                  <a:pt x="494391" y="123934"/>
                </a:lnTo>
                <a:lnTo>
                  <a:pt x="492074" y="122875"/>
                </a:lnTo>
                <a:lnTo>
                  <a:pt x="490529" y="121322"/>
                </a:lnTo>
                <a:lnTo>
                  <a:pt x="489500" y="119440"/>
                </a:lnTo>
                <a:lnTo>
                  <a:pt x="488355" y="115091"/>
                </a:lnTo>
                <a:lnTo>
                  <a:pt x="487847" y="110336"/>
                </a:lnTo>
                <a:lnTo>
                  <a:pt x="486865" y="107883"/>
                </a:lnTo>
                <a:lnTo>
                  <a:pt x="480915" y="99379"/>
                </a:lnTo>
                <a:lnTo>
                  <a:pt x="466887" y="84986"/>
                </a:lnTo>
                <a:lnTo>
                  <a:pt x="451860" y="69091"/>
                </a:lnTo>
                <a:lnTo>
                  <a:pt x="441716" y="53761"/>
                </a:lnTo>
                <a:lnTo>
                  <a:pt x="439177" y="50693"/>
                </a:lnTo>
                <a:lnTo>
                  <a:pt x="431841" y="45026"/>
                </a:lnTo>
                <a:lnTo>
                  <a:pt x="409453" y="29358"/>
                </a:lnTo>
                <a:lnTo>
                  <a:pt x="390567" y="19164"/>
                </a:lnTo>
                <a:lnTo>
                  <a:pt x="378345" y="16337"/>
                </a:lnTo>
                <a:lnTo>
                  <a:pt x="365293" y="14234"/>
                </a:lnTo>
                <a:lnTo>
                  <a:pt x="347579" y="9137"/>
                </a:lnTo>
                <a:lnTo>
                  <a:pt x="333840" y="7648"/>
                </a:lnTo>
                <a:lnTo>
                  <a:pt x="319267" y="4728"/>
                </a:lnTo>
                <a:lnTo>
                  <a:pt x="305170" y="1455"/>
                </a:lnTo>
                <a:lnTo>
                  <a:pt x="293260" y="0"/>
                </a:lnTo>
                <a:lnTo>
                  <a:pt x="280064" y="1612"/>
                </a:lnTo>
                <a:lnTo>
                  <a:pt x="265733" y="5150"/>
                </a:lnTo>
                <a:lnTo>
                  <a:pt x="250897" y="9544"/>
                </a:lnTo>
                <a:lnTo>
                  <a:pt x="235836" y="12062"/>
                </a:lnTo>
                <a:lnTo>
                  <a:pt x="228264" y="12733"/>
                </a:lnTo>
                <a:lnTo>
                  <a:pt x="213078" y="17995"/>
                </a:lnTo>
                <a:lnTo>
                  <a:pt x="197861" y="25131"/>
                </a:lnTo>
                <a:lnTo>
                  <a:pt x="182632" y="31125"/>
                </a:lnTo>
                <a:lnTo>
                  <a:pt x="167396" y="38869"/>
                </a:lnTo>
                <a:lnTo>
                  <a:pt x="152158" y="47955"/>
                </a:lnTo>
                <a:lnTo>
                  <a:pt x="136919" y="57638"/>
                </a:lnTo>
                <a:lnTo>
                  <a:pt x="121680" y="69844"/>
                </a:lnTo>
                <a:lnTo>
                  <a:pt x="106440" y="83735"/>
                </a:lnTo>
                <a:lnTo>
                  <a:pt x="91200" y="98376"/>
                </a:lnTo>
                <a:lnTo>
                  <a:pt x="78218" y="113349"/>
                </a:lnTo>
                <a:lnTo>
                  <a:pt x="65957" y="128471"/>
                </a:lnTo>
                <a:lnTo>
                  <a:pt x="52041" y="143659"/>
                </a:lnTo>
                <a:lnTo>
                  <a:pt x="39647" y="158875"/>
                </a:lnTo>
                <a:lnTo>
                  <a:pt x="29341" y="174951"/>
                </a:lnTo>
                <a:lnTo>
                  <a:pt x="25407" y="183980"/>
                </a:lnTo>
                <a:lnTo>
                  <a:pt x="21938" y="193385"/>
                </a:lnTo>
                <a:lnTo>
                  <a:pt x="17932" y="203042"/>
                </a:lnTo>
                <a:lnTo>
                  <a:pt x="13568" y="212867"/>
                </a:lnTo>
                <a:lnTo>
                  <a:pt x="8966" y="222803"/>
                </a:lnTo>
                <a:lnTo>
                  <a:pt x="5897" y="232814"/>
                </a:lnTo>
                <a:lnTo>
                  <a:pt x="3852" y="242875"/>
                </a:lnTo>
                <a:lnTo>
                  <a:pt x="2488" y="252968"/>
                </a:lnTo>
                <a:lnTo>
                  <a:pt x="1579" y="263085"/>
                </a:lnTo>
                <a:lnTo>
                  <a:pt x="972" y="273215"/>
                </a:lnTo>
                <a:lnTo>
                  <a:pt x="299" y="292656"/>
                </a:lnTo>
                <a:lnTo>
                  <a:pt x="0" y="309763"/>
                </a:lnTo>
                <a:lnTo>
                  <a:pt x="1613" y="318727"/>
                </a:lnTo>
                <a:lnTo>
                  <a:pt x="4382" y="328090"/>
                </a:lnTo>
                <a:lnTo>
                  <a:pt x="7921" y="337719"/>
                </a:lnTo>
                <a:lnTo>
                  <a:pt x="11127" y="347525"/>
                </a:lnTo>
                <a:lnTo>
                  <a:pt x="14112" y="357449"/>
                </a:lnTo>
                <a:lnTo>
                  <a:pt x="16948" y="367451"/>
                </a:lnTo>
                <a:lnTo>
                  <a:pt x="20532" y="376660"/>
                </a:lnTo>
                <a:lnTo>
                  <a:pt x="24615" y="385338"/>
                </a:lnTo>
                <a:lnTo>
                  <a:pt x="33667" y="401755"/>
                </a:lnTo>
                <a:lnTo>
                  <a:pt x="43334" y="417518"/>
                </a:lnTo>
                <a:lnTo>
                  <a:pt x="55533" y="432990"/>
                </a:lnTo>
                <a:lnTo>
                  <a:pt x="69422" y="447487"/>
                </a:lnTo>
                <a:lnTo>
                  <a:pt x="91521" y="466015"/>
                </a:lnTo>
                <a:lnTo>
                  <a:pt x="106582" y="479944"/>
                </a:lnTo>
                <a:lnTo>
                  <a:pt x="124001" y="490086"/>
                </a:lnTo>
                <a:lnTo>
                  <a:pt x="133388" y="493976"/>
                </a:lnTo>
                <a:lnTo>
                  <a:pt x="143032" y="498263"/>
                </a:lnTo>
                <a:lnTo>
                  <a:pt x="162779" y="507541"/>
                </a:lnTo>
                <a:lnTo>
                  <a:pt x="172786" y="511540"/>
                </a:lnTo>
                <a:lnTo>
                  <a:pt x="182844" y="515052"/>
                </a:lnTo>
                <a:lnTo>
                  <a:pt x="192936" y="518240"/>
                </a:lnTo>
                <a:lnTo>
                  <a:pt x="213181" y="524041"/>
                </a:lnTo>
                <a:lnTo>
                  <a:pt x="223321" y="526772"/>
                </a:lnTo>
                <a:lnTo>
                  <a:pt x="234314" y="528593"/>
                </a:lnTo>
                <a:lnTo>
                  <a:pt x="245876" y="529808"/>
                </a:lnTo>
                <a:lnTo>
                  <a:pt x="257817" y="530617"/>
                </a:lnTo>
                <a:lnTo>
                  <a:pt x="270011" y="531157"/>
                </a:lnTo>
                <a:lnTo>
                  <a:pt x="294850" y="531757"/>
                </a:lnTo>
                <a:lnTo>
                  <a:pt x="307400" y="531070"/>
                </a:lnTo>
                <a:lnTo>
                  <a:pt x="320000" y="529765"/>
                </a:lnTo>
                <a:lnTo>
                  <a:pt x="332633" y="528049"/>
                </a:lnTo>
                <a:lnTo>
                  <a:pt x="357959" y="523884"/>
                </a:lnTo>
                <a:lnTo>
                  <a:pt x="370640" y="521588"/>
                </a:lnTo>
                <a:lnTo>
                  <a:pt x="382480" y="519211"/>
                </a:lnTo>
                <a:lnTo>
                  <a:pt x="404666" y="514312"/>
                </a:lnTo>
                <a:lnTo>
                  <a:pt x="416171" y="510973"/>
                </a:lnTo>
                <a:lnTo>
                  <a:pt x="428074" y="507054"/>
                </a:lnTo>
                <a:lnTo>
                  <a:pt x="440243" y="502748"/>
                </a:lnTo>
                <a:lnTo>
                  <a:pt x="451742" y="498184"/>
                </a:lnTo>
                <a:lnTo>
                  <a:pt x="462794" y="493448"/>
                </a:lnTo>
                <a:lnTo>
                  <a:pt x="484106" y="483670"/>
                </a:lnTo>
                <a:lnTo>
                  <a:pt x="504867" y="473680"/>
                </a:lnTo>
                <a:lnTo>
                  <a:pt x="523125" y="463596"/>
                </a:lnTo>
                <a:lnTo>
                  <a:pt x="539707" y="453469"/>
                </a:lnTo>
                <a:lnTo>
                  <a:pt x="555543" y="443324"/>
                </a:lnTo>
                <a:lnTo>
                  <a:pt x="568791" y="430913"/>
                </a:lnTo>
                <a:lnTo>
                  <a:pt x="580322" y="416930"/>
                </a:lnTo>
                <a:lnTo>
                  <a:pt x="591092" y="402249"/>
                </a:lnTo>
                <a:lnTo>
                  <a:pt x="599265" y="387257"/>
                </a:lnTo>
                <a:lnTo>
                  <a:pt x="604874" y="372128"/>
                </a:lnTo>
                <a:lnTo>
                  <a:pt x="607366" y="356937"/>
                </a:lnTo>
                <a:lnTo>
                  <a:pt x="608031" y="348483"/>
                </a:lnTo>
                <a:lnTo>
                  <a:pt x="608474" y="339461"/>
                </a:lnTo>
                <a:lnTo>
                  <a:pt x="608769" y="330059"/>
                </a:lnTo>
                <a:lnTo>
                  <a:pt x="608119" y="321251"/>
                </a:lnTo>
                <a:lnTo>
                  <a:pt x="605140" y="304692"/>
                </a:lnTo>
                <a:lnTo>
                  <a:pt x="604007" y="295873"/>
                </a:lnTo>
                <a:lnTo>
                  <a:pt x="603251" y="286608"/>
                </a:lnTo>
                <a:lnTo>
                  <a:pt x="602748" y="277044"/>
                </a:lnTo>
                <a:lnTo>
                  <a:pt x="601565" y="267281"/>
                </a:lnTo>
                <a:lnTo>
                  <a:pt x="599930" y="257386"/>
                </a:lnTo>
                <a:lnTo>
                  <a:pt x="597993" y="247403"/>
                </a:lnTo>
                <a:lnTo>
                  <a:pt x="595009" y="237361"/>
                </a:lnTo>
                <a:lnTo>
                  <a:pt x="591326" y="227279"/>
                </a:lnTo>
                <a:lnTo>
                  <a:pt x="587177" y="217171"/>
                </a:lnTo>
                <a:lnTo>
                  <a:pt x="582718" y="207046"/>
                </a:lnTo>
                <a:lnTo>
                  <a:pt x="573248" y="186765"/>
                </a:lnTo>
                <a:lnTo>
                  <a:pt x="568352" y="177462"/>
                </a:lnTo>
                <a:lnTo>
                  <a:pt x="563395" y="168720"/>
                </a:lnTo>
                <a:lnTo>
                  <a:pt x="558396" y="160352"/>
                </a:lnTo>
                <a:lnTo>
                  <a:pt x="553371" y="151387"/>
                </a:lnTo>
                <a:lnTo>
                  <a:pt x="543272" y="132394"/>
                </a:lnTo>
                <a:lnTo>
                  <a:pt x="537361" y="122588"/>
                </a:lnTo>
                <a:lnTo>
                  <a:pt x="530881" y="112664"/>
                </a:lnTo>
                <a:lnTo>
                  <a:pt x="524020" y="102661"/>
                </a:lnTo>
                <a:lnTo>
                  <a:pt x="516060" y="93453"/>
                </a:lnTo>
                <a:lnTo>
                  <a:pt x="507367" y="84774"/>
                </a:lnTo>
                <a:lnTo>
                  <a:pt x="488677" y="68357"/>
                </a:lnTo>
                <a:lnTo>
                  <a:pt x="469081" y="52595"/>
                </a:lnTo>
                <a:lnTo>
                  <a:pt x="458267" y="45682"/>
                </a:lnTo>
                <a:lnTo>
                  <a:pt x="446825" y="39379"/>
                </a:lnTo>
                <a:lnTo>
                  <a:pt x="434963" y="33485"/>
                </a:lnTo>
                <a:lnTo>
                  <a:pt x="422822" y="27862"/>
                </a:lnTo>
                <a:lnTo>
                  <a:pt x="373140" y="645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306421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4290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676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762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447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685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5064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381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4572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36190" y="0"/>
            <a:ext cx="1920222" cy="426721"/>
            <a:chOff x="7536190" y="0"/>
            <a:chExt cx="1920222" cy="426721"/>
          </a:xfrm>
        </p:grpSpPr>
        <p:sp>
          <p:nvSpPr>
            <p:cNvPr id="6" name="SMARTInkAnnotation436"/>
            <p:cNvSpPr/>
            <p:nvPr/>
          </p:nvSpPr>
          <p:spPr>
            <a:xfrm>
              <a:off x="7536190" y="0"/>
              <a:ext cx="1920222" cy="426721"/>
            </a:xfrm>
            <a:custGeom>
              <a:avLst/>
              <a:gdLst/>
              <a:ahLst/>
              <a:cxnLst/>
              <a:rect l="0" t="0" r="0" b="0"/>
              <a:pathLst>
                <a:path w="1920222" h="426721">
                  <a:moveTo>
                    <a:pt x="1783070" y="205740"/>
                  </a:moveTo>
                  <a:lnTo>
                    <a:pt x="1783070" y="137284"/>
                  </a:lnTo>
                  <a:lnTo>
                    <a:pt x="1775542" y="129634"/>
                  </a:lnTo>
                  <a:lnTo>
                    <a:pt x="1775478" y="125523"/>
                  </a:lnTo>
                  <a:lnTo>
                    <a:pt x="1774622" y="124322"/>
                  </a:lnTo>
                  <a:lnTo>
                    <a:pt x="1773204" y="123521"/>
                  </a:lnTo>
                  <a:lnTo>
                    <a:pt x="1768891" y="122236"/>
                  </a:lnTo>
                  <a:lnTo>
                    <a:pt x="1768537" y="121284"/>
                  </a:lnTo>
                  <a:lnTo>
                    <a:pt x="1767923" y="115387"/>
                  </a:lnTo>
                  <a:lnTo>
                    <a:pt x="1767046" y="115025"/>
                  </a:lnTo>
                  <a:lnTo>
                    <a:pt x="1763812" y="114622"/>
                  </a:lnTo>
                  <a:lnTo>
                    <a:pt x="1762611" y="113668"/>
                  </a:lnTo>
                  <a:lnTo>
                    <a:pt x="1761811" y="112185"/>
                  </a:lnTo>
                  <a:lnTo>
                    <a:pt x="1761277" y="110350"/>
                  </a:lnTo>
                  <a:lnTo>
                    <a:pt x="1760074" y="109127"/>
                  </a:lnTo>
                  <a:lnTo>
                    <a:pt x="1758426" y="108311"/>
                  </a:lnTo>
                  <a:lnTo>
                    <a:pt x="1756481" y="107767"/>
                  </a:lnTo>
                  <a:lnTo>
                    <a:pt x="1752062" y="104906"/>
                  </a:lnTo>
                  <a:lnTo>
                    <a:pt x="1739162" y="93205"/>
                  </a:lnTo>
                  <a:lnTo>
                    <a:pt x="1734487" y="88555"/>
                  </a:lnTo>
                  <a:lnTo>
                    <a:pt x="1732054" y="86977"/>
                  </a:lnTo>
                  <a:lnTo>
                    <a:pt x="1724586" y="83909"/>
                  </a:lnTo>
                  <a:lnTo>
                    <a:pt x="1714641" y="76142"/>
                  </a:lnTo>
                  <a:lnTo>
                    <a:pt x="1710889" y="72505"/>
                  </a:lnTo>
                  <a:lnTo>
                    <a:pt x="1708702" y="71197"/>
                  </a:lnTo>
                  <a:lnTo>
                    <a:pt x="1701579" y="68509"/>
                  </a:lnTo>
                  <a:lnTo>
                    <a:pt x="1691589" y="60444"/>
                  </a:lnTo>
                  <a:lnTo>
                    <a:pt x="1685506" y="54743"/>
                  </a:lnTo>
                  <a:lnTo>
                    <a:pt x="1669422" y="45662"/>
                  </a:lnTo>
                  <a:lnTo>
                    <a:pt x="1665392" y="42025"/>
                  </a:lnTo>
                  <a:lnTo>
                    <a:pt x="1663131" y="40717"/>
                  </a:lnTo>
                  <a:lnTo>
                    <a:pt x="1655904" y="38029"/>
                  </a:lnTo>
                  <a:lnTo>
                    <a:pt x="1648401" y="33093"/>
                  </a:lnTo>
                  <a:lnTo>
                    <a:pt x="1640815" y="30408"/>
                  </a:lnTo>
                  <a:lnTo>
                    <a:pt x="1633205" y="24626"/>
                  </a:lnTo>
                  <a:lnTo>
                    <a:pt x="1628127" y="19976"/>
                  </a:lnTo>
                  <a:lnTo>
                    <a:pt x="1625589" y="18397"/>
                  </a:lnTo>
                  <a:lnTo>
                    <a:pt x="1617969" y="15329"/>
                  </a:lnTo>
                  <a:lnTo>
                    <a:pt x="1607810" y="7136"/>
                  </a:lnTo>
                  <a:lnTo>
                    <a:pt x="1605270" y="4757"/>
                  </a:lnTo>
                  <a:lnTo>
                    <a:pt x="1602730" y="3171"/>
                  </a:lnTo>
                  <a:lnTo>
                    <a:pt x="1597649" y="1410"/>
                  </a:lnTo>
                  <a:lnTo>
                    <a:pt x="1584950" y="186"/>
                  </a:lnTo>
                  <a:lnTo>
                    <a:pt x="1525578" y="0"/>
                  </a:lnTo>
                  <a:lnTo>
                    <a:pt x="326591" y="0"/>
                  </a:lnTo>
                  <a:lnTo>
                    <a:pt x="272680" y="9407"/>
                  </a:lnTo>
                  <a:lnTo>
                    <a:pt x="241232" y="20555"/>
                  </a:lnTo>
                  <a:lnTo>
                    <a:pt x="221047" y="27163"/>
                  </a:lnTo>
                  <a:lnTo>
                    <a:pt x="198627" y="32083"/>
                  </a:lnTo>
                  <a:lnTo>
                    <a:pt x="172777" y="43391"/>
                  </a:lnTo>
                  <a:lnTo>
                    <a:pt x="116830" y="71122"/>
                  </a:lnTo>
                  <a:lnTo>
                    <a:pt x="106671" y="73943"/>
                  </a:lnTo>
                  <a:lnTo>
                    <a:pt x="101590" y="74696"/>
                  </a:lnTo>
                  <a:lnTo>
                    <a:pt x="93688" y="77789"/>
                  </a:lnTo>
                  <a:lnTo>
                    <a:pt x="71267" y="90028"/>
                  </a:lnTo>
                  <a:lnTo>
                    <a:pt x="58201" y="101922"/>
                  </a:lnTo>
                  <a:lnTo>
                    <a:pt x="43153" y="116868"/>
                  </a:lnTo>
                  <a:lnTo>
                    <a:pt x="40618" y="118552"/>
                  </a:lnTo>
                  <a:lnTo>
                    <a:pt x="35544" y="120423"/>
                  </a:lnTo>
                  <a:lnTo>
                    <a:pt x="33007" y="122615"/>
                  </a:lnTo>
                  <a:lnTo>
                    <a:pt x="24355" y="134910"/>
                  </a:lnTo>
                  <a:lnTo>
                    <a:pt x="12376" y="147568"/>
                  </a:lnTo>
                  <a:lnTo>
                    <a:pt x="10788" y="150026"/>
                  </a:lnTo>
                  <a:lnTo>
                    <a:pt x="7705" y="157529"/>
                  </a:lnTo>
                  <a:lnTo>
                    <a:pt x="2652" y="165115"/>
                  </a:lnTo>
                  <a:lnTo>
                    <a:pt x="1173" y="170186"/>
                  </a:lnTo>
                  <a:lnTo>
                    <a:pt x="145" y="182881"/>
                  </a:lnTo>
                  <a:lnTo>
                    <a:pt x="11" y="195580"/>
                  </a:lnTo>
                  <a:lnTo>
                    <a:pt x="0" y="200660"/>
                  </a:lnTo>
                  <a:lnTo>
                    <a:pt x="844" y="203200"/>
                  </a:lnTo>
                  <a:lnTo>
                    <a:pt x="5229" y="210820"/>
                  </a:lnTo>
                  <a:lnTo>
                    <a:pt x="7752" y="218440"/>
                  </a:lnTo>
                  <a:lnTo>
                    <a:pt x="12638" y="226060"/>
                  </a:lnTo>
                  <a:lnTo>
                    <a:pt x="15309" y="233680"/>
                  </a:lnTo>
                  <a:lnTo>
                    <a:pt x="20239" y="241300"/>
                  </a:lnTo>
                  <a:lnTo>
                    <a:pt x="22924" y="248920"/>
                  </a:lnTo>
                  <a:lnTo>
                    <a:pt x="26551" y="254000"/>
                  </a:lnTo>
                  <a:lnTo>
                    <a:pt x="28705" y="255693"/>
                  </a:lnTo>
                  <a:lnTo>
                    <a:pt x="30986" y="256822"/>
                  </a:lnTo>
                  <a:lnTo>
                    <a:pt x="33354" y="257575"/>
                  </a:lnTo>
                  <a:lnTo>
                    <a:pt x="38242" y="260669"/>
                  </a:lnTo>
                  <a:lnTo>
                    <a:pt x="50810" y="271989"/>
                  </a:lnTo>
                  <a:lnTo>
                    <a:pt x="63493" y="284507"/>
                  </a:lnTo>
                  <a:lnTo>
                    <a:pt x="66879" y="286192"/>
                  </a:lnTo>
                  <a:lnTo>
                    <a:pt x="78887" y="289409"/>
                  </a:lnTo>
                  <a:lnTo>
                    <a:pt x="85291" y="293162"/>
                  </a:lnTo>
                  <a:lnTo>
                    <a:pt x="96301" y="301623"/>
                  </a:lnTo>
                  <a:lnTo>
                    <a:pt x="124825" y="312903"/>
                  </a:lnTo>
                  <a:lnTo>
                    <a:pt x="141118" y="317925"/>
                  </a:lnTo>
                  <a:lnTo>
                    <a:pt x="157835" y="320608"/>
                  </a:lnTo>
                  <a:lnTo>
                    <a:pt x="171030" y="325194"/>
                  </a:lnTo>
                  <a:lnTo>
                    <a:pt x="185665" y="327776"/>
                  </a:lnTo>
                  <a:lnTo>
                    <a:pt x="206798" y="334124"/>
                  </a:lnTo>
                  <a:lnTo>
                    <a:pt x="224222" y="335898"/>
                  </a:lnTo>
                  <a:lnTo>
                    <a:pt x="243970" y="341266"/>
                  </a:lnTo>
                  <a:lnTo>
                    <a:pt x="268402" y="343531"/>
                  </a:lnTo>
                  <a:lnTo>
                    <a:pt x="279239" y="348073"/>
                  </a:lnTo>
                  <a:lnTo>
                    <a:pt x="297643" y="352294"/>
                  </a:lnTo>
                  <a:lnTo>
                    <a:pt x="307540" y="355542"/>
                  </a:lnTo>
                  <a:lnTo>
                    <a:pt x="342902" y="360246"/>
                  </a:lnTo>
                  <a:lnTo>
                    <a:pt x="373371" y="371307"/>
                  </a:lnTo>
                  <a:lnTo>
                    <a:pt x="428497" y="380475"/>
                  </a:lnTo>
                  <a:lnTo>
                    <a:pt x="452356" y="383102"/>
                  </a:lnTo>
                  <a:lnTo>
                    <a:pt x="506821" y="393130"/>
                  </a:lnTo>
                  <a:lnTo>
                    <a:pt x="564367" y="395967"/>
                  </a:lnTo>
                  <a:lnTo>
                    <a:pt x="596706" y="398444"/>
                  </a:lnTo>
                  <a:lnTo>
                    <a:pt x="635455" y="402790"/>
                  </a:lnTo>
                  <a:lnTo>
                    <a:pt x="683593" y="405977"/>
                  </a:lnTo>
                  <a:lnTo>
                    <a:pt x="711791" y="410393"/>
                  </a:lnTo>
                  <a:lnTo>
                    <a:pt x="728395" y="411158"/>
                  </a:lnTo>
                  <a:lnTo>
                    <a:pt x="732820" y="410419"/>
                  </a:lnTo>
                  <a:lnTo>
                    <a:pt x="739995" y="407339"/>
                  </a:lnTo>
                  <a:lnTo>
                    <a:pt x="743939" y="407026"/>
                  </a:lnTo>
                  <a:lnTo>
                    <a:pt x="800799" y="411381"/>
                  </a:lnTo>
                  <a:lnTo>
                    <a:pt x="1080287" y="411480"/>
                  </a:lnTo>
                  <a:lnTo>
                    <a:pt x="1136114" y="419240"/>
                  </a:lnTo>
                  <a:lnTo>
                    <a:pt x="1195853" y="426208"/>
                  </a:lnTo>
                  <a:lnTo>
                    <a:pt x="1251188" y="426700"/>
                  </a:lnTo>
                  <a:lnTo>
                    <a:pt x="1379539" y="426720"/>
                  </a:lnTo>
                  <a:lnTo>
                    <a:pt x="1436351" y="419309"/>
                  </a:lnTo>
                  <a:lnTo>
                    <a:pt x="1512034" y="419101"/>
                  </a:lnTo>
                  <a:lnTo>
                    <a:pt x="1516866" y="418254"/>
                  </a:lnTo>
                  <a:lnTo>
                    <a:pt x="1528557" y="413863"/>
                  </a:lnTo>
                  <a:lnTo>
                    <a:pt x="1549509" y="411951"/>
                  </a:lnTo>
                  <a:lnTo>
                    <a:pt x="1597877" y="411488"/>
                  </a:lnTo>
                  <a:lnTo>
                    <a:pt x="1602035" y="410639"/>
                  </a:lnTo>
                  <a:lnTo>
                    <a:pt x="1612778" y="406245"/>
                  </a:lnTo>
                  <a:lnTo>
                    <a:pt x="1625462" y="403720"/>
                  </a:lnTo>
                  <a:lnTo>
                    <a:pt x="1635807" y="398832"/>
                  </a:lnTo>
                  <a:lnTo>
                    <a:pt x="1651785" y="396752"/>
                  </a:lnTo>
                  <a:lnTo>
                    <a:pt x="1654906" y="396581"/>
                  </a:lnTo>
                  <a:lnTo>
                    <a:pt x="1685932" y="388499"/>
                  </a:lnTo>
                  <a:lnTo>
                    <a:pt x="1696622" y="383598"/>
                  </a:lnTo>
                  <a:lnTo>
                    <a:pt x="1714973" y="379255"/>
                  </a:lnTo>
                  <a:lnTo>
                    <a:pt x="1727616" y="375121"/>
                  </a:lnTo>
                  <a:lnTo>
                    <a:pt x="1734716" y="373307"/>
                  </a:lnTo>
                  <a:lnTo>
                    <a:pt x="1748235" y="368372"/>
                  </a:lnTo>
                  <a:lnTo>
                    <a:pt x="1762118" y="365687"/>
                  </a:lnTo>
                  <a:lnTo>
                    <a:pt x="1774822" y="359882"/>
                  </a:lnTo>
                  <a:lnTo>
                    <a:pt x="1781441" y="358484"/>
                  </a:lnTo>
                  <a:lnTo>
                    <a:pt x="1794068" y="352971"/>
                  </a:lnTo>
                  <a:lnTo>
                    <a:pt x="1800094" y="351609"/>
                  </a:lnTo>
                  <a:lnTo>
                    <a:pt x="1805593" y="348746"/>
                  </a:lnTo>
                  <a:lnTo>
                    <a:pt x="1808245" y="346798"/>
                  </a:lnTo>
                  <a:lnTo>
                    <a:pt x="1813449" y="344632"/>
                  </a:lnTo>
                  <a:lnTo>
                    <a:pt x="1816022" y="344055"/>
                  </a:lnTo>
                  <a:lnTo>
                    <a:pt x="1821140" y="341155"/>
                  </a:lnTo>
                  <a:lnTo>
                    <a:pt x="1823689" y="339197"/>
                  </a:lnTo>
                  <a:lnTo>
                    <a:pt x="1828781" y="337021"/>
                  </a:lnTo>
                  <a:lnTo>
                    <a:pt x="1831323" y="336441"/>
                  </a:lnTo>
                  <a:lnTo>
                    <a:pt x="1836407" y="333538"/>
                  </a:lnTo>
                  <a:lnTo>
                    <a:pt x="1838948" y="331579"/>
                  </a:lnTo>
                  <a:lnTo>
                    <a:pt x="1844028" y="329402"/>
                  </a:lnTo>
                  <a:lnTo>
                    <a:pt x="1846569" y="328821"/>
                  </a:lnTo>
                  <a:lnTo>
                    <a:pt x="1851649" y="325918"/>
                  </a:lnTo>
                  <a:lnTo>
                    <a:pt x="1854190" y="323959"/>
                  </a:lnTo>
                  <a:lnTo>
                    <a:pt x="1855883" y="321806"/>
                  </a:lnTo>
                  <a:lnTo>
                    <a:pt x="1857011" y="319524"/>
                  </a:lnTo>
                  <a:lnTo>
                    <a:pt x="1857765" y="317156"/>
                  </a:lnTo>
                  <a:lnTo>
                    <a:pt x="1859112" y="315577"/>
                  </a:lnTo>
                  <a:lnTo>
                    <a:pt x="1860859" y="314525"/>
                  </a:lnTo>
                  <a:lnTo>
                    <a:pt x="1862868" y="313823"/>
                  </a:lnTo>
                  <a:lnTo>
                    <a:pt x="1867360" y="310786"/>
                  </a:lnTo>
                  <a:lnTo>
                    <a:pt x="1869743" y="308791"/>
                  </a:lnTo>
                  <a:lnTo>
                    <a:pt x="1871333" y="306614"/>
                  </a:lnTo>
                  <a:lnTo>
                    <a:pt x="1873097" y="301937"/>
                  </a:lnTo>
                  <a:lnTo>
                    <a:pt x="1874415" y="300351"/>
                  </a:lnTo>
                  <a:lnTo>
                    <a:pt x="1876140" y="299294"/>
                  </a:lnTo>
                  <a:lnTo>
                    <a:pt x="1878136" y="298589"/>
                  </a:lnTo>
                  <a:lnTo>
                    <a:pt x="1882613" y="295549"/>
                  </a:lnTo>
                  <a:lnTo>
                    <a:pt x="1884992" y="293552"/>
                  </a:lnTo>
                  <a:lnTo>
                    <a:pt x="1886577" y="291375"/>
                  </a:lnTo>
                  <a:lnTo>
                    <a:pt x="1889332" y="283350"/>
                  </a:lnTo>
                  <a:lnTo>
                    <a:pt x="1900319" y="271458"/>
                  </a:lnTo>
                  <a:lnTo>
                    <a:pt x="1901877" y="269025"/>
                  </a:lnTo>
                  <a:lnTo>
                    <a:pt x="1904579" y="260557"/>
                  </a:lnTo>
                  <a:lnTo>
                    <a:pt x="1910146" y="253288"/>
                  </a:lnTo>
                  <a:lnTo>
                    <a:pt x="1912726" y="246169"/>
                  </a:lnTo>
                  <a:lnTo>
                    <a:pt x="1917630" y="238697"/>
                  </a:lnTo>
                  <a:lnTo>
                    <a:pt x="1919888" y="230097"/>
                  </a:lnTo>
                  <a:lnTo>
                    <a:pt x="1920199" y="218125"/>
                  </a:lnTo>
                  <a:lnTo>
                    <a:pt x="1920221" y="210727"/>
                  </a:lnTo>
                  <a:lnTo>
                    <a:pt x="1919376" y="208218"/>
                  </a:lnTo>
                  <a:lnTo>
                    <a:pt x="1916183" y="203172"/>
                  </a:lnTo>
                  <a:lnTo>
                    <a:pt x="1915838" y="200642"/>
                  </a:lnTo>
                  <a:lnTo>
                    <a:pt x="1916454" y="198108"/>
                  </a:lnTo>
                  <a:lnTo>
                    <a:pt x="1917713" y="195572"/>
                  </a:lnTo>
                  <a:lnTo>
                    <a:pt x="1917705" y="193034"/>
                  </a:lnTo>
                  <a:lnTo>
                    <a:pt x="1916854" y="190496"/>
                  </a:lnTo>
                  <a:lnTo>
                    <a:pt x="1915439" y="187958"/>
                  </a:lnTo>
                  <a:lnTo>
                    <a:pt x="1913867" y="182879"/>
                  </a:lnTo>
                  <a:lnTo>
                    <a:pt x="1913447" y="180339"/>
                  </a:lnTo>
                  <a:lnTo>
                    <a:pt x="1910724" y="175260"/>
                  </a:lnTo>
                  <a:lnTo>
                    <a:pt x="1899661" y="162560"/>
                  </a:lnTo>
                  <a:lnTo>
                    <a:pt x="1894719" y="157480"/>
                  </a:lnTo>
                  <a:lnTo>
                    <a:pt x="1893062" y="154940"/>
                  </a:lnTo>
                  <a:lnTo>
                    <a:pt x="1891223" y="149860"/>
                  </a:lnTo>
                  <a:lnTo>
                    <a:pt x="1889039" y="147320"/>
                  </a:lnTo>
                  <a:lnTo>
                    <a:pt x="1871108" y="134902"/>
                  </a:lnTo>
                  <a:lnTo>
                    <a:pt x="1858605" y="127690"/>
                  </a:lnTo>
                  <a:lnTo>
                    <a:pt x="1836410" y="12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37"/>
            <p:cNvSpPr/>
            <p:nvPr/>
          </p:nvSpPr>
          <p:spPr>
            <a:xfrm>
              <a:off x="8133833" y="214447"/>
              <a:ext cx="499500" cy="75114"/>
            </a:xfrm>
            <a:custGeom>
              <a:avLst/>
              <a:gdLst/>
              <a:ahLst/>
              <a:cxnLst/>
              <a:rect l="0" t="0" r="0" b="0"/>
              <a:pathLst>
                <a:path w="499500" h="75114">
                  <a:moveTo>
                    <a:pt x="42427" y="44633"/>
                  </a:moveTo>
                  <a:lnTo>
                    <a:pt x="29305" y="31511"/>
                  </a:lnTo>
                  <a:lnTo>
                    <a:pt x="23612" y="30334"/>
                  </a:lnTo>
                  <a:lnTo>
                    <a:pt x="19724" y="30020"/>
                  </a:lnTo>
                  <a:lnTo>
                    <a:pt x="17131" y="28965"/>
                  </a:lnTo>
                  <a:lnTo>
                    <a:pt x="15404" y="27414"/>
                  </a:lnTo>
                  <a:lnTo>
                    <a:pt x="12150" y="22103"/>
                  </a:lnTo>
                  <a:lnTo>
                    <a:pt x="9778" y="19662"/>
                  </a:lnTo>
                  <a:lnTo>
                    <a:pt x="377" y="10203"/>
                  </a:lnTo>
                  <a:lnTo>
                    <a:pt x="0" y="8980"/>
                  </a:lnTo>
                  <a:lnTo>
                    <a:pt x="596" y="8164"/>
                  </a:lnTo>
                  <a:lnTo>
                    <a:pt x="6376" y="5901"/>
                  </a:lnTo>
                  <a:lnTo>
                    <a:pt x="16244" y="2583"/>
                  </a:lnTo>
                  <a:lnTo>
                    <a:pt x="26839" y="544"/>
                  </a:lnTo>
                  <a:lnTo>
                    <a:pt x="32035" y="0"/>
                  </a:lnTo>
                  <a:lnTo>
                    <a:pt x="42323" y="1654"/>
                  </a:lnTo>
                  <a:lnTo>
                    <a:pt x="47437" y="3280"/>
                  </a:lnTo>
                  <a:lnTo>
                    <a:pt x="62726" y="5569"/>
                  </a:lnTo>
                  <a:lnTo>
                    <a:pt x="77981" y="6247"/>
                  </a:lnTo>
                  <a:lnTo>
                    <a:pt x="99153" y="6476"/>
                  </a:lnTo>
                  <a:lnTo>
                    <a:pt x="112512" y="6508"/>
                  </a:lnTo>
                  <a:lnTo>
                    <a:pt x="126916" y="8779"/>
                  </a:lnTo>
                  <a:lnTo>
                    <a:pt x="134313" y="10571"/>
                  </a:lnTo>
                  <a:lnTo>
                    <a:pt x="149305" y="12561"/>
                  </a:lnTo>
                  <a:lnTo>
                    <a:pt x="164436" y="13445"/>
                  </a:lnTo>
                  <a:lnTo>
                    <a:pt x="179627" y="13838"/>
                  </a:lnTo>
                  <a:lnTo>
                    <a:pt x="254729" y="14145"/>
                  </a:lnTo>
                  <a:lnTo>
                    <a:pt x="262701" y="14994"/>
                  </a:lnTo>
                  <a:lnTo>
                    <a:pt x="270556" y="16407"/>
                  </a:lnTo>
                  <a:lnTo>
                    <a:pt x="278333" y="18196"/>
                  </a:lnTo>
                  <a:lnTo>
                    <a:pt x="286904" y="19388"/>
                  </a:lnTo>
                  <a:lnTo>
                    <a:pt x="296004" y="20183"/>
                  </a:lnTo>
                  <a:lnTo>
                    <a:pt x="305459" y="20713"/>
                  </a:lnTo>
                  <a:lnTo>
                    <a:pt x="322735" y="21302"/>
                  </a:lnTo>
                  <a:lnTo>
                    <a:pt x="354525" y="21680"/>
                  </a:lnTo>
                  <a:lnTo>
                    <a:pt x="412066" y="21770"/>
                  </a:lnTo>
                  <a:lnTo>
                    <a:pt x="422894" y="24029"/>
                  </a:lnTo>
                  <a:lnTo>
                    <a:pt x="428151" y="25817"/>
                  </a:lnTo>
                  <a:lnTo>
                    <a:pt x="438508" y="27804"/>
                  </a:lnTo>
                  <a:lnTo>
                    <a:pt x="453859" y="28922"/>
                  </a:lnTo>
                  <a:lnTo>
                    <a:pt x="467980" y="29331"/>
                  </a:lnTo>
                  <a:lnTo>
                    <a:pt x="491941" y="29393"/>
                  </a:lnTo>
                  <a:lnTo>
                    <a:pt x="487942" y="29393"/>
                  </a:lnTo>
                  <a:lnTo>
                    <a:pt x="479193" y="31651"/>
                  </a:lnTo>
                  <a:lnTo>
                    <a:pt x="473304" y="33438"/>
                  </a:lnTo>
                  <a:lnTo>
                    <a:pt x="462246" y="35424"/>
                  </a:lnTo>
                  <a:lnTo>
                    <a:pt x="451686" y="36307"/>
                  </a:lnTo>
                  <a:lnTo>
                    <a:pt x="436221" y="36804"/>
                  </a:lnTo>
                  <a:lnTo>
                    <a:pt x="368897" y="37010"/>
                  </a:lnTo>
                  <a:lnTo>
                    <a:pt x="354318" y="39270"/>
                  </a:lnTo>
                  <a:lnTo>
                    <a:pt x="346874" y="41057"/>
                  </a:lnTo>
                  <a:lnTo>
                    <a:pt x="338525" y="42249"/>
                  </a:lnTo>
                  <a:lnTo>
                    <a:pt x="329571" y="43044"/>
                  </a:lnTo>
                  <a:lnTo>
                    <a:pt x="320217" y="43573"/>
                  </a:lnTo>
                  <a:lnTo>
                    <a:pt x="303049" y="44162"/>
                  </a:lnTo>
                  <a:lnTo>
                    <a:pt x="271332" y="44540"/>
                  </a:lnTo>
                  <a:lnTo>
                    <a:pt x="198410" y="44630"/>
                  </a:lnTo>
                  <a:lnTo>
                    <a:pt x="183438" y="46890"/>
                  </a:lnTo>
                  <a:lnTo>
                    <a:pt x="177074" y="48677"/>
                  </a:lnTo>
                  <a:lnTo>
                    <a:pt x="163230" y="50664"/>
                  </a:lnTo>
                  <a:lnTo>
                    <a:pt x="148611" y="51547"/>
                  </a:lnTo>
                  <a:lnTo>
                    <a:pt x="133647" y="51939"/>
                  </a:lnTo>
                  <a:lnTo>
                    <a:pt x="126946" y="52890"/>
                  </a:lnTo>
                  <a:lnTo>
                    <a:pt x="120787" y="54371"/>
                  </a:lnTo>
                  <a:lnTo>
                    <a:pt x="114988" y="56205"/>
                  </a:lnTo>
                  <a:lnTo>
                    <a:pt x="106285" y="58243"/>
                  </a:lnTo>
                  <a:lnTo>
                    <a:pt x="94369" y="59390"/>
                  </a:lnTo>
                  <a:lnTo>
                    <a:pt x="79485" y="59830"/>
                  </a:lnTo>
                  <a:lnTo>
                    <a:pt x="65414" y="59873"/>
                  </a:lnTo>
                  <a:lnTo>
                    <a:pt x="135265" y="59873"/>
                  </a:lnTo>
                  <a:lnTo>
                    <a:pt x="149728" y="57615"/>
                  </a:lnTo>
                  <a:lnTo>
                    <a:pt x="157142" y="55828"/>
                  </a:lnTo>
                  <a:lnTo>
                    <a:pt x="165470" y="54636"/>
                  </a:lnTo>
                  <a:lnTo>
                    <a:pt x="174409" y="53842"/>
                  </a:lnTo>
                  <a:lnTo>
                    <a:pt x="183755" y="53312"/>
                  </a:lnTo>
                  <a:lnTo>
                    <a:pt x="200913" y="52724"/>
                  </a:lnTo>
                  <a:lnTo>
                    <a:pt x="227110" y="52392"/>
                  </a:lnTo>
                  <a:lnTo>
                    <a:pt x="236669" y="52346"/>
                  </a:lnTo>
                  <a:lnTo>
                    <a:pt x="245581" y="51468"/>
                  </a:lnTo>
                  <a:lnTo>
                    <a:pt x="254064" y="50036"/>
                  </a:lnTo>
                  <a:lnTo>
                    <a:pt x="262258" y="48235"/>
                  </a:lnTo>
                  <a:lnTo>
                    <a:pt x="271107" y="47034"/>
                  </a:lnTo>
                  <a:lnTo>
                    <a:pt x="280394" y="46234"/>
                  </a:lnTo>
                  <a:lnTo>
                    <a:pt x="289971" y="45700"/>
                  </a:lnTo>
                  <a:lnTo>
                    <a:pt x="309644" y="45107"/>
                  </a:lnTo>
                  <a:lnTo>
                    <a:pt x="367874" y="44674"/>
                  </a:lnTo>
                  <a:lnTo>
                    <a:pt x="400129" y="44641"/>
                  </a:lnTo>
                  <a:lnTo>
                    <a:pt x="415613" y="42379"/>
                  </a:lnTo>
                  <a:lnTo>
                    <a:pt x="423297" y="40590"/>
                  </a:lnTo>
                  <a:lnTo>
                    <a:pt x="436351" y="38603"/>
                  </a:lnTo>
                  <a:lnTo>
                    <a:pt x="447797" y="37719"/>
                  </a:lnTo>
                  <a:lnTo>
                    <a:pt x="458529" y="37327"/>
                  </a:lnTo>
                  <a:lnTo>
                    <a:pt x="481337" y="37040"/>
                  </a:lnTo>
                  <a:lnTo>
                    <a:pt x="499499" y="37013"/>
                  </a:lnTo>
                  <a:lnTo>
                    <a:pt x="495544" y="37013"/>
                  </a:lnTo>
                  <a:lnTo>
                    <a:pt x="486805" y="39271"/>
                  </a:lnTo>
                  <a:lnTo>
                    <a:pt x="480919" y="41058"/>
                  </a:lnTo>
                  <a:lnTo>
                    <a:pt x="469864" y="43044"/>
                  </a:lnTo>
                  <a:lnTo>
                    <a:pt x="459305" y="43927"/>
                  </a:lnTo>
                  <a:lnTo>
                    <a:pt x="443842" y="44424"/>
                  </a:lnTo>
                  <a:lnTo>
                    <a:pt x="433629" y="44540"/>
                  </a:lnTo>
                  <a:lnTo>
                    <a:pt x="421188" y="46849"/>
                  </a:lnTo>
                  <a:lnTo>
                    <a:pt x="414313" y="48650"/>
                  </a:lnTo>
                  <a:lnTo>
                    <a:pt x="399903" y="50652"/>
                  </a:lnTo>
                  <a:lnTo>
                    <a:pt x="385032" y="51541"/>
                  </a:lnTo>
                  <a:lnTo>
                    <a:pt x="369956" y="51937"/>
                  </a:lnTo>
                  <a:lnTo>
                    <a:pt x="351233" y="52159"/>
                  </a:lnTo>
                  <a:lnTo>
                    <a:pt x="335743" y="54469"/>
                  </a:lnTo>
                  <a:lnTo>
                    <a:pt x="326871" y="56270"/>
                  </a:lnTo>
                  <a:lnTo>
                    <a:pt x="318416" y="57471"/>
                  </a:lnTo>
                  <a:lnTo>
                    <a:pt x="310239" y="58272"/>
                  </a:lnTo>
                  <a:lnTo>
                    <a:pt x="302248" y="58805"/>
                  </a:lnTo>
                  <a:lnTo>
                    <a:pt x="294381" y="59161"/>
                  </a:lnTo>
                  <a:lnTo>
                    <a:pt x="278866" y="59557"/>
                  </a:lnTo>
                  <a:lnTo>
                    <a:pt x="255852" y="59779"/>
                  </a:lnTo>
                  <a:lnTo>
                    <a:pt x="240576" y="62089"/>
                  </a:lnTo>
                  <a:lnTo>
                    <a:pt x="232946" y="63890"/>
                  </a:lnTo>
                  <a:lnTo>
                    <a:pt x="217694" y="65892"/>
                  </a:lnTo>
                  <a:lnTo>
                    <a:pt x="203297" y="66781"/>
                  </a:lnTo>
                  <a:lnTo>
                    <a:pt x="191254" y="67177"/>
                  </a:lnTo>
                  <a:lnTo>
                    <a:pt x="170908" y="67399"/>
                  </a:lnTo>
                  <a:lnTo>
                    <a:pt x="158514" y="69709"/>
                  </a:lnTo>
                  <a:lnTo>
                    <a:pt x="152838" y="71510"/>
                  </a:lnTo>
                  <a:lnTo>
                    <a:pt x="144273" y="73512"/>
                  </a:lnTo>
                  <a:lnTo>
                    <a:pt x="130266" y="74972"/>
                  </a:lnTo>
                  <a:lnTo>
                    <a:pt x="118645" y="75113"/>
                  </a:lnTo>
                  <a:lnTo>
                    <a:pt x="126722" y="71068"/>
                  </a:lnTo>
                  <a:lnTo>
                    <a:pt x="135206" y="69082"/>
                  </a:lnTo>
                  <a:lnTo>
                    <a:pt x="149504" y="67964"/>
                  </a:lnTo>
                  <a:lnTo>
                    <a:pt x="160291" y="66855"/>
                  </a:lnTo>
                  <a:lnTo>
                    <a:pt x="166723" y="65375"/>
                  </a:lnTo>
                  <a:lnTo>
                    <a:pt x="173551" y="63541"/>
                  </a:lnTo>
                  <a:lnTo>
                    <a:pt x="187911" y="61503"/>
                  </a:lnTo>
                  <a:lnTo>
                    <a:pt x="202759" y="60597"/>
                  </a:lnTo>
                  <a:lnTo>
                    <a:pt x="217825" y="60195"/>
                  </a:lnTo>
                  <a:lnTo>
                    <a:pt x="256859" y="59901"/>
                  </a:lnTo>
                  <a:lnTo>
                    <a:pt x="301600" y="59875"/>
                  </a:lnTo>
                  <a:lnTo>
                    <a:pt x="316788" y="57616"/>
                  </a:lnTo>
                  <a:lnTo>
                    <a:pt x="324395" y="55828"/>
                  </a:lnTo>
                  <a:lnTo>
                    <a:pt x="337361" y="53842"/>
                  </a:lnTo>
                  <a:lnTo>
                    <a:pt x="349615" y="52959"/>
                  </a:lnTo>
                  <a:lnTo>
                    <a:pt x="363528" y="52567"/>
                  </a:lnTo>
                  <a:lnTo>
                    <a:pt x="397673" y="52280"/>
                  </a:lnTo>
                  <a:lnTo>
                    <a:pt x="438603" y="52253"/>
                  </a:lnTo>
                  <a:lnTo>
                    <a:pt x="431047" y="5225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7739" y="0"/>
            <a:ext cx="8340476" cy="5143471"/>
            <a:chOff x="1077739" y="0"/>
            <a:chExt cx="8340476" cy="5143471"/>
          </a:xfrm>
        </p:grpSpPr>
        <p:sp>
          <p:nvSpPr>
            <p:cNvPr id="4" name="SMARTInkAnnotation403"/>
            <p:cNvSpPr/>
            <p:nvPr/>
          </p:nvSpPr>
          <p:spPr>
            <a:xfrm>
              <a:off x="7780146" y="0"/>
              <a:ext cx="1638069" cy="358141"/>
            </a:xfrm>
            <a:custGeom>
              <a:avLst/>
              <a:gdLst/>
              <a:ahLst/>
              <a:cxnLst/>
              <a:rect l="0" t="0" r="0" b="0"/>
              <a:pathLst>
                <a:path w="1638069" h="358141">
                  <a:moveTo>
                    <a:pt x="1523873" y="190500"/>
                  </a:moveTo>
                  <a:lnTo>
                    <a:pt x="1523873" y="160372"/>
                  </a:lnTo>
                  <a:lnTo>
                    <a:pt x="1513267" y="149445"/>
                  </a:lnTo>
                  <a:lnTo>
                    <a:pt x="1498147" y="134295"/>
                  </a:lnTo>
                  <a:lnTo>
                    <a:pt x="1495716" y="132710"/>
                  </a:lnTo>
                  <a:lnTo>
                    <a:pt x="1488250" y="129633"/>
                  </a:lnTo>
                  <a:lnTo>
                    <a:pt x="1480674" y="124581"/>
                  </a:lnTo>
                  <a:lnTo>
                    <a:pt x="1473067" y="121862"/>
                  </a:lnTo>
                  <a:lnTo>
                    <a:pt x="1465452" y="116917"/>
                  </a:lnTo>
                  <a:lnTo>
                    <a:pt x="1433352" y="106164"/>
                  </a:lnTo>
                  <a:lnTo>
                    <a:pt x="1412294" y="96418"/>
                  </a:lnTo>
                  <a:lnTo>
                    <a:pt x="1402034" y="93652"/>
                  </a:lnTo>
                  <a:lnTo>
                    <a:pt x="1391829" y="91577"/>
                  </a:lnTo>
                  <a:lnTo>
                    <a:pt x="1366398" y="80963"/>
                  </a:lnTo>
                  <a:lnTo>
                    <a:pt x="1356235" y="78317"/>
                  </a:lnTo>
                  <a:lnTo>
                    <a:pt x="1307832" y="69369"/>
                  </a:lnTo>
                  <a:lnTo>
                    <a:pt x="1287705" y="67967"/>
                  </a:lnTo>
                  <a:lnTo>
                    <a:pt x="1256009" y="58005"/>
                  </a:lnTo>
                  <a:lnTo>
                    <a:pt x="1233969" y="54722"/>
                  </a:lnTo>
                  <a:lnTo>
                    <a:pt x="1196168" y="51264"/>
                  </a:lnTo>
                  <a:lnTo>
                    <a:pt x="1152872" y="41213"/>
                  </a:lnTo>
                  <a:lnTo>
                    <a:pt x="1104134" y="37527"/>
                  </a:lnTo>
                  <a:lnTo>
                    <a:pt x="1051311" y="25973"/>
                  </a:lnTo>
                  <a:lnTo>
                    <a:pt x="1002823" y="19225"/>
                  </a:lnTo>
                  <a:lnTo>
                    <a:pt x="952327" y="13507"/>
                  </a:lnTo>
                  <a:lnTo>
                    <a:pt x="906804" y="7549"/>
                  </a:lnTo>
                  <a:lnTo>
                    <a:pt x="865823" y="1742"/>
                  </a:lnTo>
                  <a:lnTo>
                    <a:pt x="821260" y="344"/>
                  </a:lnTo>
                  <a:lnTo>
                    <a:pt x="237572" y="0"/>
                  </a:lnTo>
                  <a:lnTo>
                    <a:pt x="213671" y="4045"/>
                  </a:lnTo>
                  <a:lnTo>
                    <a:pt x="182840" y="12997"/>
                  </a:lnTo>
                  <a:lnTo>
                    <a:pt x="144664" y="25439"/>
                  </a:lnTo>
                  <a:lnTo>
                    <a:pt x="105495" y="40643"/>
                  </a:lnTo>
                  <a:lnTo>
                    <a:pt x="99921" y="44029"/>
                  </a:lnTo>
                  <a:lnTo>
                    <a:pt x="87185" y="56037"/>
                  </a:lnTo>
                  <a:lnTo>
                    <a:pt x="73063" y="65334"/>
                  </a:lnTo>
                  <a:lnTo>
                    <a:pt x="53120" y="76061"/>
                  </a:lnTo>
                  <a:lnTo>
                    <a:pt x="40966" y="82287"/>
                  </a:lnTo>
                  <a:lnTo>
                    <a:pt x="37047" y="87654"/>
                  </a:lnTo>
                  <a:lnTo>
                    <a:pt x="31635" y="95684"/>
                  </a:lnTo>
                  <a:lnTo>
                    <a:pt x="23586" y="104897"/>
                  </a:lnTo>
                  <a:lnTo>
                    <a:pt x="13971" y="115320"/>
                  </a:lnTo>
                  <a:lnTo>
                    <a:pt x="11812" y="117520"/>
                  </a:lnTo>
                  <a:lnTo>
                    <a:pt x="7155" y="126738"/>
                  </a:lnTo>
                  <a:lnTo>
                    <a:pt x="4728" y="132752"/>
                  </a:lnTo>
                  <a:lnTo>
                    <a:pt x="3109" y="138454"/>
                  </a:lnTo>
                  <a:lnTo>
                    <a:pt x="1312" y="149306"/>
                  </a:lnTo>
                  <a:lnTo>
                    <a:pt x="157" y="158750"/>
                  </a:lnTo>
                  <a:lnTo>
                    <a:pt x="0" y="163125"/>
                  </a:lnTo>
                  <a:lnTo>
                    <a:pt x="805" y="165476"/>
                  </a:lnTo>
                  <a:lnTo>
                    <a:pt x="5135" y="172831"/>
                  </a:lnTo>
                  <a:lnTo>
                    <a:pt x="8488" y="182066"/>
                  </a:lnTo>
                  <a:lnTo>
                    <a:pt x="11544" y="187417"/>
                  </a:lnTo>
                  <a:lnTo>
                    <a:pt x="20524" y="202121"/>
                  </a:lnTo>
                  <a:lnTo>
                    <a:pt x="26124" y="208713"/>
                  </a:lnTo>
                  <a:lnTo>
                    <a:pt x="35247" y="215810"/>
                  </a:lnTo>
                  <a:lnTo>
                    <a:pt x="46076" y="224609"/>
                  </a:lnTo>
                  <a:lnTo>
                    <a:pt x="53709" y="234164"/>
                  </a:lnTo>
                  <a:lnTo>
                    <a:pt x="62183" y="241797"/>
                  </a:lnTo>
                  <a:lnTo>
                    <a:pt x="76474" y="250855"/>
                  </a:lnTo>
                  <a:lnTo>
                    <a:pt x="96472" y="261500"/>
                  </a:lnTo>
                  <a:lnTo>
                    <a:pt x="117576" y="271756"/>
                  </a:lnTo>
                  <a:lnTo>
                    <a:pt x="143067" y="281935"/>
                  </a:lnTo>
                  <a:lnTo>
                    <a:pt x="168705" y="292099"/>
                  </a:lnTo>
                  <a:lnTo>
                    <a:pt x="205771" y="304800"/>
                  </a:lnTo>
                  <a:lnTo>
                    <a:pt x="220923" y="309033"/>
                  </a:lnTo>
                  <a:lnTo>
                    <a:pt x="271816" y="318206"/>
                  </a:lnTo>
                  <a:lnTo>
                    <a:pt x="297196" y="324482"/>
                  </a:lnTo>
                  <a:lnTo>
                    <a:pt x="345668" y="331287"/>
                  </a:lnTo>
                  <a:lnTo>
                    <a:pt x="390129" y="337012"/>
                  </a:lnTo>
                  <a:lnTo>
                    <a:pt x="429456" y="341737"/>
                  </a:lnTo>
                  <a:lnTo>
                    <a:pt x="479976" y="345004"/>
                  </a:lnTo>
                  <a:lnTo>
                    <a:pt x="520582" y="349430"/>
                  </a:lnTo>
                  <a:lnTo>
                    <a:pt x="566452" y="350305"/>
                  </a:lnTo>
                  <a:lnTo>
                    <a:pt x="680566" y="350517"/>
                  </a:lnTo>
                  <a:lnTo>
                    <a:pt x="737422" y="356551"/>
                  </a:lnTo>
                  <a:lnTo>
                    <a:pt x="779339" y="357826"/>
                  </a:lnTo>
                  <a:lnTo>
                    <a:pt x="1122553" y="358140"/>
                  </a:lnTo>
                  <a:lnTo>
                    <a:pt x="1167322" y="352109"/>
                  </a:lnTo>
                  <a:lnTo>
                    <a:pt x="1215896" y="345492"/>
                  </a:lnTo>
                  <a:lnTo>
                    <a:pt x="1269750" y="342281"/>
                  </a:lnTo>
                  <a:lnTo>
                    <a:pt x="1314208" y="336369"/>
                  </a:lnTo>
                  <a:lnTo>
                    <a:pt x="1363510" y="328815"/>
                  </a:lnTo>
                  <a:lnTo>
                    <a:pt x="1386612" y="323957"/>
                  </a:lnTo>
                  <a:lnTo>
                    <a:pt x="1411937" y="315577"/>
                  </a:lnTo>
                  <a:lnTo>
                    <a:pt x="1460794" y="306573"/>
                  </a:lnTo>
                  <a:lnTo>
                    <a:pt x="1472132" y="304741"/>
                  </a:lnTo>
                  <a:lnTo>
                    <a:pt x="1488880" y="299797"/>
                  </a:lnTo>
                  <a:lnTo>
                    <a:pt x="1514610" y="295439"/>
                  </a:lnTo>
                  <a:lnTo>
                    <a:pt x="1524836" y="291326"/>
                  </a:lnTo>
                  <a:lnTo>
                    <a:pt x="1532203" y="286676"/>
                  </a:lnTo>
                  <a:lnTo>
                    <a:pt x="1540558" y="284045"/>
                  </a:lnTo>
                  <a:lnTo>
                    <a:pt x="1545156" y="283343"/>
                  </a:lnTo>
                  <a:lnTo>
                    <a:pt x="1552523" y="280306"/>
                  </a:lnTo>
                  <a:lnTo>
                    <a:pt x="1571203" y="269871"/>
                  </a:lnTo>
                  <a:lnTo>
                    <a:pt x="1588005" y="260895"/>
                  </a:lnTo>
                  <a:lnTo>
                    <a:pt x="1596968" y="254632"/>
                  </a:lnTo>
                  <a:lnTo>
                    <a:pt x="1604985" y="251553"/>
                  </a:lnTo>
                  <a:lnTo>
                    <a:pt x="1615280" y="243357"/>
                  </a:lnTo>
                  <a:lnTo>
                    <a:pt x="1625467" y="233584"/>
                  </a:lnTo>
                  <a:lnTo>
                    <a:pt x="1627161" y="231076"/>
                  </a:lnTo>
                  <a:lnTo>
                    <a:pt x="1629047" y="226032"/>
                  </a:lnTo>
                  <a:lnTo>
                    <a:pt x="1630394" y="224348"/>
                  </a:lnTo>
                  <a:lnTo>
                    <a:pt x="1632142" y="223225"/>
                  </a:lnTo>
                  <a:lnTo>
                    <a:pt x="1634151" y="222477"/>
                  </a:lnTo>
                  <a:lnTo>
                    <a:pt x="1635492" y="220284"/>
                  </a:lnTo>
                  <a:lnTo>
                    <a:pt x="1637644" y="209115"/>
                  </a:lnTo>
                  <a:lnTo>
                    <a:pt x="1638068" y="202361"/>
                  </a:lnTo>
                  <a:lnTo>
                    <a:pt x="1637257" y="200101"/>
                  </a:lnTo>
                  <a:lnTo>
                    <a:pt x="1632916" y="192874"/>
                  </a:lnTo>
                  <a:lnTo>
                    <a:pt x="1630407" y="185371"/>
                  </a:lnTo>
                  <a:lnTo>
                    <a:pt x="1624678" y="177785"/>
                  </a:lnTo>
                  <a:lnTo>
                    <a:pt x="1620039" y="172713"/>
                  </a:lnTo>
                  <a:lnTo>
                    <a:pt x="1610640" y="167637"/>
                  </a:lnTo>
                  <a:lnTo>
                    <a:pt x="1583909" y="157479"/>
                  </a:lnTo>
                  <a:lnTo>
                    <a:pt x="1554353" y="1524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04"/>
            <p:cNvSpPr/>
            <p:nvPr/>
          </p:nvSpPr>
          <p:spPr>
            <a:xfrm>
              <a:off x="1394472" y="830580"/>
              <a:ext cx="777226" cy="53341"/>
            </a:xfrm>
            <a:custGeom>
              <a:avLst/>
              <a:gdLst/>
              <a:ahLst/>
              <a:cxnLst/>
              <a:rect l="0" t="0" r="0" b="0"/>
              <a:pathLst>
                <a:path w="777226" h="53341">
                  <a:moveTo>
                    <a:pt x="38088" y="0"/>
                  </a:moveTo>
                  <a:lnTo>
                    <a:pt x="78830" y="0"/>
                  </a:lnTo>
                  <a:lnTo>
                    <a:pt x="81336" y="847"/>
                  </a:lnTo>
                  <a:lnTo>
                    <a:pt x="83854" y="2258"/>
                  </a:lnTo>
                  <a:lnTo>
                    <a:pt x="86378" y="4045"/>
                  </a:lnTo>
                  <a:lnTo>
                    <a:pt x="88908" y="5237"/>
                  </a:lnTo>
                  <a:lnTo>
                    <a:pt x="93977" y="6561"/>
                  </a:lnTo>
                  <a:lnTo>
                    <a:pt x="115769" y="7527"/>
                  </a:lnTo>
                  <a:lnTo>
                    <a:pt x="118662" y="8405"/>
                  </a:lnTo>
                  <a:lnTo>
                    <a:pt x="121438" y="9836"/>
                  </a:lnTo>
                  <a:lnTo>
                    <a:pt x="124134" y="11638"/>
                  </a:lnTo>
                  <a:lnTo>
                    <a:pt x="126779" y="12838"/>
                  </a:lnTo>
                  <a:lnTo>
                    <a:pt x="131975" y="14173"/>
                  </a:lnTo>
                  <a:lnTo>
                    <a:pt x="143706" y="14924"/>
                  </a:lnTo>
                  <a:lnTo>
                    <a:pt x="147446" y="15876"/>
                  </a:lnTo>
                  <a:lnTo>
                    <a:pt x="150787" y="17357"/>
                  </a:lnTo>
                  <a:lnTo>
                    <a:pt x="153861" y="19191"/>
                  </a:lnTo>
                  <a:lnTo>
                    <a:pt x="156757" y="20414"/>
                  </a:lnTo>
                  <a:lnTo>
                    <a:pt x="162232" y="21773"/>
                  </a:lnTo>
                  <a:lnTo>
                    <a:pt x="174119" y="22538"/>
                  </a:lnTo>
                  <a:lnTo>
                    <a:pt x="177882" y="23492"/>
                  </a:lnTo>
                  <a:lnTo>
                    <a:pt x="181237" y="24975"/>
                  </a:lnTo>
                  <a:lnTo>
                    <a:pt x="184321" y="26810"/>
                  </a:lnTo>
                  <a:lnTo>
                    <a:pt x="188070" y="28033"/>
                  </a:lnTo>
                  <a:lnTo>
                    <a:pt x="196751" y="29393"/>
                  </a:lnTo>
                  <a:lnTo>
                    <a:pt x="216122" y="30265"/>
                  </a:lnTo>
                  <a:lnTo>
                    <a:pt x="226152" y="30385"/>
                  </a:lnTo>
                  <a:lnTo>
                    <a:pt x="231197" y="31263"/>
                  </a:lnTo>
                  <a:lnTo>
                    <a:pt x="236254" y="32695"/>
                  </a:lnTo>
                  <a:lnTo>
                    <a:pt x="241319" y="34497"/>
                  </a:lnTo>
                  <a:lnTo>
                    <a:pt x="246389" y="35698"/>
                  </a:lnTo>
                  <a:lnTo>
                    <a:pt x="256537" y="37032"/>
                  </a:lnTo>
                  <a:lnTo>
                    <a:pt x="277696" y="37889"/>
                  </a:lnTo>
                  <a:lnTo>
                    <a:pt x="714691" y="38100"/>
                  </a:lnTo>
                  <a:lnTo>
                    <a:pt x="719450" y="38947"/>
                  </a:lnTo>
                  <a:lnTo>
                    <a:pt x="724316" y="40358"/>
                  </a:lnTo>
                  <a:lnTo>
                    <a:pt x="729253" y="42145"/>
                  </a:lnTo>
                  <a:lnTo>
                    <a:pt x="733392" y="43337"/>
                  </a:lnTo>
                  <a:lnTo>
                    <a:pt x="740247" y="44661"/>
                  </a:lnTo>
                  <a:lnTo>
                    <a:pt x="764491" y="45692"/>
                  </a:lnTo>
                  <a:lnTo>
                    <a:pt x="777225" y="45720"/>
                  </a:lnTo>
                  <a:lnTo>
                    <a:pt x="744196" y="45720"/>
                  </a:lnTo>
                  <a:lnTo>
                    <a:pt x="740814" y="46567"/>
                  </a:lnTo>
                  <a:lnTo>
                    <a:pt x="736865" y="47978"/>
                  </a:lnTo>
                  <a:lnTo>
                    <a:pt x="732539" y="49765"/>
                  </a:lnTo>
                  <a:lnTo>
                    <a:pt x="727962" y="50957"/>
                  </a:lnTo>
                  <a:lnTo>
                    <a:pt x="718361" y="52281"/>
                  </a:lnTo>
                  <a:lnTo>
                    <a:pt x="698400" y="53131"/>
                  </a:lnTo>
                  <a:lnTo>
                    <a:pt x="457168" y="53340"/>
                  </a:lnTo>
                  <a:lnTo>
                    <a:pt x="448708" y="52493"/>
                  </a:lnTo>
                  <a:lnTo>
                    <a:pt x="439681" y="51082"/>
                  </a:lnTo>
                  <a:lnTo>
                    <a:pt x="430277" y="49295"/>
                  </a:lnTo>
                  <a:lnTo>
                    <a:pt x="421467" y="48103"/>
                  </a:lnTo>
                  <a:lnTo>
                    <a:pt x="404905" y="46779"/>
                  </a:lnTo>
                  <a:lnTo>
                    <a:pt x="381301" y="46034"/>
                  </a:lnTo>
                  <a:lnTo>
                    <a:pt x="289550" y="45722"/>
                  </a:lnTo>
                  <a:lnTo>
                    <a:pt x="281930" y="44875"/>
                  </a:lnTo>
                  <a:lnTo>
                    <a:pt x="274309" y="43463"/>
                  </a:lnTo>
                  <a:lnTo>
                    <a:pt x="266689" y="41676"/>
                  </a:lnTo>
                  <a:lnTo>
                    <a:pt x="259068" y="40484"/>
                  </a:lnTo>
                  <a:lnTo>
                    <a:pt x="243828" y="39159"/>
                  </a:lnTo>
                  <a:lnTo>
                    <a:pt x="220968" y="38414"/>
                  </a:lnTo>
                  <a:lnTo>
                    <a:pt x="0" y="38100"/>
                  </a:lnTo>
                  <a:lnTo>
                    <a:pt x="4036" y="42145"/>
                  </a:lnTo>
                  <a:lnTo>
                    <a:pt x="6074" y="43337"/>
                  </a:lnTo>
                  <a:lnTo>
                    <a:pt x="10595" y="44661"/>
                  </a:lnTo>
                  <a:lnTo>
                    <a:pt x="29473" y="45627"/>
                  </a:lnTo>
                  <a:lnTo>
                    <a:pt x="33191" y="46505"/>
                  </a:lnTo>
                  <a:lnTo>
                    <a:pt x="36517" y="47936"/>
                  </a:lnTo>
                  <a:lnTo>
                    <a:pt x="39580" y="49738"/>
                  </a:lnTo>
                  <a:lnTo>
                    <a:pt x="44163" y="50938"/>
                  </a:lnTo>
                  <a:lnTo>
                    <a:pt x="56028" y="52273"/>
                  </a:lnTo>
                  <a:lnTo>
                    <a:pt x="78258" y="53129"/>
                  </a:lnTo>
                  <a:lnTo>
                    <a:pt x="552569" y="53340"/>
                  </a:lnTo>
                  <a:lnTo>
                    <a:pt x="560568" y="52493"/>
                  </a:lnTo>
                  <a:lnTo>
                    <a:pt x="567595" y="51082"/>
                  </a:lnTo>
                  <a:lnTo>
                    <a:pt x="573973" y="49295"/>
                  </a:lnTo>
                  <a:lnTo>
                    <a:pt x="579918" y="48950"/>
                  </a:lnTo>
                  <a:lnTo>
                    <a:pt x="585575" y="49567"/>
                  </a:lnTo>
                  <a:lnTo>
                    <a:pt x="591039" y="50824"/>
                  </a:lnTo>
                  <a:lnTo>
                    <a:pt x="596375" y="50816"/>
                  </a:lnTo>
                  <a:lnTo>
                    <a:pt x="601626" y="49964"/>
                  </a:lnTo>
                  <a:lnTo>
                    <a:pt x="606820" y="48549"/>
                  </a:lnTo>
                  <a:lnTo>
                    <a:pt x="611976" y="48453"/>
                  </a:lnTo>
                  <a:lnTo>
                    <a:pt x="617107" y="49235"/>
                  </a:lnTo>
                  <a:lnTo>
                    <a:pt x="629418" y="52529"/>
                  </a:lnTo>
                  <a:lnTo>
                    <a:pt x="638743" y="53269"/>
                  </a:lnTo>
                  <a:lnTo>
                    <a:pt x="639185" y="52446"/>
                  </a:lnTo>
                  <a:lnTo>
                    <a:pt x="639479" y="51051"/>
                  </a:lnTo>
                  <a:lnTo>
                    <a:pt x="639675" y="49274"/>
                  </a:lnTo>
                  <a:lnTo>
                    <a:pt x="639806" y="47243"/>
                  </a:lnTo>
                  <a:lnTo>
                    <a:pt x="639894" y="45042"/>
                  </a:lnTo>
                  <a:lnTo>
                    <a:pt x="639952" y="42728"/>
                  </a:lnTo>
                  <a:lnTo>
                    <a:pt x="638297" y="39492"/>
                  </a:lnTo>
                  <a:lnTo>
                    <a:pt x="635501" y="35641"/>
                  </a:lnTo>
                  <a:lnTo>
                    <a:pt x="624828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05"/>
            <p:cNvSpPr/>
            <p:nvPr/>
          </p:nvSpPr>
          <p:spPr>
            <a:xfrm>
              <a:off x="2240484" y="601980"/>
              <a:ext cx="144577" cy="303964"/>
            </a:xfrm>
            <a:custGeom>
              <a:avLst/>
              <a:gdLst/>
              <a:ahLst/>
              <a:cxnLst/>
              <a:rect l="0" t="0" r="0" b="0"/>
              <a:pathLst>
                <a:path w="144577" h="303964">
                  <a:moveTo>
                    <a:pt x="53136" y="0"/>
                  </a:moveTo>
                  <a:lnTo>
                    <a:pt x="41000" y="24271"/>
                  </a:lnTo>
                  <a:lnTo>
                    <a:pt x="37425" y="33961"/>
                  </a:lnTo>
                  <a:lnTo>
                    <a:pt x="35042" y="42960"/>
                  </a:lnTo>
                  <a:lnTo>
                    <a:pt x="33454" y="51500"/>
                  </a:lnTo>
                  <a:lnTo>
                    <a:pt x="30701" y="60580"/>
                  </a:lnTo>
                  <a:lnTo>
                    <a:pt x="27173" y="70020"/>
                  </a:lnTo>
                  <a:lnTo>
                    <a:pt x="23127" y="79700"/>
                  </a:lnTo>
                  <a:lnTo>
                    <a:pt x="20430" y="89540"/>
                  </a:lnTo>
                  <a:lnTo>
                    <a:pt x="18632" y="99487"/>
                  </a:lnTo>
                  <a:lnTo>
                    <a:pt x="17433" y="109505"/>
                  </a:lnTo>
                  <a:lnTo>
                    <a:pt x="14941" y="119570"/>
                  </a:lnTo>
                  <a:lnTo>
                    <a:pt x="11586" y="129667"/>
                  </a:lnTo>
                  <a:lnTo>
                    <a:pt x="7656" y="139784"/>
                  </a:lnTo>
                  <a:lnTo>
                    <a:pt x="5036" y="149916"/>
                  </a:lnTo>
                  <a:lnTo>
                    <a:pt x="3289" y="160058"/>
                  </a:lnTo>
                  <a:lnTo>
                    <a:pt x="2125" y="170205"/>
                  </a:lnTo>
                  <a:lnTo>
                    <a:pt x="1349" y="180357"/>
                  </a:lnTo>
                  <a:lnTo>
                    <a:pt x="831" y="190511"/>
                  </a:lnTo>
                  <a:lnTo>
                    <a:pt x="103" y="216468"/>
                  </a:lnTo>
                  <a:lnTo>
                    <a:pt x="0" y="223052"/>
                  </a:lnTo>
                  <a:lnTo>
                    <a:pt x="779" y="229981"/>
                  </a:lnTo>
                  <a:lnTo>
                    <a:pt x="2145" y="237141"/>
                  </a:lnTo>
                  <a:lnTo>
                    <a:pt x="3902" y="244454"/>
                  </a:lnTo>
                  <a:lnTo>
                    <a:pt x="5920" y="251869"/>
                  </a:lnTo>
                  <a:lnTo>
                    <a:pt x="10420" y="266882"/>
                  </a:lnTo>
                  <a:lnTo>
                    <a:pt x="12805" y="272748"/>
                  </a:lnTo>
                  <a:lnTo>
                    <a:pt x="15242" y="277506"/>
                  </a:lnTo>
                  <a:lnTo>
                    <a:pt x="17714" y="281524"/>
                  </a:lnTo>
                  <a:lnTo>
                    <a:pt x="21054" y="285896"/>
                  </a:lnTo>
                  <a:lnTo>
                    <a:pt x="24975" y="290504"/>
                  </a:lnTo>
                  <a:lnTo>
                    <a:pt x="29282" y="295269"/>
                  </a:lnTo>
                  <a:lnTo>
                    <a:pt x="33847" y="298446"/>
                  </a:lnTo>
                  <a:lnTo>
                    <a:pt x="38583" y="300564"/>
                  </a:lnTo>
                  <a:lnTo>
                    <a:pt x="43434" y="301976"/>
                  </a:lnTo>
                  <a:lnTo>
                    <a:pt x="49208" y="302918"/>
                  </a:lnTo>
                  <a:lnTo>
                    <a:pt x="55598" y="303545"/>
                  </a:lnTo>
                  <a:lnTo>
                    <a:pt x="62397" y="303963"/>
                  </a:lnTo>
                  <a:lnTo>
                    <a:pt x="69470" y="303396"/>
                  </a:lnTo>
                  <a:lnTo>
                    <a:pt x="76725" y="302170"/>
                  </a:lnTo>
                  <a:lnTo>
                    <a:pt x="84102" y="300507"/>
                  </a:lnTo>
                  <a:lnTo>
                    <a:pt x="91560" y="298551"/>
                  </a:lnTo>
                  <a:lnTo>
                    <a:pt x="99072" y="296401"/>
                  </a:lnTo>
                  <a:lnTo>
                    <a:pt x="106620" y="294121"/>
                  </a:lnTo>
                  <a:lnTo>
                    <a:pt x="114192" y="290907"/>
                  </a:lnTo>
                  <a:lnTo>
                    <a:pt x="121780" y="287072"/>
                  </a:lnTo>
                  <a:lnTo>
                    <a:pt x="144576" y="2743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06"/>
            <p:cNvSpPr/>
            <p:nvPr/>
          </p:nvSpPr>
          <p:spPr>
            <a:xfrm>
              <a:off x="2461260" y="451227"/>
              <a:ext cx="166097" cy="550779"/>
            </a:xfrm>
            <a:custGeom>
              <a:avLst/>
              <a:gdLst/>
              <a:ahLst/>
              <a:cxnLst/>
              <a:rect l="0" t="0" r="0" b="0"/>
              <a:pathLst>
                <a:path w="166097" h="550779">
                  <a:moveTo>
                    <a:pt x="0" y="242193"/>
                  </a:moveTo>
                  <a:lnTo>
                    <a:pt x="0" y="248754"/>
                  </a:lnTo>
                  <a:lnTo>
                    <a:pt x="846" y="249107"/>
                  </a:lnTo>
                  <a:lnTo>
                    <a:pt x="6031" y="249674"/>
                  </a:lnTo>
                  <a:lnTo>
                    <a:pt x="6561" y="249720"/>
                  </a:lnTo>
                  <a:lnTo>
                    <a:pt x="11351" y="245740"/>
                  </a:lnTo>
                  <a:lnTo>
                    <a:pt x="14088" y="243244"/>
                  </a:lnTo>
                  <a:lnTo>
                    <a:pt x="14472" y="242047"/>
                  </a:lnTo>
                  <a:lnTo>
                    <a:pt x="14899" y="238459"/>
                  </a:lnTo>
                  <a:lnTo>
                    <a:pt x="19184" y="227634"/>
                  </a:lnTo>
                  <a:lnTo>
                    <a:pt x="23483" y="220765"/>
                  </a:lnTo>
                  <a:lnTo>
                    <a:pt x="28217" y="214043"/>
                  </a:lnTo>
                  <a:lnTo>
                    <a:pt x="33143" y="205411"/>
                  </a:lnTo>
                  <a:lnTo>
                    <a:pt x="38154" y="193672"/>
                  </a:lnTo>
                  <a:lnTo>
                    <a:pt x="43204" y="179988"/>
                  </a:lnTo>
                  <a:lnTo>
                    <a:pt x="48271" y="165440"/>
                  </a:lnTo>
                  <a:lnTo>
                    <a:pt x="51087" y="152765"/>
                  </a:lnTo>
                  <a:lnTo>
                    <a:pt x="53185" y="139794"/>
                  </a:lnTo>
                  <a:lnTo>
                    <a:pt x="56940" y="122740"/>
                  </a:lnTo>
                  <a:lnTo>
                    <a:pt x="61431" y="106129"/>
                  </a:lnTo>
                  <a:lnTo>
                    <a:pt x="65403" y="91127"/>
                  </a:lnTo>
                  <a:lnTo>
                    <a:pt x="67167" y="78815"/>
                  </a:lnTo>
                  <a:lnTo>
                    <a:pt x="67952" y="65440"/>
                  </a:lnTo>
                  <a:lnTo>
                    <a:pt x="68394" y="45888"/>
                  </a:lnTo>
                  <a:lnTo>
                    <a:pt x="68456" y="40203"/>
                  </a:lnTo>
                  <a:lnTo>
                    <a:pt x="66267" y="29371"/>
                  </a:lnTo>
                  <a:lnTo>
                    <a:pt x="62472" y="19759"/>
                  </a:lnTo>
                  <a:lnTo>
                    <a:pt x="57963" y="12664"/>
                  </a:lnTo>
                  <a:lnTo>
                    <a:pt x="55395" y="6689"/>
                  </a:lnTo>
                  <a:lnTo>
                    <a:pt x="54710" y="3910"/>
                  </a:lnTo>
                  <a:lnTo>
                    <a:pt x="53406" y="2058"/>
                  </a:lnTo>
                  <a:lnTo>
                    <a:pt x="51690" y="823"/>
                  </a:lnTo>
                  <a:lnTo>
                    <a:pt x="49701" y="0"/>
                  </a:lnTo>
                  <a:lnTo>
                    <a:pt x="48373" y="297"/>
                  </a:lnTo>
                  <a:lnTo>
                    <a:pt x="47489" y="1343"/>
                  </a:lnTo>
                  <a:lnTo>
                    <a:pt x="46900" y="2886"/>
                  </a:lnTo>
                  <a:lnTo>
                    <a:pt x="42025" y="9104"/>
                  </a:lnTo>
                  <a:lnTo>
                    <a:pt x="40716" y="12293"/>
                  </a:lnTo>
                  <a:lnTo>
                    <a:pt x="39262" y="20353"/>
                  </a:lnTo>
                  <a:lnTo>
                    <a:pt x="38617" y="31837"/>
                  </a:lnTo>
                  <a:lnTo>
                    <a:pt x="38330" y="45408"/>
                  </a:lnTo>
                  <a:lnTo>
                    <a:pt x="38202" y="59906"/>
                  </a:lnTo>
                  <a:lnTo>
                    <a:pt x="39015" y="69022"/>
                  </a:lnTo>
                  <a:lnTo>
                    <a:pt x="40403" y="79332"/>
                  </a:lnTo>
                  <a:lnTo>
                    <a:pt x="42175" y="90439"/>
                  </a:lnTo>
                  <a:lnTo>
                    <a:pt x="44204" y="101231"/>
                  </a:lnTo>
                  <a:lnTo>
                    <a:pt x="56015" y="157172"/>
                  </a:lnTo>
                  <a:lnTo>
                    <a:pt x="59356" y="170272"/>
                  </a:lnTo>
                  <a:lnTo>
                    <a:pt x="63278" y="184086"/>
                  </a:lnTo>
                  <a:lnTo>
                    <a:pt x="67585" y="198375"/>
                  </a:lnTo>
                  <a:lnTo>
                    <a:pt x="72150" y="212134"/>
                  </a:lnTo>
                  <a:lnTo>
                    <a:pt x="81737" y="238711"/>
                  </a:lnTo>
                  <a:lnTo>
                    <a:pt x="85818" y="251725"/>
                  </a:lnTo>
                  <a:lnTo>
                    <a:pt x="89385" y="264634"/>
                  </a:lnTo>
                  <a:lnTo>
                    <a:pt x="92610" y="277474"/>
                  </a:lnTo>
                  <a:lnTo>
                    <a:pt x="96453" y="291114"/>
                  </a:lnTo>
                  <a:lnTo>
                    <a:pt x="105240" y="319816"/>
                  </a:lnTo>
                  <a:lnTo>
                    <a:pt x="109953" y="333735"/>
                  </a:lnTo>
                  <a:lnTo>
                    <a:pt x="119706" y="360489"/>
                  </a:lnTo>
                  <a:lnTo>
                    <a:pt x="124677" y="372704"/>
                  </a:lnTo>
                  <a:lnTo>
                    <a:pt x="129684" y="384234"/>
                  </a:lnTo>
                  <a:lnTo>
                    <a:pt x="134716" y="395307"/>
                  </a:lnTo>
                  <a:lnTo>
                    <a:pt x="138917" y="406076"/>
                  </a:lnTo>
                  <a:lnTo>
                    <a:pt x="142564" y="416641"/>
                  </a:lnTo>
                  <a:lnTo>
                    <a:pt x="145843" y="427072"/>
                  </a:lnTo>
                  <a:lnTo>
                    <a:pt x="151743" y="447692"/>
                  </a:lnTo>
                  <a:lnTo>
                    <a:pt x="154502" y="457933"/>
                  </a:lnTo>
                  <a:lnTo>
                    <a:pt x="159825" y="476084"/>
                  </a:lnTo>
                  <a:lnTo>
                    <a:pt x="164166" y="491771"/>
                  </a:lnTo>
                  <a:lnTo>
                    <a:pt x="166096" y="504388"/>
                  </a:lnTo>
                  <a:lnTo>
                    <a:pt x="164695" y="515640"/>
                  </a:lnTo>
                  <a:lnTo>
                    <a:pt x="162098" y="526285"/>
                  </a:lnTo>
                  <a:lnTo>
                    <a:pt x="160943" y="536660"/>
                  </a:lnTo>
                  <a:lnTo>
                    <a:pt x="158942" y="540105"/>
                  </a:lnTo>
                  <a:lnTo>
                    <a:pt x="155914" y="542401"/>
                  </a:lnTo>
                  <a:lnTo>
                    <a:pt x="152203" y="543931"/>
                  </a:lnTo>
                  <a:lnTo>
                    <a:pt x="148882" y="545799"/>
                  </a:lnTo>
                  <a:lnTo>
                    <a:pt x="145821" y="547890"/>
                  </a:lnTo>
                  <a:lnTo>
                    <a:pt x="142934" y="550131"/>
                  </a:lnTo>
                  <a:lnTo>
                    <a:pt x="139316" y="550778"/>
                  </a:lnTo>
                  <a:lnTo>
                    <a:pt x="135211" y="550363"/>
                  </a:lnTo>
                  <a:lnTo>
                    <a:pt x="130780" y="549240"/>
                  </a:lnTo>
                  <a:lnTo>
                    <a:pt x="126980" y="547644"/>
                  </a:lnTo>
                  <a:lnTo>
                    <a:pt x="123599" y="545734"/>
                  </a:lnTo>
                  <a:lnTo>
                    <a:pt x="120499" y="543614"/>
                  </a:lnTo>
                  <a:lnTo>
                    <a:pt x="116739" y="540507"/>
                  </a:lnTo>
                  <a:lnTo>
                    <a:pt x="112540" y="536742"/>
                  </a:lnTo>
                  <a:lnTo>
                    <a:pt x="108046" y="532539"/>
                  </a:lnTo>
                  <a:lnTo>
                    <a:pt x="104204" y="527197"/>
                  </a:lnTo>
                  <a:lnTo>
                    <a:pt x="100796" y="521096"/>
                  </a:lnTo>
                  <a:lnTo>
                    <a:pt x="97678" y="514488"/>
                  </a:lnTo>
                  <a:lnTo>
                    <a:pt x="93905" y="508390"/>
                  </a:lnTo>
                  <a:lnTo>
                    <a:pt x="89697" y="502631"/>
                  </a:lnTo>
                  <a:lnTo>
                    <a:pt x="85198" y="497098"/>
                  </a:lnTo>
                  <a:lnTo>
                    <a:pt x="81351" y="490870"/>
                  </a:lnTo>
                  <a:lnTo>
                    <a:pt x="77941" y="484178"/>
                  </a:lnTo>
                  <a:lnTo>
                    <a:pt x="74821" y="477176"/>
                  </a:lnTo>
                  <a:lnTo>
                    <a:pt x="71893" y="469968"/>
                  </a:lnTo>
                  <a:lnTo>
                    <a:pt x="69095" y="462623"/>
                  </a:lnTo>
                  <a:lnTo>
                    <a:pt x="66384" y="455187"/>
                  </a:lnTo>
                  <a:lnTo>
                    <a:pt x="63729" y="448535"/>
                  </a:lnTo>
                  <a:lnTo>
                    <a:pt x="61113" y="442408"/>
                  </a:lnTo>
                  <a:lnTo>
                    <a:pt x="55948" y="430237"/>
                  </a:lnTo>
                  <a:lnTo>
                    <a:pt x="50830" y="416362"/>
                  </a:lnTo>
                  <a:lnTo>
                    <a:pt x="47991" y="403986"/>
                  </a:lnTo>
                  <a:lnTo>
                    <a:pt x="46393" y="387498"/>
                  </a:lnTo>
                  <a:lnTo>
                    <a:pt x="45853" y="370802"/>
                  </a:lnTo>
                  <a:lnTo>
                    <a:pt x="48037" y="362570"/>
                  </a:lnTo>
                  <a:lnTo>
                    <a:pt x="50982" y="353267"/>
                  </a:lnTo>
                  <a:lnTo>
                    <a:pt x="52292" y="343488"/>
                  </a:lnTo>
                  <a:lnTo>
                    <a:pt x="54335" y="338510"/>
                  </a:lnTo>
                  <a:lnTo>
                    <a:pt x="57390" y="333498"/>
                  </a:lnTo>
                  <a:lnTo>
                    <a:pt x="61120" y="328463"/>
                  </a:lnTo>
                  <a:lnTo>
                    <a:pt x="64453" y="323413"/>
                  </a:lnTo>
                  <a:lnTo>
                    <a:pt x="67522" y="318353"/>
                  </a:lnTo>
                  <a:lnTo>
                    <a:pt x="70415" y="313286"/>
                  </a:lnTo>
                  <a:lnTo>
                    <a:pt x="74036" y="308215"/>
                  </a:lnTo>
                  <a:lnTo>
                    <a:pt x="78144" y="303141"/>
                  </a:lnTo>
                  <a:lnTo>
                    <a:pt x="82576" y="298065"/>
                  </a:lnTo>
                  <a:lnTo>
                    <a:pt x="86377" y="292988"/>
                  </a:lnTo>
                  <a:lnTo>
                    <a:pt x="89758" y="287910"/>
                  </a:lnTo>
                  <a:lnTo>
                    <a:pt x="92859" y="282831"/>
                  </a:lnTo>
                  <a:lnTo>
                    <a:pt x="96619" y="277751"/>
                  </a:lnTo>
                  <a:lnTo>
                    <a:pt x="100819" y="272672"/>
                  </a:lnTo>
                  <a:lnTo>
                    <a:pt x="114300" y="25743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07"/>
            <p:cNvSpPr/>
            <p:nvPr/>
          </p:nvSpPr>
          <p:spPr>
            <a:xfrm>
              <a:off x="2545193" y="605513"/>
              <a:ext cx="182768" cy="178896"/>
            </a:xfrm>
            <a:custGeom>
              <a:avLst/>
              <a:gdLst/>
              <a:ahLst/>
              <a:cxnLst/>
              <a:rect l="0" t="0" r="0" b="0"/>
              <a:pathLst>
                <a:path w="182768" h="178896">
                  <a:moveTo>
                    <a:pt x="106567" y="65047"/>
                  </a:moveTo>
                  <a:lnTo>
                    <a:pt x="102523" y="61002"/>
                  </a:lnTo>
                  <a:lnTo>
                    <a:pt x="101330" y="58964"/>
                  </a:lnTo>
                  <a:lnTo>
                    <a:pt x="100006" y="54441"/>
                  </a:lnTo>
                  <a:lnTo>
                    <a:pt x="97160" y="49609"/>
                  </a:lnTo>
                  <a:lnTo>
                    <a:pt x="95216" y="47135"/>
                  </a:lnTo>
                  <a:lnTo>
                    <a:pt x="93920" y="43792"/>
                  </a:lnTo>
                  <a:lnTo>
                    <a:pt x="93056" y="39871"/>
                  </a:lnTo>
                  <a:lnTo>
                    <a:pt x="92479" y="35563"/>
                  </a:lnTo>
                  <a:lnTo>
                    <a:pt x="91249" y="31844"/>
                  </a:lnTo>
                  <a:lnTo>
                    <a:pt x="89581" y="28518"/>
                  </a:lnTo>
                  <a:lnTo>
                    <a:pt x="87623" y="25455"/>
                  </a:lnTo>
                  <a:lnTo>
                    <a:pt x="85471" y="22565"/>
                  </a:lnTo>
                  <a:lnTo>
                    <a:pt x="80822" y="17097"/>
                  </a:lnTo>
                  <a:lnTo>
                    <a:pt x="75934" y="11845"/>
                  </a:lnTo>
                  <a:lnTo>
                    <a:pt x="73445" y="9259"/>
                  </a:lnTo>
                  <a:lnTo>
                    <a:pt x="70939" y="7535"/>
                  </a:lnTo>
                  <a:lnTo>
                    <a:pt x="65897" y="5620"/>
                  </a:lnTo>
                  <a:lnTo>
                    <a:pt x="60833" y="2510"/>
                  </a:lnTo>
                  <a:lnTo>
                    <a:pt x="58298" y="496"/>
                  </a:lnTo>
                  <a:lnTo>
                    <a:pt x="54914" y="0"/>
                  </a:lnTo>
                  <a:lnTo>
                    <a:pt x="50965" y="515"/>
                  </a:lnTo>
                  <a:lnTo>
                    <a:pt x="46639" y="1706"/>
                  </a:lnTo>
                  <a:lnTo>
                    <a:pt x="42909" y="3346"/>
                  </a:lnTo>
                  <a:lnTo>
                    <a:pt x="39574" y="5287"/>
                  </a:lnTo>
                  <a:lnTo>
                    <a:pt x="36505" y="7427"/>
                  </a:lnTo>
                  <a:lnTo>
                    <a:pt x="30838" y="12063"/>
                  </a:lnTo>
                  <a:lnTo>
                    <a:pt x="28140" y="14484"/>
                  </a:lnTo>
                  <a:lnTo>
                    <a:pt x="20628" y="21690"/>
                  </a:lnTo>
                  <a:lnTo>
                    <a:pt x="16255" y="25982"/>
                  </a:lnTo>
                  <a:lnTo>
                    <a:pt x="13339" y="31384"/>
                  </a:lnTo>
                  <a:lnTo>
                    <a:pt x="11395" y="37525"/>
                  </a:lnTo>
                  <a:lnTo>
                    <a:pt x="10099" y="44159"/>
                  </a:lnTo>
                  <a:lnTo>
                    <a:pt x="8388" y="50275"/>
                  </a:lnTo>
                  <a:lnTo>
                    <a:pt x="6401" y="56046"/>
                  </a:lnTo>
                  <a:lnTo>
                    <a:pt x="4229" y="61586"/>
                  </a:lnTo>
                  <a:lnTo>
                    <a:pt x="2782" y="66973"/>
                  </a:lnTo>
                  <a:lnTo>
                    <a:pt x="1817" y="72258"/>
                  </a:lnTo>
                  <a:lnTo>
                    <a:pt x="1174" y="77474"/>
                  </a:lnTo>
                  <a:lnTo>
                    <a:pt x="745" y="83492"/>
                  </a:lnTo>
                  <a:lnTo>
                    <a:pt x="458" y="90043"/>
                  </a:lnTo>
                  <a:lnTo>
                    <a:pt x="56" y="109142"/>
                  </a:lnTo>
                  <a:lnTo>
                    <a:pt x="0" y="114764"/>
                  </a:lnTo>
                  <a:lnTo>
                    <a:pt x="809" y="121051"/>
                  </a:lnTo>
                  <a:lnTo>
                    <a:pt x="2195" y="127783"/>
                  </a:lnTo>
                  <a:lnTo>
                    <a:pt x="3966" y="134811"/>
                  </a:lnTo>
                  <a:lnTo>
                    <a:pt x="6840" y="140343"/>
                  </a:lnTo>
                  <a:lnTo>
                    <a:pt x="10448" y="144878"/>
                  </a:lnTo>
                  <a:lnTo>
                    <a:pt x="21361" y="155305"/>
                  </a:lnTo>
                  <a:lnTo>
                    <a:pt x="24363" y="158239"/>
                  </a:lnTo>
                  <a:lnTo>
                    <a:pt x="28057" y="161042"/>
                  </a:lnTo>
                  <a:lnTo>
                    <a:pt x="32214" y="163757"/>
                  </a:lnTo>
                  <a:lnTo>
                    <a:pt x="36678" y="166413"/>
                  </a:lnTo>
                  <a:lnTo>
                    <a:pt x="41347" y="169031"/>
                  </a:lnTo>
                  <a:lnTo>
                    <a:pt x="51052" y="174198"/>
                  </a:lnTo>
                  <a:lnTo>
                    <a:pt x="56010" y="175914"/>
                  </a:lnTo>
                  <a:lnTo>
                    <a:pt x="61009" y="177058"/>
                  </a:lnTo>
                  <a:lnTo>
                    <a:pt x="66035" y="177821"/>
                  </a:lnTo>
                  <a:lnTo>
                    <a:pt x="71079" y="178330"/>
                  </a:lnTo>
                  <a:lnTo>
                    <a:pt x="76135" y="178669"/>
                  </a:lnTo>
                  <a:lnTo>
                    <a:pt x="81199" y="178895"/>
                  </a:lnTo>
                  <a:lnTo>
                    <a:pt x="85422" y="178199"/>
                  </a:lnTo>
                  <a:lnTo>
                    <a:pt x="89084" y="176888"/>
                  </a:lnTo>
                  <a:lnTo>
                    <a:pt x="92371" y="175168"/>
                  </a:lnTo>
                  <a:lnTo>
                    <a:pt x="96256" y="174021"/>
                  </a:lnTo>
                  <a:lnTo>
                    <a:pt x="100540" y="173256"/>
                  </a:lnTo>
                  <a:lnTo>
                    <a:pt x="105089" y="172746"/>
                  </a:lnTo>
                  <a:lnTo>
                    <a:pt x="108968" y="170713"/>
                  </a:lnTo>
                  <a:lnTo>
                    <a:pt x="112401" y="167665"/>
                  </a:lnTo>
                  <a:lnTo>
                    <a:pt x="115536" y="163939"/>
                  </a:lnTo>
                  <a:lnTo>
                    <a:pt x="118473" y="160608"/>
                  </a:lnTo>
                  <a:lnTo>
                    <a:pt x="123995" y="154650"/>
                  </a:lnTo>
                  <a:lnTo>
                    <a:pt x="125806" y="151029"/>
                  </a:lnTo>
                  <a:lnTo>
                    <a:pt x="127012" y="146921"/>
                  </a:lnTo>
                  <a:lnTo>
                    <a:pt x="127817" y="142490"/>
                  </a:lnTo>
                  <a:lnTo>
                    <a:pt x="128354" y="137842"/>
                  </a:lnTo>
                  <a:lnTo>
                    <a:pt x="128711" y="133050"/>
                  </a:lnTo>
                  <a:lnTo>
                    <a:pt x="128950" y="128163"/>
                  </a:lnTo>
                  <a:lnTo>
                    <a:pt x="129215" y="118216"/>
                  </a:lnTo>
                  <a:lnTo>
                    <a:pt x="129286" y="113193"/>
                  </a:lnTo>
                  <a:lnTo>
                    <a:pt x="128486" y="108151"/>
                  </a:lnTo>
                  <a:lnTo>
                    <a:pt x="127107" y="103096"/>
                  </a:lnTo>
                  <a:lnTo>
                    <a:pt x="125340" y="98033"/>
                  </a:lnTo>
                  <a:lnTo>
                    <a:pt x="124162" y="92965"/>
                  </a:lnTo>
                  <a:lnTo>
                    <a:pt x="123377" y="87892"/>
                  </a:lnTo>
                  <a:lnTo>
                    <a:pt x="122854" y="82817"/>
                  </a:lnTo>
                  <a:lnTo>
                    <a:pt x="121658" y="77740"/>
                  </a:lnTo>
                  <a:lnTo>
                    <a:pt x="120015" y="72663"/>
                  </a:lnTo>
                  <a:lnTo>
                    <a:pt x="118072" y="67584"/>
                  </a:lnTo>
                  <a:lnTo>
                    <a:pt x="115930" y="63352"/>
                  </a:lnTo>
                  <a:lnTo>
                    <a:pt x="113656" y="59683"/>
                  </a:lnTo>
                  <a:lnTo>
                    <a:pt x="111293" y="56391"/>
                  </a:lnTo>
                  <a:lnTo>
                    <a:pt x="108872" y="53350"/>
                  </a:lnTo>
                  <a:lnTo>
                    <a:pt x="106410" y="50476"/>
                  </a:lnTo>
                  <a:lnTo>
                    <a:pt x="101417" y="45024"/>
                  </a:lnTo>
                  <a:lnTo>
                    <a:pt x="92823" y="36111"/>
                  </a:lnTo>
                  <a:lnTo>
                    <a:pt x="91478" y="35597"/>
                  </a:lnTo>
                  <a:lnTo>
                    <a:pt x="87725" y="35025"/>
                  </a:lnTo>
                  <a:lnTo>
                    <a:pt x="83235" y="34770"/>
                  </a:lnTo>
                  <a:lnTo>
                    <a:pt x="80853" y="34703"/>
                  </a:lnTo>
                  <a:lnTo>
                    <a:pt x="79264" y="35504"/>
                  </a:lnTo>
                  <a:lnTo>
                    <a:pt x="78205" y="36885"/>
                  </a:lnTo>
                  <a:lnTo>
                    <a:pt x="76212" y="41877"/>
                  </a:lnTo>
                  <a:lnTo>
                    <a:pt x="80169" y="46140"/>
                  </a:lnTo>
                  <a:lnTo>
                    <a:pt x="89958" y="56046"/>
                  </a:lnTo>
                  <a:lnTo>
                    <a:pt x="95234" y="56813"/>
                  </a:lnTo>
                  <a:lnTo>
                    <a:pt x="99012" y="57018"/>
                  </a:lnTo>
                  <a:lnTo>
                    <a:pt x="107725" y="57245"/>
                  </a:lnTo>
                  <a:lnTo>
                    <a:pt x="123070" y="57391"/>
                  </a:lnTo>
                  <a:lnTo>
                    <a:pt x="127729" y="56556"/>
                  </a:lnTo>
                  <a:lnTo>
                    <a:pt x="133376" y="55153"/>
                  </a:lnTo>
                  <a:lnTo>
                    <a:pt x="139679" y="53371"/>
                  </a:lnTo>
                  <a:lnTo>
                    <a:pt x="145575" y="52183"/>
                  </a:lnTo>
                  <a:lnTo>
                    <a:pt x="151199" y="51391"/>
                  </a:lnTo>
                  <a:lnTo>
                    <a:pt x="156642" y="50863"/>
                  </a:lnTo>
                  <a:lnTo>
                    <a:pt x="161964" y="49664"/>
                  </a:lnTo>
                  <a:lnTo>
                    <a:pt x="167205" y="48019"/>
                  </a:lnTo>
                  <a:lnTo>
                    <a:pt x="182767" y="4218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08"/>
            <p:cNvSpPr/>
            <p:nvPr/>
          </p:nvSpPr>
          <p:spPr>
            <a:xfrm>
              <a:off x="2685774" y="594360"/>
              <a:ext cx="179347" cy="159982"/>
            </a:xfrm>
            <a:custGeom>
              <a:avLst/>
              <a:gdLst/>
              <a:ahLst/>
              <a:cxnLst/>
              <a:rect l="0" t="0" r="0" b="0"/>
              <a:pathLst>
                <a:path w="179347" h="159982">
                  <a:moveTo>
                    <a:pt x="126006" y="15240"/>
                  </a:moveTo>
                  <a:lnTo>
                    <a:pt x="141125" y="15240"/>
                  </a:lnTo>
                  <a:lnTo>
                    <a:pt x="141210" y="11195"/>
                  </a:lnTo>
                  <a:lnTo>
                    <a:pt x="141235" y="8679"/>
                  </a:lnTo>
                  <a:lnTo>
                    <a:pt x="140392" y="8326"/>
                  </a:lnTo>
                  <a:lnTo>
                    <a:pt x="135160" y="7829"/>
                  </a:lnTo>
                  <a:lnTo>
                    <a:pt x="130639" y="7713"/>
                  </a:lnTo>
                  <a:lnTo>
                    <a:pt x="129094" y="6835"/>
                  </a:lnTo>
                  <a:lnTo>
                    <a:pt x="128065" y="5403"/>
                  </a:lnTo>
                  <a:lnTo>
                    <a:pt x="127379" y="3602"/>
                  </a:lnTo>
                  <a:lnTo>
                    <a:pt x="125228" y="2401"/>
                  </a:lnTo>
                  <a:lnTo>
                    <a:pt x="122100" y="1601"/>
                  </a:lnTo>
                  <a:lnTo>
                    <a:pt x="118322" y="1067"/>
                  </a:lnTo>
                  <a:lnTo>
                    <a:pt x="114957" y="711"/>
                  </a:lnTo>
                  <a:lnTo>
                    <a:pt x="111866" y="474"/>
                  </a:lnTo>
                  <a:lnTo>
                    <a:pt x="108959" y="316"/>
                  </a:lnTo>
                  <a:lnTo>
                    <a:pt x="103472" y="140"/>
                  </a:lnTo>
                  <a:lnTo>
                    <a:pt x="93365" y="41"/>
                  </a:lnTo>
                  <a:lnTo>
                    <a:pt x="78824" y="8"/>
                  </a:lnTo>
                  <a:lnTo>
                    <a:pt x="75078" y="852"/>
                  </a:lnTo>
                  <a:lnTo>
                    <a:pt x="70887" y="2261"/>
                  </a:lnTo>
                  <a:lnTo>
                    <a:pt x="66400" y="4047"/>
                  </a:lnTo>
                  <a:lnTo>
                    <a:pt x="61715" y="6085"/>
                  </a:lnTo>
                  <a:lnTo>
                    <a:pt x="51994" y="10606"/>
                  </a:lnTo>
                  <a:lnTo>
                    <a:pt x="37001" y="17912"/>
                  </a:lnTo>
                  <a:lnTo>
                    <a:pt x="32803" y="21255"/>
                  </a:lnTo>
                  <a:lnTo>
                    <a:pt x="29157" y="25176"/>
                  </a:lnTo>
                  <a:lnTo>
                    <a:pt x="25879" y="29484"/>
                  </a:lnTo>
                  <a:lnTo>
                    <a:pt x="22849" y="34049"/>
                  </a:lnTo>
                  <a:lnTo>
                    <a:pt x="19981" y="38786"/>
                  </a:lnTo>
                  <a:lnTo>
                    <a:pt x="17222" y="43637"/>
                  </a:lnTo>
                  <a:lnTo>
                    <a:pt x="11900" y="53543"/>
                  </a:lnTo>
                  <a:lnTo>
                    <a:pt x="9295" y="58555"/>
                  </a:lnTo>
                  <a:lnTo>
                    <a:pt x="7558" y="62744"/>
                  </a:lnTo>
                  <a:lnTo>
                    <a:pt x="6401" y="66382"/>
                  </a:lnTo>
                  <a:lnTo>
                    <a:pt x="5629" y="69655"/>
                  </a:lnTo>
                  <a:lnTo>
                    <a:pt x="4268" y="73530"/>
                  </a:lnTo>
                  <a:lnTo>
                    <a:pt x="2514" y="77806"/>
                  </a:lnTo>
                  <a:lnTo>
                    <a:pt x="498" y="82351"/>
                  </a:lnTo>
                  <a:lnTo>
                    <a:pt x="0" y="87074"/>
                  </a:lnTo>
                  <a:lnTo>
                    <a:pt x="515" y="91916"/>
                  </a:lnTo>
                  <a:lnTo>
                    <a:pt x="1706" y="96837"/>
                  </a:lnTo>
                  <a:lnTo>
                    <a:pt x="2499" y="101811"/>
                  </a:lnTo>
                  <a:lnTo>
                    <a:pt x="3028" y="106821"/>
                  </a:lnTo>
                  <a:lnTo>
                    <a:pt x="3380" y="111854"/>
                  </a:lnTo>
                  <a:lnTo>
                    <a:pt x="4462" y="116056"/>
                  </a:lnTo>
                  <a:lnTo>
                    <a:pt x="6030" y="119704"/>
                  </a:lnTo>
                  <a:lnTo>
                    <a:pt x="7921" y="122983"/>
                  </a:lnTo>
                  <a:lnTo>
                    <a:pt x="10030" y="126015"/>
                  </a:lnTo>
                  <a:lnTo>
                    <a:pt x="12281" y="128883"/>
                  </a:lnTo>
                  <a:lnTo>
                    <a:pt x="14629" y="131642"/>
                  </a:lnTo>
                  <a:lnTo>
                    <a:pt x="17888" y="134328"/>
                  </a:lnTo>
                  <a:lnTo>
                    <a:pt x="21754" y="136965"/>
                  </a:lnTo>
                  <a:lnTo>
                    <a:pt x="26025" y="139570"/>
                  </a:lnTo>
                  <a:lnTo>
                    <a:pt x="29718" y="142153"/>
                  </a:lnTo>
                  <a:lnTo>
                    <a:pt x="33027" y="144722"/>
                  </a:lnTo>
                  <a:lnTo>
                    <a:pt x="36080" y="147281"/>
                  </a:lnTo>
                  <a:lnTo>
                    <a:pt x="38962" y="149834"/>
                  </a:lnTo>
                  <a:lnTo>
                    <a:pt x="44422" y="154929"/>
                  </a:lnTo>
                  <a:lnTo>
                    <a:pt x="47909" y="156626"/>
                  </a:lnTo>
                  <a:lnTo>
                    <a:pt x="51928" y="157757"/>
                  </a:lnTo>
                  <a:lnTo>
                    <a:pt x="56301" y="158511"/>
                  </a:lnTo>
                  <a:lnTo>
                    <a:pt x="60062" y="159014"/>
                  </a:lnTo>
                  <a:lnTo>
                    <a:pt x="63417" y="159349"/>
                  </a:lnTo>
                  <a:lnTo>
                    <a:pt x="66500" y="159573"/>
                  </a:lnTo>
                  <a:lnTo>
                    <a:pt x="70249" y="159722"/>
                  </a:lnTo>
                  <a:lnTo>
                    <a:pt x="82768" y="159932"/>
                  </a:lnTo>
                  <a:lnTo>
                    <a:pt x="89291" y="159981"/>
                  </a:lnTo>
                  <a:lnTo>
                    <a:pt x="93063" y="159147"/>
                  </a:lnTo>
                  <a:lnTo>
                    <a:pt x="97270" y="157745"/>
                  </a:lnTo>
                  <a:lnTo>
                    <a:pt x="101768" y="155963"/>
                  </a:lnTo>
                  <a:lnTo>
                    <a:pt x="105615" y="153082"/>
                  </a:lnTo>
                  <a:lnTo>
                    <a:pt x="109025" y="149468"/>
                  </a:lnTo>
                  <a:lnTo>
                    <a:pt x="112145" y="145365"/>
                  </a:lnTo>
                  <a:lnTo>
                    <a:pt x="115072" y="141783"/>
                  </a:lnTo>
                  <a:lnTo>
                    <a:pt x="117870" y="138549"/>
                  </a:lnTo>
                  <a:lnTo>
                    <a:pt x="120582" y="135546"/>
                  </a:lnTo>
                  <a:lnTo>
                    <a:pt x="123237" y="131851"/>
                  </a:lnTo>
                  <a:lnTo>
                    <a:pt x="125852" y="127694"/>
                  </a:lnTo>
                  <a:lnTo>
                    <a:pt x="128444" y="123229"/>
                  </a:lnTo>
                  <a:lnTo>
                    <a:pt x="133580" y="113753"/>
                  </a:lnTo>
                  <a:lnTo>
                    <a:pt x="136136" y="108855"/>
                  </a:lnTo>
                  <a:lnTo>
                    <a:pt x="137839" y="103050"/>
                  </a:lnTo>
                  <a:lnTo>
                    <a:pt x="138974" y="96640"/>
                  </a:lnTo>
                  <a:lnTo>
                    <a:pt x="139732" y="89827"/>
                  </a:lnTo>
                  <a:lnTo>
                    <a:pt x="140237" y="83591"/>
                  </a:lnTo>
                  <a:lnTo>
                    <a:pt x="140573" y="77741"/>
                  </a:lnTo>
                  <a:lnTo>
                    <a:pt x="140947" y="66725"/>
                  </a:lnTo>
                  <a:lnTo>
                    <a:pt x="141187" y="45855"/>
                  </a:lnTo>
                  <a:lnTo>
                    <a:pt x="141206" y="40730"/>
                  </a:lnTo>
                  <a:lnTo>
                    <a:pt x="140372" y="36467"/>
                  </a:lnTo>
                  <a:lnTo>
                    <a:pt x="138971" y="32778"/>
                  </a:lnTo>
                  <a:lnTo>
                    <a:pt x="135155" y="25574"/>
                  </a:lnTo>
                  <a:lnTo>
                    <a:pt x="130636" y="16729"/>
                  </a:lnTo>
                  <a:lnTo>
                    <a:pt x="128246" y="13692"/>
                  </a:lnTo>
                  <a:lnTo>
                    <a:pt x="125806" y="11668"/>
                  </a:lnTo>
                  <a:lnTo>
                    <a:pt x="120837" y="8572"/>
                  </a:lnTo>
                  <a:lnTo>
                    <a:pt x="115807" y="4374"/>
                  </a:lnTo>
                  <a:lnTo>
                    <a:pt x="113280" y="2916"/>
                  </a:lnTo>
                  <a:lnTo>
                    <a:pt x="108214" y="1296"/>
                  </a:lnTo>
                  <a:lnTo>
                    <a:pt x="104831" y="864"/>
                  </a:lnTo>
                  <a:lnTo>
                    <a:pt x="100883" y="576"/>
                  </a:lnTo>
                  <a:lnTo>
                    <a:pt x="92827" y="256"/>
                  </a:lnTo>
                  <a:lnTo>
                    <a:pt x="86424" y="114"/>
                  </a:lnTo>
                  <a:lnTo>
                    <a:pt x="83531" y="922"/>
                  </a:lnTo>
                  <a:lnTo>
                    <a:pt x="78059" y="4079"/>
                  </a:lnTo>
                  <a:lnTo>
                    <a:pt x="72805" y="6046"/>
                  </a:lnTo>
                  <a:lnTo>
                    <a:pt x="70219" y="6571"/>
                  </a:lnTo>
                  <a:lnTo>
                    <a:pt x="65087" y="9411"/>
                  </a:lnTo>
                  <a:lnTo>
                    <a:pt x="58939" y="14088"/>
                  </a:lnTo>
                  <a:lnTo>
                    <a:pt x="58435" y="15319"/>
                  </a:lnTo>
                  <a:lnTo>
                    <a:pt x="57724" y="20249"/>
                  </a:lnTo>
                  <a:lnTo>
                    <a:pt x="57485" y="24602"/>
                  </a:lnTo>
                  <a:lnTo>
                    <a:pt x="57465" y="26561"/>
                  </a:lnTo>
                  <a:lnTo>
                    <a:pt x="59145" y="27867"/>
                  </a:lnTo>
                  <a:lnTo>
                    <a:pt x="61959" y="28738"/>
                  </a:lnTo>
                  <a:lnTo>
                    <a:pt x="65527" y="29319"/>
                  </a:lnTo>
                  <a:lnTo>
                    <a:pt x="69600" y="29706"/>
                  </a:lnTo>
                  <a:lnTo>
                    <a:pt x="74009" y="29964"/>
                  </a:lnTo>
                  <a:lnTo>
                    <a:pt x="83423" y="30250"/>
                  </a:lnTo>
                  <a:lnTo>
                    <a:pt x="108304" y="30450"/>
                  </a:lnTo>
                  <a:lnTo>
                    <a:pt x="114205" y="29613"/>
                  </a:lnTo>
                  <a:lnTo>
                    <a:pt x="120679" y="28209"/>
                  </a:lnTo>
                  <a:lnTo>
                    <a:pt x="127535" y="26426"/>
                  </a:lnTo>
                  <a:lnTo>
                    <a:pt x="133798" y="24390"/>
                  </a:lnTo>
                  <a:lnTo>
                    <a:pt x="139667" y="22187"/>
                  </a:lnTo>
                  <a:lnTo>
                    <a:pt x="145273" y="19871"/>
                  </a:lnTo>
                  <a:lnTo>
                    <a:pt x="151551" y="16634"/>
                  </a:lnTo>
                  <a:lnTo>
                    <a:pt x="158276" y="12783"/>
                  </a:lnTo>
                  <a:lnTo>
                    <a:pt x="17934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09"/>
            <p:cNvSpPr/>
            <p:nvPr/>
          </p:nvSpPr>
          <p:spPr>
            <a:xfrm>
              <a:off x="3040380" y="533400"/>
              <a:ext cx="15241" cy="36949"/>
            </a:xfrm>
            <a:custGeom>
              <a:avLst/>
              <a:gdLst/>
              <a:ahLst/>
              <a:cxnLst/>
              <a:rect l="0" t="0" r="0" b="0"/>
              <a:pathLst>
                <a:path w="15241" h="36949">
                  <a:moveTo>
                    <a:pt x="7620" y="22860"/>
                  </a:moveTo>
                  <a:lnTo>
                    <a:pt x="14181" y="29421"/>
                  </a:lnTo>
                  <a:lnTo>
                    <a:pt x="14534" y="30620"/>
                  </a:lnTo>
                  <a:lnTo>
                    <a:pt x="14769" y="32267"/>
                  </a:lnTo>
                  <a:lnTo>
                    <a:pt x="15147" y="36948"/>
                  </a:lnTo>
                  <a:lnTo>
                    <a:pt x="15178" y="36485"/>
                  </a:lnTo>
                  <a:lnTo>
                    <a:pt x="15239" y="30536"/>
                  </a:lnTo>
                  <a:lnTo>
                    <a:pt x="15240" y="30487"/>
                  </a:lnTo>
                  <a:lnTo>
                    <a:pt x="7713" y="30480"/>
                  </a:lnTo>
                  <a:lnTo>
                    <a:pt x="7681" y="29633"/>
                  </a:lnTo>
                  <a:lnTo>
                    <a:pt x="7622" y="23174"/>
                  </a:lnTo>
                  <a:lnTo>
                    <a:pt x="6775" y="23069"/>
                  </a:lnTo>
                  <a:lnTo>
                    <a:pt x="5363" y="22999"/>
                  </a:lnTo>
                  <a:lnTo>
                    <a:pt x="8" y="22860"/>
                  </a:lnTo>
                  <a:lnTo>
                    <a:pt x="0" y="22860"/>
                  </a:lnTo>
                  <a:lnTo>
                    <a:pt x="0" y="18815"/>
                  </a:lnTo>
                  <a:lnTo>
                    <a:pt x="846" y="17623"/>
                  </a:lnTo>
                  <a:lnTo>
                    <a:pt x="2257" y="16829"/>
                  </a:lnTo>
                  <a:lnTo>
                    <a:pt x="4045" y="16299"/>
                  </a:lnTo>
                  <a:lnTo>
                    <a:pt x="5236" y="15099"/>
                  </a:lnTo>
                  <a:lnTo>
                    <a:pt x="6031" y="13453"/>
                  </a:lnTo>
                  <a:lnTo>
                    <a:pt x="7306" y="8772"/>
                  </a:lnTo>
                  <a:lnTo>
                    <a:pt x="8257" y="7541"/>
                  </a:lnTo>
                  <a:lnTo>
                    <a:pt x="9738" y="5874"/>
                  </a:lnTo>
                  <a:lnTo>
                    <a:pt x="152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10"/>
            <p:cNvSpPr/>
            <p:nvPr/>
          </p:nvSpPr>
          <p:spPr>
            <a:xfrm>
              <a:off x="2964600" y="473724"/>
              <a:ext cx="350101" cy="204350"/>
            </a:xfrm>
            <a:custGeom>
              <a:avLst/>
              <a:gdLst/>
              <a:ahLst/>
              <a:cxnLst/>
              <a:rect l="0" t="0" r="0" b="0"/>
              <a:pathLst>
                <a:path w="350101" h="204350">
                  <a:moveTo>
                    <a:pt x="37680" y="143496"/>
                  </a:moveTo>
                  <a:lnTo>
                    <a:pt x="29589" y="159677"/>
                  </a:lnTo>
                  <a:lnTo>
                    <a:pt x="26360" y="165290"/>
                  </a:lnTo>
                  <a:lnTo>
                    <a:pt x="23359" y="169879"/>
                  </a:lnTo>
                  <a:lnTo>
                    <a:pt x="16507" y="179281"/>
                  </a:lnTo>
                  <a:lnTo>
                    <a:pt x="15098" y="180053"/>
                  </a:lnTo>
                  <a:lnTo>
                    <a:pt x="11274" y="180910"/>
                  </a:lnTo>
                  <a:lnTo>
                    <a:pt x="9069" y="180292"/>
                  </a:lnTo>
                  <a:lnTo>
                    <a:pt x="997" y="174975"/>
                  </a:lnTo>
                  <a:lnTo>
                    <a:pt x="210" y="169905"/>
                  </a:lnTo>
                  <a:lnTo>
                    <a:pt x="0" y="166182"/>
                  </a:lnTo>
                  <a:lnTo>
                    <a:pt x="706" y="162853"/>
                  </a:lnTo>
                  <a:lnTo>
                    <a:pt x="3749" y="156897"/>
                  </a:lnTo>
                  <a:lnTo>
                    <a:pt x="4900" y="153277"/>
                  </a:lnTo>
                  <a:lnTo>
                    <a:pt x="5666" y="149170"/>
                  </a:lnTo>
                  <a:lnTo>
                    <a:pt x="6177" y="144739"/>
                  </a:lnTo>
                  <a:lnTo>
                    <a:pt x="7365" y="140091"/>
                  </a:lnTo>
                  <a:lnTo>
                    <a:pt x="9003" y="135299"/>
                  </a:lnTo>
                  <a:lnTo>
                    <a:pt x="10942" y="130412"/>
                  </a:lnTo>
                  <a:lnTo>
                    <a:pt x="12234" y="125460"/>
                  </a:lnTo>
                  <a:lnTo>
                    <a:pt x="13096" y="120465"/>
                  </a:lnTo>
                  <a:lnTo>
                    <a:pt x="13671" y="115442"/>
                  </a:lnTo>
                  <a:lnTo>
                    <a:pt x="14900" y="110400"/>
                  </a:lnTo>
                  <a:lnTo>
                    <a:pt x="16567" y="105345"/>
                  </a:lnTo>
                  <a:lnTo>
                    <a:pt x="18525" y="100282"/>
                  </a:lnTo>
                  <a:lnTo>
                    <a:pt x="19830" y="94367"/>
                  </a:lnTo>
                  <a:lnTo>
                    <a:pt x="20700" y="87883"/>
                  </a:lnTo>
                  <a:lnTo>
                    <a:pt x="21280" y="81021"/>
                  </a:lnTo>
                  <a:lnTo>
                    <a:pt x="22514" y="75599"/>
                  </a:lnTo>
                  <a:lnTo>
                    <a:pt x="24182" y="71138"/>
                  </a:lnTo>
                  <a:lnTo>
                    <a:pt x="32944" y="53850"/>
                  </a:lnTo>
                  <a:lnTo>
                    <a:pt x="34523" y="49019"/>
                  </a:lnTo>
                  <a:lnTo>
                    <a:pt x="35575" y="44104"/>
                  </a:lnTo>
                  <a:lnTo>
                    <a:pt x="36277" y="39135"/>
                  </a:lnTo>
                  <a:lnTo>
                    <a:pt x="36745" y="34975"/>
                  </a:lnTo>
                  <a:lnTo>
                    <a:pt x="37057" y="31356"/>
                  </a:lnTo>
                  <a:lnTo>
                    <a:pt x="37264" y="28096"/>
                  </a:lnTo>
                  <a:lnTo>
                    <a:pt x="38249" y="25076"/>
                  </a:lnTo>
                  <a:lnTo>
                    <a:pt x="41602" y="19463"/>
                  </a:lnTo>
                  <a:lnTo>
                    <a:pt x="43656" y="14146"/>
                  </a:lnTo>
                  <a:lnTo>
                    <a:pt x="45272" y="6472"/>
                  </a:lnTo>
                  <a:lnTo>
                    <a:pt x="54705" y="6341"/>
                  </a:lnTo>
                  <a:lnTo>
                    <a:pt x="63433" y="6337"/>
                  </a:lnTo>
                  <a:lnTo>
                    <a:pt x="65855" y="7183"/>
                  </a:lnTo>
                  <a:lnTo>
                    <a:pt x="70804" y="10382"/>
                  </a:lnTo>
                  <a:lnTo>
                    <a:pt x="75826" y="14625"/>
                  </a:lnTo>
                  <a:lnTo>
                    <a:pt x="81727" y="19334"/>
                  </a:lnTo>
                  <a:lnTo>
                    <a:pt x="89995" y="24248"/>
                  </a:lnTo>
                  <a:lnTo>
                    <a:pt x="97055" y="29255"/>
                  </a:lnTo>
                  <a:lnTo>
                    <a:pt x="103863" y="35149"/>
                  </a:lnTo>
                  <a:lnTo>
                    <a:pt x="112532" y="43413"/>
                  </a:lnTo>
                  <a:lnTo>
                    <a:pt x="126933" y="57585"/>
                  </a:lnTo>
                  <a:lnTo>
                    <a:pt x="131048" y="62516"/>
                  </a:lnTo>
                  <a:lnTo>
                    <a:pt x="134640" y="67496"/>
                  </a:lnTo>
                  <a:lnTo>
                    <a:pt x="137879" y="72509"/>
                  </a:lnTo>
                  <a:lnTo>
                    <a:pt x="141733" y="77545"/>
                  </a:lnTo>
                  <a:lnTo>
                    <a:pt x="145995" y="82595"/>
                  </a:lnTo>
                  <a:lnTo>
                    <a:pt x="154400" y="91876"/>
                  </a:lnTo>
                  <a:lnTo>
                    <a:pt x="160958" y="98823"/>
                  </a:lnTo>
                  <a:lnTo>
                    <a:pt x="163892" y="102707"/>
                  </a:lnTo>
                  <a:lnTo>
                    <a:pt x="166694" y="106990"/>
                  </a:lnTo>
                  <a:lnTo>
                    <a:pt x="169410" y="111539"/>
                  </a:lnTo>
                  <a:lnTo>
                    <a:pt x="172066" y="115418"/>
                  </a:lnTo>
                  <a:lnTo>
                    <a:pt x="174684" y="118851"/>
                  </a:lnTo>
                  <a:lnTo>
                    <a:pt x="177276" y="121986"/>
                  </a:lnTo>
                  <a:lnTo>
                    <a:pt x="179851" y="125769"/>
                  </a:lnTo>
                  <a:lnTo>
                    <a:pt x="182414" y="129985"/>
                  </a:lnTo>
                  <a:lnTo>
                    <a:pt x="184969" y="134489"/>
                  </a:lnTo>
                  <a:lnTo>
                    <a:pt x="186673" y="139184"/>
                  </a:lnTo>
                  <a:lnTo>
                    <a:pt x="187808" y="144008"/>
                  </a:lnTo>
                  <a:lnTo>
                    <a:pt x="188565" y="148918"/>
                  </a:lnTo>
                  <a:lnTo>
                    <a:pt x="189070" y="153037"/>
                  </a:lnTo>
                  <a:lnTo>
                    <a:pt x="189407" y="156630"/>
                  </a:lnTo>
                  <a:lnTo>
                    <a:pt x="189631" y="159872"/>
                  </a:lnTo>
                  <a:lnTo>
                    <a:pt x="188934" y="162880"/>
                  </a:lnTo>
                  <a:lnTo>
                    <a:pt x="185901" y="168480"/>
                  </a:lnTo>
                  <a:lnTo>
                    <a:pt x="184755" y="172005"/>
                  </a:lnTo>
                  <a:lnTo>
                    <a:pt x="183990" y="176049"/>
                  </a:lnTo>
                  <a:lnTo>
                    <a:pt x="183480" y="180438"/>
                  </a:lnTo>
                  <a:lnTo>
                    <a:pt x="182293" y="184211"/>
                  </a:lnTo>
                  <a:lnTo>
                    <a:pt x="180655" y="187573"/>
                  </a:lnTo>
                  <a:lnTo>
                    <a:pt x="175989" y="195006"/>
                  </a:lnTo>
                  <a:lnTo>
                    <a:pt x="171135" y="200339"/>
                  </a:lnTo>
                  <a:lnTo>
                    <a:pt x="168983" y="201711"/>
                  </a:lnTo>
                  <a:lnTo>
                    <a:pt x="161002" y="204095"/>
                  </a:lnTo>
                  <a:lnTo>
                    <a:pt x="155970" y="204349"/>
                  </a:lnTo>
                  <a:lnTo>
                    <a:pt x="153793" y="203538"/>
                  </a:lnTo>
                  <a:lnTo>
                    <a:pt x="149118" y="200379"/>
                  </a:lnTo>
                  <a:lnTo>
                    <a:pt x="147531" y="198351"/>
                  </a:lnTo>
                  <a:lnTo>
                    <a:pt x="146474" y="196153"/>
                  </a:lnTo>
                  <a:lnTo>
                    <a:pt x="145300" y="191452"/>
                  </a:lnTo>
                  <a:lnTo>
                    <a:pt x="144778" y="186541"/>
                  </a:lnTo>
                  <a:lnTo>
                    <a:pt x="144546" y="181536"/>
                  </a:lnTo>
                  <a:lnTo>
                    <a:pt x="144396" y="175469"/>
                  </a:lnTo>
                  <a:lnTo>
                    <a:pt x="144363" y="160986"/>
                  </a:lnTo>
                  <a:lnTo>
                    <a:pt x="145209" y="159389"/>
                  </a:lnTo>
                  <a:lnTo>
                    <a:pt x="150444" y="153097"/>
                  </a:lnTo>
                  <a:lnTo>
                    <a:pt x="154966" y="148328"/>
                  </a:lnTo>
                  <a:lnTo>
                    <a:pt x="169799" y="133314"/>
                  </a:lnTo>
                  <a:lnTo>
                    <a:pt x="177115" y="128246"/>
                  </a:lnTo>
                  <a:lnTo>
                    <a:pt x="186011" y="123172"/>
                  </a:lnTo>
                  <a:lnTo>
                    <a:pt x="195610" y="118094"/>
                  </a:lnTo>
                  <a:lnTo>
                    <a:pt x="203262" y="113015"/>
                  </a:lnTo>
                  <a:lnTo>
                    <a:pt x="210332" y="107936"/>
                  </a:lnTo>
                  <a:lnTo>
                    <a:pt x="219119" y="102856"/>
                  </a:lnTo>
                  <a:lnTo>
                    <a:pt x="228668" y="97776"/>
                  </a:lnTo>
                  <a:lnTo>
                    <a:pt x="237710" y="92696"/>
                  </a:lnTo>
                  <a:lnTo>
                    <a:pt x="244551" y="87616"/>
                  </a:lnTo>
                  <a:lnTo>
                    <a:pt x="250414" y="82536"/>
                  </a:lnTo>
                  <a:lnTo>
                    <a:pt x="255842" y="77456"/>
                  </a:lnTo>
                  <a:lnTo>
                    <a:pt x="261076" y="72376"/>
                  </a:lnTo>
                  <a:lnTo>
                    <a:pt x="263657" y="70683"/>
                  </a:lnTo>
                  <a:lnTo>
                    <a:pt x="268783" y="68801"/>
                  </a:lnTo>
                  <a:lnTo>
                    <a:pt x="270489" y="67453"/>
                  </a:lnTo>
                  <a:lnTo>
                    <a:pt x="271626" y="65707"/>
                  </a:lnTo>
                  <a:lnTo>
                    <a:pt x="272889" y="61510"/>
                  </a:lnTo>
                  <a:lnTo>
                    <a:pt x="273451" y="56822"/>
                  </a:lnTo>
                  <a:lnTo>
                    <a:pt x="273701" y="51917"/>
                  </a:lnTo>
                  <a:lnTo>
                    <a:pt x="273767" y="49423"/>
                  </a:lnTo>
                  <a:lnTo>
                    <a:pt x="272964" y="47761"/>
                  </a:lnTo>
                  <a:lnTo>
                    <a:pt x="271583" y="46653"/>
                  </a:lnTo>
                  <a:lnTo>
                    <a:pt x="269816" y="45914"/>
                  </a:lnTo>
                  <a:lnTo>
                    <a:pt x="263282" y="40829"/>
                  </a:lnTo>
                  <a:lnTo>
                    <a:pt x="258456" y="36342"/>
                  </a:lnTo>
                  <a:lnTo>
                    <a:pt x="248459" y="26562"/>
                  </a:lnTo>
                  <a:lnTo>
                    <a:pt x="245933" y="23207"/>
                  </a:lnTo>
                  <a:lnTo>
                    <a:pt x="243402" y="19277"/>
                  </a:lnTo>
                  <a:lnTo>
                    <a:pt x="240868" y="14963"/>
                  </a:lnTo>
                  <a:lnTo>
                    <a:pt x="238332" y="12087"/>
                  </a:lnTo>
                  <a:lnTo>
                    <a:pt x="235795" y="10170"/>
                  </a:lnTo>
                  <a:lnTo>
                    <a:pt x="221594" y="3048"/>
                  </a:lnTo>
                  <a:lnTo>
                    <a:pt x="214528" y="642"/>
                  </a:lnTo>
                  <a:lnTo>
                    <a:pt x="211458" y="0"/>
                  </a:lnTo>
                  <a:lnTo>
                    <a:pt x="209412" y="419"/>
                  </a:lnTo>
                  <a:lnTo>
                    <a:pt x="208049" y="1544"/>
                  </a:lnTo>
                  <a:lnTo>
                    <a:pt x="207139" y="3142"/>
                  </a:lnTo>
                  <a:lnTo>
                    <a:pt x="201613" y="7174"/>
                  </a:lnTo>
                  <a:lnTo>
                    <a:pt x="197769" y="9435"/>
                  </a:lnTo>
                  <a:lnTo>
                    <a:pt x="195206" y="11789"/>
                  </a:lnTo>
                  <a:lnTo>
                    <a:pt x="193498" y="14204"/>
                  </a:lnTo>
                  <a:lnTo>
                    <a:pt x="192358" y="16662"/>
                  </a:lnTo>
                  <a:lnTo>
                    <a:pt x="191599" y="19993"/>
                  </a:lnTo>
                  <a:lnTo>
                    <a:pt x="191092" y="23907"/>
                  </a:lnTo>
                  <a:lnTo>
                    <a:pt x="190755" y="28210"/>
                  </a:lnTo>
                  <a:lnTo>
                    <a:pt x="189683" y="33619"/>
                  </a:lnTo>
                  <a:lnTo>
                    <a:pt x="188122" y="39765"/>
                  </a:lnTo>
                  <a:lnTo>
                    <a:pt x="186235" y="46402"/>
                  </a:lnTo>
                  <a:lnTo>
                    <a:pt x="184977" y="52520"/>
                  </a:lnTo>
                  <a:lnTo>
                    <a:pt x="184138" y="58292"/>
                  </a:lnTo>
                  <a:lnTo>
                    <a:pt x="183578" y="63833"/>
                  </a:lnTo>
                  <a:lnTo>
                    <a:pt x="184052" y="69221"/>
                  </a:lnTo>
                  <a:lnTo>
                    <a:pt x="185215" y="74506"/>
                  </a:lnTo>
                  <a:lnTo>
                    <a:pt x="186837" y="79723"/>
                  </a:lnTo>
                  <a:lnTo>
                    <a:pt x="187918" y="85740"/>
                  </a:lnTo>
                  <a:lnTo>
                    <a:pt x="188638" y="92292"/>
                  </a:lnTo>
                  <a:lnTo>
                    <a:pt x="189119" y="99200"/>
                  </a:lnTo>
                  <a:lnTo>
                    <a:pt x="190286" y="105499"/>
                  </a:lnTo>
                  <a:lnTo>
                    <a:pt x="191911" y="111391"/>
                  </a:lnTo>
                  <a:lnTo>
                    <a:pt x="193840" y="117013"/>
                  </a:lnTo>
                  <a:lnTo>
                    <a:pt x="195973" y="122454"/>
                  </a:lnTo>
                  <a:lnTo>
                    <a:pt x="198242" y="127775"/>
                  </a:lnTo>
                  <a:lnTo>
                    <a:pt x="200602" y="133015"/>
                  </a:lnTo>
                  <a:lnTo>
                    <a:pt x="203868" y="138202"/>
                  </a:lnTo>
                  <a:lnTo>
                    <a:pt x="207738" y="143353"/>
                  </a:lnTo>
                  <a:lnTo>
                    <a:pt x="212012" y="148481"/>
                  </a:lnTo>
                  <a:lnTo>
                    <a:pt x="216555" y="151899"/>
                  </a:lnTo>
                  <a:lnTo>
                    <a:pt x="226118" y="155698"/>
                  </a:lnTo>
                  <a:lnTo>
                    <a:pt x="236012" y="157386"/>
                  </a:lnTo>
                  <a:lnTo>
                    <a:pt x="246901" y="158136"/>
                  </a:lnTo>
                  <a:lnTo>
                    <a:pt x="260207" y="158469"/>
                  </a:lnTo>
                  <a:lnTo>
                    <a:pt x="267311" y="157711"/>
                  </a:lnTo>
                  <a:lnTo>
                    <a:pt x="274588" y="156360"/>
                  </a:lnTo>
                  <a:lnTo>
                    <a:pt x="281978" y="154612"/>
                  </a:lnTo>
                  <a:lnTo>
                    <a:pt x="288599" y="152600"/>
                  </a:lnTo>
                  <a:lnTo>
                    <a:pt x="294706" y="150412"/>
                  </a:lnTo>
                  <a:lnTo>
                    <a:pt x="300470" y="148107"/>
                  </a:lnTo>
                  <a:lnTo>
                    <a:pt x="306007" y="144876"/>
                  </a:lnTo>
                  <a:lnTo>
                    <a:pt x="311392" y="141030"/>
                  </a:lnTo>
                  <a:lnTo>
                    <a:pt x="316674" y="136772"/>
                  </a:lnTo>
                  <a:lnTo>
                    <a:pt x="322736" y="132240"/>
                  </a:lnTo>
                  <a:lnTo>
                    <a:pt x="350100" y="11301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11"/>
            <p:cNvSpPr/>
            <p:nvPr/>
          </p:nvSpPr>
          <p:spPr>
            <a:xfrm>
              <a:off x="3314712" y="400594"/>
              <a:ext cx="319668" cy="246556"/>
            </a:xfrm>
            <a:custGeom>
              <a:avLst/>
              <a:gdLst/>
              <a:ahLst/>
              <a:cxnLst/>
              <a:rect l="0" t="0" r="0" b="0"/>
              <a:pathLst>
                <a:path w="319668" h="246556">
                  <a:moveTo>
                    <a:pt x="68568" y="26126"/>
                  </a:moveTo>
                  <a:lnTo>
                    <a:pt x="72612" y="18035"/>
                  </a:lnTo>
                  <a:lnTo>
                    <a:pt x="74599" y="11806"/>
                  </a:lnTo>
                  <a:lnTo>
                    <a:pt x="75481" y="6215"/>
                  </a:lnTo>
                  <a:lnTo>
                    <a:pt x="75874" y="908"/>
                  </a:lnTo>
                  <a:lnTo>
                    <a:pt x="75132" y="0"/>
                  </a:lnTo>
                  <a:lnTo>
                    <a:pt x="73790" y="242"/>
                  </a:lnTo>
                  <a:lnTo>
                    <a:pt x="72049" y="1250"/>
                  </a:lnTo>
                  <a:lnTo>
                    <a:pt x="67858" y="2370"/>
                  </a:lnTo>
                  <a:lnTo>
                    <a:pt x="65555" y="2669"/>
                  </a:lnTo>
                  <a:lnTo>
                    <a:pt x="63172" y="4561"/>
                  </a:lnTo>
                  <a:lnTo>
                    <a:pt x="54928" y="15315"/>
                  </a:lnTo>
                  <a:lnTo>
                    <a:pt x="51007" y="19765"/>
                  </a:lnTo>
                  <a:lnTo>
                    <a:pt x="42983" y="28379"/>
                  </a:lnTo>
                  <a:lnTo>
                    <a:pt x="32859" y="38835"/>
                  </a:lnTo>
                  <a:lnTo>
                    <a:pt x="24192" y="47579"/>
                  </a:lnTo>
                  <a:lnTo>
                    <a:pt x="20357" y="52281"/>
                  </a:lnTo>
                  <a:lnTo>
                    <a:pt x="16954" y="57109"/>
                  </a:lnTo>
                  <a:lnTo>
                    <a:pt x="13839" y="62022"/>
                  </a:lnTo>
                  <a:lnTo>
                    <a:pt x="10915" y="67836"/>
                  </a:lnTo>
                  <a:lnTo>
                    <a:pt x="8119" y="74253"/>
                  </a:lnTo>
                  <a:lnTo>
                    <a:pt x="5408" y="81071"/>
                  </a:lnTo>
                  <a:lnTo>
                    <a:pt x="3601" y="87309"/>
                  </a:lnTo>
                  <a:lnTo>
                    <a:pt x="2396" y="93161"/>
                  </a:lnTo>
                  <a:lnTo>
                    <a:pt x="1594" y="98756"/>
                  </a:lnTo>
                  <a:lnTo>
                    <a:pt x="1058" y="104179"/>
                  </a:lnTo>
                  <a:lnTo>
                    <a:pt x="702" y="109488"/>
                  </a:lnTo>
                  <a:lnTo>
                    <a:pt x="305" y="119056"/>
                  </a:lnTo>
                  <a:lnTo>
                    <a:pt x="129" y="126130"/>
                  </a:lnTo>
                  <a:lnTo>
                    <a:pt x="0" y="153432"/>
                  </a:lnTo>
                  <a:lnTo>
                    <a:pt x="1689" y="157563"/>
                  </a:lnTo>
                  <a:lnTo>
                    <a:pt x="4509" y="161164"/>
                  </a:lnTo>
                  <a:lnTo>
                    <a:pt x="11310" y="168270"/>
                  </a:lnTo>
                  <a:lnTo>
                    <a:pt x="14310" y="172535"/>
                  </a:lnTo>
                  <a:lnTo>
                    <a:pt x="17156" y="177072"/>
                  </a:lnTo>
                  <a:lnTo>
                    <a:pt x="20746" y="180097"/>
                  </a:lnTo>
                  <a:lnTo>
                    <a:pt x="24833" y="182113"/>
                  </a:lnTo>
                  <a:lnTo>
                    <a:pt x="33890" y="185200"/>
                  </a:lnTo>
                  <a:lnTo>
                    <a:pt x="43560" y="189395"/>
                  </a:lnTo>
                  <a:lnTo>
                    <a:pt x="53502" y="191823"/>
                  </a:lnTo>
                  <a:lnTo>
                    <a:pt x="58524" y="192471"/>
                  </a:lnTo>
                  <a:lnTo>
                    <a:pt x="64412" y="192902"/>
                  </a:lnTo>
                  <a:lnTo>
                    <a:pt x="70877" y="193190"/>
                  </a:lnTo>
                  <a:lnTo>
                    <a:pt x="89854" y="193595"/>
                  </a:lnTo>
                  <a:lnTo>
                    <a:pt x="95458" y="193652"/>
                  </a:lnTo>
                  <a:lnTo>
                    <a:pt x="101735" y="191997"/>
                  </a:lnTo>
                  <a:lnTo>
                    <a:pt x="108459" y="189200"/>
                  </a:lnTo>
                  <a:lnTo>
                    <a:pt x="133457" y="176589"/>
                  </a:lnTo>
                  <a:lnTo>
                    <a:pt x="139767" y="173848"/>
                  </a:lnTo>
                  <a:lnTo>
                    <a:pt x="146514" y="171174"/>
                  </a:lnTo>
                  <a:lnTo>
                    <a:pt x="153551" y="168545"/>
                  </a:lnTo>
                  <a:lnTo>
                    <a:pt x="159937" y="165098"/>
                  </a:lnTo>
                  <a:lnTo>
                    <a:pt x="165887" y="161108"/>
                  </a:lnTo>
                  <a:lnTo>
                    <a:pt x="171548" y="156754"/>
                  </a:lnTo>
                  <a:lnTo>
                    <a:pt x="177014" y="152158"/>
                  </a:lnTo>
                  <a:lnTo>
                    <a:pt x="182352" y="147400"/>
                  </a:lnTo>
                  <a:lnTo>
                    <a:pt x="187604" y="142536"/>
                  </a:lnTo>
                  <a:lnTo>
                    <a:pt x="191952" y="137599"/>
                  </a:lnTo>
                  <a:lnTo>
                    <a:pt x="195697" y="132615"/>
                  </a:lnTo>
                  <a:lnTo>
                    <a:pt x="211837" y="108403"/>
                  </a:lnTo>
                  <a:lnTo>
                    <a:pt x="214881" y="102144"/>
                  </a:lnTo>
                  <a:lnTo>
                    <a:pt x="216910" y="96278"/>
                  </a:lnTo>
                  <a:lnTo>
                    <a:pt x="218262" y="90674"/>
                  </a:lnTo>
                  <a:lnTo>
                    <a:pt x="220011" y="85245"/>
                  </a:lnTo>
                  <a:lnTo>
                    <a:pt x="222023" y="79932"/>
                  </a:lnTo>
                  <a:lnTo>
                    <a:pt x="227292" y="67328"/>
                  </a:lnTo>
                  <a:lnTo>
                    <a:pt x="230269" y="61089"/>
                  </a:lnTo>
                  <a:lnTo>
                    <a:pt x="235035" y="51377"/>
                  </a:lnTo>
                  <a:lnTo>
                    <a:pt x="235687" y="47791"/>
                  </a:lnTo>
                  <a:lnTo>
                    <a:pt x="235976" y="42528"/>
                  </a:lnTo>
                  <a:lnTo>
                    <a:pt x="236177" y="28620"/>
                  </a:lnTo>
                  <a:lnTo>
                    <a:pt x="236198" y="22820"/>
                  </a:lnTo>
                  <a:lnTo>
                    <a:pt x="237048" y="20535"/>
                  </a:lnTo>
                  <a:lnTo>
                    <a:pt x="240250" y="15739"/>
                  </a:lnTo>
                  <a:lnTo>
                    <a:pt x="242290" y="14968"/>
                  </a:lnTo>
                  <a:lnTo>
                    <a:pt x="244496" y="15301"/>
                  </a:lnTo>
                  <a:lnTo>
                    <a:pt x="249205" y="17928"/>
                  </a:lnTo>
                  <a:lnTo>
                    <a:pt x="256616" y="24167"/>
                  </a:lnTo>
                  <a:lnTo>
                    <a:pt x="261646" y="28924"/>
                  </a:lnTo>
                  <a:lnTo>
                    <a:pt x="266705" y="36118"/>
                  </a:lnTo>
                  <a:lnTo>
                    <a:pt x="269239" y="40408"/>
                  </a:lnTo>
                  <a:lnTo>
                    <a:pt x="271776" y="44960"/>
                  </a:lnTo>
                  <a:lnTo>
                    <a:pt x="276851" y="54535"/>
                  </a:lnTo>
                  <a:lnTo>
                    <a:pt x="284469" y="69445"/>
                  </a:lnTo>
                  <a:lnTo>
                    <a:pt x="287855" y="74478"/>
                  </a:lnTo>
                  <a:lnTo>
                    <a:pt x="291807" y="79528"/>
                  </a:lnTo>
                  <a:lnTo>
                    <a:pt x="296133" y="84587"/>
                  </a:lnTo>
                  <a:lnTo>
                    <a:pt x="299865" y="90500"/>
                  </a:lnTo>
                  <a:lnTo>
                    <a:pt x="303199" y="96982"/>
                  </a:lnTo>
                  <a:lnTo>
                    <a:pt x="306269" y="103843"/>
                  </a:lnTo>
                  <a:lnTo>
                    <a:pt x="308315" y="110111"/>
                  </a:lnTo>
                  <a:lnTo>
                    <a:pt x="309679" y="115983"/>
                  </a:lnTo>
                  <a:lnTo>
                    <a:pt x="310589" y="121590"/>
                  </a:lnTo>
                  <a:lnTo>
                    <a:pt x="312042" y="127869"/>
                  </a:lnTo>
                  <a:lnTo>
                    <a:pt x="313857" y="134595"/>
                  </a:lnTo>
                  <a:lnTo>
                    <a:pt x="315915" y="141618"/>
                  </a:lnTo>
                  <a:lnTo>
                    <a:pt x="317286" y="147994"/>
                  </a:lnTo>
                  <a:lnTo>
                    <a:pt x="318200" y="153938"/>
                  </a:lnTo>
                  <a:lnTo>
                    <a:pt x="318809" y="159594"/>
                  </a:lnTo>
                  <a:lnTo>
                    <a:pt x="319215" y="165058"/>
                  </a:lnTo>
                  <a:lnTo>
                    <a:pt x="319487" y="170394"/>
                  </a:lnTo>
                  <a:lnTo>
                    <a:pt x="319667" y="175645"/>
                  </a:lnTo>
                  <a:lnTo>
                    <a:pt x="318941" y="180838"/>
                  </a:lnTo>
                  <a:lnTo>
                    <a:pt x="317610" y="185994"/>
                  </a:lnTo>
                  <a:lnTo>
                    <a:pt x="315876" y="191125"/>
                  </a:lnTo>
                  <a:lnTo>
                    <a:pt x="314720" y="196239"/>
                  </a:lnTo>
                  <a:lnTo>
                    <a:pt x="313949" y="201341"/>
                  </a:lnTo>
                  <a:lnTo>
                    <a:pt x="313436" y="206436"/>
                  </a:lnTo>
                  <a:lnTo>
                    <a:pt x="312246" y="210679"/>
                  </a:lnTo>
                  <a:lnTo>
                    <a:pt x="308667" y="217652"/>
                  </a:lnTo>
                  <a:lnTo>
                    <a:pt x="305681" y="221543"/>
                  </a:lnTo>
                  <a:lnTo>
                    <a:pt x="301996" y="225831"/>
                  </a:lnTo>
                  <a:lnTo>
                    <a:pt x="297847" y="230383"/>
                  </a:lnTo>
                  <a:lnTo>
                    <a:pt x="288721" y="237698"/>
                  </a:lnTo>
                  <a:lnTo>
                    <a:pt x="279867" y="242925"/>
                  </a:lnTo>
                  <a:lnTo>
                    <a:pt x="273109" y="245248"/>
                  </a:lnTo>
                  <a:lnTo>
                    <a:pt x="265027" y="246280"/>
                  </a:lnTo>
                  <a:lnTo>
                    <a:pt x="260500" y="246555"/>
                  </a:lnTo>
                  <a:lnTo>
                    <a:pt x="256636" y="245892"/>
                  </a:lnTo>
                  <a:lnTo>
                    <a:pt x="250085" y="242898"/>
                  </a:lnTo>
                  <a:lnTo>
                    <a:pt x="241636" y="236452"/>
                  </a:lnTo>
                  <a:lnTo>
                    <a:pt x="236363" y="229388"/>
                  </a:lnTo>
                  <a:lnTo>
                    <a:pt x="233772" y="225134"/>
                  </a:lnTo>
                  <a:lnTo>
                    <a:pt x="232044" y="218912"/>
                  </a:lnTo>
                  <a:lnTo>
                    <a:pt x="230892" y="211376"/>
                  </a:lnTo>
                  <a:lnTo>
                    <a:pt x="228588" y="18614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12"/>
            <p:cNvSpPr/>
            <p:nvPr/>
          </p:nvSpPr>
          <p:spPr>
            <a:xfrm>
              <a:off x="3642360" y="214139"/>
              <a:ext cx="174362" cy="730742"/>
            </a:xfrm>
            <a:custGeom>
              <a:avLst/>
              <a:gdLst/>
              <a:ahLst/>
              <a:cxnLst/>
              <a:rect l="0" t="0" r="0" b="0"/>
              <a:pathLst>
                <a:path w="174362" h="730742">
                  <a:moveTo>
                    <a:pt x="0" y="44941"/>
                  </a:moveTo>
                  <a:lnTo>
                    <a:pt x="16181" y="24715"/>
                  </a:lnTo>
                  <a:lnTo>
                    <a:pt x="21794" y="17910"/>
                  </a:lnTo>
                  <a:lnTo>
                    <a:pt x="26383" y="12527"/>
                  </a:lnTo>
                  <a:lnTo>
                    <a:pt x="30289" y="8092"/>
                  </a:lnTo>
                  <a:lnTo>
                    <a:pt x="34586" y="5135"/>
                  </a:lnTo>
                  <a:lnTo>
                    <a:pt x="39144" y="3164"/>
                  </a:lnTo>
                  <a:lnTo>
                    <a:pt x="43876" y="1849"/>
                  </a:lnTo>
                  <a:lnTo>
                    <a:pt x="47877" y="973"/>
                  </a:lnTo>
                  <a:lnTo>
                    <a:pt x="51392" y="389"/>
                  </a:lnTo>
                  <a:lnTo>
                    <a:pt x="54581" y="0"/>
                  </a:lnTo>
                  <a:lnTo>
                    <a:pt x="58401" y="587"/>
                  </a:lnTo>
                  <a:lnTo>
                    <a:pt x="62641" y="1825"/>
                  </a:lnTo>
                  <a:lnTo>
                    <a:pt x="67160" y="3497"/>
                  </a:lnTo>
                  <a:lnTo>
                    <a:pt x="71020" y="5458"/>
                  </a:lnTo>
                  <a:lnTo>
                    <a:pt x="74440" y="7613"/>
                  </a:lnTo>
                  <a:lnTo>
                    <a:pt x="77567" y="9895"/>
                  </a:lnTo>
                  <a:lnTo>
                    <a:pt x="80498" y="13111"/>
                  </a:lnTo>
                  <a:lnTo>
                    <a:pt x="83299" y="16947"/>
                  </a:lnTo>
                  <a:lnTo>
                    <a:pt x="86012" y="21199"/>
                  </a:lnTo>
                  <a:lnTo>
                    <a:pt x="89515" y="29113"/>
                  </a:lnTo>
                  <a:lnTo>
                    <a:pt x="93543" y="39469"/>
                  </a:lnTo>
                  <a:lnTo>
                    <a:pt x="97922" y="51453"/>
                  </a:lnTo>
                  <a:lnTo>
                    <a:pt x="109561" y="80573"/>
                  </a:lnTo>
                  <a:lnTo>
                    <a:pt x="116221" y="96636"/>
                  </a:lnTo>
                  <a:lnTo>
                    <a:pt x="122354" y="113271"/>
                  </a:lnTo>
                  <a:lnTo>
                    <a:pt x="128136" y="130288"/>
                  </a:lnTo>
                  <a:lnTo>
                    <a:pt x="133684" y="147559"/>
                  </a:lnTo>
                  <a:lnTo>
                    <a:pt x="139076" y="165846"/>
                  </a:lnTo>
                  <a:lnTo>
                    <a:pt x="149583" y="204228"/>
                  </a:lnTo>
                  <a:lnTo>
                    <a:pt x="165018" y="263917"/>
                  </a:lnTo>
                  <a:lnTo>
                    <a:pt x="168432" y="285751"/>
                  </a:lnTo>
                  <a:lnTo>
                    <a:pt x="170708" y="308775"/>
                  </a:lnTo>
                  <a:lnTo>
                    <a:pt x="172226" y="332590"/>
                  </a:lnTo>
                  <a:lnTo>
                    <a:pt x="173911" y="377114"/>
                  </a:lnTo>
                  <a:lnTo>
                    <a:pt x="174361" y="398470"/>
                  </a:lnTo>
                  <a:lnTo>
                    <a:pt x="173814" y="417787"/>
                  </a:lnTo>
                  <a:lnTo>
                    <a:pt x="172603" y="435745"/>
                  </a:lnTo>
                  <a:lnTo>
                    <a:pt x="170948" y="452797"/>
                  </a:lnTo>
                  <a:lnTo>
                    <a:pt x="167306" y="470092"/>
                  </a:lnTo>
                  <a:lnTo>
                    <a:pt x="162337" y="487548"/>
                  </a:lnTo>
                  <a:lnTo>
                    <a:pt x="156485" y="505113"/>
                  </a:lnTo>
                  <a:lnTo>
                    <a:pt x="150043" y="521902"/>
                  </a:lnTo>
                  <a:lnTo>
                    <a:pt x="143209" y="538175"/>
                  </a:lnTo>
                  <a:lnTo>
                    <a:pt x="136113" y="554104"/>
                  </a:lnTo>
                  <a:lnTo>
                    <a:pt x="121455" y="585349"/>
                  </a:lnTo>
                  <a:lnTo>
                    <a:pt x="113990" y="600793"/>
                  </a:lnTo>
                  <a:lnTo>
                    <a:pt x="105627" y="615323"/>
                  </a:lnTo>
                  <a:lnTo>
                    <a:pt x="96664" y="629242"/>
                  </a:lnTo>
                  <a:lnTo>
                    <a:pt x="87303" y="642755"/>
                  </a:lnTo>
                  <a:lnTo>
                    <a:pt x="78522" y="655997"/>
                  </a:lnTo>
                  <a:lnTo>
                    <a:pt x="61993" y="682000"/>
                  </a:lnTo>
                  <a:lnTo>
                    <a:pt x="53182" y="693167"/>
                  </a:lnTo>
                  <a:lnTo>
                    <a:pt x="43921" y="703152"/>
                  </a:lnTo>
                  <a:lnTo>
                    <a:pt x="15240" y="73074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13"/>
            <p:cNvSpPr/>
            <p:nvPr/>
          </p:nvSpPr>
          <p:spPr>
            <a:xfrm>
              <a:off x="1077739" y="1181240"/>
              <a:ext cx="3997143" cy="1225622"/>
            </a:xfrm>
            <a:custGeom>
              <a:avLst/>
              <a:gdLst/>
              <a:ahLst/>
              <a:cxnLst/>
              <a:rect l="0" t="0" r="0" b="0"/>
              <a:pathLst>
                <a:path w="3997143" h="1225622">
                  <a:moveTo>
                    <a:pt x="3860022" y="403720"/>
                  </a:moveTo>
                  <a:lnTo>
                    <a:pt x="3865259" y="392400"/>
                  </a:lnTo>
                  <a:lnTo>
                    <a:pt x="3866936" y="383809"/>
                  </a:lnTo>
                  <a:lnTo>
                    <a:pt x="3867639" y="347841"/>
                  </a:lnTo>
                  <a:lnTo>
                    <a:pt x="3867642" y="321405"/>
                  </a:lnTo>
                  <a:lnTo>
                    <a:pt x="3865384" y="318311"/>
                  </a:lnTo>
                  <a:lnTo>
                    <a:pt x="3863596" y="316301"/>
                  </a:lnTo>
                  <a:lnTo>
                    <a:pt x="3862405" y="314114"/>
                  </a:lnTo>
                  <a:lnTo>
                    <a:pt x="3861080" y="309426"/>
                  </a:lnTo>
                  <a:lnTo>
                    <a:pt x="3860335" y="302027"/>
                  </a:lnTo>
                  <a:lnTo>
                    <a:pt x="3859384" y="300365"/>
                  </a:lnTo>
                  <a:lnTo>
                    <a:pt x="3857903" y="299256"/>
                  </a:lnTo>
                  <a:lnTo>
                    <a:pt x="3856069" y="298517"/>
                  </a:lnTo>
                  <a:lnTo>
                    <a:pt x="3849443" y="293433"/>
                  </a:lnTo>
                  <a:lnTo>
                    <a:pt x="3847889" y="291248"/>
                  </a:lnTo>
                  <a:lnTo>
                    <a:pt x="3844856" y="284129"/>
                  </a:lnTo>
                  <a:lnTo>
                    <a:pt x="3836674" y="274138"/>
                  </a:lnTo>
                  <a:lnTo>
                    <a:pt x="3819353" y="256397"/>
                  </a:lnTo>
                  <a:lnTo>
                    <a:pt x="3817669" y="253858"/>
                  </a:lnTo>
                  <a:lnTo>
                    <a:pt x="3814453" y="246239"/>
                  </a:lnTo>
                  <a:lnTo>
                    <a:pt x="3810700" y="241160"/>
                  </a:lnTo>
                  <a:lnTo>
                    <a:pt x="3808514" y="239466"/>
                  </a:lnTo>
                  <a:lnTo>
                    <a:pt x="3806210" y="238338"/>
                  </a:lnTo>
                  <a:lnTo>
                    <a:pt x="3803827" y="237585"/>
                  </a:lnTo>
                  <a:lnTo>
                    <a:pt x="3798922" y="234491"/>
                  </a:lnTo>
                  <a:lnTo>
                    <a:pt x="3771120" y="208968"/>
                  </a:lnTo>
                  <a:lnTo>
                    <a:pt x="3750645" y="199812"/>
                  </a:lnTo>
                  <a:lnTo>
                    <a:pt x="3735876" y="187727"/>
                  </a:lnTo>
                  <a:lnTo>
                    <a:pt x="3732384" y="186064"/>
                  </a:lnTo>
                  <a:lnTo>
                    <a:pt x="3709744" y="179132"/>
                  </a:lnTo>
                  <a:lnTo>
                    <a:pt x="3694996" y="170676"/>
                  </a:lnTo>
                  <a:lnTo>
                    <a:pt x="3614630" y="150519"/>
                  </a:lnTo>
                  <a:lnTo>
                    <a:pt x="3605332" y="147253"/>
                  </a:lnTo>
                  <a:lnTo>
                    <a:pt x="3585566" y="142898"/>
                  </a:lnTo>
                  <a:lnTo>
                    <a:pt x="3559437" y="132557"/>
                  </a:lnTo>
                  <a:lnTo>
                    <a:pt x="3533947" y="127766"/>
                  </a:lnTo>
                  <a:lnTo>
                    <a:pt x="3501087" y="117331"/>
                  </a:lnTo>
                  <a:lnTo>
                    <a:pt x="3379868" y="99264"/>
                  </a:lnTo>
                  <a:lnTo>
                    <a:pt x="3261616" y="79977"/>
                  </a:lnTo>
                  <a:lnTo>
                    <a:pt x="3141967" y="66335"/>
                  </a:lnTo>
                  <a:lnTo>
                    <a:pt x="3106796" y="61909"/>
                  </a:lnTo>
                  <a:lnTo>
                    <a:pt x="3001174" y="51425"/>
                  </a:lnTo>
                  <a:lnTo>
                    <a:pt x="2974499" y="47312"/>
                  </a:lnTo>
                  <a:lnTo>
                    <a:pt x="2854169" y="38444"/>
                  </a:lnTo>
                  <a:lnTo>
                    <a:pt x="2729930" y="29708"/>
                  </a:lnTo>
                  <a:lnTo>
                    <a:pt x="2605647" y="18997"/>
                  </a:lnTo>
                  <a:lnTo>
                    <a:pt x="2485678" y="15167"/>
                  </a:lnTo>
                  <a:lnTo>
                    <a:pt x="2437299" y="12856"/>
                  </a:lnTo>
                  <a:lnTo>
                    <a:pt x="2368285" y="7952"/>
                  </a:lnTo>
                  <a:lnTo>
                    <a:pt x="2247020" y="7488"/>
                  </a:lnTo>
                  <a:lnTo>
                    <a:pt x="2124308" y="0"/>
                  </a:lnTo>
                  <a:lnTo>
                    <a:pt x="1999917" y="6423"/>
                  </a:lnTo>
                  <a:lnTo>
                    <a:pt x="1877069" y="7461"/>
                  </a:lnTo>
                  <a:lnTo>
                    <a:pt x="1714883" y="7480"/>
                  </a:lnTo>
                  <a:lnTo>
                    <a:pt x="1598892" y="14891"/>
                  </a:lnTo>
                  <a:lnTo>
                    <a:pt x="1552812" y="17316"/>
                  </a:lnTo>
                  <a:lnTo>
                    <a:pt x="1438238" y="29187"/>
                  </a:lnTo>
                  <a:lnTo>
                    <a:pt x="1319792" y="37234"/>
                  </a:lnTo>
                  <a:lnTo>
                    <a:pt x="1239397" y="40175"/>
                  </a:lnTo>
                  <a:lnTo>
                    <a:pt x="1182791" y="44868"/>
                  </a:lnTo>
                  <a:lnTo>
                    <a:pt x="1069357" y="51599"/>
                  </a:lnTo>
                  <a:lnTo>
                    <a:pt x="951377" y="64523"/>
                  </a:lnTo>
                  <a:lnTo>
                    <a:pt x="836866" y="81866"/>
                  </a:lnTo>
                  <a:lnTo>
                    <a:pt x="715165" y="102779"/>
                  </a:lnTo>
                  <a:lnTo>
                    <a:pt x="600048" y="131875"/>
                  </a:lnTo>
                  <a:lnTo>
                    <a:pt x="480265" y="169986"/>
                  </a:lnTo>
                  <a:lnTo>
                    <a:pt x="391479" y="203405"/>
                  </a:lnTo>
                  <a:lnTo>
                    <a:pt x="311402" y="237682"/>
                  </a:lnTo>
                  <a:lnTo>
                    <a:pt x="245290" y="271734"/>
                  </a:lnTo>
                  <a:lnTo>
                    <a:pt x="196276" y="307599"/>
                  </a:lnTo>
                  <a:lnTo>
                    <a:pt x="144509" y="344527"/>
                  </a:lnTo>
                  <a:lnTo>
                    <a:pt x="110212" y="377047"/>
                  </a:lnTo>
                  <a:lnTo>
                    <a:pt x="75799" y="415249"/>
                  </a:lnTo>
                  <a:lnTo>
                    <a:pt x="44974" y="453358"/>
                  </a:lnTo>
                  <a:lnTo>
                    <a:pt x="30711" y="474610"/>
                  </a:lnTo>
                  <a:lnTo>
                    <a:pt x="14550" y="510536"/>
                  </a:lnTo>
                  <a:lnTo>
                    <a:pt x="7714" y="527468"/>
                  </a:lnTo>
                  <a:lnTo>
                    <a:pt x="5312" y="544056"/>
                  </a:lnTo>
                  <a:lnTo>
                    <a:pt x="3754" y="564681"/>
                  </a:lnTo>
                  <a:lnTo>
                    <a:pt x="0" y="586032"/>
                  </a:lnTo>
                  <a:lnTo>
                    <a:pt x="3567" y="618176"/>
                  </a:lnTo>
                  <a:lnTo>
                    <a:pt x="4205" y="655324"/>
                  </a:lnTo>
                  <a:lnTo>
                    <a:pt x="5105" y="669638"/>
                  </a:lnTo>
                  <a:lnTo>
                    <a:pt x="14901" y="701968"/>
                  </a:lnTo>
                  <a:lnTo>
                    <a:pt x="27219" y="736883"/>
                  </a:lnTo>
                  <a:lnTo>
                    <a:pt x="41377" y="762947"/>
                  </a:lnTo>
                  <a:lnTo>
                    <a:pt x="63203" y="797845"/>
                  </a:lnTo>
                  <a:lnTo>
                    <a:pt x="79060" y="823908"/>
                  </a:lnTo>
                  <a:lnTo>
                    <a:pt x="90867" y="836286"/>
                  </a:lnTo>
                  <a:lnTo>
                    <a:pt x="103735" y="848278"/>
                  </a:lnTo>
                  <a:lnTo>
                    <a:pt x="128051" y="874415"/>
                  </a:lnTo>
                  <a:lnTo>
                    <a:pt x="141428" y="886391"/>
                  </a:lnTo>
                  <a:lnTo>
                    <a:pt x="166070" y="912518"/>
                  </a:lnTo>
                  <a:lnTo>
                    <a:pt x="218435" y="955679"/>
                  </a:lnTo>
                  <a:lnTo>
                    <a:pt x="263449" y="992288"/>
                  </a:lnTo>
                  <a:lnTo>
                    <a:pt x="318983" y="1028518"/>
                  </a:lnTo>
                  <a:lnTo>
                    <a:pt x="392852" y="1063962"/>
                  </a:lnTo>
                  <a:lnTo>
                    <a:pt x="461646" y="1097279"/>
                  </a:lnTo>
                  <a:lnTo>
                    <a:pt x="482732" y="1106515"/>
                  </a:lnTo>
                  <a:lnTo>
                    <a:pt x="600310" y="1142332"/>
                  </a:lnTo>
                  <a:lnTo>
                    <a:pt x="715262" y="1165706"/>
                  </a:lnTo>
                  <a:lnTo>
                    <a:pt x="829734" y="1178279"/>
                  </a:lnTo>
                  <a:lnTo>
                    <a:pt x="949278" y="1187416"/>
                  </a:lnTo>
                  <a:lnTo>
                    <a:pt x="1073363" y="1201715"/>
                  </a:lnTo>
                  <a:lnTo>
                    <a:pt x="1185087" y="1207742"/>
                  </a:lnTo>
                  <a:lnTo>
                    <a:pt x="1298146" y="1211223"/>
                  </a:lnTo>
                  <a:lnTo>
                    <a:pt x="1432879" y="1211432"/>
                  </a:lnTo>
                  <a:lnTo>
                    <a:pt x="1574064" y="1214816"/>
                  </a:lnTo>
                  <a:lnTo>
                    <a:pt x="1698484" y="1218812"/>
                  </a:lnTo>
                  <a:lnTo>
                    <a:pt x="2239499" y="1219060"/>
                  </a:lnTo>
                  <a:lnTo>
                    <a:pt x="2346181" y="1225621"/>
                  </a:lnTo>
                  <a:lnTo>
                    <a:pt x="2477555" y="1219704"/>
                  </a:lnTo>
                  <a:lnTo>
                    <a:pt x="2620474" y="1219085"/>
                  </a:lnTo>
                  <a:lnTo>
                    <a:pt x="2729694" y="1212501"/>
                  </a:lnTo>
                  <a:lnTo>
                    <a:pt x="2853466" y="1210655"/>
                  </a:lnTo>
                  <a:lnTo>
                    <a:pt x="2967919" y="1204294"/>
                  </a:lnTo>
                  <a:lnTo>
                    <a:pt x="3128178" y="1196522"/>
                  </a:lnTo>
                  <a:lnTo>
                    <a:pt x="3250408" y="1186806"/>
                  </a:lnTo>
                  <a:lnTo>
                    <a:pt x="3378174" y="1171705"/>
                  </a:lnTo>
                  <a:lnTo>
                    <a:pt x="3494215" y="1150437"/>
                  </a:lnTo>
                  <a:lnTo>
                    <a:pt x="3614400" y="1122540"/>
                  </a:lnTo>
                  <a:lnTo>
                    <a:pt x="3660295" y="1110122"/>
                  </a:lnTo>
                  <a:lnTo>
                    <a:pt x="3747268" y="1072633"/>
                  </a:lnTo>
                  <a:lnTo>
                    <a:pt x="3806326" y="1038624"/>
                  </a:lnTo>
                  <a:lnTo>
                    <a:pt x="3844735" y="1015565"/>
                  </a:lnTo>
                  <a:lnTo>
                    <a:pt x="3859154" y="1008391"/>
                  </a:lnTo>
                  <a:lnTo>
                    <a:pt x="3903953" y="975080"/>
                  </a:lnTo>
                  <a:lnTo>
                    <a:pt x="3909629" y="970047"/>
                  </a:lnTo>
                  <a:lnTo>
                    <a:pt x="3918194" y="957681"/>
                  </a:lnTo>
                  <a:lnTo>
                    <a:pt x="3925670" y="944565"/>
                  </a:lnTo>
                  <a:lnTo>
                    <a:pt x="3938551" y="926814"/>
                  </a:lnTo>
                  <a:lnTo>
                    <a:pt x="3961537" y="883544"/>
                  </a:lnTo>
                  <a:lnTo>
                    <a:pt x="3976515" y="845649"/>
                  </a:lnTo>
                  <a:lnTo>
                    <a:pt x="3986953" y="809110"/>
                  </a:lnTo>
                  <a:lnTo>
                    <a:pt x="3994910" y="771538"/>
                  </a:lnTo>
                  <a:lnTo>
                    <a:pt x="3996733" y="735361"/>
                  </a:lnTo>
                  <a:lnTo>
                    <a:pt x="3997142" y="679449"/>
                  </a:lnTo>
                  <a:lnTo>
                    <a:pt x="3991090" y="642601"/>
                  </a:lnTo>
                  <a:lnTo>
                    <a:pt x="3984000" y="609986"/>
                  </a:lnTo>
                  <a:lnTo>
                    <a:pt x="3980294" y="586756"/>
                  </a:lnTo>
                  <a:lnTo>
                    <a:pt x="3971456" y="556151"/>
                  </a:lnTo>
                  <a:lnTo>
                    <a:pt x="3955265" y="520282"/>
                  </a:lnTo>
                  <a:lnTo>
                    <a:pt x="3953997" y="514448"/>
                  </a:lnTo>
                  <a:lnTo>
                    <a:pt x="3934517" y="471986"/>
                  </a:lnTo>
                  <a:lnTo>
                    <a:pt x="3921091" y="434159"/>
                  </a:lnTo>
                  <a:lnTo>
                    <a:pt x="3915104" y="419788"/>
                  </a:lnTo>
                  <a:lnTo>
                    <a:pt x="3888515" y="380999"/>
                  </a:lnTo>
                  <a:lnTo>
                    <a:pt x="3877024" y="363027"/>
                  </a:lnTo>
                  <a:lnTo>
                    <a:pt x="3848055" y="331224"/>
                  </a:lnTo>
                  <a:lnTo>
                    <a:pt x="3804044" y="294568"/>
                  </a:lnTo>
                  <a:lnTo>
                    <a:pt x="3790269" y="284370"/>
                  </a:lnTo>
                  <a:lnTo>
                    <a:pt x="3745722" y="2665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14"/>
            <p:cNvSpPr/>
            <p:nvPr/>
          </p:nvSpPr>
          <p:spPr>
            <a:xfrm>
              <a:off x="2933700" y="3901440"/>
              <a:ext cx="45721" cy="289561"/>
            </a:xfrm>
            <a:custGeom>
              <a:avLst/>
              <a:gdLst/>
              <a:ahLst/>
              <a:cxnLst/>
              <a:rect l="0" t="0" r="0" b="0"/>
              <a:pathLst>
                <a:path w="45721" h="289561">
                  <a:moveTo>
                    <a:pt x="45720" y="0"/>
                  </a:moveTo>
                  <a:lnTo>
                    <a:pt x="41675" y="4045"/>
                  </a:lnTo>
                  <a:lnTo>
                    <a:pt x="39636" y="5237"/>
                  </a:lnTo>
                  <a:lnTo>
                    <a:pt x="37431" y="6031"/>
                  </a:lnTo>
                  <a:lnTo>
                    <a:pt x="31853" y="7306"/>
                  </a:lnTo>
                  <a:lnTo>
                    <a:pt x="30549" y="8257"/>
                  </a:lnTo>
                  <a:lnTo>
                    <a:pt x="28833" y="9739"/>
                  </a:lnTo>
                  <a:lnTo>
                    <a:pt x="26842" y="11573"/>
                  </a:lnTo>
                  <a:lnTo>
                    <a:pt x="24668" y="14488"/>
                  </a:lnTo>
                  <a:lnTo>
                    <a:pt x="22372" y="18126"/>
                  </a:lnTo>
                  <a:lnTo>
                    <a:pt x="19995" y="22244"/>
                  </a:lnTo>
                  <a:lnTo>
                    <a:pt x="18410" y="25836"/>
                  </a:lnTo>
                  <a:lnTo>
                    <a:pt x="17353" y="29077"/>
                  </a:lnTo>
                  <a:lnTo>
                    <a:pt x="16649" y="32085"/>
                  </a:lnTo>
                  <a:lnTo>
                    <a:pt x="15333" y="35784"/>
                  </a:lnTo>
                  <a:lnTo>
                    <a:pt x="13608" y="39942"/>
                  </a:lnTo>
                  <a:lnTo>
                    <a:pt x="11612" y="44408"/>
                  </a:lnTo>
                  <a:lnTo>
                    <a:pt x="9435" y="49926"/>
                  </a:lnTo>
                  <a:lnTo>
                    <a:pt x="4758" y="62829"/>
                  </a:lnTo>
                  <a:lnTo>
                    <a:pt x="3172" y="68980"/>
                  </a:lnTo>
                  <a:lnTo>
                    <a:pt x="2115" y="74773"/>
                  </a:lnTo>
                  <a:lnTo>
                    <a:pt x="1410" y="80329"/>
                  </a:lnTo>
                  <a:lnTo>
                    <a:pt x="940" y="86572"/>
                  </a:lnTo>
                  <a:lnTo>
                    <a:pt x="627" y="93275"/>
                  </a:lnTo>
                  <a:lnTo>
                    <a:pt x="279" y="108342"/>
                  </a:lnTo>
                  <a:lnTo>
                    <a:pt x="3" y="190730"/>
                  </a:lnTo>
                  <a:lnTo>
                    <a:pt x="849" y="198274"/>
                  </a:lnTo>
                  <a:lnTo>
                    <a:pt x="2260" y="205842"/>
                  </a:lnTo>
                  <a:lnTo>
                    <a:pt x="4046" y="213429"/>
                  </a:lnTo>
                  <a:lnTo>
                    <a:pt x="5238" y="220179"/>
                  </a:lnTo>
                  <a:lnTo>
                    <a:pt x="6032" y="226373"/>
                  </a:lnTo>
                  <a:lnTo>
                    <a:pt x="6561" y="232195"/>
                  </a:lnTo>
                  <a:lnTo>
                    <a:pt x="6914" y="237770"/>
                  </a:lnTo>
                  <a:lnTo>
                    <a:pt x="7307" y="248480"/>
                  </a:lnTo>
                  <a:lnTo>
                    <a:pt x="7558" y="269153"/>
                  </a:lnTo>
                  <a:lnTo>
                    <a:pt x="7592" y="279362"/>
                  </a:lnTo>
                  <a:lnTo>
                    <a:pt x="6755" y="282761"/>
                  </a:lnTo>
                  <a:lnTo>
                    <a:pt x="5350" y="285027"/>
                  </a:lnTo>
                  <a:lnTo>
                    <a:pt x="0" y="2895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15"/>
            <p:cNvSpPr/>
            <p:nvPr/>
          </p:nvSpPr>
          <p:spPr>
            <a:xfrm>
              <a:off x="2781645" y="3695709"/>
              <a:ext cx="266356" cy="319927"/>
            </a:xfrm>
            <a:custGeom>
              <a:avLst/>
              <a:gdLst/>
              <a:ahLst/>
              <a:cxnLst/>
              <a:rect l="0" t="0" r="0" b="0"/>
              <a:pathLst>
                <a:path w="266356" h="319927">
                  <a:moveTo>
                    <a:pt x="37755" y="15231"/>
                  </a:moveTo>
                  <a:lnTo>
                    <a:pt x="37755" y="92"/>
                  </a:lnTo>
                  <a:lnTo>
                    <a:pt x="31194" y="0"/>
                  </a:lnTo>
                  <a:lnTo>
                    <a:pt x="30841" y="843"/>
                  </a:lnTo>
                  <a:lnTo>
                    <a:pt x="30228" y="10598"/>
                  </a:lnTo>
                  <a:lnTo>
                    <a:pt x="31044" y="12989"/>
                  </a:lnTo>
                  <a:lnTo>
                    <a:pt x="34208" y="17903"/>
                  </a:lnTo>
                  <a:lnTo>
                    <a:pt x="36178" y="25168"/>
                  </a:lnTo>
                  <a:lnTo>
                    <a:pt x="37054" y="34887"/>
                  </a:lnTo>
                  <a:lnTo>
                    <a:pt x="37288" y="41035"/>
                  </a:lnTo>
                  <a:lnTo>
                    <a:pt x="37617" y="59566"/>
                  </a:lnTo>
                  <a:lnTo>
                    <a:pt x="37728" y="85042"/>
                  </a:lnTo>
                  <a:lnTo>
                    <a:pt x="36890" y="92252"/>
                  </a:lnTo>
                  <a:lnTo>
                    <a:pt x="35485" y="99598"/>
                  </a:lnTo>
                  <a:lnTo>
                    <a:pt x="33702" y="107036"/>
                  </a:lnTo>
                  <a:lnTo>
                    <a:pt x="32512" y="114534"/>
                  </a:lnTo>
                  <a:lnTo>
                    <a:pt x="31720" y="122073"/>
                  </a:lnTo>
                  <a:lnTo>
                    <a:pt x="31192" y="129639"/>
                  </a:lnTo>
                  <a:lnTo>
                    <a:pt x="30839" y="138070"/>
                  </a:lnTo>
                  <a:lnTo>
                    <a:pt x="30448" y="156468"/>
                  </a:lnTo>
                  <a:lnTo>
                    <a:pt x="29497" y="165269"/>
                  </a:lnTo>
                  <a:lnTo>
                    <a:pt x="28016" y="173676"/>
                  </a:lnTo>
                  <a:lnTo>
                    <a:pt x="26183" y="181821"/>
                  </a:lnTo>
                  <a:lnTo>
                    <a:pt x="24114" y="188945"/>
                  </a:lnTo>
                  <a:lnTo>
                    <a:pt x="21888" y="195386"/>
                  </a:lnTo>
                  <a:lnTo>
                    <a:pt x="19557" y="201375"/>
                  </a:lnTo>
                  <a:lnTo>
                    <a:pt x="18003" y="207907"/>
                  </a:lnTo>
                  <a:lnTo>
                    <a:pt x="16967" y="214802"/>
                  </a:lnTo>
                  <a:lnTo>
                    <a:pt x="16276" y="221938"/>
                  </a:lnTo>
                  <a:lnTo>
                    <a:pt x="14969" y="228389"/>
                  </a:lnTo>
                  <a:lnTo>
                    <a:pt x="13251" y="234383"/>
                  </a:lnTo>
                  <a:lnTo>
                    <a:pt x="11259" y="240072"/>
                  </a:lnTo>
                  <a:lnTo>
                    <a:pt x="9931" y="245558"/>
                  </a:lnTo>
                  <a:lnTo>
                    <a:pt x="9046" y="250909"/>
                  </a:lnTo>
                  <a:lnTo>
                    <a:pt x="8455" y="256170"/>
                  </a:lnTo>
                  <a:lnTo>
                    <a:pt x="7215" y="261370"/>
                  </a:lnTo>
                  <a:lnTo>
                    <a:pt x="5542" y="266531"/>
                  </a:lnTo>
                  <a:lnTo>
                    <a:pt x="2272" y="275933"/>
                  </a:lnTo>
                  <a:lnTo>
                    <a:pt x="818" y="282934"/>
                  </a:lnTo>
                  <a:lnTo>
                    <a:pt x="0" y="291636"/>
                  </a:lnTo>
                  <a:lnTo>
                    <a:pt x="731" y="294327"/>
                  </a:lnTo>
                  <a:lnTo>
                    <a:pt x="4960" y="302161"/>
                  </a:lnTo>
                  <a:lnTo>
                    <a:pt x="6246" y="307291"/>
                  </a:lnTo>
                  <a:lnTo>
                    <a:pt x="7436" y="308998"/>
                  </a:lnTo>
                  <a:lnTo>
                    <a:pt x="9075" y="310136"/>
                  </a:lnTo>
                  <a:lnTo>
                    <a:pt x="11015" y="310894"/>
                  </a:lnTo>
                  <a:lnTo>
                    <a:pt x="17791" y="316007"/>
                  </a:lnTo>
                  <a:lnTo>
                    <a:pt x="21059" y="317348"/>
                  </a:lnTo>
                  <a:lnTo>
                    <a:pt x="29206" y="318839"/>
                  </a:lnTo>
                  <a:lnTo>
                    <a:pt x="36213" y="319501"/>
                  </a:lnTo>
                  <a:lnTo>
                    <a:pt x="43843" y="319796"/>
                  </a:lnTo>
                  <a:lnTo>
                    <a:pt x="55701" y="319926"/>
                  </a:lnTo>
                  <a:lnTo>
                    <a:pt x="61572" y="319114"/>
                  </a:lnTo>
                  <a:lnTo>
                    <a:pt x="67180" y="317727"/>
                  </a:lnTo>
                  <a:lnTo>
                    <a:pt x="72612" y="315955"/>
                  </a:lnTo>
                  <a:lnTo>
                    <a:pt x="77926" y="314774"/>
                  </a:lnTo>
                  <a:lnTo>
                    <a:pt x="83163" y="313986"/>
                  </a:lnTo>
                  <a:lnTo>
                    <a:pt x="88347" y="313461"/>
                  </a:lnTo>
                  <a:lnTo>
                    <a:pt x="93497" y="313111"/>
                  </a:lnTo>
                  <a:lnTo>
                    <a:pt x="98622" y="312878"/>
                  </a:lnTo>
                  <a:lnTo>
                    <a:pt x="108834" y="312618"/>
                  </a:lnTo>
                  <a:lnTo>
                    <a:pt x="223172" y="312411"/>
                  </a:lnTo>
                  <a:lnTo>
                    <a:pt x="225713" y="311565"/>
                  </a:lnTo>
                  <a:lnTo>
                    <a:pt x="233334" y="307174"/>
                  </a:lnTo>
                  <a:lnTo>
                    <a:pt x="240955" y="304651"/>
                  </a:lnTo>
                  <a:lnTo>
                    <a:pt x="246035" y="301060"/>
                  </a:lnTo>
                  <a:lnTo>
                    <a:pt x="249422" y="299763"/>
                  </a:lnTo>
                  <a:lnTo>
                    <a:pt x="257700" y="298323"/>
                  </a:lnTo>
                  <a:lnTo>
                    <a:pt x="260585" y="297092"/>
                  </a:lnTo>
                  <a:lnTo>
                    <a:pt x="262508" y="295425"/>
                  </a:lnTo>
                  <a:lnTo>
                    <a:pt x="266355" y="28955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16"/>
            <p:cNvSpPr/>
            <p:nvPr/>
          </p:nvSpPr>
          <p:spPr>
            <a:xfrm>
              <a:off x="3154681" y="3696327"/>
              <a:ext cx="601876" cy="410718"/>
            </a:xfrm>
            <a:custGeom>
              <a:avLst/>
              <a:gdLst/>
              <a:ahLst/>
              <a:cxnLst/>
              <a:rect l="0" t="0" r="0" b="0"/>
              <a:pathLst>
                <a:path w="601876" h="410718">
                  <a:moveTo>
                    <a:pt x="15238" y="14613"/>
                  </a:moveTo>
                  <a:lnTo>
                    <a:pt x="15238" y="0"/>
                  </a:lnTo>
                  <a:lnTo>
                    <a:pt x="15238" y="3604"/>
                  </a:lnTo>
                  <a:lnTo>
                    <a:pt x="10723" y="10002"/>
                  </a:lnTo>
                  <a:lnTo>
                    <a:pt x="7148" y="14079"/>
                  </a:lnTo>
                  <a:lnTo>
                    <a:pt x="4765" y="18490"/>
                  </a:lnTo>
                  <a:lnTo>
                    <a:pt x="2117" y="27907"/>
                  </a:lnTo>
                  <a:lnTo>
                    <a:pt x="940" y="39995"/>
                  </a:lnTo>
                  <a:lnTo>
                    <a:pt x="626" y="46774"/>
                  </a:lnTo>
                  <a:lnTo>
                    <a:pt x="278" y="61080"/>
                  </a:lnTo>
                  <a:lnTo>
                    <a:pt x="0" y="188881"/>
                  </a:lnTo>
                  <a:lnTo>
                    <a:pt x="846" y="200218"/>
                  </a:lnTo>
                  <a:lnTo>
                    <a:pt x="2257" y="211164"/>
                  </a:lnTo>
                  <a:lnTo>
                    <a:pt x="4045" y="221846"/>
                  </a:lnTo>
                  <a:lnTo>
                    <a:pt x="5235" y="233202"/>
                  </a:lnTo>
                  <a:lnTo>
                    <a:pt x="6030" y="245005"/>
                  </a:lnTo>
                  <a:lnTo>
                    <a:pt x="6559" y="257108"/>
                  </a:lnTo>
                  <a:lnTo>
                    <a:pt x="7759" y="268563"/>
                  </a:lnTo>
                  <a:lnTo>
                    <a:pt x="9406" y="279586"/>
                  </a:lnTo>
                  <a:lnTo>
                    <a:pt x="11350" y="290322"/>
                  </a:lnTo>
                  <a:lnTo>
                    <a:pt x="12646" y="300019"/>
                  </a:lnTo>
                  <a:lnTo>
                    <a:pt x="13510" y="309023"/>
                  </a:lnTo>
                  <a:lnTo>
                    <a:pt x="14086" y="317566"/>
                  </a:lnTo>
                  <a:lnTo>
                    <a:pt x="14727" y="331574"/>
                  </a:lnTo>
                  <a:lnTo>
                    <a:pt x="15011" y="343445"/>
                  </a:lnTo>
                  <a:lnTo>
                    <a:pt x="15138" y="354365"/>
                  </a:lnTo>
                  <a:lnTo>
                    <a:pt x="17451" y="364863"/>
                  </a:lnTo>
                  <a:lnTo>
                    <a:pt x="21791" y="377309"/>
                  </a:lnTo>
                  <a:lnTo>
                    <a:pt x="22765" y="386664"/>
                  </a:lnTo>
                  <a:lnTo>
                    <a:pt x="22831" y="383554"/>
                  </a:lnTo>
                  <a:lnTo>
                    <a:pt x="26895" y="373225"/>
                  </a:lnTo>
                  <a:lnTo>
                    <a:pt x="28886" y="364214"/>
                  </a:lnTo>
                  <a:lnTo>
                    <a:pt x="30618" y="354564"/>
                  </a:lnTo>
                  <a:lnTo>
                    <a:pt x="34209" y="344631"/>
                  </a:lnTo>
                  <a:lnTo>
                    <a:pt x="38628" y="332314"/>
                  </a:lnTo>
                  <a:lnTo>
                    <a:pt x="40991" y="325474"/>
                  </a:lnTo>
                  <a:lnTo>
                    <a:pt x="45876" y="313357"/>
                  </a:lnTo>
                  <a:lnTo>
                    <a:pt x="51715" y="301482"/>
                  </a:lnTo>
                  <a:lnTo>
                    <a:pt x="55643" y="294758"/>
                  </a:lnTo>
                  <a:lnTo>
                    <a:pt x="59955" y="287737"/>
                  </a:lnTo>
                  <a:lnTo>
                    <a:pt x="62830" y="280515"/>
                  </a:lnTo>
                  <a:lnTo>
                    <a:pt x="64746" y="273161"/>
                  </a:lnTo>
                  <a:lnTo>
                    <a:pt x="66023" y="265718"/>
                  </a:lnTo>
                  <a:lnTo>
                    <a:pt x="71959" y="252933"/>
                  </a:lnTo>
                  <a:lnTo>
                    <a:pt x="78548" y="242453"/>
                  </a:lnTo>
                  <a:lnTo>
                    <a:pt x="83103" y="231793"/>
                  </a:lnTo>
                  <a:lnTo>
                    <a:pt x="90174" y="222027"/>
                  </a:lnTo>
                  <a:lnTo>
                    <a:pt x="90595" y="222316"/>
                  </a:lnTo>
                  <a:lnTo>
                    <a:pt x="91064" y="224894"/>
                  </a:lnTo>
                  <a:lnTo>
                    <a:pt x="91365" y="234295"/>
                  </a:lnTo>
                  <a:lnTo>
                    <a:pt x="91436" y="271300"/>
                  </a:lnTo>
                  <a:lnTo>
                    <a:pt x="93695" y="283637"/>
                  </a:lnTo>
                  <a:lnTo>
                    <a:pt x="95483" y="290482"/>
                  </a:lnTo>
                  <a:lnTo>
                    <a:pt x="97522" y="297585"/>
                  </a:lnTo>
                  <a:lnTo>
                    <a:pt x="102045" y="312252"/>
                  </a:lnTo>
                  <a:lnTo>
                    <a:pt x="106877" y="324979"/>
                  </a:lnTo>
                  <a:lnTo>
                    <a:pt x="112693" y="336280"/>
                  </a:lnTo>
                  <a:lnTo>
                    <a:pt x="124641" y="352163"/>
                  </a:lnTo>
                  <a:lnTo>
                    <a:pt x="131031" y="362473"/>
                  </a:lnTo>
                  <a:lnTo>
                    <a:pt x="138951" y="372699"/>
                  </a:lnTo>
                  <a:lnTo>
                    <a:pt x="148115" y="382042"/>
                  </a:lnTo>
                  <a:lnTo>
                    <a:pt x="162795" y="392063"/>
                  </a:lnTo>
                  <a:lnTo>
                    <a:pt x="180667" y="403034"/>
                  </a:lnTo>
                  <a:lnTo>
                    <a:pt x="183945" y="405640"/>
                  </a:lnTo>
                  <a:lnTo>
                    <a:pt x="187823" y="407377"/>
                  </a:lnTo>
                  <a:lnTo>
                    <a:pt x="196647" y="409308"/>
                  </a:lnTo>
                  <a:lnTo>
                    <a:pt x="215263" y="410548"/>
                  </a:lnTo>
                  <a:lnTo>
                    <a:pt x="222108" y="410717"/>
                  </a:lnTo>
                  <a:lnTo>
                    <a:pt x="225118" y="409916"/>
                  </a:lnTo>
                  <a:lnTo>
                    <a:pt x="230721" y="406768"/>
                  </a:lnTo>
                  <a:lnTo>
                    <a:pt x="243784" y="395410"/>
                  </a:lnTo>
                  <a:lnTo>
                    <a:pt x="246342" y="392937"/>
                  </a:lnTo>
                  <a:lnTo>
                    <a:pt x="253988" y="381368"/>
                  </a:lnTo>
                  <a:lnTo>
                    <a:pt x="256816" y="372067"/>
                  </a:lnTo>
                  <a:lnTo>
                    <a:pt x="258073" y="362288"/>
                  </a:lnTo>
                  <a:lnTo>
                    <a:pt x="258632" y="352298"/>
                  </a:lnTo>
                  <a:lnTo>
                    <a:pt x="258880" y="339955"/>
                  </a:lnTo>
                  <a:lnTo>
                    <a:pt x="259075" y="266033"/>
                  </a:lnTo>
                  <a:lnTo>
                    <a:pt x="258230" y="259273"/>
                  </a:lnTo>
                  <a:lnTo>
                    <a:pt x="255033" y="247246"/>
                  </a:lnTo>
                  <a:lnTo>
                    <a:pt x="250790" y="236257"/>
                  </a:lnTo>
                  <a:lnTo>
                    <a:pt x="246928" y="225728"/>
                  </a:lnTo>
                  <a:lnTo>
                    <a:pt x="245212" y="215404"/>
                  </a:lnTo>
                  <a:lnTo>
                    <a:pt x="242192" y="207429"/>
                  </a:lnTo>
                  <a:lnTo>
                    <a:pt x="235730" y="198179"/>
                  </a:lnTo>
                  <a:lnTo>
                    <a:pt x="230007" y="191514"/>
                  </a:lnTo>
                  <a:lnTo>
                    <a:pt x="228692" y="190967"/>
                  </a:lnTo>
                  <a:lnTo>
                    <a:pt x="224971" y="190359"/>
                  </a:lnTo>
                  <a:lnTo>
                    <a:pt x="223640" y="191044"/>
                  </a:lnTo>
                  <a:lnTo>
                    <a:pt x="222754" y="192347"/>
                  </a:lnTo>
                  <a:lnTo>
                    <a:pt x="222162" y="194062"/>
                  </a:lnTo>
                  <a:lnTo>
                    <a:pt x="220920" y="195206"/>
                  </a:lnTo>
                  <a:lnTo>
                    <a:pt x="219247" y="195969"/>
                  </a:lnTo>
                  <a:lnTo>
                    <a:pt x="217284" y="196476"/>
                  </a:lnTo>
                  <a:lnTo>
                    <a:pt x="215975" y="197662"/>
                  </a:lnTo>
                  <a:lnTo>
                    <a:pt x="215103" y="199299"/>
                  </a:lnTo>
                  <a:lnTo>
                    <a:pt x="214134" y="203376"/>
                  </a:lnTo>
                  <a:lnTo>
                    <a:pt x="213461" y="215379"/>
                  </a:lnTo>
                  <a:lnTo>
                    <a:pt x="214273" y="217883"/>
                  </a:lnTo>
                  <a:lnTo>
                    <a:pt x="217434" y="222924"/>
                  </a:lnTo>
                  <a:lnTo>
                    <a:pt x="223974" y="230522"/>
                  </a:lnTo>
                  <a:lnTo>
                    <a:pt x="235319" y="238136"/>
                  </a:lnTo>
                  <a:lnTo>
                    <a:pt x="253476" y="247447"/>
                  </a:lnTo>
                  <a:lnTo>
                    <a:pt x="268352" y="252422"/>
                  </a:lnTo>
                  <a:lnTo>
                    <a:pt x="277594" y="255772"/>
                  </a:lnTo>
                  <a:lnTo>
                    <a:pt x="292316" y="257659"/>
                  </a:lnTo>
                  <a:lnTo>
                    <a:pt x="307403" y="259064"/>
                  </a:lnTo>
                  <a:lnTo>
                    <a:pt x="325413" y="264438"/>
                  </a:lnTo>
                  <a:lnTo>
                    <a:pt x="341420" y="265750"/>
                  </a:lnTo>
                  <a:lnTo>
                    <a:pt x="360042" y="266009"/>
                  </a:lnTo>
                  <a:lnTo>
                    <a:pt x="375501" y="266064"/>
                  </a:lnTo>
                  <a:lnTo>
                    <a:pt x="377334" y="266914"/>
                  </a:lnTo>
                  <a:lnTo>
                    <a:pt x="378556" y="268327"/>
                  </a:lnTo>
                  <a:lnTo>
                    <a:pt x="379370" y="270115"/>
                  </a:lnTo>
                  <a:lnTo>
                    <a:pt x="380759" y="271308"/>
                  </a:lnTo>
                  <a:lnTo>
                    <a:pt x="382533" y="272103"/>
                  </a:lnTo>
                  <a:lnTo>
                    <a:pt x="384561" y="272633"/>
                  </a:lnTo>
                  <a:lnTo>
                    <a:pt x="385914" y="273833"/>
                  </a:lnTo>
                  <a:lnTo>
                    <a:pt x="386816" y="275480"/>
                  </a:lnTo>
                  <a:lnTo>
                    <a:pt x="387817" y="279567"/>
                  </a:lnTo>
                  <a:lnTo>
                    <a:pt x="388262" y="284206"/>
                  </a:lnTo>
                  <a:lnTo>
                    <a:pt x="387535" y="286629"/>
                  </a:lnTo>
                  <a:lnTo>
                    <a:pt x="384469" y="291578"/>
                  </a:lnTo>
                  <a:lnTo>
                    <a:pt x="382541" y="298857"/>
                  </a:lnTo>
                  <a:lnTo>
                    <a:pt x="382027" y="303169"/>
                  </a:lnTo>
                  <a:lnTo>
                    <a:pt x="380838" y="306890"/>
                  </a:lnTo>
                  <a:lnTo>
                    <a:pt x="375966" y="317020"/>
                  </a:lnTo>
                  <a:lnTo>
                    <a:pt x="373299" y="329522"/>
                  </a:lnTo>
                  <a:lnTo>
                    <a:pt x="368369" y="339812"/>
                  </a:lnTo>
                  <a:lnTo>
                    <a:pt x="366532" y="352362"/>
                  </a:lnTo>
                  <a:lnTo>
                    <a:pt x="365988" y="362666"/>
                  </a:lnTo>
                  <a:lnTo>
                    <a:pt x="365861" y="371374"/>
                  </a:lnTo>
                  <a:lnTo>
                    <a:pt x="366673" y="375221"/>
                  </a:lnTo>
                  <a:lnTo>
                    <a:pt x="369834" y="381752"/>
                  </a:lnTo>
                  <a:lnTo>
                    <a:pt x="376374" y="390189"/>
                  </a:lnTo>
                  <a:lnTo>
                    <a:pt x="378762" y="391997"/>
                  </a:lnTo>
                  <a:lnTo>
                    <a:pt x="383673" y="394006"/>
                  </a:lnTo>
                  <a:lnTo>
                    <a:pt x="391199" y="395136"/>
                  </a:lnTo>
                  <a:lnTo>
                    <a:pt x="398790" y="395472"/>
                  </a:lnTo>
                  <a:lnTo>
                    <a:pt x="401327" y="394672"/>
                  </a:lnTo>
                  <a:lnTo>
                    <a:pt x="418065" y="384995"/>
                  </a:lnTo>
                  <a:lnTo>
                    <a:pt x="425130" y="377912"/>
                  </a:lnTo>
                  <a:lnTo>
                    <a:pt x="431939" y="369119"/>
                  </a:lnTo>
                  <a:lnTo>
                    <a:pt x="440610" y="359567"/>
                  </a:lnTo>
                  <a:lnTo>
                    <a:pt x="455012" y="344669"/>
                  </a:lnTo>
                  <a:lnTo>
                    <a:pt x="462718" y="334589"/>
                  </a:lnTo>
                  <a:lnTo>
                    <a:pt x="474074" y="317137"/>
                  </a:lnTo>
                  <a:lnTo>
                    <a:pt x="478609" y="310275"/>
                  </a:lnTo>
                  <a:lnTo>
                    <a:pt x="488163" y="298136"/>
                  </a:lnTo>
                  <a:lnTo>
                    <a:pt x="497207" y="286250"/>
                  </a:lnTo>
                  <a:lnTo>
                    <a:pt x="500805" y="279524"/>
                  </a:lnTo>
                  <a:lnTo>
                    <a:pt x="507059" y="266125"/>
                  </a:lnTo>
                  <a:lnTo>
                    <a:pt x="520575" y="238474"/>
                  </a:lnTo>
                  <a:lnTo>
                    <a:pt x="528283" y="227039"/>
                  </a:lnTo>
                  <a:lnTo>
                    <a:pt x="538471" y="215590"/>
                  </a:lnTo>
                  <a:lnTo>
                    <a:pt x="543556" y="210334"/>
                  </a:lnTo>
                  <a:lnTo>
                    <a:pt x="546097" y="208594"/>
                  </a:lnTo>
                  <a:lnTo>
                    <a:pt x="551178" y="206660"/>
                  </a:lnTo>
                  <a:lnTo>
                    <a:pt x="558799" y="205571"/>
                  </a:lnTo>
                  <a:lnTo>
                    <a:pt x="561338" y="206265"/>
                  </a:lnTo>
                  <a:lnTo>
                    <a:pt x="566419" y="209294"/>
                  </a:lnTo>
                  <a:lnTo>
                    <a:pt x="568112" y="211287"/>
                  </a:lnTo>
                  <a:lnTo>
                    <a:pt x="569241" y="213462"/>
                  </a:lnTo>
                  <a:lnTo>
                    <a:pt x="569994" y="215759"/>
                  </a:lnTo>
                  <a:lnTo>
                    <a:pt x="573088" y="220569"/>
                  </a:lnTo>
                  <a:lnTo>
                    <a:pt x="577285" y="226376"/>
                  </a:lnTo>
                  <a:lnTo>
                    <a:pt x="584409" y="238318"/>
                  </a:lnTo>
                  <a:lnTo>
                    <a:pt x="589372" y="244706"/>
                  </a:lnTo>
                  <a:lnTo>
                    <a:pt x="591035" y="248442"/>
                  </a:lnTo>
                  <a:lnTo>
                    <a:pt x="592881" y="257108"/>
                  </a:lnTo>
                  <a:lnTo>
                    <a:pt x="595961" y="266604"/>
                  </a:lnTo>
                  <a:lnTo>
                    <a:pt x="599304" y="276469"/>
                  </a:lnTo>
                  <a:lnTo>
                    <a:pt x="600791" y="286498"/>
                  </a:lnTo>
                  <a:lnTo>
                    <a:pt x="601451" y="296599"/>
                  </a:lnTo>
                  <a:lnTo>
                    <a:pt x="601823" y="309549"/>
                  </a:lnTo>
                  <a:lnTo>
                    <a:pt x="601875" y="312837"/>
                  </a:lnTo>
                  <a:lnTo>
                    <a:pt x="599674" y="321006"/>
                  </a:lnTo>
                  <a:lnTo>
                    <a:pt x="596722" y="330281"/>
                  </a:lnTo>
                  <a:lnTo>
                    <a:pt x="595409" y="340048"/>
                  </a:lnTo>
                  <a:lnTo>
                    <a:pt x="592568" y="347775"/>
                  </a:lnTo>
                  <a:lnTo>
                    <a:pt x="590626" y="351021"/>
                  </a:lnTo>
                  <a:lnTo>
                    <a:pt x="583950" y="356885"/>
                  </a:lnTo>
                  <a:lnTo>
                    <a:pt x="569914" y="367549"/>
                  </a:lnTo>
                  <a:lnTo>
                    <a:pt x="561622" y="375257"/>
                  </a:lnTo>
                  <a:lnTo>
                    <a:pt x="558988" y="376962"/>
                  </a:lnTo>
                  <a:lnTo>
                    <a:pt x="553803" y="378857"/>
                  </a:lnTo>
                  <a:lnTo>
                    <a:pt x="546124" y="379924"/>
                  </a:lnTo>
                  <a:lnTo>
                    <a:pt x="544422" y="379227"/>
                  </a:lnTo>
                  <a:lnTo>
                    <a:pt x="543287" y="377915"/>
                  </a:lnTo>
                  <a:lnTo>
                    <a:pt x="542532" y="376195"/>
                  </a:lnTo>
                  <a:lnTo>
                    <a:pt x="541691" y="372025"/>
                  </a:lnTo>
                  <a:lnTo>
                    <a:pt x="541019" y="36513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17"/>
            <p:cNvSpPr/>
            <p:nvPr/>
          </p:nvSpPr>
          <p:spPr>
            <a:xfrm>
              <a:off x="3980960" y="3482543"/>
              <a:ext cx="202055" cy="794623"/>
            </a:xfrm>
            <a:custGeom>
              <a:avLst/>
              <a:gdLst/>
              <a:ahLst/>
              <a:cxnLst/>
              <a:rect l="0" t="0" r="0" b="0"/>
              <a:pathLst>
                <a:path w="202055" h="794623">
                  <a:moveTo>
                    <a:pt x="164320" y="37897"/>
                  </a:moveTo>
                  <a:lnTo>
                    <a:pt x="176456" y="21716"/>
                  </a:lnTo>
                  <a:lnTo>
                    <a:pt x="180877" y="16103"/>
                  </a:lnTo>
                  <a:lnTo>
                    <a:pt x="184671" y="11514"/>
                  </a:lnTo>
                  <a:lnTo>
                    <a:pt x="192800" y="2111"/>
                  </a:lnTo>
                  <a:lnTo>
                    <a:pt x="194313" y="1340"/>
                  </a:lnTo>
                  <a:lnTo>
                    <a:pt x="200568" y="102"/>
                  </a:lnTo>
                  <a:lnTo>
                    <a:pt x="201185" y="0"/>
                  </a:lnTo>
                  <a:lnTo>
                    <a:pt x="201597" y="779"/>
                  </a:lnTo>
                  <a:lnTo>
                    <a:pt x="202054" y="3902"/>
                  </a:lnTo>
                  <a:lnTo>
                    <a:pt x="201330" y="5920"/>
                  </a:lnTo>
                  <a:lnTo>
                    <a:pt x="198266" y="10421"/>
                  </a:lnTo>
                  <a:lnTo>
                    <a:pt x="196341" y="19758"/>
                  </a:lnTo>
                  <a:lnTo>
                    <a:pt x="195256" y="39296"/>
                  </a:lnTo>
                  <a:lnTo>
                    <a:pt x="194156" y="53759"/>
                  </a:lnTo>
                  <a:lnTo>
                    <a:pt x="188777" y="77875"/>
                  </a:lnTo>
                  <a:lnTo>
                    <a:pt x="176896" y="135333"/>
                  </a:lnTo>
                  <a:lnTo>
                    <a:pt x="169363" y="176833"/>
                  </a:lnTo>
                  <a:lnTo>
                    <a:pt x="154157" y="266653"/>
                  </a:lnTo>
                  <a:lnTo>
                    <a:pt x="150772" y="282688"/>
                  </a:lnTo>
                  <a:lnTo>
                    <a:pt x="146821" y="299304"/>
                  </a:lnTo>
                  <a:lnTo>
                    <a:pt x="142494" y="316308"/>
                  </a:lnTo>
                  <a:lnTo>
                    <a:pt x="138763" y="332725"/>
                  </a:lnTo>
                  <a:lnTo>
                    <a:pt x="132359" y="364512"/>
                  </a:lnTo>
                  <a:lnTo>
                    <a:pt x="123994" y="410967"/>
                  </a:lnTo>
                  <a:lnTo>
                    <a:pt x="120502" y="427157"/>
                  </a:lnTo>
                  <a:lnTo>
                    <a:pt x="116481" y="443877"/>
                  </a:lnTo>
                  <a:lnTo>
                    <a:pt x="112108" y="460950"/>
                  </a:lnTo>
                  <a:lnTo>
                    <a:pt x="108345" y="477413"/>
                  </a:lnTo>
                  <a:lnTo>
                    <a:pt x="101906" y="509251"/>
                  </a:lnTo>
                  <a:lnTo>
                    <a:pt x="98158" y="524853"/>
                  </a:lnTo>
                  <a:lnTo>
                    <a:pt x="93965" y="540334"/>
                  </a:lnTo>
                  <a:lnTo>
                    <a:pt x="89476" y="555735"/>
                  </a:lnTo>
                  <a:lnTo>
                    <a:pt x="85638" y="570236"/>
                  </a:lnTo>
                  <a:lnTo>
                    <a:pt x="79115" y="597637"/>
                  </a:lnTo>
                  <a:lnTo>
                    <a:pt x="74496" y="611717"/>
                  </a:lnTo>
                  <a:lnTo>
                    <a:pt x="68878" y="626183"/>
                  </a:lnTo>
                  <a:lnTo>
                    <a:pt x="62591" y="640908"/>
                  </a:lnTo>
                  <a:lnTo>
                    <a:pt x="57554" y="654111"/>
                  </a:lnTo>
                  <a:lnTo>
                    <a:pt x="53350" y="666299"/>
                  </a:lnTo>
                  <a:lnTo>
                    <a:pt x="49699" y="677812"/>
                  </a:lnTo>
                  <a:lnTo>
                    <a:pt x="45573" y="689721"/>
                  </a:lnTo>
                  <a:lnTo>
                    <a:pt x="25874" y="743756"/>
                  </a:lnTo>
                  <a:lnTo>
                    <a:pt x="20097" y="758294"/>
                  </a:lnTo>
                  <a:lnTo>
                    <a:pt x="14707" y="770400"/>
                  </a:lnTo>
                  <a:lnTo>
                    <a:pt x="9489" y="781425"/>
                  </a:lnTo>
                  <a:lnTo>
                    <a:pt x="5325" y="794523"/>
                  </a:lnTo>
                  <a:lnTo>
                    <a:pt x="4983" y="794622"/>
                  </a:lnTo>
                  <a:lnTo>
                    <a:pt x="3757" y="791626"/>
                  </a:lnTo>
                  <a:lnTo>
                    <a:pt x="390" y="784650"/>
                  </a:lnTo>
                  <a:lnTo>
                    <a:pt x="0" y="780419"/>
                  </a:lnTo>
                  <a:lnTo>
                    <a:pt x="3200" y="756946"/>
                  </a:lnTo>
                  <a:lnTo>
                    <a:pt x="3566" y="748403"/>
                  </a:lnTo>
                  <a:lnTo>
                    <a:pt x="8490" y="729880"/>
                  </a:lnTo>
                  <a:lnTo>
                    <a:pt x="14629" y="709511"/>
                  </a:lnTo>
                  <a:lnTo>
                    <a:pt x="16265" y="698153"/>
                  </a:lnTo>
                  <a:lnTo>
                    <a:pt x="19540" y="66273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18"/>
            <p:cNvSpPr/>
            <p:nvPr/>
          </p:nvSpPr>
          <p:spPr>
            <a:xfrm>
              <a:off x="4390571" y="3521499"/>
              <a:ext cx="165646" cy="561172"/>
            </a:xfrm>
            <a:custGeom>
              <a:avLst/>
              <a:gdLst/>
              <a:ahLst/>
              <a:cxnLst/>
              <a:rect l="0" t="0" r="0" b="0"/>
              <a:pathLst>
                <a:path w="165646" h="561172">
                  <a:moveTo>
                    <a:pt x="112849" y="6561"/>
                  </a:moveTo>
                  <a:lnTo>
                    <a:pt x="133075" y="2516"/>
                  </a:lnTo>
                  <a:lnTo>
                    <a:pt x="139880" y="1325"/>
                  </a:lnTo>
                  <a:lnTo>
                    <a:pt x="145263" y="530"/>
                  </a:lnTo>
                  <a:lnTo>
                    <a:pt x="149698" y="0"/>
                  </a:lnTo>
                  <a:lnTo>
                    <a:pt x="153502" y="494"/>
                  </a:lnTo>
                  <a:lnTo>
                    <a:pt x="156884" y="1670"/>
                  </a:lnTo>
                  <a:lnTo>
                    <a:pt x="164351" y="5595"/>
                  </a:lnTo>
                  <a:lnTo>
                    <a:pt x="164963" y="6764"/>
                  </a:lnTo>
                  <a:lnTo>
                    <a:pt x="165645" y="10320"/>
                  </a:lnTo>
                  <a:lnTo>
                    <a:pt x="162440" y="13300"/>
                  </a:lnTo>
                  <a:lnTo>
                    <a:pt x="156916" y="16981"/>
                  </a:lnTo>
                  <a:lnTo>
                    <a:pt x="149847" y="21127"/>
                  </a:lnTo>
                  <a:lnTo>
                    <a:pt x="145134" y="25585"/>
                  </a:lnTo>
                  <a:lnTo>
                    <a:pt x="141992" y="30251"/>
                  </a:lnTo>
                  <a:lnTo>
                    <a:pt x="137655" y="39950"/>
                  </a:lnTo>
                  <a:lnTo>
                    <a:pt x="132905" y="49905"/>
                  </a:lnTo>
                  <a:lnTo>
                    <a:pt x="127972" y="62232"/>
                  </a:lnTo>
                  <a:lnTo>
                    <a:pt x="125470" y="69075"/>
                  </a:lnTo>
                  <a:lnTo>
                    <a:pt x="113861" y="98932"/>
                  </a:lnTo>
                  <a:lnTo>
                    <a:pt x="109290" y="109628"/>
                  </a:lnTo>
                  <a:lnTo>
                    <a:pt x="99696" y="130544"/>
                  </a:lnTo>
                  <a:lnTo>
                    <a:pt x="94767" y="142556"/>
                  </a:lnTo>
                  <a:lnTo>
                    <a:pt x="89787" y="155645"/>
                  </a:lnTo>
                  <a:lnTo>
                    <a:pt x="79739" y="183734"/>
                  </a:lnTo>
                  <a:lnTo>
                    <a:pt x="64562" y="227261"/>
                  </a:lnTo>
                  <a:lnTo>
                    <a:pt x="49341" y="268192"/>
                  </a:lnTo>
                  <a:lnTo>
                    <a:pt x="29027" y="327105"/>
                  </a:lnTo>
                  <a:lnTo>
                    <a:pt x="23948" y="342177"/>
                  </a:lnTo>
                  <a:lnTo>
                    <a:pt x="20561" y="356458"/>
                  </a:lnTo>
                  <a:lnTo>
                    <a:pt x="18304" y="370213"/>
                  </a:lnTo>
                  <a:lnTo>
                    <a:pt x="16799" y="383615"/>
                  </a:lnTo>
                  <a:lnTo>
                    <a:pt x="14949" y="395937"/>
                  </a:lnTo>
                  <a:lnTo>
                    <a:pt x="12869" y="407539"/>
                  </a:lnTo>
                  <a:lnTo>
                    <a:pt x="10635" y="418660"/>
                  </a:lnTo>
                  <a:lnTo>
                    <a:pt x="5896" y="440047"/>
                  </a:lnTo>
                  <a:lnTo>
                    <a:pt x="3447" y="450492"/>
                  </a:lnTo>
                  <a:lnTo>
                    <a:pt x="1814" y="459995"/>
                  </a:lnTo>
                  <a:lnTo>
                    <a:pt x="0" y="477327"/>
                  </a:lnTo>
                  <a:lnTo>
                    <a:pt x="1452" y="493498"/>
                  </a:lnTo>
                  <a:lnTo>
                    <a:pt x="4919" y="508304"/>
                  </a:lnTo>
                  <a:lnTo>
                    <a:pt x="9282" y="520529"/>
                  </a:lnTo>
                  <a:lnTo>
                    <a:pt x="14044" y="531607"/>
                  </a:lnTo>
                  <a:lnTo>
                    <a:pt x="18982" y="541328"/>
                  </a:lnTo>
                  <a:lnTo>
                    <a:pt x="23999" y="548471"/>
                  </a:lnTo>
                  <a:lnTo>
                    <a:pt x="27369" y="551561"/>
                  </a:lnTo>
                  <a:lnTo>
                    <a:pt x="31309" y="554468"/>
                  </a:lnTo>
                  <a:lnTo>
                    <a:pt x="35629" y="557252"/>
                  </a:lnTo>
                  <a:lnTo>
                    <a:pt x="40202" y="559109"/>
                  </a:lnTo>
                  <a:lnTo>
                    <a:pt x="44944" y="560346"/>
                  </a:lnTo>
                  <a:lnTo>
                    <a:pt x="49799" y="561171"/>
                  </a:lnTo>
                  <a:lnTo>
                    <a:pt x="54729" y="560874"/>
                  </a:lnTo>
                  <a:lnTo>
                    <a:pt x="59709" y="559831"/>
                  </a:lnTo>
                  <a:lnTo>
                    <a:pt x="64723" y="558287"/>
                  </a:lnTo>
                  <a:lnTo>
                    <a:pt x="69758" y="556412"/>
                  </a:lnTo>
                  <a:lnTo>
                    <a:pt x="74808" y="554315"/>
                  </a:lnTo>
                  <a:lnTo>
                    <a:pt x="79869" y="552070"/>
                  </a:lnTo>
                  <a:lnTo>
                    <a:pt x="84935" y="548881"/>
                  </a:lnTo>
                  <a:lnTo>
                    <a:pt x="90007" y="545061"/>
                  </a:lnTo>
                  <a:lnTo>
                    <a:pt x="95081" y="540820"/>
                  </a:lnTo>
                  <a:lnTo>
                    <a:pt x="100157" y="535455"/>
                  </a:lnTo>
                  <a:lnTo>
                    <a:pt x="105234" y="529337"/>
                  </a:lnTo>
                  <a:lnTo>
                    <a:pt x="110312" y="522718"/>
                  </a:lnTo>
                  <a:lnTo>
                    <a:pt x="114545" y="514919"/>
                  </a:lnTo>
                  <a:lnTo>
                    <a:pt x="118212" y="506333"/>
                  </a:lnTo>
                  <a:lnTo>
                    <a:pt x="121505" y="497223"/>
                  </a:lnTo>
                  <a:lnTo>
                    <a:pt x="124546" y="487762"/>
                  </a:lnTo>
                  <a:lnTo>
                    <a:pt x="127421" y="478069"/>
                  </a:lnTo>
                  <a:lnTo>
                    <a:pt x="135709" y="44852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19"/>
            <p:cNvSpPr/>
            <p:nvPr/>
          </p:nvSpPr>
          <p:spPr>
            <a:xfrm>
              <a:off x="4300279" y="3787140"/>
              <a:ext cx="332682" cy="52991"/>
            </a:xfrm>
            <a:custGeom>
              <a:avLst/>
              <a:gdLst/>
              <a:ahLst/>
              <a:cxnLst/>
              <a:rect l="0" t="0" r="0" b="0"/>
              <a:pathLst>
                <a:path w="332682" h="52991">
                  <a:moveTo>
                    <a:pt x="43121" y="0"/>
                  </a:moveTo>
                  <a:lnTo>
                    <a:pt x="22895" y="0"/>
                  </a:lnTo>
                  <a:lnTo>
                    <a:pt x="16090" y="847"/>
                  </a:lnTo>
                  <a:lnTo>
                    <a:pt x="10708" y="2258"/>
                  </a:lnTo>
                  <a:lnTo>
                    <a:pt x="30" y="6561"/>
                  </a:lnTo>
                  <a:lnTo>
                    <a:pt x="0" y="7761"/>
                  </a:lnTo>
                  <a:lnTo>
                    <a:pt x="827" y="9407"/>
                  </a:lnTo>
                  <a:lnTo>
                    <a:pt x="2225" y="11351"/>
                  </a:lnTo>
                  <a:lnTo>
                    <a:pt x="4004" y="13494"/>
                  </a:lnTo>
                  <a:lnTo>
                    <a:pt x="6036" y="15770"/>
                  </a:lnTo>
                  <a:lnTo>
                    <a:pt x="10552" y="20555"/>
                  </a:lnTo>
                  <a:lnTo>
                    <a:pt x="15382" y="25505"/>
                  </a:lnTo>
                  <a:lnTo>
                    <a:pt x="19548" y="27164"/>
                  </a:lnTo>
                  <a:lnTo>
                    <a:pt x="24866" y="28269"/>
                  </a:lnTo>
                  <a:lnTo>
                    <a:pt x="30951" y="29006"/>
                  </a:lnTo>
                  <a:lnTo>
                    <a:pt x="37548" y="30344"/>
                  </a:lnTo>
                  <a:lnTo>
                    <a:pt x="44485" y="32083"/>
                  </a:lnTo>
                  <a:lnTo>
                    <a:pt x="51651" y="34088"/>
                  </a:lnTo>
                  <a:lnTo>
                    <a:pt x="66385" y="38575"/>
                  </a:lnTo>
                  <a:lnTo>
                    <a:pt x="73871" y="40957"/>
                  </a:lnTo>
                  <a:lnTo>
                    <a:pt x="82248" y="42544"/>
                  </a:lnTo>
                  <a:lnTo>
                    <a:pt x="91219" y="43603"/>
                  </a:lnTo>
                  <a:lnTo>
                    <a:pt x="100586" y="44309"/>
                  </a:lnTo>
                  <a:lnTo>
                    <a:pt x="109371" y="45626"/>
                  </a:lnTo>
                  <a:lnTo>
                    <a:pt x="117768" y="47351"/>
                  </a:lnTo>
                  <a:lnTo>
                    <a:pt x="125906" y="49347"/>
                  </a:lnTo>
                  <a:lnTo>
                    <a:pt x="135564" y="50678"/>
                  </a:lnTo>
                  <a:lnTo>
                    <a:pt x="146236" y="51565"/>
                  </a:lnTo>
                  <a:lnTo>
                    <a:pt x="157584" y="52157"/>
                  </a:lnTo>
                  <a:lnTo>
                    <a:pt x="179225" y="52814"/>
                  </a:lnTo>
                  <a:lnTo>
                    <a:pt x="189736" y="52990"/>
                  </a:lnTo>
                  <a:lnTo>
                    <a:pt x="200132" y="52260"/>
                  </a:lnTo>
                  <a:lnTo>
                    <a:pt x="210448" y="50927"/>
                  </a:lnTo>
                  <a:lnTo>
                    <a:pt x="231789" y="47187"/>
                  </a:lnTo>
                  <a:lnTo>
                    <a:pt x="255385" y="42703"/>
                  </a:lnTo>
                  <a:lnTo>
                    <a:pt x="266757" y="41169"/>
                  </a:lnTo>
                  <a:lnTo>
                    <a:pt x="277724" y="40146"/>
                  </a:lnTo>
                  <a:lnTo>
                    <a:pt x="288423" y="39464"/>
                  </a:lnTo>
                  <a:lnTo>
                    <a:pt x="298096" y="38163"/>
                  </a:lnTo>
                  <a:lnTo>
                    <a:pt x="307085" y="36448"/>
                  </a:lnTo>
                  <a:lnTo>
                    <a:pt x="332681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20"/>
            <p:cNvSpPr/>
            <p:nvPr/>
          </p:nvSpPr>
          <p:spPr>
            <a:xfrm>
              <a:off x="4587347" y="3522411"/>
              <a:ext cx="876194" cy="538381"/>
            </a:xfrm>
            <a:custGeom>
              <a:avLst/>
              <a:gdLst/>
              <a:ahLst/>
              <a:cxnLst/>
              <a:rect l="0" t="0" r="0" b="0"/>
              <a:pathLst>
                <a:path w="876194" h="538381">
                  <a:moveTo>
                    <a:pt x="198012" y="401889"/>
                  </a:moveTo>
                  <a:lnTo>
                    <a:pt x="193968" y="405934"/>
                  </a:lnTo>
                  <a:lnTo>
                    <a:pt x="191929" y="407126"/>
                  </a:lnTo>
                  <a:lnTo>
                    <a:pt x="184145" y="409195"/>
                  </a:lnTo>
                  <a:lnTo>
                    <a:pt x="181126" y="407112"/>
                  </a:lnTo>
                  <a:lnTo>
                    <a:pt x="179135" y="405371"/>
                  </a:lnTo>
                  <a:lnTo>
                    <a:pt x="178654" y="404211"/>
                  </a:lnTo>
                  <a:lnTo>
                    <a:pt x="179180" y="403437"/>
                  </a:lnTo>
                  <a:lnTo>
                    <a:pt x="180378" y="402921"/>
                  </a:lnTo>
                  <a:lnTo>
                    <a:pt x="180329" y="401730"/>
                  </a:lnTo>
                  <a:lnTo>
                    <a:pt x="177063" y="396010"/>
                  </a:lnTo>
                  <a:lnTo>
                    <a:pt x="176002" y="391374"/>
                  </a:lnTo>
                  <a:lnTo>
                    <a:pt x="175405" y="384004"/>
                  </a:lnTo>
                  <a:lnTo>
                    <a:pt x="171183" y="372413"/>
                  </a:lnTo>
                  <a:lnTo>
                    <a:pt x="163017" y="358563"/>
                  </a:lnTo>
                  <a:lnTo>
                    <a:pt x="161293" y="349895"/>
                  </a:lnTo>
                  <a:lnTo>
                    <a:pt x="159140" y="346060"/>
                  </a:lnTo>
                  <a:lnTo>
                    <a:pt x="142867" y="331110"/>
                  </a:lnTo>
                  <a:lnTo>
                    <a:pt x="140083" y="329303"/>
                  </a:lnTo>
                  <a:lnTo>
                    <a:pt x="134731" y="327295"/>
                  </a:lnTo>
                  <a:lnTo>
                    <a:pt x="108985" y="325783"/>
                  </a:lnTo>
                  <a:lnTo>
                    <a:pt x="100307" y="325731"/>
                  </a:lnTo>
                  <a:lnTo>
                    <a:pt x="88548" y="330223"/>
                  </a:lnTo>
                  <a:lnTo>
                    <a:pt x="64348" y="342859"/>
                  </a:lnTo>
                  <a:lnTo>
                    <a:pt x="48436" y="354954"/>
                  </a:lnTo>
                  <a:lnTo>
                    <a:pt x="40376" y="364378"/>
                  </a:lnTo>
                  <a:lnTo>
                    <a:pt x="28821" y="379204"/>
                  </a:lnTo>
                  <a:lnTo>
                    <a:pt x="13792" y="395338"/>
                  </a:lnTo>
                  <a:lnTo>
                    <a:pt x="11698" y="399216"/>
                  </a:lnTo>
                  <a:lnTo>
                    <a:pt x="7907" y="412762"/>
                  </a:lnTo>
                  <a:lnTo>
                    <a:pt x="2643" y="426654"/>
                  </a:lnTo>
                  <a:lnTo>
                    <a:pt x="707" y="437355"/>
                  </a:lnTo>
                  <a:lnTo>
                    <a:pt x="54" y="453454"/>
                  </a:lnTo>
                  <a:lnTo>
                    <a:pt x="0" y="456586"/>
                  </a:lnTo>
                  <a:lnTo>
                    <a:pt x="811" y="459521"/>
                  </a:lnTo>
                  <a:lnTo>
                    <a:pt x="6463" y="468860"/>
                  </a:lnTo>
                  <a:lnTo>
                    <a:pt x="15292" y="474038"/>
                  </a:lnTo>
                  <a:lnTo>
                    <a:pt x="21694" y="476288"/>
                  </a:lnTo>
                  <a:lnTo>
                    <a:pt x="32704" y="477734"/>
                  </a:lnTo>
                  <a:lnTo>
                    <a:pt x="35313" y="477005"/>
                  </a:lnTo>
                  <a:lnTo>
                    <a:pt x="66373" y="460168"/>
                  </a:lnTo>
                  <a:lnTo>
                    <a:pt x="91390" y="441559"/>
                  </a:lnTo>
                  <a:lnTo>
                    <a:pt x="107619" y="430139"/>
                  </a:lnTo>
                  <a:lnTo>
                    <a:pt x="113529" y="422629"/>
                  </a:lnTo>
                  <a:lnTo>
                    <a:pt x="124222" y="408056"/>
                  </a:lnTo>
                  <a:lnTo>
                    <a:pt x="127116" y="402372"/>
                  </a:lnTo>
                  <a:lnTo>
                    <a:pt x="127888" y="399671"/>
                  </a:lnTo>
                  <a:lnTo>
                    <a:pt x="129250" y="397870"/>
                  </a:lnTo>
                  <a:lnTo>
                    <a:pt x="131004" y="396670"/>
                  </a:lnTo>
                  <a:lnTo>
                    <a:pt x="136948" y="394311"/>
                  </a:lnTo>
                  <a:lnTo>
                    <a:pt x="132977" y="398326"/>
                  </a:lnTo>
                  <a:lnTo>
                    <a:pt x="131795" y="401207"/>
                  </a:lnTo>
                  <a:lnTo>
                    <a:pt x="129900" y="415740"/>
                  </a:lnTo>
                  <a:lnTo>
                    <a:pt x="129525" y="431060"/>
                  </a:lnTo>
                  <a:lnTo>
                    <a:pt x="129460" y="441389"/>
                  </a:lnTo>
                  <a:lnTo>
                    <a:pt x="131703" y="449360"/>
                  </a:lnTo>
                  <a:lnTo>
                    <a:pt x="134675" y="457700"/>
                  </a:lnTo>
                  <a:lnTo>
                    <a:pt x="138840" y="472212"/>
                  </a:lnTo>
                  <a:lnTo>
                    <a:pt x="140785" y="476710"/>
                  </a:lnTo>
                  <a:lnTo>
                    <a:pt x="142927" y="479711"/>
                  </a:lnTo>
                  <a:lnTo>
                    <a:pt x="145203" y="481710"/>
                  </a:lnTo>
                  <a:lnTo>
                    <a:pt x="149988" y="484779"/>
                  </a:lnTo>
                  <a:lnTo>
                    <a:pt x="154938" y="488964"/>
                  </a:lnTo>
                  <a:lnTo>
                    <a:pt x="157442" y="490419"/>
                  </a:lnTo>
                  <a:lnTo>
                    <a:pt x="165013" y="493314"/>
                  </a:lnTo>
                  <a:lnTo>
                    <a:pt x="170082" y="496991"/>
                  </a:lnTo>
                  <a:lnTo>
                    <a:pt x="172619" y="497464"/>
                  </a:lnTo>
                  <a:lnTo>
                    <a:pt x="175157" y="496933"/>
                  </a:lnTo>
                  <a:lnTo>
                    <a:pt x="177695" y="495731"/>
                  </a:lnTo>
                  <a:lnTo>
                    <a:pt x="185031" y="494397"/>
                  </a:lnTo>
                  <a:lnTo>
                    <a:pt x="189359" y="494041"/>
                  </a:lnTo>
                  <a:lnTo>
                    <a:pt x="203539" y="489495"/>
                  </a:lnTo>
                  <a:lnTo>
                    <a:pt x="230809" y="475662"/>
                  </a:lnTo>
                  <a:lnTo>
                    <a:pt x="255385" y="461335"/>
                  </a:lnTo>
                  <a:lnTo>
                    <a:pt x="275408" y="448948"/>
                  </a:lnTo>
                  <a:lnTo>
                    <a:pt x="287726" y="437197"/>
                  </a:lnTo>
                  <a:lnTo>
                    <a:pt x="299692" y="424355"/>
                  </a:lnTo>
                  <a:lnTo>
                    <a:pt x="319862" y="407605"/>
                  </a:lnTo>
                  <a:lnTo>
                    <a:pt x="336939" y="392764"/>
                  </a:lnTo>
                  <a:lnTo>
                    <a:pt x="363011" y="376960"/>
                  </a:lnTo>
                  <a:lnTo>
                    <a:pt x="378176" y="367269"/>
                  </a:lnTo>
                  <a:lnTo>
                    <a:pt x="390906" y="364820"/>
                  </a:lnTo>
                  <a:lnTo>
                    <a:pt x="397479" y="364247"/>
                  </a:lnTo>
                  <a:lnTo>
                    <a:pt x="400417" y="364941"/>
                  </a:lnTo>
                  <a:lnTo>
                    <a:pt x="405939" y="367970"/>
                  </a:lnTo>
                  <a:lnTo>
                    <a:pt x="413808" y="374435"/>
                  </a:lnTo>
                  <a:lnTo>
                    <a:pt x="415536" y="376813"/>
                  </a:lnTo>
                  <a:lnTo>
                    <a:pt x="417456" y="381713"/>
                  </a:lnTo>
                  <a:lnTo>
                    <a:pt x="419536" y="396994"/>
                  </a:lnTo>
                  <a:lnTo>
                    <a:pt x="424139" y="407118"/>
                  </a:lnTo>
                  <a:lnTo>
                    <a:pt x="425880" y="420466"/>
                  </a:lnTo>
                  <a:lnTo>
                    <a:pt x="426287" y="430183"/>
                  </a:lnTo>
                  <a:lnTo>
                    <a:pt x="424210" y="440147"/>
                  </a:lnTo>
                  <a:lnTo>
                    <a:pt x="421312" y="450219"/>
                  </a:lnTo>
                  <a:lnTo>
                    <a:pt x="418833" y="465410"/>
                  </a:lnTo>
                  <a:lnTo>
                    <a:pt x="413113" y="480635"/>
                  </a:lnTo>
                  <a:lnTo>
                    <a:pt x="406056" y="495024"/>
                  </a:lnTo>
                  <a:lnTo>
                    <a:pt x="396086" y="507901"/>
                  </a:lnTo>
                  <a:lnTo>
                    <a:pt x="380889" y="523751"/>
                  </a:lnTo>
                  <a:lnTo>
                    <a:pt x="378350" y="526310"/>
                  </a:lnTo>
                  <a:lnTo>
                    <a:pt x="375811" y="528017"/>
                  </a:lnTo>
                  <a:lnTo>
                    <a:pt x="370732" y="529913"/>
                  </a:lnTo>
                  <a:lnTo>
                    <a:pt x="360573" y="531130"/>
                  </a:lnTo>
                  <a:lnTo>
                    <a:pt x="355493" y="531296"/>
                  </a:lnTo>
                  <a:lnTo>
                    <a:pt x="352953" y="530494"/>
                  </a:lnTo>
                  <a:lnTo>
                    <a:pt x="347873" y="527345"/>
                  </a:lnTo>
                  <a:lnTo>
                    <a:pt x="340253" y="520812"/>
                  </a:lnTo>
                  <a:lnTo>
                    <a:pt x="338560" y="518425"/>
                  </a:lnTo>
                  <a:lnTo>
                    <a:pt x="336678" y="513514"/>
                  </a:lnTo>
                  <a:lnTo>
                    <a:pt x="335470" y="503463"/>
                  </a:lnTo>
                  <a:lnTo>
                    <a:pt x="335304" y="498397"/>
                  </a:lnTo>
                  <a:lnTo>
                    <a:pt x="337488" y="491066"/>
                  </a:lnTo>
                  <a:lnTo>
                    <a:pt x="341282" y="483010"/>
                  </a:lnTo>
                  <a:lnTo>
                    <a:pt x="345790" y="476607"/>
                  </a:lnTo>
                  <a:lnTo>
                    <a:pt x="347331" y="472868"/>
                  </a:lnTo>
                  <a:lnTo>
                    <a:pt x="349044" y="464198"/>
                  </a:lnTo>
                  <a:lnTo>
                    <a:pt x="351193" y="460361"/>
                  </a:lnTo>
                  <a:lnTo>
                    <a:pt x="364553" y="445863"/>
                  </a:lnTo>
                  <a:lnTo>
                    <a:pt x="367459" y="441365"/>
                  </a:lnTo>
                  <a:lnTo>
                    <a:pt x="375204" y="434110"/>
                  </a:lnTo>
                  <a:lnTo>
                    <a:pt x="398927" y="419052"/>
                  </a:lnTo>
                  <a:lnTo>
                    <a:pt x="414834" y="406034"/>
                  </a:lnTo>
                  <a:lnTo>
                    <a:pt x="434412" y="391452"/>
                  </a:lnTo>
                  <a:lnTo>
                    <a:pt x="452160" y="376407"/>
                  </a:lnTo>
                  <a:lnTo>
                    <a:pt x="472282" y="361225"/>
                  </a:lnTo>
                  <a:lnTo>
                    <a:pt x="491039" y="345156"/>
                  </a:lnTo>
                  <a:lnTo>
                    <a:pt x="508022" y="331801"/>
                  </a:lnTo>
                  <a:lnTo>
                    <a:pt x="522344" y="319657"/>
                  </a:lnTo>
                  <a:lnTo>
                    <a:pt x="535200" y="307768"/>
                  </a:lnTo>
                  <a:lnTo>
                    <a:pt x="564149" y="279439"/>
                  </a:lnTo>
                  <a:lnTo>
                    <a:pt x="578333" y="264494"/>
                  </a:lnTo>
                  <a:lnTo>
                    <a:pt x="590282" y="249384"/>
                  </a:lnTo>
                  <a:lnTo>
                    <a:pt x="601237" y="234202"/>
                  </a:lnTo>
                  <a:lnTo>
                    <a:pt x="611750" y="218142"/>
                  </a:lnTo>
                  <a:lnTo>
                    <a:pt x="616924" y="209117"/>
                  </a:lnTo>
                  <a:lnTo>
                    <a:pt x="622067" y="199715"/>
                  </a:lnTo>
                  <a:lnTo>
                    <a:pt x="627189" y="190906"/>
                  </a:lnTo>
                  <a:lnTo>
                    <a:pt x="637396" y="174346"/>
                  </a:lnTo>
                  <a:lnTo>
                    <a:pt x="642488" y="165527"/>
                  </a:lnTo>
                  <a:lnTo>
                    <a:pt x="652661" y="146696"/>
                  </a:lnTo>
                  <a:lnTo>
                    <a:pt x="656898" y="137781"/>
                  </a:lnTo>
                  <a:lnTo>
                    <a:pt x="663865" y="121101"/>
                  </a:lnTo>
                  <a:lnTo>
                    <a:pt x="669782" y="105221"/>
                  </a:lnTo>
                  <a:lnTo>
                    <a:pt x="674388" y="88850"/>
                  </a:lnTo>
                  <a:lnTo>
                    <a:pt x="675616" y="79743"/>
                  </a:lnTo>
                  <a:lnTo>
                    <a:pt x="676436" y="70285"/>
                  </a:lnTo>
                  <a:lnTo>
                    <a:pt x="677345" y="55261"/>
                  </a:lnTo>
                  <a:lnTo>
                    <a:pt x="677749" y="42939"/>
                  </a:lnTo>
                  <a:lnTo>
                    <a:pt x="678009" y="21230"/>
                  </a:lnTo>
                  <a:lnTo>
                    <a:pt x="678030" y="16037"/>
                  </a:lnTo>
                  <a:lnTo>
                    <a:pt x="676351" y="11727"/>
                  </a:lnTo>
                  <a:lnTo>
                    <a:pt x="673538" y="8008"/>
                  </a:lnTo>
                  <a:lnTo>
                    <a:pt x="669969" y="4682"/>
                  </a:lnTo>
                  <a:lnTo>
                    <a:pt x="663747" y="986"/>
                  </a:lnTo>
                  <a:lnTo>
                    <a:pt x="660902" y="0"/>
                  </a:lnTo>
                  <a:lnTo>
                    <a:pt x="658159" y="190"/>
                  </a:lnTo>
                  <a:lnTo>
                    <a:pt x="655484" y="1163"/>
                  </a:lnTo>
                  <a:lnTo>
                    <a:pt x="649406" y="5348"/>
                  </a:lnTo>
                  <a:lnTo>
                    <a:pt x="637312" y="17225"/>
                  </a:lnTo>
                  <a:lnTo>
                    <a:pt x="630888" y="26598"/>
                  </a:lnTo>
                  <a:lnTo>
                    <a:pt x="625211" y="38667"/>
                  </a:lnTo>
                  <a:lnTo>
                    <a:pt x="619865" y="53344"/>
                  </a:lnTo>
                  <a:lnTo>
                    <a:pt x="617255" y="61999"/>
                  </a:lnTo>
                  <a:lnTo>
                    <a:pt x="614667" y="71155"/>
                  </a:lnTo>
                  <a:lnTo>
                    <a:pt x="611249" y="80646"/>
                  </a:lnTo>
                  <a:lnTo>
                    <a:pt x="607277" y="90361"/>
                  </a:lnTo>
                  <a:lnTo>
                    <a:pt x="602936" y="100224"/>
                  </a:lnTo>
                  <a:lnTo>
                    <a:pt x="599195" y="111032"/>
                  </a:lnTo>
                  <a:lnTo>
                    <a:pt x="595854" y="122471"/>
                  </a:lnTo>
                  <a:lnTo>
                    <a:pt x="592780" y="134331"/>
                  </a:lnTo>
                  <a:lnTo>
                    <a:pt x="587107" y="158796"/>
                  </a:lnTo>
                  <a:lnTo>
                    <a:pt x="584409" y="171247"/>
                  </a:lnTo>
                  <a:lnTo>
                    <a:pt x="580917" y="183781"/>
                  </a:lnTo>
                  <a:lnTo>
                    <a:pt x="576896" y="196370"/>
                  </a:lnTo>
                  <a:lnTo>
                    <a:pt x="572521" y="208997"/>
                  </a:lnTo>
                  <a:lnTo>
                    <a:pt x="569605" y="221647"/>
                  </a:lnTo>
                  <a:lnTo>
                    <a:pt x="567661" y="234315"/>
                  </a:lnTo>
                  <a:lnTo>
                    <a:pt x="566365" y="246993"/>
                  </a:lnTo>
                  <a:lnTo>
                    <a:pt x="564654" y="259678"/>
                  </a:lnTo>
                  <a:lnTo>
                    <a:pt x="560495" y="285062"/>
                  </a:lnTo>
                  <a:lnTo>
                    <a:pt x="559048" y="297758"/>
                  </a:lnTo>
                  <a:lnTo>
                    <a:pt x="558083" y="310455"/>
                  </a:lnTo>
                  <a:lnTo>
                    <a:pt x="557440" y="323153"/>
                  </a:lnTo>
                  <a:lnTo>
                    <a:pt x="556725" y="346293"/>
                  </a:lnTo>
                  <a:lnTo>
                    <a:pt x="556228" y="398205"/>
                  </a:lnTo>
                  <a:lnTo>
                    <a:pt x="556156" y="458660"/>
                  </a:lnTo>
                  <a:lnTo>
                    <a:pt x="558412" y="469736"/>
                  </a:lnTo>
                  <a:lnTo>
                    <a:pt x="562237" y="479456"/>
                  </a:lnTo>
                  <a:lnTo>
                    <a:pt x="568303" y="489689"/>
                  </a:lnTo>
                  <a:lnTo>
                    <a:pt x="570020" y="495380"/>
                  </a:lnTo>
                  <a:lnTo>
                    <a:pt x="571324" y="497236"/>
                  </a:lnTo>
                  <a:lnTo>
                    <a:pt x="573040" y="498474"/>
                  </a:lnTo>
                  <a:lnTo>
                    <a:pt x="577833" y="500461"/>
                  </a:lnTo>
                  <a:lnTo>
                    <a:pt x="582709" y="500804"/>
                  </a:lnTo>
                  <a:lnTo>
                    <a:pt x="584863" y="500006"/>
                  </a:lnTo>
                  <a:lnTo>
                    <a:pt x="589515" y="496861"/>
                  </a:lnTo>
                  <a:lnTo>
                    <a:pt x="594405" y="490383"/>
                  </a:lnTo>
                  <a:lnTo>
                    <a:pt x="601918" y="479474"/>
                  </a:lnTo>
                  <a:lnTo>
                    <a:pt x="604443" y="476472"/>
                  </a:lnTo>
                  <a:lnTo>
                    <a:pt x="606126" y="472778"/>
                  </a:lnTo>
                  <a:lnTo>
                    <a:pt x="609342" y="459488"/>
                  </a:lnTo>
                  <a:lnTo>
                    <a:pt x="619967" y="430756"/>
                  </a:lnTo>
                  <a:lnTo>
                    <a:pt x="624872" y="418670"/>
                  </a:lnTo>
                  <a:lnTo>
                    <a:pt x="629028" y="407654"/>
                  </a:lnTo>
                  <a:lnTo>
                    <a:pt x="630875" y="397114"/>
                  </a:lnTo>
                  <a:lnTo>
                    <a:pt x="633061" y="392778"/>
                  </a:lnTo>
                  <a:lnTo>
                    <a:pt x="636212" y="389042"/>
                  </a:lnTo>
                  <a:lnTo>
                    <a:pt x="643381" y="381786"/>
                  </a:lnTo>
                  <a:lnTo>
                    <a:pt x="654883" y="365588"/>
                  </a:lnTo>
                  <a:lnTo>
                    <a:pt x="657532" y="362448"/>
                  </a:lnTo>
                  <a:lnTo>
                    <a:pt x="660146" y="360355"/>
                  </a:lnTo>
                  <a:lnTo>
                    <a:pt x="662735" y="358960"/>
                  </a:lnTo>
                  <a:lnTo>
                    <a:pt x="681603" y="351300"/>
                  </a:lnTo>
                  <a:lnTo>
                    <a:pt x="695300" y="348517"/>
                  </a:lnTo>
                  <a:lnTo>
                    <a:pt x="705943" y="343554"/>
                  </a:lnTo>
                  <a:lnTo>
                    <a:pt x="719445" y="341707"/>
                  </a:lnTo>
                  <a:lnTo>
                    <a:pt x="746026" y="340975"/>
                  </a:lnTo>
                  <a:lnTo>
                    <a:pt x="760734" y="340938"/>
                  </a:lnTo>
                  <a:lnTo>
                    <a:pt x="763660" y="341782"/>
                  </a:lnTo>
                  <a:lnTo>
                    <a:pt x="765611" y="343191"/>
                  </a:lnTo>
                  <a:lnTo>
                    <a:pt x="766912" y="344977"/>
                  </a:lnTo>
                  <a:lnTo>
                    <a:pt x="768626" y="346168"/>
                  </a:lnTo>
                  <a:lnTo>
                    <a:pt x="772787" y="347491"/>
                  </a:lnTo>
                  <a:lnTo>
                    <a:pt x="774236" y="348690"/>
                  </a:lnTo>
                  <a:lnTo>
                    <a:pt x="775201" y="350337"/>
                  </a:lnTo>
                  <a:lnTo>
                    <a:pt x="776274" y="354424"/>
                  </a:lnTo>
                  <a:lnTo>
                    <a:pt x="776751" y="359062"/>
                  </a:lnTo>
                  <a:lnTo>
                    <a:pt x="775185" y="362331"/>
                  </a:lnTo>
                  <a:lnTo>
                    <a:pt x="768929" y="370479"/>
                  </a:lnTo>
                  <a:lnTo>
                    <a:pt x="760504" y="377487"/>
                  </a:lnTo>
                  <a:lnTo>
                    <a:pt x="737322" y="394134"/>
                  </a:lnTo>
                  <a:lnTo>
                    <a:pt x="728113" y="400136"/>
                  </a:lnTo>
                  <a:lnTo>
                    <a:pt x="712561" y="412188"/>
                  </a:lnTo>
                  <a:lnTo>
                    <a:pt x="680609" y="429619"/>
                  </a:lnTo>
                  <a:lnTo>
                    <a:pt x="662174" y="436540"/>
                  </a:lnTo>
                  <a:lnTo>
                    <a:pt x="640344" y="441565"/>
                  </a:lnTo>
                  <a:lnTo>
                    <a:pt x="619726" y="450461"/>
                  </a:lnTo>
                  <a:lnTo>
                    <a:pt x="608480" y="457862"/>
                  </a:lnTo>
                  <a:lnTo>
                    <a:pt x="597094" y="467101"/>
                  </a:lnTo>
                  <a:lnTo>
                    <a:pt x="591847" y="468972"/>
                  </a:lnTo>
                  <a:lnTo>
                    <a:pt x="590109" y="470318"/>
                  </a:lnTo>
                  <a:lnTo>
                    <a:pt x="588950" y="472061"/>
                  </a:lnTo>
                  <a:lnTo>
                    <a:pt x="588177" y="474071"/>
                  </a:lnTo>
                  <a:lnTo>
                    <a:pt x="588510" y="476257"/>
                  </a:lnTo>
                  <a:lnTo>
                    <a:pt x="592175" y="483379"/>
                  </a:lnTo>
                  <a:lnTo>
                    <a:pt x="593329" y="488343"/>
                  </a:lnTo>
                  <a:lnTo>
                    <a:pt x="595330" y="490851"/>
                  </a:lnTo>
                  <a:lnTo>
                    <a:pt x="614956" y="506035"/>
                  </a:lnTo>
                  <a:lnTo>
                    <a:pt x="628986" y="513651"/>
                  </a:lnTo>
                  <a:lnTo>
                    <a:pt x="656052" y="523810"/>
                  </a:lnTo>
                  <a:lnTo>
                    <a:pt x="685859" y="533969"/>
                  </a:lnTo>
                  <a:lnTo>
                    <a:pt x="708602" y="537544"/>
                  </a:lnTo>
                  <a:lnTo>
                    <a:pt x="730588" y="538380"/>
                  </a:lnTo>
                  <a:lnTo>
                    <a:pt x="755600" y="537905"/>
                  </a:lnTo>
                  <a:lnTo>
                    <a:pt x="787028" y="533724"/>
                  </a:lnTo>
                  <a:lnTo>
                    <a:pt x="807817" y="531262"/>
                  </a:lnTo>
                  <a:lnTo>
                    <a:pt x="830011" y="523275"/>
                  </a:lnTo>
                  <a:lnTo>
                    <a:pt x="854966" y="511885"/>
                  </a:lnTo>
                  <a:lnTo>
                    <a:pt x="861960" y="510043"/>
                  </a:lnTo>
                  <a:lnTo>
                    <a:pt x="865011" y="507859"/>
                  </a:lnTo>
                  <a:lnTo>
                    <a:pt x="876193" y="49332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21"/>
            <p:cNvSpPr/>
            <p:nvPr/>
          </p:nvSpPr>
          <p:spPr>
            <a:xfrm>
              <a:off x="2979420" y="396271"/>
              <a:ext cx="714152" cy="274157"/>
            </a:xfrm>
            <a:custGeom>
              <a:avLst/>
              <a:gdLst/>
              <a:ahLst/>
              <a:cxnLst/>
              <a:rect l="0" t="0" r="0" b="0"/>
              <a:pathLst>
                <a:path w="714152" h="274157">
                  <a:moveTo>
                    <a:pt x="0" y="159989"/>
                  </a:moveTo>
                  <a:lnTo>
                    <a:pt x="4044" y="159989"/>
                  </a:lnTo>
                  <a:lnTo>
                    <a:pt x="6083" y="159142"/>
                  </a:lnTo>
                  <a:lnTo>
                    <a:pt x="10606" y="155944"/>
                  </a:lnTo>
                  <a:lnTo>
                    <a:pt x="13843" y="154752"/>
                  </a:lnTo>
                  <a:lnTo>
                    <a:pt x="26491" y="153075"/>
                  </a:lnTo>
                  <a:lnTo>
                    <a:pt x="40963" y="151731"/>
                  </a:lnTo>
                  <a:lnTo>
                    <a:pt x="57669" y="147194"/>
                  </a:lnTo>
                  <a:lnTo>
                    <a:pt x="74173" y="145836"/>
                  </a:lnTo>
                  <a:lnTo>
                    <a:pt x="90539" y="142974"/>
                  </a:lnTo>
                  <a:lnTo>
                    <a:pt x="107973" y="138033"/>
                  </a:lnTo>
                  <a:lnTo>
                    <a:pt x="129833" y="130193"/>
                  </a:lnTo>
                  <a:lnTo>
                    <a:pt x="140741" y="125732"/>
                  </a:lnTo>
                  <a:lnTo>
                    <a:pt x="151401" y="121064"/>
                  </a:lnTo>
                  <a:lnTo>
                    <a:pt x="172275" y="111362"/>
                  </a:lnTo>
                  <a:lnTo>
                    <a:pt x="192843" y="101406"/>
                  </a:lnTo>
                  <a:lnTo>
                    <a:pt x="211015" y="93594"/>
                  </a:lnTo>
                  <a:lnTo>
                    <a:pt x="227558" y="86453"/>
                  </a:lnTo>
                  <a:lnTo>
                    <a:pt x="235525" y="82179"/>
                  </a:lnTo>
                  <a:lnTo>
                    <a:pt x="250304" y="73760"/>
                  </a:lnTo>
                  <a:lnTo>
                    <a:pt x="262517" y="67196"/>
                  </a:lnTo>
                  <a:lnTo>
                    <a:pt x="278106" y="61456"/>
                  </a:lnTo>
                  <a:lnTo>
                    <a:pt x="303664" y="53465"/>
                  </a:lnTo>
                  <a:lnTo>
                    <a:pt x="426718" y="12669"/>
                  </a:lnTo>
                  <a:lnTo>
                    <a:pt x="445534" y="9094"/>
                  </a:lnTo>
                  <a:lnTo>
                    <a:pt x="472300" y="2649"/>
                  </a:lnTo>
                  <a:lnTo>
                    <a:pt x="489425" y="763"/>
                  </a:lnTo>
                  <a:lnTo>
                    <a:pt x="510382" y="126"/>
                  </a:lnTo>
                  <a:lnTo>
                    <a:pt x="530829" y="0"/>
                  </a:lnTo>
                  <a:lnTo>
                    <a:pt x="534226" y="1683"/>
                  </a:lnTo>
                  <a:lnTo>
                    <a:pt x="536491" y="4498"/>
                  </a:lnTo>
                  <a:lnTo>
                    <a:pt x="538001" y="8068"/>
                  </a:lnTo>
                  <a:lnTo>
                    <a:pt x="537313" y="10448"/>
                  </a:lnTo>
                  <a:lnTo>
                    <a:pt x="535162" y="12035"/>
                  </a:lnTo>
                  <a:lnTo>
                    <a:pt x="532035" y="13093"/>
                  </a:lnTo>
                  <a:lnTo>
                    <a:pt x="524044" y="18784"/>
                  </a:lnTo>
                  <a:lnTo>
                    <a:pt x="514002" y="26958"/>
                  </a:lnTo>
                  <a:lnTo>
                    <a:pt x="507768" y="31508"/>
                  </a:lnTo>
                  <a:lnTo>
                    <a:pt x="501072" y="36235"/>
                  </a:lnTo>
                  <a:lnTo>
                    <a:pt x="493222" y="41080"/>
                  </a:lnTo>
                  <a:lnTo>
                    <a:pt x="484601" y="46003"/>
                  </a:lnTo>
                  <a:lnTo>
                    <a:pt x="475467" y="50978"/>
                  </a:lnTo>
                  <a:lnTo>
                    <a:pt x="465145" y="55988"/>
                  </a:lnTo>
                  <a:lnTo>
                    <a:pt x="454030" y="61022"/>
                  </a:lnTo>
                  <a:lnTo>
                    <a:pt x="442387" y="66071"/>
                  </a:lnTo>
                  <a:lnTo>
                    <a:pt x="415903" y="78454"/>
                  </a:lnTo>
                  <a:lnTo>
                    <a:pt x="401728" y="85312"/>
                  </a:lnTo>
                  <a:lnTo>
                    <a:pt x="388046" y="91578"/>
                  </a:lnTo>
                  <a:lnTo>
                    <a:pt x="361554" y="103055"/>
                  </a:lnTo>
                  <a:lnTo>
                    <a:pt x="322839" y="119037"/>
                  </a:lnTo>
                  <a:lnTo>
                    <a:pt x="309206" y="125067"/>
                  </a:lnTo>
                  <a:lnTo>
                    <a:pt x="266594" y="144844"/>
                  </a:lnTo>
                  <a:lnTo>
                    <a:pt x="239842" y="156362"/>
                  </a:lnTo>
                  <a:lnTo>
                    <a:pt x="200980" y="172367"/>
                  </a:lnTo>
                  <a:lnTo>
                    <a:pt x="189021" y="177554"/>
                  </a:lnTo>
                  <a:lnTo>
                    <a:pt x="166700" y="187833"/>
                  </a:lnTo>
                  <a:lnTo>
                    <a:pt x="156854" y="192945"/>
                  </a:lnTo>
                  <a:lnTo>
                    <a:pt x="147749" y="198047"/>
                  </a:lnTo>
                  <a:lnTo>
                    <a:pt x="139139" y="203141"/>
                  </a:lnTo>
                  <a:lnTo>
                    <a:pt x="125057" y="211059"/>
                  </a:lnTo>
                  <a:lnTo>
                    <a:pt x="113154" y="217400"/>
                  </a:lnTo>
                  <a:lnTo>
                    <a:pt x="97780" y="225730"/>
                  </a:lnTo>
                  <a:lnTo>
                    <a:pt x="87486" y="232714"/>
                  </a:lnTo>
                  <a:lnTo>
                    <a:pt x="81780" y="234644"/>
                  </a:lnTo>
                  <a:lnTo>
                    <a:pt x="79920" y="236006"/>
                  </a:lnTo>
                  <a:lnTo>
                    <a:pt x="78680" y="237760"/>
                  </a:lnTo>
                  <a:lnTo>
                    <a:pt x="77853" y="239777"/>
                  </a:lnTo>
                  <a:lnTo>
                    <a:pt x="78149" y="241121"/>
                  </a:lnTo>
                  <a:lnTo>
                    <a:pt x="79193" y="242017"/>
                  </a:lnTo>
                  <a:lnTo>
                    <a:pt x="80735" y="242614"/>
                  </a:lnTo>
                  <a:lnTo>
                    <a:pt x="86951" y="243455"/>
                  </a:lnTo>
                  <a:lnTo>
                    <a:pt x="94155" y="243704"/>
                  </a:lnTo>
                  <a:lnTo>
                    <a:pt x="115495" y="238551"/>
                  </a:lnTo>
                  <a:lnTo>
                    <a:pt x="126402" y="237239"/>
                  </a:lnTo>
                  <a:lnTo>
                    <a:pt x="139152" y="232140"/>
                  </a:lnTo>
                  <a:lnTo>
                    <a:pt x="154132" y="225076"/>
                  </a:lnTo>
                  <a:lnTo>
                    <a:pt x="172079" y="219114"/>
                  </a:lnTo>
                  <a:lnTo>
                    <a:pt x="182453" y="214646"/>
                  </a:lnTo>
                  <a:lnTo>
                    <a:pt x="193602" y="209127"/>
                  </a:lnTo>
                  <a:lnTo>
                    <a:pt x="205268" y="202908"/>
                  </a:lnTo>
                  <a:lnTo>
                    <a:pt x="217278" y="197068"/>
                  </a:lnTo>
                  <a:lnTo>
                    <a:pt x="229519" y="191482"/>
                  </a:lnTo>
                  <a:lnTo>
                    <a:pt x="241912" y="186064"/>
                  </a:lnTo>
                  <a:lnTo>
                    <a:pt x="269230" y="173271"/>
                  </a:lnTo>
                  <a:lnTo>
                    <a:pt x="283627" y="166304"/>
                  </a:lnTo>
                  <a:lnTo>
                    <a:pt x="297458" y="159119"/>
                  </a:lnTo>
                  <a:lnTo>
                    <a:pt x="324114" y="144362"/>
                  </a:lnTo>
                  <a:lnTo>
                    <a:pt x="337997" y="137718"/>
                  </a:lnTo>
                  <a:lnTo>
                    <a:pt x="352331" y="131595"/>
                  </a:lnTo>
                  <a:lnTo>
                    <a:pt x="407792" y="109601"/>
                  </a:lnTo>
                  <a:lnTo>
                    <a:pt x="420874" y="103537"/>
                  </a:lnTo>
                  <a:lnTo>
                    <a:pt x="433830" y="96954"/>
                  </a:lnTo>
                  <a:lnTo>
                    <a:pt x="446699" y="90026"/>
                  </a:lnTo>
                  <a:lnTo>
                    <a:pt x="459514" y="84560"/>
                  </a:lnTo>
                  <a:lnTo>
                    <a:pt x="472289" y="80070"/>
                  </a:lnTo>
                  <a:lnTo>
                    <a:pt x="485039" y="76229"/>
                  </a:lnTo>
                  <a:lnTo>
                    <a:pt x="496926" y="71976"/>
                  </a:lnTo>
                  <a:lnTo>
                    <a:pt x="508238" y="67447"/>
                  </a:lnTo>
                  <a:lnTo>
                    <a:pt x="519165" y="62734"/>
                  </a:lnTo>
                  <a:lnTo>
                    <a:pt x="538079" y="55240"/>
                  </a:lnTo>
                  <a:lnTo>
                    <a:pt x="558784" y="47575"/>
                  </a:lnTo>
                  <a:lnTo>
                    <a:pt x="570460" y="42203"/>
                  </a:lnTo>
                  <a:lnTo>
                    <a:pt x="575040" y="41671"/>
                  </a:lnTo>
                  <a:lnTo>
                    <a:pt x="591481" y="44993"/>
                  </a:lnTo>
                  <a:lnTo>
                    <a:pt x="591594" y="45225"/>
                  </a:lnTo>
                  <a:lnTo>
                    <a:pt x="586861" y="46398"/>
                  </a:lnTo>
                  <a:lnTo>
                    <a:pt x="570521" y="53951"/>
                  </a:lnTo>
                  <a:lnTo>
                    <a:pt x="542896" y="67641"/>
                  </a:lnTo>
                  <a:lnTo>
                    <a:pt x="533804" y="73023"/>
                  </a:lnTo>
                  <a:lnTo>
                    <a:pt x="524357" y="79152"/>
                  </a:lnTo>
                  <a:lnTo>
                    <a:pt x="514671" y="85778"/>
                  </a:lnTo>
                  <a:lnTo>
                    <a:pt x="503981" y="91888"/>
                  </a:lnTo>
                  <a:lnTo>
                    <a:pt x="492620" y="97655"/>
                  </a:lnTo>
                  <a:lnTo>
                    <a:pt x="480814" y="103193"/>
                  </a:lnTo>
                  <a:lnTo>
                    <a:pt x="467862" y="108578"/>
                  </a:lnTo>
                  <a:lnTo>
                    <a:pt x="454148" y="113862"/>
                  </a:lnTo>
                  <a:lnTo>
                    <a:pt x="439926" y="119077"/>
                  </a:lnTo>
                  <a:lnTo>
                    <a:pt x="425364" y="125095"/>
                  </a:lnTo>
                  <a:lnTo>
                    <a:pt x="410576" y="131646"/>
                  </a:lnTo>
                  <a:lnTo>
                    <a:pt x="380598" y="145699"/>
                  </a:lnTo>
                  <a:lnTo>
                    <a:pt x="304747" y="182974"/>
                  </a:lnTo>
                  <a:lnTo>
                    <a:pt x="289525" y="189706"/>
                  </a:lnTo>
                  <a:lnTo>
                    <a:pt x="274296" y="195887"/>
                  </a:lnTo>
                  <a:lnTo>
                    <a:pt x="259064" y="201701"/>
                  </a:lnTo>
                  <a:lnTo>
                    <a:pt x="244676" y="208117"/>
                  </a:lnTo>
                  <a:lnTo>
                    <a:pt x="230850" y="214934"/>
                  </a:lnTo>
                  <a:lnTo>
                    <a:pt x="217400" y="222019"/>
                  </a:lnTo>
                  <a:lnTo>
                    <a:pt x="205047" y="227589"/>
                  </a:lnTo>
                  <a:lnTo>
                    <a:pt x="193424" y="232149"/>
                  </a:lnTo>
                  <a:lnTo>
                    <a:pt x="154483" y="245551"/>
                  </a:lnTo>
                  <a:lnTo>
                    <a:pt x="134202" y="253732"/>
                  </a:lnTo>
                  <a:lnTo>
                    <a:pt x="117468" y="261519"/>
                  </a:lnTo>
                  <a:lnTo>
                    <a:pt x="105831" y="269188"/>
                  </a:lnTo>
                  <a:lnTo>
                    <a:pt x="101066" y="272778"/>
                  </a:lnTo>
                  <a:lnTo>
                    <a:pt x="102091" y="273281"/>
                  </a:lnTo>
                  <a:lnTo>
                    <a:pt x="120448" y="274156"/>
                  </a:lnTo>
                  <a:lnTo>
                    <a:pt x="130014" y="271972"/>
                  </a:lnTo>
                  <a:lnTo>
                    <a:pt x="147178" y="265982"/>
                  </a:lnTo>
                  <a:lnTo>
                    <a:pt x="161932" y="261284"/>
                  </a:lnTo>
                  <a:lnTo>
                    <a:pt x="179778" y="256373"/>
                  </a:lnTo>
                  <a:lnTo>
                    <a:pt x="201257" y="249111"/>
                  </a:lnTo>
                  <a:lnTo>
                    <a:pt x="225761" y="240239"/>
                  </a:lnTo>
                  <a:lnTo>
                    <a:pt x="267270" y="225724"/>
                  </a:lnTo>
                  <a:lnTo>
                    <a:pt x="293764" y="215733"/>
                  </a:lnTo>
                  <a:lnTo>
                    <a:pt x="308449" y="210698"/>
                  </a:lnTo>
                  <a:lnTo>
                    <a:pt x="340570" y="200589"/>
                  </a:lnTo>
                  <a:lnTo>
                    <a:pt x="356587" y="194675"/>
                  </a:lnTo>
                  <a:lnTo>
                    <a:pt x="372345" y="188193"/>
                  </a:lnTo>
                  <a:lnTo>
                    <a:pt x="454681" y="152069"/>
                  </a:lnTo>
                  <a:lnTo>
                    <a:pt x="486560" y="136996"/>
                  </a:lnTo>
                  <a:lnTo>
                    <a:pt x="502174" y="130267"/>
                  </a:lnTo>
                  <a:lnTo>
                    <a:pt x="517662" y="124087"/>
                  </a:lnTo>
                  <a:lnTo>
                    <a:pt x="548419" y="112706"/>
                  </a:lnTo>
                  <a:lnTo>
                    <a:pt x="579021" y="102003"/>
                  </a:lnTo>
                  <a:lnTo>
                    <a:pt x="592601" y="97625"/>
                  </a:lnTo>
                  <a:lnTo>
                    <a:pt x="616721" y="90503"/>
                  </a:lnTo>
                  <a:lnTo>
                    <a:pt x="638729" y="82257"/>
                  </a:lnTo>
                  <a:lnTo>
                    <a:pt x="658953" y="73795"/>
                  </a:lnTo>
                  <a:lnTo>
                    <a:pt x="676408" y="67211"/>
                  </a:lnTo>
                  <a:lnTo>
                    <a:pt x="701380" y="61323"/>
                  </a:lnTo>
                  <a:lnTo>
                    <a:pt x="709094" y="57435"/>
                  </a:lnTo>
                  <a:lnTo>
                    <a:pt x="711489" y="56906"/>
                  </a:lnTo>
                  <a:lnTo>
                    <a:pt x="713086" y="57401"/>
                  </a:lnTo>
                  <a:lnTo>
                    <a:pt x="714151" y="58577"/>
                  </a:lnTo>
                  <a:lnTo>
                    <a:pt x="713167" y="60207"/>
                  </a:lnTo>
                  <a:lnTo>
                    <a:pt x="707558" y="64277"/>
                  </a:lnTo>
                  <a:lnTo>
                    <a:pt x="694881" y="71328"/>
                  </a:lnTo>
                  <a:lnTo>
                    <a:pt x="676355" y="78780"/>
                  </a:lnTo>
                  <a:lnTo>
                    <a:pt x="669343" y="82989"/>
                  </a:lnTo>
                  <a:lnTo>
                    <a:pt x="662129" y="88336"/>
                  </a:lnTo>
                  <a:lnTo>
                    <a:pt x="654779" y="94440"/>
                  </a:lnTo>
                  <a:lnTo>
                    <a:pt x="646492" y="100203"/>
                  </a:lnTo>
                  <a:lnTo>
                    <a:pt x="637581" y="105738"/>
                  </a:lnTo>
                  <a:lnTo>
                    <a:pt x="628254" y="111122"/>
                  </a:lnTo>
                  <a:lnTo>
                    <a:pt x="608859" y="121619"/>
                  </a:lnTo>
                  <a:lnTo>
                    <a:pt x="598946" y="126789"/>
                  </a:lnTo>
                  <a:lnTo>
                    <a:pt x="588951" y="132776"/>
                  </a:lnTo>
                  <a:lnTo>
                    <a:pt x="578900" y="139307"/>
                  </a:lnTo>
                  <a:lnTo>
                    <a:pt x="568813" y="146201"/>
                  </a:lnTo>
                  <a:lnTo>
                    <a:pt x="558702" y="152490"/>
                  </a:lnTo>
                  <a:lnTo>
                    <a:pt x="548575" y="158376"/>
                  </a:lnTo>
                  <a:lnTo>
                    <a:pt x="528291" y="169432"/>
                  </a:lnTo>
                  <a:lnTo>
                    <a:pt x="485606" y="191409"/>
                  </a:lnTo>
                  <a:lnTo>
                    <a:pt x="471519" y="199636"/>
                  </a:lnTo>
                  <a:lnTo>
                    <a:pt x="457637" y="207243"/>
                  </a:lnTo>
                  <a:lnTo>
                    <a:pt x="441995" y="212372"/>
                  </a:lnTo>
                  <a:lnTo>
                    <a:pt x="439443" y="214385"/>
                  </a:lnTo>
                  <a:lnTo>
                    <a:pt x="435348" y="219652"/>
                  </a:lnTo>
                  <a:lnTo>
                    <a:pt x="435012" y="219238"/>
                  </a:lnTo>
                  <a:lnTo>
                    <a:pt x="434639" y="216520"/>
                  </a:lnTo>
                  <a:lnTo>
                    <a:pt x="435386" y="214609"/>
                  </a:lnTo>
                  <a:lnTo>
                    <a:pt x="440482" y="207876"/>
                  </a:lnTo>
                  <a:lnTo>
                    <a:pt x="447354" y="199672"/>
                  </a:lnTo>
                  <a:lnTo>
                    <a:pt x="459520" y="179900"/>
                  </a:lnTo>
                  <a:lnTo>
                    <a:pt x="463826" y="173263"/>
                  </a:lnTo>
                  <a:lnTo>
                    <a:pt x="467544" y="167145"/>
                  </a:lnTo>
                  <a:lnTo>
                    <a:pt x="470869" y="161373"/>
                  </a:lnTo>
                  <a:lnTo>
                    <a:pt x="476822" y="150444"/>
                  </a:lnTo>
                  <a:lnTo>
                    <a:pt x="487542" y="129630"/>
                  </a:lnTo>
                  <a:lnTo>
                    <a:pt x="495300" y="11426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22"/>
            <p:cNvSpPr/>
            <p:nvPr/>
          </p:nvSpPr>
          <p:spPr>
            <a:xfrm>
              <a:off x="2896017" y="130602"/>
              <a:ext cx="540594" cy="212267"/>
            </a:xfrm>
            <a:custGeom>
              <a:avLst/>
              <a:gdLst/>
              <a:ahLst/>
              <a:cxnLst/>
              <a:rect l="0" t="0" r="0" b="0"/>
              <a:pathLst>
                <a:path w="540594" h="212267">
                  <a:moveTo>
                    <a:pt x="151983" y="59898"/>
                  </a:moveTo>
                  <a:lnTo>
                    <a:pt x="135801" y="55853"/>
                  </a:lnTo>
                  <a:lnTo>
                    <a:pt x="123342" y="51609"/>
                  </a:lnTo>
                  <a:lnTo>
                    <a:pt x="111313" y="46900"/>
                  </a:lnTo>
                  <a:lnTo>
                    <a:pt x="97501" y="41986"/>
                  </a:lnTo>
                  <a:lnTo>
                    <a:pt x="85153" y="36979"/>
                  </a:lnTo>
                  <a:lnTo>
                    <a:pt x="74021" y="32778"/>
                  </a:lnTo>
                  <a:lnTo>
                    <a:pt x="58233" y="29567"/>
                  </a:lnTo>
                  <a:lnTo>
                    <a:pt x="43678" y="24476"/>
                  </a:lnTo>
                  <a:lnTo>
                    <a:pt x="32023" y="22150"/>
                  </a:lnTo>
                  <a:lnTo>
                    <a:pt x="28676" y="19697"/>
                  </a:lnTo>
                  <a:lnTo>
                    <a:pt x="26598" y="17857"/>
                  </a:lnTo>
                  <a:lnTo>
                    <a:pt x="24366" y="16631"/>
                  </a:lnTo>
                  <a:lnTo>
                    <a:pt x="16247" y="14501"/>
                  </a:lnTo>
                  <a:lnTo>
                    <a:pt x="14925" y="15240"/>
                  </a:lnTo>
                  <a:lnTo>
                    <a:pt x="11199" y="18319"/>
                  </a:lnTo>
                  <a:lnTo>
                    <a:pt x="6721" y="24767"/>
                  </a:lnTo>
                  <a:lnTo>
                    <a:pt x="4342" y="28857"/>
                  </a:lnTo>
                  <a:lnTo>
                    <a:pt x="2755" y="32431"/>
                  </a:lnTo>
                  <a:lnTo>
                    <a:pt x="993" y="38659"/>
                  </a:lnTo>
                  <a:lnTo>
                    <a:pt x="523" y="43199"/>
                  </a:lnTo>
                  <a:lnTo>
                    <a:pt x="210" y="48765"/>
                  </a:lnTo>
                  <a:lnTo>
                    <a:pt x="0" y="55016"/>
                  </a:lnTo>
                  <a:lnTo>
                    <a:pt x="708" y="60877"/>
                  </a:lnTo>
                  <a:lnTo>
                    <a:pt x="2026" y="66477"/>
                  </a:lnTo>
                  <a:lnTo>
                    <a:pt x="3752" y="71904"/>
                  </a:lnTo>
                  <a:lnTo>
                    <a:pt x="5749" y="77215"/>
                  </a:lnTo>
                  <a:lnTo>
                    <a:pt x="7926" y="82449"/>
                  </a:lnTo>
                  <a:lnTo>
                    <a:pt x="10225" y="87632"/>
                  </a:lnTo>
                  <a:lnTo>
                    <a:pt x="11757" y="92781"/>
                  </a:lnTo>
                  <a:lnTo>
                    <a:pt x="12779" y="97906"/>
                  </a:lnTo>
                  <a:lnTo>
                    <a:pt x="13461" y="103017"/>
                  </a:lnTo>
                  <a:lnTo>
                    <a:pt x="14761" y="108117"/>
                  </a:lnTo>
                  <a:lnTo>
                    <a:pt x="16475" y="113211"/>
                  </a:lnTo>
                  <a:lnTo>
                    <a:pt x="18464" y="118300"/>
                  </a:lnTo>
                  <a:lnTo>
                    <a:pt x="19790" y="123386"/>
                  </a:lnTo>
                  <a:lnTo>
                    <a:pt x="20674" y="128470"/>
                  </a:lnTo>
                  <a:lnTo>
                    <a:pt x="21263" y="133552"/>
                  </a:lnTo>
                  <a:lnTo>
                    <a:pt x="22503" y="139481"/>
                  </a:lnTo>
                  <a:lnTo>
                    <a:pt x="24176" y="145973"/>
                  </a:lnTo>
                  <a:lnTo>
                    <a:pt x="26139" y="152841"/>
                  </a:lnTo>
                  <a:lnTo>
                    <a:pt x="28294" y="159113"/>
                  </a:lnTo>
                  <a:lnTo>
                    <a:pt x="30576" y="164988"/>
                  </a:lnTo>
                  <a:lnTo>
                    <a:pt x="32945" y="170598"/>
                  </a:lnTo>
                  <a:lnTo>
                    <a:pt x="34524" y="176031"/>
                  </a:lnTo>
                  <a:lnTo>
                    <a:pt x="35577" y="181347"/>
                  </a:lnTo>
                  <a:lnTo>
                    <a:pt x="36279" y="186584"/>
                  </a:lnTo>
                  <a:lnTo>
                    <a:pt x="37593" y="190922"/>
                  </a:lnTo>
                  <a:lnTo>
                    <a:pt x="39316" y="194660"/>
                  </a:lnTo>
                  <a:lnTo>
                    <a:pt x="44120" y="202699"/>
                  </a:lnTo>
                  <a:lnTo>
                    <a:pt x="48997" y="208137"/>
                  </a:lnTo>
                  <a:lnTo>
                    <a:pt x="51759" y="211065"/>
                  </a:lnTo>
                  <a:lnTo>
                    <a:pt x="52994" y="211476"/>
                  </a:lnTo>
                  <a:lnTo>
                    <a:pt x="66760" y="212266"/>
                  </a:lnTo>
                  <a:lnTo>
                    <a:pt x="69797" y="210026"/>
                  </a:lnTo>
                  <a:lnTo>
                    <a:pt x="76267" y="204005"/>
                  </a:lnTo>
                  <a:lnTo>
                    <a:pt x="78645" y="201689"/>
                  </a:lnTo>
                  <a:lnTo>
                    <a:pt x="81078" y="197605"/>
                  </a:lnTo>
                  <a:lnTo>
                    <a:pt x="83546" y="192343"/>
                  </a:lnTo>
                  <a:lnTo>
                    <a:pt x="86038" y="186294"/>
                  </a:lnTo>
                  <a:lnTo>
                    <a:pt x="88547" y="180569"/>
                  </a:lnTo>
                  <a:lnTo>
                    <a:pt x="97146" y="162138"/>
                  </a:lnTo>
                  <a:lnTo>
                    <a:pt x="102245" y="155855"/>
                  </a:lnTo>
                  <a:lnTo>
                    <a:pt x="103584" y="153503"/>
                  </a:lnTo>
                  <a:lnTo>
                    <a:pt x="105072" y="148631"/>
                  </a:lnTo>
                  <a:lnTo>
                    <a:pt x="107991" y="143644"/>
                  </a:lnTo>
                  <a:lnTo>
                    <a:pt x="112111" y="138605"/>
                  </a:lnTo>
                  <a:lnTo>
                    <a:pt x="116764" y="133543"/>
                  </a:lnTo>
                  <a:lnTo>
                    <a:pt x="119190" y="131855"/>
                  </a:lnTo>
                  <a:lnTo>
                    <a:pt x="124144" y="129979"/>
                  </a:lnTo>
                  <a:lnTo>
                    <a:pt x="134223" y="128774"/>
                  </a:lnTo>
                  <a:lnTo>
                    <a:pt x="146905" y="128517"/>
                  </a:lnTo>
                  <a:lnTo>
                    <a:pt x="148598" y="129350"/>
                  </a:lnTo>
                  <a:lnTo>
                    <a:pt x="149726" y="130753"/>
                  </a:lnTo>
                  <a:lnTo>
                    <a:pt x="150478" y="132535"/>
                  </a:lnTo>
                  <a:lnTo>
                    <a:pt x="155582" y="139087"/>
                  </a:lnTo>
                  <a:lnTo>
                    <a:pt x="162331" y="143917"/>
                  </a:lnTo>
                  <a:lnTo>
                    <a:pt x="166502" y="146391"/>
                  </a:lnTo>
                  <a:lnTo>
                    <a:pt x="169282" y="148887"/>
                  </a:lnTo>
                  <a:lnTo>
                    <a:pt x="171136" y="151397"/>
                  </a:lnTo>
                  <a:lnTo>
                    <a:pt x="172371" y="153917"/>
                  </a:lnTo>
                  <a:lnTo>
                    <a:pt x="178260" y="158975"/>
                  </a:lnTo>
                  <a:lnTo>
                    <a:pt x="182201" y="161509"/>
                  </a:lnTo>
                  <a:lnTo>
                    <a:pt x="184828" y="164892"/>
                  </a:lnTo>
                  <a:lnTo>
                    <a:pt x="186580" y="168841"/>
                  </a:lnTo>
                  <a:lnTo>
                    <a:pt x="187748" y="173166"/>
                  </a:lnTo>
                  <a:lnTo>
                    <a:pt x="190219" y="176897"/>
                  </a:lnTo>
                  <a:lnTo>
                    <a:pt x="197482" y="183300"/>
                  </a:lnTo>
                  <a:lnTo>
                    <a:pt x="204096" y="188967"/>
                  </a:lnTo>
                  <a:lnTo>
                    <a:pt x="207045" y="191664"/>
                  </a:lnTo>
                  <a:lnTo>
                    <a:pt x="209857" y="193462"/>
                  </a:lnTo>
                  <a:lnTo>
                    <a:pt x="217861" y="196839"/>
                  </a:lnTo>
                  <a:lnTo>
                    <a:pt x="225595" y="201979"/>
                  </a:lnTo>
                  <a:lnTo>
                    <a:pt x="233249" y="204725"/>
                  </a:lnTo>
                  <a:lnTo>
                    <a:pt x="238336" y="208368"/>
                  </a:lnTo>
                  <a:lnTo>
                    <a:pt x="240879" y="208831"/>
                  </a:lnTo>
                  <a:lnTo>
                    <a:pt x="243420" y="208293"/>
                  </a:lnTo>
                  <a:lnTo>
                    <a:pt x="248501" y="206285"/>
                  </a:lnTo>
                  <a:lnTo>
                    <a:pt x="253582" y="205392"/>
                  </a:lnTo>
                  <a:lnTo>
                    <a:pt x="256122" y="204307"/>
                  </a:lnTo>
                  <a:lnTo>
                    <a:pt x="263742" y="199582"/>
                  </a:lnTo>
                  <a:lnTo>
                    <a:pt x="268822" y="198180"/>
                  </a:lnTo>
                  <a:lnTo>
                    <a:pt x="270516" y="196959"/>
                  </a:lnTo>
                  <a:lnTo>
                    <a:pt x="271645" y="195299"/>
                  </a:lnTo>
                  <a:lnTo>
                    <a:pt x="272900" y="191196"/>
                  </a:lnTo>
                  <a:lnTo>
                    <a:pt x="273457" y="186550"/>
                  </a:lnTo>
                  <a:lnTo>
                    <a:pt x="274452" y="184126"/>
                  </a:lnTo>
                  <a:lnTo>
                    <a:pt x="277816" y="179175"/>
                  </a:lnTo>
                  <a:lnTo>
                    <a:pt x="279875" y="174152"/>
                  </a:lnTo>
                  <a:lnTo>
                    <a:pt x="280791" y="169097"/>
                  </a:lnTo>
                  <a:lnTo>
                    <a:pt x="281197" y="164029"/>
                  </a:lnTo>
                  <a:lnTo>
                    <a:pt x="281378" y="158954"/>
                  </a:lnTo>
                  <a:lnTo>
                    <a:pt x="281494" y="148797"/>
                  </a:lnTo>
                  <a:lnTo>
                    <a:pt x="281514" y="141178"/>
                  </a:lnTo>
                  <a:lnTo>
                    <a:pt x="280670" y="138638"/>
                  </a:lnTo>
                  <a:lnTo>
                    <a:pt x="277475" y="133558"/>
                  </a:lnTo>
                  <a:lnTo>
                    <a:pt x="276284" y="130171"/>
                  </a:lnTo>
                  <a:lnTo>
                    <a:pt x="275490" y="126220"/>
                  </a:lnTo>
                  <a:lnTo>
                    <a:pt x="274216" y="115802"/>
                  </a:lnTo>
                  <a:lnTo>
                    <a:pt x="273996" y="109952"/>
                  </a:lnTo>
                  <a:lnTo>
                    <a:pt x="273930" y="106902"/>
                  </a:lnTo>
                  <a:lnTo>
                    <a:pt x="269866" y="101953"/>
                  </a:lnTo>
                  <a:lnTo>
                    <a:pt x="268672" y="99788"/>
                  </a:lnTo>
                  <a:lnTo>
                    <a:pt x="266991" y="93542"/>
                  </a:lnTo>
                  <a:lnTo>
                    <a:pt x="266284" y="90381"/>
                  </a:lnTo>
                  <a:lnTo>
                    <a:pt x="266282" y="90378"/>
                  </a:lnTo>
                  <a:lnTo>
                    <a:pt x="277603" y="85141"/>
                  </a:lnTo>
                  <a:lnTo>
                    <a:pt x="283449" y="83817"/>
                  </a:lnTo>
                  <a:lnTo>
                    <a:pt x="286194" y="84311"/>
                  </a:lnTo>
                  <a:lnTo>
                    <a:pt x="296683" y="88928"/>
                  </a:lnTo>
                  <a:lnTo>
                    <a:pt x="306906" y="90091"/>
                  </a:lnTo>
                  <a:lnTo>
                    <a:pt x="322316" y="90321"/>
                  </a:lnTo>
                  <a:lnTo>
                    <a:pt x="337089" y="90370"/>
                  </a:lnTo>
                  <a:lnTo>
                    <a:pt x="339733" y="91219"/>
                  </a:lnTo>
                  <a:lnTo>
                    <a:pt x="349648" y="97684"/>
                  </a:lnTo>
                  <a:lnTo>
                    <a:pt x="356097" y="104019"/>
                  </a:lnTo>
                  <a:lnTo>
                    <a:pt x="363958" y="111857"/>
                  </a:lnTo>
                  <a:lnTo>
                    <a:pt x="364420" y="113164"/>
                  </a:lnTo>
                  <a:lnTo>
                    <a:pt x="364933" y="116874"/>
                  </a:lnTo>
                  <a:lnTo>
                    <a:pt x="365916" y="119048"/>
                  </a:lnTo>
                  <a:lnTo>
                    <a:pt x="370498" y="125308"/>
                  </a:lnTo>
                  <a:lnTo>
                    <a:pt x="371867" y="127069"/>
                  </a:lnTo>
                  <a:lnTo>
                    <a:pt x="372476" y="130109"/>
                  </a:lnTo>
                  <a:lnTo>
                    <a:pt x="372866" y="134915"/>
                  </a:lnTo>
                  <a:lnTo>
                    <a:pt x="376979" y="139792"/>
                  </a:lnTo>
                  <a:lnTo>
                    <a:pt x="378181" y="141948"/>
                  </a:lnTo>
                  <a:lnTo>
                    <a:pt x="379871" y="148179"/>
                  </a:lnTo>
                  <a:lnTo>
                    <a:pt x="380266" y="149934"/>
                  </a:lnTo>
                  <a:lnTo>
                    <a:pt x="384534" y="154967"/>
                  </a:lnTo>
                  <a:lnTo>
                    <a:pt x="386604" y="156297"/>
                  </a:lnTo>
                  <a:lnTo>
                    <a:pt x="391161" y="157775"/>
                  </a:lnTo>
                  <a:lnTo>
                    <a:pt x="398486" y="158607"/>
                  </a:lnTo>
                  <a:lnTo>
                    <a:pt x="400138" y="157878"/>
                  </a:lnTo>
                  <a:lnTo>
                    <a:pt x="401240" y="156544"/>
                  </a:lnTo>
                  <a:lnTo>
                    <a:pt x="401974" y="154809"/>
                  </a:lnTo>
                  <a:lnTo>
                    <a:pt x="403311" y="153652"/>
                  </a:lnTo>
                  <a:lnTo>
                    <a:pt x="405049" y="152880"/>
                  </a:lnTo>
                  <a:lnTo>
                    <a:pt x="407053" y="152366"/>
                  </a:lnTo>
                  <a:lnTo>
                    <a:pt x="411538" y="149537"/>
                  </a:lnTo>
                  <a:lnTo>
                    <a:pt x="413920" y="147597"/>
                  </a:lnTo>
                  <a:lnTo>
                    <a:pt x="416354" y="146304"/>
                  </a:lnTo>
                  <a:lnTo>
                    <a:pt x="423825" y="143637"/>
                  </a:lnTo>
                  <a:lnTo>
                    <a:pt x="431402" y="137861"/>
                  </a:lnTo>
                  <a:lnTo>
                    <a:pt x="436471" y="133213"/>
                  </a:lnTo>
                  <a:lnTo>
                    <a:pt x="439855" y="129094"/>
                  </a:lnTo>
                  <a:lnTo>
                    <a:pt x="443804" y="123809"/>
                  </a:lnTo>
                  <a:lnTo>
                    <a:pt x="448130" y="117745"/>
                  </a:lnTo>
                  <a:lnTo>
                    <a:pt x="451014" y="112856"/>
                  </a:lnTo>
                  <a:lnTo>
                    <a:pt x="452937" y="108750"/>
                  </a:lnTo>
                  <a:lnTo>
                    <a:pt x="454219" y="105166"/>
                  </a:lnTo>
                  <a:lnTo>
                    <a:pt x="455921" y="101083"/>
                  </a:lnTo>
                  <a:lnTo>
                    <a:pt x="457901" y="96668"/>
                  </a:lnTo>
                  <a:lnTo>
                    <a:pt x="460068" y="92031"/>
                  </a:lnTo>
                  <a:lnTo>
                    <a:pt x="461513" y="88093"/>
                  </a:lnTo>
                  <a:lnTo>
                    <a:pt x="463119" y="81460"/>
                  </a:lnTo>
                  <a:lnTo>
                    <a:pt x="463547" y="77659"/>
                  </a:lnTo>
                  <a:lnTo>
                    <a:pt x="463832" y="73432"/>
                  </a:lnTo>
                  <a:lnTo>
                    <a:pt x="464022" y="68921"/>
                  </a:lnTo>
                  <a:lnTo>
                    <a:pt x="464996" y="65066"/>
                  </a:lnTo>
                  <a:lnTo>
                    <a:pt x="468335" y="58526"/>
                  </a:lnTo>
                  <a:lnTo>
                    <a:pt x="470384" y="52797"/>
                  </a:lnTo>
                  <a:lnTo>
                    <a:pt x="471294" y="46582"/>
                  </a:lnTo>
                  <a:lnTo>
                    <a:pt x="471537" y="42554"/>
                  </a:lnTo>
                  <a:lnTo>
                    <a:pt x="471927" y="32013"/>
                  </a:lnTo>
                  <a:lnTo>
                    <a:pt x="471994" y="26141"/>
                  </a:lnTo>
                  <a:lnTo>
                    <a:pt x="472022" y="6596"/>
                  </a:lnTo>
                  <a:lnTo>
                    <a:pt x="476067" y="2524"/>
                  </a:lnTo>
                  <a:lnTo>
                    <a:pt x="478106" y="1329"/>
                  </a:lnTo>
                  <a:lnTo>
                    <a:pt x="482628" y="0"/>
                  </a:lnTo>
                  <a:lnTo>
                    <a:pt x="485020" y="493"/>
                  </a:lnTo>
                  <a:lnTo>
                    <a:pt x="489935" y="3298"/>
                  </a:lnTo>
                  <a:lnTo>
                    <a:pt x="497462" y="9637"/>
                  </a:lnTo>
                  <a:lnTo>
                    <a:pt x="499989" y="11151"/>
                  </a:lnTo>
                  <a:lnTo>
                    <a:pt x="505054" y="12832"/>
                  </a:lnTo>
                  <a:lnTo>
                    <a:pt x="506744" y="14128"/>
                  </a:lnTo>
                  <a:lnTo>
                    <a:pt x="507869" y="15838"/>
                  </a:lnTo>
                  <a:lnTo>
                    <a:pt x="508621" y="17824"/>
                  </a:lnTo>
                  <a:lnTo>
                    <a:pt x="511713" y="22290"/>
                  </a:lnTo>
                  <a:lnTo>
                    <a:pt x="515909" y="27096"/>
                  </a:lnTo>
                  <a:lnTo>
                    <a:pt x="520597" y="32055"/>
                  </a:lnTo>
                  <a:lnTo>
                    <a:pt x="527996" y="39607"/>
                  </a:lnTo>
                  <a:lnTo>
                    <a:pt x="529658" y="42137"/>
                  </a:lnTo>
                  <a:lnTo>
                    <a:pt x="531505" y="47206"/>
                  </a:lnTo>
                  <a:lnTo>
                    <a:pt x="534584" y="52282"/>
                  </a:lnTo>
                  <a:lnTo>
                    <a:pt x="536590" y="54820"/>
                  </a:lnTo>
                  <a:lnTo>
                    <a:pt x="538819" y="59899"/>
                  </a:lnTo>
                  <a:lnTo>
                    <a:pt x="539810" y="64978"/>
                  </a:lnTo>
                  <a:lnTo>
                    <a:pt x="540250" y="70058"/>
                  </a:lnTo>
                  <a:lnTo>
                    <a:pt x="540446" y="75138"/>
                  </a:lnTo>
                  <a:lnTo>
                    <a:pt x="540557" y="82758"/>
                  </a:lnTo>
                  <a:lnTo>
                    <a:pt x="540593" y="92918"/>
                  </a:lnTo>
                  <a:lnTo>
                    <a:pt x="539750" y="95458"/>
                  </a:lnTo>
                  <a:lnTo>
                    <a:pt x="536555" y="100538"/>
                  </a:lnTo>
                  <a:lnTo>
                    <a:pt x="534570" y="105618"/>
                  </a:lnTo>
                  <a:lnTo>
                    <a:pt x="532983" y="11323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423"/>
            <p:cNvSpPr/>
            <p:nvPr/>
          </p:nvSpPr>
          <p:spPr>
            <a:xfrm>
              <a:off x="2392680" y="496844"/>
              <a:ext cx="487681" cy="423184"/>
            </a:xfrm>
            <a:custGeom>
              <a:avLst/>
              <a:gdLst/>
              <a:ahLst/>
              <a:cxnLst/>
              <a:rect l="0" t="0" r="0" b="0"/>
              <a:pathLst>
                <a:path w="487681" h="423184">
                  <a:moveTo>
                    <a:pt x="0" y="204196"/>
                  </a:moveTo>
                  <a:lnTo>
                    <a:pt x="0" y="192845"/>
                  </a:lnTo>
                  <a:lnTo>
                    <a:pt x="847" y="191548"/>
                  </a:lnTo>
                  <a:lnTo>
                    <a:pt x="2258" y="190684"/>
                  </a:lnTo>
                  <a:lnTo>
                    <a:pt x="4045" y="190108"/>
                  </a:lnTo>
                  <a:lnTo>
                    <a:pt x="8289" y="187210"/>
                  </a:lnTo>
                  <a:lnTo>
                    <a:pt x="17912" y="178451"/>
                  </a:lnTo>
                  <a:lnTo>
                    <a:pt x="19561" y="176026"/>
                  </a:lnTo>
                  <a:lnTo>
                    <a:pt x="21394" y="171074"/>
                  </a:lnTo>
                  <a:lnTo>
                    <a:pt x="28982" y="163793"/>
                  </a:lnTo>
                  <a:lnTo>
                    <a:pt x="40821" y="155759"/>
                  </a:lnTo>
                  <a:lnTo>
                    <a:pt x="54549" y="149366"/>
                  </a:lnTo>
                  <a:lnTo>
                    <a:pt x="71375" y="141445"/>
                  </a:lnTo>
                  <a:lnTo>
                    <a:pt x="139863" y="107571"/>
                  </a:lnTo>
                  <a:lnTo>
                    <a:pt x="150816" y="102526"/>
                  </a:lnTo>
                  <a:lnTo>
                    <a:pt x="185609" y="87335"/>
                  </a:lnTo>
                  <a:lnTo>
                    <a:pt x="207236" y="77187"/>
                  </a:lnTo>
                  <a:lnTo>
                    <a:pt x="299693" y="31476"/>
                  </a:lnTo>
                  <a:lnTo>
                    <a:pt x="309015" y="27242"/>
                  </a:lnTo>
                  <a:lnTo>
                    <a:pt x="317770" y="23574"/>
                  </a:lnTo>
                  <a:lnTo>
                    <a:pt x="326147" y="20281"/>
                  </a:lnTo>
                  <a:lnTo>
                    <a:pt x="339970" y="14365"/>
                  </a:lnTo>
                  <a:lnTo>
                    <a:pt x="351758" y="8913"/>
                  </a:lnTo>
                  <a:lnTo>
                    <a:pt x="362641" y="3668"/>
                  </a:lnTo>
                  <a:lnTo>
                    <a:pt x="370865" y="772"/>
                  </a:lnTo>
                  <a:lnTo>
                    <a:pt x="374244" y="0"/>
                  </a:lnTo>
                  <a:lnTo>
                    <a:pt x="376495" y="332"/>
                  </a:lnTo>
                  <a:lnTo>
                    <a:pt x="377997" y="1400"/>
                  </a:lnTo>
                  <a:lnTo>
                    <a:pt x="378998" y="2959"/>
                  </a:lnTo>
                  <a:lnTo>
                    <a:pt x="380110" y="6948"/>
                  </a:lnTo>
                  <a:lnTo>
                    <a:pt x="380407" y="9198"/>
                  </a:lnTo>
                  <a:lnTo>
                    <a:pt x="379758" y="11544"/>
                  </a:lnTo>
                  <a:lnTo>
                    <a:pt x="376779" y="16408"/>
                  </a:lnTo>
                  <a:lnTo>
                    <a:pt x="366297" y="27952"/>
                  </a:lnTo>
                  <a:lnTo>
                    <a:pt x="357250" y="39505"/>
                  </a:lnTo>
                  <a:lnTo>
                    <a:pt x="347584" y="53107"/>
                  </a:lnTo>
                  <a:lnTo>
                    <a:pt x="322528" y="90069"/>
                  </a:lnTo>
                  <a:lnTo>
                    <a:pt x="316619" y="97631"/>
                  </a:lnTo>
                  <a:lnTo>
                    <a:pt x="310139" y="105213"/>
                  </a:lnTo>
                  <a:lnTo>
                    <a:pt x="303280" y="112807"/>
                  </a:lnTo>
                  <a:lnTo>
                    <a:pt x="297013" y="120410"/>
                  </a:lnTo>
                  <a:lnTo>
                    <a:pt x="291142" y="128019"/>
                  </a:lnTo>
                  <a:lnTo>
                    <a:pt x="265508" y="162526"/>
                  </a:lnTo>
                  <a:lnTo>
                    <a:pt x="258285" y="170489"/>
                  </a:lnTo>
                  <a:lnTo>
                    <a:pt x="250930" y="177491"/>
                  </a:lnTo>
                  <a:lnTo>
                    <a:pt x="236831" y="190634"/>
                  </a:lnTo>
                  <a:lnTo>
                    <a:pt x="230701" y="197695"/>
                  </a:lnTo>
                  <a:lnTo>
                    <a:pt x="224921" y="204942"/>
                  </a:lnTo>
                  <a:lnTo>
                    <a:pt x="216240" y="217510"/>
                  </a:lnTo>
                  <a:lnTo>
                    <a:pt x="209561" y="228740"/>
                  </a:lnTo>
                  <a:lnTo>
                    <a:pt x="203769" y="239375"/>
                  </a:lnTo>
                  <a:lnTo>
                    <a:pt x="195749" y="250838"/>
                  </a:lnTo>
                  <a:lnTo>
                    <a:pt x="184400" y="263509"/>
                  </a:lnTo>
                  <a:lnTo>
                    <a:pt x="184740" y="264058"/>
                  </a:lnTo>
                  <a:lnTo>
                    <a:pt x="185814" y="264424"/>
                  </a:lnTo>
                  <a:lnTo>
                    <a:pt x="189574" y="265011"/>
                  </a:lnTo>
                  <a:lnTo>
                    <a:pt x="202484" y="259044"/>
                  </a:lnTo>
                  <a:lnTo>
                    <a:pt x="241371" y="239716"/>
                  </a:lnTo>
                  <a:lnTo>
                    <a:pt x="253750" y="232400"/>
                  </a:lnTo>
                  <a:lnTo>
                    <a:pt x="266871" y="223505"/>
                  </a:lnTo>
                  <a:lnTo>
                    <a:pt x="278347" y="213906"/>
                  </a:lnTo>
                  <a:lnTo>
                    <a:pt x="289092" y="206254"/>
                  </a:lnTo>
                  <a:lnTo>
                    <a:pt x="302403" y="197186"/>
                  </a:lnTo>
                  <a:lnTo>
                    <a:pt x="305743" y="194442"/>
                  </a:lnTo>
                  <a:lnTo>
                    <a:pt x="309662" y="192614"/>
                  </a:lnTo>
                  <a:lnTo>
                    <a:pt x="323603" y="189678"/>
                  </a:lnTo>
                  <a:lnTo>
                    <a:pt x="326859" y="189099"/>
                  </a:lnTo>
                  <a:lnTo>
                    <a:pt x="321418" y="195068"/>
                  </a:lnTo>
                  <a:lnTo>
                    <a:pt x="261577" y="255039"/>
                  </a:lnTo>
                  <a:lnTo>
                    <a:pt x="249183" y="265175"/>
                  </a:lnTo>
                  <a:lnTo>
                    <a:pt x="236902" y="274478"/>
                  </a:lnTo>
                  <a:lnTo>
                    <a:pt x="224380" y="285322"/>
                  </a:lnTo>
                  <a:lnTo>
                    <a:pt x="212016" y="298036"/>
                  </a:lnTo>
                  <a:lnTo>
                    <a:pt x="206566" y="309018"/>
                  </a:lnTo>
                  <a:lnTo>
                    <a:pt x="206291" y="308790"/>
                  </a:lnTo>
                  <a:lnTo>
                    <a:pt x="205985" y="306280"/>
                  </a:lnTo>
                  <a:lnTo>
                    <a:pt x="207597" y="304425"/>
                  </a:lnTo>
                  <a:lnTo>
                    <a:pt x="222350" y="295365"/>
                  </a:lnTo>
                  <a:lnTo>
                    <a:pt x="232596" y="289589"/>
                  </a:lnTo>
                  <a:lnTo>
                    <a:pt x="245616" y="281377"/>
                  </a:lnTo>
                  <a:lnTo>
                    <a:pt x="257612" y="272083"/>
                  </a:lnTo>
                  <a:lnTo>
                    <a:pt x="269435" y="262308"/>
                  </a:lnTo>
                  <a:lnTo>
                    <a:pt x="283155" y="252319"/>
                  </a:lnTo>
                  <a:lnTo>
                    <a:pt x="297720" y="244493"/>
                  </a:lnTo>
                  <a:lnTo>
                    <a:pt x="311814" y="238192"/>
                  </a:lnTo>
                  <a:lnTo>
                    <a:pt x="323721" y="232570"/>
                  </a:lnTo>
                  <a:lnTo>
                    <a:pt x="335900" y="224644"/>
                  </a:lnTo>
                  <a:lnTo>
                    <a:pt x="342047" y="221751"/>
                  </a:lnTo>
                  <a:lnTo>
                    <a:pt x="348846" y="219893"/>
                  </a:lnTo>
                  <a:lnTo>
                    <a:pt x="349404" y="220587"/>
                  </a:lnTo>
                  <a:lnTo>
                    <a:pt x="350024" y="223617"/>
                  </a:lnTo>
                  <a:lnTo>
                    <a:pt x="347649" y="226456"/>
                  </a:lnTo>
                  <a:lnTo>
                    <a:pt x="333018" y="239390"/>
                  </a:lnTo>
                  <a:lnTo>
                    <a:pt x="322703" y="252011"/>
                  </a:lnTo>
                  <a:lnTo>
                    <a:pt x="315889" y="258933"/>
                  </a:lnTo>
                  <a:lnTo>
                    <a:pt x="307959" y="266087"/>
                  </a:lnTo>
                  <a:lnTo>
                    <a:pt x="299286" y="273397"/>
                  </a:lnTo>
                  <a:lnTo>
                    <a:pt x="290964" y="280810"/>
                  </a:lnTo>
                  <a:lnTo>
                    <a:pt x="274944" y="295820"/>
                  </a:lnTo>
                  <a:lnTo>
                    <a:pt x="222094" y="347933"/>
                  </a:lnTo>
                  <a:lnTo>
                    <a:pt x="179403" y="390559"/>
                  </a:lnTo>
                  <a:lnTo>
                    <a:pt x="170611" y="401606"/>
                  </a:lnTo>
                  <a:lnTo>
                    <a:pt x="164727" y="411314"/>
                  </a:lnTo>
                  <a:lnTo>
                    <a:pt x="160640" y="423183"/>
                  </a:lnTo>
                  <a:lnTo>
                    <a:pt x="173842" y="422032"/>
                  </a:lnTo>
                  <a:lnTo>
                    <a:pt x="184475" y="420540"/>
                  </a:lnTo>
                  <a:lnTo>
                    <a:pt x="195796" y="417852"/>
                  </a:lnTo>
                  <a:lnTo>
                    <a:pt x="207578" y="414367"/>
                  </a:lnTo>
                  <a:lnTo>
                    <a:pt x="219665" y="410350"/>
                  </a:lnTo>
                  <a:lnTo>
                    <a:pt x="244384" y="401371"/>
                  </a:lnTo>
                  <a:lnTo>
                    <a:pt x="256903" y="396606"/>
                  </a:lnTo>
                  <a:lnTo>
                    <a:pt x="270329" y="390889"/>
                  </a:lnTo>
                  <a:lnTo>
                    <a:pt x="298793" y="377764"/>
                  </a:lnTo>
                  <a:lnTo>
                    <a:pt x="312648" y="370708"/>
                  </a:lnTo>
                  <a:lnTo>
                    <a:pt x="326119" y="363464"/>
                  </a:lnTo>
                  <a:lnTo>
                    <a:pt x="339333" y="356095"/>
                  </a:lnTo>
                  <a:lnTo>
                    <a:pt x="353222" y="347795"/>
                  </a:lnTo>
                  <a:lnTo>
                    <a:pt x="382201" y="329542"/>
                  </a:lnTo>
                  <a:lnTo>
                    <a:pt x="397040" y="320780"/>
                  </a:lnTo>
                  <a:lnTo>
                    <a:pt x="412014" y="312399"/>
                  </a:lnTo>
                  <a:lnTo>
                    <a:pt x="427076" y="304271"/>
                  </a:lnTo>
                  <a:lnTo>
                    <a:pt x="440504" y="295466"/>
                  </a:lnTo>
                  <a:lnTo>
                    <a:pt x="452843" y="286209"/>
                  </a:lnTo>
                  <a:lnTo>
                    <a:pt x="487680" y="25753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424"/>
            <p:cNvSpPr/>
            <p:nvPr/>
          </p:nvSpPr>
          <p:spPr>
            <a:xfrm>
              <a:off x="4739640" y="350520"/>
              <a:ext cx="83821" cy="2087881"/>
            </a:xfrm>
            <a:custGeom>
              <a:avLst/>
              <a:gdLst/>
              <a:ahLst/>
              <a:cxnLst/>
              <a:rect l="0" t="0" r="0" b="0"/>
              <a:pathLst>
                <a:path w="83821" h="2087881">
                  <a:moveTo>
                    <a:pt x="83820" y="15240"/>
                  </a:moveTo>
                  <a:lnTo>
                    <a:pt x="83820" y="0"/>
                  </a:lnTo>
                  <a:lnTo>
                    <a:pt x="83820" y="23014"/>
                  </a:lnTo>
                  <a:lnTo>
                    <a:pt x="82973" y="26349"/>
                  </a:lnTo>
                  <a:lnTo>
                    <a:pt x="81562" y="29420"/>
                  </a:lnTo>
                  <a:lnTo>
                    <a:pt x="79775" y="32313"/>
                  </a:lnTo>
                  <a:lnTo>
                    <a:pt x="77788" y="37786"/>
                  </a:lnTo>
                  <a:lnTo>
                    <a:pt x="76670" y="47885"/>
                  </a:lnTo>
                  <a:lnTo>
                    <a:pt x="76200" y="111696"/>
                  </a:lnTo>
                  <a:lnTo>
                    <a:pt x="76200" y="139699"/>
                  </a:lnTo>
                  <a:lnTo>
                    <a:pt x="75354" y="141393"/>
                  </a:lnTo>
                  <a:lnTo>
                    <a:pt x="73942" y="142522"/>
                  </a:lnTo>
                  <a:lnTo>
                    <a:pt x="72155" y="143275"/>
                  </a:lnTo>
                  <a:lnTo>
                    <a:pt x="70963" y="144623"/>
                  </a:lnTo>
                  <a:lnTo>
                    <a:pt x="70169" y="146369"/>
                  </a:lnTo>
                  <a:lnTo>
                    <a:pt x="69286" y="150566"/>
                  </a:lnTo>
                  <a:lnTo>
                    <a:pt x="68582" y="185422"/>
                  </a:lnTo>
                  <a:lnTo>
                    <a:pt x="67734" y="187962"/>
                  </a:lnTo>
                  <a:lnTo>
                    <a:pt x="66323" y="190501"/>
                  </a:lnTo>
                  <a:lnTo>
                    <a:pt x="64536" y="193041"/>
                  </a:lnTo>
                  <a:lnTo>
                    <a:pt x="62549" y="198120"/>
                  </a:lnTo>
                  <a:lnTo>
                    <a:pt x="61431" y="207998"/>
                  </a:lnTo>
                  <a:lnTo>
                    <a:pt x="60968" y="238667"/>
                  </a:lnTo>
                  <a:lnTo>
                    <a:pt x="60119" y="241238"/>
                  </a:lnTo>
                  <a:lnTo>
                    <a:pt x="58706" y="243799"/>
                  </a:lnTo>
                  <a:lnTo>
                    <a:pt x="56917" y="246352"/>
                  </a:lnTo>
                  <a:lnTo>
                    <a:pt x="54931" y="253706"/>
                  </a:lnTo>
                  <a:lnTo>
                    <a:pt x="53340" y="317499"/>
                  </a:lnTo>
                  <a:lnTo>
                    <a:pt x="53340" y="407459"/>
                  </a:lnTo>
                  <a:lnTo>
                    <a:pt x="52493" y="409646"/>
                  </a:lnTo>
                  <a:lnTo>
                    <a:pt x="51082" y="411951"/>
                  </a:lnTo>
                  <a:lnTo>
                    <a:pt x="49295" y="414334"/>
                  </a:lnTo>
                  <a:lnTo>
                    <a:pt x="47309" y="419239"/>
                  </a:lnTo>
                  <a:lnTo>
                    <a:pt x="46190" y="426761"/>
                  </a:lnTo>
                  <a:lnTo>
                    <a:pt x="45720" y="490313"/>
                  </a:lnTo>
                  <a:lnTo>
                    <a:pt x="45720" y="597215"/>
                  </a:lnTo>
                  <a:lnTo>
                    <a:pt x="44874" y="599650"/>
                  </a:lnTo>
                  <a:lnTo>
                    <a:pt x="43462" y="602120"/>
                  </a:lnTo>
                  <a:lnTo>
                    <a:pt x="39159" y="608122"/>
                  </a:lnTo>
                  <a:lnTo>
                    <a:pt x="38571" y="611201"/>
                  </a:lnTo>
                  <a:lnTo>
                    <a:pt x="38100" y="676063"/>
                  </a:lnTo>
                  <a:lnTo>
                    <a:pt x="38100" y="704762"/>
                  </a:lnTo>
                  <a:lnTo>
                    <a:pt x="37253" y="706062"/>
                  </a:lnTo>
                  <a:lnTo>
                    <a:pt x="35843" y="706928"/>
                  </a:lnTo>
                  <a:lnTo>
                    <a:pt x="34055" y="707505"/>
                  </a:lnTo>
                  <a:lnTo>
                    <a:pt x="32863" y="708737"/>
                  </a:lnTo>
                  <a:lnTo>
                    <a:pt x="32069" y="710404"/>
                  </a:lnTo>
                  <a:lnTo>
                    <a:pt x="30794" y="715119"/>
                  </a:lnTo>
                  <a:lnTo>
                    <a:pt x="30480" y="778982"/>
                  </a:lnTo>
                  <a:lnTo>
                    <a:pt x="30480" y="791077"/>
                  </a:lnTo>
                  <a:lnTo>
                    <a:pt x="28223" y="794114"/>
                  </a:lnTo>
                  <a:lnTo>
                    <a:pt x="26435" y="796109"/>
                  </a:lnTo>
                  <a:lnTo>
                    <a:pt x="25243" y="798286"/>
                  </a:lnTo>
                  <a:lnTo>
                    <a:pt x="23174" y="806310"/>
                  </a:lnTo>
                  <a:lnTo>
                    <a:pt x="22868" y="821550"/>
                  </a:lnTo>
                  <a:lnTo>
                    <a:pt x="25121" y="824591"/>
                  </a:lnTo>
                  <a:lnTo>
                    <a:pt x="26907" y="826587"/>
                  </a:lnTo>
                  <a:lnTo>
                    <a:pt x="28098" y="828765"/>
                  </a:lnTo>
                  <a:lnTo>
                    <a:pt x="30167" y="836790"/>
                  </a:lnTo>
                  <a:lnTo>
                    <a:pt x="30480" y="882831"/>
                  </a:lnTo>
                  <a:lnTo>
                    <a:pt x="31327" y="883194"/>
                  </a:lnTo>
                  <a:lnTo>
                    <a:pt x="32737" y="883436"/>
                  </a:lnTo>
                  <a:lnTo>
                    <a:pt x="37041" y="883824"/>
                  </a:lnTo>
                  <a:lnTo>
                    <a:pt x="37394" y="884703"/>
                  </a:lnTo>
                  <a:lnTo>
                    <a:pt x="38072" y="891224"/>
                  </a:lnTo>
                  <a:lnTo>
                    <a:pt x="38100" y="913311"/>
                  </a:lnTo>
                  <a:lnTo>
                    <a:pt x="40358" y="916174"/>
                  </a:lnTo>
                  <a:lnTo>
                    <a:pt x="44661" y="920865"/>
                  </a:lnTo>
                  <a:lnTo>
                    <a:pt x="45250" y="923764"/>
                  </a:lnTo>
                  <a:lnTo>
                    <a:pt x="45720" y="951411"/>
                  </a:lnTo>
                  <a:lnTo>
                    <a:pt x="47977" y="954274"/>
                  </a:lnTo>
                  <a:lnTo>
                    <a:pt x="52281" y="958965"/>
                  </a:lnTo>
                  <a:lnTo>
                    <a:pt x="52869" y="961865"/>
                  </a:lnTo>
                  <a:lnTo>
                    <a:pt x="53340" y="989418"/>
                  </a:lnTo>
                  <a:lnTo>
                    <a:pt x="54187" y="989812"/>
                  </a:lnTo>
                  <a:lnTo>
                    <a:pt x="55598" y="990074"/>
                  </a:lnTo>
                  <a:lnTo>
                    <a:pt x="57385" y="990250"/>
                  </a:lnTo>
                  <a:lnTo>
                    <a:pt x="58577" y="991213"/>
                  </a:lnTo>
                  <a:lnTo>
                    <a:pt x="59371" y="992702"/>
                  </a:lnTo>
                  <a:lnTo>
                    <a:pt x="60646" y="997130"/>
                  </a:lnTo>
                  <a:lnTo>
                    <a:pt x="60960" y="1035159"/>
                  </a:lnTo>
                  <a:lnTo>
                    <a:pt x="61806" y="1035546"/>
                  </a:lnTo>
                  <a:lnTo>
                    <a:pt x="63217" y="1035804"/>
                  </a:lnTo>
                  <a:lnTo>
                    <a:pt x="67521" y="1036218"/>
                  </a:lnTo>
                  <a:lnTo>
                    <a:pt x="67874" y="1037099"/>
                  </a:lnTo>
                  <a:lnTo>
                    <a:pt x="68572" y="1043846"/>
                  </a:lnTo>
                  <a:lnTo>
                    <a:pt x="68578" y="1047957"/>
                  </a:lnTo>
                  <a:lnTo>
                    <a:pt x="69425" y="1050005"/>
                  </a:lnTo>
                  <a:lnTo>
                    <a:pt x="70837" y="1052217"/>
                  </a:lnTo>
                  <a:lnTo>
                    <a:pt x="75886" y="1058772"/>
                  </a:lnTo>
                  <a:lnTo>
                    <a:pt x="76192" y="1066475"/>
                  </a:lnTo>
                  <a:lnTo>
                    <a:pt x="73939" y="1068914"/>
                  </a:lnTo>
                  <a:lnTo>
                    <a:pt x="72152" y="1070749"/>
                  </a:lnTo>
                  <a:lnTo>
                    <a:pt x="71808" y="1071973"/>
                  </a:lnTo>
                  <a:lnTo>
                    <a:pt x="72425" y="1072788"/>
                  </a:lnTo>
                  <a:lnTo>
                    <a:pt x="73684" y="1073332"/>
                  </a:lnTo>
                  <a:lnTo>
                    <a:pt x="73676" y="1074541"/>
                  </a:lnTo>
                  <a:lnTo>
                    <a:pt x="72823" y="1076194"/>
                  </a:lnTo>
                  <a:lnTo>
                    <a:pt x="71409" y="1078143"/>
                  </a:lnTo>
                  <a:lnTo>
                    <a:pt x="71312" y="1079442"/>
                  </a:lnTo>
                  <a:lnTo>
                    <a:pt x="72095" y="1080308"/>
                  </a:lnTo>
                  <a:lnTo>
                    <a:pt x="73464" y="1080885"/>
                  </a:lnTo>
                  <a:lnTo>
                    <a:pt x="74375" y="1082117"/>
                  </a:lnTo>
                  <a:lnTo>
                    <a:pt x="75959" y="1088499"/>
                  </a:lnTo>
                  <a:lnTo>
                    <a:pt x="76200" y="1135055"/>
                  </a:lnTo>
                  <a:lnTo>
                    <a:pt x="78457" y="1137493"/>
                  </a:lnTo>
                  <a:lnTo>
                    <a:pt x="80245" y="1139329"/>
                  </a:lnTo>
                  <a:lnTo>
                    <a:pt x="81437" y="1141399"/>
                  </a:lnTo>
                  <a:lnTo>
                    <a:pt x="83726" y="1150211"/>
                  </a:lnTo>
                  <a:lnTo>
                    <a:pt x="83820" y="1215275"/>
                  </a:lnTo>
                  <a:lnTo>
                    <a:pt x="83820" y="1267487"/>
                  </a:lnTo>
                  <a:lnTo>
                    <a:pt x="82973" y="1269172"/>
                  </a:lnTo>
                  <a:lnTo>
                    <a:pt x="81562" y="1270294"/>
                  </a:lnTo>
                  <a:lnTo>
                    <a:pt x="79775" y="1271043"/>
                  </a:lnTo>
                  <a:lnTo>
                    <a:pt x="78583" y="1272388"/>
                  </a:lnTo>
                  <a:lnTo>
                    <a:pt x="77788" y="1274132"/>
                  </a:lnTo>
                  <a:lnTo>
                    <a:pt x="76906" y="1278328"/>
                  </a:lnTo>
                  <a:lnTo>
                    <a:pt x="76202" y="1305655"/>
                  </a:lnTo>
                  <a:lnTo>
                    <a:pt x="77048" y="1308163"/>
                  </a:lnTo>
                  <a:lnTo>
                    <a:pt x="78459" y="1310682"/>
                  </a:lnTo>
                  <a:lnTo>
                    <a:pt x="82761" y="1316763"/>
                  </a:lnTo>
                  <a:lnTo>
                    <a:pt x="83349" y="1319852"/>
                  </a:lnTo>
                  <a:lnTo>
                    <a:pt x="83792" y="1332088"/>
                  </a:lnTo>
                  <a:lnTo>
                    <a:pt x="81550" y="1335130"/>
                  </a:lnTo>
                  <a:lnTo>
                    <a:pt x="79767" y="1337127"/>
                  </a:lnTo>
                  <a:lnTo>
                    <a:pt x="78577" y="1339304"/>
                  </a:lnTo>
                  <a:lnTo>
                    <a:pt x="77257" y="1343982"/>
                  </a:lnTo>
                  <a:lnTo>
                    <a:pt x="76200" y="1407872"/>
                  </a:lnTo>
                  <a:lnTo>
                    <a:pt x="76200" y="1419954"/>
                  </a:lnTo>
                  <a:lnTo>
                    <a:pt x="75354" y="1422462"/>
                  </a:lnTo>
                  <a:lnTo>
                    <a:pt x="73942" y="1424981"/>
                  </a:lnTo>
                  <a:lnTo>
                    <a:pt x="72155" y="1427508"/>
                  </a:lnTo>
                  <a:lnTo>
                    <a:pt x="70169" y="1432572"/>
                  </a:lnTo>
                  <a:lnTo>
                    <a:pt x="68894" y="1442722"/>
                  </a:lnTo>
                  <a:lnTo>
                    <a:pt x="68582" y="1473200"/>
                  </a:lnTo>
                  <a:lnTo>
                    <a:pt x="67734" y="1475740"/>
                  </a:lnTo>
                  <a:lnTo>
                    <a:pt x="66323" y="1478280"/>
                  </a:lnTo>
                  <a:lnTo>
                    <a:pt x="64536" y="1480820"/>
                  </a:lnTo>
                  <a:lnTo>
                    <a:pt x="62549" y="1485900"/>
                  </a:lnTo>
                  <a:lnTo>
                    <a:pt x="61169" y="1493363"/>
                  </a:lnTo>
                  <a:lnTo>
                    <a:pt x="60960" y="1558082"/>
                  </a:lnTo>
                  <a:lnTo>
                    <a:pt x="60960" y="1579907"/>
                  </a:lnTo>
                  <a:lnTo>
                    <a:pt x="60114" y="1582438"/>
                  </a:lnTo>
                  <a:lnTo>
                    <a:pt x="58703" y="1584972"/>
                  </a:lnTo>
                  <a:lnTo>
                    <a:pt x="56915" y="1587508"/>
                  </a:lnTo>
                  <a:lnTo>
                    <a:pt x="54928" y="1592583"/>
                  </a:lnTo>
                  <a:lnTo>
                    <a:pt x="53654" y="1602741"/>
                  </a:lnTo>
                  <a:lnTo>
                    <a:pt x="53340" y="1666455"/>
                  </a:lnTo>
                  <a:lnTo>
                    <a:pt x="53340" y="1694495"/>
                  </a:lnTo>
                  <a:lnTo>
                    <a:pt x="52493" y="1696929"/>
                  </a:lnTo>
                  <a:lnTo>
                    <a:pt x="51082" y="1699400"/>
                  </a:lnTo>
                  <a:lnTo>
                    <a:pt x="49295" y="1701893"/>
                  </a:lnTo>
                  <a:lnTo>
                    <a:pt x="47309" y="1706921"/>
                  </a:lnTo>
                  <a:lnTo>
                    <a:pt x="45813" y="1720617"/>
                  </a:lnTo>
                  <a:lnTo>
                    <a:pt x="45720" y="1785306"/>
                  </a:lnTo>
                  <a:lnTo>
                    <a:pt x="45720" y="1808472"/>
                  </a:lnTo>
                  <a:lnTo>
                    <a:pt x="44874" y="1811015"/>
                  </a:lnTo>
                  <a:lnTo>
                    <a:pt x="43462" y="1813556"/>
                  </a:lnTo>
                  <a:lnTo>
                    <a:pt x="41675" y="1816098"/>
                  </a:lnTo>
                  <a:lnTo>
                    <a:pt x="39689" y="1821179"/>
                  </a:lnTo>
                  <a:lnTo>
                    <a:pt x="38414" y="1831340"/>
                  </a:lnTo>
                  <a:lnTo>
                    <a:pt x="38101" y="1869440"/>
                  </a:lnTo>
                  <a:lnTo>
                    <a:pt x="37254" y="1871980"/>
                  </a:lnTo>
                  <a:lnTo>
                    <a:pt x="35843" y="1874520"/>
                  </a:lnTo>
                  <a:lnTo>
                    <a:pt x="34055" y="1877060"/>
                  </a:lnTo>
                  <a:lnTo>
                    <a:pt x="32069" y="1882140"/>
                  </a:lnTo>
                  <a:lnTo>
                    <a:pt x="30794" y="1892300"/>
                  </a:lnTo>
                  <a:lnTo>
                    <a:pt x="30480" y="1956009"/>
                  </a:lnTo>
                  <a:lnTo>
                    <a:pt x="30480" y="2087880"/>
                  </a:lnTo>
                  <a:lnTo>
                    <a:pt x="30480" y="2005436"/>
                  </a:lnTo>
                  <a:lnTo>
                    <a:pt x="32737" y="1995922"/>
                  </a:lnTo>
                  <a:lnTo>
                    <a:pt x="34524" y="1991015"/>
                  </a:lnTo>
                  <a:lnTo>
                    <a:pt x="37041" y="1980063"/>
                  </a:lnTo>
                  <a:lnTo>
                    <a:pt x="37786" y="1967411"/>
                  </a:lnTo>
                  <a:lnTo>
                    <a:pt x="38737" y="1963540"/>
                  </a:lnTo>
                  <a:lnTo>
                    <a:pt x="40219" y="1960113"/>
                  </a:lnTo>
                  <a:lnTo>
                    <a:pt x="42052" y="1956982"/>
                  </a:lnTo>
                  <a:lnTo>
                    <a:pt x="44090" y="1948988"/>
                  </a:lnTo>
                  <a:lnTo>
                    <a:pt x="45716" y="1884353"/>
                  </a:lnTo>
                  <a:lnTo>
                    <a:pt x="45718" y="1881075"/>
                  </a:lnTo>
                  <a:lnTo>
                    <a:pt x="47976" y="1872918"/>
                  </a:lnTo>
                  <a:lnTo>
                    <a:pt x="49764" y="1868371"/>
                  </a:lnTo>
                  <a:lnTo>
                    <a:pt x="52280" y="1853883"/>
                  </a:lnTo>
                  <a:lnTo>
                    <a:pt x="54169" y="1802548"/>
                  </a:lnTo>
                  <a:lnTo>
                    <a:pt x="55585" y="1796059"/>
                  </a:lnTo>
                  <a:lnTo>
                    <a:pt x="57376" y="1789192"/>
                  </a:lnTo>
                  <a:lnTo>
                    <a:pt x="59898" y="1771438"/>
                  </a:lnTo>
                  <a:lnTo>
                    <a:pt x="60952" y="1709428"/>
                  </a:lnTo>
                  <a:lnTo>
                    <a:pt x="60959" y="1674895"/>
                  </a:lnTo>
                  <a:lnTo>
                    <a:pt x="60113" y="1669470"/>
                  </a:lnTo>
                  <a:lnTo>
                    <a:pt x="58702" y="1665007"/>
                  </a:lnTo>
                  <a:lnTo>
                    <a:pt x="56915" y="1661184"/>
                  </a:lnTo>
                  <a:lnTo>
                    <a:pt x="54928" y="1652422"/>
                  </a:lnTo>
                  <a:lnTo>
                    <a:pt x="52555" y="1605943"/>
                  </a:lnTo>
                  <a:lnTo>
                    <a:pt x="51124" y="1600642"/>
                  </a:lnTo>
                  <a:lnTo>
                    <a:pt x="49322" y="1595414"/>
                  </a:lnTo>
                  <a:lnTo>
                    <a:pt x="46788" y="1579967"/>
                  </a:lnTo>
                  <a:lnTo>
                    <a:pt x="45728" y="1518921"/>
                  </a:lnTo>
                  <a:lnTo>
                    <a:pt x="45720" y="1336041"/>
                  </a:lnTo>
                  <a:lnTo>
                    <a:pt x="43462" y="1325880"/>
                  </a:lnTo>
                  <a:lnTo>
                    <a:pt x="41675" y="1320800"/>
                  </a:lnTo>
                  <a:lnTo>
                    <a:pt x="39159" y="1305560"/>
                  </a:lnTo>
                  <a:lnTo>
                    <a:pt x="37315" y="1270000"/>
                  </a:lnTo>
                  <a:lnTo>
                    <a:pt x="35884" y="1264920"/>
                  </a:lnTo>
                  <a:lnTo>
                    <a:pt x="34083" y="1259840"/>
                  </a:lnTo>
                  <a:lnTo>
                    <a:pt x="31547" y="1244600"/>
                  </a:lnTo>
                  <a:lnTo>
                    <a:pt x="30488" y="1179595"/>
                  </a:lnTo>
                  <a:lnTo>
                    <a:pt x="30482" y="1161839"/>
                  </a:lnTo>
                  <a:lnTo>
                    <a:pt x="28223" y="1151091"/>
                  </a:lnTo>
                  <a:lnTo>
                    <a:pt x="26435" y="1145854"/>
                  </a:lnTo>
                  <a:lnTo>
                    <a:pt x="23919" y="1126348"/>
                  </a:lnTo>
                  <a:lnTo>
                    <a:pt x="22878" y="1063336"/>
                  </a:lnTo>
                  <a:lnTo>
                    <a:pt x="22861" y="1004992"/>
                  </a:lnTo>
                  <a:lnTo>
                    <a:pt x="20603" y="990223"/>
                  </a:lnTo>
                  <a:lnTo>
                    <a:pt x="18815" y="982729"/>
                  </a:lnTo>
                  <a:lnTo>
                    <a:pt x="16300" y="960045"/>
                  </a:lnTo>
                  <a:lnTo>
                    <a:pt x="15100" y="953297"/>
                  </a:lnTo>
                  <a:lnTo>
                    <a:pt x="13453" y="947104"/>
                  </a:lnTo>
                  <a:lnTo>
                    <a:pt x="11508" y="941283"/>
                  </a:lnTo>
                  <a:lnTo>
                    <a:pt x="9348" y="928041"/>
                  </a:lnTo>
                  <a:lnTo>
                    <a:pt x="7650" y="867279"/>
                  </a:lnTo>
                  <a:lnTo>
                    <a:pt x="7620" y="543653"/>
                  </a:lnTo>
                  <a:lnTo>
                    <a:pt x="5363" y="533441"/>
                  </a:lnTo>
                  <a:lnTo>
                    <a:pt x="3575" y="528348"/>
                  </a:lnTo>
                  <a:lnTo>
                    <a:pt x="1059" y="509043"/>
                  </a:lnTo>
                  <a:lnTo>
                    <a:pt x="6" y="446849"/>
                  </a:lnTo>
                  <a:lnTo>
                    <a:pt x="0" y="346472"/>
                  </a:lnTo>
                  <a:lnTo>
                    <a:pt x="847" y="341894"/>
                  </a:lnTo>
                  <a:lnTo>
                    <a:pt x="2257" y="337996"/>
                  </a:lnTo>
                  <a:lnTo>
                    <a:pt x="4044" y="334551"/>
                  </a:lnTo>
                  <a:lnTo>
                    <a:pt x="6032" y="326207"/>
                  </a:lnTo>
                  <a:lnTo>
                    <a:pt x="7612" y="261612"/>
                  </a:lnTo>
                  <a:lnTo>
                    <a:pt x="7618" y="250423"/>
                  </a:lnTo>
                  <a:lnTo>
                    <a:pt x="9876" y="242250"/>
                  </a:lnTo>
                  <a:lnTo>
                    <a:pt x="11665" y="237700"/>
                  </a:lnTo>
                  <a:lnTo>
                    <a:pt x="14181" y="227251"/>
                  </a:lnTo>
                  <a:lnTo>
                    <a:pt x="14926" y="214748"/>
                  </a:lnTo>
                  <a:lnTo>
                    <a:pt x="15877" y="210899"/>
                  </a:lnTo>
                  <a:lnTo>
                    <a:pt x="17358" y="207486"/>
                  </a:lnTo>
                  <a:lnTo>
                    <a:pt x="19192" y="204364"/>
                  </a:lnTo>
                  <a:lnTo>
                    <a:pt x="21229" y="196379"/>
                  </a:lnTo>
                  <a:lnTo>
                    <a:pt x="22854" y="132728"/>
                  </a:lnTo>
                  <a:lnTo>
                    <a:pt x="22860" y="88933"/>
                  </a:lnTo>
                  <a:lnTo>
                    <a:pt x="23707" y="86382"/>
                  </a:lnTo>
                  <a:lnTo>
                    <a:pt x="25118" y="83835"/>
                  </a:lnTo>
                  <a:lnTo>
                    <a:pt x="26905" y="81290"/>
                  </a:lnTo>
                  <a:lnTo>
                    <a:pt x="28097" y="80440"/>
                  </a:lnTo>
                  <a:lnTo>
                    <a:pt x="28891" y="80720"/>
                  </a:lnTo>
                  <a:lnTo>
                    <a:pt x="30453" y="83766"/>
                  </a:lnTo>
                  <a:lnTo>
                    <a:pt x="30479" y="76293"/>
                  </a:lnTo>
                  <a:lnTo>
                    <a:pt x="28222" y="73983"/>
                  </a:lnTo>
                  <a:lnTo>
                    <a:pt x="22888" y="68608"/>
                  </a:lnTo>
                  <a:lnTo>
                    <a:pt x="22862" y="68582"/>
                  </a:lnTo>
                  <a:lnTo>
                    <a:pt x="22861" y="68581"/>
                  </a:lnTo>
                  <a:lnTo>
                    <a:pt x="26905" y="72625"/>
                  </a:lnTo>
                  <a:lnTo>
                    <a:pt x="28097" y="74664"/>
                  </a:lnTo>
                  <a:lnTo>
                    <a:pt x="29421" y="79186"/>
                  </a:lnTo>
                  <a:lnTo>
                    <a:pt x="31308" y="109385"/>
                  </a:lnTo>
                  <a:lnTo>
                    <a:pt x="32725" y="112716"/>
                  </a:lnTo>
                  <a:lnTo>
                    <a:pt x="34517" y="115784"/>
                  </a:lnTo>
                  <a:lnTo>
                    <a:pt x="36508" y="123709"/>
                  </a:lnTo>
                  <a:lnTo>
                    <a:pt x="38928" y="178667"/>
                  </a:lnTo>
                  <a:lnTo>
                    <a:pt x="40346" y="185152"/>
                  </a:lnTo>
                  <a:lnTo>
                    <a:pt x="42137" y="192014"/>
                  </a:lnTo>
                  <a:lnTo>
                    <a:pt x="44658" y="209764"/>
                  </a:lnTo>
                  <a:lnTo>
                    <a:pt x="45406" y="225747"/>
                  </a:lnTo>
                  <a:lnTo>
                    <a:pt x="43322" y="238339"/>
                  </a:lnTo>
                  <a:lnTo>
                    <a:pt x="41582" y="245252"/>
                  </a:lnTo>
                  <a:lnTo>
                    <a:pt x="39131" y="267119"/>
                  </a:lnTo>
                  <a:lnTo>
                    <a:pt x="38127" y="327985"/>
                  </a:lnTo>
                  <a:lnTo>
                    <a:pt x="38100" y="443121"/>
                  </a:lnTo>
                  <a:lnTo>
                    <a:pt x="35843" y="455458"/>
                  </a:lnTo>
                  <a:lnTo>
                    <a:pt x="34055" y="461119"/>
                  </a:lnTo>
                  <a:lnTo>
                    <a:pt x="31539" y="481221"/>
                  </a:lnTo>
                  <a:lnTo>
                    <a:pt x="30508" y="542109"/>
                  </a:lnTo>
                  <a:lnTo>
                    <a:pt x="30480" y="674544"/>
                  </a:lnTo>
                  <a:lnTo>
                    <a:pt x="28223" y="685313"/>
                  </a:lnTo>
                  <a:lnTo>
                    <a:pt x="26435" y="690555"/>
                  </a:lnTo>
                  <a:lnTo>
                    <a:pt x="23919" y="706024"/>
                  </a:lnTo>
                  <a:lnTo>
                    <a:pt x="22863" y="768951"/>
                  </a:lnTo>
                  <a:lnTo>
                    <a:pt x="22860" y="800097"/>
                  </a:lnTo>
                  <a:lnTo>
                    <a:pt x="22860" y="242679"/>
                  </a:lnTo>
                  <a:lnTo>
                    <a:pt x="20602" y="230342"/>
                  </a:lnTo>
                  <a:lnTo>
                    <a:pt x="18815" y="224681"/>
                  </a:lnTo>
                  <a:lnTo>
                    <a:pt x="18470" y="219214"/>
                  </a:lnTo>
                  <a:lnTo>
                    <a:pt x="20345" y="208624"/>
                  </a:lnTo>
                  <a:lnTo>
                    <a:pt x="22115" y="189097"/>
                  </a:lnTo>
                  <a:lnTo>
                    <a:pt x="20271" y="176894"/>
                  </a:lnTo>
                  <a:lnTo>
                    <a:pt x="18594" y="171269"/>
                  </a:lnTo>
                  <a:lnTo>
                    <a:pt x="16234" y="155263"/>
                  </a:lnTo>
                  <a:lnTo>
                    <a:pt x="15240" y="91556"/>
                  </a:lnTo>
                  <a:lnTo>
                    <a:pt x="15240" y="87822"/>
                  </a:lnTo>
                  <a:lnTo>
                    <a:pt x="14394" y="85642"/>
                  </a:lnTo>
                  <a:lnTo>
                    <a:pt x="12982" y="83341"/>
                  </a:lnTo>
                  <a:lnTo>
                    <a:pt x="11195" y="80961"/>
                  </a:lnTo>
                  <a:lnTo>
                    <a:pt x="9209" y="76058"/>
                  </a:lnTo>
                  <a:lnTo>
                    <a:pt x="7830" y="68718"/>
                  </a:lnTo>
                  <a:lnTo>
                    <a:pt x="7620" y="41350"/>
                  </a:lnTo>
                  <a:lnTo>
                    <a:pt x="7620" y="44977"/>
                  </a:lnTo>
                  <a:lnTo>
                    <a:pt x="9878" y="49906"/>
                  </a:lnTo>
                  <a:lnTo>
                    <a:pt x="11665" y="53590"/>
                  </a:lnTo>
                  <a:lnTo>
                    <a:pt x="13651" y="59942"/>
                  </a:lnTo>
                  <a:lnTo>
                    <a:pt x="14181" y="62822"/>
                  </a:lnTo>
                  <a:lnTo>
                    <a:pt x="15380" y="65588"/>
                  </a:lnTo>
                  <a:lnTo>
                    <a:pt x="17028" y="68278"/>
                  </a:lnTo>
                  <a:lnTo>
                    <a:pt x="18971" y="70919"/>
                  </a:lnTo>
                  <a:lnTo>
                    <a:pt x="21132" y="78368"/>
                  </a:lnTo>
                  <a:lnTo>
                    <a:pt x="23479" y="101039"/>
                  </a:lnTo>
                  <a:lnTo>
                    <a:pt x="24966" y="104613"/>
                  </a:lnTo>
                  <a:lnTo>
                    <a:pt x="26804" y="107842"/>
                  </a:lnTo>
                  <a:lnTo>
                    <a:pt x="28846" y="118203"/>
                  </a:lnTo>
                  <a:lnTo>
                    <a:pt x="30467" y="182851"/>
                  </a:lnTo>
                  <a:lnTo>
                    <a:pt x="30480" y="538158"/>
                  </a:lnTo>
                  <a:lnTo>
                    <a:pt x="32737" y="550755"/>
                  </a:lnTo>
                  <a:lnTo>
                    <a:pt x="34524" y="557670"/>
                  </a:lnTo>
                  <a:lnTo>
                    <a:pt x="37041" y="575493"/>
                  </a:lnTo>
                  <a:lnTo>
                    <a:pt x="38088" y="639597"/>
                  </a:lnTo>
                  <a:lnTo>
                    <a:pt x="38092" y="644838"/>
                  </a:lnTo>
                  <a:lnTo>
                    <a:pt x="40354" y="655177"/>
                  </a:lnTo>
                  <a:lnTo>
                    <a:pt x="42143" y="660305"/>
                  </a:lnTo>
                  <a:lnTo>
                    <a:pt x="44660" y="679657"/>
                  </a:lnTo>
                  <a:lnTo>
                    <a:pt x="45712" y="744192"/>
                  </a:lnTo>
                  <a:lnTo>
                    <a:pt x="46565" y="769771"/>
                  </a:lnTo>
                  <a:lnTo>
                    <a:pt x="47976" y="775648"/>
                  </a:lnTo>
                  <a:lnTo>
                    <a:pt x="49764" y="781258"/>
                  </a:lnTo>
                  <a:lnTo>
                    <a:pt x="52280" y="801291"/>
                  </a:lnTo>
                  <a:lnTo>
                    <a:pt x="53321" y="864170"/>
                  </a:lnTo>
                  <a:lnTo>
                    <a:pt x="54185" y="901816"/>
                  </a:lnTo>
                  <a:lnTo>
                    <a:pt x="55597" y="908551"/>
                  </a:lnTo>
                  <a:lnTo>
                    <a:pt x="57384" y="915580"/>
                  </a:lnTo>
                  <a:lnTo>
                    <a:pt x="59900" y="933565"/>
                  </a:lnTo>
                  <a:lnTo>
                    <a:pt x="60932" y="998322"/>
                  </a:lnTo>
                  <a:lnTo>
                    <a:pt x="60959" y="1078088"/>
                  </a:lnTo>
                  <a:lnTo>
                    <a:pt x="58702" y="1091291"/>
                  </a:lnTo>
                  <a:lnTo>
                    <a:pt x="56915" y="1098367"/>
                  </a:lnTo>
                  <a:lnTo>
                    <a:pt x="54399" y="1116417"/>
                  </a:lnTo>
                  <a:lnTo>
                    <a:pt x="53358" y="1176637"/>
                  </a:lnTo>
                  <a:lnTo>
                    <a:pt x="53341" y="1223957"/>
                  </a:lnTo>
                  <a:lnTo>
                    <a:pt x="55598" y="1234296"/>
                  </a:lnTo>
                  <a:lnTo>
                    <a:pt x="57385" y="1239424"/>
                  </a:lnTo>
                  <a:lnTo>
                    <a:pt x="57730" y="1245383"/>
                  </a:lnTo>
                  <a:lnTo>
                    <a:pt x="55864" y="1265058"/>
                  </a:lnTo>
                  <a:lnTo>
                    <a:pt x="58227" y="1281988"/>
                  </a:lnTo>
                  <a:lnTo>
                    <a:pt x="55164" y="1298575"/>
                  </a:lnTo>
                  <a:lnTo>
                    <a:pt x="53372" y="1363366"/>
                  </a:lnTo>
                  <a:lnTo>
                    <a:pt x="53342" y="1399504"/>
                  </a:lnTo>
                  <a:lnTo>
                    <a:pt x="51083" y="1409684"/>
                  </a:lnTo>
                  <a:lnTo>
                    <a:pt x="49296" y="1414769"/>
                  </a:lnTo>
                  <a:lnTo>
                    <a:pt x="46779" y="1430017"/>
                  </a:lnTo>
                  <a:lnTo>
                    <a:pt x="45726" y="1495213"/>
                  </a:lnTo>
                  <a:lnTo>
                    <a:pt x="45720" y="1927860"/>
                  </a:lnTo>
                  <a:lnTo>
                    <a:pt x="41675" y="1927860"/>
                  </a:lnTo>
                  <a:lnTo>
                    <a:pt x="40483" y="1927013"/>
                  </a:lnTo>
                  <a:lnTo>
                    <a:pt x="39689" y="1925602"/>
                  </a:lnTo>
                  <a:lnTo>
                    <a:pt x="39159" y="1923814"/>
                  </a:lnTo>
                  <a:lnTo>
                    <a:pt x="37959" y="1921776"/>
                  </a:lnTo>
                  <a:lnTo>
                    <a:pt x="36313" y="1919571"/>
                  </a:lnTo>
                  <a:lnTo>
                    <a:pt x="31632" y="1913993"/>
                  </a:lnTo>
                  <a:lnTo>
                    <a:pt x="30401" y="1912689"/>
                  </a:lnTo>
                  <a:lnTo>
                    <a:pt x="15240" y="18973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425"/>
            <p:cNvSpPr/>
            <p:nvPr/>
          </p:nvSpPr>
          <p:spPr>
            <a:xfrm>
              <a:off x="4618036" y="2157559"/>
              <a:ext cx="365445" cy="288459"/>
            </a:xfrm>
            <a:custGeom>
              <a:avLst/>
              <a:gdLst/>
              <a:ahLst/>
              <a:cxnLst/>
              <a:rect l="0" t="0" r="0" b="0"/>
              <a:pathLst>
                <a:path w="365445" h="288459">
                  <a:moveTo>
                    <a:pt x="60644" y="29381"/>
                  </a:moveTo>
                  <a:lnTo>
                    <a:pt x="43478" y="29381"/>
                  </a:lnTo>
                  <a:lnTo>
                    <a:pt x="40732" y="30227"/>
                  </a:lnTo>
                  <a:lnTo>
                    <a:pt x="31723" y="35942"/>
                  </a:lnTo>
                  <a:lnTo>
                    <a:pt x="28599" y="36530"/>
                  </a:lnTo>
                  <a:lnTo>
                    <a:pt x="22649" y="36993"/>
                  </a:lnTo>
                  <a:lnTo>
                    <a:pt x="14933" y="44613"/>
                  </a:lnTo>
                  <a:lnTo>
                    <a:pt x="14924" y="70145"/>
                  </a:lnTo>
                  <a:lnTo>
                    <a:pt x="15770" y="72644"/>
                  </a:lnTo>
                  <a:lnTo>
                    <a:pt x="20161" y="80205"/>
                  </a:lnTo>
                  <a:lnTo>
                    <a:pt x="22684" y="87808"/>
                  </a:lnTo>
                  <a:lnTo>
                    <a:pt x="27572" y="95423"/>
                  </a:lnTo>
                  <a:lnTo>
                    <a:pt x="29012" y="100502"/>
                  </a:lnTo>
                  <a:lnTo>
                    <a:pt x="29652" y="107839"/>
                  </a:lnTo>
                  <a:lnTo>
                    <a:pt x="29823" y="112166"/>
                  </a:lnTo>
                  <a:lnTo>
                    <a:pt x="30783" y="115898"/>
                  </a:lnTo>
                  <a:lnTo>
                    <a:pt x="34108" y="122302"/>
                  </a:lnTo>
                  <a:lnTo>
                    <a:pt x="36150" y="127970"/>
                  </a:lnTo>
                  <a:lnTo>
                    <a:pt x="37904" y="134158"/>
                  </a:lnTo>
                  <a:lnTo>
                    <a:pt x="41506" y="142553"/>
                  </a:lnTo>
                  <a:lnTo>
                    <a:pt x="43672" y="149671"/>
                  </a:lnTo>
                  <a:lnTo>
                    <a:pt x="44249" y="152754"/>
                  </a:lnTo>
                  <a:lnTo>
                    <a:pt x="47149" y="158438"/>
                  </a:lnTo>
                  <a:lnTo>
                    <a:pt x="53541" y="166398"/>
                  </a:lnTo>
                  <a:lnTo>
                    <a:pt x="55908" y="168985"/>
                  </a:lnTo>
                  <a:lnTo>
                    <a:pt x="57487" y="172404"/>
                  </a:lnTo>
                  <a:lnTo>
                    <a:pt x="59241" y="180718"/>
                  </a:lnTo>
                  <a:lnTo>
                    <a:pt x="62278" y="187799"/>
                  </a:lnTo>
                  <a:lnTo>
                    <a:pt x="65604" y="193769"/>
                  </a:lnTo>
                  <a:lnTo>
                    <a:pt x="68323" y="201890"/>
                  </a:lnTo>
                  <a:lnTo>
                    <a:pt x="74114" y="209658"/>
                  </a:lnTo>
                  <a:lnTo>
                    <a:pt x="78766" y="214773"/>
                  </a:lnTo>
                  <a:lnTo>
                    <a:pt x="80345" y="217322"/>
                  </a:lnTo>
                  <a:lnTo>
                    <a:pt x="83415" y="224955"/>
                  </a:lnTo>
                  <a:lnTo>
                    <a:pt x="88463" y="232579"/>
                  </a:lnTo>
                  <a:lnTo>
                    <a:pt x="91183" y="240200"/>
                  </a:lnTo>
                  <a:lnTo>
                    <a:pt x="96127" y="247821"/>
                  </a:lnTo>
                  <a:lnTo>
                    <a:pt x="97580" y="252901"/>
                  </a:lnTo>
                  <a:lnTo>
                    <a:pt x="98815" y="254594"/>
                  </a:lnTo>
                  <a:lnTo>
                    <a:pt x="100485" y="255723"/>
                  </a:lnTo>
                  <a:lnTo>
                    <a:pt x="102445" y="256475"/>
                  </a:lnTo>
                  <a:lnTo>
                    <a:pt x="103751" y="257824"/>
                  </a:lnTo>
                  <a:lnTo>
                    <a:pt x="104621" y="259569"/>
                  </a:lnTo>
                  <a:lnTo>
                    <a:pt x="105202" y="261580"/>
                  </a:lnTo>
                  <a:lnTo>
                    <a:pt x="108106" y="266071"/>
                  </a:lnTo>
                  <a:lnTo>
                    <a:pt x="112822" y="271808"/>
                  </a:lnTo>
                  <a:lnTo>
                    <a:pt x="113468" y="274851"/>
                  </a:lnTo>
                  <a:lnTo>
                    <a:pt x="113640" y="276847"/>
                  </a:lnTo>
                  <a:lnTo>
                    <a:pt x="114601" y="278179"/>
                  </a:lnTo>
                  <a:lnTo>
                    <a:pt x="116089" y="279066"/>
                  </a:lnTo>
                  <a:lnTo>
                    <a:pt x="120514" y="280490"/>
                  </a:lnTo>
                  <a:lnTo>
                    <a:pt x="129122" y="288365"/>
                  </a:lnTo>
                  <a:lnTo>
                    <a:pt x="139821" y="288452"/>
                  </a:lnTo>
                  <a:lnTo>
                    <a:pt x="143089" y="288458"/>
                  </a:lnTo>
                  <a:lnTo>
                    <a:pt x="146110" y="286202"/>
                  </a:lnTo>
                  <a:lnTo>
                    <a:pt x="153817" y="279054"/>
                  </a:lnTo>
                  <a:lnTo>
                    <a:pt x="155780" y="277109"/>
                  </a:lnTo>
                  <a:lnTo>
                    <a:pt x="157934" y="275813"/>
                  </a:lnTo>
                  <a:lnTo>
                    <a:pt x="162586" y="274373"/>
                  </a:lnTo>
                  <a:lnTo>
                    <a:pt x="165012" y="272295"/>
                  </a:lnTo>
                  <a:lnTo>
                    <a:pt x="169965" y="265471"/>
                  </a:lnTo>
                  <a:lnTo>
                    <a:pt x="174989" y="259052"/>
                  </a:lnTo>
                  <a:lnTo>
                    <a:pt x="182577" y="250678"/>
                  </a:lnTo>
                  <a:lnTo>
                    <a:pt x="187649" y="244575"/>
                  </a:lnTo>
                  <a:lnTo>
                    <a:pt x="192726" y="236218"/>
                  </a:lnTo>
                  <a:lnTo>
                    <a:pt x="197805" y="229117"/>
                  </a:lnTo>
                  <a:lnTo>
                    <a:pt x="203731" y="222293"/>
                  </a:lnTo>
                  <a:lnTo>
                    <a:pt x="212009" y="213615"/>
                  </a:lnTo>
                  <a:lnTo>
                    <a:pt x="215741" y="208930"/>
                  </a:lnTo>
                  <a:lnTo>
                    <a:pt x="219075" y="204114"/>
                  </a:lnTo>
                  <a:lnTo>
                    <a:pt x="222145" y="199209"/>
                  </a:lnTo>
                  <a:lnTo>
                    <a:pt x="225038" y="194246"/>
                  </a:lnTo>
                  <a:lnTo>
                    <a:pt x="227813" y="189244"/>
                  </a:lnTo>
                  <a:lnTo>
                    <a:pt x="230510" y="184217"/>
                  </a:lnTo>
                  <a:lnTo>
                    <a:pt x="234001" y="179171"/>
                  </a:lnTo>
                  <a:lnTo>
                    <a:pt x="238022" y="174114"/>
                  </a:lnTo>
                  <a:lnTo>
                    <a:pt x="242396" y="169050"/>
                  </a:lnTo>
                  <a:lnTo>
                    <a:pt x="249514" y="161165"/>
                  </a:lnTo>
                  <a:lnTo>
                    <a:pt x="255499" y="153992"/>
                  </a:lnTo>
                  <a:lnTo>
                    <a:pt x="260982" y="145159"/>
                  </a:lnTo>
                  <a:lnTo>
                    <a:pt x="263629" y="140433"/>
                  </a:lnTo>
                  <a:lnTo>
                    <a:pt x="268828" y="130666"/>
                  </a:lnTo>
                  <a:lnTo>
                    <a:pt x="284155" y="100473"/>
                  </a:lnTo>
                  <a:lnTo>
                    <a:pt x="291497" y="92586"/>
                  </a:lnTo>
                  <a:lnTo>
                    <a:pt x="295826" y="89298"/>
                  </a:lnTo>
                  <a:lnTo>
                    <a:pt x="302893" y="81128"/>
                  </a:lnTo>
                  <a:lnTo>
                    <a:pt x="308857" y="72700"/>
                  </a:lnTo>
                  <a:lnTo>
                    <a:pt x="314329" y="66131"/>
                  </a:lnTo>
                  <a:lnTo>
                    <a:pt x="322170" y="57673"/>
                  </a:lnTo>
                  <a:lnTo>
                    <a:pt x="334951" y="44667"/>
                  </a:lnTo>
                  <a:lnTo>
                    <a:pt x="357691" y="21893"/>
                  </a:lnTo>
                  <a:lnTo>
                    <a:pt x="365444" y="21761"/>
                  </a:lnTo>
                  <a:lnTo>
                    <a:pt x="129224" y="21761"/>
                  </a:lnTo>
                  <a:lnTo>
                    <a:pt x="136844" y="21761"/>
                  </a:lnTo>
                  <a:lnTo>
                    <a:pt x="45404" y="21761"/>
                  </a:lnTo>
                  <a:lnTo>
                    <a:pt x="56010" y="21761"/>
                  </a:lnTo>
                  <a:lnTo>
                    <a:pt x="57554" y="22608"/>
                  </a:lnTo>
                  <a:lnTo>
                    <a:pt x="58584" y="24019"/>
                  </a:lnTo>
                  <a:lnTo>
                    <a:pt x="59271" y="25806"/>
                  </a:lnTo>
                  <a:lnTo>
                    <a:pt x="60575" y="26998"/>
                  </a:lnTo>
                  <a:lnTo>
                    <a:pt x="62291" y="27792"/>
                  </a:lnTo>
                  <a:lnTo>
                    <a:pt x="66456" y="28675"/>
                  </a:lnTo>
                  <a:lnTo>
                    <a:pt x="76028" y="29241"/>
                  </a:lnTo>
                  <a:lnTo>
                    <a:pt x="87363" y="29369"/>
                  </a:lnTo>
                  <a:lnTo>
                    <a:pt x="197379" y="29381"/>
                  </a:lnTo>
                  <a:lnTo>
                    <a:pt x="197801" y="36908"/>
                  </a:lnTo>
                  <a:lnTo>
                    <a:pt x="197804" y="55133"/>
                  </a:lnTo>
                  <a:lnTo>
                    <a:pt x="196958" y="56709"/>
                  </a:lnTo>
                  <a:lnTo>
                    <a:pt x="195546" y="57759"/>
                  </a:lnTo>
                  <a:lnTo>
                    <a:pt x="193759" y="58460"/>
                  </a:lnTo>
                  <a:lnTo>
                    <a:pt x="187198" y="63491"/>
                  </a:lnTo>
                  <a:lnTo>
                    <a:pt x="185654" y="65668"/>
                  </a:lnTo>
                  <a:lnTo>
                    <a:pt x="182633" y="72776"/>
                  </a:lnTo>
                  <a:lnTo>
                    <a:pt x="176752" y="80245"/>
                  </a:lnTo>
                  <a:lnTo>
                    <a:pt x="172078" y="85289"/>
                  </a:lnTo>
                  <a:lnTo>
                    <a:pt x="170493" y="87820"/>
                  </a:lnTo>
                  <a:lnTo>
                    <a:pt x="167416" y="95426"/>
                  </a:lnTo>
                  <a:lnTo>
                    <a:pt x="161519" y="103889"/>
                  </a:lnTo>
                  <a:lnTo>
                    <a:pt x="156842" y="112167"/>
                  </a:lnTo>
                  <a:lnTo>
                    <a:pt x="151941" y="119232"/>
                  </a:lnTo>
                  <a:lnTo>
                    <a:pt x="149449" y="122302"/>
                  </a:lnTo>
                  <a:lnTo>
                    <a:pt x="146680" y="127970"/>
                  </a:lnTo>
                  <a:lnTo>
                    <a:pt x="145941" y="130667"/>
                  </a:lnTo>
                  <a:lnTo>
                    <a:pt x="144602" y="132465"/>
                  </a:lnTo>
                  <a:lnTo>
                    <a:pt x="142863" y="133664"/>
                  </a:lnTo>
                  <a:lnTo>
                    <a:pt x="140856" y="134463"/>
                  </a:lnTo>
                  <a:lnTo>
                    <a:pt x="133987" y="139632"/>
                  </a:lnTo>
                  <a:lnTo>
                    <a:pt x="132400" y="141829"/>
                  </a:lnTo>
                  <a:lnTo>
                    <a:pt x="130635" y="146526"/>
                  </a:lnTo>
                  <a:lnTo>
                    <a:pt x="129642" y="153931"/>
                  </a:lnTo>
                  <a:lnTo>
                    <a:pt x="128656" y="155594"/>
                  </a:lnTo>
                  <a:lnTo>
                    <a:pt x="127152" y="156703"/>
                  </a:lnTo>
                  <a:lnTo>
                    <a:pt x="122699" y="158483"/>
                  </a:lnTo>
                  <a:lnTo>
                    <a:pt x="114085" y="166444"/>
                  </a:lnTo>
                  <a:lnTo>
                    <a:pt x="120554" y="173093"/>
                  </a:lnTo>
                  <a:lnTo>
                    <a:pt x="123395" y="173686"/>
                  </a:lnTo>
                  <a:lnTo>
                    <a:pt x="128072" y="174067"/>
                  </a:lnTo>
                  <a:lnTo>
                    <a:pt x="130970" y="171861"/>
                  </a:lnTo>
                  <a:lnTo>
                    <a:pt x="132927" y="170088"/>
                  </a:lnTo>
                  <a:lnTo>
                    <a:pt x="135080" y="168906"/>
                  </a:lnTo>
                  <a:lnTo>
                    <a:pt x="142154" y="166395"/>
                  </a:lnTo>
                  <a:lnTo>
                    <a:pt x="149612" y="161511"/>
                  </a:lnTo>
                  <a:lnTo>
                    <a:pt x="157184" y="158842"/>
                  </a:lnTo>
                  <a:lnTo>
                    <a:pt x="165636" y="153065"/>
                  </a:lnTo>
                  <a:lnTo>
                    <a:pt x="173912" y="148416"/>
                  </a:lnTo>
                  <a:lnTo>
                    <a:pt x="184045" y="141039"/>
                  </a:lnTo>
                  <a:lnTo>
                    <a:pt x="192410" y="133490"/>
                  </a:lnTo>
                  <a:lnTo>
                    <a:pt x="200251" y="125892"/>
                  </a:lnTo>
                  <a:lnTo>
                    <a:pt x="207640" y="120817"/>
                  </a:lnTo>
                  <a:lnTo>
                    <a:pt x="215722" y="115739"/>
                  </a:lnTo>
                  <a:lnTo>
                    <a:pt x="225032" y="108120"/>
                  </a:lnTo>
                  <a:lnTo>
                    <a:pt x="230507" y="103040"/>
                  </a:lnTo>
                  <a:lnTo>
                    <a:pt x="233152" y="101347"/>
                  </a:lnTo>
                  <a:lnTo>
                    <a:pt x="240921" y="98117"/>
                  </a:lnTo>
                  <a:lnTo>
                    <a:pt x="246036" y="94361"/>
                  </a:lnTo>
                  <a:lnTo>
                    <a:pt x="247739" y="92175"/>
                  </a:lnTo>
                  <a:lnTo>
                    <a:pt x="248874" y="89870"/>
                  </a:lnTo>
                  <a:lnTo>
                    <a:pt x="249630" y="87487"/>
                  </a:lnTo>
                  <a:lnTo>
                    <a:pt x="250982" y="85898"/>
                  </a:lnTo>
                  <a:lnTo>
                    <a:pt x="252729" y="84839"/>
                  </a:lnTo>
                  <a:lnTo>
                    <a:pt x="257572" y="83139"/>
                  </a:lnTo>
                  <a:lnTo>
                    <a:pt x="266374" y="75109"/>
                  </a:lnTo>
                  <a:lnTo>
                    <a:pt x="233267" y="108217"/>
                  </a:lnTo>
                  <a:lnTo>
                    <a:pt x="228241" y="115501"/>
                  </a:lnTo>
                  <a:lnTo>
                    <a:pt x="225715" y="119815"/>
                  </a:lnTo>
                  <a:lnTo>
                    <a:pt x="218393" y="126865"/>
                  </a:lnTo>
                  <a:lnTo>
                    <a:pt x="207009" y="135594"/>
                  </a:lnTo>
                  <a:lnTo>
                    <a:pt x="200202" y="141780"/>
                  </a:lnTo>
                  <a:lnTo>
                    <a:pt x="184292" y="157291"/>
                  </a:lnTo>
                  <a:lnTo>
                    <a:pt x="172745" y="168759"/>
                  </a:lnTo>
                  <a:lnTo>
                    <a:pt x="167476" y="176275"/>
                  </a:lnTo>
                  <a:lnTo>
                    <a:pt x="162311" y="184414"/>
                  </a:lnTo>
                  <a:lnTo>
                    <a:pt x="157194" y="190853"/>
                  </a:lnTo>
                  <a:lnTo>
                    <a:pt x="154644" y="192909"/>
                  </a:lnTo>
                  <a:lnTo>
                    <a:pt x="152097" y="194279"/>
                  </a:lnTo>
                  <a:lnTo>
                    <a:pt x="149553" y="195193"/>
                  </a:lnTo>
                  <a:lnTo>
                    <a:pt x="144467" y="198466"/>
                  </a:lnTo>
                  <a:lnTo>
                    <a:pt x="135255" y="206356"/>
                  </a:lnTo>
                  <a:lnTo>
                    <a:pt x="129233" y="212252"/>
                  </a:lnTo>
                  <a:lnTo>
                    <a:pt x="129224" y="150131"/>
                  </a:lnTo>
                  <a:lnTo>
                    <a:pt x="131481" y="142032"/>
                  </a:lnTo>
                  <a:lnTo>
                    <a:pt x="133269" y="137502"/>
                  </a:lnTo>
                  <a:lnTo>
                    <a:pt x="134461" y="132788"/>
                  </a:lnTo>
                  <a:lnTo>
                    <a:pt x="135255" y="127952"/>
                  </a:lnTo>
                  <a:lnTo>
                    <a:pt x="135785" y="123035"/>
                  </a:lnTo>
                  <a:lnTo>
                    <a:pt x="136984" y="118064"/>
                  </a:lnTo>
                  <a:lnTo>
                    <a:pt x="138631" y="113056"/>
                  </a:lnTo>
                  <a:lnTo>
                    <a:pt x="140575" y="108024"/>
                  </a:lnTo>
                  <a:lnTo>
                    <a:pt x="141872" y="102976"/>
                  </a:lnTo>
                  <a:lnTo>
                    <a:pt x="142735" y="97918"/>
                  </a:lnTo>
                  <a:lnTo>
                    <a:pt x="143312" y="92852"/>
                  </a:lnTo>
                  <a:lnTo>
                    <a:pt x="143952" y="84966"/>
                  </a:lnTo>
                  <a:lnTo>
                    <a:pt x="144123" y="81677"/>
                  </a:lnTo>
                  <a:lnTo>
                    <a:pt x="145083" y="78639"/>
                  </a:lnTo>
                  <a:lnTo>
                    <a:pt x="149633" y="70316"/>
                  </a:lnTo>
                  <a:lnTo>
                    <a:pt x="150995" y="65072"/>
                  </a:lnTo>
                  <a:lnTo>
                    <a:pt x="151761" y="57359"/>
                  </a:lnTo>
                  <a:lnTo>
                    <a:pt x="152056" y="48645"/>
                  </a:lnTo>
                  <a:lnTo>
                    <a:pt x="152081" y="44974"/>
                  </a:lnTo>
                  <a:lnTo>
                    <a:pt x="143476" y="44642"/>
                  </a:lnTo>
                  <a:lnTo>
                    <a:pt x="136687" y="44630"/>
                  </a:lnTo>
                  <a:lnTo>
                    <a:pt x="134199" y="45474"/>
                  </a:lnTo>
                  <a:lnTo>
                    <a:pt x="132541" y="46883"/>
                  </a:lnTo>
                  <a:lnTo>
                    <a:pt x="131435" y="48669"/>
                  </a:lnTo>
                  <a:lnTo>
                    <a:pt x="129852" y="49860"/>
                  </a:lnTo>
                  <a:lnTo>
                    <a:pt x="127949" y="50653"/>
                  </a:lnTo>
                  <a:lnTo>
                    <a:pt x="122731" y="52382"/>
                  </a:lnTo>
                  <a:lnTo>
                    <a:pt x="114767" y="55973"/>
                  </a:lnTo>
                  <a:lnTo>
                    <a:pt x="104808" y="62754"/>
                  </a:lnTo>
                  <a:lnTo>
                    <a:pt x="96496" y="70125"/>
                  </a:lnTo>
                  <a:lnTo>
                    <a:pt x="88671" y="77672"/>
                  </a:lnTo>
                  <a:lnTo>
                    <a:pt x="86948" y="80201"/>
                  </a:lnTo>
                  <a:lnTo>
                    <a:pt x="83678" y="87807"/>
                  </a:lnTo>
                  <a:lnTo>
                    <a:pt x="78570" y="95422"/>
                  </a:lnTo>
                  <a:lnTo>
                    <a:pt x="75833" y="103041"/>
                  </a:lnTo>
                  <a:lnTo>
                    <a:pt x="70883" y="110661"/>
                  </a:lnTo>
                  <a:lnTo>
                    <a:pt x="68609" y="119316"/>
                  </a:lnTo>
                  <a:lnTo>
                    <a:pt x="67647" y="119817"/>
                  </a:lnTo>
                  <a:lnTo>
                    <a:pt x="60652" y="120820"/>
                  </a:lnTo>
                  <a:lnTo>
                    <a:pt x="60644" y="95382"/>
                  </a:lnTo>
                  <a:lnTo>
                    <a:pt x="58386" y="88066"/>
                  </a:lnTo>
                  <a:lnTo>
                    <a:pt x="55407" y="80016"/>
                  </a:lnTo>
                  <a:lnTo>
                    <a:pt x="54083" y="73616"/>
                  </a:lnTo>
                  <a:lnTo>
                    <a:pt x="53494" y="65692"/>
                  </a:lnTo>
                  <a:lnTo>
                    <a:pt x="53338" y="61208"/>
                  </a:lnTo>
                  <a:lnTo>
                    <a:pt x="52387" y="57373"/>
                  </a:lnTo>
                  <a:lnTo>
                    <a:pt x="49072" y="50853"/>
                  </a:lnTo>
                  <a:lnTo>
                    <a:pt x="47034" y="42875"/>
                  </a:lnTo>
                  <a:lnTo>
                    <a:pt x="46129" y="34532"/>
                  </a:lnTo>
                  <a:lnTo>
                    <a:pt x="45726" y="28001"/>
                  </a:lnTo>
                  <a:lnTo>
                    <a:pt x="45499" y="19565"/>
                  </a:lnTo>
                  <a:lnTo>
                    <a:pt x="44620" y="16910"/>
                  </a:lnTo>
                  <a:lnTo>
                    <a:pt x="38851" y="8056"/>
                  </a:lnTo>
                  <a:lnTo>
                    <a:pt x="38100" y="6976"/>
                  </a:lnTo>
                  <a:lnTo>
                    <a:pt x="31251" y="0"/>
                  </a:lnTo>
                  <a:lnTo>
                    <a:pt x="30888" y="480"/>
                  </a:lnTo>
                  <a:lnTo>
                    <a:pt x="30486" y="3272"/>
                  </a:lnTo>
                  <a:lnTo>
                    <a:pt x="29532" y="4355"/>
                  </a:lnTo>
                  <a:lnTo>
                    <a:pt x="28049" y="5077"/>
                  </a:lnTo>
                  <a:lnTo>
                    <a:pt x="24144" y="5879"/>
                  </a:lnTo>
                  <a:lnTo>
                    <a:pt x="19586" y="6235"/>
                  </a:lnTo>
                  <a:lnTo>
                    <a:pt x="18033" y="7177"/>
                  </a:lnTo>
                  <a:lnTo>
                    <a:pt x="16996" y="8652"/>
                  </a:lnTo>
                  <a:lnTo>
                    <a:pt x="16305" y="10482"/>
                  </a:lnTo>
                  <a:lnTo>
                    <a:pt x="11288" y="17102"/>
                  </a:lnTo>
                  <a:lnTo>
                    <a:pt x="9960" y="20348"/>
                  </a:lnTo>
                  <a:lnTo>
                    <a:pt x="8484" y="28471"/>
                  </a:lnTo>
                  <a:lnTo>
                    <a:pt x="8091" y="33007"/>
                  </a:lnTo>
                  <a:lnTo>
                    <a:pt x="7829" y="37725"/>
                  </a:lnTo>
                  <a:lnTo>
                    <a:pt x="7537" y="46636"/>
                  </a:lnTo>
                  <a:lnTo>
                    <a:pt x="7408" y="53419"/>
                  </a:lnTo>
                  <a:lnTo>
                    <a:pt x="5092" y="61513"/>
                  </a:lnTo>
                  <a:lnTo>
                    <a:pt x="3289" y="66042"/>
                  </a:lnTo>
                  <a:lnTo>
                    <a:pt x="2087" y="70755"/>
                  </a:lnTo>
                  <a:lnTo>
                    <a:pt x="1286" y="75591"/>
                  </a:lnTo>
                  <a:lnTo>
                    <a:pt x="752" y="80507"/>
                  </a:lnTo>
                  <a:lnTo>
                    <a:pt x="158" y="88228"/>
                  </a:lnTo>
                  <a:lnTo>
                    <a:pt x="0" y="91472"/>
                  </a:lnTo>
                  <a:lnTo>
                    <a:pt x="742" y="94482"/>
                  </a:lnTo>
                  <a:lnTo>
                    <a:pt x="4983" y="102763"/>
                  </a:lnTo>
                  <a:lnTo>
                    <a:pt x="6272" y="107997"/>
                  </a:lnTo>
                  <a:lnTo>
                    <a:pt x="6998" y="115704"/>
                  </a:lnTo>
                  <a:lnTo>
                    <a:pt x="7277" y="124417"/>
                  </a:lnTo>
                  <a:lnTo>
                    <a:pt x="7304" y="128438"/>
                  </a:lnTo>
                  <a:lnTo>
                    <a:pt x="11348" y="128440"/>
                  </a:lnTo>
                  <a:lnTo>
                    <a:pt x="12541" y="127594"/>
                  </a:lnTo>
                  <a:lnTo>
                    <a:pt x="13335" y="126183"/>
                  </a:lnTo>
                  <a:lnTo>
                    <a:pt x="14610" y="121880"/>
                  </a:lnTo>
                  <a:lnTo>
                    <a:pt x="14862" y="114946"/>
                  </a:lnTo>
                  <a:lnTo>
                    <a:pt x="14924" y="59862"/>
                  </a:lnTo>
                  <a:lnTo>
                    <a:pt x="14924" y="63906"/>
                  </a:lnTo>
                  <a:lnTo>
                    <a:pt x="15770" y="65098"/>
                  </a:lnTo>
                  <a:lnTo>
                    <a:pt x="17182" y="65892"/>
                  </a:lnTo>
                  <a:lnTo>
                    <a:pt x="18969" y="66422"/>
                  </a:lnTo>
                  <a:lnTo>
                    <a:pt x="20161" y="67621"/>
                  </a:lnTo>
                  <a:lnTo>
                    <a:pt x="20955" y="69268"/>
                  </a:lnTo>
                  <a:lnTo>
                    <a:pt x="21485" y="71212"/>
                  </a:lnTo>
                  <a:lnTo>
                    <a:pt x="24332" y="75630"/>
                  </a:lnTo>
                  <a:lnTo>
                    <a:pt x="26275" y="77994"/>
                  </a:lnTo>
                  <a:lnTo>
                    <a:pt x="27572" y="80416"/>
                  </a:lnTo>
                  <a:lnTo>
                    <a:pt x="30243" y="88717"/>
                  </a:lnTo>
                  <a:lnTo>
                    <a:pt x="33868" y="96957"/>
                  </a:lnTo>
                  <a:lnTo>
                    <a:pt x="40669" y="111116"/>
                  </a:lnTo>
                  <a:lnTo>
                    <a:pt x="42247" y="116044"/>
                  </a:lnTo>
                  <a:lnTo>
                    <a:pt x="43299" y="121023"/>
                  </a:lnTo>
                  <a:lnTo>
                    <a:pt x="44000" y="126036"/>
                  </a:lnTo>
                  <a:lnTo>
                    <a:pt x="45315" y="131071"/>
                  </a:lnTo>
                  <a:lnTo>
                    <a:pt x="47039" y="136121"/>
                  </a:lnTo>
                  <a:lnTo>
                    <a:pt x="49033" y="141181"/>
                  </a:lnTo>
                  <a:lnTo>
                    <a:pt x="51250" y="149061"/>
                  </a:lnTo>
                  <a:lnTo>
                    <a:pt x="53083" y="156232"/>
                  </a:lnTo>
                  <a:lnTo>
                    <a:pt x="56719" y="165063"/>
                  </a:lnTo>
                  <a:lnTo>
                    <a:pt x="58899" y="172375"/>
                  </a:lnTo>
                  <a:lnTo>
                    <a:pt x="60127" y="181252"/>
                  </a:lnTo>
                  <a:lnTo>
                    <a:pt x="60299" y="183968"/>
                  </a:lnTo>
                  <a:lnTo>
                    <a:pt x="61261" y="186626"/>
                  </a:lnTo>
                  <a:lnTo>
                    <a:pt x="65812" y="194411"/>
                  </a:lnTo>
                  <a:lnTo>
                    <a:pt x="67174" y="199530"/>
                  </a:lnTo>
                  <a:lnTo>
                    <a:pt x="68384" y="201233"/>
                  </a:lnTo>
                  <a:lnTo>
                    <a:pt x="70037" y="202369"/>
                  </a:lnTo>
                  <a:lnTo>
                    <a:pt x="74729" y="204192"/>
                  </a:lnTo>
                  <a:lnTo>
                    <a:pt x="82344" y="211162"/>
                  </a:lnTo>
                  <a:lnTo>
                    <a:pt x="85246" y="211772"/>
                  </a:lnTo>
                  <a:lnTo>
                    <a:pt x="87205" y="211935"/>
                  </a:lnTo>
                  <a:lnTo>
                    <a:pt x="89358" y="211197"/>
                  </a:lnTo>
                  <a:lnTo>
                    <a:pt x="97341" y="205671"/>
                  </a:lnTo>
                  <a:lnTo>
                    <a:pt x="104550" y="198761"/>
                  </a:lnTo>
                  <a:lnTo>
                    <a:pt x="109226" y="194125"/>
                  </a:lnTo>
                  <a:lnTo>
                    <a:pt x="114127" y="186985"/>
                  </a:lnTo>
                  <a:lnTo>
                    <a:pt x="119128" y="178167"/>
                  </a:lnTo>
                  <a:lnTo>
                    <a:pt x="124172" y="168604"/>
                  </a:lnTo>
                  <a:lnTo>
                    <a:pt x="129237" y="160967"/>
                  </a:lnTo>
                  <a:lnTo>
                    <a:pt x="134309" y="153903"/>
                  </a:lnTo>
                  <a:lnTo>
                    <a:pt x="139387" y="145120"/>
                  </a:lnTo>
                  <a:lnTo>
                    <a:pt x="144466" y="135572"/>
                  </a:lnTo>
                  <a:lnTo>
                    <a:pt x="147005" y="130655"/>
                  </a:lnTo>
                  <a:lnTo>
                    <a:pt x="152085" y="122933"/>
                  </a:lnTo>
                  <a:lnTo>
                    <a:pt x="157164" y="116680"/>
                  </a:lnTo>
                  <a:lnTo>
                    <a:pt x="162244" y="111078"/>
                  </a:lnTo>
                  <a:lnTo>
                    <a:pt x="163937" y="108399"/>
                  </a:lnTo>
                  <a:lnTo>
                    <a:pt x="167167" y="100583"/>
                  </a:lnTo>
                  <a:lnTo>
                    <a:pt x="173753" y="91857"/>
                  </a:lnTo>
                  <a:lnTo>
                    <a:pt x="174839" y="90474"/>
                  </a:lnTo>
                  <a:lnTo>
                    <a:pt x="170868" y="94425"/>
                  </a:lnTo>
                  <a:lnTo>
                    <a:pt x="169686" y="96451"/>
                  </a:lnTo>
                  <a:lnTo>
                    <a:pt x="168374" y="100959"/>
                  </a:lnTo>
                  <a:lnTo>
                    <a:pt x="167791" y="108042"/>
                  </a:lnTo>
                  <a:lnTo>
                    <a:pt x="167532" y="115988"/>
                  </a:lnTo>
                  <a:lnTo>
                    <a:pt x="167416" y="122342"/>
                  </a:lnTo>
                  <a:lnTo>
                    <a:pt x="165107" y="130246"/>
                  </a:lnTo>
                  <a:lnTo>
                    <a:pt x="163306" y="134724"/>
                  </a:lnTo>
                  <a:lnTo>
                    <a:pt x="162105" y="139403"/>
                  </a:lnTo>
                  <a:lnTo>
                    <a:pt x="161305" y="144216"/>
                  </a:lnTo>
                  <a:lnTo>
                    <a:pt x="160771" y="149117"/>
                  </a:lnTo>
                  <a:lnTo>
                    <a:pt x="159569" y="154079"/>
                  </a:lnTo>
                  <a:lnTo>
                    <a:pt x="157921" y="159079"/>
                  </a:lnTo>
                  <a:lnTo>
                    <a:pt x="155975" y="164106"/>
                  </a:lnTo>
                  <a:lnTo>
                    <a:pt x="154677" y="169151"/>
                  </a:lnTo>
                  <a:lnTo>
                    <a:pt x="153813" y="174208"/>
                  </a:lnTo>
                  <a:lnTo>
                    <a:pt x="153236" y="179272"/>
                  </a:lnTo>
                  <a:lnTo>
                    <a:pt x="152853" y="184341"/>
                  </a:lnTo>
                  <a:lnTo>
                    <a:pt x="152596" y="189415"/>
                  </a:lnTo>
                  <a:lnTo>
                    <a:pt x="152311" y="199567"/>
                  </a:lnTo>
                  <a:lnTo>
                    <a:pt x="152185" y="209723"/>
                  </a:lnTo>
                  <a:lnTo>
                    <a:pt x="152998" y="214803"/>
                  </a:lnTo>
                  <a:lnTo>
                    <a:pt x="154386" y="219882"/>
                  </a:lnTo>
                  <a:lnTo>
                    <a:pt x="156159" y="224961"/>
                  </a:lnTo>
                  <a:lnTo>
                    <a:pt x="160386" y="232863"/>
                  </a:lnTo>
                  <a:lnTo>
                    <a:pt x="162699" y="236156"/>
                  </a:lnTo>
                  <a:lnTo>
                    <a:pt x="165087" y="238351"/>
                  </a:lnTo>
                  <a:lnTo>
                    <a:pt x="167526" y="239814"/>
                  </a:lnTo>
                  <a:lnTo>
                    <a:pt x="169998" y="240789"/>
                  </a:lnTo>
                  <a:lnTo>
                    <a:pt x="177261" y="241873"/>
                  </a:lnTo>
                  <a:lnTo>
                    <a:pt x="188613" y="242484"/>
                  </a:lnTo>
                  <a:lnTo>
                    <a:pt x="191677" y="242569"/>
                  </a:lnTo>
                  <a:lnTo>
                    <a:pt x="199596" y="240407"/>
                  </a:lnTo>
                  <a:lnTo>
                    <a:pt x="204079" y="238645"/>
                  </a:lnTo>
                  <a:lnTo>
                    <a:pt x="207913" y="235777"/>
                  </a:lnTo>
                  <a:lnTo>
                    <a:pt x="214433" y="228075"/>
                  </a:lnTo>
                  <a:lnTo>
                    <a:pt x="218203" y="223650"/>
                  </a:lnTo>
                  <a:lnTo>
                    <a:pt x="222410" y="219007"/>
                  </a:lnTo>
                  <a:lnTo>
                    <a:pt x="226908" y="214218"/>
                  </a:lnTo>
                  <a:lnTo>
                    <a:pt x="231600" y="208486"/>
                  </a:lnTo>
                  <a:lnTo>
                    <a:pt x="236421" y="202124"/>
                  </a:lnTo>
                  <a:lnTo>
                    <a:pt x="251144" y="18178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426"/>
            <p:cNvSpPr/>
            <p:nvPr/>
          </p:nvSpPr>
          <p:spPr>
            <a:xfrm>
              <a:off x="8503920" y="1569720"/>
              <a:ext cx="251453" cy="990601"/>
            </a:xfrm>
            <a:custGeom>
              <a:avLst/>
              <a:gdLst/>
              <a:ahLst/>
              <a:cxnLst/>
              <a:rect l="0" t="0" r="0" b="0"/>
              <a:pathLst>
                <a:path w="251453" h="990601">
                  <a:moveTo>
                    <a:pt x="38100" y="0"/>
                  </a:moveTo>
                  <a:lnTo>
                    <a:pt x="38100" y="13867"/>
                  </a:lnTo>
                  <a:lnTo>
                    <a:pt x="37253" y="14325"/>
                  </a:lnTo>
                  <a:lnTo>
                    <a:pt x="30574" y="15229"/>
                  </a:lnTo>
                  <a:lnTo>
                    <a:pt x="30481" y="29418"/>
                  </a:lnTo>
                  <a:lnTo>
                    <a:pt x="31326" y="29772"/>
                  </a:lnTo>
                  <a:lnTo>
                    <a:pt x="37042" y="30387"/>
                  </a:lnTo>
                  <a:lnTo>
                    <a:pt x="37394" y="31264"/>
                  </a:lnTo>
                  <a:lnTo>
                    <a:pt x="38098" y="38072"/>
                  </a:lnTo>
                  <a:lnTo>
                    <a:pt x="38100" y="86461"/>
                  </a:lnTo>
                  <a:lnTo>
                    <a:pt x="38946" y="88968"/>
                  </a:lnTo>
                  <a:lnTo>
                    <a:pt x="44662" y="97564"/>
                  </a:lnTo>
                  <a:lnTo>
                    <a:pt x="45250" y="100653"/>
                  </a:lnTo>
                  <a:lnTo>
                    <a:pt x="45712" y="124488"/>
                  </a:lnTo>
                  <a:lnTo>
                    <a:pt x="46561" y="127018"/>
                  </a:lnTo>
                  <a:lnTo>
                    <a:pt x="50955" y="134626"/>
                  </a:lnTo>
                  <a:lnTo>
                    <a:pt x="53026" y="143275"/>
                  </a:lnTo>
                  <a:lnTo>
                    <a:pt x="53332" y="162653"/>
                  </a:lnTo>
                  <a:lnTo>
                    <a:pt x="54181" y="164315"/>
                  </a:lnTo>
                  <a:lnTo>
                    <a:pt x="55594" y="165424"/>
                  </a:lnTo>
                  <a:lnTo>
                    <a:pt x="57383" y="166162"/>
                  </a:lnTo>
                  <a:lnTo>
                    <a:pt x="58576" y="167501"/>
                  </a:lnTo>
                  <a:lnTo>
                    <a:pt x="59370" y="169241"/>
                  </a:lnTo>
                  <a:lnTo>
                    <a:pt x="60253" y="173432"/>
                  </a:lnTo>
                  <a:lnTo>
                    <a:pt x="60646" y="178116"/>
                  </a:lnTo>
                  <a:lnTo>
                    <a:pt x="61597" y="180551"/>
                  </a:lnTo>
                  <a:lnTo>
                    <a:pt x="66135" y="188023"/>
                  </a:lnTo>
                  <a:lnTo>
                    <a:pt x="67493" y="193068"/>
                  </a:lnTo>
                  <a:lnTo>
                    <a:pt x="68551" y="209340"/>
                  </a:lnTo>
                  <a:lnTo>
                    <a:pt x="69409" y="211527"/>
                  </a:lnTo>
                  <a:lnTo>
                    <a:pt x="73811" y="218649"/>
                  </a:lnTo>
                  <a:lnTo>
                    <a:pt x="75139" y="223613"/>
                  </a:lnTo>
                  <a:lnTo>
                    <a:pt x="76181" y="251445"/>
                  </a:lnTo>
                  <a:lnTo>
                    <a:pt x="76200" y="299714"/>
                  </a:lnTo>
                  <a:lnTo>
                    <a:pt x="77047" y="302256"/>
                  </a:lnTo>
                  <a:lnTo>
                    <a:pt x="81437" y="309879"/>
                  </a:lnTo>
                  <a:lnTo>
                    <a:pt x="82761" y="314960"/>
                  </a:lnTo>
                  <a:lnTo>
                    <a:pt x="83812" y="345440"/>
                  </a:lnTo>
                  <a:lnTo>
                    <a:pt x="83818" y="353060"/>
                  </a:lnTo>
                  <a:lnTo>
                    <a:pt x="84665" y="355600"/>
                  </a:lnTo>
                  <a:lnTo>
                    <a:pt x="89056" y="363220"/>
                  </a:lnTo>
                  <a:lnTo>
                    <a:pt x="90381" y="368300"/>
                  </a:lnTo>
                  <a:lnTo>
                    <a:pt x="91413" y="397721"/>
                  </a:lnTo>
                  <a:lnTo>
                    <a:pt x="92268" y="400614"/>
                  </a:lnTo>
                  <a:lnTo>
                    <a:pt x="96671" y="408731"/>
                  </a:lnTo>
                  <a:lnTo>
                    <a:pt x="97998" y="413927"/>
                  </a:lnTo>
                  <a:lnTo>
                    <a:pt x="99032" y="444184"/>
                  </a:lnTo>
                  <a:lnTo>
                    <a:pt x="99887" y="446829"/>
                  </a:lnTo>
                  <a:lnTo>
                    <a:pt x="104292" y="454598"/>
                  </a:lnTo>
                  <a:lnTo>
                    <a:pt x="105620" y="459712"/>
                  </a:lnTo>
                  <a:lnTo>
                    <a:pt x="106668" y="489938"/>
                  </a:lnTo>
                  <a:lnTo>
                    <a:pt x="106672" y="494265"/>
                  </a:lnTo>
                  <a:lnTo>
                    <a:pt x="107521" y="497997"/>
                  </a:lnTo>
                  <a:lnTo>
                    <a:pt x="112711" y="510069"/>
                  </a:lnTo>
                  <a:lnTo>
                    <a:pt x="113986" y="520607"/>
                  </a:lnTo>
                  <a:lnTo>
                    <a:pt x="114207" y="528293"/>
                  </a:lnTo>
                  <a:lnTo>
                    <a:pt x="115084" y="530842"/>
                  </a:lnTo>
                  <a:lnTo>
                    <a:pt x="118317" y="535932"/>
                  </a:lnTo>
                  <a:lnTo>
                    <a:pt x="120319" y="543274"/>
                  </a:lnTo>
                  <a:lnTo>
                    <a:pt x="121880" y="573618"/>
                  </a:lnTo>
                  <a:lnTo>
                    <a:pt x="121920" y="642526"/>
                  </a:lnTo>
                  <a:lnTo>
                    <a:pt x="122766" y="645098"/>
                  </a:lnTo>
                  <a:lnTo>
                    <a:pt x="125965" y="650213"/>
                  </a:lnTo>
                  <a:lnTo>
                    <a:pt x="127952" y="657565"/>
                  </a:lnTo>
                  <a:lnTo>
                    <a:pt x="128482" y="661897"/>
                  </a:lnTo>
                  <a:lnTo>
                    <a:pt x="127988" y="665631"/>
                  </a:lnTo>
                  <a:lnTo>
                    <a:pt x="126812" y="668968"/>
                  </a:lnTo>
                  <a:lnTo>
                    <a:pt x="124093" y="674932"/>
                  </a:lnTo>
                  <a:lnTo>
                    <a:pt x="122564" y="683050"/>
                  </a:lnTo>
                  <a:lnTo>
                    <a:pt x="121937" y="713028"/>
                  </a:lnTo>
                  <a:lnTo>
                    <a:pt x="121920" y="960120"/>
                  </a:lnTo>
                  <a:lnTo>
                    <a:pt x="121920" y="956075"/>
                  </a:lnTo>
                  <a:lnTo>
                    <a:pt x="121074" y="954883"/>
                  </a:lnTo>
                  <a:lnTo>
                    <a:pt x="119662" y="954089"/>
                  </a:lnTo>
                  <a:lnTo>
                    <a:pt x="117875" y="953559"/>
                  </a:lnTo>
                  <a:lnTo>
                    <a:pt x="116683" y="952360"/>
                  </a:lnTo>
                  <a:lnTo>
                    <a:pt x="115889" y="950713"/>
                  </a:lnTo>
                  <a:lnTo>
                    <a:pt x="115006" y="946626"/>
                  </a:lnTo>
                  <a:lnTo>
                    <a:pt x="114614" y="941987"/>
                  </a:lnTo>
                  <a:lnTo>
                    <a:pt x="113663" y="939565"/>
                  </a:lnTo>
                  <a:lnTo>
                    <a:pt x="109126" y="932110"/>
                  </a:lnTo>
                  <a:lnTo>
                    <a:pt x="106558" y="924540"/>
                  </a:lnTo>
                  <a:lnTo>
                    <a:pt x="100811" y="916934"/>
                  </a:lnTo>
                  <a:lnTo>
                    <a:pt x="96169" y="911857"/>
                  </a:lnTo>
                  <a:lnTo>
                    <a:pt x="94593" y="909318"/>
                  </a:lnTo>
                  <a:lnTo>
                    <a:pt x="91528" y="901699"/>
                  </a:lnTo>
                  <a:lnTo>
                    <a:pt x="86481" y="894080"/>
                  </a:lnTo>
                  <a:lnTo>
                    <a:pt x="83762" y="886460"/>
                  </a:lnTo>
                  <a:lnTo>
                    <a:pt x="78817" y="878840"/>
                  </a:lnTo>
                  <a:lnTo>
                    <a:pt x="76544" y="870185"/>
                  </a:lnTo>
                  <a:lnTo>
                    <a:pt x="71032" y="862894"/>
                  </a:lnTo>
                  <a:lnTo>
                    <a:pt x="68460" y="855771"/>
                  </a:lnTo>
                  <a:lnTo>
                    <a:pt x="63559" y="848298"/>
                  </a:lnTo>
                  <a:lnTo>
                    <a:pt x="60884" y="840722"/>
                  </a:lnTo>
                  <a:lnTo>
                    <a:pt x="57257" y="835652"/>
                  </a:lnTo>
                  <a:lnTo>
                    <a:pt x="55951" y="832268"/>
                  </a:lnTo>
                  <a:lnTo>
                    <a:pt x="53266" y="820262"/>
                  </a:lnTo>
                  <a:lnTo>
                    <a:pt x="49639" y="813859"/>
                  </a:lnTo>
                  <a:lnTo>
                    <a:pt x="42837" y="805494"/>
                  </a:lnTo>
                  <a:lnTo>
                    <a:pt x="41257" y="802849"/>
                  </a:lnTo>
                  <a:lnTo>
                    <a:pt x="38190" y="795082"/>
                  </a:lnTo>
                  <a:lnTo>
                    <a:pt x="33141" y="787418"/>
                  </a:lnTo>
                  <a:lnTo>
                    <a:pt x="25476" y="767772"/>
                  </a:lnTo>
                  <a:lnTo>
                    <a:pt x="24023" y="764565"/>
                  </a:lnTo>
                  <a:lnTo>
                    <a:pt x="17853" y="756423"/>
                  </a:lnTo>
                  <a:lnTo>
                    <a:pt x="15167" y="749153"/>
                  </a:lnTo>
                  <a:lnTo>
                    <a:pt x="8782" y="740626"/>
                  </a:lnTo>
                  <a:lnTo>
                    <a:pt x="1162" y="732710"/>
                  </a:lnTo>
                  <a:lnTo>
                    <a:pt x="345" y="731872"/>
                  </a:lnTo>
                  <a:lnTo>
                    <a:pt x="0" y="723900"/>
                  </a:lnTo>
                  <a:lnTo>
                    <a:pt x="0" y="735251"/>
                  </a:lnTo>
                  <a:lnTo>
                    <a:pt x="846" y="737394"/>
                  </a:lnTo>
                  <a:lnTo>
                    <a:pt x="5237" y="744455"/>
                  </a:lnTo>
                  <a:lnTo>
                    <a:pt x="6561" y="749405"/>
                  </a:lnTo>
                  <a:lnTo>
                    <a:pt x="7307" y="756951"/>
                  </a:lnTo>
                  <a:lnTo>
                    <a:pt x="8257" y="759481"/>
                  </a:lnTo>
                  <a:lnTo>
                    <a:pt x="12795" y="767086"/>
                  </a:lnTo>
                  <a:lnTo>
                    <a:pt x="14153" y="772163"/>
                  </a:lnTo>
                  <a:lnTo>
                    <a:pt x="14918" y="779781"/>
                  </a:lnTo>
                  <a:lnTo>
                    <a:pt x="15873" y="782321"/>
                  </a:lnTo>
                  <a:lnTo>
                    <a:pt x="19191" y="787400"/>
                  </a:lnTo>
                  <a:lnTo>
                    <a:pt x="21229" y="794738"/>
                  </a:lnTo>
                  <a:lnTo>
                    <a:pt x="21773" y="799065"/>
                  </a:lnTo>
                  <a:lnTo>
                    <a:pt x="24635" y="806131"/>
                  </a:lnTo>
                  <a:lnTo>
                    <a:pt x="31006" y="814869"/>
                  </a:lnTo>
                  <a:lnTo>
                    <a:pt x="33371" y="817566"/>
                  </a:lnTo>
                  <a:lnTo>
                    <a:pt x="34947" y="820211"/>
                  </a:lnTo>
                  <a:lnTo>
                    <a:pt x="36699" y="825407"/>
                  </a:lnTo>
                  <a:lnTo>
                    <a:pt x="37685" y="833092"/>
                  </a:lnTo>
                  <a:lnTo>
                    <a:pt x="38671" y="835642"/>
                  </a:lnTo>
                  <a:lnTo>
                    <a:pt x="46333" y="848074"/>
                  </a:lnTo>
                  <a:lnTo>
                    <a:pt x="50227" y="856135"/>
                  </a:lnTo>
                  <a:lnTo>
                    <a:pt x="53264" y="865433"/>
                  </a:lnTo>
                  <a:lnTo>
                    <a:pt x="59150" y="873551"/>
                  </a:lnTo>
                  <a:lnTo>
                    <a:pt x="63824" y="878747"/>
                  </a:lnTo>
                  <a:lnTo>
                    <a:pt x="65410" y="881318"/>
                  </a:lnTo>
                  <a:lnTo>
                    <a:pt x="68487" y="888982"/>
                  </a:lnTo>
                  <a:lnTo>
                    <a:pt x="72208" y="894072"/>
                  </a:lnTo>
                  <a:lnTo>
                    <a:pt x="73539" y="897461"/>
                  </a:lnTo>
                  <a:lnTo>
                    <a:pt x="76258" y="909475"/>
                  </a:lnTo>
                  <a:lnTo>
                    <a:pt x="79896" y="915880"/>
                  </a:lnTo>
                  <a:lnTo>
                    <a:pt x="86703" y="924246"/>
                  </a:lnTo>
                  <a:lnTo>
                    <a:pt x="88282" y="926891"/>
                  </a:lnTo>
                  <a:lnTo>
                    <a:pt x="91351" y="934658"/>
                  </a:lnTo>
                  <a:lnTo>
                    <a:pt x="97246" y="942322"/>
                  </a:lnTo>
                  <a:lnTo>
                    <a:pt x="101922" y="947412"/>
                  </a:lnTo>
                  <a:lnTo>
                    <a:pt x="103508" y="949954"/>
                  </a:lnTo>
                  <a:lnTo>
                    <a:pt x="105271" y="955038"/>
                  </a:lnTo>
                  <a:lnTo>
                    <a:pt x="106588" y="956732"/>
                  </a:lnTo>
                  <a:lnTo>
                    <a:pt x="108312" y="957861"/>
                  </a:lnTo>
                  <a:lnTo>
                    <a:pt x="110308" y="958614"/>
                  </a:lnTo>
                  <a:lnTo>
                    <a:pt x="117162" y="963719"/>
                  </a:lnTo>
                  <a:lnTo>
                    <a:pt x="118747" y="965906"/>
                  </a:lnTo>
                  <a:lnTo>
                    <a:pt x="121502" y="973948"/>
                  </a:lnTo>
                  <a:lnTo>
                    <a:pt x="129216" y="982629"/>
                  </a:lnTo>
                  <a:lnTo>
                    <a:pt x="136073" y="982949"/>
                  </a:lnTo>
                  <a:lnTo>
                    <a:pt x="136435" y="983806"/>
                  </a:lnTo>
                  <a:lnTo>
                    <a:pt x="137158" y="990573"/>
                  </a:lnTo>
                  <a:lnTo>
                    <a:pt x="137160" y="990592"/>
                  </a:lnTo>
                  <a:lnTo>
                    <a:pt x="137160" y="990595"/>
                  </a:lnTo>
                  <a:lnTo>
                    <a:pt x="137160" y="990599"/>
                  </a:lnTo>
                  <a:lnTo>
                    <a:pt x="143721" y="990600"/>
                  </a:lnTo>
                  <a:lnTo>
                    <a:pt x="144073" y="989753"/>
                  </a:lnTo>
                  <a:lnTo>
                    <a:pt x="144687" y="979994"/>
                  </a:lnTo>
                  <a:lnTo>
                    <a:pt x="144771" y="965161"/>
                  </a:lnTo>
                  <a:lnTo>
                    <a:pt x="145621" y="962634"/>
                  </a:lnTo>
                  <a:lnTo>
                    <a:pt x="148822" y="957569"/>
                  </a:lnTo>
                  <a:lnTo>
                    <a:pt x="150811" y="950237"/>
                  </a:lnTo>
                  <a:lnTo>
                    <a:pt x="152541" y="941334"/>
                  </a:lnTo>
                  <a:lnTo>
                    <a:pt x="158292" y="924079"/>
                  </a:lnTo>
                  <a:lnTo>
                    <a:pt x="160098" y="917008"/>
                  </a:lnTo>
                  <a:lnTo>
                    <a:pt x="165876" y="903508"/>
                  </a:lnTo>
                  <a:lnTo>
                    <a:pt x="172102" y="889630"/>
                  </a:lnTo>
                  <a:lnTo>
                    <a:pt x="178890" y="870132"/>
                  </a:lnTo>
                  <a:lnTo>
                    <a:pt x="185743" y="859703"/>
                  </a:lnTo>
                  <a:lnTo>
                    <a:pt x="187329" y="855922"/>
                  </a:lnTo>
                  <a:lnTo>
                    <a:pt x="190407" y="843357"/>
                  </a:lnTo>
                  <a:lnTo>
                    <a:pt x="195458" y="833895"/>
                  </a:lnTo>
                  <a:lnTo>
                    <a:pt x="201815" y="816477"/>
                  </a:lnTo>
                  <a:lnTo>
                    <a:pt x="208623" y="806269"/>
                  </a:lnTo>
                  <a:lnTo>
                    <a:pt x="216002" y="797883"/>
                  </a:lnTo>
                  <a:lnTo>
                    <a:pt x="223550" y="790036"/>
                  </a:lnTo>
                  <a:lnTo>
                    <a:pt x="225234" y="787464"/>
                  </a:lnTo>
                  <a:lnTo>
                    <a:pt x="228449" y="779799"/>
                  </a:lnTo>
                  <a:lnTo>
                    <a:pt x="233541" y="772166"/>
                  </a:lnTo>
                  <a:lnTo>
                    <a:pt x="235030" y="767083"/>
                  </a:lnTo>
                  <a:lnTo>
                    <a:pt x="236272" y="765388"/>
                  </a:lnTo>
                  <a:lnTo>
                    <a:pt x="237950" y="764259"/>
                  </a:lnTo>
                  <a:lnTo>
                    <a:pt x="239913" y="763506"/>
                  </a:lnTo>
                  <a:lnTo>
                    <a:pt x="241221" y="762157"/>
                  </a:lnTo>
                  <a:lnTo>
                    <a:pt x="242096" y="760411"/>
                  </a:lnTo>
                  <a:lnTo>
                    <a:pt x="243738" y="754733"/>
                  </a:lnTo>
                  <a:lnTo>
                    <a:pt x="243840" y="746768"/>
                  </a:lnTo>
                  <a:lnTo>
                    <a:pt x="243840" y="754287"/>
                  </a:lnTo>
                  <a:lnTo>
                    <a:pt x="239794" y="754352"/>
                  </a:lnTo>
                  <a:lnTo>
                    <a:pt x="238603" y="755208"/>
                  </a:lnTo>
                  <a:lnTo>
                    <a:pt x="237808" y="756625"/>
                  </a:lnTo>
                  <a:lnTo>
                    <a:pt x="237278" y="758417"/>
                  </a:lnTo>
                  <a:lnTo>
                    <a:pt x="236080" y="759611"/>
                  </a:lnTo>
                  <a:lnTo>
                    <a:pt x="234433" y="760408"/>
                  </a:lnTo>
                  <a:lnTo>
                    <a:pt x="230346" y="761292"/>
                  </a:lnTo>
                  <a:lnTo>
                    <a:pt x="223285" y="761790"/>
                  </a:lnTo>
                  <a:lnTo>
                    <a:pt x="218335" y="761907"/>
                  </a:lnTo>
                  <a:lnTo>
                    <a:pt x="216677" y="762785"/>
                  </a:lnTo>
                  <a:lnTo>
                    <a:pt x="215572" y="764216"/>
                  </a:lnTo>
                  <a:lnTo>
                    <a:pt x="214835" y="766018"/>
                  </a:lnTo>
                  <a:lnTo>
                    <a:pt x="212649" y="767218"/>
                  </a:lnTo>
                  <a:lnTo>
                    <a:pt x="205707" y="768553"/>
                  </a:lnTo>
                  <a:lnTo>
                    <a:pt x="199233" y="771403"/>
                  </a:lnTo>
                  <a:lnTo>
                    <a:pt x="196323" y="773349"/>
                  </a:lnTo>
                  <a:lnTo>
                    <a:pt x="190831" y="775511"/>
                  </a:lnTo>
                  <a:lnTo>
                    <a:pt x="188180" y="776087"/>
                  </a:lnTo>
                  <a:lnTo>
                    <a:pt x="182978" y="778985"/>
                  </a:lnTo>
                  <a:lnTo>
                    <a:pt x="180406" y="780944"/>
                  </a:lnTo>
                  <a:lnTo>
                    <a:pt x="175288" y="783120"/>
                  </a:lnTo>
                  <a:lnTo>
                    <a:pt x="172740" y="783700"/>
                  </a:lnTo>
                  <a:lnTo>
                    <a:pt x="167648" y="786602"/>
                  </a:lnTo>
                  <a:lnTo>
                    <a:pt x="165105" y="788561"/>
                  </a:lnTo>
                  <a:lnTo>
                    <a:pt x="160023" y="790739"/>
                  </a:lnTo>
                  <a:lnTo>
                    <a:pt x="152400" y="791964"/>
                  </a:lnTo>
                  <a:lnTo>
                    <a:pt x="144779" y="792327"/>
                  </a:lnTo>
                  <a:lnTo>
                    <a:pt x="134619" y="792450"/>
                  </a:lnTo>
                  <a:lnTo>
                    <a:pt x="127000" y="792471"/>
                  </a:lnTo>
                  <a:lnTo>
                    <a:pt x="125306" y="793321"/>
                  </a:lnTo>
                  <a:lnTo>
                    <a:pt x="124178" y="794734"/>
                  </a:lnTo>
                  <a:lnTo>
                    <a:pt x="123425" y="796523"/>
                  </a:lnTo>
                  <a:lnTo>
                    <a:pt x="122078" y="796868"/>
                  </a:lnTo>
                  <a:lnTo>
                    <a:pt x="120332" y="796252"/>
                  </a:lnTo>
                  <a:lnTo>
                    <a:pt x="118321" y="794995"/>
                  </a:lnTo>
                  <a:lnTo>
                    <a:pt x="113829" y="793598"/>
                  </a:lnTo>
                  <a:lnTo>
                    <a:pt x="106540" y="792811"/>
                  </a:lnTo>
                  <a:lnTo>
                    <a:pt x="99018" y="792578"/>
                  </a:lnTo>
                  <a:lnTo>
                    <a:pt x="80966" y="792482"/>
                  </a:lnTo>
                  <a:lnTo>
                    <a:pt x="78531" y="791635"/>
                  </a:lnTo>
                  <a:lnTo>
                    <a:pt x="73567" y="788435"/>
                  </a:lnTo>
                  <a:lnTo>
                    <a:pt x="66280" y="786449"/>
                  </a:lnTo>
                  <a:lnTo>
                    <a:pt x="55897" y="785174"/>
                  </a:lnTo>
                  <a:lnTo>
                    <a:pt x="49961" y="785000"/>
                  </a:lnTo>
                  <a:lnTo>
                    <a:pt x="40443" y="784888"/>
                  </a:lnTo>
                  <a:lnTo>
                    <a:pt x="34625" y="782615"/>
                  </a:lnTo>
                  <a:lnTo>
                    <a:pt x="25183" y="778302"/>
                  </a:lnTo>
                  <a:lnTo>
                    <a:pt x="19504" y="777555"/>
                  </a:lnTo>
                  <a:lnTo>
                    <a:pt x="12457" y="777333"/>
                  </a:lnTo>
                  <a:lnTo>
                    <a:pt x="10845" y="776456"/>
                  </a:lnTo>
                  <a:lnTo>
                    <a:pt x="9770" y="775024"/>
                  </a:lnTo>
                  <a:lnTo>
                    <a:pt x="7626" y="769632"/>
                  </a:lnTo>
                  <a:lnTo>
                    <a:pt x="7624" y="769628"/>
                  </a:lnTo>
                  <a:lnTo>
                    <a:pt x="7622" y="769626"/>
                  </a:lnTo>
                  <a:lnTo>
                    <a:pt x="7622" y="769624"/>
                  </a:lnTo>
                  <a:lnTo>
                    <a:pt x="7622" y="769622"/>
                  </a:lnTo>
                  <a:lnTo>
                    <a:pt x="7622" y="769621"/>
                  </a:lnTo>
                  <a:lnTo>
                    <a:pt x="7620" y="769620"/>
                  </a:lnTo>
                  <a:lnTo>
                    <a:pt x="25533" y="769620"/>
                  </a:lnTo>
                  <a:lnTo>
                    <a:pt x="28028" y="770467"/>
                  </a:lnTo>
                  <a:lnTo>
                    <a:pt x="33060" y="773665"/>
                  </a:lnTo>
                  <a:lnTo>
                    <a:pt x="40375" y="775651"/>
                  </a:lnTo>
                  <a:lnTo>
                    <a:pt x="44697" y="776181"/>
                  </a:lnTo>
                  <a:lnTo>
                    <a:pt x="51758" y="776769"/>
                  </a:lnTo>
                  <a:lnTo>
                    <a:pt x="58564" y="777031"/>
                  </a:lnTo>
                  <a:lnTo>
                    <a:pt x="81633" y="777212"/>
                  </a:lnTo>
                  <a:lnTo>
                    <a:pt x="165108" y="777240"/>
                  </a:lnTo>
                  <a:lnTo>
                    <a:pt x="169339" y="776393"/>
                  </a:lnTo>
                  <a:lnTo>
                    <a:pt x="176297" y="773195"/>
                  </a:lnTo>
                  <a:lnTo>
                    <a:pt x="180185" y="772003"/>
                  </a:lnTo>
                  <a:lnTo>
                    <a:pt x="184470" y="771209"/>
                  </a:lnTo>
                  <a:lnTo>
                    <a:pt x="189021" y="770679"/>
                  </a:lnTo>
                  <a:lnTo>
                    <a:pt x="196333" y="770091"/>
                  </a:lnTo>
                  <a:lnTo>
                    <a:pt x="202407" y="769829"/>
                  </a:lnTo>
                  <a:lnTo>
                    <a:pt x="207927" y="769713"/>
                  </a:lnTo>
                  <a:lnTo>
                    <a:pt x="251452" y="769620"/>
                  </a:lnTo>
                  <a:lnTo>
                    <a:pt x="233261" y="769620"/>
                  </a:lnTo>
                  <a:lnTo>
                    <a:pt x="230861" y="770467"/>
                  </a:lnTo>
                  <a:lnTo>
                    <a:pt x="223437" y="774857"/>
                  </a:lnTo>
                  <a:lnTo>
                    <a:pt x="218403" y="776181"/>
                  </a:lnTo>
                  <a:lnTo>
                    <a:pt x="210808" y="776926"/>
                  </a:lnTo>
                  <a:lnTo>
                    <a:pt x="203197" y="777147"/>
                  </a:lnTo>
                  <a:lnTo>
                    <a:pt x="200657" y="778025"/>
                  </a:lnTo>
                  <a:lnTo>
                    <a:pt x="193039" y="782459"/>
                  </a:lnTo>
                  <a:lnTo>
                    <a:pt x="187960" y="783793"/>
                  </a:lnTo>
                  <a:lnTo>
                    <a:pt x="180340" y="784544"/>
                  </a:lnTo>
                  <a:lnTo>
                    <a:pt x="177800" y="785496"/>
                  </a:lnTo>
                  <a:lnTo>
                    <a:pt x="170181" y="790034"/>
                  </a:lnTo>
                  <a:lnTo>
                    <a:pt x="165100" y="791393"/>
                  </a:lnTo>
                  <a:lnTo>
                    <a:pt x="157480" y="792158"/>
                  </a:lnTo>
                  <a:lnTo>
                    <a:pt x="154940" y="793112"/>
                  </a:lnTo>
                  <a:lnTo>
                    <a:pt x="147320" y="797653"/>
                  </a:lnTo>
                  <a:lnTo>
                    <a:pt x="142239" y="799012"/>
                  </a:lnTo>
                  <a:lnTo>
                    <a:pt x="134619" y="799778"/>
                  </a:lnTo>
                  <a:lnTo>
                    <a:pt x="132080" y="800732"/>
                  </a:lnTo>
                  <a:lnTo>
                    <a:pt x="124460" y="805273"/>
                  </a:lnTo>
                  <a:lnTo>
                    <a:pt x="116841" y="807842"/>
                  </a:lnTo>
                  <a:lnTo>
                    <a:pt x="109221" y="812742"/>
                  </a:lnTo>
                  <a:lnTo>
                    <a:pt x="104140" y="814185"/>
                  </a:lnTo>
                  <a:lnTo>
                    <a:pt x="96520" y="814998"/>
                  </a:lnTo>
                  <a:lnTo>
                    <a:pt x="93980" y="815959"/>
                  </a:lnTo>
                  <a:lnTo>
                    <a:pt x="86360" y="820509"/>
                  </a:lnTo>
                  <a:lnTo>
                    <a:pt x="78740" y="823080"/>
                  </a:lnTo>
                  <a:lnTo>
                    <a:pt x="71967" y="827982"/>
                  </a:lnTo>
                  <a:lnTo>
                    <a:pt x="70085" y="829425"/>
                  </a:lnTo>
                  <a:lnTo>
                    <a:pt x="66992" y="830067"/>
                  </a:lnTo>
                  <a:lnTo>
                    <a:pt x="64981" y="830238"/>
                  </a:lnTo>
                  <a:lnTo>
                    <a:pt x="62794" y="831199"/>
                  </a:lnTo>
                  <a:lnTo>
                    <a:pt x="55458" y="836566"/>
                  </a:lnTo>
                  <a:lnTo>
                    <a:pt x="54752" y="837111"/>
                  </a:lnTo>
                  <a:lnTo>
                    <a:pt x="54282" y="838321"/>
                  </a:lnTo>
                  <a:lnTo>
                    <a:pt x="53464" y="844665"/>
                  </a:lnTo>
                  <a:lnTo>
                    <a:pt x="52576" y="845050"/>
                  </a:lnTo>
                  <a:lnTo>
                    <a:pt x="46790" y="845719"/>
                  </a:lnTo>
                  <a:lnTo>
                    <a:pt x="46433" y="846599"/>
                  </a:lnTo>
                  <a:lnTo>
                    <a:pt x="45749" y="853124"/>
                  </a:lnTo>
                  <a:lnTo>
                    <a:pt x="53027" y="853432"/>
                  </a:lnTo>
                  <a:lnTo>
                    <a:pt x="64683" y="853440"/>
                  </a:lnTo>
                  <a:lnTo>
                    <a:pt x="66829" y="852593"/>
                  </a:lnTo>
                  <a:lnTo>
                    <a:pt x="74097" y="847409"/>
                  </a:lnTo>
                  <a:lnTo>
                    <a:pt x="74800" y="846879"/>
                  </a:lnTo>
                  <a:lnTo>
                    <a:pt x="80093" y="846291"/>
                  </a:lnTo>
                  <a:lnTo>
                    <a:pt x="83874" y="846134"/>
                  </a:lnTo>
                  <a:lnTo>
                    <a:pt x="86396" y="845183"/>
                  </a:lnTo>
                  <a:lnTo>
                    <a:pt x="88079" y="843702"/>
                  </a:lnTo>
                  <a:lnTo>
                    <a:pt x="89199" y="841868"/>
                  </a:lnTo>
                  <a:lnTo>
                    <a:pt x="90793" y="840645"/>
                  </a:lnTo>
                  <a:lnTo>
                    <a:pt x="92701" y="839830"/>
                  </a:lnTo>
                  <a:lnTo>
                    <a:pt x="94822" y="839287"/>
                  </a:lnTo>
                  <a:lnTo>
                    <a:pt x="99435" y="836425"/>
                  </a:lnTo>
                  <a:lnTo>
                    <a:pt x="101850" y="834477"/>
                  </a:lnTo>
                  <a:lnTo>
                    <a:pt x="104307" y="833178"/>
                  </a:lnTo>
                  <a:lnTo>
                    <a:pt x="109293" y="831735"/>
                  </a:lnTo>
                  <a:lnTo>
                    <a:pt x="110962" y="830503"/>
                  </a:lnTo>
                  <a:lnTo>
                    <a:pt x="112074" y="828836"/>
                  </a:lnTo>
                  <a:lnTo>
                    <a:pt x="112817" y="826877"/>
                  </a:lnTo>
                  <a:lnTo>
                    <a:pt x="114158" y="825571"/>
                  </a:lnTo>
                  <a:lnTo>
                    <a:pt x="115898" y="824701"/>
                  </a:lnTo>
                  <a:lnTo>
                    <a:pt x="117906" y="824121"/>
                  </a:lnTo>
                  <a:lnTo>
                    <a:pt x="119244" y="822887"/>
                  </a:lnTo>
                  <a:lnTo>
                    <a:pt x="120136" y="821218"/>
                  </a:lnTo>
                  <a:lnTo>
                    <a:pt x="120730" y="819259"/>
                  </a:lnTo>
                  <a:lnTo>
                    <a:pt x="121974" y="817952"/>
                  </a:lnTo>
                  <a:lnTo>
                    <a:pt x="123650" y="817082"/>
                  </a:lnTo>
                  <a:lnTo>
                    <a:pt x="129438" y="815370"/>
                  </a:lnTo>
                  <a:lnTo>
                    <a:pt x="137152" y="815340"/>
                  </a:lnTo>
                  <a:lnTo>
                    <a:pt x="137160" y="840844"/>
                  </a:lnTo>
                  <a:lnTo>
                    <a:pt x="138007" y="843350"/>
                  </a:lnTo>
                  <a:lnTo>
                    <a:pt x="141205" y="848391"/>
                  </a:lnTo>
                  <a:lnTo>
                    <a:pt x="141551" y="850921"/>
                  </a:lnTo>
                  <a:lnTo>
                    <a:pt x="140933" y="853454"/>
                  </a:lnTo>
                  <a:lnTo>
                    <a:pt x="138837" y="858526"/>
                  </a:lnTo>
                  <a:lnTo>
                    <a:pt x="137657" y="866142"/>
                  </a:lnTo>
                  <a:lnTo>
                    <a:pt x="137225" y="878840"/>
                  </a:lnTo>
                  <a:lnTo>
                    <a:pt x="136356" y="880534"/>
                  </a:lnTo>
                  <a:lnTo>
                    <a:pt x="134931" y="881663"/>
                  </a:lnTo>
                  <a:lnTo>
                    <a:pt x="133134" y="882415"/>
                  </a:lnTo>
                  <a:lnTo>
                    <a:pt x="131937" y="883763"/>
                  </a:lnTo>
                  <a:lnTo>
                    <a:pt x="131137" y="885509"/>
                  </a:lnTo>
                  <a:lnTo>
                    <a:pt x="130250" y="889706"/>
                  </a:lnTo>
                  <a:lnTo>
                    <a:pt x="129548" y="906342"/>
                  </a:lnTo>
                  <a:lnTo>
                    <a:pt x="121924" y="914396"/>
                  </a:lnTo>
                  <a:lnTo>
                    <a:pt x="121922" y="914398"/>
                  </a:lnTo>
                  <a:lnTo>
                    <a:pt x="121922" y="914399"/>
                  </a:lnTo>
                  <a:lnTo>
                    <a:pt x="121922" y="914399"/>
                  </a:lnTo>
                  <a:lnTo>
                    <a:pt x="121920" y="914400"/>
                  </a:lnTo>
                  <a:lnTo>
                    <a:pt x="128482" y="914400"/>
                  </a:lnTo>
                  <a:lnTo>
                    <a:pt x="128834" y="913553"/>
                  </a:lnTo>
                  <a:lnTo>
                    <a:pt x="129478" y="906640"/>
                  </a:lnTo>
                  <a:lnTo>
                    <a:pt x="129532" y="896267"/>
                  </a:lnTo>
                  <a:lnTo>
                    <a:pt x="130380" y="894692"/>
                  </a:lnTo>
                  <a:lnTo>
                    <a:pt x="131794" y="893641"/>
                  </a:lnTo>
                  <a:lnTo>
                    <a:pt x="133582" y="892941"/>
                  </a:lnTo>
                  <a:lnTo>
                    <a:pt x="134775" y="891627"/>
                  </a:lnTo>
                  <a:lnTo>
                    <a:pt x="135570" y="889905"/>
                  </a:lnTo>
                  <a:lnTo>
                    <a:pt x="136100" y="887910"/>
                  </a:lnTo>
                  <a:lnTo>
                    <a:pt x="138947" y="883435"/>
                  </a:lnTo>
                  <a:lnTo>
                    <a:pt x="143627" y="877709"/>
                  </a:lnTo>
                  <a:lnTo>
                    <a:pt x="144268" y="874669"/>
                  </a:lnTo>
                  <a:lnTo>
                    <a:pt x="144439" y="872673"/>
                  </a:lnTo>
                  <a:lnTo>
                    <a:pt x="145399" y="871342"/>
                  </a:lnTo>
                  <a:lnTo>
                    <a:pt x="146885" y="870455"/>
                  </a:lnTo>
                  <a:lnTo>
                    <a:pt x="148724" y="869863"/>
                  </a:lnTo>
                  <a:lnTo>
                    <a:pt x="149949" y="868622"/>
                  </a:lnTo>
                  <a:lnTo>
                    <a:pt x="150766" y="866948"/>
                  </a:lnTo>
                  <a:lnTo>
                    <a:pt x="152398" y="861069"/>
                  </a:lnTo>
                  <a:lnTo>
                    <a:pt x="152398" y="861066"/>
                  </a:lnTo>
                  <a:lnTo>
                    <a:pt x="152399" y="861064"/>
                  </a:lnTo>
                  <a:lnTo>
                    <a:pt x="152399" y="861063"/>
                  </a:lnTo>
                  <a:lnTo>
                    <a:pt x="152400" y="861060"/>
                  </a:lnTo>
                  <a:lnTo>
                    <a:pt x="152400" y="871666"/>
                  </a:lnTo>
                  <a:lnTo>
                    <a:pt x="151553" y="874057"/>
                  </a:lnTo>
                  <a:lnTo>
                    <a:pt x="147163" y="881468"/>
                  </a:lnTo>
                  <a:lnTo>
                    <a:pt x="145839" y="886499"/>
                  </a:lnTo>
                  <a:lnTo>
                    <a:pt x="144144" y="902711"/>
                  </a:lnTo>
                  <a:lnTo>
                    <a:pt x="137039" y="927032"/>
                  </a:lnTo>
                  <a:lnTo>
                    <a:pt x="131272" y="943111"/>
                  </a:lnTo>
                  <a:lnTo>
                    <a:pt x="129769" y="957347"/>
                  </a:lnTo>
                  <a:lnTo>
                    <a:pt x="129642" y="962557"/>
                  </a:lnTo>
                  <a:lnTo>
                    <a:pt x="128761" y="964284"/>
                  </a:lnTo>
                  <a:lnTo>
                    <a:pt x="127328" y="965436"/>
                  </a:lnTo>
                  <a:lnTo>
                    <a:pt x="122988" y="967285"/>
                  </a:lnTo>
                  <a:lnTo>
                    <a:pt x="122633" y="968283"/>
                  </a:lnTo>
                  <a:lnTo>
                    <a:pt x="121922" y="975331"/>
                  </a:lnTo>
                  <a:lnTo>
                    <a:pt x="121922" y="971306"/>
                  </a:lnTo>
                  <a:lnTo>
                    <a:pt x="122767" y="970118"/>
                  </a:lnTo>
                  <a:lnTo>
                    <a:pt x="124178" y="969325"/>
                  </a:lnTo>
                  <a:lnTo>
                    <a:pt x="128482" y="968053"/>
                  </a:lnTo>
                  <a:lnTo>
                    <a:pt x="128834" y="967102"/>
                  </a:lnTo>
                  <a:lnTo>
                    <a:pt x="129227" y="963788"/>
                  </a:lnTo>
                  <a:lnTo>
                    <a:pt x="130177" y="961719"/>
                  </a:lnTo>
                  <a:lnTo>
                    <a:pt x="137787" y="950056"/>
                  </a:lnTo>
                  <a:lnTo>
                    <a:pt x="144966" y="936536"/>
                  </a:lnTo>
                  <a:lnTo>
                    <a:pt x="152456" y="924063"/>
                  </a:lnTo>
                  <a:lnTo>
                    <a:pt x="160036" y="912748"/>
                  </a:lnTo>
                  <a:lnTo>
                    <a:pt x="167644" y="898670"/>
                  </a:lnTo>
                  <a:lnTo>
                    <a:pt x="185420" y="863571"/>
                  </a:lnTo>
                  <a:lnTo>
                    <a:pt x="193040" y="852397"/>
                  </a:lnTo>
                  <a:lnTo>
                    <a:pt x="195861" y="846485"/>
                  </a:lnTo>
                  <a:lnTo>
                    <a:pt x="196615" y="843723"/>
                  </a:lnTo>
                  <a:lnTo>
                    <a:pt x="199709" y="838397"/>
                  </a:lnTo>
                  <a:lnTo>
                    <a:pt x="206210" y="830638"/>
                  </a:lnTo>
                  <a:lnTo>
                    <a:pt x="213355" y="822965"/>
                  </a:lnTo>
                  <a:lnTo>
                    <a:pt x="213356" y="822963"/>
                  </a:lnTo>
                  <a:lnTo>
                    <a:pt x="213358" y="822962"/>
                  </a:lnTo>
                  <a:lnTo>
                    <a:pt x="213358" y="822961"/>
                  </a:lnTo>
                  <a:lnTo>
                    <a:pt x="213360" y="822960"/>
                  </a:lnTo>
                  <a:lnTo>
                    <a:pt x="213360" y="822960"/>
                  </a:lnTo>
                  <a:lnTo>
                    <a:pt x="213360" y="827006"/>
                  </a:lnTo>
                  <a:lnTo>
                    <a:pt x="212513" y="829044"/>
                  </a:lnTo>
                  <a:lnTo>
                    <a:pt x="208123" y="835957"/>
                  </a:lnTo>
                  <a:lnTo>
                    <a:pt x="205600" y="843368"/>
                  </a:lnTo>
                  <a:lnTo>
                    <a:pt x="200712" y="850926"/>
                  </a:lnTo>
                  <a:lnTo>
                    <a:pt x="194416" y="867649"/>
                  </a:lnTo>
                  <a:lnTo>
                    <a:pt x="187615" y="881827"/>
                  </a:lnTo>
                  <a:lnTo>
                    <a:pt x="180238" y="896753"/>
                  </a:lnTo>
                  <a:lnTo>
                    <a:pt x="177473" y="904581"/>
                  </a:lnTo>
                  <a:lnTo>
                    <a:pt x="175398" y="911730"/>
                  </a:lnTo>
                  <a:lnTo>
                    <a:pt x="169468" y="924427"/>
                  </a:lnTo>
                  <a:lnTo>
                    <a:pt x="163196" y="933928"/>
                  </a:lnTo>
                  <a:lnTo>
                    <a:pt x="161432" y="939448"/>
                  </a:lnTo>
                  <a:lnTo>
                    <a:pt x="160057" y="952045"/>
                  </a:lnTo>
                  <a:lnTo>
                    <a:pt x="152404" y="960116"/>
                  </a:lnTo>
                  <a:lnTo>
                    <a:pt x="152402" y="960117"/>
                  </a:lnTo>
                  <a:lnTo>
                    <a:pt x="152402" y="960118"/>
                  </a:lnTo>
                  <a:lnTo>
                    <a:pt x="152400" y="960119"/>
                  </a:lnTo>
                  <a:lnTo>
                    <a:pt x="152400" y="960120"/>
                  </a:lnTo>
                  <a:lnTo>
                    <a:pt x="141049" y="960120"/>
                  </a:lnTo>
                  <a:lnTo>
                    <a:pt x="138907" y="960967"/>
                  </a:lnTo>
                  <a:lnTo>
                    <a:pt x="130999" y="966204"/>
                  </a:lnTo>
                  <a:lnTo>
                    <a:pt x="127126" y="968409"/>
                  </a:lnTo>
                  <a:lnTo>
                    <a:pt x="118308" y="973117"/>
                  </a:lnTo>
                  <a:lnTo>
                    <a:pt x="99060" y="9829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427"/>
            <p:cNvSpPr/>
            <p:nvPr/>
          </p:nvSpPr>
          <p:spPr>
            <a:xfrm>
              <a:off x="3566161" y="4290060"/>
              <a:ext cx="30480" cy="350521"/>
            </a:xfrm>
            <a:custGeom>
              <a:avLst/>
              <a:gdLst/>
              <a:ahLst/>
              <a:cxnLst/>
              <a:rect l="0" t="0" r="0" b="0"/>
              <a:pathLst>
                <a:path w="30480" h="350521">
                  <a:moveTo>
                    <a:pt x="30479" y="22860"/>
                  </a:moveTo>
                  <a:lnTo>
                    <a:pt x="30479" y="16299"/>
                  </a:lnTo>
                  <a:lnTo>
                    <a:pt x="29632" y="15100"/>
                  </a:lnTo>
                  <a:lnTo>
                    <a:pt x="28222" y="13453"/>
                  </a:lnTo>
                  <a:lnTo>
                    <a:pt x="23918" y="8772"/>
                  </a:lnTo>
                  <a:lnTo>
                    <a:pt x="23330" y="5874"/>
                  </a:lnTo>
                  <a:lnTo>
                    <a:pt x="23173" y="3916"/>
                  </a:lnTo>
                  <a:lnTo>
                    <a:pt x="22222" y="2611"/>
                  </a:lnTo>
                  <a:lnTo>
                    <a:pt x="20741" y="1741"/>
                  </a:lnTo>
                  <a:lnTo>
                    <a:pt x="15303" y="20"/>
                  </a:lnTo>
                  <a:lnTo>
                    <a:pt x="15248" y="3"/>
                  </a:lnTo>
                  <a:lnTo>
                    <a:pt x="15243" y="2"/>
                  </a:lnTo>
                  <a:lnTo>
                    <a:pt x="15239" y="0"/>
                  </a:lnTo>
                  <a:lnTo>
                    <a:pt x="8678" y="6561"/>
                  </a:lnTo>
                  <a:lnTo>
                    <a:pt x="8089" y="9407"/>
                  </a:lnTo>
                  <a:lnTo>
                    <a:pt x="7646" y="18944"/>
                  </a:lnTo>
                  <a:lnTo>
                    <a:pt x="7622" y="33123"/>
                  </a:lnTo>
                  <a:lnTo>
                    <a:pt x="6774" y="36475"/>
                  </a:lnTo>
                  <a:lnTo>
                    <a:pt x="5363" y="40403"/>
                  </a:lnTo>
                  <a:lnTo>
                    <a:pt x="3575" y="44716"/>
                  </a:lnTo>
                  <a:lnTo>
                    <a:pt x="2383" y="48437"/>
                  </a:lnTo>
                  <a:lnTo>
                    <a:pt x="1589" y="51765"/>
                  </a:lnTo>
                  <a:lnTo>
                    <a:pt x="706" y="58567"/>
                  </a:lnTo>
                  <a:lnTo>
                    <a:pt x="313" y="67234"/>
                  </a:lnTo>
                  <a:lnTo>
                    <a:pt x="93" y="81634"/>
                  </a:lnTo>
                  <a:lnTo>
                    <a:pt x="0" y="157481"/>
                  </a:lnTo>
                  <a:lnTo>
                    <a:pt x="846" y="162561"/>
                  </a:lnTo>
                  <a:lnTo>
                    <a:pt x="2257" y="167641"/>
                  </a:lnTo>
                  <a:lnTo>
                    <a:pt x="4044" y="172721"/>
                  </a:lnTo>
                  <a:lnTo>
                    <a:pt x="5236" y="177801"/>
                  </a:lnTo>
                  <a:lnTo>
                    <a:pt x="6031" y="182881"/>
                  </a:lnTo>
                  <a:lnTo>
                    <a:pt x="6914" y="192194"/>
                  </a:lnTo>
                  <a:lnTo>
                    <a:pt x="7410" y="203044"/>
                  </a:lnTo>
                  <a:lnTo>
                    <a:pt x="7601" y="230503"/>
                  </a:lnTo>
                  <a:lnTo>
                    <a:pt x="7611" y="237348"/>
                  </a:lnTo>
                  <a:lnTo>
                    <a:pt x="8461" y="241206"/>
                  </a:lnTo>
                  <a:lnTo>
                    <a:pt x="9873" y="245471"/>
                  </a:lnTo>
                  <a:lnTo>
                    <a:pt x="11661" y="250007"/>
                  </a:lnTo>
                  <a:lnTo>
                    <a:pt x="12854" y="253878"/>
                  </a:lnTo>
                  <a:lnTo>
                    <a:pt x="13649" y="257305"/>
                  </a:lnTo>
                  <a:lnTo>
                    <a:pt x="14533" y="264218"/>
                  </a:lnTo>
                  <a:lnTo>
                    <a:pt x="14925" y="272935"/>
                  </a:lnTo>
                  <a:lnTo>
                    <a:pt x="15146" y="287362"/>
                  </a:lnTo>
                  <a:lnTo>
                    <a:pt x="15230" y="306924"/>
                  </a:lnTo>
                  <a:lnTo>
                    <a:pt x="14387" y="309603"/>
                  </a:lnTo>
                  <a:lnTo>
                    <a:pt x="12978" y="312236"/>
                  </a:lnTo>
                  <a:lnTo>
                    <a:pt x="11192" y="314837"/>
                  </a:lnTo>
                  <a:lnTo>
                    <a:pt x="10001" y="317418"/>
                  </a:lnTo>
                  <a:lnTo>
                    <a:pt x="9207" y="319986"/>
                  </a:lnTo>
                  <a:lnTo>
                    <a:pt x="8325" y="325096"/>
                  </a:lnTo>
                  <a:lnTo>
                    <a:pt x="7759" y="335275"/>
                  </a:lnTo>
                  <a:lnTo>
                    <a:pt x="7621" y="345099"/>
                  </a:lnTo>
                  <a:lnTo>
                    <a:pt x="7619" y="350520"/>
                  </a:lnTo>
                  <a:lnTo>
                    <a:pt x="11664" y="350520"/>
                  </a:lnTo>
                  <a:lnTo>
                    <a:pt x="12856" y="349674"/>
                  </a:lnTo>
                  <a:lnTo>
                    <a:pt x="13650" y="348263"/>
                  </a:lnTo>
                  <a:lnTo>
                    <a:pt x="14181" y="346476"/>
                  </a:lnTo>
                  <a:lnTo>
                    <a:pt x="15379" y="345283"/>
                  </a:lnTo>
                  <a:lnTo>
                    <a:pt x="17027" y="344489"/>
                  </a:lnTo>
                  <a:lnTo>
                    <a:pt x="18971" y="343959"/>
                  </a:lnTo>
                  <a:lnTo>
                    <a:pt x="20266" y="342760"/>
                  </a:lnTo>
                  <a:lnTo>
                    <a:pt x="21131" y="341113"/>
                  </a:lnTo>
                  <a:lnTo>
                    <a:pt x="22859" y="3352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428"/>
            <p:cNvSpPr/>
            <p:nvPr/>
          </p:nvSpPr>
          <p:spPr>
            <a:xfrm>
              <a:off x="3863340" y="4320541"/>
              <a:ext cx="75857" cy="304664"/>
            </a:xfrm>
            <a:custGeom>
              <a:avLst/>
              <a:gdLst/>
              <a:ahLst/>
              <a:cxnLst/>
              <a:rect l="0" t="0" r="0" b="0"/>
              <a:pathLst>
                <a:path w="75857" h="304664">
                  <a:moveTo>
                    <a:pt x="0" y="7619"/>
                  </a:moveTo>
                  <a:lnTo>
                    <a:pt x="7619" y="0"/>
                  </a:lnTo>
                  <a:lnTo>
                    <a:pt x="7619" y="17912"/>
                  </a:lnTo>
                  <a:lnTo>
                    <a:pt x="9877" y="25176"/>
                  </a:lnTo>
                  <a:lnTo>
                    <a:pt x="11665" y="29483"/>
                  </a:lnTo>
                  <a:lnTo>
                    <a:pt x="12856" y="34895"/>
                  </a:lnTo>
                  <a:lnTo>
                    <a:pt x="13651" y="41044"/>
                  </a:lnTo>
                  <a:lnTo>
                    <a:pt x="14181" y="47682"/>
                  </a:lnTo>
                  <a:lnTo>
                    <a:pt x="15380" y="53801"/>
                  </a:lnTo>
                  <a:lnTo>
                    <a:pt x="17027" y="59574"/>
                  </a:lnTo>
                  <a:lnTo>
                    <a:pt x="18971" y="65116"/>
                  </a:lnTo>
                  <a:lnTo>
                    <a:pt x="20267" y="71351"/>
                  </a:lnTo>
                  <a:lnTo>
                    <a:pt x="21132" y="78047"/>
                  </a:lnTo>
                  <a:lnTo>
                    <a:pt x="21708" y="85051"/>
                  </a:lnTo>
                  <a:lnTo>
                    <a:pt x="22939" y="92260"/>
                  </a:lnTo>
                  <a:lnTo>
                    <a:pt x="24606" y="99607"/>
                  </a:lnTo>
                  <a:lnTo>
                    <a:pt x="26564" y="107045"/>
                  </a:lnTo>
                  <a:lnTo>
                    <a:pt x="27869" y="115390"/>
                  </a:lnTo>
                  <a:lnTo>
                    <a:pt x="28739" y="124340"/>
                  </a:lnTo>
                  <a:lnTo>
                    <a:pt x="29319" y="133693"/>
                  </a:lnTo>
                  <a:lnTo>
                    <a:pt x="30553" y="142468"/>
                  </a:lnTo>
                  <a:lnTo>
                    <a:pt x="32222" y="150859"/>
                  </a:lnTo>
                  <a:lnTo>
                    <a:pt x="34181" y="158992"/>
                  </a:lnTo>
                  <a:lnTo>
                    <a:pt x="35487" y="166955"/>
                  </a:lnTo>
                  <a:lnTo>
                    <a:pt x="36358" y="174803"/>
                  </a:lnTo>
                  <a:lnTo>
                    <a:pt x="36938" y="182575"/>
                  </a:lnTo>
                  <a:lnTo>
                    <a:pt x="38172" y="190296"/>
                  </a:lnTo>
                  <a:lnTo>
                    <a:pt x="39842" y="197984"/>
                  </a:lnTo>
                  <a:lnTo>
                    <a:pt x="41801" y="205649"/>
                  </a:lnTo>
                  <a:lnTo>
                    <a:pt x="43954" y="213300"/>
                  </a:lnTo>
                  <a:lnTo>
                    <a:pt x="48604" y="228573"/>
                  </a:lnTo>
                  <a:lnTo>
                    <a:pt x="50182" y="236202"/>
                  </a:lnTo>
                  <a:lnTo>
                    <a:pt x="51235" y="243827"/>
                  </a:lnTo>
                  <a:lnTo>
                    <a:pt x="51937" y="251451"/>
                  </a:lnTo>
                  <a:lnTo>
                    <a:pt x="53251" y="258227"/>
                  </a:lnTo>
                  <a:lnTo>
                    <a:pt x="54975" y="264438"/>
                  </a:lnTo>
                  <a:lnTo>
                    <a:pt x="56970" y="270272"/>
                  </a:lnTo>
                  <a:lnTo>
                    <a:pt x="59186" y="279012"/>
                  </a:lnTo>
                  <a:lnTo>
                    <a:pt x="59778" y="282528"/>
                  </a:lnTo>
                  <a:lnTo>
                    <a:pt x="61018" y="285718"/>
                  </a:lnTo>
                  <a:lnTo>
                    <a:pt x="62692" y="288692"/>
                  </a:lnTo>
                  <a:lnTo>
                    <a:pt x="64655" y="291521"/>
                  </a:lnTo>
                  <a:lnTo>
                    <a:pt x="66835" y="296923"/>
                  </a:lnTo>
                  <a:lnTo>
                    <a:pt x="67417" y="299548"/>
                  </a:lnTo>
                  <a:lnTo>
                    <a:pt x="68651" y="301298"/>
                  </a:lnTo>
                  <a:lnTo>
                    <a:pt x="70320" y="302465"/>
                  </a:lnTo>
                  <a:lnTo>
                    <a:pt x="75856" y="304663"/>
                  </a:lnTo>
                  <a:lnTo>
                    <a:pt x="73789" y="302481"/>
                  </a:lnTo>
                  <a:lnTo>
                    <a:pt x="72053" y="300714"/>
                  </a:lnTo>
                  <a:lnTo>
                    <a:pt x="70895" y="298689"/>
                  </a:lnTo>
                  <a:lnTo>
                    <a:pt x="68580" y="2895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429"/>
            <p:cNvSpPr/>
            <p:nvPr/>
          </p:nvSpPr>
          <p:spPr>
            <a:xfrm>
              <a:off x="3787140" y="4465320"/>
              <a:ext cx="213361" cy="22759"/>
            </a:xfrm>
            <a:custGeom>
              <a:avLst/>
              <a:gdLst/>
              <a:ahLst/>
              <a:cxnLst/>
              <a:rect l="0" t="0" r="0" b="0"/>
              <a:pathLst>
                <a:path w="213361" h="22759">
                  <a:moveTo>
                    <a:pt x="0" y="0"/>
                  </a:moveTo>
                  <a:lnTo>
                    <a:pt x="6560" y="0"/>
                  </a:lnTo>
                  <a:lnTo>
                    <a:pt x="8607" y="847"/>
                  </a:lnTo>
                  <a:lnTo>
                    <a:pt x="11665" y="2257"/>
                  </a:lnTo>
                  <a:lnTo>
                    <a:pt x="15397" y="4045"/>
                  </a:lnTo>
                  <a:lnTo>
                    <a:pt x="18730" y="5237"/>
                  </a:lnTo>
                  <a:lnTo>
                    <a:pt x="21801" y="6031"/>
                  </a:lnTo>
                  <a:lnTo>
                    <a:pt x="24693" y="6561"/>
                  </a:lnTo>
                  <a:lnTo>
                    <a:pt x="28316" y="6914"/>
                  </a:lnTo>
                  <a:lnTo>
                    <a:pt x="32423" y="7149"/>
                  </a:lnTo>
                  <a:lnTo>
                    <a:pt x="36855" y="7306"/>
                  </a:lnTo>
                  <a:lnTo>
                    <a:pt x="41504" y="8257"/>
                  </a:lnTo>
                  <a:lnTo>
                    <a:pt x="46295" y="9739"/>
                  </a:lnTo>
                  <a:lnTo>
                    <a:pt x="51183" y="11572"/>
                  </a:lnTo>
                  <a:lnTo>
                    <a:pt x="56135" y="12795"/>
                  </a:lnTo>
                  <a:lnTo>
                    <a:pt x="61130" y="13610"/>
                  </a:lnTo>
                  <a:lnTo>
                    <a:pt x="66153" y="14153"/>
                  </a:lnTo>
                  <a:lnTo>
                    <a:pt x="72042" y="15362"/>
                  </a:lnTo>
                  <a:lnTo>
                    <a:pt x="78508" y="17015"/>
                  </a:lnTo>
                  <a:lnTo>
                    <a:pt x="85359" y="18963"/>
                  </a:lnTo>
                  <a:lnTo>
                    <a:pt x="93312" y="20262"/>
                  </a:lnTo>
                  <a:lnTo>
                    <a:pt x="102002" y="21128"/>
                  </a:lnTo>
                  <a:lnTo>
                    <a:pt x="111181" y="21706"/>
                  </a:lnTo>
                  <a:lnTo>
                    <a:pt x="128154" y="22347"/>
                  </a:lnTo>
                  <a:lnTo>
                    <a:pt x="151989" y="22708"/>
                  </a:lnTo>
                  <a:lnTo>
                    <a:pt x="159746" y="22758"/>
                  </a:lnTo>
                  <a:lnTo>
                    <a:pt x="167457" y="21946"/>
                  </a:lnTo>
                  <a:lnTo>
                    <a:pt x="175138" y="20557"/>
                  </a:lnTo>
                  <a:lnTo>
                    <a:pt x="182799" y="18785"/>
                  </a:lnTo>
                  <a:lnTo>
                    <a:pt x="189599" y="17603"/>
                  </a:lnTo>
                  <a:lnTo>
                    <a:pt x="195826" y="16816"/>
                  </a:lnTo>
                  <a:lnTo>
                    <a:pt x="213360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430"/>
            <p:cNvSpPr/>
            <p:nvPr/>
          </p:nvSpPr>
          <p:spPr>
            <a:xfrm>
              <a:off x="4023399" y="4230645"/>
              <a:ext cx="746722" cy="393598"/>
            </a:xfrm>
            <a:custGeom>
              <a:avLst/>
              <a:gdLst/>
              <a:ahLst/>
              <a:cxnLst/>
              <a:rect l="0" t="0" r="0" b="0"/>
              <a:pathLst>
                <a:path w="746722" h="393598">
                  <a:moveTo>
                    <a:pt x="76161" y="288015"/>
                  </a:moveTo>
                  <a:lnTo>
                    <a:pt x="90774" y="295321"/>
                  </a:lnTo>
                  <a:lnTo>
                    <a:pt x="97906" y="302168"/>
                  </a:lnTo>
                  <a:lnTo>
                    <a:pt x="98278" y="301684"/>
                  </a:lnTo>
                  <a:lnTo>
                    <a:pt x="98923" y="296599"/>
                  </a:lnTo>
                  <a:lnTo>
                    <a:pt x="98992" y="291875"/>
                  </a:lnTo>
                  <a:lnTo>
                    <a:pt x="98155" y="290589"/>
                  </a:lnTo>
                  <a:lnTo>
                    <a:pt x="96751" y="289731"/>
                  </a:lnTo>
                  <a:lnTo>
                    <a:pt x="94967" y="289159"/>
                  </a:lnTo>
                  <a:lnTo>
                    <a:pt x="90729" y="286266"/>
                  </a:lnTo>
                  <a:lnTo>
                    <a:pt x="88413" y="284309"/>
                  </a:lnTo>
                  <a:lnTo>
                    <a:pt x="86869" y="282157"/>
                  </a:lnTo>
                  <a:lnTo>
                    <a:pt x="83850" y="275085"/>
                  </a:lnTo>
                  <a:lnTo>
                    <a:pt x="75673" y="265110"/>
                  </a:lnTo>
                  <a:lnTo>
                    <a:pt x="73296" y="262585"/>
                  </a:lnTo>
                  <a:lnTo>
                    <a:pt x="70017" y="260902"/>
                  </a:lnTo>
                  <a:lnTo>
                    <a:pt x="61860" y="259031"/>
                  </a:lnTo>
                  <a:lnTo>
                    <a:pt x="40804" y="257623"/>
                  </a:lnTo>
                  <a:lnTo>
                    <a:pt x="35611" y="257574"/>
                  </a:lnTo>
                  <a:lnTo>
                    <a:pt x="33041" y="258408"/>
                  </a:lnTo>
                  <a:lnTo>
                    <a:pt x="27928" y="261592"/>
                  </a:lnTo>
                  <a:lnTo>
                    <a:pt x="15205" y="272975"/>
                  </a:lnTo>
                  <a:lnTo>
                    <a:pt x="12664" y="275449"/>
                  </a:lnTo>
                  <a:lnTo>
                    <a:pt x="5042" y="287020"/>
                  </a:lnTo>
                  <a:lnTo>
                    <a:pt x="2219" y="294064"/>
                  </a:lnTo>
                  <a:lnTo>
                    <a:pt x="965" y="300864"/>
                  </a:lnTo>
                  <a:lnTo>
                    <a:pt x="407" y="309530"/>
                  </a:lnTo>
                  <a:lnTo>
                    <a:pt x="159" y="319026"/>
                  </a:lnTo>
                  <a:lnTo>
                    <a:pt x="0" y="334875"/>
                  </a:lnTo>
                  <a:lnTo>
                    <a:pt x="2237" y="342991"/>
                  </a:lnTo>
                  <a:lnTo>
                    <a:pt x="6052" y="351396"/>
                  </a:lnTo>
                  <a:lnTo>
                    <a:pt x="15401" y="363690"/>
                  </a:lnTo>
                  <a:lnTo>
                    <a:pt x="17874" y="366405"/>
                  </a:lnTo>
                  <a:lnTo>
                    <a:pt x="20370" y="368215"/>
                  </a:lnTo>
                  <a:lnTo>
                    <a:pt x="27928" y="371609"/>
                  </a:lnTo>
                  <a:lnTo>
                    <a:pt x="35528" y="376755"/>
                  </a:lnTo>
                  <a:lnTo>
                    <a:pt x="40604" y="378255"/>
                  </a:lnTo>
                  <a:lnTo>
                    <a:pt x="55842" y="379350"/>
                  </a:lnTo>
                  <a:lnTo>
                    <a:pt x="58381" y="378538"/>
                  </a:lnTo>
                  <a:lnTo>
                    <a:pt x="78858" y="366452"/>
                  </a:lnTo>
                  <a:lnTo>
                    <a:pt x="90930" y="356535"/>
                  </a:lnTo>
                  <a:lnTo>
                    <a:pt x="93627" y="354015"/>
                  </a:lnTo>
                  <a:lnTo>
                    <a:pt x="101468" y="342379"/>
                  </a:lnTo>
                  <a:lnTo>
                    <a:pt x="104342" y="335319"/>
                  </a:lnTo>
                  <a:lnTo>
                    <a:pt x="106466" y="328512"/>
                  </a:lnTo>
                  <a:lnTo>
                    <a:pt x="110232" y="319843"/>
                  </a:lnTo>
                  <a:lnTo>
                    <a:pt x="117113" y="309488"/>
                  </a:lnTo>
                  <a:lnTo>
                    <a:pt x="119761" y="303767"/>
                  </a:lnTo>
                  <a:lnTo>
                    <a:pt x="121253" y="295787"/>
                  </a:lnTo>
                  <a:lnTo>
                    <a:pt x="121798" y="283802"/>
                  </a:lnTo>
                  <a:lnTo>
                    <a:pt x="121877" y="280528"/>
                  </a:lnTo>
                  <a:lnTo>
                    <a:pt x="121880" y="284480"/>
                  </a:lnTo>
                  <a:lnTo>
                    <a:pt x="121034" y="286505"/>
                  </a:lnTo>
                  <a:lnTo>
                    <a:pt x="116644" y="293400"/>
                  </a:lnTo>
                  <a:lnTo>
                    <a:pt x="114121" y="300806"/>
                  </a:lnTo>
                  <a:lnTo>
                    <a:pt x="109233" y="308362"/>
                  </a:lnTo>
                  <a:lnTo>
                    <a:pt x="107793" y="313427"/>
                  </a:lnTo>
                  <a:lnTo>
                    <a:pt x="108256" y="316810"/>
                  </a:lnTo>
                  <a:lnTo>
                    <a:pt x="112105" y="328814"/>
                  </a:lnTo>
                  <a:lnTo>
                    <a:pt x="113303" y="335217"/>
                  </a:lnTo>
                  <a:lnTo>
                    <a:pt x="116093" y="340885"/>
                  </a:lnTo>
                  <a:lnTo>
                    <a:pt x="124782" y="351423"/>
                  </a:lnTo>
                  <a:lnTo>
                    <a:pt x="128049" y="353147"/>
                  </a:lnTo>
                  <a:lnTo>
                    <a:pt x="136193" y="355063"/>
                  </a:lnTo>
                  <a:lnTo>
                    <a:pt x="157936" y="356394"/>
                  </a:lnTo>
                  <a:lnTo>
                    <a:pt x="178495" y="356569"/>
                  </a:lnTo>
                  <a:lnTo>
                    <a:pt x="188247" y="356584"/>
                  </a:lnTo>
                  <a:lnTo>
                    <a:pt x="198226" y="354332"/>
                  </a:lnTo>
                  <a:lnTo>
                    <a:pt x="218430" y="345988"/>
                  </a:lnTo>
                  <a:lnTo>
                    <a:pt x="238727" y="336187"/>
                  </a:lnTo>
                  <a:lnTo>
                    <a:pt x="279362" y="315952"/>
                  </a:lnTo>
                  <a:lnTo>
                    <a:pt x="290556" y="308334"/>
                  </a:lnTo>
                  <a:lnTo>
                    <a:pt x="301924" y="299022"/>
                  </a:lnTo>
                  <a:lnTo>
                    <a:pt x="309753" y="295792"/>
                  </a:lnTo>
                  <a:lnTo>
                    <a:pt x="317435" y="290696"/>
                  </a:lnTo>
                  <a:lnTo>
                    <a:pt x="322529" y="289207"/>
                  </a:lnTo>
                  <a:lnTo>
                    <a:pt x="337780" y="288120"/>
                  </a:lnTo>
                  <a:lnTo>
                    <a:pt x="340320" y="288932"/>
                  </a:lnTo>
                  <a:lnTo>
                    <a:pt x="345401" y="292091"/>
                  </a:lnTo>
                  <a:lnTo>
                    <a:pt x="353021" y="298630"/>
                  </a:lnTo>
                  <a:lnTo>
                    <a:pt x="354714" y="301019"/>
                  </a:lnTo>
                  <a:lnTo>
                    <a:pt x="357944" y="308425"/>
                  </a:lnTo>
                  <a:lnTo>
                    <a:pt x="363040" y="315982"/>
                  </a:lnTo>
                  <a:lnTo>
                    <a:pt x="365774" y="324430"/>
                  </a:lnTo>
                  <a:lnTo>
                    <a:pt x="370723" y="336434"/>
                  </a:lnTo>
                  <a:lnTo>
                    <a:pt x="372177" y="342837"/>
                  </a:lnTo>
                  <a:lnTo>
                    <a:pt x="375081" y="348505"/>
                  </a:lnTo>
                  <a:lnTo>
                    <a:pt x="377041" y="351202"/>
                  </a:lnTo>
                  <a:lnTo>
                    <a:pt x="379219" y="356456"/>
                  </a:lnTo>
                  <a:lnTo>
                    <a:pt x="380445" y="364174"/>
                  </a:lnTo>
                  <a:lnTo>
                    <a:pt x="380859" y="374367"/>
                  </a:lnTo>
                  <a:lnTo>
                    <a:pt x="380958" y="386629"/>
                  </a:lnTo>
                  <a:lnTo>
                    <a:pt x="376915" y="390989"/>
                  </a:lnTo>
                  <a:lnTo>
                    <a:pt x="374877" y="392224"/>
                  </a:lnTo>
                  <a:lnTo>
                    <a:pt x="370355" y="393597"/>
                  </a:lnTo>
                  <a:lnTo>
                    <a:pt x="367964" y="393116"/>
                  </a:lnTo>
                  <a:lnTo>
                    <a:pt x="360553" y="389242"/>
                  </a:lnTo>
                  <a:lnTo>
                    <a:pt x="355522" y="388038"/>
                  </a:lnTo>
                  <a:lnTo>
                    <a:pt x="347930" y="387361"/>
                  </a:lnTo>
                  <a:lnTo>
                    <a:pt x="345393" y="386419"/>
                  </a:lnTo>
                  <a:lnTo>
                    <a:pt x="340318" y="383114"/>
                  </a:lnTo>
                  <a:lnTo>
                    <a:pt x="330160" y="374942"/>
                  </a:lnTo>
                  <a:lnTo>
                    <a:pt x="325081" y="373216"/>
                  </a:lnTo>
                  <a:lnTo>
                    <a:pt x="323387" y="371909"/>
                  </a:lnTo>
                  <a:lnTo>
                    <a:pt x="322258" y="370191"/>
                  </a:lnTo>
                  <a:lnTo>
                    <a:pt x="321506" y="368199"/>
                  </a:lnTo>
                  <a:lnTo>
                    <a:pt x="315062" y="358919"/>
                  </a:lnTo>
                  <a:lnTo>
                    <a:pt x="313573" y="353959"/>
                  </a:lnTo>
                  <a:lnTo>
                    <a:pt x="314022" y="351451"/>
                  </a:lnTo>
                  <a:lnTo>
                    <a:pt x="318700" y="343029"/>
                  </a:lnTo>
                  <a:lnTo>
                    <a:pt x="325448" y="331033"/>
                  </a:lnTo>
                  <a:lnTo>
                    <a:pt x="335314" y="318965"/>
                  </a:lnTo>
                  <a:lnTo>
                    <a:pt x="345140" y="308756"/>
                  </a:lnTo>
                  <a:lnTo>
                    <a:pt x="447004" y="206732"/>
                  </a:lnTo>
                  <a:lnTo>
                    <a:pt x="452083" y="200807"/>
                  </a:lnTo>
                  <a:lnTo>
                    <a:pt x="457162" y="194316"/>
                  </a:lnTo>
                  <a:lnTo>
                    <a:pt x="462242" y="187449"/>
                  </a:lnTo>
                  <a:lnTo>
                    <a:pt x="470144" y="175304"/>
                  </a:lnTo>
                  <a:lnTo>
                    <a:pt x="476478" y="164261"/>
                  </a:lnTo>
                  <a:lnTo>
                    <a:pt x="482115" y="153709"/>
                  </a:lnTo>
                  <a:lnTo>
                    <a:pt x="483957" y="147678"/>
                  </a:lnTo>
                  <a:lnTo>
                    <a:pt x="485185" y="141117"/>
                  </a:lnTo>
                  <a:lnTo>
                    <a:pt x="486004" y="134203"/>
                  </a:lnTo>
                  <a:lnTo>
                    <a:pt x="486913" y="122005"/>
                  </a:lnTo>
                  <a:lnTo>
                    <a:pt x="487318" y="110940"/>
                  </a:lnTo>
                  <a:lnTo>
                    <a:pt x="487545" y="94343"/>
                  </a:lnTo>
                  <a:lnTo>
                    <a:pt x="487640" y="31570"/>
                  </a:lnTo>
                  <a:lnTo>
                    <a:pt x="486794" y="27306"/>
                  </a:lnTo>
                  <a:lnTo>
                    <a:pt x="482404" y="17257"/>
                  </a:lnTo>
                  <a:lnTo>
                    <a:pt x="480727" y="8918"/>
                  </a:lnTo>
                  <a:lnTo>
                    <a:pt x="480335" y="3670"/>
                  </a:lnTo>
                  <a:lnTo>
                    <a:pt x="479384" y="1932"/>
                  </a:lnTo>
                  <a:lnTo>
                    <a:pt x="477903" y="773"/>
                  </a:lnTo>
                  <a:lnTo>
                    <a:pt x="476069" y="0"/>
                  </a:lnTo>
                  <a:lnTo>
                    <a:pt x="474846" y="332"/>
                  </a:lnTo>
                  <a:lnTo>
                    <a:pt x="474032" y="1400"/>
                  </a:lnTo>
                  <a:lnTo>
                    <a:pt x="473488" y="2958"/>
                  </a:lnTo>
                  <a:lnTo>
                    <a:pt x="468678" y="9197"/>
                  </a:lnTo>
                  <a:lnTo>
                    <a:pt x="467379" y="12390"/>
                  </a:lnTo>
                  <a:lnTo>
                    <a:pt x="465936" y="20453"/>
                  </a:lnTo>
                  <a:lnTo>
                    <a:pt x="465294" y="29681"/>
                  </a:lnTo>
                  <a:lnTo>
                    <a:pt x="464162" y="40273"/>
                  </a:lnTo>
                  <a:lnTo>
                    <a:pt x="462675" y="46654"/>
                  </a:lnTo>
                  <a:lnTo>
                    <a:pt x="460837" y="53448"/>
                  </a:lnTo>
                  <a:lnTo>
                    <a:pt x="459611" y="61364"/>
                  </a:lnTo>
                  <a:lnTo>
                    <a:pt x="458795" y="70027"/>
                  </a:lnTo>
                  <a:lnTo>
                    <a:pt x="458250" y="79190"/>
                  </a:lnTo>
                  <a:lnTo>
                    <a:pt x="457645" y="96144"/>
                  </a:lnTo>
                  <a:lnTo>
                    <a:pt x="457484" y="104221"/>
                  </a:lnTo>
                  <a:lnTo>
                    <a:pt x="456530" y="112992"/>
                  </a:lnTo>
                  <a:lnTo>
                    <a:pt x="455047" y="122227"/>
                  </a:lnTo>
                  <a:lnTo>
                    <a:pt x="453211" y="131770"/>
                  </a:lnTo>
                  <a:lnTo>
                    <a:pt x="451988" y="141518"/>
                  </a:lnTo>
                  <a:lnTo>
                    <a:pt x="451172" y="151404"/>
                  </a:lnTo>
                  <a:lnTo>
                    <a:pt x="450629" y="161381"/>
                  </a:lnTo>
                  <a:lnTo>
                    <a:pt x="450024" y="181498"/>
                  </a:lnTo>
                  <a:lnTo>
                    <a:pt x="449863" y="191604"/>
                  </a:lnTo>
                  <a:lnTo>
                    <a:pt x="450602" y="200881"/>
                  </a:lnTo>
                  <a:lnTo>
                    <a:pt x="451943" y="209606"/>
                  </a:lnTo>
                  <a:lnTo>
                    <a:pt x="453681" y="217963"/>
                  </a:lnTo>
                  <a:lnTo>
                    <a:pt x="454842" y="226920"/>
                  </a:lnTo>
                  <a:lnTo>
                    <a:pt x="455615" y="236278"/>
                  </a:lnTo>
                  <a:lnTo>
                    <a:pt x="456130" y="245904"/>
                  </a:lnTo>
                  <a:lnTo>
                    <a:pt x="457321" y="254861"/>
                  </a:lnTo>
                  <a:lnTo>
                    <a:pt x="458960" y="263373"/>
                  </a:lnTo>
                  <a:lnTo>
                    <a:pt x="460901" y="271587"/>
                  </a:lnTo>
                  <a:lnTo>
                    <a:pt x="462194" y="279603"/>
                  </a:lnTo>
                  <a:lnTo>
                    <a:pt x="463056" y="287487"/>
                  </a:lnTo>
                  <a:lnTo>
                    <a:pt x="463631" y="295283"/>
                  </a:lnTo>
                  <a:lnTo>
                    <a:pt x="464014" y="302174"/>
                  </a:lnTo>
                  <a:lnTo>
                    <a:pt x="464441" y="314346"/>
                  </a:lnTo>
                  <a:lnTo>
                    <a:pt x="464713" y="335110"/>
                  </a:lnTo>
                  <a:lnTo>
                    <a:pt x="464751" y="342249"/>
                  </a:lnTo>
                  <a:lnTo>
                    <a:pt x="465608" y="345338"/>
                  </a:lnTo>
                  <a:lnTo>
                    <a:pt x="471339" y="354946"/>
                  </a:lnTo>
                  <a:lnTo>
                    <a:pt x="471929" y="358120"/>
                  </a:lnTo>
                  <a:lnTo>
                    <a:pt x="472308" y="363011"/>
                  </a:lnTo>
                  <a:lnTo>
                    <a:pt x="473185" y="362566"/>
                  </a:lnTo>
                  <a:lnTo>
                    <a:pt x="478953" y="357549"/>
                  </a:lnTo>
                  <a:lnTo>
                    <a:pt x="483750" y="348787"/>
                  </a:lnTo>
                  <a:lnTo>
                    <a:pt x="485911" y="342401"/>
                  </a:lnTo>
                  <a:lnTo>
                    <a:pt x="487719" y="335893"/>
                  </a:lnTo>
                  <a:lnTo>
                    <a:pt x="491345" y="327357"/>
                  </a:lnTo>
                  <a:lnTo>
                    <a:pt x="495778" y="317918"/>
                  </a:lnTo>
                  <a:lnTo>
                    <a:pt x="513072" y="282901"/>
                  </a:lnTo>
                  <a:lnTo>
                    <a:pt x="520392" y="272760"/>
                  </a:lnTo>
                  <a:lnTo>
                    <a:pt x="524715" y="267685"/>
                  </a:lnTo>
                  <a:lnTo>
                    <a:pt x="527597" y="262609"/>
                  </a:lnTo>
                  <a:lnTo>
                    <a:pt x="530799" y="252452"/>
                  </a:lnTo>
                  <a:lnTo>
                    <a:pt x="533347" y="248220"/>
                  </a:lnTo>
                  <a:lnTo>
                    <a:pt x="543328" y="238218"/>
                  </a:lnTo>
                  <a:lnTo>
                    <a:pt x="545086" y="235344"/>
                  </a:lnTo>
                  <a:lnTo>
                    <a:pt x="546258" y="232581"/>
                  </a:lnTo>
                  <a:lnTo>
                    <a:pt x="547886" y="230739"/>
                  </a:lnTo>
                  <a:lnTo>
                    <a:pt x="549817" y="229511"/>
                  </a:lnTo>
                  <a:lnTo>
                    <a:pt x="551952" y="228692"/>
                  </a:lnTo>
                  <a:lnTo>
                    <a:pt x="553374" y="227300"/>
                  </a:lnTo>
                  <a:lnTo>
                    <a:pt x="554323" y="225525"/>
                  </a:lnTo>
                  <a:lnTo>
                    <a:pt x="554956" y="223495"/>
                  </a:lnTo>
                  <a:lnTo>
                    <a:pt x="556224" y="222142"/>
                  </a:lnTo>
                  <a:lnTo>
                    <a:pt x="557916" y="221240"/>
                  </a:lnTo>
                  <a:lnTo>
                    <a:pt x="562671" y="219791"/>
                  </a:lnTo>
                  <a:lnTo>
                    <a:pt x="571117" y="219445"/>
                  </a:lnTo>
                  <a:lnTo>
                    <a:pt x="571452" y="230787"/>
                  </a:lnTo>
                  <a:lnTo>
                    <a:pt x="570609" y="232083"/>
                  </a:lnTo>
                  <a:lnTo>
                    <a:pt x="569199" y="232947"/>
                  </a:lnTo>
                  <a:lnTo>
                    <a:pt x="567413" y="233523"/>
                  </a:lnTo>
                  <a:lnTo>
                    <a:pt x="563171" y="236421"/>
                  </a:lnTo>
                  <a:lnTo>
                    <a:pt x="560855" y="238380"/>
                  </a:lnTo>
                  <a:lnTo>
                    <a:pt x="559310" y="240531"/>
                  </a:lnTo>
                  <a:lnTo>
                    <a:pt x="556289" y="247605"/>
                  </a:lnTo>
                  <a:lnTo>
                    <a:pt x="552582" y="252558"/>
                  </a:lnTo>
                  <a:lnTo>
                    <a:pt x="545855" y="257581"/>
                  </a:lnTo>
                  <a:lnTo>
                    <a:pt x="527739" y="267704"/>
                  </a:lnTo>
                  <a:lnTo>
                    <a:pt x="508700" y="277857"/>
                  </a:lnTo>
                  <a:lnTo>
                    <a:pt x="498773" y="284629"/>
                  </a:lnTo>
                  <a:lnTo>
                    <a:pt x="490469" y="287859"/>
                  </a:lnTo>
                  <a:lnTo>
                    <a:pt x="482646" y="292955"/>
                  </a:lnTo>
                  <a:lnTo>
                    <a:pt x="474966" y="295688"/>
                  </a:lnTo>
                  <a:lnTo>
                    <a:pt x="464913" y="303153"/>
                  </a:lnTo>
                  <a:lnTo>
                    <a:pt x="464792" y="309807"/>
                  </a:lnTo>
                  <a:lnTo>
                    <a:pt x="465636" y="310163"/>
                  </a:lnTo>
                  <a:lnTo>
                    <a:pt x="475388" y="310782"/>
                  </a:lnTo>
                  <a:lnTo>
                    <a:pt x="482693" y="310847"/>
                  </a:lnTo>
                  <a:lnTo>
                    <a:pt x="503567" y="316903"/>
                  </a:lnTo>
                  <a:lnTo>
                    <a:pt x="523336" y="318181"/>
                  </a:lnTo>
                  <a:lnTo>
                    <a:pt x="533421" y="320613"/>
                  </a:lnTo>
                  <a:lnTo>
                    <a:pt x="543548" y="323670"/>
                  </a:lnTo>
                  <a:lnTo>
                    <a:pt x="566104" y="325633"/>
                  </a:lnTo>
                  <a:lnTo>
                    <a:pt x="585114" y="325972"/>
                  </a:lnTo>
                  <a:lnTo>
                    <a:pt x="606708" y="326087"/>
                  </a:lnTo>
                  <a:lnTo>
                    <a:pt x="617041" y="328361"/>
                  </a:lnTo>
                  <a:lnTo>
                    <a:pt x="627279" y="331347"/>
                  </a:lnTo>
                  <a:lnTo>
                    <a:pt x="647648" y="333264"/>
                  </a:lnTo>
                  <a:lnTo>
                    <a:pt x="652733" y="333421"/>
                  </a:lnTo>
                  <a:lnTo>
                    <a:pt x="656969" y="334372"/>
                  </a:lnTo>
                  <a:lnTo>
                    <a:pt x="667822" y="338910"/>
                  </a:lnTo>
                  <a:lnTo>
                    <a:pt x="687110" y="341033"/>
                  </a:lnTo>
                  <a:lnTo>
                    <a:pt x="703436" y="341327"/>
                  </a:lnTo>
                  <a:lnTo>
                    <a:pt x="705164" y="342183"/>
                  </a:lnTo>
                  <a:lnTo>
                    <a:pt x="706316" y="343601"/>
                  </a:lnTo>
                  <a:lnTo>
                    <a:pt x="707085" y="345392"/>
                  </a:lnTo>
                  <a:lnTo>
                    <a:pt x="708444" y="346587"/>
                  </a:lnTo>
                  <a:lnTo>
                    <a:pt x="710196" y="347383"/>
                  </a:lnTo>
                  <a:lnTo>
                    <a:pt x="715887" y="348882"/>
                  </a:lnTo>
                  <a:lnTo>
                    <a:pt x="731481" y="348975"/>
                  </a:lnTo>
                  <a:lnTo>
                    <a:pt x="731481" y="364188"/>
                  </a:lnTo>
                  <a:lnTo>
                    <a:pt x="738042" y="370774"/>
                  </a:lnTo>
                  <a:lnTo>
                    <a:pt x="738395" y="370281"/>
                  </a:lnTo>
                  <a:lnTo>
                    <a:pt x="738892" y="365542"/>
                  </a:lnTo>
                  <a:lnTo>
                    <a:pt x="739073" y="353895"/>
                  </a:lnTo>
                  <a:lnTo>
                    <a:pt x="739092" y="346388"/>
                  </a:lnTo>
                  <a:lnTo>
                    <a:pt x="741354" y="339076"/>
                  </a:lnTo>
                  <a:lnTo>
                    <a:pt x="746721" y="32611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431"/>
            <p:cNvSpPr/>
            <p:nvPr/>
          </p:nvSpPr>
          <p:spPr>
            <a:xfrm>
              <a:off x="4960620" y="4145280"/>
              <a:ext cx="213356" cy="662941"/>
            </a:xfrm>
            <a:custGeom>
              <a:avLst/>
              <a:gdLst/>
              <a:ahLst/>
              <a:cxnLst/>
              <a:rect l="0" t="0" r="0" b="0"/>
              <a:pathLst>
                <a:path w="213356" h="662941">
                  <a:moveTo>
                    <a:pt x="198120" y="0"/>
                  </a:moveTo>
                  <a:lnTo>
                    <a:pt x="213344" y="0"/>
                  </a:lnTo>
                  <a:lnTo>
                    <a:pt x="213355" y="4045"/>
                  </a:lnTo>
                  <a:lnTo>
                    <a:pt x="212510" y="6084"/>
                  </a:lnTo>
                  <a:lnTo>
                    <a:pt x="208122" y="12998"/>
                  </a:lnTo>
                  <a:lnTo>
                    <a:pt x="202008" y="33530"/>
                  </a:lnTo>
                  <a:lnTo>
                    <a:pt x="197590" y="44818"/>
                  </a:lnTo>
                  <a:lnTo>
                    <a:pt x="192804" y="56326"/>
                  </a:lnTo>
                  <a:lnTo>
                    <a:pt x="187855" y="69907"/>
                  </a:lnTo>
                  <a:lnTo>
                    <a:pt x="180308" y="91834"/>
                  </a:lnTo>
                  <a:lnTo>
                    <a:pt x="175247" y="109113"/>
                  </a:lnTo>
                  <a:lnTo>
                    <a:pt x="169327" y="128081"/>
                  </a:lnTo>
                  <a:lnTo>
                    <a:pt x="165378" y="137881"/>
                  </a:lnTo>
                  <a:lnTo>
                    <a:pt x="161052" y="147801"/>
                  </a:lnTo>
                  <a:lnTo>
                    <a:pt x="157321" y="157800"/>
                  </a:lnTo>
                  <a:lnTo>
                    <a:pt x="150918" y="177943"/>
                  </a:lnTo>
                  <a:lnTo>
                    <a:pt x="148025" y="188902"/>
                  </a:lnTo>
                  <a:lnTo>
                    <a:pt x="142554" y="212367"/>
                  </a:lnTo>
                  <a:lnTo>
                    <a:pt x="139062" y="223705"/>
                  </a:lnTo>
                  <a:lnTo>
                    <a:pt x="135041" y="234650"/>
                  </a:lnTo>
                  <a:lnTo>
                    <a:pt x="130668" y="245334"/>
                  </a:lnTo>
                  <a:lnTo>
                    <a:pt x="126906" y="256689"/>
                  </a:lnTo>
                  <a:lnTo>
                    <a:pt x="123550" y="268492"/>
                  </a:lnTo>
                  <a:lnTo>
                    <a:pt x="120466" y="280595"/>
                  </a:lnTo>
                  <a:lnTo>
                    <a:pt x="114783" y="305331"/>
                  </a:lnTo>
                  <a:lnTo>
                    <a:pt x="112082" y="317854"/>
                  </a:lnTo>
                  <a:lnTo>
                    <a:pt x="108588" y="329590"/>
                  </a:lnTo>
                  <a:lnTo>
                    <a:pt x="104565" y="340800"/>
                  </a:lnTo>
                  <a:lnTo>
                    <a:pt x="100190" y="351660"/>
                  </a:lnTo>
                  <a:lnTo>
                    <a:pt x="96427" y="363134"/>
                  </a:lnTo>
                  <a:lnTo>
                    <a:pt x="93072" y="375015"/>
                  </a:lnTo>
                  <a:lnTo>
                    <a:pt x="89988" y="387170"/>
                  </a:lnTo>
                  <a:lnTo>
                    <a:pt x="84303" y="411965"/>
                  </a:lnTo>
                  <a:lnTo>
                    <a:pt x="78955" y="436249"/>
                  </a:lnTo>
                  <a:lnTo>
                    <a:pt x="73756" y="458331"/>
                  </a:lnTo>
                  <a:lnTo>
                    <a:pt x="70337" y="468960"/>
                  </a:lnTo>
                  <a:lnTo>
                    <a:pt x="66364" y="479434"/>
                  </a:lnTo>
                  <a:lnTo>
                    <a:pt x="62023" y="489803"/>
                  </a:lnTo>
                  <a:lnTo>
                    <a:pt x="58282" y="499255"/>
                  </a:lnTo>
                  <a:lnTo>
                    <a:pt x="51868" y="516532"/>
                  </a:lnTo>
                  <a:lnTo>
                    <a:pt x="48453" y="532676"/>
                  </a:lnTo>
                  <a:lnTo>
                    <a:pt x="47541" y="540537"/>
                  </a:lnTo>
                  <a:lnTo>
                    <a:pt x="42014" y="556046"/>
                  </a:lnTo>
                  <a:lnTo>
                    <a:pt x="35607" y="570559"/>
                  </a:lnTo>
                  <a:lnTo>
                    <a:pt x="31152" y="588249"/>
                  </a:lnTo>
                  <a:lnTo>
                    <a:pt x="24847" y="604215"/>
                  </a:lnTo>
                  <a:lnTo>
                    <a:pt x="18463" y="618823"/>
                  </a:lnTo>
                  <a:lnTo>
                    <a:pt x="15349" y="628890"/>
                  </a:lnTo>
                  <a:lnTo>
                    <a:pt x="10287" y="637235"/>
                  </a:lnTo>
                  <a:lnTo>
                    <a:pt x="7971" y="646155"/>
                  </a:lnTo>
                  <a:lnTo>
                    <a:pt x="1636" y="653528"/>
                  </a:lnTo>
                  <a:lnTo>
                    <a:pt x="8" y="655311"/>
                  </a:lnTo>
                  <a:lnTo>
                    <a:pt x="0" y="662940"/>
                  </a:lnTo>
                  <a:lnTo>
                    <a:pt x="0" y="648014"/>
                  </a:lnTo>
                  <a:lnTo>
                    <a:pt x="2258" y="645581"/>
                  </a:lnTo>
                  <a:lnTo>
                    <a:pt x="7620" y="6400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432"/>
            <p:cNvSpPr/>
            <p:nvPr/>
          </p:nvSpPr>
          <p:spPr>
            <a:xfrm>
              <a:off x="5326411" y="4312920"/>
              <a:ext cx="190470" cy="235131"/>
            </a:xfrm>
            <a:custGeom>
              <a:avLst/>
              <a:gdLst/>
              <a:ahLst/>
              <a:cxnLst/>
              <a:rect l="0" t="0" r="0" b="0"/>
              <a:pathLst>
                <a:path w="190470" h="235131">
                  <a:moveTo>
                    <a:pt x="76169" y="0"/>
                  </a:moveTo>
                  <a:lnTo>
                    <a:pt x="83787" y="0"/>
                  </a:lnTo>
                  <a:lnTo>
                    <a:pt x="83788" y="4045"/>
                  </a:lnTo>
                  <a:lnTo>
                    <a:pt x="82941" y="6084"/>
                  </a:lnTo>
                  <a:lnTo>
                    <a:pt x="78552" y="12998"/>
                  </a:lnTo>
                  <a:lnTo>
                    <a:pt x="77228" y="17912"/>
                  </a:lnTo>
                  <a:lnTo>
                    <a:pt x="74381" y="22919"/>
                  </a:lnTo>
                  <a:lnTo>
                    <a:pt x="72438" y="25439"/>
                  </a:lnTo>
                  <a:lnTo>
                    <a:pt x="70277" y="30497"/>
                  </a:lnTo>
                  <a:lnTo>
                    <a:pt x="68471" y="36415"/>
                  </a:lnTo>
                  <a:lnTo>
                    <a:pt x="66803" y="40363"/>
                  </a:lnTo>
                  <a:lnTo>
                    <a:pt x="64846" y="44689"/>
                  </a:lnTo>
                  <a:lnTo>
                    <a:pt x="58044" y="58867"/>
                  </a:lnTo>
                  <a:lnTo>
                    <a:pt x="20288" y="134621"/>
                  </a:lnTo>
                  <a:lnTo>
                    <a:pt x="17749" y="138854"/>
                  </a:lnTo>
                  <a:lnTo>
                    <a:pt x="12669" y="145816"/>
                  </a:lnTo>
                  <a:lnTo>
                    <a:pt x="10976" y="149704"/>
                  </a:lnTo>
                  <a:lnTo>
                    <a:pt x="9847" y="153990"/>
                  </a:lnTo>
                  <a:lnTo>
                    <a:pt x="9094" y="158540"/>
                  </a:lnTo>
                  <a:lnTo>
                    <a:pt x="6000" y="165853"/>
                  </a:lnTo>
                  <a:lnTo>
                    <a:pt x="2650" y="171926"/>
                  </a:lnTo>
                  <a:lnTo>
                    <a:pt x="1161" y="177447"/>
                  </a:lnTo>
                  <a:lnTo>
                    <a:pt x="498" y="182723"/>
                  </a:lnTo>
                  <a:lnTo>
                    <a:pt x="205" y="187891"/>
                  </a:lnTo>
                  <a:lnTo>
                    <a:pt x="74" y="193009"/>
                  </a:lnTo>
                  <a:lnTo>
                    <a:pt x="0" y="200651"/>
                  </a:lnTo>
                  <a:lnTo>
                    <a:pt x="837" y="202347"/>
                  </a:lnTo>
                  <a:lnTo>
                    <a:pt x="2241" y="203479"/>
                  </a:lnTo>
                  <a:lnTo>
                    <a:pt x="4024" y="204233"/>
                  </a:lnTo>
                  <a:lnTo>
                    <a:pt x="8262" y="207327"/>
                  </a:lnTo>
                  <a:lnTo>
                    <a:pt x="12969" y="211526"/>
                  </a:lnTo>
                  <a:lnTo>
                    <a:pt x="17882" y="216214"/>
                  </a:lnTo>
                  <a:lnTo>
                    <a:pt x="21225" y="217803"/>
                  </a:lnTo>
                  <a:lnTo>
                    <a:pt x="25146" y="218862"/>
                  </a:lnTo>
                  <a:lnTo>
                    <a:pt x="29454" y="219568"/>
                  </a:lnTo>
                  <a:lnTo>
                    <a:pt x="34018" y="220885"/>
                  </a:lnTo>
                  <a:lnTo>
                    <a:pt x="38756" y="222611"/>
                  </a:lnTo>
                  <a:lnTo>
                    <a:pt x="43607" y="224607"/>
                  </a:lnTo>
                  <a:lnTo>
                    <a:pt x="48534" y="225938"/>
                  </a:lnTo>
                  <a:lnTo>
                    <a:pt x="53513" y="226825"/>
                  </a:lnTo>
                  <a:lnTo>
                    <a:pt x="58525" y="227417"/>
                  </a:lnTo>
                  <a:lnTo>
                    <a:pt x="63560" y="227811"/>
                  </a:lnTo>
                  <a:lnTo>
                    <a:pt x="68610" y="228075"/>
                  </a:lnTo>
                  <a:lnTo>
                    <a:pt x="73669" y="228249"/>
                  </a:lnTo>
                  <a:lnTo>
                    <a:pt x="79582" y="229213"/>
                  </a:lnTo>
                  <a:lnTo>
                    <a:pt x="86064" y="230702"/>
                  </a:lnTo>
                  <a:lnTo>
                    <a:pt x="92926" y="232541"/>
                  </a:lnTo>
                  <a:lnTo>
                    <a:pt x="99194" y="233768"/>
                  </a:lnTo>
                  <a:lnTo>
                    <a:pt x="105066" y="234585"/>
                  </a:lnTo>
                  <a:lnTo>
                    <a:pt x="110673" y="235130"/>
                  </a:lnTo>
                  <a:lnTo>
                    <a:pt x="116105" y="234647"/>
                  </a:lnTo>
                  <a:lnTo>
                    <a:pt x="121420" y="233478"/>
                  </a:lnTo>
                  <a:lnTo>
                    <a:pt x="126657" y="231852"/>
                  </a:lnTo>
                  <a:lnTo>
                    <a:pt x="131840" y="230768"/>
                  </a:lnTo>
                  <a:lnTo>
                    <a:pt x="136990" y="230046"/>
                  </a:lnTo>
                  <a:lnTo>
                    <a:pt x="142117" y="229564"/>
                  </a:lnTo>
                  <a:lnTo>
                    <a:pt x="147227" y="229242"/>
                  </a:lnTo>
                  <a:lnTo>
                    <a:pt x="157421" y="228886"/>
                  </a:lnTo>
                  <a:lnTo>
                    <a:pt x="161664" y="227944"/>
                  </a:lnTo>
                  <a:lnTo>
                    <a:pt x="165339" y="226470"/>
                  </a:lnTo>
                  <a:lnTo>
                    <a:pt x="168635" y="224639"/>
                  </a:lnTo>
                  <a:lnTo>
                    <a:pt x="174557" y="222607"/>
                  </a:lnTo>
                  <a:lnTo>
                    <a:pt x="177321" y="222064"/>
                  </a:lnTo>
                  <a:lnTo>
                    <a:pt x="182650" y="219204"/>
                  </a:lnTo>
                  <a:lnTo>
                    <a:pt x="185256" y="217256"/>
                  </a:lnTo>
                  <a:lnTo>
                    <a:pt x="186994" y="215111"/>
                  </a:lnTo>
                  <a:lnTo>
                    <a:pt x="188152" y="212834"/>
                  </a:lnTo>
                  <a:lnTo>
                    <a:pt x="190469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433"/>
            <p:cNvSpPr/>
            <p:nvPr/>
          </p:nvSpPr>
          <p:spPr>
            <a:xfrm>
              <a:off x="5471160" y="448056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7620" y="0"/>
                  </a:moveTo>
                  <a:lnTo>
                    <a:pt x="7620" y="17912"/>
                  </a:lnTo>
                  <a:lnTo>
                    <a:pt x="6773" y="21254"/>
                  </a:lnTo>
                  <a:lnTo>
                    <a:pt x="5362" y="25176"/>
                  </a:lnTo>
                  <a:lnTo>
                    <a:pt x="3575" y="29484"/>
                  </a:lnTo>
                  <a:lnTo>
                    <a:pt x="2383" y="34049"/>
                  </a:lnTo>
                  <a:lnTo>
                    <a:pt x="1589" y="38786"/>
                  </a:lnTo>
                  <a:lnTo>
                    <a:pt x="1059" y="43637"/>
                  </a:lnTo>
                  <a:lnTo>
                    <a:pt x="706" y="48565"/>
                  </a:lnTo>
                  <a:lnTo>
                    <a:pt x="471" y="53543"/>
                  </a:lnTo>
                  <a:lnTo>
                    <a:pt x="210" y="64437"/>
                  </a:lnTo>
                  <a:lnTo>
                    <a:pt x="0" y="183942"/>
                  </a:lnTo>
                  <a:lnTo>
                    <a:pt x="847" y="190361"/>
                  </a:lnTo>
                  <a:lnTo>
                    <a:pt x="2258" y="196334"/>
                  </a:lnTo>
                  <a:lnTo>
                    <a:pt x="4046" y="202009"/>
                  </a:lnTo>
                  <a:lnTo>
                    <a:pt x="5237" y="207486"/>
                  </a:lnTo>
                  <a:lnTo>
                    <a:pt x="6032" y="212831"/>
                  </a:lnTo>
                  <a:lnTo>
                    <a:pt x="6561" y="218087"/>
                  </a:lnTo>
                  <a:lnTo>
                    <a:pt x="7761" y="221591"/>
                  </a:lnTo>
                  <a:lnTo>
                    <a:pt x="9407" y="223928"/>
                  </a:lnTo>
                  <a:lnTo>
                    <a:pt x="11351" y="225485"/>
                  </a:lnTo>
                  <a:lnTo>
                    <a:pt x="13494" y="227370"/>
                  </a:lnTo>
                  <a:lnTo>
                    <a:pt x="15769" y="229473"/>
                  </a:lnTo>
                  <a:lnTo>
                    <a:pt x="22860" y="2362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434"/>
            <p:cNvSpPr/>
            <p:nvPr/>
          </p:nvSpPr>
          <p:spPr>
            <a:xfrm>
              <a:off x="5821683" y="4152900"/>
              <a:ext cx="906395" cy="571363"/>
            </a:xfrm>
            <a:custGeom>
              <a:avLst/>
              <a:gdLst/>
              <a:ahLst/>
              <a:cxnLst/>
              <a:rect l="0" t="0" r="0" b="0"/>
              <a:pathLst>
                <a:path w="906395" h="571363">
                  <a:moveTo>
                    <a:pt x="7617" y="0"/>
                  </a:moveTo>
                  <a:lnTo>
                    <a:pt x="11662" y="0"/>
                  </a:lnTo>
                  <a:lnTo>
                    <a:pt x="12854" y="846"/>
                  </a:lnTo>
                  <a:lnTo>
                    <a:pt x="13648" y="2258"/>
                  </a:lnTo>
                  <a:lnTo>
                    <a:pt x="14531" y="6083"/>
                  </a:lnTo>
                  <a:lnTo>
                    <a:pt x="14924" y="10606"/>
                  </a:lnTo>
                  <a:lnTo>
                    <a:pt x="15875" y="12998"/>
                  </a:lnTo>
                  <a:lnTo>
                    <a:pt x="19189" y="17912"/>
                  </a:lnTo>
                  <a:lnTo>
                    <a:pt x="21227" y="25176"/>
                  </a:lnTo>
                  <a:lnTo>
                    <a:pt x="22375" y="38786"/>
                  </a:lnTo>
                  <a:lnTo>
                    <a:pt x="22714" y="55801"/>
                  </a:lnTo>
                  <a:lnTo>
                    <a:pt x="22857" y="238680"/>
                  </a:lnTo>
                  <a:lnTo>
                    <a:pt x="22011" y="248867"/>
                  </a:lnTo>
                  <a:lnTo>
                    <a:pt x="20599" y="259045"/>
                  </a:lnTo>
                  <a:lnTo>
                    <a:pt x="18812" y="269216"/>
                  </a:lnTo>
                  <a:lnTo>
                    <a:pt x="17620" y="278538"/>
                  </a:lnTo>
                  <a:lnTo>
                    <a:pt x="16296" y="295668"/>
                  </a:lnTo>
                  <a:lnTo>
                    <a:pt x="15708" y="311748"/>
                  </a:lnTo>
                  <a:lnTo>
                    <a:pt x="14599" y="327361"/>
                  </a:lnTo>
                  <a:lnTo>
                    <a:pt x="10062" y="349585"/>
                  </a:lnTo>
                  <a:lnTo>
                    <a:pt x="7495" y="367270"/>
                  </a:lnTo>
                  <a:lnTo>
                    <a:pt x="2595" y="383236"/>
                  </a:lnTo>
                  <a:lnTo>
                    <a:pt x="767" y="397843"/>
                  </a:lnTo>
                  <a:lnTo>
                    <a:pt x="64" y="415408"/>
                  </a:lnTo>
                  <a:lnTo>
                    <a:pt x="0" y="418956"/>
                  </a:lnTo>
                  <a:lnTo>
                    <a:pt x="4043" y="419057"/>
                  </a:lnTo>
                  <a:lnTo>
                    <a:pt x="6081" y="418225"/>
                  </a:lnTo>
                  <a:lnTo>
                    <a:pt x="12994" y="413008"/>
                  </a:lnTo>
                  <a:lnTo>
                    <a:pt x="17910" y="408491"/>
                  </a:lnTo>
                  <a:lnTo>
                    <a:pt x="28810" y="392608"/>
                  </a:lnTo>
                  <a:lnTo>
                    <a:pt x="40801" y="378137"/>
                  </a:lnTo>
                  <a:lnTo>
                    <a:pt x="50940" y="363124"/>
                  </a:lnTo>
                  <a:lnTo>
                    <a:pt x="64291" y="347952"/>
                  </a:lnTo>
                  <a:lnTo>
                    <a:pt x="78126" y="333578"/>
                  </a:lnTo>
                  <a:lnTo>
                    <a:pt x="108035" y="303451"/>
                  </a:lnTo>
                  <a:lnTo>
                    <a:pt x="110969" y="301361"/>
                  </a:lnTo>
                  <a:lnTo>
                    <a:pt x="120308" y="297731"/>
                  </a:lnTo>
                  <a:lnTo>
                    <a:pt x="125485" y="297343"/>
                  </a:lnTo>
                  <a:lnTo>
                    <a:pt x="127683" y="298136"/>
                  </a:lnTo>
                  <a:lnTo>
                    <a:pt x="132382" y="301274"/>
                  </a:lnTo>
                  <a:lnTo>
                    <a:pt x="133973" y="303296"/>
                  </a:lnTo>
                  <a:lnTo>
                    <a:pt x="135034" y="305490"/>
                  </a:lnTo>
                  <a:lnTo>
                    <a:pt x="135743" y="307801"/>
                  </a:lnTo>
                  <a:lnTo>
                    <a:pt x="137724" y="323674"/>
                  </a:lnTo>
                  <a:lnTo>
                    <a:pt x="143158" y="338144"/>
                  </a:lnTo>
                  <a:lnTo>
                    <a:pt x="150130" y="353156"/>
                  </a:lnTo>
                  <a:lnTo>
                    <a:pt x="162593" y="378473"/>
                  </a:lnTo>
                  <a:lnTo>
                    <a:pt x="167653" y="390884"/>
                  </a:lnTo>
                  <a:lnTo>
                    <a:pt x="172724" y="404020"/>
                  </a:lnTo>
                  <a:lnTo>
                    <a:pt x="180339" y="420935"/>
                  </a:lnTo>
                  <a:lnTo>
                    <a:pt x="190498" y="441821"/>
                  </a:lnTo>
                  <a:lnTo>
                    <a:pt x="200657" y="462252"/>
                  </a:lnTo>
                  <a:lnTo>
                    <a:pt x="208277" y="473466"/>
                  </a:lnTo>
                  <a:lnTo>
                    <a:pt x="215897" y="482152"/>
                  </a:lnTo>
                  <a:lnTo>
                    <a:pt x="218437" y="483994"/>
                  </a:lnTo>
                  <a:lnTo>
                    <a:pt x="223517" y="486042"/>
                  </a:lnTo>
                  <a:lnTo>
                    <a:pt x="248212" y="487584"/>
                  </a:lnTo>
                  <a:lnTo>
                    <a:pt x="253684" y="487637"/>
                  </a:lnTo>
                  <a:lnTo>
                    <a:pt x="256328" y="486805"/>
                  </a:lnTo>
                  <a:lnTo>
                    <a:pt x="261524" y="483622"/>
                  </a:lnTo>
                  <a:lnTo>
                    <a:pt x="266656" y="477128"/>
                  </a:lnTo>
                  <a:lnTo>
                    <a:pt x="276849" y="463206"/>
                  </a:lnTo>
                  <a:lnTo>
                    <a:pt x="288520" y="450889"/>
                  </a:lnTo>
                  <a:lnTo>
                    <a:pt x="295587" y="439155"/>
                  </a:lnTo>
                  <a:lnTo>
                    <a:pt x="300704" y="426320"/>
                  </a:lnTo>
                  <a:lnTo>
                    <a:pt x="304431" y="408728"/>
                  </a:lnTo>
                  <a:lnTo>
                    <a:pt x="308303" y="395017"/>
                  </a:lnTo>
                  <a:lnTo>
                    <a:pt x="310589" y="382714"/>
                  </a:lnTo>
                  <a:lnTo>
                    <a:pt x="311605" y="370755"/>
                  </a:lnTo>
                  <a:lnTo>
                    <a:pt x="312056" y="356974"/>
                  </a:lnTo>
                  <a:lnTo>
                    <a:pt x="312346" y="333513"/>
                  </a:lnTo>
                  <a:lnTo>
                    <a:pt x="312386" y="322924"/>
                  </a:lnTo>
                  <a:lnTo>
                    <a:pt x="310145" y="312572"/>
                  </a:lnTo>
                  <a:lnTo>
                    <a:pt x="304124" y="297225"/>
                  </a:lnTo>
                  <a:lnTo>
                    <a:pt x="299418" y="287887"/>
                  </a:lnTo>
                  <a:lnTo>
                    <a:pt x="289499" y="274993"/>
                  </a:lnTo>
                  <a:lnTo>
                    <a:pt x="286978" y="272229"/>
                  </a:lnTo>
                  <a:lnTo>
                    <a:pt x="285298" y="269539"/>
                  </a:lnTo>
                  <a:lnTo>
                    <a:pt x="282086" y="261709"/>
                  </a:lnTo>
                  <a:lnTo>
                    <a:pt x="276995" y="254026"/>
                  </a:lnTo>
                  <a:lnTo>
                    <a:pt x="274670" y="245349"/>
                  </a:lnTo>
                  <a:lnTo>
                    <a:pt x="273705" y="244846"/>
                  </a:lnTo>
                  <a:lnTo>
                    <a:pt x="267788" y="243973"/>
                  </a:lnTo>
                  <a:lnTo>
                    <a:pt x="268270" y="244775"/>
                  </a:lnTo>
                  <a:lnTo>
                    <a:pt x="271066" y="247924"/>
                  </a:lnTo>
                  <a:lnTo>
                    <a:pt x="272996" y="249103"/>
                  </a:lnTo>
                  <a:lnTo>
                    <a:pt x="279758" y="251608"/>
                  </a:lnTo>
                  <a:lnTo>
                    <a:pt x="296190" y="261974"/>
                  </a:lnTo>
                  <a:lnTo>
                    <a:pt x="305487" y="264600"/>
                  </a:lnTo>
                  <a:lnTo>
                    <a:pt x="315264" y="266613"/>
                  </a:lnTo>
                  <a:lnTo>
                    <a:pt x="340397" y="277183"/>
                  </a:lnTo>
                  <a:lnTo>
                    <a:pt x="366768" y="287084"/>
                  </a:lnTo>
                  <a:lnTo>
                    <a:pt x="403990" y="299729"/>
                  </a:lnTo>
                  <a:lnTo>
                    <a:pt x="429127" y="309035"/>
                  </a:lnTo>
                  <a:lnTo>
                    <a:pt x="455415" y="314009"/>
                  </a:lnTo>
                  <a:lnTo>
                    <a:pt x="461089" y="316019"/>
                  </a:lnTo>
                  <a:lnTo>
                    <a:pt x="465718" y="319053"/>
                  </a:lnTo>
                  <a:lnTo>
                    <a:pt x="482047" y="336854"/>
                  </a:lnTo>
                  <a:lnTo>
                    <a:pt x="497789" y="352975"/>
                  </a:lnTo>
                  <a:lnTo>
                    <a:pt x="499497" y="356390"/>
                  </a:lnTo>
                  <a:lnTo>
                    <a:pt x="501904" y="368440"/>
                  </a:lnTo>
                  <a:lnTo>
                    <a:pt x="502717" y="382784"/>
                  </a:lnTo>
                  <a:lnTo>
                    <a:pt x="502913" y="417360"/>
                  </a:lnTo>
                  <a:lnTo>
                    <a:pt x="502916" y="447384"/>
                  </a:lnTo>
                  <a:lnTo>
                    <a:pt x="503763" y="451503"/>
                  </a:lnTo>
                  <a:lnTo>
                    <a:pt x="508948" y="464197"/>
                  </a:lnTo>
                  <a:lnTo>
                    <a:pt x="510678" y="470469"/>
                  </a:lnTo>
                  <a:lnTo>
                    <a:pt x="516429" y="486037"/>
                  </a:lnTo>
                  <a:lnTo>
                    <a:pt x="517005" y="489125"/>
                  </a:lnTo>
                  <a:lnTo>
                    <a:pt x="519902" y="494813"/>
                  </a:lnTo>
                  <a:lnTo>
                    <a:pt x="528662" y="505364"/>
                  </a:lnTo>
                  <a:lnTo>
                    <a:pt x="531086" y="507089"/>
                  </a:lnTo>
                  <a:lnTo>
                    <a:pt x="536039" y="509006"/>
                  </a:lnTo>
                  <a:lnTo>
                    <a:pt x="546117" y="510237"/>
                  </a:lnTo>
                  <a:lnTo>
                    <a:pt x="551186" y="510405"/>
                  </a:lnTo>
                  <a:lnTo>
                    <a:pt x="558518" y="508222"/>
                  </a:lnTo>
                  <a:lnTo>
                    <a:pt x="577023" y="499922"/>
                  </a:lnTo>
                  <a:lnTo>
                    <a:pt x="602035" y="481588"/>
                  </a:lnTo>
                  <a:lnTo>
                    <a:pt x="617235" y="470635"/>
                  </a:lnTo>
                  <a:lnTo>
                    <a:pt x="632462" y="456665"/>
                  </a:lnTo>
                  <a:lnTo>
                    <a:pt x="647699" y="439543"/>
                  </a:lnTo>
                  <a:lnTo>
                    <a:pt x="657858" y="426493"/>
                  </a:lnTo>
                  <a:lnTo>
                    <a:pt x="673097" y="409625"/>
                  </a:lnTo>
                  <a:lnTo>
                    <a:pt x="683256" y="399085"/>
                  </a:lnTo>
                  <a:lnTo>
                    <a:pt x="691159" y="386497"/>
                  </a:lnTo>
                  <a:lnTo>
                    <a:pt x="698341" y="373283"/>
                  </a:lnTo>
                  <a:lnTo>
                    <a:pt x="711055" y="356324"/>
                  </a:lnTo>
                  <a:lnTo>
                    <a:pt x="720563" y="341421"/>
                  </a:lnTo>
                  <a:lnTo>
                    <a:pt x="733953" y="325595"/>
                  </a:lnTo>
                  <a:lnTo>
                    <a:pt x="746309" y="312878"/>
                  </a:lnTo>
                  <a:lnTo>
                    <a:pt x="750670" y="312556"/>
                  </a:lnTo>
                  <a:lnTo>
                    <a:pt x="752752" y="313357"/>
                  </a:lnTo>
                  <a:lnTo>
                    <a:pt x="759728" y="318530"/>
                  </a:lnTo>
                  <a:lnTo>
                    <a:pt x="764658" y="323038"/>
                  </a:lnTo>
                  <a:lnTo>
                    <a:pt x="775567" y="338914"/>
                  </a:lnTo>
                  <a:lnTo>
                    <a:pt x="788408" y="353384"/>
                  </a:lnTo>
                  <a:lnTo>
                    <a:pt x="802937" y="368397"/>
                  </a:lnTo>
                  <a:lnTo>
                    <a:pt x="817966" y="384415"/>
                  </a:lnTo>
                  <a:lnTo>
                    <a:pt x="828076" y="397758"/>
                  </a:lnTo>
                  <a:lnTo>
                    <a:pt x="838215" y="412155"/>
                  </a:lnTo>
                  <a:lnTo>
                    <a:pt x="847518" y="426173"/>
                  </a:lnTo>
                  <a:lnTo>
                    <a:pt x="858363" y="443586"/>
                  </a:lnTo>
                  <a:lnTo>
                    <a:pt x="871078" y="460316"/>
                  </a:lnTo>
                  <a:lnTo>
                    <a:pt x="877646" y="473825"/>
                  </a:lnTo>
                  <a:lnTo>
                    <a:pt x="890150" y="491665"/>
                  </a:lnTo>
                  <a:lnTo>
                    <a:pt x="895154" y="502434"/>
                  </a:lnTo>
                  <a:lnTo>
                    <a:pt x="898224" y="512017"/>
                  </a:lnTo>
                  <a:lnTo>
                    <a:pt x="903867" y="523019"/>
                  </a:lnTo>
                  <a:lnTo>
                    <a:pt x="906394" y="538315"/>
                  </a:lnTo>
                  <a:lnTo>
                    <a:pt x="902618" y="548309"/>
                  </a:lnTo>
                  <a:lnTo>
                    <a:pt x="896138" y="557949"/>
                  </a:lnTo>
                  <a:lnTo>
                    <a:pt x="889066" y="563502"/>
                  </a:lnTo>
                  <a:lnTo>
                    <a:pt x="884810" y="566168"/>
                  </a:lnTo>
                  <a:lnTo>
                    <a:pt x="873308" y="569130"/>
                  </a:lnTo>
                  <a:lnTo>
                    <a:pt x="845226" y="571032"/>
                  </a:lnTo>
                  <a:lnTo>
                    <a:pt x="818737" y="571362"/>
                  </a:lnTo>
                  <a:lnTo>
                    <a:pt x="799350" y="569181"/>
                  </a:lnTo>
                  <a:lnTo>
                    <a:pt x="778599" y="564543"/>
                  </a:lnTo>
                  <a:lnTo>
                    <a:pt x="755264" y="556837"/>
                  </a:lnTo>
                  <a:lnTo>
                    <a:pt x="730783" y="547768"/>
                  </a:lnTo>
                  <a:lnTo>
                    <a:pt x="693417" y="5334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435"/>
            <p:cNvSpPr/>
            <p:nvPr/>
          </p:nvSpPr>
          <p:spPr>
            <a:xfrm>
              <a:off x="3893820" y="4808220"/>
              <a:ext cx="22852" cy="335251"/>
            </a:xfrm>
            <a:custGeom>
              <a:avLst/>
              <a:gdLst/>
              <a:ahLst/>
              <a:cxnLst/>
              <a:rect l="0" t="0" r="0" b="0"/>
              <a:pathLst>
                <a:path w="22852" h="335251">
                  <a:moveTo>
                    <a:pt x="0" y="15240"/>
                  </a:moveTo>
                  <a:lnTo>
                    <a:pt x="7527" y="186"/>
                  </a:lnTo>
                  <a:lnTo>
                    <a:pt x="6711" y="124"/>
                  </a:lnTo>
                  <a:lnTo>
                    <a:pt x="5321" y="83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0" y="33051"/>
                  </a:lnTo>
                  <a:lnTo>
                    <a:pt x="847" y="35581"/>
                  </a:lnTo>
                  <a:lnTo>
                    <a:pt x="2257" y="38113"/>
                  </a:lnTo>
                  <a:lnTo>
                    <a:pt x="4044" y="40649"/>
                  </a:lnTo>
                  <a:lnTo>
                    <a:pt x="5237" y="44033"/>
                  </a:lnTo>
                  <a:lnTo>
                    <a:pt x="6031" y="47982"/>
                  </a:lnTo>
                  <a:lnTo>
                    <a:pt x="6561" y="52308"/>
                  </a:lnTo>
                  <a:lnTo>
                    <a:pt x="7149" y="59372"/>
                  </a:lnTo>
                  <a:lnTo>
                    <a:pt x="7410" y="66181"/>
                  </a:lnTo>
                  <a:lnTo>
                    <a:pt x="7592" y="89253"/>
                  </a:lnTo>
                  <a:lnTo>
                    <a:pt x="7620" y="168683"/>
                  </a:lnTo>
                  <a:lnTo>
                    <a:pt x="8466" y="172569"/>
                  </a:lnTo>
                  <a:lnTo>
                    <a:pt x="9877" y="176852"/>
                  </a:lnTo>
                  <a:lnTo>
                    <a:pt x="11665" y="181401"/>
                  </a:lnTo>
                  <a:lnTo>
                    <a:pt x="12856" y="186128"/>
                  </a:lnTo>
                  <a:lnTo>
                    <a:pt x="13651" y="190972"/>
                  </a:lnTo>
                  <a:lnTo>
                    <a:pt x="14180" y="195895"/>
                  </a:lnTo>
                  <a:lnTo>
                    <a:pt x="14769" y="205880"/>
                  </a:lnTo>
                  <a:lnTo>
                    <a:pt x="15100" y="218764"/>
                  </a:lnTo>
                  <a:lnTo>
                    <a:pt x="15239" y="269327"/>
                  </a:lnTo>
                  <a:lnTo>
                    <a:pt x="15239" y="323733"/>
                  </a:lnTo>
                  <a:lnTo>
                    <a:pt x="16086" y="325042"/>
                  </a:lnTo>
                  <a:lnTo>
                    <a:pt x="17497" y="325914"/>
                  </a:lnTo>
                  <a:lnTo>
                    <a:pt x="19285" y="326496"/>
                  </a:lnTo>
                  <a:lnTo>
                    <a:pt x="20476" y="327731"/>
                  </a:lnTo>
                  <a:lnTo>
                    <a:pt x="21271" y="329401"/>
                  </a:lnTo>
                  <a:lnTo>
                    <a:pt x="22851" y="335250"/>
                  </a:lnTo>
                  <a:lnTo>
                    <a:pt x="18812" y="331226"/>
                  </a:lnTo>
                  <a:lnTo>
                    <a:pt x="17621" y="329190"/>
                  </a:lnTo>
                  <a:lnTo>
                    <a:pt x="16828" y="326987"/>
                  </a:lnTo>
                  <a:lnTo>
                    <a:pt x="16298" y="324671"/>
                  </a:lnTo>
                  <a:lnTo>
                    <a:pt x="15099" y="321434"/>
                  </a:lnTo>
                  <a:lnTo>
                    <a:pt x="13452" y="317583"/>
                  </a:lnTo>
                  <a:lnTo>
                    <a:pt x="7620" y="3048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39269" y="1043940"/>
            <a:ext cx="2171535" cy="929288"/>
            <a:chOff x="1539269" y="1043940"/>
            <a:chExt cx="2171535" cy="929288"/>
          </a:xfrm>
        </p:grpSpPr>
        <p:sp>
          <p:nvSpPr>
            <p:cNvPr id="12" name="SMARTInkAnnotation401"/>
            <p:cNvSpPr/>
            <p:nvPr/>
          </p:nvSpPr>
          <p:spPr>
            <a:xfrm>
              <a:off x="1539269" y="1043940"/>
              <a:ext cx="731461" cy="929288"/>
            </a:xfrm>
            <a:custGeom>
              <a:avLst/>
              <a:gdLst/>
              <a:ahLst/>
              <a:cxnLst/>
              <a:rect l="0" t="0" r="0" b="0"/>
              <a:pathLst>
                <a:path w="731461" h="929288">
                  <a:moveTo>
                    <a:pt x="640051" y="121920"/>
                  </a:moveTo>
                  <a:lnTo>
                    <a:pt x="633490" y="115359"/>
                  </a:lnTo>
                  <a:lnTo>
                    <a:pt x="618250" y="106150"/>
                  </a:lnTo>
                  <a:lnTo>
                    <a:pt x="607627" y="98903"/>
                  </a:lnTo>
                  <a:lnTo>
                    <a:pt x="591497" y="91394"/>
                  </a:lnTo>
                  <a:lnTo>
                    <a:pt x="570631" y="83806"/>
                  </a:lnTo>
                  <a:lnTo>
                    <a:pt x="540825" y="73657"/>
                  </a:lnTo>
                  <a:lnTo>
                    <a:pt x="523419" y="68579"/>
                  </a:lnTo>
                  <a:lnTo>
                    <a:pt x="505241" y="63499"/>
                  </a:lnTo>
                  <a:lnTo>
                    <a:pt x="488696" y="58420"/>
                  </a:lnTo>
                  <a:lnTo>
                    <a:pt x="470618" y="55598"/>
                  </a:lnTo>
                  <a:lnTo>
                    <a:pt x="451294" y="53497"/>
                  </a:lnTo>
                  <a:lnTo>
                    <a:pt x="431417" y="49741"/>
                  </a:lnTo>
                  <a:lnTo>
                    <a:pt x="411294" y="47507"/>
                  </a:lnTo>
                  <a:lnTo>
                    <a:pt x="391908" y="46514"/>
                  </a:lnTo>
                  <a:lnTo>
                    <a:pt x="374825" y="46073"/>
                  </a:lnTo>
                  <a:lnTo>
                    <a:pt x="356508" y="48135"/>
                  </a:lnTo>
                  <a:lnTo>
                    <a:pt x="337926" y="51026"/>
                  </a:lnTo>
                  <a:lnTo>
                    <a:pt x="321199" y="52312"/>
                  </a:lnTo>
                  <a:lnTo>
                    <a:pt x="303041" y="52883"/>
                  </a:lnTo>
                  <a:lnTo>
                    <a:pt x="284529" y="53984"/>
                  </a:lnTo>
                  <a:lnTo>
                    <a:pt x="267835" y="57295"/>
                  </a:lnTo>
                  <a:lnTo>
                    <a:pt x="251948" y="59331"/>
                  </a:lnTo>
                  <a:lnTo>
                    <a:pt x="236421" y="61083"/>
                  </a:lnTo>
                  <a:lnTo>
                    <a:pt x="221053" y="64683"/>
                  </a:lnTo>
                  <a:lnTo>
                    <a:pt x="205757" y="66848"/>
                  </a:lnTo>
                  <a:lnTo>
                    <a:pt x="190491" y="68657"/>
                  </a:lnTo>
                  <a:lnTo>
                    <a:pt x="168464" y="74435"/>
                  </a:lnTo>
                  <a:lnTo>
                    <a:pt x="143163" y="83973"/>
                  </a:lnTo>
                  <a:lnTo>
                    <a:pt x="123679" y="91485"/>
                  </a:lnTo>
                  <a:lnTo>
                    <a:pt x="104923" y="101331"/>
                  </a:lnTo>
                  <a:lnTo>
                    <a:pt x="83279" y="114973"/>
                  </a:lnTo>
                  <a:lnTo>
                    <a:pt x="63037" y="127482"/>
                  </a:lnTo>
                  <a:lnTo>
                    <a:pt x="57255" y="130708"/>
                  </a:lnTo>
                  <a:lnTo>
                    <a:pt x="48573" y="138808"/>
                  </a:lnTo>
                  <a:lnTo>
                    <a:pt x="28134" y="162777"/>
                  </a:lnTo>
                  <a:lnTo>
                    <a:pt x="13035" y="187989"/>
                  </a:lnTo>
                  <a:lnTo>
                    <a:pt x="10011" y="198133"/>
                  </a:lnTo>
                  <a:lnTo>
                    <a:pt x="7063" y="224368"/>
                  </a:lnTo>
                  <a:lnTo>
                    <a:pt x="1623" y="249872"/>
                  </a:lnTo>
                  <a:lnTo>
                    <a:pt x="461" y="270745"/>
                  </a:lnTo>
                  <a:lnTo>
                    <a:pt x="68" y="304094"/>
                  </a:lnTo>
                  <a:lnTo>
                    <a:pt x="0" y="327451"/>
                  </a:lnTo>
                  <a:lnTo>
                    <a:pt x="4025" y="350458"/>
                  </a:lnTo>
                  <a:lnTo>
                    <a:pt x="7733" y="386225"/>
                  </a:lnTo>
                  <a:lnTo>
                    <a:pt x="13466" y="410770"/>
                  </a:lnTo>
                  <a:lnTo>
                    <a:pt x="20526" y="434130"/>
                  </a:lnTo>
                  <a:lnTo>
                    <a:pt x="40620" y="495292"/>
                  </a:lnTo>
                  <a:lnTo>
                    <a:pt x="52279" y="518158"/>
                  </a:lnTo>
                  <a:lnTo>
                    <a:pt x="66458" y="541019"/>
                  </a:lnTo>
                  <a:lnTo>
                    <a:pt x="77338" y="563880"/>
                  </a:lnTo>
                  <a:lnTo>
                    <a:pt x="94014" y="586740"/>
                  </a:lnTo>
                  <a:lnTo>
                    <a:pt x="106952" y="609600"/>
                  </a:lnTo>
                  <a:lnTo>
                    <a:pt x="124238" y="636505"/>
                  </a:lnTo>
                  <a:lnTo>
                    <a:pt x="145446" y="661881"/>
                  </a:lnTo>
                  <a:lnTo>
                    <a:pt x="163772" y="689531"/>
                  </a:lnTo>
                  <a:lnTo>
                    <a:pt x="183971" y="715128"/>
                  </a:lnTo>
                  <a:lnTo>
                    <a:pt x="208316" y="746532"/>
                  </a:lnTo>
                  <a:lnTo>
                    <a:pt x="230189" y="769553"/>
                  </a:lnTo>
                  <a:lnTo>
                    <a:pt x="256050" y="791613"/>
                  </a:lnTo>
                  <a:lnTo>
                    <a:pt x="276036" y="810097"/>
                  </a:lnTo>
                  <a:lnTo>
                    <a:pt x="298514" y="830438"/>
                  </a:lnTo>
                  <a:lnTo>
                    <a:pt x="316666" y="842088"/>
                  </a:lnTo>
                  <a:lnTo>
                    <a:pt x="333764" y="852910"/>
                  </a:lnTo>
                  <a:lnTo>
                    <a:pt x="349830" y="862518"/>
                  </a:lnTo>
                  <a:lnTo>
                    <a:pt x="365437" y="869610"/>
                  </a:lnTo>
                  <a:lnTo>
                    <a:pt x="380840" y="877842"/>
                  </a:lnTo>
                  <a:lnTo>
                    <a:pt x="396153" y="886299"/>
                  </a:lnTo>
                  <a:lnTo>
                    <a:pt x="411425" y="892879"/>
                  </a:lnTo>
                  <a:lnTo>
                    <a:pt x="426679" y="898627"/>
                  </a:lnTo>
                  <a:lnTo>
                    <a:pt x="449548" y="906622"/>
                  </a:lnTo>
                  <a:lnTo>
                    <a:pt x="470152" y="914353"/>
                  </a:lnTo>
                  <a:lnTo>
                    <a:pt x="475985" y="916909"/>
                  </a:lnTo>
                  <a:lnTo>
                    <a:pt x="489239" y="919748"/>
                  </a:lnTo>
                  <a:lnTo>
                    <a:pt x="502750" y="921857"/>
                  </a:lnTo>
                  <a:lnTo>
                    <a:pt x="525222" y="927852"/>
                  </a:lnTo>
                  <a:lnTo>
                    <a:pt x="545966" y="929287"/>
                  </a:lnTo>
                  <a:lnTo>
                    <a:pt x="556184" y="927225"/>
                  </a:lnTo>
                  <a:lnTo>
                    <a:pt x="567217" y="924333"/>
                  </a:lnTo>
                  <a:lnTo>
                    <a:pt x="586015" y="921859"/>
                  </a:lnTo>
                  <a:lnTo>
                    <a:pt x="607776" y="911504"/>
                  </a:lnTo>
                  <a:lnTo>
                    <a:pt x="630271" y="899113"/>
                  </a:lnTo>
                  <a:lnTo>
                    <a:pt x="649739" y="881658"/>
                  </a:lnTo>
                  <a:lnTo>
                    <a:pt x="657903" y="872755"/>
                  </a:lnTo>
                  <a:lnTo>
                    <a:pt x="676791" y="848227"/>
                  </a:lnTo>
                  <a:lnTo>
                    <a:pt x="684038" y="835883"/>
                  </a:lnTo>
                  <a:lnTo>
                    <a:pt x="695589" y="807262"/>
                  </a:lnTo>
                  <a:lnTo>
                    <a:pt x="703450" y="784725"/>
                  </a:lnTo>
                  <a:lnTo>
                    <a:pt x="711141" y="757915"/>
                  </a:lnTo>
                  <a:lnTo>
                    <a:pt x="718782" y="728522"/>
                  </a:lnTo>
                  <a:lnTo>
                    <a:pt x="721609" y="706199"/>
                  </a:lnTo>
                  <a:lnTo>
                    <a:pt x="723712" y="683013"/>
                  </a:lnTo>
                  <a:lnTo>
                    <a:pt x="727469" y="661419"/>
                  </a:lnTo>
                  <a:lnTo>
                    <a:pt x="729703" y="638275"/>
                  </a:lnTo>
                  <a:lnTo>
                    <a:pt x="730697" y="613878"/>
                  </a:lnTo>
                  <a:lnTo>
                    <a:pt x="731256" y="576342"/>
                  </a:lnTo>
                  <a:lnTo>
                    <a:pt x="731460" y="513049"/>
                  </a:lnTo>
                  <a:lnTo>
                    <a:pt x="729219" y="487666"/>
                  </a:lnTo>
                  <a:lnTo>
                    <a:pt x="725401" y="461427"/>
                  </a:lnTo>
                  <a:lnTo>
                    <a:pt x="720882" y="432832"/>
                  </a:lnTo>
                  <a:lnTo>
                    <a:pt x="716052" y="405448"/>
                  </a:lnTo>
                  <a:lnTo>
                    <a:pt x="706052" y="353373"/>
                  </a:lnTo>
                  <a:lnTo>
                    <a:pt x="700993" y="330057"/>
                  </a:lnTo>
                  <a:lnTo>
                    <a:pt x="695077" y="307559"/>
                  </a:lnTo>
                  <a:lnTo>
                    <a:pt x="686802" y="283448"/>
                  </a:lnTo>
                  <a:lnTo>
                    <a:pt x="677480" y="260879"/>
                  </a:lnTo>
                  <a:lnTo>
                    <a:pt x="667693" y="240406"/>
                  </a:lnTo>
                  <a:lnTo>
                    <a:pt x="652663" y="214600"/>
                  </a:lnTo>
                  <a:lnTo>
                    <a:pt x="637485" y="190867"/>
                  </a:lnTo>
                  <a:lnTo>
                    <a:pt x="617186" y="162350"/>
                  </a:lnTo>
                  <a:lnTo>
                    <a:pt x="599692" y="143213"/>
                  </a:lnTo>
                  <a:lnTo>
                    <a:pt x="564321" y="107211"/>
                  </a:lnTo>
                  <a:lnTo>
                    <a:pt x="559085" y="101954"/>
                  </a:lnTo>
                  <a:lnTo>
                    <a:pt x="546493" y="93855"/>
                  </a:lnTo>
                  <a:lnTo>
                    <a:pt x="533276" y="86587"/>
                  </a:lnTo>
                  <a:lnTo>
                    <a:pt x="513252" y="70381"/>
                  </a:lnTo>
                  <a:lnTo>
                    <a:pt x="505802" y="62607"/>
                  </a:lnTo>
                  <a:lnTo>
                    <a:pt x="486330" y="37784"/>
                  </a:lnTo>
                  <a:lnTo>
                    <a:pt x="466541" y="17122"/>
                  </a:lnTo>
                  <a:lnTo>
                    <a:pt x="459642" y="10996"/>
                  </a:lnTo>
                  <a:lnTo>
                    <a:pt x="44193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02"/>
            <p:cNvSpPr/>
            <p:nvPr/>
          </p:nvSpPr>
          <p:spPr>
            <a:xfrm>
              <a:off x="2895736" y="1082079"/>
              <a:ext cx="815068" cy="745137"/>
            </a:xfrm>
            <a:custGeom>
              <a:avLst/>
              <a:gdLst/>
              <a:ahLst/>
              <a:cxnLst/>
              <a:rect l="0" t="0" r="0" b="0"/>
              <a:pathLst>
                <a:path w="815068" h="745137">
                  <a:moveTo>
                    <a:pt x="624704" y="182841"/>
                  </a:moveTo>
                  <a:lnTo>
                    <a:pt x="624704" y="178796"/>
                  </a:lnTo>
                  <a:lnTo>
                    <a:pt x="625550" y="176758"/>
                  </a:lnTo>
                  <a:lnTo>
                    <a:pt x="629941" y="169844"/>
                  </a:lnTo>
                  <a:lnTo>
                    <a:pt x="631265" y="164929"/>
                  </a:lnTo>
                  <a:lnTo>
                    <a:pt x="632010" y="157402"/>
                  </a:lnTo>
                  <a:lnTo>
                    <a:pt x="631268" y="154875"/>
                  </a:lnTo>
                  <a:lnTo>
                    <a:pt x="628186" y="149809"/>
                  </a:lnTo>
                  <a:lnTo>
                    <a:pt x="617220" y="144736"/>
                  </a:lnTo>
                  <a:lnTo>
                    <a:pt x="603597" y="139659"/>
                  </a:lnTo>
                  <a:lnTo>
                    <a:pt x="594721" y="134580"/>
                  </a:lnTo>
                  <a:lnTo>
                    <a:pt x="592015" y="132040"/>
                  </a:lnTo>
                  <a:lnTo>
                    <a:pt x="590212" y="129500"/>
                  </a:lnTo>
                  <a:lnTo>
                    <a:pt x="587361" y="124421"/>
                  </a:lnTo>
                  <a:lnTo>
                    <a:pt x="572900" y="103944"/>
                  </a:lnTo>
                  <a:lnTo>
                    <a:pt x="548965" y="83920"/>
                  </a:lnTo>
                  <a:lnTo>
                    <a:pt x="527273" y="62522"/>
                  </a:lnTo>
                  <a:lnTo>
                    <a:pt x="520441" y="56552"/>
                  </a:lnTo>
                  <a:lnTo>
                    <a:pt x="497353" y="43235"/>
                  </a:lnTo>
                  <a:lnTo>
                    <a:pt x="474516" y="30453"/>
                  </a:lnTo>
                  <a:lnTo>
                    <a:pt x="463081" y="22824"/>
                  </a:lnTo>
                  <a:lnTo>
                    <a:pt x="446710" y="15202"/>
                  </a:lnTo>
                  <a:lnTo>
                    <a:pt x="425774" y="7581"/>
                  </a:lnTo>
                  <a:lnTo>
                    <a:pt x="411831" y="3348"/>
                  </a:lnTo>
                  <a:lnTo>
                    <a:pt x="386824" y="630"/>
                  </a:lnTo>
                  <a:lnTo>
                    <a:pt x="365132" y="159"/>
                  </a:lnTo>
                  <a:lnTo>
                    <a:pt x="331001" y="0"/>
                  </a:lnTo>
                  <a:lnTo>
                    <a:pt x="305694" y="4018"/>
                  </a:lnTo>
                  <a:lnTo>
                    <a:pt x="282109" y="6525"/>
                  </a:lnTo>
                  <a:lnTo>
                    <a:pt x="259034" y="7268"/>
                  </a:lnTo>
                  <a:lnTo>
                    <a:pt x="236110" y="11533"/>
                  </a:lnTo>
                  <a:lnTo>
                    <a:pt x="210846" y="15323"/>
                  </a:lnTo>
                  <a:lnTo>
                    <a:pt x="189659" y="21070"/>
                  </a:lnTo>
                  <a:lnTo>
                    <a:pt x="174811" y="25711"/>
                  </a:lnTo>
                  <a:lnTo>
                    <a:pt x="162003" y="32854"/>
                  </a:lnTo>
                  <a:lnTo>
                    <a:pt x="143014" y="46396"/>
                  </a:lnTo>
                  <a:lnTo>
                    <a:pt x="129526" y="57005"/>
                  </a:lnTo>
                  <a:lnTo>
                    <a:pt x="112413" y="77258"/>
                  </a:lnTo>
                  <a:lnTo>
                    <a:pt x="82282" y="118451"/>
                  </a:lnTo>
                  <a:lnTo>
                    <a:pt x="70079" y="137854"/>
                  </a:lnTo>
                  <a:lnTo>
                    <a:pt x="59010" y="157767"/>
                  </a:lnTo>
                  <a:lnTo>
                    <a:pt x="43259" y="188018"/>
                  </a:lnTo>
                  <a:lnTo>
                    <a:pt x="32980" y="208284"/>
                  </a:lnTo>
                  <a:lnTo>
                    <a:pt x="25024" y="230838"/>
                  </a:lnTo>
                  <a:lnTo>
                    <a:pt x="15786" y="265078"/>
                  </a:lnTo>
                  <a:lnTo>
                    <a:pt x="5078" y="306988"/>
                  </a:lnTo>
                  <a:lnTo>
                    <a:pt x="2181" y="327482"/>
                  </a:lnTo>
                  <a:lnTo>
                    <a:pt x="894" y="347879"/>
                  </a:lnTo>
                  <a:lnTo>
                    <a:pt x="322" y="368233"/>
                  </a:lnTo>
                  <a:lnTo>
                    <a:pt x="0" y="398733"/>
                  </a:lnTo>
                  <a:lnTo>
                    <a:pt x="2181" y="419057"/>
                  </a:lnTo>
                  <a:lnTo>
                    <a:pt x="5974" y="439379"/>
                  </a:lnTo>
                  <a:lnTo>
                    <a:pt x="10482" y="459700"/>
                  </a:lnTo>
                  <a:lnTo>
                    <a:pt x="17565" y="480021"/>
                  </a:lnTo>
                  <a:lnTo>
                    <a:pt x="27204" y="499494"/>
                  </a:lnTo>
                  <a:lnTo>
                    <a:pt x="46065" y="525584"/>
                  </a:lnTo>
                  <a:lnTo>
                    <a:pt x="57369" y="544580"/>
                  </a:lnTo>
                  <a:lnTo>
                    <a:pt x="70295" y="562054"/>
                  </a:lnTo>
                  <a:lnTo>
                    <a:pt x="85353" y="579134"/>
                  </a:lnTo>
                  <a:lnTo>
                    <a:pt x="103334" y="598013"/>
                  </a:lnTo>
                  <a:lnTo>
                    <a:pt x="122615" y="615435"/>
                  </a:lnTo>
                  <a:lnTo>
                    <a:pt x="143320" y="631645"/>
                  </a:lnTo>
                  <a:lnTo>
                    <a:pt x="166633" y="647316"/>
                  </a:lnTo>
                  <a:lnTo>
                    <a:pt x="188848" y="660490"/>
                  </a:lnTo>
                  <a:lnTo>
                    <a:pt x="210857" y="671990"/>
                  </a:lnTo>
                  <a:lnTo>
                    <a:pt x="234749" y="682745"/>
                  </a:lnTo>
                  <a:lnTo>
                    <a:pt x="272001" y="698320"/>
                  </a:lnTo>
                  <a:lnTo>
                    <a:pt x="294945" y="706301"/>
                  </a:lnTo>
                  <a:lnTo>
                    <a:pt x="317277" y="713516"/>
                  </a:lnTo>
                  <a:lnTo>
                    <a:pt x="341315" y="722368"/>
                  </a:lnTo>
                  <a:lnTo>
                    <a:pt x="366108" y="729689"/>
                  </a:lnTo>
                  <a:lnTo>
                    <a:pt x="390392" y="734918"/>
                  </a:lnTo>
                  <a:lnTo>
                    <a:pt x="412474" y="737242"/>
                  </a:lnTo>
                  <a:lnTo>
                    <a:pt x="435835" y="738274"/>
                  </a:lnTo>
                  <a:lnTo>
                    <a:pt x="459482" y="739581"/>
                  </a:lnTo>
                  <a:lnTo>
                    <a:pt x="481281" y="742983"/>
                  </a:lnTo>
                  <a:lnTo>
                    <a:pt x="504515" y="745060"/>
                  </a:lnTo>
                  <a:lnTo>
                    <a:pt x="528107" y="745136"/>
                  </a:lnTo>
                  <a:lnTo>
                    <a:pt x="559582" y="741265"/>
                  </a:lnTo>
                  <a:lnTo>
                    <a:pt x="577134" y="740063"/>
                  </a:lnTo>
                  <a:lnTo>
                    <a:pt x="595659" y="737271"/>
                  </a:lnTo>
                  <a:lnTo>
                    <a:pt x="615182" y="733208"/>
                  </a:lnTo>
                  <a:lnTo>
                    <a:pt x="645213" y="726160"/>
                  </a:lnTo>
                  <a:lnTo>
                    <a:pt x="665427" y="721214"/>
                  </a:lnTo>
                  <a:lnTo>
                    <a:pt x="683444" y="713936"/>
                  </a:lnTo>
                  <a:lnTo>
                    <a:pt x="707866" y="702576"/>
                  </a:lnTo>
                  <a:lnTo>
                    <a:pt x="731189" y="691590"/>
                  </a:lnTo>
                  <a:lnTo>
                    <a:pt x="746537" y="681578"/>
                  </a:lnTo>
                  <a:lnTo>
                    <a:pt x="768611" y="662508"/>
                  </a:lnTo>
                  <a:lnTo>
                    <a:pt x="780668" y="651156"/>
                  </a:lnTo>
                  <a:lnTo>
                    <a:pt x="789412" y="638207"/>
                  </a:lnTo>
                  <a:lnTo>
                    <a:pt x="799095" y="616638"/>
                  </a:lnTo>
                  <a:lnTo>
                    <a:pt x="807326" y="594160"/>
                  </a:lnTo>
                  <a:lnTo>
                    <a:pt x="811702" y="578163"/>
                  </a:lnTo>
                  <a:lnTo>
                    <a:pt x="813647" y="559764"/>
                  </a:lnTo>
                  <a:lnTo>
                    <a:pt x="814512" y="542556"/>
                  </a:lnTo>
                  <a:lnTo>
                    <a:pt x="814896" y="525594"/>
                  </a:lnTo>
                  <a:lnTo>
                    <a:pt x="815067" y="506767"/>
                  </a:lnTo>
                  <a:lnTo>
                    <a:pt x="812885" y="487110"/>
                  </a:lnTo>
                  <a:lnTo>
                    <a:pt x="809093" y="467085"/>
                  </a:lnTo>
                  <a:lnTo>
                    <a:pt x="804586" y="446896"/>
                  </a:lnTo>
                  <a:lnTo>
                    <a:pt x="797502" y="426634"/>
                  </a:lnTo>
                  <a:lnTo>
                    <a:pt x="789556" y="406340"/>
                  </a:lnTo>
                  <a:lnTo>
                    <a:pt x="783202" y="386032"/>
                  </a:lnTo>
                  <a:lnTo>
                    <a:pt x="775299" y="365717"/>
                  </a:lnTo>
                  <a:lnTo>
                    <a:pt x="765295" y="345399"/>
                  </a:lnTo>
                  <a:lnTo>
                    <a:pt x="752382" y="325080"/>
                  </a:lnTo>
                  <a:lnTo>
                    <a:pt x="734877" y="298646"/>
                  </a:lnTo>
                  <a:lnTo>
                    <a:pt x="724187" y="280312"/>
                  </a:lnTo>
                  <a:lnTo>
                    <a:pt x="712945" y="261721"/>
                  </a:lnTo>
                  <a:lnTo>
                    <a:pt x="699482" y="244992"/>
                  </a:lnTo>
                  <a:lnTo>
                    <a:pt x="685032" y="226833"/>
                  </a:lnTo>
                  <a:lnTo>
                    <a:pt x="670143" y="209166"/>
                  </a:lnTo>
                  <a:lnTo>
                    <a:pt x="632287" y="174507"/>
                  </a:lnTo>
                  <a:lnTo>
                    <a:pt x="609453" y="152149"/>
                  </a:lnTo>
                  <a:lnTo>
                    <a:pt x="586601" y="133483"/>
                  </a:lnTo>
                  <a:lnTo>
                    <a:pt x="561360" y="117243"/>
                  </a:lnTo>
                  <a:lnTo>
                    <a:pt x="541024" y="104326"/>
                  </a:lnTo>
                  <a:lnTo>
                    <a:pt x="518554" y="91947"/>
                  </a:lnTo>
                  <a:lnTo>
                    <a:pt x="482495" y="73653"/>
                  </a:lnTo>
                  <a:lnTo>
                    <a:pt x="474575" y="70813"/>
                  </a:lnTo>
                  <a:lnTo>
                    <a:pt x="459903" y="67993"/>
                  </a:lnTo>
                  <a:lnTo>
                    <a:pt x="450988" y="62019"/>
                  </a:lnTo>
                  <a:lnTo>
                    <a:pt x="447872" y="61409"/>
                  </a:lnTo>
                  <a:lnTo>
                    <a:pt x="435368" y="60929"/>
                  </a:lnTo>
                  <a:lnTo>
                    <a:pt x="434980" y="60080"/>
                  </a:lnTo>
                  <a:lnTo>
                    <a:pt x="434213" y="53394"/>
                  </a:lnTo>
                  <a:lnTo>
                    <a:pt x="434206" y="49283"/>
                  </a:lnTo>
                  <a:lnTo>
                    <a:pt x="433359" y="48929"/>
                  </a:lnTo>
                  <a:lnTo>
                    <a:pt x="431947" y="49540"/>
                  </a:lnTo>
                  <a:lnTo>
                    <a:pt x="430159" y="50794"/>
                  </a:lnTo>
                  <a:lnTo>
                    <a:pt x="425916" y="52186"/>
                  </a:lnTo>
                  <a:lnTo>
                    <a:pt x="418964" y="5330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-1524000" y="0"/>
            <a:ext cx="10881157" cy="6598921"/>
            <a:chOff x="-1524000" y="0"/>
            <a:chExt cx="10881157" cy="6598921"/>
          </a:xfrm>
        </p:grpSpPr>
        <p:sp>
          <p:nvSpPr>
            <p:cNvPr id="6" name="SMARTInkAnnotation320"/>
            <p:cNvSpPr/>
            <p:nvPr/>
          </p:nvSpPr>
          <p:spPr>
            <a:xfrm>
              <a:off x="7804102" y="0"/>
              <a:ext cx="1553055" cy="425661"/>
            </a:xfrm>
            <a:custGeom>
              <a:avLst/>
              <a:gdLst/>
              <a:ahLst/>
              <a:cxnLst/>
              <a:rect l="0" t="0" r="0" b="0"/>
              <a:pathLst>
                <a:path w="1553055" h="425661">
                  <a:moveTo>
                    <a:pt x="1446578" y="182880"/>
                  </a:moveTo>
                  <a:lnTo>
                    <a:pt x="1442533" y="170744"/>
                  </a:lnTo>
                  <a:lnTo>
                    <a:pt x="1440546" y="158013"/>
                  </a:lnTo>
                  <a:lnTo>
                    <a:pt x="1438818" y="145581"/>
                  </a:lnTo>
                  <a:lnTo>
                    <a:pt x="1433067" y="132960"/>
                  </a:lnTo>
                  <a:lnTo>
                    <a:pt x="1432491" y="131820"/>
                  </a:lnTo>
                  <a:lnTo>
                    <a:pt x="1431850" y="128295"/>
                  </a:lnTo>
                  <a:lnTo>
                    <a:pt x="1431489" y="117036"/>
                  </a:lnTo>
                  <a:lnTo>
                    <a:pt x="1431338" y="54314"/>
                  </a:lnTo>
                  <a:lnTo>
                    <a:pt x="1430491" y="50603"/>
                  </a:lnTo>
                  <a:lnTo>
                    <a:pt x="1427293" y="44221"/>
                  </a:lnTo>
                  <a:lnTo>
                    <a:pt x="1419186" y="33226"/>
                  </a:lnTo>
                  <a:lnTo>
                    <a:pt x="1416168" y="25461"/>
                  </a:lnTo>
                  <a:lnTo>
                    <a:pt x="1411132" y="17798"/>
                  </a:lnTo>
                  <a:lnTo>
                    <a:pt x="1408417" y="10165"/>
                  </a:lnTo>
                  <a:lnTo>
                    <a:pt x="1404782" y="5082"/>
                  </a:lnTo>
                  <a:lnTo>
                    <a:pt x="1402628" y="3388"/>
                  </a:lnTo>
                  <a:lnTo>
                    <a:pt x="1400344" y="2259"/>
                  </a:lnTo>
                  <a:lnTo>
                    <a:pt x="1397976" y="1506"/>
                  </a:lnTo>
                  <a:lnTo>
                    <a:pt x="1362546" y="59"/>
                  </a:lnTo>
                  <a:lnTo>
                    <a:pt x="209922" y="0"/>
                  </a:lnTo>
                  <a:lnTo>
                    <a:pt x="169868" y="6083"/>
                  </a:lnTo>
                  <a:lnTo>
                    <a:pt x="144580" y="13844"/>
                  </a:lnTo>
                  <a:lnTo>
                    <a:pt x="121001" y="26492"/>
                  </a:lnTo>
                  <a:lnTo>
                    <a:pt x="105593" y="36045"/>
                  </a:lnTo>
                  <a:lnTo>
                    <a:pt x="82638" y="46899"/>
                  </a:lnTo>
                  <a:lnTo>
                    <a:pt x="63794" y="59522"/>
                  </a:lnTo>
                  <a:lnTo>
                    <a:pt x="52791" y="69070"/>
                  </a:lnTo>
                  <a:lnTo>
                    <a:pt x="43104" y="78958"/>
                  </a:lnTo>
                  <a:lnTo>
                    <a:pt x="35976" y="88997"/>
                  </a:lnTo>
                  <a:lnTo>
                    <a:pt x="27728" y="96845"/>
                  </a:lnTo>
                  <a:lnTo>
                    <a:pt x="23157" y="100123"/>
                  </a:lnTo>
                  <a:lnTo>
                    <a:pt x="15822" y="108282"/>
                  </a:lnTo>
                  <a:lnTo>
                    <a:pt x="12681" y="112828"/>
                  </a:lnTo>
                  <a:lnTo>
                    <a:pt x="9189" y="122395"/>
                  </a:lnTo>
                  <a:lnTo>
                    <a:pt x="6792" y="132291"/>
                  </a:lnTo>
                  <a:lnTo>
                    <a:pt x="2904" y="142334"/>
                  </a:lnTo>
                  <a:lnTo>
                    <a:pt x="612" y="152442"/>
                  </a:lnTo>
                  <a:lnTo>
                    <a:pt x="0" y="157508"/>
                  </a:lnTo>
                  <a:lnTo>
                    <a:pt x="1579" y="167652"/>
                  </a:lnTo>
                  <a:lnTo>
                    <a:pt x="4256" y="177805"/>
                  </a:lnTo>
                  <a:lnTo>
                    <a:pt x="5445" y="187962"/>
                  </a:lnTo>
                  <a:lnTo>
                    <a:pt x="8232" y="198121"/>
                  </a:lnTo>
                  <a:lnTo>
                    <a:pt x="10161" y="203201"/>
                  </a:lnTo>
                  <a:lnTo>
                    <a:pt x="16819" y="213360"/>
                  </a:lnTo>
                  <a:lnTo>
                    <a:pt x="24576" y="223520"/>
                  </a:lnTo>
                  <a:lnTo>
                    <a:pt x="30845" y="233680"/>
                  </a:lnTo>
                  <a:lnTo>
                    <a:pt x="38712" y="243840"/>
                  </a:lnTo>
                  <a:lnTo>
                    <a:pt x="47853" y="254000"/>
                  </a:lnTo>
                  <a:lnTo>
                    <a:pt x="57560" y="264160"/>
                  </a:lnTo>
                  <a:lnTo>
                    <a:pt x="72034" y="274320"/>
                  </a:lnTo>
                  <a:lnTo>
                    <a:pt x="94708" y="287302"/>
                  </a:lnTo>
                  <a:lnTo>
                    <a:pt x="109146" y="295330"/>
                  </a:lnTo>
                  <a:lnTo>
                    <a:pt x="129676" y="307364"/>
                  </a:lnTo>
                  <a:lnTo>
                    <a:pt x="155168" y="323438"/>
                  </a:lnTo>
                  <a:lnTo>
                    <a:pt x="169078" y="332465"/>
                  </a:lnTo>
                  <a:lnTo>
                    <a:pt x="184278" y="340177"/>
                  </a:lnTo>
                  <a:lnTo>
                    <a:pt x="216971" y="353261"/>
                  </a:lnTo>
                  <a:lnTo>
                    <a:pt x="251257" y="364720"/>
                  </a:lnTo>
                  <a:lnTo>
                    <a:pt x="315785" y="384940"/>
                  </a:lnTo>
                  <a:lnTo>
                    <a:pt x="363594" y="396015"/>
                  </a:lnTo>
                  <a:lnTo>
                    <a:pt x="395445" y="401220"/>
                  </a:lnTo>
                  <a:lnTo>
                    <a:pt x="429356" y="406356"/>
                  </a:lnTo>
                  <a:lnTo>
                    <a:pt x="477723" y="409962"/>
                  </a:lnTo>
                  <a:lnTo>
                    <a:pt x="539577" y="416417"/>
                  </a:lnTo>
                  <a:lnTo>
                    <a:pt x="585453" y="418305"/>
                  </a:lnTo>
                  <a:lnTo>
                    <a:pt x="648722" y="418943"/>
                  </a:lnTo>
                  <a:lnTo>
                    <a:pt x="756418" y="419091"/>
                  </a:lnTo>
                  <a:lnTo>
                    <a:pt x="799844" y="423142"/>
                  </a:lnTo>
                  <a:lnTo>
                    <a:pt x="840839" y="425660"/>
                  </a:lnTo>
                  <a:lnTo>
                    <a:pt x="879797" y="422361"/>
                  </a:lnTo>
                  <a:lnTo>
                    <a:pt x="927032" y="417272"/>
                  </a:lnTo>
                  <a:lnTo>
                    <a:pt x="950867" y="413196"/>
                  </a:lnTo>
                  <a:lnTo>
                    <a:pt x="996962" y="409373"/>
                  </a:lnTo>
                  <a:lnTo>
                    <a:pt x="1022106" y="405493"/>
                  </a:lnTo>
                  <a:lnTo>
                    <a:pt x="1060942" y="400137"/>
                  </a:lnTo>
                  <a:lnTo>
                    <a:pt x="1105325" y="388464"/>
                  </a:lnTo>
                  <a:lnTo>
                    <a:pt x="1148688" y="378429"/>
                  </a:lnTo>
                  <a:lnTo>
                    <a:pt x="1191936" y="368294"/>
                  </a:lnTo>
                  <a:lnTo>
                    <a:pt x="1243293" y="355599"/>
                  </a:lnTo>
                  <a:lnTo>
                    <a:pt x="1277879" y="343935"/>
                  </a:lnTo>
                  <a:lnTo>
                    <a:pt x="1310891" y="333799"/>
                  </a:lnTo>
                  <a:lnTo>
                    <a:pt x="1342122" y="321389"/>
                  </a:lnTo>
                  <a:lnTo>
                    <a:pt x="1372825" y="311032"/>
                  </a:lnTo>
                  <a:lnTo>
                    <a:pt x="1399325" y="298556"/>
                  </a:lnTo>
                  <a:lnTo>
                    <a:pt x="1436271" y="284407"/>
                  </a:lnTo>
                  <a:lnTo>
                    <a:pt x="1453003" y="275699"/>
                  </a:lnTo>
                  <a:lnTo>
                    <a:pt x="1466651" y="266184"/>
                  </a:lnTo>
                  <a:lnTo>
                    <a:pt x="1483851" y="253565"/>
                  </a:lnTo>
                  <a:lnTo>
                    <a:pt x="1499674" y="242206"/>
                  </a:lnTo>
                  <a:lnTo>
                    <a:pt x="1509970" y="232954"/>
                  </a:lnTo>
                  <a:lnTo>
                    <a:pt x="1520189" y="223197"/>
                  </a:lnTo>
                  <a:lnTo>
                    <a:pt x="1528118" y="213217"/>
                  </a:lnTo>
                  <a:lnTo>
                    <a:pt x="1534465" y="203136"/>
                  </a:lnTo>
                  <a:lnTo>
                    <a:pt x="1540108" y="193012"/>
                  </a:lnTo>
                  <a:lnTo>
                    <a:pt x="1548044" y="177792"/>
                  </a:lnTo>
                  <a:lnTo>
                    <a:pt x="1550941" y="167636"/>
                  </a:lnTo>
                  <a:lnTo>
                    <a:pt x="1552228" y="157478"/>
                  </a:lnTo>
                  <a:lnTo>
                    <a:pt x="1552801" y="147319"/>
                  </a:lnTo>
                  <a:lnTo>
                    <a:pt x="1553054" y="134902"/>
                  </a:lnTo>
                  <a:lnTo>
                    <a:pt x="1552322" y="121763"/>
                  </a:lnTo>
                  <a:lnTo>
                    <a:pt x="1549173" y="110279"/>
                  </a:lnTo>
                  <a:lnTo>
                    <a:pt x="1544951" y="99531"/>
                  </a:lnTo>
                  <a:lnTo>
                    <a:pt x="1540252" y="89956"/>
                  </a:lnTo>
                  <a:lnTo>
                    <a:pt x="1532000" y="78959"/>
                  </a:lnTo>
                  <a:lnTo>
                    <a:pt x="1519209" y="66199"/>
                  </a:lnTo>
                  <a:lnTo>
                    <a:pt x="1509619" y="59620"/>
                  </a:lnTo>
                  <a:lnTo>
                    <a:pt x="1497457" y="56131"/>
                  </a:lnTo>
                  <a:lnTo>
                    <a:pt x="1477059" y="533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21"/>
            <p:cNvSpPr/>
            <p:nvPr/>
          </p:nvSpPr>
          <p:spPr>
            <a:xfrm>
              <a:off x="472440" y="914505"/>
              <a:ext cx="540928" cy="716176"/>
            </a:xfrm>
            <a:custGeom>
              <a:avLst/>
              <a:gdLst/>
              <a:ahLst/>
              <a:cxnLst/>
              <a:rect l="0" t="0" r="0" b="0"/>
              <a:pathLst>
                <a:path w="540928" h="716176">
                  <a:moveTo>
                    <a:pt x="533400" y="716175"/>
                  </a:moveTo>
                  <a:lnTo>
                    <a:pt x="533400" y="712130"/>
                  </a:lnTo>
                  <a:lnTo>
                    <a:pt x="539431" y="692448"/>
                  </a:lnTo>
                  <a:lnTo>
                    <a:pt x="540549" y="675560"/>
                  </a:lnTo>
                  <a:lnTo>
                    <a:pt x="540811" y="660871"/>
                  </a:lnTo>
                  <a:lnTo>
                    <a:pt x="540927" y="643053"/>
                  </a:lnTo>
                  <a:lnTo>
                    <a:pt x="538721" y="623845"/>
                  </a:lnTo>
                  <a:lnTo>
                    <a:pt x="535765" y="603173"/>
                  </a:lnTo>
                  <a:lnTo>
                    <a:pt x="534977" y="591734"/>
                  </a:lnTo>
                  <a:lnTo>
                    <a:pt x="534451" y="579874"/>
                  </a:lnTo>
                  <a:lnTo>
                    <a:pt x="533867" y="555408"/>
                  </a:lnTo>
                  <a:lnTo>
                    <a:pt x="533711" y="542957"/>
                  </a:lnTo>
                  <a:lnTo>
                    <a:pt x="531914" y="530423"/>
                  </a:lnTo>
                  <a:lnTo>
                    <a:pt x="529023" y="517834"/>
                  </a:lnTo>
                  <a:lnTo>
                    <a:pt x="525402" y="505207"/>
                  </a:lnTo>
                  <a:lnTo>
                    <a:pt x="522141" y="492557"/>
                  </a:lnTo>
                  <a:lnTo>
                    <a:pt x="516261" y="467211"/>
                  </a:lnTo>
                  <a:lnTo>
                    <a:pt x="508190" y="429142"/>
                  </a:lnTo>
                  <a:lnTo>
                    <a:pt x="504740" y="416446"/>
                  </a:lnTo>
                  <a:lnTo>
                    <a:pt x="500746" y="403749"/>
                  </a:lnTo>
                  <a:lnTo>
                    <a:pt x="496391" y="391051"/>
                  </a:lnTo>
                  <a:lnTo>
                    <a:pt x="492641" y="378353"/>
                  </a:lnTo>
                  <a:lnTo>
                    <a:pt x="489294" y="365653"/>
                  </a:lnTo>
                  <a:lnTo>
                    <a:pt x="486216" y="352954"/>
                  </a:lnTo>
                  <a:lnTo>
                    <a:pt x="482470" y="341101"/>
                  </a:lnTo>
                  <a:lnTo>
                    <a:pt x="473794" y="318900"/>
                  </a:lnTo>
                  <a:lnTo>
                    <a:pt x="459388" y="283316"/>
                  </a:lnTo>
                  <a:lnTo>
                    <a:pt x="454426" y="271815"/>
                  </a:lnTo>
                  <a:lnTo>
                    <a:pt x="444396" y="250006"/>
                  </a:lnTo>
                  <a:lnTo>
                    <a:pt x="424159" y="208410"/>
                  </a:lnTo>
                  <a:lnTo>
                    <a:pt x="398777" y="157406"/>
                  </a:lnTo>
                  <a:lnTo>
                    <a:pt x="386361" y="137069"/>
                  </a:lnTo>
                  <a:lnTo>
                    <a:pt x="361739" y="100463"/>
                  </a:lnTo>
                  <a:lnTo>
                    <a:pt x="348733" y="84385"/>
                  </a:lnTo>
                  <a:lnTo>
                    <a:pt x="334486" y="69619"/>
                  </a:lnTo>
                  <a:lnTo>
                    <a:pt x="319687" y="57413"/>
                  </a:lnTo>
                  <a:lnTo>
                    <a:pt x="304643" y="46343"/>
                  </a:lnTo>
                  <a:lnTo>
                    <a:pt x="289490" y="36625"/>
                  </a:lnTo>
                  <a:lnTo>
                    <a:pt x="274289" y="29484"/>
                  </a:lnTo>
                  <a:lnTo>
                    <a:pt x="265833" y="26394"/>
                  </a:lnTo>
                  <a:lnTo>
                    <a:pt x="256809" y="23488"/>
                  </a:lnTo>
                  <a:lnTo>
                    <a:pt x="238597" y="18001"/>
                  </a:lnTo>
                  <a:lnTo>
                    <a:pt x="222037" y="12740"/>
                  </a:lnTo>
                  <a:lnTo>
                    <a:pt x="208467" y="9837"/>
                  </a:lnTo>
                  <a:lnTo>
                    <a:pt x="195945" y="7700"/>
                  </a:lnTo>
                  <a:lnTo>
                    <a:pt x="181913" y="3928"/>
                  </a:lnTo>
                  <a:lnTo>
                    <a:pt x="169468" y="1688"/>
                  </a:lnTo>
                  <a:lnTo>
                    <a:pt x="157446" y="692"/>
                  </a:lnTo>
                  <a:lnTo>
                    <a:pt x="143636" y="249"/>
                  </a:lnTo>
                  <a:lnTo>
                    <a:pt x="125626" y="0"/>
                  </a:lnTo>
                  <a:lnTo>
                    <a:pt x="114818" y="2199"/>
                  </a:lnTo>
                  <a:lnTo>
                    <a:pt x="101472" y="5940"/>
                  </a:lnTo>
                  <a:lnTo>
                    <a:pt x="85331" y="7204"/>
                  </a:lnTo>
                  <a:lnTo>
                    <a:pt x="74860" y="7423"/>
                  </a:lnTo>
                  <a:lnTo>
                    <a:pt x="66856" y="9732"/>
                  </a:lnTo>
                  <a:lnTo>
                    <a:pt x="58501" y="12733"/>
                  </a:lnTo>
                  <a:lnTo>
                    <a:pt x="46238" y="14660"/>
                  </a:lnTo>
                  <a:lnTo>
                    <a:pt x="35662" y="15041"/>
                  </a:lnTo>
                  <a:lnTo>
                    <a:pt x="33088" y="15919"/>
                  </a:lnTo>
                  <a:lnTo>
                    <a:pt x="25420" y="20353"/>
                  </a:lnTo>
                  <a:lnTo>
                    <a:pt x="16748" y="22439"/>
                  </a:lnTo>
                  <a:lnTo>
                    <a:pt x="11641" y="22661"/>
                  </a:lnTo>
                  <a:lnTo>
                    <a:pt x="9454" y="23539"/>
                  </a:lnTo>
                  <a:lnTo>
                    <a:pt x="0" y="3037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322"/>
            <p:cNvSpPr/>
            <p:nvPr/>
          </p:nvSpPr>
          <p:spPr>
            <a:xfrm>
              <a:off x="199292" y="868693"/>
              <a:ext cx="882604" cy="948396"/>
            </a:xfrm>
            <a:custGeom>
              <a:avLst/>
              <a:gdLst/>
              <a:ahLst/>
              <a:cxnLst/>
              <a:rect l="0" t="0" r="0" b="0"/>
              <a:pathLst>
                <a:path w="882604" h="948396">
                  <a:moveTo>
                    <a:pt x="417928" y="22847"/>
                  </a:moveTo>
                  <a:lnTo>
                    <a:pt x="412691" y="11527"/>
                  </a:lnTo>
                  <a:lnTo>
                    <a:pt x="411367" y="5680"/>
                  </a:lnTo>
                  <a:lnTo>
                    <a:pt x="409321" y="3782"/>
                  </a:lnTo>
                  <a:lnTo>
                    <a:pt x="406263" y="2517"/>
                  </a:lnTo>
                  <a:lnTo>
                    <a:pt x="393234" y="487"/>
                  </a:lnTo>
                  <a:lnTo>
                    <a:pt x="368706" y="16"/>
                  </a:lnTo>
                  <a:lnTo>
                    <a:pt x="359080" y="0"/>
                  </a:lnTo>
                  <a:lnTo>
                    <a:pt x="349158" y="2250"/>
                  </a:lnTo>
                  <a:lnTo>
                    <a:pt x="339104" y="5226"/>
                  </a:lnTo>
                  <a:lnTo>
                    <a:pt x="323923" y="7748"/>
                  </a:lnTo>
                  <a:lnTo>
                    <a:pt x="313777" y="11338"/>
                  </a:lnTo>
                  <a:lnTo>
                    <a:pt x="287382" y="26626"/>
                  </a:lnTo>
                  <a:lnTo>
                    <a:pt x="257709" y="45952"/>
                  </a:lnTo>
                  <a:lnTo>
                    <a:pt x="232731" y="65535"/>
                  </a:lnTo>
                  <a:lnTo>
                    <a:pt x="206139" y="92786"/>
                  </a:lnTo>
                  <a:lnTo>
                    <a:pt x="179916" y="122310"/>
                  </a:lnTo>
                  <a:lnTo>
                    <a:pt x="160592" y="143253"/>
                  </a:lnTo>
                  <a:lnTo>
                    <a:pt x="140714" y="166672"/>
                  </a:lnTo>
                  <a:lnTo>
                    <a:pt x="122848" y="193449"/>
                  </a:lnTo>
                  <a:lnTo>
                    <a:pt x="105595" y="221437"/>
                  </a:lnTo>
                  <a:lnTo>
                    <a:pt x="86638" y="247987"/>
                  </a:lnTo>
                  <a:lnTo>
                    <a:pt x="71439" y="276156"/>
                  </a:lnTo>
                  <a:lnTo>
                    <a:pt x="58193" y="304762"/>
                  </a:lnTo>
                  <a:lnTo>
                    <a:pt x="43839" y="331587"/>
                  </a:lnTo>
                  <a:lnTo>
                    <a:pt x="33508" y="357620"/>
                  </a:lnTo>
                  <a:lnTo>
                    <a:pt x="26095" y="383302"/>
                  </a:lnTo>
                  <a:lnTo>
                    <a:pt x="19978" y="408827"/>
                  </a:lnTo>
                  <a:lnTo>
                    <a:pt x="12179" y="434283"/>
                  </a:lnTo>
                  <a:lnTo>
                    <a:pt x="4762" y="458861"/>
                  </a:lnTo>
                  <a:lnTo>
                    <a:pt x="1465" y="481073"/>
                  </a:lnTo>
                  <a:lnTo>
                    <a:pt x="0" y="504492"/>
                  </a:lnTo>
                  <a:lnTo>
                    <a:pt x="195" y="529012"/>
                  </a:lnTo>
                  <a:lnTo>
                    <a:pt x="3105" y="554020"/>
                  </a:lnTo>
                  <a:lnTo>
                    <a:pt x="7220" y="579246"/>
                  </a:lnTo>
                  <a:lnTo>
                    <a:pt x="12718" y="605415"/>
                  </a:lnTo>
                  <a:lnTo>
                    <a:pt x="20806" y="633980"/>
                  </a:lnTo>
                  <a:lnTo>
                    <a:pt x="30045" y="661350"/>
                  </a:lnTo>
                  <a:lnTo>
                    <a:pt x="40642" y="687626"/>
                  </a:lnTo>
                  <a:lnTo>
                    <a:pt x="53819" y="713415"/>
                  </a:lnTo>
                  <a:lnTo>
                    <a:pt x="68141" y="738989"/>
                  </a:lnTo>
                  <a:lnTo>
                    <a:pt x="82974" y="763619"/>
                  </a:lnTo>
                  <a:lnTo>
                    <a:pt x="98033" y="785854"/>
                  </a:lnTo>
                  <a:lnTo>
                    <a:pt x="115450" y="807026"/>
                  </a:lnTo>
                  <a:lnTo>
                    <a:pt x="134480" y="826878"/>
                  </a:lnTo>
                  <a:lnTo>
                    <a:pt x="154227" y="844167"/>
                  </a:lnTo>
                  <a:lnTo>
                    <a:pt x="174292" y="860318"/>
                  </a:lnTo>
                  <a:lnTo>
                    <a:pt x="194498" y="875117"/>
                  </a:lnTo>
                  <a:lnTo>
                    <a:pt x="214768" y="887338"/>
                  </a:lnTo>
                  <a:lnTo>
                    <a:pt x="237324" y="898414"/>
                  </a:lnTo>
                  <a:lnTo>
                    <a:pt x="261459" y="908135"/>
                  </a:lnTo>
                  <a:lnTo>
                    <a:pt x="298847" y="919214"/>
                  </a:lnTo>
                  <a:lnTo>
                    <a:pt x="335890" y="931998"/>
                  </a:lnTo>
                  <a:lnTo>
                    <a:pt x="358042" y="938583"/>
                  </a:lnTo>
                  <a:lnTo>
                    <a:pt x="381434" y="942074"/>
                  </a:lnTo>
                  <a:lnTo>
                    <a:pt x="405942" y="944472"/>
                  </a:lnTo>
                  <a:lnTo>
                    <a:pt x="430945" y="948361"/>
                  </a:lnTo>
                  <a:lnTo>
                    <a:pt x="456169" y="948395"/>
                  </a:lnTo>
                  <a:lnTo>
                    <a:pt x="480644" y="945589"/>
                  </a:lnTo>
                  <a:lnTo>
                    <a:pt x="502810" y="941519"/>
                  </a:lnTo>
                  <a:lnTo>
                    <a:pt x="538375" y="934467"/>
                  </a:lnTo>
                  <a:lnTo>
                    <a:pt x="560925" y="927263"/>
                  </a:lnTo>
                  <a:lnTo>
                    <a:pt x="607041" y="908840"/>
                  </a:lnTo>
                  <a:lnTo>
                    <a:pt x="631801" y="896682"/>
                  </a:lnTo>
                  <a:lnTo>
                    <a:pt x="656069" y="882811"/>
                  </a:lnTo>
                  <a:lnTo>
                    <a:pt x="678144" y="868180"/>
                  </a:lnTo>
                  <a:lnTo>
                    <a:pt x="699244" y="850953"/>
                  </a:lnTo>
                  <a:lnTo>
                    <a:pt x="719911" y="832007"/>
                  </a:lnTo>
                  <a:lnTo>
                    <a:pt x="750586" y="802301"/>
                  </a:lnTo>
                  <a:lnTo>
                    <a:pt x="770951" y="782162"/>
                  </a:lnTo>
                  <a:lnTo>
                    <a:pt x="789034" y="759665"/>
                  </a:lnTo>
                  <a:lnTo>
                    <a:pt x="805537" y="736402"/>
                  </a:lnTo>
                  <a:lnTo>
                    <a:pt x="821339" y="714773"/>
                  </a:lnTo>
                  <a:lnTo>
                    <a:pt x="834570" y="693872"/>
                  </a:lnTo>
                  <a:lnTo>
                    <a:pt x="846096" y="672447"/>
                  </a:lnTo>
                  <a:lnTo>
                    <a:pt x="856863" y="648814"/>
                  </a:lnTo>
                  <a:lnTo>
                    <a:pt x="865035" y="626457"/>
                  </a:lnTo>
                  <a:lnTo>
                    <a:pt x="871489" y="604385"/>
                  </a:lnTo>
                  <a:lnTo>
                    <a:pt x="877179" y="580464"/>
                  </a:lnTo>
                  <a:lnTo>
                    <a:pt x="880273" y="555721"/>
                  </a:lnTo>
                  <a:lnTo>
                    <a:pt x="881648" y="530613"/>
                  </a:lnTo>
                  <a:lnTo>
                    <a:pt x="882259" y="505343"/>
                  </a:lnTo>
                  <a:lnTo>
                    <a:pt x="882603" y="467316"/>
                  </a:lnTo>
                  <a:lnTo>
                    <a:pt x="880426" y="441933"/>
                  </a:lnTo>
                  <a:lnTo>
                    <a:pt x="876636" y="416541"/>
                  </a:lnTo>
                  <a:lnTo>
                    <a:pt x="872129" y="391144"/>
                  </a:lnTo>
                  <a:lnTo>
                    <a:pt x="865046" y="365746"/>
                  </a:lnTo>
                  <a:lnTo>
                    <a:pt x="856254" y="341193"/>
                  </a:lnTo>
                  <a:lnTo>
                    <a:pt x="846702" y="318992"/>
                  </a:lnTo>
                  <a:lnTo>
                    <a:pt x="831804" y="291498"/>
                  </a:lnTo>
                  <a:lnTo>
                    <a:pt x="812620" y="267265"/>
                  </a:lnTo>
                  <a:lnTo>
                    <a:pt x="790850" y="243998"/>
                  </a:lnTo>
                  <a:lnTo>
                    <a:pt x="768312" y="225063"/>
                  </a:lnTo>
                  <a:lnTo>
                    <a:pt x="743178" y="208731"/>
                  </a:lnTo>
                  <a:lnTo>
                    <a:pt x="716890" y="190077"/>
                  </a:lnTo>
                  <a:lnTo>
                    <a:pt x="689942" y="165033"/>
                  </a:lnTo>
                  <a:lnTo>
                    <a:pt x="669434" y="142499"/>
                  </a:lnTo>
                  <a:lnTo>
                    <a:pt x="654162" y="123492"/>
                  </a:lnTo>
                  <a:lnTo>
                    <a:pt x="638908" y="10666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23"/>
            <p:cNvSpPr/>
            <p:nvPr/>
          </p:nvSpPr>
          <p:spPr>
            <a:xfrm>
              <a:off x="1935480" y="1348740"/>
              <a:ext cx="15241" cy="38101"/>
            </a:xfrm>
            <a:custGeom>
              <a:avLst/>
              <a:gdLst/>
              <a:ahLst/>
              <a:cxnLst/>
              <a:rect l="0" t="0" r="0" b="0"/>
              <a:pathLst>
                <a:path w="15241" h="38101">
                  <a:moveTo>
                    <a:pt x="15240" y="30480"/>
                  </a:moveTo>
                  <a:lnTo>
                    <a:pt x="7620" y="30480"/>
                  </a:lnTo>
                  <a:lnTo>
                    <a:pt x="7620" y="38100"/>
                  </a:lnTo>
                  <a:lnTo>
                    <a:pt x="7620" y="13406"/>
                  </a:lnTo>
                  <a:lnTo>
                    <a:pt x="6773" y="10631"/>
                  </a:lnTo>
                  <a:lnTo>
                    <a:pt x="5362" y="793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24"/>
            <p:cNvSpPr/>
            <p:nvPr/>
          </p:nvSpPr>
          <p:spPr>
            <a:xfrm>
              <a:off x="191796" y="2082118"/>
              <a:ext cx="920581" cy="851439"/>
            </a:xfrm>
            <a:custGeom>
              <a:avLst/>
              <a:gdLst/>
              <a:ahLst/>
              <a:cxnLst/>
              <a:rect l="0" t="0" r="0" b="0"/>
              <a:pathLst>
                <a:path w="920581" h="851439">
                  <a:moveTo>
                    <a:pt x="760704" y="264842"/>
                  </a:moveTo>
                  <a:lnTo>
                    <a:pt x="760704" y="256752"/>
                  </a:lnTo>
                  <a:lnTo>
                    <a:pt x="756659" y="239585"/>
                  </a:lnTo>
                  <a:lnTo>
                    <a:pt x="748553" y="217112"/>
                  </a:lnTo>
                  <a:lnTo>
                    <a:pt x="746837" y="206658"/>
                  </a:lnTo>
                  <a:lnTo>
                    <a:pt x="744686" y="201499"/>
                  </a:lnTo>
                  <a:lnTo>
                    <a:pt x="728418" y="175963"/>
                  </a:lnTo>
                  <a:lnTo>
                    <a:pt x="720672" y="168049"/>
                  </a:lnTo>
                  <a:lnTo>
                    <a:pt x="691955" y="142452"/>
                  </a:lnTo>
                  <a:lnTo>
                    <a:pt x="641321" y="92114"/>
                  </a:lnTo>
                  <a:lnTo>
                    <a:pt x="615923" y="72752"/>
                  </a:lnTo>
                  <a:lnTo>
                    <a:pt x="591559" y="53708"/>
                  </a:lnTo>
                  <a:lnTo>
                    <a:pt x="567524" y="34487"/>
                  </a:lnTo>
                  <a:lnTo>
                    <a:pt x="545703" y="24527"/>
                  </a:lnTo>
                  <a:lnTo>
                    <a:pt x="502579" y="10972"/>
                  </a:lnTo>
                  <a:lnTo>
                    <a:pt x="475002" y="3261"/>
                  </a:lnTo>
                  <a:lnTo>
                    <a:pt x="455361" y="417"/>
                  </a:lnTo>
                  <a:lnTo>
                    <a:pt x="434496" y="0"/>
                  </a:lnTo>
                  <a:lnTo>
                    <a:pt x="399796" y="3679"/>
                  </a:lnTo>
                  <a:lnTo>
                    <a:pt x="378192" y="4836"/>
                  </a:lnTo>
                  <a:lnTo>
                    <a:pt x="355043" y="7609"/>
                  </a:lnTo>
                  <a:lnTo>
                    <a:pt x="331490" y="10816"/>
                  </a:lnTo>
                  <a:lnTo>
                    <a:pt x="309733" y="12242"/>
                  </a:lnTo>
                  <a:lnTo>
                    <a:pt x="288775" y="17391"/>
                  </a:lnTo>
                  <a:lnTo>
                    <a:pt x="268171" y="24477"/>
                  </a:lnTo>
                  <a:lnTo>
                    <a:pt x="247725" y="30449"/>
                  </a:lnTo>
                  <a:lnTo>
                    <a:pt x="217174" y="38571"/>
                  </a:lnTo>
                  <a:lnTo>
                    <a:pt x="196837" y="46026"/>
                  </a:lnTo>
                  <a:lnTo>
                    <a:pt x="168606" y="59743"/>
                  </a:lnTo>
                  <a:lnTo>
                    <a:pt x="144154" y="74532"/>
                  </a:lnTo>
                  <a:lnTo>
                    <a:pt x="120823" y="91896"/>
                  </a:lnTo>
                  <a:lnTo>
                    <a:pt x="97823" y="113128"/>
                  </a:lnTo>
                  <a:lnTo>
                    <a:pt x="83397" y="128833"/>
                  </a:lnTo>
                  <a:lnTo>
                    <a:pt x="71341" y="147103"/>
                  </a:lnTo>
                  <a:lnTo>
                    <a:pt x="60338" y="166511"/>
                  </a:lnTo>
                  <a:lnTo>
                    <a:pt x="49804" y="187273"/>
                  </a:lnTo>
                  <a:lnTo>
                    <a:pt x="39477" y="210611"/>
                  </a:lnTo>
                  <a:lnTo>
                    <a:pt x="31501" y="235095"/>
                  </a:lnTo>
                  <a:lnTo>
                    <a:pt x="24287" y="260935"/>
                  </a:lnTo>
                  <a:lnTo>
                    <a:pt x="15437" y="289352"/>
                  </a:lnTo>
                  <a:lnTo>
                    <a:pt x="12399" y="304042"/>
                  </a:lnTo>
                  <a:lnTo>
                    <a:pt x="10374" y="318916"/>
                  </a:lnTo>
                  <a:lnTo>
                    <a:pt x="9024" y="333911"/>
                  </a:lnTo>
                  <a:lnTo>
                    <a:pt x="7278" y="348988"/>
                  </a:lnTo>
                  <a:lnTo>
                    <a:pt x="3079" y="379287"/>
                  </a:lnTo>
                  <a:lnTo>
                    <a:pt x="1621" y="394479"/>
                  </a:lnTo>
                  <a:lnTo>
                    <a:pt x="649" y="409686"/>
                  </a:lnTo>
                  <a:lnTo>
                    <a:pt x="0" y="424905"/>
                  </a:lnTo>
                  <a:lnTo>
                    <a:pt x="415" y="440131"/>
                  </a:lnTo>
                  <a:lnTo>
                    <a:pt x="1538" y="455361"/>
                  </a:lnTo>
                  <a:lnTo>
                    <a:pt x="3133" y="470595"/>
                  </a:lnTo>
                  <a:lnTo>
                    <a:pt x="4197" y="485830"/>
                  </a:lnTo>
                  <a:lnTo>
                    <a:pt x="4906" y="501068"/>
                  </a:lnTo>
                  <a:lnTo>
                    <a:pt x="5379" y="516306"/>
                  </a:lnTo>
                  <a:lnTo>
                    <a:pt x="7387" y="531545"/>
                  </a:lnTo>
                  <a:lnTo>
                    <a:pt x="10419" y="546784"/>
                  </a:lnTo>
                  <a:lnTo>
                    <a:pt x="14134" y="562023"/>
                  </a:lnTo>
                  <a:lnTo>
                    <a:pt x="18304" y="576416"/>
                  </a:lnTo>
                  <a:lnTo>
                    <a:pt x="22777" y="590245"/>
                  </a:lnTo>
                  <a:lnTo>
                    <a:pt x="27453" y="603698"/>
                  </a:lnTo>
                  <a:lnTo>
                    <a:pt x="37164" y="629934"/>
                  </a:lnTo>
                  <a:lnTo>
                    <a:pt x="47124" y="654858"/>
                  </a:lnTo>
                  <a:lnTo>
                    <a:pt x="57195" y="677225"/>
                  </a:lnTo>
                  <a:lnTo>
                    <a:pt x="69574" y="698455"/>
                  </a:lnTo>
                  <a:lnTo>
                    <a:pt x="83542" y="719179"/>
                  </a:lnTo>
                  <a:lnTo>
                    <a:pt x="98216" y="739679"/>
                  </a:lnTo>
                  <a:lnTo>
                    <a:pt x="120758" y="766215"/>
                  </a:lnTo>
                  <a:lnTo>
                    <a:pt x="147569" y="790164"/>
                  </a:lnTo>
                  <a:lnTo>
                    <a:pt x="167031" y="803401"/>
                  </a:lnTo>
                  <a:lnTo>
                    <a:pt x="186969" y="814928"/>
                  </a:lnTo>
                  <a:lnTo>
                    <a:pt x="207120" y="825696"/>
                  </a:lnTo>
                  <a:lnTo>
                    <a:pt x="229622" y="833869"/>
                  </a:lnTo>
                  <a:lnTo>
                    <a:pt x="253734" y="840323"/>
                  </a:lnTo>
                  <a:lnTo>
                    <a:pt x="278562" y="846014"/>
                  </a:lnTo>
                  <a:lnTo>
                    <a:pt x="303708" y="849108"/>
                  </a:lnTo>
                  <a:lnTo>
                    <a:pt x="329841" y="850482"/>
                  </a:lnTo>
                  <a:lnTo>
                    <a:pt x="358389" y="851094"/>
                  </a:lnTo>
                  <a:lnTo>
                    <a:pt x="398977" y="851438"/>
                  </a:lnTo>
                  <a:lnTo>
                    <a:pt x="427217" y="849260"/>
                  </a:lnTo>
                  <a:lnTo>
                    <a:pt x="455854" y="844624"/>
                  </a:lnTo>
                  <a:lnTo>
                    <a:pt x="482693" y="836919"/>
                  </a:lnTo>
                  <a:lnTo>
                    <a:pt x="525648" y="823060"/>
                  </a:lnTo>
                  <a:lnTo>
                    <a:pt x="553224" y="810966"/>
                  </a:lnTo>
                  <a:lnTo>
                    <a:pt x="579590" y="797124"/>
                  </a:lnTo>
                  <a:lnTo>
                    <a:pt x="619081" y="775051"/>
                  </a:lnTo>
                  <a:lnTo>
                    <a:pt x="661733" y="752424"/>
                  </a:lnTo>
                  <a:lnTo>
                    <a:pt x="688495" y="737239"/>
                  </a:lnTo>
                  <a:lnTo>
                    <a:pt x="712242" y="722023"/>
                  </a:lnTo>
                  <a:lnTo>
                    <a:pt x="734932" y="706794"/>
                  </a:lnTo>
                  <a:lnTo>
                    <a:pt x="759128" y="691558"/>
                  </a:lnTo>
                  <a:lnTo>
                    <a:pt x="781734" y="674063"/>
                  </a:lnTo>
                  <a:lnTo>
                    <a:pt x="802224" y="655845"/>
                  </a:lnTo>
                  <a:lnTo>
                    <a:pt x="828040" y="630462"/>
                  </a:lnTo>
                  <a:lnTo>
                    <a:pt x="843971" y="611631"/>
                  </a:lnTo>
                  <a:lnTo>
                    <a:pt x="863175" y="586035"/>
                  </a:lnTo>
                  <a:lnTo>
                    <a:pt x="874262" y="567897"/>
                  </a:lnTo>
                  <a:lnTo>
                    <a:pt x="884835" y="548546"/>
                  </a:lnTo>
                  <a:lnTo>
                    <a:pt x="895178" y="528658"/>
                  </a:lnTo>
                  <a:lnTo>
                    <a:pt x="903161" y="508529"/>
                  </a:lnTo>
                  <a:lnTo>
                    <a:pt x="909532" y="487447"/>
                  </a:lnTo>
                  <a:lnTo>
                    <a:pt x="915185" y="463967"/>
                  </a:lnTo>
                  <a:lnTo>
                    <a:pt x="918262" y="439420"/>
                  </a:lnTo>
                  <a:lnTo>
                    <a:pt x="919630" y="414399"/>
                  </a:lnTo>
                  <a:lnTo>
                    <a:pt x="920238" y="389167"/>
                  </a:lnTo>
                  <a:lnTo>
                    <a:pt x="920580" y="351162"/>
                  </a:lnTo>
                  <a:lnTo>
                    <a:pt x="919781" y="337629"/>
                  </a:lnTo>
                  <a:lnTo>
                    <a:pt x="918402" y="323526"/>
                  </a:lnTo>
                  <a:lnTo>
                    <a:pt x="916636" y="309045"/>
                  </a:lnTo>
                  <a:lnTo>
                    <a:pt x="914612" y="295157"/>
                  </a:lnTo>
                  <a:lnTo>
                    <a:pt x="910105" y="268438"/>
                  </a:lnTo>
                  <a:lnTo>
                    <a:pt x="903022" y="244709"/>
                  </a:lnTo>
                  <a:lnTo>
                    <a:pt x="884677" y="197835"/>
                  </a:lnTo>
                  <a:lnTo>
                    <a:pt x="874788" y="177488"/>
                  </a:lnTo>
                  <a:lnTo>
                    <a:pt x="863901" y="159131"/>
                  </a:lnTo>
                  <a:lnTo>
                    <a:pt x="850596" y="139684"/>
                  </a:lnTo>
                  <a:lnTo>
                    <a:pt x="828826" y="113740"/>
                  </a:lnTo>
                  <a:lnTo>
                    <a:pt x="803950" y="88302"/>
                  </a:lnTo>
                  <a:lnTo>
                    <a:pt x="781984" y="72175"/>
                  </a:lnTo>
                  <a:lnTo>
                    <a:pt x="755250" y="57519"/>
                  </a:lnTo>
                  <a:lnTo>
                    <a:pt x="731713" y="46592"/>
                  </a:lnTo>
                  <a:lnTo>
                    <a:pt x="705902" y="30415"/>
                  </a:lnTo>
                  <a:lnTo>
                    <a:pt x="680640" y="18816"/>
                  </a:lnTo>
                  <a:lnTo>
                    <a:pt x="669805" y="15797"/>
                  </a:lnTo>
                  <a:lnTo>
                    <a:pt x="654024" y="1338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25"/>
            <p:cNvSpPr/>
            <p:nvPr/>
          </p:nvSpPr>
          <p:spPr>
            <a:xfrm>
              <a:off x="2194560" y="2865121"/>
              <a:ext cx="22861" cy="30481"/>
            </a:xfrm>
            <a:custGeom>
              <a:avLst/>
              <a:gdLst/>
              <a:ahLst/>
              <a:cxnLst/>
              <a:rect l="0" t="0" r="0" b="0"/>
              <a:pathLst>
                <a:path w="22861" h="30481">
                  <a:moveTo>
                    <a:pt x="0" y="22860"/>
                  </a:moveTo>
                  <a:lnTo>
                    <a:pt x="22860" y="22860"/>
                  </a:lnTo>
                  <a:lnTo>
                    <a:pt x="22860" y="30480"/>
                  </a:lnTo>
                  <a:lnTo>
                    <a:pt x="22860" y="23173"/>
                  </a:lnTo>
                  <a:lnTo>
                    <a:pt x="22013" y="23069"/>
                  </a:lnTo>
                  <a:lnTo>
                    <a:pt x="20602" y="22999"/>
                  </a:lnTo>
                  <a:lnTo>
                    <a:pt x="16299" y="22887"/>
                  </a:lnTo>
                  <a:lnTo>
                    <a:pt x="15100" y="21185"/>
                  </a:lnTo>
                  <a:lnTo>
                    <a:pt x="13453" y="18356"/>
                  </a:lnTo>
                  <a:lnTo>
                    <a:pt x="11508" y="14777"/>
                  </a:lnTo>
                  <a:lnTo>
                    <a:pt x="10212" y="11545"/>
                  </a:lnTo>
                  <a:lnTo>
                    <a:pt x="9348" y="8543"/>
                  </a:lnTo>
                  <a:lnTo>
                    <a:pt x="762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26"/>
            <p:cNvSpPr/>
            <p:nvPr/>
          </p:nvSpPr>
          <p:spPr>
            <a:xfrm>
              <a:off x="2049850" y="845820"/>
              <a:ext cx="1059071" cy="1088885"/>
            </a:xfrm>
            <a:custGeom>
              <a:avLst/>
              <a:gdLst/>
              <a:ahLst/>
              <a:cxnLst/>
              <a:rect l="0" t="0" r="0" b="0"/>
              <a:pathLst>
                <a:path w="1059071" h="1088885">
                  <a:moveTo>
                    <a:pt x="853370" y="236220"/>
                  </a:moveTo>
                  <a:lnTo>
                    <a:pt x="857415" y="232175"/>
                  </a:lnTo>
                  <a:lnTo>
                    <a:pt x="858607" y="229290"/>
                  </a:lnTo>
                  <a:lnTo>
                    <a:pt x="859931" y="221569"/>
                  </a:lnTo>
                  <a:lnTo>
                    <a:pt x="859438" y="217986"/>
                  </a:lnTo>
                  <a:lnTo>
                    <a:pt x="858261" y="214751"/>
                  </a:lnTo>
                  <a:lnTo>
                    <a:pt x="855544" y="208898"/>
                  </a:lnTo>
                  <a:lnTo>
                    <a:pt x="854336" y="203475"/>
                  </a:lnTo>
                  <a:lnTo>
                    <a:pt x="851541" y="198242"/>
                  </a:lnTo>
                  <a:lnTo>
                    <a:pt x="849611" y="195661"/>
                  </a:lnTo>
                  <a:lnTo>
                    <a:pt x="847466" y="190536"/>
                  </a:lnTo>
                  <a:lnTo>
                    <a:pt x="846894" y="187984"/>
                  </a:lnTo>
                  <a:lnTo>
                    <a:pt x="844001" y="182891"/>
                  </a:lnTo>
                  <a:lnTo>
                    <a:pt x="815256" y="146369"/>
                  </a:lnTo>
                  <a:lnTo>
                    <a:pt x="784791" y="114312"/>
                  </a:lnTo>
                  <a:lnTo>
                    <a:pt x="779710" y="108379"/>
                  </a:lnTo>
                  <a:lnTo>
                    <a:pt x="767010" y="89960"/>
                  </a:lnTo>
                  <a:lnTo>
                    <a:pt x="759672" y="84291"/>
                  </a:lnTo>
                  <a:lnTo>
                    <a:pt x="735025" y="68621"/>
                  </a:lnTo>
                  <a:lnTo>
                    <a:pt x="722879" y="64365"/>
                  </a:lnTo>
                  <a:lnTo>
                    <a:pt x="685713" y="56022"/>
                  </a:lnTo>
                  <a:lnTo>
                    <a:pt x="654077" y="49648"/>
                  </a:lnTo>
                  <a:lnTo>
                    <a:pt x="624538" y="46496"/>
                  </a:lnTo>
                  <a:lnTo>
                    <a:pt x="594244" y="45873"/>
                  </a:lnTo>
                  <a:lnTo>
                    <a:pt x="520605" y="45723"/>
                  </a:lnTo>
                  <a:lnTo>
                    <a:pt x="506226" y="47979"/>
                  </a:lnTo>
                  <a:lnTo>
                    <a:pt x="479152" y="56326"/>
                  </a:lnTo>
                  <a:lnTo>
                    <a:pt x="452836" y="59587"/>
                  </a:lnTo>
                  <a:lnTo>
                    <a:pt x="427635" y="64598"/>
                  </a:lnTo>
                  <a:lnTo>
                    <a:pt x="395518" y="74724"/>
                  </a:lnTo>
                  <a:lnTo>
                    <a:pt x="368131" y="86581"/>
                  </a:lnTo>
                  <a:lnTo>
                    <a:pt x="342707" y="96679"/>
                  </a:lnTo>
                  <a:lnTo>
                    <a:pt x="314101" y="110020"/>
                  </a:lnTo>
                  <a:lnTo>
                    <a:pt x="285023" y="124697"/>
                  </a:lnTo>
                  <a:lnTo>
                    <a:pt x="259097" y="139770"/>
                  </a:lnTo>
                  <a:lnTo>
                    <a:pt x="231190" y="155807"/>
                  </a:lnTo>
                  <a:lnTo>
                    <a:pt x="198575" y="181295"/>
                  </a:lnTo>
                  <a:lnTo>
                    <a:pt x="167674" y="206932"/>
                  </a:lnTo>
                  <a:lnTo>
                    <a:pt x="137957" y="236455"/>
                  </a:lnTo>
                  <a:lnTo>
                    <a:pt x="104369" y="276724"/>
                  </a:lnTo>
                  <a:lnTo>
                    <a:pt x="83809" y="305275"/>
                  </a:lnTo>
                  <a:lnTo>
                    <a:pt x="63442" y="335374"/>
                  </a:lnTo>
                  <a:lnTo>
                    <a:pt x="49196" y="365778"/>
                  </a:lnTo>
                  <a:lnTo>
                    <a:pt x="38229" y="398501"/>
                  </a:lnTo>
                  <a:lnTo>
                    <a:pt x="30469" y="427390"/>
                  </a:lnTo>
                  <a:lnTo>
                    <a:pt x="22807" y="455141"/>
                  </a:lnTo>
                  <a:lnTo>
                    <a:pt x="15175" y="481708"/>
                  </a:lnTo>
                  <a:lnTo>
                    <a:pt x="9809" y="511028"/>
                  </a:lnTo>
                  <a:lnTo>
                    <a:pt x="5962" y="538907"/>
                  </a:lnTo>
                  <a:lnTo>
                    <a:pt x="1717" y="565511"/>
                  </a:lnTo>
                  <a:lnTo>
                    <a:pt x="459" y="594843"/>
                  </a:lnTo>
                  <a:lnTo>
                    <a:pt x="0" y="639987"/>
                  </a:lnTo>
                  <a:lnTo>
                    <a:pt x="797" y="667898"/>
                  </a:lnTo>
                  <a:lnTo>
                    <a:pt x="3985" y="684617"/>
                  </a:lnTo>
                  <a:lnTo>
                    <a:pt x="14584" y="712354"/>
                  </a:lnTo>
                  <a:lnTo>
                    <a:pt x="24403" y="742022"/>
                  </a:lnTo>
                  <a:lnTo>
                    <a:pt x="32675" y="768216"/>
                  </a:lnTo>
                  <a:lnTo>
                    <a:pt x="43902" y="800669"/>
                  </a:lnTo>
                  <a:lnTo>
                    <a:pt x="55951" y="828115"/>
                  </a:lnTo>
                  <a:lnTo>
                    <a:pt x="70294" y="860573"/>
                  </a:lnTo>
                  <a:lnTo>
                    <a:pt x="89182" y="891444"/>
                  </a:lnTo>
                  <a:lnTo>
                    <a:pt x="120307" y="929627"/>
                  </a:lnTo>
                  <a:lnTo>
                    <a:pt x="145911" y="960118"/>
                  </a:lnTo>
                  <a:lnTo>
                    <a:pt x="176937" y="989931"/>
                  </a:lnTo>
                  <a:lnTo>
                    <a:pt x="206015" y="1010788"/>
                  </a:lnTo>
                  <a:lnTo>
                    <a:pt x="237065" y="1030367"/>
                  </a:lnTo>
                  <a:lnTo>
                    <a:pt x="264267" y="1041235"/>
                  </a:lnTo>
                  <a:lnTo>
                    <a:pt x="289637" y="1053957"/>
                  </a:lnTo>
                  <a:lnTo>
                    <a:pt x="318226" y="1063465"/>
                  </a:lnTo>
                  <a:lnTo>
                    <a:pt x="347299" y="1070798"/>
                  </a:lnTo>
                  <a:lnTo>
                    <a:pt x="373223" y="1074193"/>
                  </a:lnTo>
                  <a:lnTo>
                    <a:pt x="401130" y="1079339"/>
                  </a:lnTo>
                  <a:lnTo>
                    <a:pt x="426709" y="1082086"/>
                  </a:lnTo>
                  <a:lnTo>
                    <a:pt x="454514" y="1087040"/>
                  </a:lnTo>
                  <a:lnTo>
                    <a:pt x="480061" y="1088884"/>
                  </a:lnTo>
                  <a:lnTo>
                    <a:pt x="509550" y="1088583"/>
                  </a:lnTo>
                  <a:lnTo>
                    <a:pt x="532639" y="1085512"/>
                  </a:lnTo>
                  <a:lnTo>
                    <a:pt x="575872" y="1081879"/>
                  </a:lnTo>
                  <a:lnTo>
                    <a:pt x="606801" y="1076160"/>
                  </a:lnTo>
                  <a:lnTo>
                    <a:pt x="637414" y="1069103"/>
                  </a:lnTo>
                  <a:lnTo>
                    <a:pt x="668781" y="1060803"/>
                  </a:lnTo>
                  <a:lnTo>
                    <a:pt x="692308" y="1052564"/>
                  </a:lnTo>
                  <a:lnTo>
                    <a:pt x="735822" y="1034323"/>
                  </a:lnTo>
                  <a:lnTo>
                    <a:pt x="766801" y="1023687"/>
                  </a:lnTo>
                  <a:lnTo>
                    <a:pt x="796581" y="1010187"/>
                  </a:lnTo>
                  <a:lnTo>
                    <a:pt x="821868" y="994616"/>
                  </a:lnTo>
                  <a:lnTo>
                    <a:pt x="846294" y="975139"/>
                  </a:lnTo>
                  <a:lnTo>
                    <a:pt x="890371" y="947725"/>
                  </a:lnTo>
                  <a:lnTo>
                    <a:pt x="921733" y="921077"/>
                  </a:lnTo>
                  <a:lnTo>
                    <a:pt x="950130" y="891354"/>
                  </a:lnTo>
                  <a:lnTo>
                    <a:pt x="982764" y="852569"/>
                  </a:lnTo>
                  <a:lnTo>
                    <a:pt x="999894" y="825336"/>
                  </a:lnTo>
                  <a:lnTo>
                    <a:pt x="1015694" y="799957"/>
                  </a:lnTo>
                  <a:lnTo>
                    <a:pt x="1030254" y="771365"/>
                  </a:lnTo>
                  <a:lnTo>
                    <a:pt x="1040306" y="741444"/>
                  </a:lnTo>
                  <a:lnTo>
                    <a:pt x="1048647" y="711130"/>
                  </a:lnTo>
                  <a:lnTo>
                    <a:pt x="1055634" y="681546"/>
                  </a:lnTo>
                  <a:lnTo>
                    <a:pt x="1058080" y="655471"/>
                  </a:lnTo>
                  <a:lnTo>
                    <a:pt x="1058805" y="627519"/>
                  </a:lnTo>
                  <a:lnTo>
                    <a:pt x="1059070" y="583048"/>
                  </a:lnTo>
                  <a:lnTo>
                    <a:pt x="1053073" y="541537"/>
                  </a:lnTo>
                  <a:lnTo>
                    <a:pt x="1051960" y="516055"/>
                  </a:lnTo>
                  <a:lnTo>
                    <a:pt x="1049371" y="487056"/>
                  </a:lnTo>
                  <a:lnTo>
                    <a:pt x="1043242" y="457015"/>
                  </a:lnTo>
                  <a:lnTo>
                    <a:pt x="1038322" y="428923"/>
                  </a:lnTo>
                  <a:lnTo>
                    <a:pt x="1037631" y="420569"/>
                  </a:lnTo>
                  <a:lnTo>
                    <a:pt x="1028569" y="392630"/>
                  </a:lnTo>
                  <a:lnTo>
                    <a:pt x="1020810" y="352849"/>
                  </a:lnTo>
                  <a:lnTo>
                    <a:pt x="1010132" y="323364"/>
                  </a:lnTo>
                  <a:lnTo>
                    <a:pt x="996252" y="290216"/>
                  </a:lnTo>
                  <a:lnTo>
                    <a:pt x="982348" y="264637"/>
                  </a:lnTo>
                  <a:lnTo>
                    <a:pt x="967503" y="237866"/>
                  </a:lnTo>
                  <a:lnTo>
                    <a:pt x="947317" y="206065"/>
                  </a:lnTo>
                  <a:lnTo>
                    <a:pt x="927024" y="176171"/>
                  </a:lnTo>
                  <a:lnTo>
                    <a:pt x="901630" y="143729"/>
                  </a:lnTo>
                  <a:lnTo>
                    <a:pt x="872456" y="114830"/>
                  </a:lnTo>
                  <a:lnTo>
                    <a:pt x="863547" y="104376"/>
                  </a:lnTo>
                  <a:lnTo>
                    <a:pt x="837130" y="83867"/>
                  </a:lnTo>
                  <a:lnTo>
                    <a:pt x="805982" y="63663"/>
                  </a:lnTo>
                  <a:lnTo>
                    <a:pt x="789282" y="50942"/>
                  </a:lnTo>
                  <a:lnTo>
                    <a:pt x="775779" y="44372"/>
                  </a:lnTo>
                  <a:lnTo>
                    <a:pt x="763570" y="40888"/>
                  </a:lnTo>
                  <a:lnTo>
                    <a:pt x="757944" y="39958"/>
                  </a:lnTo>
                  <a:lnTo>
                    <a:pt x="744918" y="34410"/>
                  </a:lnTo>
                  <a:lnTo>
                    <a:pt x="727821" y="26282"/>
                  </a:lnTo>
                  <a:lnTo>
                    <a:pt x="710413" y="19491"/>
                  </a:lnTo>
                  <a:lnTo>
                    <a:pt x="690668" y="10843"/>
                  </a:lnTo>
                  <a:lnTo>
                    <a:pt x="670462" y="5999"/>
                  </a:lnTo>
                  <a:lnTo>
                    <a:pt x="665392" y="3999"/>
                  </a:lnTo>
                  <a:lnTo>
                    <a:pt x="646120" y="1185"/>
                  </a:lnTo>
                  <a:lnTo>
                    <a:pt x="631718" y="526"/>
                  </a:lnTo>
                  <a:lnTo>
                    <a:pt x="60953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27"/>
            <p:cNvSpPr/>
            <p:nvPr/>
          </p:nvSpPr>
          <p:spPr>
            <a:xfrm>
              <a:off x="2918460" y="169926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7620" y="0"/>
                  </a:moveTo>
                  <a:lnTo>
                    <a:pt x="15240" y="0"/>
                  </a:lnTo>
                  <a:lnTo>
                    <a:pt x="15240" y="15240"/>
                  </a:lnTo>
                  <a:lnTo>
                    <a:pt x="7934" y="7934"/>
                  </a:lnTo>
                  <a:lnTo>
                    <a:pt x="7829" y="6983"/>
                  </a:lnTo>
                  <a:lnTo>
                    <a:pt x="7760" y="5502"/>
                  </a:lnTo>
                  <a:lnTo>
                    <a:pt x="7713" y="3668"/>
                  </a:lnTo>
                  <a:lnTo>
                    <a:pt x="6836" y="2445"/>
                  </a:lnTo>
                  <a:lnTo>
                    <a:pt x="5404" y="163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28"/>
            <p:cNvSpPr/>
            <p:nvPr/>
          </p:nvSpPr>
          <p:spPr>
            <a:xfrm>
              <a:off x="2971800" y="2468881"/>
              <a:ext cx="22861" cy="15240"/>
            </a:xfrm>
            <a:custGeom>
              <a:avLst/>
              <a:gdLst/>
              <a:ahLst/>
              <a:cxnLst/>
              <a:rect l="0" t="0" r="0" b="0"/>
              <a:pathLst>
                <a:path w="22861" h="15240">
                  <a:moveTo>
                    <a:pt x="0" y="7619"/>
                  </a:moveTo>
                  <a:lnTo>
                    <a:pt x="6561" y="7619"/>
                  </a:lnTo>
                  <a:lnTo>
                    <a:pt x="7760" y="6773"/>
                  </a:lnTo>
                  <a:lnTo>
                    <a:pt x="9407" y="5362"/>
                  </a:lnTo>
                  <a:lnTo>
                    <a:pt x="15232" y="8"/>
                  </a:lnTo>
                  <a:lnTo>
                    <a:pt x="15240" y="0"/>
                  </a:lnTo>
                  <a:lnTo>
                    <a:pt x="15240" y="7619"/>
                  </a:lnTo>
                  <a:lnTo>
                    <a:pt x="22859" y="7619"/>
                  </a:lnTo>
                  <a:lnTo>
                    <a:pt x="15240" y="7619"/>
                  </a:lnTo>
                  <a:lnTo>
                    <a:pt x="22860" y="7619"/>
                  </a:lnTo>
                  <a:lnTo>
                    <a:pt x="15554" y="7619"/>
                  </a:lnTo>
                  <a:lnTo>
                    <a:pt x="15449" y="6773"/>
                  </a:lnTo>
                  <a:lnTo>
                    <a:pt x="15379" y="5362"/>
                  </a:lnTo>
                  <a:lnTo>
                    <a:pt x="15248" y="313"/>
                  </a:lnTo>
                  <a:lnTo>
                    <a:pt x="15240" y="1523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29"/>
            <p:cNvSpPr/>
            <p:nvPr/>
          </p:nvSpPr>
          <p:spPr>
            <a:xfrm>
              <a:off x="2979420" y="2491740"/>
              <a:ext cx="15241" cy="30481"/>
            </a:xfrm>
            <a:custGeom>
              <a:avLst/>
              <a:gdLst/>
              <a:ahLst/>
              <a:cxnLst/>
              <a:rect l="0" t="0" r="0" b="0"/>
              <a:pathLst>
                <a:path w="15241" h="30481">
                  <a:moveTo>
                    <a:pt x="15240" y="0"/>
                  </a:moveTo>
                  <a:lnTo>
                    <a:pt x="8679" y="6561"/>
                  </a:lnTo>
                  <a:lnTo>
                    <a:pt x="7479" y="6914"/>
                  </a:lnTo>
                  <a:lnTo>
                    <a:pt x="5832" y="7150"/>
                  </a:lnTo>
                  <a:lnTo>
                    <a:pt x="20" y="7619"/>
                  </a:lnTo>
                  <a:lnTo>
                    <a:pt x="0" y="7620"/>
                  </a:lnTo>
                  <a:lnTo>
                    <a:pt x="7306" y="7620"/>
                  </a:lnTo>
                  <a:lnTo>
                    <a:pt x="7410" y="8467"/>
                  </a:lnTo>
                  <a:lnTo>
                    <a:pt x="7480" y="9878"/>
                  </a:lnTo>
                  <a:lnTo>
                    <a:pt x="7618" y="15147"/>
                  </a:lnTo>
                  <a:lnTo>
                    <a:pt x="8465" y="15178"/>
                  </a:lnTo>
                  <a:lnTo>
                    <a:pt x="15198" y="15240"/>
                  </a:lnTo>
                  <a:lnTo>
                    <a:pt x="15240" y="15240"/>
                  </a:lnTo>
                  <a:lnTo>
                    <a:pt x="15240" y="22860"/>
                  </a:lnTo>
                  <a:lnTo>
                    <a:pt x="15240" y="15240"/>
                  </a:lnTo>
                  <a:lnTo>
                    <a:pt x="0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30"/>
            <p:cNvSpPr/>
            <p:nvPr/>
          </p:nvSpPr>
          <p:spPr>
            <a:xfrm>
              <a:off x="3017520" y="3383281"/>
              <a:ext cx="12011" cy="15241"/>
            </a:xfrm>
            <a:custGeom>
              <a:avLst/>
              <a:gdLst/>
              <a:ahLst/>
              <a:cxnLst/>
              <a:rect l="0" t="0" r="0" b="0"/>
              <a:pathLst>
                <a:path w="12011" h="15241">
                  <a:moveTo>
                    <a:pt x="0" y="7620"/>
                  </a:moveTo>
                  <a:lnTo>
                    <a:pt x="0" y="15240"/>
                  </a:lnTo>
                  <a:lnTo>
                    <a:pt x="11665" y="15240"/>
                  </a:lnTo>
                  <a:lnTo>
                    <a:pt x="12010" y="14394"/>
                  </a:lnTo>
                  <a:lnTo>
                    <a:pt x="11393" y="12983"/>
                  </a:lnTo>
                  <a:lnTo>
                    <a:pt x="10136" y="11195"/>
                  </a:lnTo>
                  <a:lnTo>
                    <a:pt x="8450" y="9157"/>
                  </a:lnTo>
                  <a:lnTo>
                    <a:pt x="6480" y="695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31"/>
            <p:cNvSpPr/>
            <p:nvPr/>
          </p:nvSpPr>
          <p:spPr>
            <a:xfrm>
              <a:off x="487810" y="3055623"/>
              <a:ext cx="449318" cy="380959"/>
            </a:xfrm>
            <a:custGeom>
              <a:avLst/>
              <a:gdLst/>
              <a:ahLst/>
              <a:cxnLst/>
              <a:rect l="0" t="0" r="0" b="0"/>
              <a:pathLst>
                <a:path w="449318" h="380959">
                  <a:moveTo>
                    <a:pt x="358010" y="160017"/>
                  </a:moveTo>
                  <a:lnTo>
                    <a:pt x="340843" y="142851"/>
                  </a:lnTo>
                  <a:lnTo>
                    <a:pt x="338099" y="140953"/>
                  </a:lnTo>
                  <a:lnTo>
                    <a:pt x="332792" y="138844"/>
                  </a:lnTo>
                  <a:lnTo>
                    <a:pt x="331038" y="137435"/>
                  </a:lnTo>
                  <a:lnTo>
                    <a:pt x="329868" y="135649"/>
                  </a:lnTo>
                  <a:lnTo>
                    <a:pt x="329089" y="133612"/>
                  </a:lnTo>
                  <a:lnTo>
                    <a:pt x="327723" y="132254"/>
                  </a:lnTo>
                  <a:lnTo>
                    <a:pt x="325965" y="131348"/>
                  </a:lnTo>
                  <a:lnTo>
                    <a:pt x="323947" y="130745"/>
                  </a:lnTo>
                  <a:lnTo>
                    <a:pt x="319446" y="127816"/>
                  </a:lnTo>
                  <a:lnTo>
                    <a:pt x="317061" y="125850"/>
                  </a:lnTo>
                  <a:lnTo>
                    <a:pt x="315471" y="123692"/>
                  </a:lnTo>
                  <a:lnTo>
                    <a:pt x="313704" y="119037"/>
                  </a:lnTo>
                  <a:lnTo>
                    <a:pt x="312386" y="117457"/>
                  </a:lnTo>
                  <a:lnTo>
                    <a:pt x="310660" y="116404"/>
                  </a:lnTo>
                  <a:lnTo>
                    <a:pt x="308664" y="115702"/>
                  </a:lnTo>
                  <a:lnTo>
                    <a:pt x="304187" y="112664"/>
                  </a:lnTo>
                  <a:lnTo>
                    <a:pt x="301808" y="110668"/>
                  </a:lnTo>
                  <a:lnTo>
                    <a:pt x="300222" y="108491"/>
                  </a:lnTo>
                  <a:lnTo>
                    <a:pt x="297143" y="101382"/>
                  </a:lnTo>
                  <a:lnTo>
                    <a:pt x="288947" y="91395"/>
                  </a:lnTo>
                  <a:lnTo>
                    <a:pt x="279174" y="81269"/>
                  </a:lnTo>
                  <a:lnTo>
                    <a:pt x="277513" y="78732"/>
                  </a:lnTo>
                  <a:lnTo>
                    <a:pt x="275667" y="73655"/>
                  </a:lnTo>
                  <a:lnTo>
                    <a:pt x="273481" y="71116"/>
                  </a:lnTo>
                  <a:lnTo>
                    <a:pt x="260064" y="60957"/>
                  </a:lnTo>
                  <a:lnTo>
                    <a:pt x="249010" y="50797"/>
                  </a:lnTo>
                  <a:lnTo>
                    <a:pt x="237827" y="40637"/>
                  </a:lnTo>
                  <a:lnTo>
                    <a:pt x="225786" y="33018"/>
                  </a:lnTo>
                  <a:lnTo>
                    <a:pt x="213703" y="22857"/>
                  </a:lnTo>
                  <a:lnTo>
                    <a:pt x="207513" y="17777"/>
                  </a:lnTo>
                  <a:lnTo>
                    <a:pt x="199118" y="12697"/>
                  </a:lnTo>
                  <a:lnTo>
                    <a:pt x="189742" y="9875"/>
                  </a:lnTo>
                  <a:lnTo>
                    <a:pt x="184872" y="9122"/>
                  </a:lnTo>
                  <a:lnTo>
                    <a:pt x="177202" y="6028"/>
                  </a:lnTo>
                  <a:lnTo>
                    <a:pt x="170971" y="2678"/>
                  </a:lnTo>
                  <a:lnTo>
                    <a:pt x="165379" y="1189"/>
                  </a:lnTo>
                  <a:lnTo>
                    <a:pt x="153426" y="350"/>
                  </a:lnTo>
                  <a:lnTo>
                    <a:pt x="140300" y="67"/>
                  </a:lnTo>
                  <a:lnTo>
                    <a:pt x="119279" y="0"/>
                  </a:lnTo>
                  <a:lnTo>
                    <a:pt x="116729" y="846"/>
                  </a:lnTo>
                  <a:lnTo>
                    <a:pt x="109096" y="5235"/>
                  </a:lnTo>
                  <a:lnTo>
                    <a:pt x="101472" y="7758"/>
                  </a:lnTo>
                  <a:lnTo>
                    <a:pt x="93851" y="13492"/>
                  </a:lnTo>
                  <a:lnTo>
                    <a:pt x="83690" y="23014"/>
                  </a:lnTo>
                  <a:lnTo>
                    <a:pt x="81150" y="25502"/>
                  </a:lnTo>
                  <a:lnTo>
                    <a:pt x="73530" y="37094"/>
                  </a:lnTo>
                  <a:lnTo>
                    <a:pt x="66192" y="44142"/>
                  </a:lnTo>
                  <a:lnTo>
                    <a:pt x="61865" y="47207"/>
                  </a:lnTo>
                  <a:lnTo>
                    <a:pt x="54799" y="55128"/>
                  </a:lnTo>
                  <a:lnTo>
                    <a:pt x="48836" y="64293"/>
                  </a:lnTo>
                  <a:lnTo>
                    <a:pt x="43364" y="74011"/>
                  </a:lnTo>
                  <a:lnTo>
                    <a:pt x="35852" y="83975"/>
                  </a:lnTo>
                  <a:lnTo>
                    <a:pt x="31478" y="89002"/>
                  </a:lnTo>
                  <a:lnTo>
                    <a:pt x="28562" y="94047"/>
                  </a:lnTo>
                  <a:lnTo>
                    <a:pt x="25322" y="104168"/>
                  </a:lnTo>
                  <a:lnTo>
                    <a:pt x="23611" y="110084"/>
                  </a:lnTo>
                  <a:lnTo>
                    <a:pt x="19453" y="123432"/>
                  </a:lnTo>
                  <a:lnTo>
                    <a:pt x="14782" y="133315"/>
                  </a:lnTo>
                  <a:lnTo>
                    <a:pt x="9884" y="142223"/>
                  </a:lnTo>
                  <a:lnTo>
                    <a:pt x="7393" y="148154"/>
                  </a:lnTo>
                  <a:lnTo>
                    <a:pt x="4885" y="154649"/>
                  </a:lnTo>
                  <a:lnTo>
                    <a:pt x="2099" y="166380"/>
                  </a:lnTo>
                  <a:lnTo>
                    <a:pt x="860" y="177238"/>
                  </a:lnTo>
                  <a:lnTo>
                    <a:pt x="310" y="187709"/>
                  </a:lnTo>
                  <a:lnTo>
                    <a:pt x="66" y="198007"/>
                  </a:lnTo>
                  <a:lnTo>
                    <a:pt x="0" y="203124"/>
                  </a:lnTo>
                  <a:lnTo>
                    <a:pt x="804" y="207382"/>
                  </a:lnTo>
                  <a:lnTo>
                    <a:pt x="5979" y="218266"/>
                  </a:lnTo>
                  <a:lnTo>
                    <a:pt x="10487" y="227110"/>
                  </a:lnTo>
                  <a:lnTo>
                    <a:pt x="13055" y="236685"/>
                  </a:lnTo>
                  <a:lnTo>
                    <a:pt x="15043" y="246585"/>
                  </a:lnTo>
                  <a:lnTo>
                    <a:pt x="18749" y="256630"/>
                  </a:lnTo>
                  <a:lnTo>
                    <a:pt x="25477" y="266739"/>
                  </a:lnTo>
                  <a:lnTo>
                    <a:pt x="34111" y="276876"/>
                  </a:lnTo>
                  <a:lnTo>
                    <a:pt x="43592" y="287025"/>
                  </a:lnTo>
                  <a:lnTo>
                    <a:pt x="54406" y="298215"/>
                  </a:lnTo>
                  <a:lnTo>
                    <a:pt x="81478" y="325431"/>
                  </a:lnTo>
                  <a:lnTo>
                    <a:pt x="91456" y="333159"/>
                  </a:lnTo>
                  <a:lnTo>
                    <a:pt x="102381" y="339416"/>
                  </a:lnTo>
                  <a:lnTo>
                    <a:pt x="127834" y="350332"/>
                  </a:lnTo>
                  <a:lnTo>
                    <a:pt x="139716" y="355515"/>
                  </a:lnTo>
                  <a:lnTo>
                    <a:pt x="153464" y="360640"/>
                  </a:lnTo>
                  <a:lnTo>
                    <a:pt x="175484" y="368286"/>
                  </a:lnTo>
                  <a:lnTo>
                    <a:pt x="188270" y="373373"/>
                  </a:lnTo>
                  <a:lnTo>
                    <a:pt x="194050" y="375914"/>
                  </a:lnTo>
                  <a:lnTo>
                    <a:pt x="207245" y="378738"/>
                  </a:lnTo>
                  <a:lnTo>
                    <a:pt x="214320" y="379491"/>
                  </a:lnTo>
                  <a:lnTo>
                    <a:pt x="221577" y="379993"/>
                  </a:lnTo>
                  <a:lnTo>
                    <a:pt x="228955" y="380328"/>
                  </a:lnTo>
                  <a:lnTo>
                    <a:pt x="249216" y="380799"/>
                  </a:lnTo>
                  <a:lnTo>
                    <a:pt x="275278" y="380958"/>
                  </a:lnTo>
                  <a:lnTo>
                    <a:pt x="287656" y="378722"/>
                  </a:lnTo>
                  <a:lnTo>
                    <a:pt x="298801" y="375753"/>
                  </a:lnTo>
                  <a:lnTo>
                    <a:pt x="309400" y="374433"/>
                  </a:lnTo>
                  <a:lnTo>
                    <a:pt x="319754" y="371588"/>
                  </a:lnTo>
                  <a:lnTo>
                    <a:pt x="330001" y="367502"/>
                  </a:lnTo>
                  <a:lnTo>
                    <a:pt x="340199" y="362864"/>
                  </a:lnTo>
                  <a:lnTo>
                    <a:pt x="352634" y="357980"/>
                  </a:lnTo>
                  <a:lnTo>
                    <a:pt x="359506" y="355492"/>
                  </a:lnTo>
                  <a:lnTo>
                    <a:pt x="364934" y="352141"/>
                  </a:lnTo>
                  <a:lnTo>
                    <a:pt x="377465" y="340180"/>
                  </a:lnTo>
                  <a:lnTo>
                    <a:pt x="390680" y="330051"/>
                  </a:lnTo>
                  <a:lnTo>
                    <a:pt x="397365" y="321383"/>
                  </a:lnTo>
                  <a:lnTo>
                    <a:pt x="405417" y="314145"/>
                  </a:lnTo>
                  <a:lnTo>
                    <a:pt x="409935" y="311028"/>
                  </a:lnTo>
                  <a:lnTo>
                    <a:pt x="417212" y="303051"/>
                  </a:lnTo>
                  <a:lnTo>
                    <a:pt x="423269" y="293861"/>
                  </a:lnTo>
                  <a:lnTo>
                    <a:pt x="428783" y="284132"/>
                  </a:lnTo>
                  <a:lnTo>
                    <a:pt x="434056" y="274164"/>
                  </a:lnTo>
                  <a:lnTo>
                    <a:pt x="444340" y="253967"/>
                  </a:lnTo>
                  <a:lnTo>
                    <a:pt x="447179" y="243824"/>
                  </a:lnTo>
                  <a:lnTo>
                    <a:pt x="448441" y="234518"/>
                  </a:lnTo>
                  <a:lnTo>
                    <a:pt x="449151" y="223672"/>
                  </a:lnTo>
                  <a:lnTo>
                    <a:pt x="449317" y="214837"/>
                  </a:lnTo>
                  <a:lnTo>
                    <a:pt x="447133" y="203008"/>
                  </a:lnTo>
                  <a:lnTo>
                    <a:pt x="445365" y="196298"/>
                  </a:lnTo>
                  <a:lnTo>
                    <a:pt x="444187" y="190131"/>
                  </a:lnTo>
                  <a:lnTo>
                    <a:pt x="442877" y="178763"/>
                  </a:lnTo>
                  <a:lnTo>
                    <a:pt x="440038" y="168067"/>
                  </a:lnTo>
                  <a:lnTo>
                    <a:pt x="435953" y="157668"/>
                  </a:lnTo>
                  <a:lnTo>
                    <a:pt x="431316" y="147402"/>
                  </a:lnTo>
                  <a:lnTo>
                    <a:pt x="423945" y="132102"/>
                  </a:lnTo>
                  <a:lnTo>
                    <a:pt x="401187" y="86358"/>
                  </a:lnTo>
                  <a:lnTo>
                    <a:pt x="397802" y="82124"/>
                  </a:lnTo>
                  <a:lnTo>
                    <a:pt x="371259" y="58558"/>
                  </a:lnTo>
                  <a:lnTo>
                    <a:pt x="360619" y="49051"/>
                  </a:lnTo>
                  <a:lnTo>
                    <a:pt x="347118" y="40872"/>
                  </a:lnTo>
                  <a:lnTo>
                    <a:pt x="337364" y="35662"/>
                  </a:lnTo>
                  <a:lnTo>
                    <a:pt x="322354" y="27968"/>
                  </a:lnTo>
                  <a:lnTo>
                    <a:pt x="309989" y="25129"/>
                  </a:lnTo>
                  <a:lnTo>
                    <a:pt x="296874" y="23867"/>
                  </a:lnTo>
                  <a:lnTo>
                    <a:pt x="285401" y="23306"/>
                  </a:lnTo>
                  <a:lnTo>
                    <a:pt x="274657" y="23057"/>
                  </a:lnTo>
                  <a:lnTo>
                    <a:pt x="269421" y="22990"/>
                  </a:lnTo>
                  <a:lnTo>
                    <a:pt x="259088" y="20659"/>
                  </a:lnTo>
                  <a:lnTo>
                    <a:pt x="253962" y="18852"/>
                  </a:lnTo>
                  <a:lnTo>
                    <a:pt x="248852" y="18493"/>
                  </a:lnTo>
                  <a:lnTo>
                    <a:pt x="238657" y="20354"/>
                  </a:lnTo>
                  <a:lnTo>
                    <a:pt x="228482" y="21744"/>
                  </a:lnTo>
                  <a:lnTo>
                    <a:pt x="218315" y="23209"/>
                  </a:lnTo>
                  <a:lnTo>
                    <a:pt x="208152" y="26683"/>
                  </a:lnTo>
                  <a:lnTo>
                    <a:pt x="197991" y="31048"/>
                  </a:lnTo>
                  <a:lnTo>
                    <a:pt x="192911" y="33398"/>
                  </a:lnTo>
                  <a:lnTo>
                    <a:pt x="188677" y="36658"/>
                  </a:lnTo>
                  <a:lnTo>
                    <a:pt x="177827" y="48489"/>
                  </a:lnTo>
                  <a:lnTo>
                    <a:pt x="173541" y="51798"/>
                  </a:lnTo>
                  <a:lnTo>
                    <a:pt x="159890" y="6095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32"/>
            <p:cNvSpPr/>
            <p:nvPr/>
          </p:nvSpPr>
          <p:spPr>
            <a:xfrm>
              <a:off x="3238500" y="3733802"/>
              <a:ext cx="7621" cy="7620"/>
            </a:xfrm>
            <a:custGeom>
              <a:avLst/>
              <a:gdLst/>
              <a:ahLst/>
              <a:cxnLst/>
              <a:rect l="0" t="0" r="0" b="0"/>
              <a:pathLst>
                <a:path w="7621" h="7620">
                  <a:moveTo>
                    <a:pt x="0" y="7619"/>
                  </a:moveTo>
                  <a:lnTo>
                    <a:pt x="7306" y="7619"/>
                  </a:lnTo>
                  <a:lnTo>
                    <a:pt x="7411" y="6773"/>
                  </a:lnTo>
                  <a:lnTo>
                    <a:pt x="7481" y="5362"/>
                  </a:lnTo>
                  <a:lnTo>
                    <a:pt x="7619" y="27"/>
                  </a:lnTo>
                  <a:lnTo>
                    <a:pt x="7620" y="0"/>
                  </a:lnTo>
                  <a:lnTo>
                    <a:pt x="7620" y="76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33"/>
            <p:cNvSpPr/>
            <p:nvPr/>
          </p:nvSpPr>
          <p:spPr>
            <a:xfrm>
              <a:off x="-670521" y="3063723"/>
              <a:ext cx="83782" cy="570331"/>
            </a:xfrm>
            <a:custGeom>
              <a:avLst/>
              <a:gdLst/>
              <a:ahLst/>
              <a:cxnLst/>
              <a:rect l="0" t="0" r="0" b="0"/>
              <a:pathLst>
                <a:path w="83782" h="570331">
                  <a:moveTo>
                    <a:pt x="60921" y="113818"/>
                  </a:moveTo>
                  <a:lnTo>
                    <a:pt x="60921" y="105727"/>
                  </a:lnTo>
                  <a:lnTo>
                    <a:pt x="58663" y="97239"/>
                  </a:lnTo>
                  <a:lnTo>
                    <a:pt x="56876" y="92605"/>
                  </a:lnTo>
                  <a:lnTo>
                    <a:pt x="53160" y="73001"/>
                  </a:lnTo>
                  <a:lnTo>
                    <a:pt x="51514" y="67980"/>
                  </a:lnTo>
                  <a:lnTo>
                    <a:pt x="49570" y="62939"/>
                  </a:lnTo>
                  <a:lnTo>
                    <a:pt x="47427" y="58732"/>
                  </a:lnTo>
                  <a:lnTo>
                    <a:pt x="45151" y="55080"/>
                  </a:lnTo>
                  <a:lnTo>
                    <a:pt x="42788" y="51799"/>
                  </a:lnTo>
                  <a:lnTo>
                    <a:pt x="40366" y="47919"/>
                  </a:lnTo>
                  <a:lnTo>
                    <a:pt x="37904" y="43639"/>
                  </a:lnTo>
                  <a:lnTo>
                    <a:pt x="32911" y="34367"/>
                  </a:lnTo>
                  <a:lnTo>
                    <a:pt x="27870" y="24602"/>
                  </a:lnTo>
                  <a:lnTo>
                    <a:pt x="25340" y="20474"/>
                  </a:lnTo>
                  <a:lnTo>
                    <a:pt x="22807" y="16875"/>
                  </a:lnTo>
                  <a:lnTo>
                    <a:pt x="20272" y="13629"/>
                  </a:lnTo>
                  <a:lnTo>
                    <a:pt x="17735" y="10619"/>
                  </a:lnTo>
                  <a:lnTo>
                    <a:pt x="15197" y="7765"/>
                  </a:lnTo>
                  <a:lnTo>
                    <a:pt x="12658" y="5016"/>
                  </a:lnTo>
                  <a:lnTo>
                    <a:pt x="10119" y="3183"/>
                  </a:lnTo>
                  <a:lnTo>
                    <a:pt x="7580" y="1961"/>
                  </a:lnTo>
                  <a:lnTo>
                    <a:pt x="1466" y="0"/>
                  </a:lnTo>
                  <a:lnTo>
                    <a:pt x="964" y="686"/>
                  </a:lnTo>
                  <a:lnTo>
                    <a:pt x="407" y="3706"/>
                  </a:lnTo>
                  <a:lnTo>
                    <a:pt x="0" y="21487"/>
                  </a:lnTo>
                  <a:lnTo>
                    <a:pt x="2236" y="30731"/>
                  </a:lnTo>
                  <a:lnTo>
                    <a:pt x="4018" y="35566"/>
                  </a:lnTo>
                  <a:lnTo>
                    <a:pt x="6052" y="40483"/>
                  </a:lnTo>
                  <a:lnTo>
                    <a:pt x="8255" y="45455"/>
                  </a:lnTo>
                  <a:lnTo>
                    <a:pt x="10570" y="50462"/>
                  </a:lnTo>
                  <a:lnTo>
                    <a:pt x="12960" y="57187"/>
                  </a:lnTo>
                  <a:lnTo>
                    <a:pt x="15401" y="65057"/>
                  </a:lnTo>
                  <a:lnTo>
                    <a:pt x="20370" y="81986"/>
                  </a:lnTo>
                  <a:lnTo>
                    <a:pt x="25400" y="97977"/>
                  </a:lnTo>
                  <a:lnTo>
                    <a:pt x="27927" y="107490"/>
                  </a:lnTo>
                  <a:lnTo>
                    <a:pt x="32993" y="129350"/>
                  </a:lnTo>
                  <a:lnTo>
                    <a:pt x="36375" y="141106"/>
                  </a:lnTo>
                  <a:lnTo>
                    <a:pt x="40324" y="153176"/>
                  </a:lnTo>
                  <a:lnTo>
                    <a:pt x="44650" y="165457"/>
                  </a:lnTo>
                  <a:lnTo>
                    <a:pt x="48380" y="177877"/>
                  </a:lnTo>
                  <a:lnTo>
                    <a:pt x="51714" y="190390"/>
                  </a:lnTo>
                  <a:lnTo>
                    <a:pt x="54783" y="202966"/>
                  </a:lnTo>
                  <a:lnTo>
                    <a:pt x="57675" y="216430"/>
                  </a:lnTo>
                  <a:lnTo>
                    <a:pt x="63147" y="244936"/>
                  </a:lnTo>
                  <a:lnTo>
                    <a:pt x="64945" y="258803"/>
                  </a:lnTo>
                  <a:lnTo>
                    <a:pt x="66144" y="272281"/>
                  </a:lnTo>
                  <a:lnTo>
                    <a:pt x="66943" y="285500"/>
                  </a:lnTo>
                  <a:lnTo>
                    <a:pt x="68322" y="299393"/>
                  </a:lnTo>
                  <a:lnTo>
                    <a:pt x="70088" y="313734"/>
                  </a:lnTo>
                  <a:lnTo>
                    <a:pt x="72113" y="328375"/>
                  </a:lnTo>
                  <a:lnTo>
                    <a:pt x="73462" y="342369"/>
                  </a:lnTo>
                  <a:lnTo>
                    <a:pt x="74362" y="355932"/>
                  </a:lnTo>
                  <a:lnTo>
                    <a:pt x="74961" y="369207"/>
                  </a:lnTo>
                  <a:lnTo>
                    <a:pt x="76208" y="382290"/>
                  </a:lnTo>
                  <a:lnTo>
                    <a:pt x="77886" y="395246"/>
                  </a:lnTo>
                  <a:lnTo>
                    <a:pt x="79851" y="408117"/>
                  </a:lnTo>
                  <a:lnTo>
                    <a:pt x="81161" y="420930"/>
                  </a:lnTo>
                  <a:lnTo>
                    <a:pt x="82034" y="433706"/>
                  </a:lnTo>
                  <a:lnTo>
                    <a:pt x="83005" y="458343"/>
                  </a:lnTo>
                  <a:lnTo>
                    <a:pt x="83551" y="490407"/>
                  </a:lnTo>
                  <a:lnTo>
                    <a:pt x="83781" y="570330"/>
                  </a:lnTo>
                  <a:lnTo>
                    <a:pt x="81523" y="566197"/>
                  </a:lnTo>
                  <a:lnTo>
                    <a:pt x="76161" y="55577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34"/>
            <p:cNvSpPr/>
            <p:nvPr/>
          </p:nvSpPr>
          <p:spPr>
            <a:xfrm>
              <a:off x="-784860" y="3390901"/>
              <a:ext cx="373381" cy="64971"/>
            </a:xfrm>
            <a:custGeom>
              <a:avLst/>
              <a:gdLst/>
              <a:ahLst/>
              <a:cxnLst/>
              <a:rect l="0" t="0" r="0" b="0"/>
              <a:pathLst>
                <a:path w="373381" h="64971">
                  <a:moveTo>
                    <a:pt x="0" y="7620"/>
                  </a:moveTo>
                  <a:lnTo>
                    <a:pt x="0" y="15711"/>
                  </a:lnTo>
                  <a:lnTo>
                    <a:pt x="847" y="19787"/>
                  </a:lnTo>
                  <a:lnTo>
                    <a:pt x="2258" y="24198"/>
                  </a:lnTo>
                  <a:lnTo>
                    <a:pt x="4045" y="28832"/>
                  </a:lnTo>
                  <a:lnTo>
                    <a:pt x="6084" y="33615"/>
                  </a:lnTo>
                  <a:lnTo>
                    <a:pt x="10606" y="43445"/>
                  </a:lnTo>
                  <a:lnTo>
                    <a:pt x="12151" y="47590"/>
                  </a:lnTo>
                  <a:lnTo>
                    <a:pt x="13180" y="51200"/>
                  </a:lnTo>
                  <a:lnTo>
                    <a:pt x="13867" y="54453"/>
                  </a:lnTo>
                  <a:lnTo>
                    <a:pt x="15171" y="56623"/>
                  </a:lnTo>
                  <a:lnTo>
                    <a:pt x="16888" y="58069"/>
                  </a:lnTo>
                  <a:lnTo>
                    <a:pt x="18878" y="59032"/>
                  </a:lnTo>
                  <a:lnTo>
                    <a:pt x="21052" y="60522"/>
                  </a:lnTo>
                  <a:lnTo>
                    <a:pt x="23348" y="62361"/>
                  </a:lnTo>
                  <a:lnTo>
                    <a:pt x="25725" y="64435"/>
                  </a:lnTo>
                  <a:lnTo>
                    <a:pt x="29004" y="64970"/>
                  </a:lnTo>
                  <a:lnTo>
                    <a:pt x="37162" y="63307"/>
                  </a:lnTo>
                  <a:lnTo>
                    <a:pt x="46432" y="62003"/>
                  </a:lnTo>
                  <a:lnTo>
                    <a:pt x="57043" y="60577"/>
                  </a:lnTo>
                  <a:lnTo>
                    <a:pt x="63429" y="59012"/>
                  </a:lnTo>
                  <a:lnTo>
                    <a:pt x="70226" y="57121"/>
                  </a:lnTo>
                  <a:lnTo>
                    <a:pt x="84551" y="52763"/>
                  </a:lnTo>
                  <a:lnTo>
                    <a:pt x="91928" y="50416"/>
                  </a:lnTo>
                  <a:lnTo>
                    <a:pt x="101078" y="48004"/>
                  </a:lnTo>
                  <a:lnTo>
                    <a:pt x="122535" y="43066"/>
                  </a:lnTo>
                  <a:lnTo>
                    <a:pt x="195857" y="27930"/>
                  </a:lnTo>
                  <a:lnTo>
                    <a:pt x="278365" y="12699"/>
                  </a:lnTo>
                  <a:lnTo>
                    <a:pt x="291410" y="11006"/>
                  </a:lnTo>
                  <a:lnTo>
                    <a:pt x="304340" y="9878"/>
                  </a:lnTo>
                  <a:lnTo>
                    <a:pt x="317193" y="9125"/>
                  </a:lnTo>
                  <a:lnTo>
                    <a:pt x="329149" y="7777"/>
                  </a:lnTo>
                  <a:lnTo>
                    <a:pt x="340506" y="6031"/>
                  </a:lnTo>
                  <a:lnTo>
                    <a:pt x="37338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35"/>
            <p:cNvSpPr/>
            <p:nvPr/>
          </p:nvSpPr>
          <p:spPr>
            <a:xfrm>
              <a:off x="-408230" y="3201230"/>
              <a:ext cx="499671" cy="448748"/>
            </a:xfrm>
            <a:custGeom>
              <a:avLst/>
              <a:gdLst/>
              <a:ahLst/>
              <a:cxnLst/>
              <a:rect l="0" t="0" r="0" b="0"/>
              <a:pathLst>
                <a:path w="499671" h="448748">
                  <a:moveTo>
                    <a:pt x="72950" y="212530"/>
                  </a:moveTo>
                  <a:lnTo>
                    <a:pt x="66389" y="219091"/>
                  </a:lnTo>
                  <a:lnTo>
                    <a:pt x="63543" y="219679"/>
                  </a:lnTo>
                  <a:lnTo>
                    <a:pt x="48455" y="220138"/>
                  </a:lnTo>
                  <a:lnTo>
                    <a:pt x="35268" y="220150"/>
                  </a:lnTo>
                  <a:lnTo>
                    <a:pt x="30929" y="224195"/>
                  </a:lnTo>
                  <a:lnTo>
                    <a:pt x="29696" y="226233"/>
                  </a:lnTo>
                  <a:lnTo>
                    <a:pt x="27114" y="233148"/>
                  </a:lnTo>
                  <a:lnTo>
                    <a:pt x="19085" y="243069"/>
                  </a:lnTo>
                  <a:lnTo>
                    <a:pt x="16720" y="245589"/>
                  </a:lnTo>
                  <a:lnTo>
                    <a:pt x="15144" y="248963"/>
                  </a:lnTo>
                  <a:lnTo>
                    <a:pt x="12078" y="261801"/>
                  </a:lnTo>
                  <a:lnTo>
                    <a:pt x="7030" y="275483"/>
                  </a:lnTo>
                  <a:lnTo>
                    <a:pt x="5158" y="286122"/>
                  </a:lnTo>
                  <a:lnTo>
                    <a:pt x="4603" y="298776"/>
                  </a:lnTo>
                  <a:lnTo>
                    <a:pt x="4474" y="305330"/>
                  </a:lnTo>
                  <a:lnTo>
                    <a:pt x="3592" y="308264"/>
                  </a:lnTo>
                  <a:lnTo>
                    <a:pt x="356" y="313781"/>
                  </a:lnTo>
                  <a:lnTo>
                    <a:pt x="0" y="316437"/>
                  </a:lnTo>
                  <a:lnTo>
                    <a:pt x="610" y="319055"/>
                  </a:lnTo>
                  <a:lnTo>
                    <a:pt x="2699" y="324221"/>
                  </a:lnTo>
                  <a:lnTo>
                    <a:pt x="3627" y="329339"/>
                  </a:lnTo>
                  <a:lnTo>
                    <a:pt x="4721" y="331890"/>
                  </a:lnTo>
                  <a:lnTo>
                    <a:pt x="8195" y="336981"/>
                  </a:lnTo>
                  <a:lnTo>
                    <a:pt x="10307" y="338677"/>
                  </a:lnTo>
                  <a:lnTo>
                    <a:pt x="12561" y="339808"/>
                  </a:lnTo>
                  <a:lnTo>
                    <a:pt x="17324" y="341065"/>
                  </a:lnTo>
                  <a:lnTo>
                    <a:pt x="29804" y="341938"/>
                  </a:lnTo>
                  <a:lnTo>
                    <a:pt x="32332" y="341135"/>
                  </a:lnTo>
                  <a:lnTo>
                    <a:pt x="49058" y="331452"/>
                  </a:lnTo>
                  <a:lnTo>
                    <a:pt x="63237" y="320109"/>
                  </a:lnTo>
                  <a:lnTo>
                    <a:pt x="70891" y="310861"/>
                  </a:lnTo>
                  <a:lnTo>
                    <a:pt x="77961" y="301106"/>
                  </a:lnTo>
                  <a:lnTo>
                    <a:pt x="86748" y="291126"/>
                  </a:lnTo>
                  <a:lnTo>
                    <a:pt x="94040" y="281046"/>
                  </a:lnTo>
                  <a:lnTo>
                    <a:pt x="100950" y="270922"/>
                  </a:lnTo>
                  <a:lnTo>
                    <a:pt x="109666" y="260777"/>
                  </a:lnTo>
                  <a:lnTo>
                    <a:pt x="120047" y="249591"/>
                  </a:lnTo>
                  <a:lnTo>
                    <a:pt x="128485" y="240915"/>
                  </a:lnTo>
                  <a:lnTo>
                    <a:pt x="130294" y="238226"/>
                  </a:lnTo>
                  <a:lnTo>
                    <a:pt x="133769" y="228227"/>
                  </a:lnTo>
                  <a:lnTo>
                    <a:pt x="133902" y="241640"/>
                  </a:lnTo>
                  <a:lnTo>
                    <a:pt x="133910" y="328180"/>
                  </a:lnTo>
                  <a:lnTo>
                    <a:pt x="134757" y="331116"/>
                  </a:lnTo>
                  <a:lnTo>
                    <a:pt x="139147" y="339295"/>
                  </a:lnTo>
                  <a:lnTo>
                    <a:pt x="140471" y="344506"/>
                  </a:lnTo>
                  <a:lnTo>
                    <a:pt x="141670" y="346234"/>
                  </a:lnTo>
                  <a:lnTo>
                    <a:pt x="143317" y="347386"/>
                  </a:lnTo>
                  <a:lnTo>
                    <a:pt x="147998" y="349235"/>
                  </a:lnTo>
                  <a:lnTo>
                    <a:pt x="162080" y="349663"/>
                  </a:lnTo>
                  <a:lnTo>
                    <a:pt x="167032" y="349678"/>
                  </a:lnTo>
                  <a:lnTo>
                    <a:pt x="168691" y="348835"/>
                  </a:lnTo>
                  <a:lnTo>
                    <a:pt x="169798" y="347427"/>
                  </a:lnTo>
                  <a:lnTo>
                    <a:pt x="170535" y="345641"/>
                  </a:lnTo>
                  <a:lnTo>
                    <a:pt x="175618" y="339083"/>
                  </a:lnTo>
                  <a:lnTo>
                    <a:pt x="187391" y="326771"/>
                  </a:lnTo>
                  <a:lnTo>
                    <a:pt x="189884" y="324251"/>
                  </a:lnTo>
                  <a:lnTo>
                    <a:pt x="192392" y="322570"/>
                  </a:lnTo>
                  <a:lnTo>
                    <a:pt x="199969" y="319359"/>
                  </a:lnTo>
                  <a:lnTo>
                    <a:pt x="207576" y="314268"/>
                  </a:lnTo>
                  <a:lnTo>
                    <a:pt x="216226" y="311943"/>
                  </a:lnTo>
                  <a:lnTo>
                    <a:pt x="217574" y="312672"/>
                  </a:lnTo>
                  <a:lnTo>
                    <a:pt x="221329" y="315740"/>
                  </a:lnTo>
                  <a:lnTo>
                    <a:pt x="223516" y="316896"/>
                  </a:lnTo>
                  <a:lnTo>
                    <a:pt x="230639" y="319371"/>
                  </a:lnTo>
                  <a:lnTo>
                    <a:pt x="242889" y="327364"/>
                  </a:lnTo>
                  <a:lnTo>
                    <a:pt x="247203" y="329726"/>
                  </a:lnTo>
                  <a:lnTo>
                    <a:pt x="254253" y="336866"/>
                  </a:lnTo>
                  <a:lnTo>
                    <a:pt x="262983" y="350406"/>
                  </a:lnTo>
                  <a:lnTo>
                    <a:pt x="267475" y="359321"/>
                  </a:lnTo>
                  <a:lnTo>
                    <a:pt x="270852" y="369947"/>
                  </a:lnTo>
                  <a:lnTo>
                    <a:pt x="275991" y="382597"/>
                  </a:lnTo>
                  <a:lnTo>
                    <a:pt x="277890" y="392084"/>
                  </a:lnTo>
                  <a:lnTo>
                    <a:pt x="278585" y="405466"/>
                  </a:lnTo>
                  <a:lnTo>
                    <a:pt x="278659" y="413159"/>
                  </a:lnTo>
                  <a:lnTo>
                    <a:pt x="277822" y="414863"/>
                  </a:lnTo>
                  <a:lnTo>
                    <a:pt x="276418" y="415998"/>
                  </a:lnTo>
                  <a:lnTo>
                    <a:pt x="274635" y="416756"/>
                  </a:lnTo>
                  <a:lnTo>
                    <a:pt x="265691" y="423208"/>
                  </a:lnTo>
                  <a:lnTo>
                    <a:pt x="260777" y="424698"/>
                  </a:lnTo>
                  <a:lnTo>
                    <a:pt x="253251" y="425537"/>
                  </a:lnTo>
                  <a:lnTo>
                    <a:pt x="250724" y="424808"/>
                  </a:lnTo>
                  <a:lnTo>
                    <a:pt x="245658" y="421740"/>
                  </a:lnTo>
                  <a:lnTo>
                    <a:pt x="238327" y="419813"/>
                  </a:lnTo>
                  <a:lnTo>
                    <a:pt x="234001" y="419298"/>
                  </a:lnTo>
                  <a:lnTo>
                    <a:pt x="230271" y="418109"/>
                  </a:lnTo>
                  <a:lnTo>
                    <a:pt x="215943" y="410116"/>
                  </a:lnTo>
                  <a:lnTo>
                    <a:pt x="204218" y="402872"/>
                  </a:lnTo>
                  <a:lnTo>
                    <a:pt x="190017" y="390309"/>
                  </a:lnTo>
                  <a:lnTo>
                    <a:pt x="184811" y="385241"/>
                  </a:lnTo>
                  <a:lnTo>
                    <a:pt x="183084" y="382704"/>
                  </a:lnTo>
                  <a:lnTo>
                    <a:pt x="181165" y="377627"/>
                  </a:lnTo>
                  <a:lnTo>
                    <a:pt x="179933" y="367469"/>
                  </a:lnTo>
                  <a:lnTo>
                    <a:pt x="179670" y="354770"/>
                  </a:lnTo>
                  <a:lnTo>
                    <a:pt x="180503" y="353077"/>
                  </a:lnTo>
                  <a:lnTo>
                    <a:pt x="181905" y="351948"/>
                  </a:lnTo>
                  <a:lnTo>
                    <a:pt x="183687" y="351195"/>
                  </a:lnTo>
                  <a:lnTo>
                    <a:pt x="190239" y="346091"/>
                  </a:lnTo>
                  <a:lnTo>
                    <a:pt x="200885" y="335934"/>
                  </a:lnTo>
                  <a:lnTo>
                    <a:pt x="231625" y="305311"/>
                  </a:lnTo>
                  <a:lnTo>
                    <a:pt x="238863" y="295817"/>
                  </a:lnTo>
                  <a:lnTo>
                    <a:pt x="245749" y="285107"/>
                  </a:lnTo>
                  <a:lnTo>
                    <a:pt x="268875" y="250153"/>
                  </a:lnTo>
                  <a:lnTo>
                    <a:pt x="278843" y="237436"/>
                  </a:lnTo>
                  <a:lnTo>
                    <a:pt x="288071" y="225293"/>
                  </a:lnTo>
                  <a:lnTo>
                    <a:pt x="294995" y="211429"/>
                  </a:lnTo>
                  <a:lnTo>
                    <a:pt x="298027" y="204176"/>
                  </a:lnTo>
                  <a:lnTo>
                    <a:pt x="300894" y="196801"/>
                  </a:lnTo>
                  <a:lnTo>
                    <a:pt x="306338" y="181832"/>
                  </a:lnTo>
                  <a:lnTo>
                    <a:pt x="319292" y="143921"/>
                  </a:lnTo>
                  <a:lnTo>
                    <a:pt x="320998" y="136311"/>
                  </a:lnTo>
                  <a:lnTo>
                    <a:pt x="322135" y="128697"/>
                  </a:lnTo>
                  <a:lnTo>
                    <a:pt x="322893" y="121082"/>
                  </a:lnTo>
                  <a:lnTo>
                    <a:pt x="323399" y="113464"/>
                  </a:lnTo>
                  <a:lnTo>
                    <a:pt x="323736" y="105846"/>
                  </a:lnTo>
                  <a:lnTo>
                    <a:pt x="324110" y="90609"/>
                  </a:lnTo>
                  <a:lnTo>
                    <a:pt x="324409" y="8624"/>
                  </a:lnTo>
                  <a:lnTo>
                    <a:pt x="323562" y="5472"/>
                  </a:lnTo>
                  <a:lnTo>
                    <a:pt x="322152" y="3372"/>
                  </a:lnTo>
                  <a:lnTo>
                    <a:pt x="317849" y="0"/>
                  </a:lnTo>
                  <a:lnTo>
                    <a:pt x="317496" y="570"/>
                  </a:lnTo>
                  <a:lnTo>
                    <a:pt x="317104" y="3461"/>
                  </a:lnTo>
                  <a:lnTo>
                    <a:pt x="316883" y="13894"/>
                  </a:lnTo>
                  <a:lnTo>
                    <a:pt x="314574" y="25187"/>
                  </a:lnTo>
                  <a:lnTo>
                    <a:pt x="311572" y="38673"/>
                  </a:lnTo>
                  <a:lnTo>
                    <a:pt x="310771" y="45825"/>
                  </a:lnTo>
                  <a:lnTo>
                    <a:pt x="310237" y="53133"/>
                  </a:lnTo>
                  <a:lnTo>
                    <a:pt x="309881" y="61392"/>
                  </a:lnTo>
                  <a:lnTo>
                    <a:pt x="309486" y="79600"/>
                  </a:lnTo>
                  <a:lnTo>
                    <a:pt x="309264" y="112936"/>
                  </a:lnTo>
                  <a:lnTo>
                    <a:pt x="308386" y="124967"/>
                  </a:lnTo>
                  <a:lnTo>
                    <a:pt x="306954" y="137222"/>
                  </a:lnTo>
                  <a:lnTo>
                    <a:pt x="305153" y="149624"/>
                  </a:lnTo>
                  <a:lnTo>
                    <a:pt x="303952" y="162126"/>
                  </a:lnTo>
                  <a:lnTo>
                    <a:pt x="303151" y="174694"/>
                  </a:lnTo>
                  <a:lnTo>
                    <a:pt x="302617" y="187306"/>
                  </a:lnTo>
                  <a:lnTo>
                    <a:pt x="303108" y="199948"/>
                  </a:lnTo>
                  <a:lnTo>
                    <a:pt x="304282" y="212609"/>
                  </a:lnTo>
                  <a:lnTo>
                    <a:pt x="305911" y="225282"/>
                  </a:lnTo>
                  <a:lnTo>
                    <a:pt x="306998" y="238811"/>
                  </a:lnTo>
                  <a:lnTo>
                    <a:pt x="307722" y="252911"/>
                  </a:lnTo>
                  <a:lnTo>
                    <a:pt x="308204" y="267390"/>
                  </a:lnTo>
                  <a:lnTo>
                    <a:pt x="309373" y="280430"/>
                  </a:lnTo>
                  <a:lnTo>
                    <a:pt x="310999" y="292510"/>
                  </a:lnTo>
                  <a:lnTo>
                    <a:pt x="312929" y="303950"/>
                  </a:lnTo>
                  <a:lnTo>
                    <a:pt x="315063" y="314964"/>
                  </a:lnTo>
                  <a:lnTo>
                    <a:pt x="319691" y="336232"/>
                  </a:lnTo>
                  <a:lnTo>
                    <a:pt x="321264" y="346645"/>
                  </a:lnTo>
                  <a:lnTo>
                    <a:pt x="322313" y="356973"/>
                  </a:lnTo>
                  <a:lnTo>
                    <a:pt x="323012" y="367246"/>
                  </a:lnTo>
                  <a:lnTo>
                    <a:pt x="324325" y="375787"/>
                  </a:lnTo>
                  <a:lnTo>
                    <a:pt x="328041" y="389793"/>
                  </a:lnTo>
                  <a:lnTo>
                    <a:pt x="334893" y="411243"/>
                  </a:lnTo>
                  <a:lnTo>
                    <a:pt x="337536" y="421638"/>
                  </a:lnTo>
                  <a:lnTo>
                    <a:pt x="338241" y="425596"/>
                  </a:lnTo>
                  <a:lnTo>
                    <a:pt x="341281" y="432250"/>
                  </a:lnTo>
                  <a:lnTo>
                    <a:pt x="343278" y="435210"/>
                  </a:lnTo>
                  <a:lnTo>
                    <a:pt x="345496" y="440757"/>
                  </a:lnTo>
                  <a:lnTo>
                    <a:pt x="346087" y="443421"/>
                  </a:lnTo>
                  <a:lnTo>
                    <a:pt x="347328" y="445197"/>
                  </a:lnTo>
                  <a:lnTo>
                    <a:pt x="349002" y="446381"/>
                  </a:lnTo>
                  <a:lnTo>
                    <a:pt x="354545" y="448612"/>
                  </a:lnTo>
                  <a:lnTo>
                    <a:pt x="358833" y="444664"/>
                  </a:lnTo>
                  <a:lnTo>
                    <a:pt x="360059" y="442639"/>
                  </a:lnTo>
                  <a:lnTo>
                    <a:pt x="362187" y="434879"/>
                  </a:lnTo>
                  <a:lnTo>
                    <a:pt x="362414" y="425825"/>
                  </a:lnTo>
                  <a:lnTo>
                    <a:pt x="361600" y="422460"/>
                  </a:lnTo>
                  <a:lnTo>
                    <a:pt x="356466" y="410975"/>
                  </a:lnTo>
                  <a:lnTo>
                    <a:pt x="355201" y="400554"/>
                  </a:lnTo>
                  <a:lnTo>
                    <a:pt x="354251" y="397993"/>
                  </a:lnTo>
                  <a:lnTo>
                    <a:pt x="349715" y="390343"/>
                  </a:lnTo>
                  <a:lnTo>
                    <a:pt x="347148" y="382714"/>
                  </a:lnTo>
                  <a:lnTo>
                    <a:pt x="342248" y="375091"/>
                  </a:lnTo>
                  <a:lnTo>
                    <a:pt x="340804" y="370011"/>
                  </a:lnTo>
                  <a:lnTo>
                    <a:pt x="339573" y="368317"/>
                  </a:lnTo>
                  <a:lnTo>
                    <a:pt x="337905" y="367188"/>
                  </a:lnTo>
                  <a:lnTo>
                    <a:pt x="335947" y="366435"/>
                  </a:lnTo>
                  <a:lnTo>
                    <a:pt x="326720" y="359991"/>
                  </a:lnTo>
                  <a:lnTo>
                    <a:pt x="321768" y="358502"/>
                  </a:lnTo>
                  <a:lnTo>
                    <a:pt x="320109" y="357258"/>
                  </a:lnTo>
                  <a:lnTo>
                    <a:pt x="319002" y="355582"/>
                  </a:lnTo>
                  <a:lnTo>
                    <a:pt x="318265" y="353618"/>
                  </a:lnTo>
                  <a:lnTo>
                    <a:pt x="316927" y="352309"/>
                  </a:lnTo>
                  <a:lnTo>
                    <a:pt x="315188" y="351436"/>
                  </a:lnTo>
                  <a:lnTo>
                    <a:pt x="310358" y="350035"/>
                  </a:lnTo>
                  <a:lnTo>
                    <a:pt x="295523" y="336042"/>
                  </a:lnTo>
                  <a:lnTo>
                    <a:pt x="293930" y="334450"/>
                  </a:lnTo>
                  <a:lnTo>
                    <a:pt x="297975" y="330405"/>
                  </a:lnTo>
                  <a:lnTo>
                    <a:pt x="299167" y="328367"/>
                  </a:lnTo>
                  <a:lnTo>
                    <a:pt x="300491" y="323844"/>
                  </a:lnTo>
                  <a:lnTo>
                    <a:pt x="301690" y="322300"/>
                  </a:lnTo>
                  <a:lnTo>
                    <a:pt x="303337" y="321270"/>
                  </a:lnTo>
                  <a:lnTo>
                    <a:pt x="305281" y="320583"/>
                  </a:lnTo>
                  <a:lnTo>
                    <a:pt x="306577" y="319279"/>
                  </a:lnTo>
                  <a:lnTo>
                    <a:pt x="307442" y="317563"/>
                  </a:lnTo>
                  <a:lnTo>
                    <a:pt x="308018" y="315572"/>
                  </a:lnTo>
                  <a:lnTo>
                    <a:pt x="310916" y="311102"/>
                  </a:lnTo>
                  <a:lnTo>
                    <a:pt x="323007" y="297827"/>
                  </a:lnTo>
                  <a:lnTo>
                    <a:pt x="338240" y="282521"/>
                  </a:lnTo>
                  <a:lnTo>
                    <a:pt x="339557" y="282051"/>
                  </a:lnTo>
                  <a:lnTo>
                    <a:pt x="347328" y="281193"/>
                  </a:lnTo>
                  <a:lnTo>
                    <a:pt x="350965" y="281147"/>
                  </a:lnTo>
                  <a:lnTo>
                    <a:pt x="353120" y="281981"/>
                  </a:lnTo>
                  <a:lnTo>
                    <a:pt x="361106" y="287674"/>
                  </a:lnTo>
                  <a:lnTo>
                    <a:pt x="373825" y="300054"/>
                  </a:lnTo>
                  <a:lnTo>
                    <a:pt x="375133" y="302206"/>
                  </a:lnTo>
                  <a:lnTo>
                    <a:pt x="376587" y="306855"/>
                  </a:lnTo>
                  <a:lnTo>
                    <a:pt x="377520" y="317585"/>
                  </a:lnTo>
                  <a:lnTo>
                    <a:pt x="377705" y="332874"/>
                  </a:lnTo>
                  <a:lnTo>
                    <a:pt x="377749" y="371174"/>
                  </a:lnTo>
                  <a:lnTo>
                    <a:pt x="376903" y="375019"/>
                  </a:lnTo>
                  <a:lnTo>
                    <a:pt x="371666" y="385323"/>
                  </a:lnTo>
                  <a:lnTo>
                    <a:pt x="364753" y="397877"/>
                  </a:lnTo>
                  <a:lnTo>
                    <a:pt x="354831" y="410134"/>
                  </a:lnTo>
                  <a:lnTo>
                    <a:pt x="349784" y="416347"/>
                  </a:lnTo>
                  <a:lnTo>
                    <a:pt x="341903" y="429618"/>
                  </a:lnTo>
                  <a:lnTo>
                    <a:pt x="339805" y="432627"/>
                  </a:lnTo>
                  <a:lnTo>
                    <a:pt x="333221" y="439843"/>
                  </a:lnTo>
                  <a:lnTo>
                    <a:pt x="332559" y="442816"/>
                  </a:lnTo>
                  <a:lnTo>
                    <a:pt x="332383" y="444794"/>
                  </a:lnTo>
                  <a:lnTo>
                    <a:pt x="333112" y="446113"/>
                  </a:lnTo>
                  <a:lnTo>
                    <a:pt x="334444" y="446992"/>
                  </a:lnTo>
                  <a:lnTo>
                    <a:pt x="338622" y="448403"/>
                  </a:lnTo>
                  <a:lnTo>
                    <a:pt x="354211" y="448719"/>
                  </a:lnTo>
                  <a:lnTo>
                    <a:pt x="382993" y="448747"/>
                  </a:lnTo>
                  <a:lnTo>
                    <a:pt x="395320" y="446491"/>
                  </a:lnTo>
                  <a:lnTo>
                    <a:pt x="409266" y="442666"/>
                  </a:lnTo>
                  <a:lnTo>
                    <a:pt x="423930" y="438144"/>
                  </a:lnTo>
                  <a:lnTo>
                    <a:pt x="436657" y="433312"/>
                  </a:lnTo>
                  <a:lnTo>
                    <a:pt x="447957" y="427495"/>
                  </a:lnTo>
                  <a:lnTo>
                    <a:pt x="458624" y="419266"/>
                  </a:lnTo>
                  <a:lnTo>
                    <a:pt x="469010" y="409964"/>
                  </a:lnTo>
                  <a:lnTo>
                    <a:pt x="479270" y="400185"/>
                  </a:lnTo>
                  <a:lnTo>
                    <a:pt x="499670" y="38017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36"/>
            <p:cNvSpPr/>
            <p:nvPr/>
          </p:nvSpPr>
          <p:spPr>
            <a:xfrm>
              <a:off x="30488" y="3295135"/>
              <a:ext cx="219429" cy="361850"/>
            </a:xfrm>
            <a:custGeom>
              <a:avLst/>
              <a:gdLst/>
              <a:ahLst/>
              <a:cxnLst/>
              <a:rect l="0" t="0" r="0" b="0"/>
              <a:pathLst>
                <a:path w="219429" h="361850">
                  <a:moveTo>
                    <a:pt x="7612" y="27186"/>
                  </a:moveTo>
                  <a:lnTo>
                    <a:pt x="7612" y="23140"/>
                  </a:lnTo>
                  <a:lnTo>
                    <a:pt x="6766" y="21949"/>
                  </a:lnTo>
                  <a:lnTo>
                    <a:pt x="5354" y="21155"/>
                  </a:lnTo>
                  <a:lnTo>
                    <a:pt x="20" y="19574"/>
                  </a:lnTo>
                  <a:lnTo>
                    <a:pt x="0" y="15523"/>
                  </a:lnTo>
                  <a:lnTo>
                    <a:pt x="844" y="14330"/>
                  </a:lnTo>
                  <a:lnTo>
                    <a:pt x="2254" y="13536"/>
                  </a:lnTo>
                  <a:lnTo>
                    <a:pt x="4040" y="13006"/>
                  </a:lnTo>
                  <a:lnTo>
                    <a:pt x="10540" y="12417"/>
                  </a:lnTo>
                  <a:lnTo>
                    <a:pt x="14644" y="12260"/>
                  </a:lnTo>
                  <a:lnTo>
                    <a:pt x="18227" y="11309"/>
                  </a:lnTo>
                  <a:lnTo>
                    <a:pt x="24465" y="7994"/>
                  </a:lnTo>
                  <a:lnTo>
                    <a:pt x="28161" y="6771"/>
                  </a:lnTo>
                  <a:lnTo>
                    <a:pt x="32318" y="5956"/>
                  </a:lnTo>
                  <a:lnTo>
                    <a:pt x="36783" y="5413"/>
                  </a:lnTo>
                  <a:lnTo>
                    <a:pt x="41452" y="5050"/>
                  </a:lnTo>
                  <a:lnTo>
                    <a:pt x="46259" y="4809"/>
                  </a:lnTo>
                  <a:lnTo>
                    <a:pt x="51157" y="4648"/>
                  </a:lnTo>
                  <a:lnTo>
                    <a:pt x="56115" y="3693"/>
                  </a:lnTo>
                  <a:lnTo>
                    <a:pt x="61114" y="2211"/>
                  </a:lnTo>
                  <a:lnTo>
                    <a:pt x="66140" y="376"/>
                  </a:lnTo>
                  <a:lnTo>
                    <a:pt x="71184" y="0"/>
                  </a:lnTo>
                  <a:lnTo>
                    <a:pt x="76240" y="595"/>
                  </a:lnTo>
                  <a:lnTo>
                    <a:pt x="81304" y="1839"/>
                  </a:lnTo>
                  <a:lnTo>
                    <a:pt x="85527" y="2668"/>
                  </a:lnTo>
                  <a:lnTo>
                    <a:pt x="89188" y="3220"/>
                  </a:lnTo>
                  <a:lnTo>
                    <a:pt x="92476" y="3589"/>
                  </a:lnTo>
                  <a:lnTo>
                    <a:pt x="95515" y="4681"/>
                  </a:lnTo>
                  <a:lnTo>
                    <a:pt x="101149" y="8153"/>
                  </a:lnTo>
                  <a:lnTo>
                    <a:pt x="106475" y="14775"/>
                  </a:lnTo>
                  <a:lnTo>
                    <a:pt x="110818" y="22517"/>
                  </a:lnTo>
                  <a:lnTo>
                    <a:pt x="112748" y="28780"/>
                  </a:lnTo>
                  <a:lnTo>
                    <a:pt x="113606" y="36643"/>
                  </a:lnTo>
                  <a:lnTo>
                    <a:pt x="113834" y="41111"/>
                  </a:lnTo>
                  <a:lnTo>
                    <a:pt x="111831" y="50590"/>
                  </a:lnTo>
                  <a:lnTo>
                    <a:pt x="108118" y="60448"/>
                  </a:lnTo>
                  <a:lnTo>
                    <a:pt x="103646" y="70474"/>
                  </a:lnTo>
                  <a:lnTo>
                    <a:pt x="96368" y="85638"/>
                  </a:lnTo>
                  <a:lnTo>
                    <a:pt x="88849" y="100855"/>
                  </a:lnTo>
                  <a:lnTo>
                    <a:pt x="83793" y="108752"/>
                  </a:lnTo>
                  <a:lnTo>
                    <a:pt x="81260" y="112043"/>
                  </a:lnTo>
                  <a:lnTo>
                    <a:pt x="78444" y="117958"/>
                  </a:lnTo>
                  <a:lnTo>
                    <a:pt x="76860" y="126048"/>
                  </a:lnTo>
                  <a:lnTo>
                    <a:pt x="76324" y="132321"/>
                  </a:lnTo>
                  <a:lnTo>
                    <a:pt x="78508" y="135437"/>
                  </a:lnTo>
                  <a:lnTo>
                    <a:pt x="80276" y="137454"/>
                  </a:lnTo>
                  <a:lnTo>
                    <a:pt x="82301" y="138798"/>
                  </a:lnTo>
                  <a:lnTo>
                    <a:pt x="86810" y="140291"/>
                  </a:lnTo>
                  <a:lnTo>
                    <a:pt x="91635" y="143212"/>
                  </a:lnTo>
                  <a:lnTo>
                    <a:pt x="94108" y="145177"/>
                  </a:lnTo>
                  <a:lnTo>
                    <a:pt x="97449" y="146487"/>
                  </a:lnTo>
                  <a:lnTo>
                    <a:pt x="101370" y="147360"/>
                  </a:lnTo>
                  <a:lnTo>
                    <a:pt x="105677" y="147942"/>
                  </a:lnTo>
                  <a:lnTo>
                    <a:pt x="110242" y="149176"/>
                  </a:lnTo>
                  <a:lnTo>
                    <a:pt x="114979" y="150846"/>
                  </a:lnTo>
                  <a:lnTo>
                    <a:pt x="119830" y="152806"/>
                  </a:lnTo>
                  <a:lnTo>
                    <a:pt x="124757" y="154113"/>
                  </a:lnTo>
                  <a:lnTo>
                    <a:pt x="129735" y="154983"/>
                  </a:lnTo>
                  <a:lnTo>
                    <a:pt x="134748" y="155564"/>
                  </a:lnTo>
                  <a:lnTo>
                    <a:pt x="138936" y="155951"/>
                  </a:lnTo>
                  <a:lnTo>
                    <a:pt x="142574" y="156210"/>
                  </a:lnTo>
                  <a:lnTo>
                    <a:pt x="145847" y="156381"/>
                  </a:lnTo>
                  <a:lnTo>
                    <a:pt x="149722" y="157343"/>
                  </a:lnTo>
                  <a:lnTo>
                    <a:pt x="153998" y="158831"/>
                  </a:lnTo>
                  <a:lnTo>
                    <a:pt x="158543" y="160669"/>
                  </a:lnTo>
                  <a:lnTo>
                    <a:pt x="163266" y="162741"/>
                  </a:lnTo>
                  <a:lnTo>
                    <a:pt x="173029" y="167302"/>
                  </a:lnTo>
                  <a:lnTo>
                    <a:pt x="178003" y="168856"/>
                  </a:lnTo>
                  <a:lnTo>
                    <a:pt x="183013" y="169893"/>
                  </a:lnTo>
                  <a:lnTo>
                    <a:pt x="188046" y="170584"/>
                  </a:lnTo>
                  <a:lnTo>
                    <a:pt x="192248" y="171891"/>
                  </a:lnTo>
                  <a:lnTo>
                    <a:pt x="195896" y="173609"/>
                  </a:lnTo>
                  <a:lnTo>
                    <a:pt x="199174" y="175602"/>
                  </a:lnTo>
                  <a:lnTo>
                    <a:pt x="205075" y="182331"/>
                  </a:lnTo>
                  <a:lnTo>
                    <a:pt x="210520" y="190119"/>
                  </a:lnTo>
                  <a:lnTo>
                    <a:pt x="215762" y="196403"/>
                  </a:lnTo>
                  <a:lnTo>
                    <a:pt x="217499" y="200111"/>
                  </a:lnTo>
                  <a:lnTo>
                    <a:pt x="219428" y="208746"/>
                  </a:lnTo>
                  <a:lnTo>
                    <a:pt x="219096" y="213419"/>
                  </a:lnTo>
                  <a:lnTo>
                    <a:pt x="216469" y="223127"/>
                  </a:lnTo>
                  <a:lnTo>
                    <a:pt x="215430" y="228933"/>
                  </a:lnTo>
                  <a:lnTo>
                    <a:pt x="214737" y="235344"/>
                  </a:lnTo>
                  <a:lnTo>
                    <a:pt x="214276" y="242158"/>
                  </a:lnTo>
                  <a:lnTo>
                    <a:pt x="212274" y="248394"/>
                  </a:lnTo>
                  <a:lnTo>
                    <a:pt x="209247" y="254244"/>
                  </a:lnTo>
                  <a:lnTo>
                    <a:pt x="177552" y="301861"/>
                  </a:lnTo>
                  <a:lnTo>
                    <a:pt x="171705" y="309363"/>
                  </a:lnTo>
                  <a:lnTo>
                    <a:pt x="165267" y="316904"/>
                  </a:lnTo>
                  <a:lnTo>
                    <a:pt x="152188" y="331209"/>
                  </a:lnTo>
                  <a:lnTo>
                    <a:pt x="140730" y="343212"/>
                  </a:lnTo>
                  <a:lnTo>
                    <a:pt x="134457" y="347936"/>
                  </a:lnTo>
                  <a:lnTo>
                    <a:pt x="127736" y="351933"/>
                  </a:lnTo>
                  <a:lnTo>
                    <a:pt x="120714" y="355444"/>
                  </a:lnTo>
                  <a:lnTo>
                    <a:pt x="114340" y="357784"/>
                  </a:lnTo>
                  <a:lnTo>
                    <a:pt x="108398" y="359345"/>
                  </a:lnTo>
                  <a:lnTo>
                    <a:pt x="102742" y="360385"/>
                  </a:lnTo>
                  <a:lnTo>
                    <a:pt x="97279" y="361079"/>
                  </a:lnTo>
                  <a:lnTo>
                    <a:pt x="91943" y="361541"/>
                  </a:lnTo>
                  <a:lnTo>
                    <a:pt x="86693" y="361849"/>
                  </a:lnTo>
                  <a:lnTo>
                    <a:pt x="81499" y="360361"/>
                  </a:lnTo>
                  <a:lnTo>
                    <a:pt x="76343" y="357676"/>
                  </a:lnTo>
                  <a:lnTo>
                    <a:pt x="71213" y="354193"/>
                  </a:lnTo>
                  <a:lnTo>
                    <a:pt x="66099" y="349331"/>
                  </a:lnTo>
                  <a:lnTo>
                    <a:pt x="60997" y="343549"/>
                  </a:lnTo>
                  <a:lnTo>
                    <a:pt x="45712" y="32436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37"/>
            <p:cNvSpPr/>
            <p:nvPr/>
          </p:nvSpPr>
          <p:spPr>
            <a:xfrm>
              <a:off x="-784747" y="2059080"/>
              <a:ext cx="129428" cy="476701"/>
            </a:xfrm>
            <a:custGeom>
              <a:avLst/>
              <a:gdLst/>
              <a:ahLst/>
              <a:cxnLst/>
              <a:rect l="0" t="0" r="0" b="0"/>
              <a:pathLst>
                <a:path w="129428" h="476701">
                  <a:moveTo>
                    <a:pt x="98947" y="105000"/>
                  </a:moveTo>
                  <a:lnTo>
                    <a:pt x="71916" y="61412"/>
                  </a:lnTo>
                  <a:lnTo>
                    <a:pt x="62098" y="44423"/>
                  </a:lnTo>
                  <a:lnTo>
                    <a:pt x="57447" y="37522"/>
                  </a:lnTo>
                  <a:lnTo>
                    <a:pt x="52654" y="31228"/>
                  </a:lnTo>
                  <a:lnTo>
                    <a:pt x="47765" y="25339"/>
                  </a:lnTo>
                  <a:lnTo>
                    <a:pt x="43659" y="20566"/>
                  </a:lnTo>
                  <a:lnTo>
                    <a:pt x="40075" y="16537"/>
                  </a:lnTo>
                  <a:lnTo>
                    <a:pt x="33835" y="9803"/>
                  </a:lnTo>
                  <a:lnTo>
                    <a:pt x="28239" y="3988"/>
                  </a:lnTo>
                  <a:lnTo>
                    <a:pt x="24715" y="2099"/>
                  </a:lnTo>
                  <a:lnTo>
                    <a:pt x="20673" y="839"/>
                  </a:lnTo>
                  <a:lnTo>
                    <a:pt x="16284" y="0"/>
                  </a:lnTo>
                  <a:lnTo>
                    <a:pt x="13358" y="286"/>
                  </a:lnTo>
                  <a:lnTo>
                    <a:pt x="11408" y="1324"/>
                  </a:lnTo>
                  <a:lnTo>
                    <a:pt x="8394" y="5582"/>
                  </a:lnTo>
                  <a:lnTo>
                    <a:pt x="6405" y="9088"/>
                  </a:lnTo>
                  <a:lnTo>
                    <a:pt x="4232" y="13119"/>
                  </a:lnTo>
                  <a:lnTo>
                    <a:pt x="1818" y="24371"/>
                  </a:lnTo>
                  <a:lnTo>
                    <a:pt x="745" y="38685"/>
                  </a:lnTo>
                  <a:lnTo>
                    <a:pt x="268" y="56335"/>
                  </a:lnTo>
                  <a:lnTo>
                    <a:pt x="0" y="89358"/>
                  </a:lnTo>
                  <a:lnTo>
                    <a:pt x="809" y="102192"/>
                  </a:lnTo>
                  <a:lnTo>
                    <a:pt x="2195" y="115828"/>
                  </a:lnTo>
                  <a:lnTo>
                    <a:pt x="3966" y="129999"/>
                  </a:lnTo>
                  <a:lnTo>
                    <a:pt x="5146" y="144526"/>
                  </a:lnTo>
                  <a:lnTo>
                    <a:pt x="5933" y="159290"/>
                  </a:lnTo>
                  <a:lnTo>
                    <a:pt x="6458" y="174214"/>
                  </a:lnTo>
                  <a:lnTo>
                    <a:pt x="8501" y="189242"/>
                  </a:lnTo>
                  <a:lnTo>
                    <a:pt x="11556" y="204342"/>
                  </a:lnTo>
                  <a:lnTo>
                    <a:pt x="15286" y="219488"/>
                  </a:lnTo>
                  <a:lnTo>
                    <a:pt x="18620" y="234665"/>
                  </a:lnTo>
                  <a:lnTo>
                    <a:pt x="24582" y="265076"/>
                  </a:lnTo>
                  <a:lnTo>
                    <a:pt x="35308" y="324298"/>
                  </a:lnTo>
                  <a:lnTo>
                    <a:pt x="40465" y="348375"/>
                  </a:lnTo>
                  <a:lnTo>
                    <a:pt x="43872" y="359537"/>
                  </a:lnTo>
                  <a:lnTo>
                    <a:pt x="47837" y="370365"/>
                  </a:lnTo>
                  <a:lnTo>
                    <a:pt x="52174" y="380970"/>
                  </a:lnTo>
                  <a:lnTo>
                    <a:pt x="56758" y="390580"/>
                  </a:lnTo>
                  <a:lnTo>
                    <a:pt x="61508" y="399527"/>
                  </a:lnTo>
                  <a:lnTo>
                    <a:pt x="66367" y="408031"/>
                  </a:lnTo>
                  <a:lnTo>
                    <a:pt x="70454" y="416241"/>
                  </a:lnTo>
                  <a:lnTo>
                    <a:pt x="74025" y="424254"/>
                  </a:lnTo>
                  <a:lnTo>
                    <a:pt x="77252" y="432136"/>
                  </a:lnTo>
                  <a:lnTo>
                    <a:pt x="81097" y="439084"/>
                  </a:lnTo>
                  <a:lnTo>
                    <a:pt x="85354" y="445410"/>
                  </a:lnTo>
                  <a:lnTo>
                    <a:pt x="89885" y="451320"/>
                  </a:lnTo>
                  <a:lnTo>
                    <a:pt x="93752" y="456107"/>
                  </a:lnTo>
                  <a:lnTo>
                    <a:pt x="97177" y="460144"/>
                  </a:lnTo>
                  <a:lnTo>
                    <a:pt x="100307" y="463683"/>
                  </a:lnTo>
                  <a:lnTo>
                    <a:pt x="106042" y="469873"/>
                  </a:lnTo>
                  <a:lnTo>
                    <a:pt x="108757" y="472709"/>
                  </a:lnTo>
                  <a:lnTo>
                    <a:pt x="112261" y="474599"/>
                  </a:lnTo>
                  <a:lnTo>
                    <a:pt x="116289" y="475860"/>
                  </a:lnTo>
                  <a:lnTo>
                    <a:pt x="120669" y="476700"/>
                  </a:lnTo>
                  <a:lnTo>
                    <a:pt x="123588" y="476413"/>
                  </a:lnTo>
                  <a:lnTo>
                    <a:pt x="125534" y="475376"/>
                  </a:lnTo>
                  <a:lnTo>
                    <a:pt x="126832" y="473837"/>
                  </a:lnTo>
                  <a:lnTo>
                    <a:pt x="128274" y="467612"/>
                  </a:lnTo>
                  <a:lnTo>
                    <a:pt x="129427" y="4555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338"/>
            <p:cNvSpPr/>
            <p:nvPr/>
          </p:nvSpPr>
          <p:spPr>
            <a:xfrm>
              <a:off x="-861060" y="2339340"/>
              <a:ext cx="373381" cy="60949"/>
            </a:xfrm>
            <a:custGeom>
              <a:avLst/>
              <a:gdLst/>
              <a:ahLst/>
              <a:cxnLst/>
              <a:rect l="0" t="0" r="0" b="0"/>
              <a:pathLst>
                <a:path w="373381" h="60949">
                  <a:moveTo>
                    <a:pt x="0" y="0"/>
                  </a:moveTo>
                  <a:lnTo>
                    <a:pt x="4045" y="20226"/>
                  </a:lnTo>
                  <a:lnTo>
                    <a:pt x="6930" y="27031"/>
                  </a:lnTo>
                  <a:lnTo>
                    <a:pt x="10547" y="32414"/>
                  </a:lnTo>
                  <a:lnTo>
                    <a:pt x="14651" y="36849"/>
                  </a:lnTo>
                  <a:lnTo>
                    <a:pt x="19081" y="40653"/>
                  </a:lnTo>
                  <a:lnTo>
                    <a:pt x="23727" y="44035"/>
                  </a:lnTo>
                  <a:lnTo>
                    <a:pt x="28518" y="47137"/>
                  </a:lnTo>
                  <a:lnTo>
                    <a:pt x="33406" y="50051"/>
                  </a:lnTo>
                  <a:lnTo>
                    <a:pt x="38357" y="52841"/>
                  </a:lnTo>
                  <a:lnTo>
                    <a:pt x="43351" y="55547"/>
                  </a:lnTo>
                  <a:lnTo>
                    <a:pt x="50068" y="57351"/>
                  </a:lnTo>
                  <a:lnTo>
                    <a:pt x="57932" y="58554"/>
                  </a:lnTo>
                  <a:lnTo>
                    <a:pt x="66561" y="59356"/>
                  </a:lnTo>
                  <a:lnTo>
                    <a:pt x="74854" y="59891"/>
                  </a:lnTo>
                  <a:lnTo>
                    <a:pt x="82923" y="60247"/>
                  </a:lnTo>
                  <a:lnTo>
                    <a:pt x="90842" y="60485"/>
                  </a:lnTo>
                  <a:lnTo>
                    <a:pt x="164880" y="60918"/>
                  </a:lnTo>
                  <a:lnTo>
                    <a:pt x="203135" y="60948"/>
                  </a:lnTo>
                  <a:lnTo>
                    <a:pt x="216703" y="60105"/>
                  </a:lnTo>
                  <a:lnTo>
                    <a:pt x="230829" y="58697"/>
                  </a:lnTo>
                  <a:lnTo>
                    <a:pt x="245326" y="56911"/>
                  </a:lnTo>
                  <a:lnTo>
                    <a:pt x="259224" y="55721"/>
                  </a:lnTo>
                  <a:lnTo>
                    <a:pt x="272723" y="54927"/>
                  </a:lnTo>
                  <a:lnTo>
                    <a:pt x="285955" y="54398"/>
                  </a:lnTo>
                  <a:lnTo>
                    <a:pt x="298163" y="53199"/>
                  </a:lnTo>
                  <a:lnTo>
                    <a:pt x="309689" y="51553"/>
                  </a:lnTo>
                  <a:lnTo>
                    <a:pt x="320759" y="49608"/>
                  </a:lnTo>
                  <a:lnTo>
                    <a:pt x="331526" y="47466"/>
                  </a:lnTo>
                  <a:lnTo>
                    <a:pt x="373380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339"/>
            <p:cNvSpPr/>
            <p:nvPr/>
          </p:nvSpPr>
          <p:spPr>
            <a:xfrm>
              <a:off x="-540989" y="2173338"/>
              <a:ext cx="457170" cy="424634"/>
            </a:xfrm>
            <a:custGeom>
              <a:avLst/>
              <a:gdLst/>
              <a:ahLst/>
              <a:cxnLst/>
              <a:rect l="0" t="0" r="0" b="0"/>
              <a:pathLst>
                <a:path w="457170" h="424634">
                  <a:moveTo>
                    <a:pt x="106649" y="196482"/>
                  </a:moveTo>
                  <a:lnTo>
                    <a:pt x="102604" y="200527"/>
                  </a:lnTo>
                  <a:lnTo>
                    <a:pt x="100565" y="201719"/>
                  </a:lnTo>
                  <a:lnTo>
                    <a:pt x="96043" y="203043"/>
                  </a:lnTo>
                  <a:lnTo>
                    <a:pt x="94498" y="204242"/>
                  </a:lnTo>
                  <a:lnTo>
                    <a:pt x="93468" y="205889"/>
                  </a:lnTo>
                  <a:lnTo>
                    <a:pt x="92782" y="207833"/>
                  </a:lnTo>
                  <a:lnTo>
                    <a:pt x="91478" y="209130"/>
                  </a:lnTo>
                  <a:lnTo>
                    <a:pt x="89761" y="209994"/>
                  </a:lnTo>
                  <a:lnTo>
                    <a:pt x="85597" y="210954"/>
                  </a:lnTo>
                  <a:lnTo>
                    <a:pt x="80924" y="211381"/>
                  </a:lnTo>
                  <a:lnTo>
                    <a:pt x="78492" y="212341"/>
                  </a:lnTo>
                  <a:lnTo>
                    <a:pt x="71025" y="216891"/>
                  </a:lnTo>
                  <a:lnTo>
                    <a:pt x="65980" y="218253"/>
                  </a:lnTo>
                  <a:lnTo>
                    <a:pt x="63450" y="217769"/>
                  </a:lnTo>
                  <a:lnTo>
                    <a:pt x="54812" y="212685"/>
                  </a:lnTo>
                  <a:lnTo>
                    <a:pt x="53464" y="213211"/>
                  </a:lnTo>
                  <a:lnTo>
                    <a:pt x="47522" y="217149"/>
                  </a:lnTo>
                  <a:lnTo>
                    <a:pt x="40400" y="219539"/>
                  </a:lnTo>
                  <a:lnTo>
                    <a:pt x="31927" y="225817"/>
                  </a:lnTo>
                  <a:lnTo>
                    <a:pt x="26842" y="230668"/>
                  </a:lnTo>
                  <a:lnTo>
                    <a:pt x="19973" y="241513"/>
                  </a:lnTo>
                  <a:lnTo>
                    <a:pt x="10913" y="254264"/>
                  </a:lnTo>
                  <a:lnTo>
                    <a:pt x="5988" y="267194"/>
                  </a:lnTo>
                  <a:lnTo>
                    <a:pt x="2644" y="275323"/>
                  </a:lnTo>
                  <a:lnTo>
                    <a:pt x="762" y="284659"/>
                  </a:lnTo>
                  <a:lnTo>
                    <a:pt x="126" y="297657"/>
                  </a:lnTo>
                  <a:lnTo>
                    <a:pt x="0" y="308189"/>
                  </a:lnTo>
                  <a:lnTo>
                    <a:pt x="836" y="309900"/>
                  </a:lnTo>
                  <a:lnTo>
                    <a:pt x="4023" y="314059"/>
                  </a:lnTo>
                  <a:lnTo>
                    <a:pt x="6059" y="315506"/>
                  </a:lnTo>
                  <a:lnTo>
                    <a:pt x="10578" y="317115"/>
                  </a:lnTo>
                  <a:lnTo>
                    <a:pt x="22888" y="318232"/>
                  </a:lnTo>
                  <a:lnTo>
                    <a:pt x="25408" y="318289"/>
                  </a:lnTo>
                  <a:lnTo>
                    <a:pt x="27935" y="317480"/>
                  </a:lnTo>
                  <a:lnTo>
                    <a:pt x="35537" y="313143"/>
                  </a:lnTo>
                  <a:lnTo>
                    <a:pt x="47948" y="308991"/>
                  </a:lnTo>
                  <a:lnTo>
                    <a:pt x="56006" y="304906"/>
                  </a:lnTo>
                  <a:lnTo>
                    <a:pt x="68078" y="295385"/>
                  </a:lnTo>
                  <a:lnTo>
                    <a:pt x="70775" y="292897"/>
                  </a:lnTo>
                  <a:lnTo>
                    <a:pt x="72573" y="290392"/>
                  </a:lnTo>
                  <a:lnTo>
                    <a:pt x="74571" y="285351"/>
                  </a:lnTo>
                  <a:lnTo>
                    <a:pt x="75950" y="283668"/>
                  </a:lnTo>
                  <a:lnTo>
                    <a:pt x="77716" y="282546"/>
                  </a:lnTo>
                  <a:lnTo>
                    <a:pt x="79741" y="281798"/>
                  </a:lnTo>
                  <a:lnTo>
                    <a:pt x="84247" y="278709"/>
                  </a:lnTo>
                  <a:lnTo>
                    <a:pt x="91285" y="272787"/>
                  </a:lnTo>
                  <a:lnTo>
                    <a:pt x="91402" y="285685"/>
                  </a:lnTo>
                  <a:lnTo>
                    <a:pt x="91409" y="332137"/>
                  </a:lnTo>
                  <a:lnTo>
                    <a:pt x="93667" y="335231"/>
                  </a:lnTo>
                  <a:lnTo>
                    <a:pt x="95454" y="337241"/>
                  </a:lnTo>
                  <a:lnTo>
                    <a:pt x="97493" y="338581"/>
                  </a:lnTo>
                  <a:lnTo>
                    <a:pt x="102015" y="340071"/>
                  </a:lnTo>
                  <a:lnTo>
                    <a:pt x="109321" y="340909"/>
                  </a:lnTo>
                  <a:lnTo>
                    <a:pt x="111817" y="340180"/>
                  </a:lnTo>
                  <a:lnTo>
                    <a:pt x="119375" y="335956"/>
                  </a:lnTo>
                  <a:lnTo>
                    <a:pt x="131772" y="331841"/>
                  </a:lnTo>
                  <a:lnTo>
                    <a:pt x="136098" y="329901"/>
                  </a:lnTo>
                  <a:lnTo>
                    <a:pt x="139828" y="326915"/>
                  </a:lnTo>
                  <a:lnTo>
                    <a:pt x="149123" y="315468"/>
                  </a:lnTo>
                  <a:lnTo>
                    <a:pt x="157240" y="305491"/>
                  </a:lnTo>
                  <a:lnTo>
                    <a:pt x="162436" y="296859"/>
                  </a:lnTo>
                  <a:lnTo>
                    <a:pt x="169825" y="289636"/>
                  </a:lnTo>
                  <a:lnTo>
                    <a:pt x="183506" y="280810"/>
                  </a:lnTo>
                  <a:lnTo>
                    <a:pt x="188367" y="278100"/>
                  </a:lnTo>
                  <a:lnTo>
                    <a:pt x="191608" y="275448"/>
                  </a:lnTo>
                  <a:lnTo>
                    <a:pt x="193768" y="272832"/>
                  </a:lnTo>
                  <a:lnTo>
                    <a:pt x="197015" y="267669"/>
                  </a:lnTo>
                  <a:lnTo>
                    <a:pt x="201281" y="262552"/>
                  </a:lnTo>
                  <a:lnTo>
                    <a:pt x="203603" y="260848"/>
                  </a:lnTo>
                  <a:lnTo>
                    <a:pt x="208442" y="258956"/>
                  </a:lnTo>
                  <a:lnTo>
                    <a:pt x="219461" y="257575"/>
                  </a:lnTo>
                  <a:lnTo>
                    <a:pt x="228599" y="261526"/>
                  </a:lnTo>
                  <a:lnTo>
                    <a:pt x="231129" y="263552"/>
                  </a:lnTo>
                  <a:lnTo>
                    <a:pt x="232815" y="265749"/>
                  </a:lnTo>
                  <a:lnTo>
                    <a:pt x="233940" y="268060"/>
                  </a:lnTo>
                  <a:lnTo>
                    <a:pt x="243613" y="279403"/>
                  </a:lnTo>
                  <a:lnTo>
                    <a:pt x="253158" y="289443"/>
                  </a:lnTo>
                  <a:lnTo>
                    <a:pt x="261349" y="301825"/>
                  </a:lnTo>
                  <a:lnTo>
                    <a:pt x="266562" y="311317"/>
                  </a:lnTo>
                  <a:lnTo>
                    <a:pt x="274257" y="323923"/>
                  </a:lnTo>
                  <a:lnTo>
                    <a:pt x="284443" y="335767"/>
                  </a:lnTo>
                  <a:lnTo>
                    <a:pt x="286138" y="338446"/>
                  </a:lnTo>
                  <a:lnTo>
                    <a:pt x="288022" y="343679"/>
                  </a:lnTo>
                  <a:lnTo>
                    <a:pt x="289231" y="353938"/>
                  </a:lnTo>
                  <a:lnTo>
                    <a:pt x="289397" y="359031"/>
                  </a:lnTo>
                  <a:lnTo>
                    <a:pt x="288594" y="360728"/>
                  </a:lnTo>
                  <a:lnTo>
                    <a:pt x="287212" y="361859"/>
                  </a:lnTo>
                  <a:lnTo>
                    <a:pt x="285445" y="362613"/>
                  </a:lnTo>
                  <a:lnTo>
                    <a:pt x="276524" y="369061"/>
                  </a:lnTo>
                  <a:lnTo>
                    <a:pt x="271613" y="370550"/>
                  </a:lnTo>
                  <a:lnTo>
                    <a:pt x="260044" y="371389"/>
                  </a:lnTo>
                  <a:lnTo>
                    <a:pt x="245891" y="371637"/>
                  </a:lnTo>
                  <a:lnTo>
                    <a:pt x="235018" y="371711"/>
                  </a:lnTo>
                  <a:lnTo>
                    <a:pt x="226920" y="369470"/>
                  </a:lnTo>
                  <a:lnTo>
                    <a:pt x="218523" y="366499"/>
                  </a:lnTo>
                  <a:lnTo>
                    <a:pt x="211968" y="365178"/>
                  </a:lnTo>
                  <a:lnTo>
                    <a:pt x="206233" y="362334"/>
                  </a:lnTo>
                  <a:lnTo>
                    <a:pt x="203518" y="360390"/>
                  </a:lnTo>
                  <a:lnTo>
                    <a:pt x="195986" y="358230"/>
                  </a:lnTo>
                  <a:lnTo>
                    <a:pt x="191607" y="357654"/>
                  </a:lnTo>
                  <a:lnTo>
                    <a:pt x="188688" y="356423"/>
                  </a:lnTo>
                  <a:lnTo>
                    <a:pt x="186742" y="354756"/>
                  </a:lnTo>
                  <a:lnTo>
                    <a:pt x="185444" y="352798"/>
                  </a:lnTo>
                  <a:lnTo>
                    <a:pt x="184002" y="348365"/>
                  </a:lnTo>
                  <a:lnTo>
                    <a:pt x="182917" y="337632"/>
                  </a:lnTo>
                  <a:lnTo>
                    <a:pt x="183741" y="335456"/>
                  </a:lnTo>
                  <a:lnTo>
                    <a:pt x="191147" y="323621"/>
                  </a:lnTo>
                  <a:lnTo>
                    <a:pt x="198290" y="312328"/>
                  </a:lnTo>
                  <a:lnTo>
                    <a:pt x="205769" y="301362"/>
                  </a:lnTo>
                  <a:lnTo>
                    <a:pt x="210816" y="292202"/>
                  </a:lnTo>
                  <a:lnTo>
                    <a:pt x="215881" y="282487"/>
                  </a:lnTo>
                  <a:lnTo>
                    <a:pt x="223212" y="272524"/>
                  </a:lnTo>
                  <a:lnTo>
                    <a:pt x="232115" y="262452"/>
                  </a:lnTo>
                  <a:lnTo>
                    <a:pt x="241716" y="252331"/>
                  </a:lnTo>
                  <a:lnTo>
                    <a:pt x="249370" y="242188"/>
                  </a:lnTo>
                  <a:lnTo>
                    <a:pt x="255594" y="232036"/>
                  </a:lnTo>
                  <a:lnTo>
                    <a:pt x="261182" y="221879"/>
                  </a:lnTo>
                  <a:lnTo>
                    <a:pt x="269088" y="206641"/>
                  </a:lnTo>
                  <a:lnTo>
                    <a:pt x="274235" y="194224"/>
                  </a:lnTo>
                  <a:lnTo>
                    <a:pt x="279345" y="181085"/>
                  </a:lnTo>
                  <a:lnTo>
                    <a:pt x="284438" y="169601"/>
                  </a:lnTo>
                  <a:lnTo>
                    <a:pt x="287267" y="156595"/>
                  </a:lnTo>
                  <a:lnTo>
                    <a:pt x="288021" y="149571"/>
                  </a:lnTo>
                  <a:lnTo>
                    <a:pt x="291116" y="137250"/>
                  </a:lnTo>
                  <a:lnTo>
                    <a:pt x="294468" y="125284"/>
                  </a:lnTo>
                  <a:lnTo>
                    <a:pt x="295361" y="118536"/>
                  </a:lnTo>
                  <a:lnTo>
                    <a:pt x="295957" y="111498"/>
                  </a:lnTo>
                  <a:lnTo>
                    <a:pt x="296355" y="104266"/>
                  </a:lnTo>
                  <a:lnTo>
                    <a:pt x="296796" y="89457"/>
                  </a:lnTo>
                  <a:lnTo>
                    <a:pt x="297044" y="70885"/>
                  </a:lnTo>
                  <a:lnTo>
                    <a:pt x="294845" y="59946"/>
                  </a:lnTo>
                  <a:lnTo>
                    <a:pt x="291891" y="49439"/>
                  </a:lnTo>
                  <a:lnTo>
                    <a:pt x="290579" y="39125"/>
                  </a:lnTo>
                  <a:lnTo>
                    <a:pt x="289996" y="28897"/>
                  </a:lnTo>
                  <a:lnTo>
                    <a:pt x="289667" y="15876"/>
                  </a:lnTo>
                  <a:lnTo>
                    <a:pt x="289537" y="0"/>
                  </a:lnTo>
                  <a:lnTo>
                    <a:pt x="289532" y="2893"/>
                  </a:lnTo>
                  <a:lnTo>
                    <a:pt x="288684" y="4769"/>
                  </a:lnTo>
                  <a:lnTo>
                    <a:pt x="285484" y="9112"/>
                  </a:lnTo>
                  <a:lnTo>
                    <a:pt x="284293" y="12302"/>
                  </a:lnTo>
                  <a:lnTo>
                    <a:pt x="282968" y="20362"/>
                  </a:lnTo>
                  <a:lnTo>
                    <a:pt x="282380" y="31846"/>
                  </a:lnTo>
                  <a:lnTo>
                    <a:pt x="282049" y="52592"/>
                  </a:lnTo>
                  <a:lnTo>
                    <a:pt x="281910" y="180251"/>
                  </a:lnTo>
                  <a:lnTo>
                    <a:pt x="282756" y="190741"/>
                  </a:lnTo>
                  <a:lnTo>
                    <a:pt x="284167" y="200275"/>
                  </a:lnTo>
                  <a:lnTo>
                    <a:pt x="285954" y="209171"/>
                  </a:lnTo>
                  <a:lnTo>
                    <a:pt x="287146" y="218488"/>
                  </a:lnTo>
                  <a:lnTo>
                    <a:pt x="287940" y="228086"/>
                  </a:lnTo>
                  <a:lnTo>
                    <a:pt x="288470" y="237871"/>
                  </a:lnTo>
                  <a:lnTo>
                    <a:pt x="289058" y="255517"/>
                  </a:lnTo>
                  <a:lnTo>
                    <a:pt x="289436" y="287542"/>
                  </a:lnTo>
                  <a:lnTo>
                    <a:pt x="291745" y="300735"/>
                  </a:lnTo>
                  <a:lnTo>
                    <a:pt x="294747" y="312244"/>
                  </a:lnTo>
                  <a:lnTo>
                    <a:pt x="296082" y="323003"/>
                  </a:lnTo>
                  <a:lnTo>
                    <a:pt x="298932" y="331171"/>
                  </a:lnTo>
                  <a:lnTo>
                    <a:pt x="302175" y="337624"/>
                  </a:lnTo>
                  <a:lnTo>
                    <a:pt x="303616" y="343314"/>
                  </a:lnTo>
                  <a:lnTo>
                    <a:pt x="304739" y="356043"/>
                  </a:lnTo>
                  <a:lnTo>
                    <a:pt x="304766" y="345856"/>
                  </a:lnTo>
                  <a:lnTo>
                    <a:pt x="305614" y="343478"/>
                  </a:lnTo>
                  <a:lnTo>
                    <a:pt x="313057" y="331320"/>
                  </a:lnTo>
                  <a:lnTo>
                    <a:pt x="316919" y="323297"/>
                  </a:lnTo>
                  <a:lnTo>
                    <a:pt x="318636" y="316908"/>
                  </a:lnTo>
                  <a:lnTo>
                    <a:pt x="323914" y="308989"/>
                  </a:lnTo>
                  <a:lnTo>
                    <a:pt x="331058" y="299825"/>
                  </a:lnTo>
                  <a:lnTo>
                    <a:pt x="337055" y="290108"/>
                  </a:lnTo>
                  <a:lnTo>
                    <a:pt x="342543" y="280145"/>
                  </a:lnTo>
                  <a:lnTo>
                    <a:pt x="345191" y="275117"/>
                  </a:lnTo>
                  <a:lnTo>
                    <a:pt x="352650" y="267273"/>
                  </a:lnTo>
                  <a:lnTo>
                    <a:pt x="366369" y="255839"/>
                  </a:lnTo>
                  <a:lnTo>
                    <a:pt x="375327" y="248263"/>
                  </a:lnTo>
                  <a:lnTo>
                    <a:pt x="385977" y="243151"/>
                  </a:lnTo>
                  <a:lnTo>
                    <a:pt x="398633" y="236651"/>
                  </a:lnTo>
                  <a:lnTo>
                    <a:pt x="408122" y="230209"/>
                  </a:lnTo>
                  <a:lnTo>
                    <a:pt x="413639" y="228405"/>
                  </a:lnTo>
                  <a:lnTo>
                    <a:pt x="421505" y="227389"/>
                  </a:lnTo>
                  <a:lnTo>
                    <a:pt x="424080" y="228094"/>
                  </a:lnTo>
                  <a:lnTo>
                    <a:pt x="429198" y="231134"/>
                  </a:lnTo>
                  <a:lnTo>
                    <a:pt x="430902" y="233130"/>
                  </a:lnTo>
                  <a:lnTo>
                    <a:pt x="432037" y="235307"/>
                  </a:lnTo>
                  <a:lnTo>
                    <a:pt x="432795" y="237605"/>
                  </a:lnTo>
                  <a:lnTo>
                    <a:pt x="432453" y="239984"/>
                  </a:lnTo>
                  <a:lnTo>
                    <a:pt x="431378" y="242417"/>
                  </a:lnTo>
                  <a:lnTo>
                    <a:pt x="429815" y="244885"/>
                  </a:lnTo>
                  <a:lnTo>
                    <a:pt x="428078" y="249886"/>
                  </a:lnTo>
                  <a:lnTo>
                    <a:pt x="427615" y="252404"/>
                  </a:lnTo>
                  <a:lnTo>
                    <a:pt x="422918" y="264040"/>
                  </a:lnTo>
                  <a:lnTo>
                    <a:pt x="416164" y="274167"/>
                  </a:lnTo>
                  <a:lnTo>
                    <a:pt x="404756" y="286574"/>
                  </a:lnTo>
                  <a:lnTo>
                    <a:pt x="397750" y="296072"/>
                  </a:lnTo>
                  <a:lnTo>
                    <a:pt x="390967" y="306784"/>
                  </a:lnTo>
                  <a:lnTo>
                    <a:pt x="382308" y="320012"/>
                  </a:lnTo>
                  <a:lnTo>
                    <a:pt x="372815" y="332100"/>
                  </a:lnTo>
                  <a:lnTo>
                    <a:pt x="363798" y="342270"/>
                  </a:lnTo>
                  <a:lnTo>
                    <a:pt x="353962" y="353602"/>
                  </a:lnTo>
                  <a:lnTo>
                    <a:pt x="345685" y="366461"/>
                  </a:lnTo>
                  <a:lnTo>
                    <a:pt x="340452" y="373064"/>
                  </a:lnTo>
                  <a:lnTo>
                    <a:pt x="338717" y="376857"/>
                  </a:lnTo>
                  <a:lnTo>
                    <a:pt x="336277" y="389438"/>
                  </a:lnTo>
                  <a:lnTo>
                    <a:pt x="335452" y="401704"/>
                  </a:lnTo>
                  <a:lnTo>
                    <a:pt x="335384" y="404416"/>
                  </a:lnTo>
                  <a:lnTo>
                    <a:pt x="336186" y="407072"/>
                  </a:lnTo>
                  <a:lnTo>
                    <a:pt x="339334" y="412280"/>
                  </a:lnTo>
                  <a:lnTo>
                    <a:pt x="345867" y="419972"/>
                  </a:lnTo>
                  <a:lnTo>
                    <a:pt x="348254" y="421675"/>
                  </a:lnTo>
                  <a:lnTo>
                    <a:pt x="353165" y="423568"/>
                  </a:lnTo>
                  <a:lnTo>
                    <a:pt x="364734" y="424633"/>
                  </a:lnTo>
                  <a:lnTo>
                    <a:pt x="374036" y="422625"/>
                  </a:lnTo>
                  <a:lnTo>
                    <a:pt x="384661" y="418063"/>
                  </a:lnTo>
                  <a:lnTo>
                    <a:pt x="409920" y="403595"/>
                  </a:lnTo>
                  <a:lnTo>
                    <a:pt x="415510" y="400597"/>
                  </a:lnTo>
                  <a:lnTo>
                    <a:pt x="426236" y="390493"/>
                  </a:lnTo>
                  <a:lnTo>
                    <a:pt x="436647" y="377536"/>
                  </a:lnTo>
                  <a:lnTo>
                    <a:pt x="441795" y="370525"/>
                  </a:lnTo>
                  <a:lnTo>
                    <a:pt x="457169" y="34888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340"/>
            <p:cNvSpPr/>
            <p:nvPr/>
          </p:nvSpPr>
          <p:spPr>
            <a:xfrm>
              <a:off x="-45720" y="2263454"/>
              <a:ext cx="274321" cy="288820"/>
            </a:xfrm>
            <a:custGeom>
              <a:avLst/>
              <a:gdLst/>
              <a:ahLst/>
              <a:cxnLst/>
              <a:rect l="0" t="0" r="0" b="0"/>
              <a:pathLst>
                <a:path w="274321" h="288820">
                  <a:moveTo>
                    <a:pt x="0" y="7306"/>
                  </a:moveTo>
                  <a:lnTo>
                    <a:pt x="0" y="745"/>
                  </a:lnTo>
                  <a:lnTo>
                    <a:pt x="847" y="392"/>
                  </a:lnTo>
                  <a:lnTo>
                    <a:pt x="4045" y="0"/>
                  </a:lnTo>
                  <a:lnTo>
                    <a:pt x="5237" y="1589"/>
                  </a:lnTo>
                  <a:lnTo>
                    <a:pt x="6561" y="7869"/>
                  </a:lnTo>
                  <a:lnTo>
                    <a:pt x="7760" y="10222"/>
                  </a:lnTo>
                  <a:lnTo>
                    <a:pt x="9407" y="11790"/>
                  </a:lnTo>
                  <a:lnTo>
                    <a:pt x="11351" y="12835"/>
                  </a:lnTo>
                  <a:lnTo>
                    <a:pt x="15770" y="13997"/>
                  </a:lnTo>
                  <a:lnTo>
                    <a:pt x="23017" y="14651"/>
                  </a:lnTo>
                  <a:lnTo>
                    <a:pt x="25505" y="14743"/>
                  </a:lnTo>
                  <a:lnTo>
                    <a:pt x="32784" y="17102"/>
                  </a:lnTo>
                  <a:lnTo>
                    <a:pt x="40817" y="20973"/>
                  </a:lnTo>
                  <a:lnTo>
                    <a:pt x="47210" y="25516"/>
                  </a:lnTo>
                  <a:lnTo>
                    <a:pt x="55131" y="30357"/>
                  </a:lnTo>
                  <a:lnTo>
                    <a:pt x="59614" y="32833"/>
                  </a:lnTo>
                  <a:lnTo>
                    <a:pt x="69111" y="37843"/>
                  </a:lnTo>
                  <a:lnTo>
                    <a:pt x="74014" y="40364"/>
                  </a:lnTo>
                  <a:lnTo>
                    <a:pt x="81719" y="47681"/>
                  </a:lnTo>
                  <a:lnTo>
                    <a:pt x="88813" y="56577"/>
                  </a:lnTo>
                  <a:lnTo>
                    <a:pt x="93075" y="61320"/>
                  </a:lnTo>
                  <a:lnTo>
                    <a:pt x="104907" y="73828"/>
                  </a:lnTo>
                  <a:lnTo>
                    <a:pt x="110972" y="80898"/>
                  </a:lnTo>
                  <a:lnTo>
                    <a:pt x="116490" y="89685"/>
                  </a:lnTo>
                  <a:lnTo>
                    <a:pt x="118300" y="94398"/>
                  </a:lnTo>
                  <a:lnTo>
                    <a:pt x="119507" y="99234"/>
                  </a:lnTo>
                  <a:lnTo>
                    <a:pt x="120311" y="104151"/>
                  </a:lnTo>
                  <a:lnTo>
                    <a:pt x="120847" y="109123"/>
                  </a:lnTo>
                  <a:lnTo>
                    <a:pt x="121205" y="114131"/>
                  </a:lnTo>
                  <a:lnTo>
                    <a:pt x="121443" y="119162"/>
                  </a:lnTo>
                  <a:lnTo>
                    <a:pt x="121708" y="129269"/>
                  </a:lnTo>
                  <a:lnTo>
                    <a:pt x="121878" y="153600"/>
                  </a:lnTo>
                  <a:lnTo>
                    <a:pt x="121045" y="159022"/>
                  </a:lnTo>
                  <a:lnTo>
                    <a:pt x="117863" y="167304"/>
                  </a:lnTo>
                  <a:lnTo>
                    <a:pt x="115883" y="176065"/>
                  </a:lnTo>
                  <a:lnTo>
                    <a:pt x="115355" y="180772"/>
                  </a:lnTo>
                  <a:lnTo>
                    <a:pt x="114157" y="185604"/>
                  </a:lnTo>
                  <a:lnTo>
                    <a:pt x="112511" y="190518"/>
                  </a:lnTo>
                  <a:lnTo>
                    <a:pt x="110567" y="195487"/>
                  </a:lnTo>
                  <a:lnTo>
                    <a:pt x="109272" y="200493"/>
                  </a:lnTo>
                  <a:lnTo>
                    <a:pt x="108408" y="205524"/>
                  </a:lnTo>
                  <a:lnTo>
                    <a:pt x="107832" y="210572"/>
                  </a:lnTo>
                  <a:lnTo>
                    <a:pt x="104934" y="218437"/>
                  </a:lnTo>
                  <a:lnTo>
                    <a:pt x="101671" y="224756"/>
                  </a:lnTo>
                  <a:lnTo>
                    <a:pt x="100220" y="230386"/>
                  </a:lnTo>
                  <a:lnTo>
                    <a:pt x="99576" y="237968"/>
                  </a:lnTo>
                  <a:lnTo>
                    <a:pt x="99289" y="246136"/>
                  </a:lnTo>
                  <a:lnTo>
                    <a:pt x="99162" y="252588"/>
                  </a:lnTo>
                  <a:lnTo>
                    <a:pt x="101363" y="260536"/>
                  </a:lnTo>
                  <a:lnTo>
                    <a:pt x="103136" y="265026"/>
                  </a:lnTo>
                  <a:lnTo>
                    <a:pt x="105164" y="268019"/>
                  </a:lnTo>
                  <a:lnTo>
                    <a:pt x="107362" y="270015"/>
                  </a:lnTo>
                  <a:lnTo>
                    <a:pt x="112063" y="273079"/>
                  </a:lnTo>
                  <a:lnTo>
                    <a:pt x="120317" y="279564"/>
                  </a:lnTo>
                  <a:lnTo>
                    <a:pt x="128545" y="284378"/>
                  </a:lnTo>
                  <a:lnTo>
                    <a:pt x="133110" y="286001"/>
                  </a:lnTo>
                  <a:lnTo>
                    <a:pt x="137847" y="287083"/>
                  </a:lnTo>
                  <a:lnTo>
                    <a:pt x="142698" y="287804"/>
                  </a:lnTo>
                  <a:lnTo>
                    <a:pt x="147625" y="288284"/>
                  </a:lnTo>
                  <a:lnTo>
                    <a:pt x="152604" y="288605"/>
                  </a:lnTo>
                  <a:lnTo>
                    <a:pt x="157616" y="288819"/>
                  </a:lnTo>
                  <a:lnTo>
                    <a:pt x="163497" y="288114"/>
                  </a:lnTo>
                  <a:lnTo>
                    <a:pt x="169958" y="286798"/>
                  </a:lnTo>
                  <a:lnTo>
                    <a:pt x="176806" y="285074"/>
                  </a:lnTo>
                  <a:lnTo>
                    <a:pt x="183910" y="283078"/>
                  </a:lnTo>
                  <a:lnTo>
                    <a:pt x="198578" y="278603"/>
                  </a:lnTo>
                  <a:lnTo>
                    <a:pt x="206045" y="275377"/>
                  </a:lnTo>
                  <a:lnTo>
                    <a:pt x="213563" y="271534"/>
                  </a:lnTo>
                  <a:lnTo>
                    <a:pt x="221116" y="267278"/>
                  </a:lnTo>
                  <a:lnTo>
                    <a:pt x="227844" y="261901"/>
                  </a:lnTo>
                  <a:lnTo>
                    <a:pt x="234022" y="255776"/>
                  </a:lnTo>
                  <a:lnTo>
                    <a:pt x="239835" y="249152"/>
                  </a:lnTo>
                  <a:lnTo>
                    <a:pt x="246250" y="242197"/>
                  </a:lnTo>
                  <a:lnTo>
                    <a:pt x="274320" y="21304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341"/>
            <p:cNvSpPr/>
            <p:nvPr/>
          </p:nvSpPr>
          <p:spPr>
            <a:xfrm>
              <a:off x="-959662" y="877766"/>
              <a:ext cx="273863" cy="573020"/>
            </a:xfrm>
            <a:custGeom>
              <a:avLst/>
              <a:gdLst/>
              <a:ahLst/>
              <a:cxnLst/>
              <a:rect l="0" t="0" r="0" b="0"/>
              <a:pathLst>
                <a:path w="273863" h="573020">
                  <a:moveTo>
                    <a:pt x="113842" y="21394"/>
                  </a:moveTo>
                  <a:lnTo>
                    <a:pt x="105752" y="17349"/>
                  </a:lnTo>
                  <a:lnTo>
                    <a:pt x="99522" y="13105"/>
                  </a:lnTo>
                  <a:lnTo>
                    <a:pt x="91255" y="5956"/>
                  </a:lnTo>
                  <a:lnTo>
                    <a:pt x="88624" y="3482"/>
                  </a:lnTo>
                  <a:lnTo>
                    <a:pt x="85177" y="1832"/>
                  </a:lnTo>
                  <a:lnTo>
                    <a:pt x="76831" y="0"/>
                  </a:lnTo>
                  <a:lnTo>
                    <a:pt x="72234" y="358"/>
                  </a:lnTo>
                  <a:lnTo>
                    <a:pt x="67477" y="1443"/>
                  </a:lnTo>
                  <a:lnTo>
                    <a:pt x="62612" y="3014"/>
                  </a:lnTo>
                  <a:lnTo>
                    <a:pt x="57675" y="4907"/>
                  </a:lnTo>
                  <a:lnTo>
                    <a:pt x="52691" y="7016"/>
                  </a:lnTo>
                  <a:lnTo>
                    <a:pt x="47675" y="9269"/>
                  </a:lnTo>
                  <a:lnTo>
                    <a:pt x="42637" y="13310"/>
                  </a:lnTo>
                  <a:lnTo>
                    <a:pt x="37586" y="18545"/>
                  </a:lnTo>
                  <a:lnTo>
                    <a:pt x="32524" y="24575"/>
                  </a:lnTo>
                  <a:lnTo>
                    <a:pt x="24643" y="40305"/>
                  </a:lnTo>
                  <a:lnTo>
                    <a:pt x="21356" y="49241"/>
                  </a:lnTo>
                  <a:lnTo>
                    <a:pt x="18318" y="58586"/>
                  </a:lnTo>
                  <a:lnTo>
                    <a:pt x="15446" y="68202"/>
                  </a:lnTo>
                  <a:lnTo>
                    <a:pt x="12685" y="77999"/>
                  </a:lnTo>
                  <a:lnTo>
                    <a:pt x="9997" y="89611"/>
                  </a:lnTo>
                  <a:lnTo>
                    <a:pt x="4753" y="116059"/>
                  </a:lnTo>
                  <a:lnTo>
                    <a:pt x="3016" y="130224"/>
                  </a:lnTo>
                  <a:lnTo>
                    <a:pt x="1858" y="144747"/>
                  </a:lnTo>
                  <a:lnTo>
                    <a:pt x="1086" y="159510"/>
                  </a:lnTo>
                  <a:lnTo>
                    <a:pt x="228" y="189459"/>
                  </a:lnTo>
                  <a:lnTo>
                    <a:pt x="0" y="204557"/>
                  </a:lnTo>
                  <a:lnTo>
                    <a:pt x="694" y="220549"/>
                  </a:lnTo>
                  <a:lnTo>
                    <a:pt x="2003" y="237138"/>
                  </a:lnTo>
                  <a:lnTo>
                    <a:pt x="3723" y="254123"/>
                  </a:lnTo>
                  <a:lnTo>
                    <a:pt x="7891" y="286542"/>
                  </a:lnTo>
                  <a:lnTo>
                    <a:pt x="10188" y="302300"/>
                  </a:lnTo>
                  <a:lnTo>
                    <a:pt x="13413" y="318731"/>
                  </a:lnTo>
                  <a:lnTo>
                    <a:pt x="17256" y="335612"/>
                  </a:lnTo>
                  <a:lnTo>
                    <a:pt x="25195" y="368480"/>
                  </a:lnTo>
                  <a:lnTo>
                    <a:pt x="31546" y="397199"/>
                  </a:lnTo>
                  <a:lnTo>
                    <a:pt x="35271" y="410784"/>
                  </a:lnTo>
                  <a:lnTo>
                    <a:pt x="39448" y="424074"/>
                  </a:lnTo>
                  <a:lnTo>
                    <a:pt x="43926" y="437167"/>
                  </a:lnTo>
                  <a:lnTo>
                    <a:pt x="53417" y="463004"/>
                  </a:lnTo>
                  <a:lnTo>
                    <a:pt x="58319" y="475821"/>
                  </a:lnTo>
                  <a:lnTo>
                    <a:pt x="63280" y="486905"/>
                  </a:lnTo>
                  <a:lnTo>
                    <a:pt x="68281" y="496835"/>
                  </a:lnTo>
                  <a:lnTo>
                    <a:pt x="73308" y="505994"/>
                  </a:lnTo>
                  <a:lnTo>
                    <a:pt x="79199" y="514641"/>
                  </a:lnTo>
                  <a:lnTo>
                    <a:pt x="85667" y="522945"/>
                  </a:lnTo>
                  <a:lnTo>
                    <a:pt x="92519" y="531022"/>
                  </a:lnTo>
                  <a:lnTo>
                    <a:pt x="99627" y="538099"/>
                  </a:lnTo>
                  <a:lnTo>
                    <a:pt x="106905" y="544511"/>
                  </a:lnTo>
                  <a:lnTo>
                    <a:pt x="114297" y="550479"/>
                  </a:lnTo>
                  <a:lnTo>
                    <a:pt x="120919" y="555304"/>
                  </a:lnTo>
                  <a:lnTo>
                    <a:pt x="127027" y="559367"/>
                  </a:lnTo>
                  <a:lnTo>
                    <a:pt x="132792" y="562923"/>
                  </a:lnTo>
                  <a:lnTo>
                    <a:pt x="139175" y="566140"/>
                  </a:lnTo>
                  <a:lnTo>
                    <a:pt x="145971" y="569131"/>
                  </a:lnTo>
                  <a:lnTo>
                    <a:pt x="153041" y="571972"/>
                  </a:lnTo>
                  <a:lnTo>
                    <a:pt x="161142" y="573019"/>
                  </a:lnTo>
                  <a:lnTo>
                    <a:pt x="169928" y="572871"/>
                  </a:lnTo>
                  <a:lnTo>
                    <a:pt x="179173" y="571925"/>
                  </a:lnTo>
                  <a:lnTo>
                    <a:pt x="187876" y="569602"/>
                  </a:lnTo>
                  <a:lnTo>
                    <a:pt x="196218" y="566359"/>
                  </a:lnTo>
                  <a:lnTo>
                    <a:pt x="204319" y="562504"/>
                  </a:lnTo>
                  <a:lnTo>
                    <a:pt x="212260" y="558241"/>
                  </a:lnTo>
                  <a:lnTo>
                    <a:pt x="220094" y="553705"/>
                  </a:lnTo>
                  <a:lnTo>
                    <a:pt x="227857" y="548988"/>
                  </a:lnTo>
                  <a:lnTo>
                    <a:pt x="234725" y="543304"/>
                  </a:lnTo>
                  <a:lnTo>
                    <a:pt x="240997" y="536974"/>
                  </a:lnTo>
                  <a:lnTo>
                    <a:pt x="246872" y="530214"/>
                  </a:lnTo>
                  <a:lnTo>
                    <a:pt x="252482" y="522321"/>
                  </a:lnTo>
                  <a:lnTo>
                    <a:pt x="257915" y="513672"/>
                  </a:lnTo>
                  <a:lnTo>
                    <a:pt x="273862" y="48621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342"/>
            <p:cNvSpPr/>
            <p:nvPr/>
          </p:nvSpPr>
          <p:spPr>
            <a:xfrm>
              <a:off x="-1080471" y="1135380"/>
              <a:ext cx="432772" cy="112149"/>
            </a:xfrm>
            <a:custGeom>
              <a:avLst/>
              <a:gdLst/>
              <a:ahLst/>
              <a:cxnLst/>
              <a:rect l="0" t="0" r="0" b="0"/>
              <a:pathLst>
                <a:path w="432772" h="112149">
                  <a:moveTo>
                    <a:pt x="36531" y="53340"/>
                  </a:moveTo>
                  <a:lnTo>
                    <a:pt x="16305" y="73566"/>
                  </a:lnTo>
                  <a:lnTo>
                    <a:pt x="10347" y="81217"/>
                  </a:lnTo>
                  <a:lnTo>
                    <a:pt x="6375" y="88012"/>
                  </a:lnTo>
                  <a:lnTo>
                    <a:pt x="3727" y="94234"/>
                  </a:lnTo>
                  <a:lnTo>
                    <a:pt x="1962" y="99230"/>
                  </a:lnTo>
                  <a:lnTo>
                    <a:pt x="785" y="103406"/>
                  </a:lnTo>
                  <a:lnTo>
                    <a:pt x="0" y="107038"/>
                  </a:lnTo>
                  <a:lnTo>
                    <a:pt x="324" y="109458"/>
                  </a:lnTo>
                  <a:lnTo>
                    <a:pt x="1386" y="111072"/>
                  </a:lnTo>
                  <a:lnTo>
                    <a:pt x="2941" y="112148"/>
                  </a:lnTo>
                  <a:lnTo>
                    <a:pt x="5671" y="112019"/>
                  </a:lnTo>
                  <a:lnTo>
                    <a:pt x="17604" y="108638"/>
                  </a:lnTo>
                  <a:lnTo>
                    <a:pt x="26990" y="107550"/>
                  </a:lnTo>
                  <a:lnTo>
                    <a:pt x="39064" y="104809"/>
                  </a:lnTo>
                  <a:lnTo>
                    <a:pt x="45840" y="102893"/>
                  </a:lnTo>
                  <a:lnTo>
                    <a:pt x="54590" y="100768"/>
                  </a:lnTo>
                  <a:lnTo>
                    <a:pt x="75602" y="96150"/>
                  </a:lnTo>
                  <a:lnTo>
                    <a:pt x="101309" y="91276"/>
                  </a:lnTo>
                  <a:lnTo>
                    <a:pt x="159205" y="81248"/>
                  </a:lnTo>
                  <a:lnTo>
                    <a:pt x="175041" y="77872"/>
                  </a:lnTo>
                  <a:lnTo>
                    <a:pt x="191524" y="73928"/>
                  </a:lnTo>
                  <a:lnTo>
                    <a:pt x="225644" y="65030"/>
                  </a:lnTo>
                  <a:lnTo>
                    <a:pt x="313543" y="40507"/>
                  </a:lnTo>
                  <a:lnTo>
                    <a:pt x="346761" y="30421"/>
                  </a:lnTo>
                  <a:lnTo>
                    <a:pt x="362731" y="25361"/>
                  </a:lnTo>
                  <a:lnTo>
                    <a:pt x="377611" y="20294"/>
                  </a:lnTo>
                  <a:lnTo>
                    <a:pt x="43277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43"/>
            <p:cNvSpPr/>
            <p:nvPr/>
          </p:nvSpPr>
          <p:spPr>
            <a:xfrm>
              <a:off x="-723860" y="969408"/>
              <a:ext cx="594321" cy="516112"/>
            </a:xfrm>
            <a:custGeom>
              <a:avLst/>
              <a:gdLst/>
              <a:ahLst/>
              <a:cxnLst/>
              <a:rect l="0" t="0" r="0" b="0"/>
              <a:pathLst>
                <a:path w="594321" h="516112">
                  <a:moveTo>
                    <a:pt x="144740" y="348852"/>
                  </a:moveTo>
                  <a:lnTo>
                    <a:pt x="138179" y="342291"/>
                  </a:lnTo>
                  <a:lnTo>
                    <a:pt x="137591" y="339445"/>
                  </a:lnTo>
                  <a:lnTo>
                    <a:pt x="137213" y="334764"/>
                  </a:lnTo>
                  <a:lnTo>
                    <a:pt x="131902" y="327756"/>
                  </a:lnTo>
                  <a:lnTo>
                    <a:pt x="129816" y="319775"/>
                  </a:lnTo>
                  <a:lnTo>
                    <a:pt x="129594" y="314742"/>
                  </a:lnTo>
                  <a:lnTo>
                    <a:pt x="128716" y="312566"/>
                  </a:lnTo>
                  <a:lnTo>
                    <a:pt x="124282" y="305457"/>
                  </a:lnTo>
                  <a:lnTo>
                    <a:pt x="122196" y="296989"/>
                  </a:lnTo>
                  <a:lnTo>
                    <a:pt x="117929" y="291904"/>
                  </a:lnTo>
                  <a:lnTo>
                    <a:pt x="115859" y="290567"/>
                  </a:lnTo>
                  <a:lnTo>
                    <a:pt x="111302" y="289081"/>
                  </a:lnTo>
                  <a:lnTo>
                    <a:pt x="103976" y="288244"/>
                  </a:lnTo>
                  <a:lnTo>
                    <a:pt x="96707" y="290306"/>
                  </a:lnTo>
                  <a:lnTo>
                    <a:pt x="88679" y="294045"/>
                  </a:lnTo>
                  <a:lnTo>
                    <a:pt x="74368" y="303344"/>
                  </a:lnTo>
                  <a:lnTo>
                    <a:pt x="65204" y="309153"/>
                  </a:lnTo>
                  <a:lnTo>
                    <a:pt x="55486" y="317379"/>
                  </a:lnTo>
                  <a:lnTo>
                    <a:pt x="44540" y="331530"/>
                  </a:lnTo>
                  <a:lnTo>
                    <a:pt x="28020" y="351482"/>
                  </a:lnTo>
                  <a:lnTo>
                    <a:pt x="18528" y="366659"/>
                  </a:lnTo>
                  <a:lnTo>
                    <a:pt x="10353" y="381880"/>
                  </a:lnTo>
                  <a:lnTo>
                    <a:pt x="3416" y="396268"/>
                  </a:lnTo>
                  <a:lnTo>
                    <a:pt x="1496" y="403228"/>
                  </a:lnTo>
                  <a:lnTo>
                    <a:pt x="415" y="415951"/>
                  </a:lnTo>
                  <a:lnTo>
                    <a:pt x="50" y="430184"/>
                  </a:lnTo>
                  <a:lnTo>
                    <a:pt x="0" y="438904"/>
                  </a:lnTo>
                  <a:lnTo>
                    <a:pt x="833" y="442753"/>
                  </a:lnTo>
                  <a:lnTo>
                    <a:pt x="4017" y="449288"/>
                  </a:lnTo>
                  <a:lnTo>
                    <a:pt x="13828" y="461545"/>
                  </a:lnTo>
                  <a:lnTo>
                    <a:pt x="15132" y="462080"/>
                  </a:lnTo>
                  <a:lnTo>
                    <a:pt x="18839" y="462676"/>
                  </a:lnTo>
                  <a:lnTo>
                    <a:pt x="36616" y="463089"/>
                  </a:lnTo>
                  <a:lnTo>
                    <a:pt x="39637" y="463110"/>
                  </a:lnTo>
                  <a:lnTo>
                    <a:pt x="42498" y="462277"/>
                  </a:lnTo>
                  <a:lnTo>
                    <a:pt x="59801" y="452542"/>
                  </a:lnTo>
                  <a:lnTo>
                    <a:pt x="77936" y="440233"/>
                  </a:lnTo>
                  <a:lnTo>
                    <a:pt x="82424" y="437713"/>
                  </a:lnTo>
                  <a:lnTo>
                    <a:pt x="89668" y="430397"/>
                  </a:lnTo>
                  <a:lnTo>
                    <a:pt x="98507" y="416758"/>
                  </a:lnTo>
                  <a:lnTo>
                    <a:pt x="106488" y="401992"/>
                  </a:lnTo>
                  <a:lnTo>
                    <a:pt x="114215" y="389151"/>
                  </a:lnTo>
                  <a:lnTo>
                    <a:pt x="128456" y="373181"/>
                  </a:lnTo>
                  <a:lnTo>
                    <a:pt x="133269" y="365874"/>
                  </a:lnTo>
                  <a:lnTo>
                    <a:pt x="134553" y="362740"/>
                  </a:lnTo>
                  <a:lnTo>
                    <a:pt x="136255" y="360651"/>
                  </a:lnTo>
                  <a:lnTo>
                    <a:pt x="138237" y="359258"/>
                  </a:lnTo>
                  <a:lnTo>
                    <a:pt x="143456" y="357022"/>
                  </a:lnTo>
                  <a:lnTo>
                    <a:pt x="148405" y="356635"/>
                  </a:lnTo>
                  <a:lnTo>
                    <a:pt x="149723" y="358274"/>
                  </a:lnTo>
                  <a:lnTo>
                    <a:pt x="151188" y="364611"/>
                  </a:lnTo>
                  <a:lnTo>
                    <a:pt x="152129" y="377239"/>
                  </a:lnTo>
                  <a:lnTo>
                    <a:pt x="152314" y="395162"/>
                  </a:lnTo>
                  <a:lnTo>
                    <a:pt x="152357" y="430167"/>
                  </a:lnTo>
                  <a:lnTo>
                    <a:pt x="154617" y="440307"/>
                  </a:lnTo>
                  <a:lnTo>
                    <a:pt x="160649" y="455536"/>
                  </a:lnTo>
                  <a:lnTo>
                    <a:pt x="165357" y="464847"/>
                  </a:lnTo>
                  <a:lnTo>
                    <a:pt x="175279" y="477723"/>
                  </a:lnTo>
                  <a:lnTo>
                    <a:pt x="177799" y="480486"/>
                  </a:lnTo>
                  <a:lnTo>
                    <a:pt x="180326" y="482328"/>
                  </a:lnTo>
                  <a:lnTo>
                    <a:pt x="185392" y="484375"/>
                  </a:lnTo>
                  <a:lnTo>
                    <a:pt x="193003" y="485527"/>
                  </a:lnTo>
                  <a:lnTo>
                    <a:pt x="208240" y="485969"/>
                  </a:lnTo>
                  <a:lnTo>
                    <a:pt x="210780" y="485137"/>
                  </a:lnTo>
                  <a:lnTo>
                    <a:pt x="215860" y="481954"/>
                  </a:lnTo>
                  <a:lnTo>
                    <a:pt x="220940" y="475460"/>
                  </a:lnTo>
                  <a:lnTo>
                    <a:pt x="228560" y="464541"/>
                  </a:lnTo>
                  <a:lnTo>
                    <a:pt x="233640" y="457843"/>
                  </a:lnTo>
                  <a:lnTo>
                    <a:pt x="242107" y="444552"/>
                  </a:lnTo>
                  <a:lnTo>
                    <a:pt x="254117" y="429042"/>
                  </a:lnTo>
                  <a:lnTo>
                    <a:pt x="260521" y="415819"/>
                  </a:lnTo>
                  <a:lnTo>
                    <a:pt x="268447" y="403733"/>
                  </a:lnTo>
                  <a:lnTo>
                    <a:pt x="276767" y="392717"/>
                  </a:lnTo>
                  <a:lnTo>
                    <a:pt x="286212" y="376995"/>
                  </a:lnTo>
                  <a:lnTo>
                    <a:pt x="294372" y="361612"/>
                  </a:lnTo>
                  <a:lnTo>
                    <a:pt x="302153" y="347176"/>
                  </a:lnTo>
                  <a:lnTo>
                    <a:pt x="307270" y="340205"/>
                  </a:lnTo>
                  <a:lnTo>
                    <a:pt x="310667" y="338007"/>
                  </a:lnTo>
                  <a:lnTo>
                    <a:pt x="325053" y="334191"/>
                  </a:lnTo>
                  <a:lnTo>
                    <a:pt x="326755" y="334845"/>
                  </a:lnTo>
                  <a:lnTo>
                    <a:pt x="333196" y="339810"/>
                  </a:lnTo>
                  <a:lnTo>
                    <a:pt x="338001" y="344269"/>
                  </a:lnTo>
                  <a:lnTo>
                    <a:pt x="339621" y="346643"/>
                  </a:lnTo>
                  <a:lnTo>
                    <a:pt x="344478" y="358795"/>
                  </a:lnTo>
                  <a:lnTo>
                    <a:pt x="346479" y="363101"/>
                  </a:lnTo>
                  <a:lnTo>
                    <a:pt x="348702" y="372400"/>
                  </a:lnTo>
                  <a:lnTo>
                    <a:pt x="350536" y="382178"/>
                  </a:lnTo>
                  <a:lnTo>
                    <a:pt x="355482" y="397203"/>
                  </a:lnTo>
                  <a:lnTo>
                    <a:pt x="357325" y="412379"/>
                  </a:lnTo>
                  <a:lnTo>
                    <a:pt x="357870" y="427600"/>
                  </a:lnTo>
                  <a:lnTo>
                    <a:pt x="358070" y="448948"/>
                  </a:lnTo>
                  <a:lnTo>
                    <a:pt x="355829" y="457121"/>
                  </a:lnTo>
                  <a:lnTo>
                    <a:pt x="352065" y="468985"/>
                  </a:lnTo>
                  <a:lnTo>
                    <a:pt x="350338" y="475904"/>
                  </a:lnTo>
                  <a:lnTo>
                    <a:pt x="344605" y="488473"/>
                  </a:lnTo>
                  <a:lnTo>
                    <a:pt x="335083" y="500735"/>
                  </a:lnTo>
                  <a:lnTo>
                    <a:pt x="332595" y="503447"/>
                  </a:lnTo>
                  <a:lnTo>
                    <a:pt x="330090" y="505255"/>
                  </a:lnTo>
                  <a:lnTo>
                    <a:pt x="325049" y="507265"/>
                  </a:lnTo>
                  <a:lnTo>
                    <a:pt x="314914" y="508555"/>
                  </a:lnTo>
                  <a:lnTo>
                    <a:pt x="309837" y="508731"/>
                  </a:lnTo>
                  <a:lnTo>
                    <a:pt x="308145" y="507931"/>
                  </a:lnTo>
                  <a:lnTo>
                    <a:pt x="307017" y="506552"/>
                  </a:lnTo>
                  <a:lnTo>
                    <a:pt x="306264" y="504785"/>
                  </a:lnTo>
                  <a:lnTo>
                    <a:pt x="299820" y="495866"/>
                  </a:lnTo>
                  <a:lnTo>
                    <a:pt x="298331" y="490956"/>
                  </a:lnTo>
                  <a:lnTo>
                    <a:pt x="298781" y="487615"/>
                  </a:lnTo>
                  <a:lnTo>
                    <a:pt x="303459" y="473975"/>
                  </a:lnTo>
                  <a:lnTo>
                    <a:pt x="307851" y="461189"/>
                  </a:lnTo>
                  <a:lnTo>
                    <a:pt x="310367" y="447040"/>
                  </a:lnTo>
                  <a:lnTo>
                    <a:pt x="311038" y="439710"/>
                  </a:lnTo>
                  <a:lnTo>
                    <a:pt x="316299" y="424794"/>
                  </a:lnTo>
                  <a:lnTo>
                    <a:pt x="324282" y="409697"/>
                  </a:lnTo>
                  <a:lnTo>
                    <a:pt x="333474" y="394521"/>
                  </a:lnTo>
                  <a:lnTo>
                    <a:pt x="340946" y="379309"/>
                  </a:lnTo>
                  <a:lnTo>
                    <a:pt x="347936" y="363235"/>
                  </a:lnTo>
                  <a:lnTo>
                    <a:pt x="356687" y="344802"/>
                  </a:lnTo>
                  <a:lnTo>
                    <a:pt x="371134" y="315385"/>
                  </a:lnTo>
                  <a:lnTo>
                    <a:pt x="376102" y="306220"/>
                  </a:lnTo>
                  <a:lnTo>
                    <a:pt x="381108" y="297571"/>
                  </a:lnTo>
                  <a:lnTo>
                    <a:pt x="386139" y="289265"/>
                  </a:lnTo>
                  <a:lnTo>
                    <a:pt x="390339" y="280340"/>
                  </a:lnTo>
                  <a:lnTo>
                    <a:pt x="393986" y="271004"/>
                  </a:lnTo>
                  <a:lnTo>
                    <a:pt x="397264" y="261393"/>
                  </a:lnTo>
                  <a:lnTo>
                    <a:pt x="401143" y="252446"/>
                  </a:lnTo>
                  <a:lnTo>
                    <a:pt x="405422" y="243941"/>
                  </a:lnTo>
                  <a:lnTo>
                    <a:pt x="409968" y="235732"/>
                  </a:lnTo>
                  <a:lnTo>
                    <a:pt x="419535" y="217579"/>
                  </a:lnTo>
                  <a:lnTo>
                    <a:pt x="424457" y="207996"/>
                  </a:lnTo>
                  <a:lnTo>
                    <a:pt x="428584" y="199068"/>
                  </a:lnTo>
                  <a:lnTo>
                    <a:pt x="432183" y="190576"/>
                  </a:lnTo>
                  <a:lnTo>
                    <a:pt x="435428" y="182375"/>
                  </a:lnTo>
                  <a:lnTo>
                    <a:pt x="441293" y="166489"/>
                  </a:lnTo>
                  <a:lnTo>
                    <a:pt x="444042" y="158696"/>
                  </a:lnTo>
                  <a:lnTo>
                    <a:pt x="446721" y="150115"/>
                  </a:lnTo>
                  <a:lnTo>
                    <a:pt x="451956" y="131549"/>
                  </a:lnTo>
                  <a:lnTo>
                    <a:pt x="453691" y="122703"/>
                  </a:lnTo>
                  <a:lnTo>
                    <a:pt x="454847" y="114266"/>
                  </a:lnTo>
                  <a:lnTo>
                    <a:pt x="455618" y="106101"/>
                  </a:lnTo>
                  <a:lnTo>
                    <a:pt x="458732" y="90256"/>
                  </a:lnTo>
                  <a:lnTo>
                    <a:pt x="460748" y="82475"/>
                  </a:lnTo>
                  <a:lnTo>
                    <a:pt x="461245" y="75594"/>
                  </a:lnTo>
                  <a:lnTo>
                    <a:pt x="459540" y="63433"/>
                  </a:lnTo>
                  <a:lnTo>
                    <a:pt x="458218" y="50126"/>
                  </a:lnTo>
                  <a:lnTo>
                    <a:pt x="457630" y="36591"/>
                  </a:lnTo>
                  <a:lnTo>
                    <a:pt x="457369" y="24932"/>
                  </a:lnTo>
                  <a:lnTo>
                    <a:pt x="456453" y="20298"/>
                  </a:lnTo>
                  <a:lnTo>
                    <a:pt x="451156" y="6779"/>
                  </a:lnTo>
                  <a:lnTo>
                    <a:pt x="450618" y="3963"/>
                  </a:lnTo>
                  <a:lnTo>
                    <a:pt x="449412" y="2086"/>
                  </a:lnTo>
                  <a:lnTo>
                    <a:pt x="447761" y="835"/>
                  </a:lnTo>
                  <a:lnTo>
                    <a:pt x="445814" y="0"/>
                  </a:lnTo>
                  <a:lnTo>
                    <a:pt x="443670" y="291"/>
                  </a:lnTo>
                  <a:lnTo>
                    <a:pt x="441393" y="1331"/>
                  </a:lnTo>
                  <a:lnTo>
                    <a:pt x="439029" y="2871"/>
                  </a:lnTo>
                  <a:lnTo>
                    <a:pt x="434144" y="9098"/>
                  </a:lnTo>
                  <a:lnTo>
                    <a:pt x="429151" y="18357"/>
                  </a:lnTo>
                  <a:lnTo>
                    <a:pt x="424109" y="30939"/>
                  </a:lnTo>
                  <a:lnTo>
                    <a:pt x="422426" y="38696"/>
                  </a:lnTo>
                  <a:lnTo>
                    <a:pt x="421304" y="47255"/>
                  </a:lnTo>
                  <a:lnTo>
                    <a:pt x="420556" y="56347"/>
                  </a:lnTo>
                  <a:lnTo>
                    <a:pt x="418364" y="65795"/>
                  </a:lnTo>
                  <a:lnTo>
                    <a:pt x="415210" y="75481"/>
                  </a:lnTo>
                  <a:lnTo>
                    <a:pt x="411413" y="85325"/>
                  </a:lnTo>
                  <a:lnTo>
                    <a:pt x="408882" y="95274"/>
                  </a:lnTo>
                  <a:lnTo>
                    <a:pt x="407195" y="105293"/>
                  </a:lnTo>
                  <a:lnTo>
                    <a:pt x="406070" y="115359"/>
                  </a:lnTo>
                  <a:lnTo>
                    <a:pt x="404473" y="126304"/>
                  </a:lnTo>
                  <a:lnTo>
                    <a:pt x="400441" y="149753"/>
                  </a:lnTo>
                  <a:lnTo>
                    <a:pt x="399028" y="161932"/>
                  </a:lnTo>
                  <a:lnTo>
                    <a:pt x="398085" y="174286"/>
                  </a:lnTo>
                  <a:lnTo>
                    <a:pt x="397457" y="186754"/>
                  </a:lnTo>
                  <a:lnTo>
                    <a:pt x="396191" y="199300"/>
                  </a:lnTo>
                  <a:lnTo>
                    <a:pt x="394501" y="211898"/>
                  </a:lnTo>
                  <a:lnTo>
                    <a:pt x="392527" y="224529"/>
                  </a:lnTo>
                  <a:lnTo>
                    <a:pt x="391211" y="237183"/>
                  </a:lnTo>
                  <a:lnTo>
                    <a:pt x="390334" y="249853"/>
                  </a:lnTo>
                  <a:lnTo>
                    <a:pt x="389749" y="262533"/>
                  </a:lnTo>
                  <a:lnTo>
                    <a:pt x="388513" y="274372"/>
                  </a:lnTo>
                  <a:lnTo>
                    <a:pt x="386842" y="285652"/>
                  </a:lnTo>
                  <a:lnTo>
                    <a:pt x="384882" y="296559"/>
                  </a:lnTo>
                  <a:lnTo>
                    <a:pt x="383574" y="307216"/>
                  </a:lnTo>
                  <a:lnTo>
                    <a:pt x="382703" y="317708"/>
                  </a:lnTo>
                  <a:lnTo>
                    <a:pt x="382122" y="328089"/>
                  </a:lnTo>
                  <a:lnTo>
                    <a:pt x="381476" y="346398"/>
                  </a:lnTo>
                  <a:lnTo>
                    <a:pt x="381304" y="354836"/>
                  </a:lnTo>
                  <a:lnTo>
                    <a:pt x="382036" y="363001"/>
                  </a:lnTo>
                  <a:lnTo>
                    <a:pt x="386265" y="385782"/>
                  </a:lnTo>
                  <a:lnTo>
                    <a:pt x="387551" y="398003"/>
                  </a:lnTo>
                  <a:lnTo>
                    <a:pt x="388123" y="409079"/>
                  </a:lnTo>
                  <a:lnTo>
                    <a:pt x="388275" y="414403"/>
                  </a:lnTo>
                  <a:lnTo>
                    <a:pt x="389223" y="418800"/>
                  </a:lnTo>
                  <a:lnTo>
                    <a:pt x="394571" y="431939"/>
                  </a:lnTo>
                  <a:lnTo>
                    <a:pt x="395114" y="434723"/>
                  </a:lnTo>
                  <a:lnTo>
                    <a:pt x="396323" y="436579"/>
                  </a:lnTo>
                  <a:lnTo>
                    <a:pt x="397975" y="437817"/>
                  </a:lnTo>
                  <a:lnTo>
                    <a:pt x="399923" y="438642"/>
                  </a:lnTo>
                  <a:lnTo>
                    <a:pt x="404346" y="439559"/>
                  </a:lnTo>
                  <a:lnTo>
                    <a:pt x="414084" y="440147"/>
                  </a:lnTo>
                  <a:lnTo>
                    <a:pt x="421364" y="437970"/>
                  </a:lnTo>
                  <a:lnTo>
                    <a:pt x="429397" y="434180"/>
                  </a:lnTo>
                  <a:lnTo>
                    <a:pt x="435790" y="429673"/>
                  </a:lnTo>
                  <a:lnTo>
                    <a:pt x="441453" y="422590"/>
                  </a:lnTo>
                  <a:lnTo>
                    <a:pt x="451660" y="409082"/>
                  </a:lnTo>
                  <a:lnTo>
                    <a:pt x="463150" y="394356"/>
                  </a:lnTo>
                  <a:lnTo>
                    <a:pt x="471917" y="379268"/>
                  </a:lnTo>
                  <a:lnTo>
                    <a:pt x="479877" y="364073"/>
                  </a:lnTo>
                  <a:lnTo>
                    <a:pt x="484190" y="354770"/>
                  </a:lnTo>
                  <a:lnTo>
                    <a:pt x="487464" y="344773"/>
                  </a:lnTo>
                  <a:lnTo>
                    <a:pt x="492574" y="336448"/>
                  </a:lnTo>
                  <a:lnTo>
                    <a:pt x="495155" y="326449"/>
                  </a:lnTo>
                  <a:lnTo>
                    <a:pt x="492956" y="326195"/>
                  </a:lnTo>
                  <a:lnTo>
                    <a:pt x="491184" y="326128"/>
                  </a:lnTo>
                  <a:lnTo>
                    <a:pt x="490002" y="326929"/>
                  </a:lnTo>
                  <a:lnTo>
                    <a:pt x="489215" y="328310"/>
                  </a:lnTo>
                  <a:lnTo>
                    <a:pt x="488690" y="330077"/>
                  </a:lnTo>
                  <a:lnTo>
                    <a:pt x="485849" y="334299"/>
                  </a:lnTo>
                  <a:lnTo>
                    <a:pt x="472243" y="348912"/>
                  </a:lnTo>
                  <a:lnTo>
                    <a:pt x="467250" y="354805"/>
                  </a:lnTo>
                  <a:lnTo>
                    <a:pt x="459679" y="367643"/>
                  </a:lnTo>
                  <a:lnTo>
                    <a:pt x="454611" y="377241"/>
                  </a:lnTo>
                  <a:lnTo>
                    <a:pt x="447278" y="384894"/>
                  </a:lnTo>
                  <a:lnTo>
                    <a:pt x="442952" y="388120"/>
                  </a:lnTo>
                  <a:lnTo>
                    <a:pt x="435888" y="396220"/>
                  </a:lnTo>
                  <a:lnTo>
                    <a:pt x="427150" y="410300"/>
                  </a:lnTo>
                  <a:lnTo>
                    <a:pt x="419199" y="425197"/>
                  </a:lnTo>
                  <a:lnTo>
                    <a:pt x="408927" y="445401"/>
                  </a:lnTo>
                  <a:lnTo>
                    <a:pt x="406090" y="453287"/>
                  </a:lnTo>
                  <a:lnTo>
                    <a:pt x="404829" y="460461"/>
                  </a:lnTo>
                  <a:lnTo>
                    <a:pt x="404119" y="473173"/>
                  </a:lnTo>
                  <a:lnTo>
                    <a:pt x="403953" y="479741"/>
                  </a:lnTo>
                  <a:lnTo>
                    <a:pt x="404755" y="482678"/>
                  </a:lnTo>
                  <a:lnTo>
                    <a:pt x="412126" y="495733"/>
                  </a:lnTo>
                  <a:lnTo>
                    <a:pt x="414438" y="500113"/>
                  </a:lnTo>
                  <a:lnTo>
                    <a:pt x="417672" y="503032"/>
                  </a:lnTo>
                  <a:lnTo>
                    <a:pt x="421521" y="504979"/>
                  </a:lnTo>
                  <a:lnTo>
                    <a:pt x="444784" y="513596"/>
                  </a:lnTo>
                  <a:lnTo>
                    <a:pt x="460643" y="515634"/>
                  </a:lnTo>
                  <a:lnTo>
                    <a:pt x="473948" y="516111"/>
                  </a:lnTo>
                  <a:lnTo>
                    <a:pt x="488328" y="514065"/>
                  </a:lnTo>
                  <a:lnTo>
                    <a:pt x="503186" y="510333"/>
                  </a:lnTo>
                  <a:lnTo>
                    <a:pt x="518256" y="505853"/>
                  </a:lnTo>
                  <a:lnTo>
                    <a:pt x="531163" y="498781"/>
                  </a:lnTo>
                  <a:lnTo>
                    <a:pt x="543390" y="489994"/>
                  </a:lnTo>
                  <a:lnTo>
                    <a:pt x="557291" y="480444"/>
                  </a:lnTo>
                  <a:lnTo>
                    <a:pt x="569678" y="468297"/>
                  </a:lnTo>
                  <a:lnTo>
                    <a:pt x="579981" y="455279"/>
                  </a:lnTo>
                  <a:lnTo>
                    <a:pt x="583914" y="449436"/>
                  </a:lnTo>
                  <a:lnTo>
                    <a:pt x="594320" y="43267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44"/>
            <p:cNvSpPr/>
            <p:nvPr/>
          </p:nvSpPr>
          <p:spPr>
            <a:xfrm>
              <a:off x="-91440" y="1097280"/>
              <a:ext cx="53341" cy="480061"/>
            </a:xfrm>
            <a:custGeom>
              <a:avLst/>
              <a:gdLst/>
              <a:ahLst/>
              <a:cxnLst/>
              <a:rect l="0" t="0" r="0" b="0"/>
              <a:pathLst>
                <a:path w="53341" h="480061">
                  <a:moveTo>
                    <a:pt x="0" y="0"/>
                  </a:moveTo>
                  <a:lnTo>
                    <a:pt x="0" y="17912"/>
                  </a:lnTo>
                  <a:lnTo>
                    <a:pt x="847" y="21255"/>
                  </a:lnTo>
                  <a:lnTo>
                    <a:pt x="2258" y="25177"/>
                  </a:lnTo>
                  <a:lnTo>
                    <a:pt x="4045" y="29484"/>
                  </a:lnTo>
                  <a:lnTo>
                    <a:pt x="5237" y="34049"/>
                  </a:lnTo>
                  <a:lnTo>
                    <a:pt x="6561" y="43637"/>
                  </a:lnTo>
                  <a:lnTo>
                    <a:pt x="7149" y="58059"/>
                  </a:lnTo>
                  <a:lnTo>
                    <a:pt x="7527" y="94912"/>
                  </a:lnTo>
                  <a:lnTo>
                    <a:pt x="8405" y="105608"/>
                  </a:lnTo>
                  <a:lnTo>
                    <a:pt x="9837" y="116972"/>
                  </a:lnTo>
                  <a:lnTo>
                    <a:pt x="18218" y="169673"/>
                  </a:lnTo>
                  <a:lnTo>
                    <a:pt x="19765" y="183389"/>
                  </a:lnTo>
                  <a:lnTo>
                    <a:pt x="20797" y="196766"/>
                  </a:lnTo>
                  <a:lnTo>
                    <a:pt x="21485" y="209917"/>
                  </a:lnTo>
                  <a:lnTo>
                    <a:pt x="22790" y="223765"/>
                  </a:lnTo>
                  <a:lnTo>
                    <a:pt x="24506" y="238076"/>
                  </a:lnTo>
                  <a:lnTo>
                    <a:pt x="26498" y="252698"/>
                  </a:lnTo>
                  <a:lnTo>
                    <a:pt x="29519" y="268372"/>
                  </a:lnTo>
                  <a:lnTo>
                    <a:pt x="33226" y="284748"/>
                  </a:lnTo>
                  <a:lnTo>
                    <a:pt x="37391" y="301592"/>
                  </a:lnTo>
                  <a:lnTo>
                    <a:pt x="40167" y="317055"/>
                  </a:lnTo>
                  <a:lnTo>
                    <a:pt x="42018" y="331596"/>
                  </a:lnTo>
                  <a:lnTo>
                    <a:pt x="43252" y="345524"/>
                  </a:lnTo>
                  <a:lnTo>
                    <a:pt x="44075" y="359043"/>
                  </a:lnTo>
                  <a:lnTo>
                    <a:pt x="44989" y="385352"/>
                  </a:lnTo>
                  <a:lnTo>
                    <a:pt x="46079" y="398295"/>
                  </a:lnTo>
                  <a:lnTo>
                    <a:pt x="47653" y="411157"/>
                  </a:lnTo>
                  <a:lnTo>
                    <a:pt x="49548" y="423964"/>
                  </a:lnTo>
                  <a:lnTo>
                    <a:pt x="50812" y="435890"/>
                  </a:lnTo>
                  <a:lnTo>
                    <a:pt x="51655" y="447226"/>
                  </a:lnTo>
                  <a:lnTo>
                    <a:pt x="53340" y="4800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45"/>
            <p:cNvSpPr/>
            <p:nvPr/>
          </p:nvSpPr>
          <p:spPr>
            <a:xfrm>
              <a:off x="-1035779" y="4305301"/>
              <a:ext cx="205200" cy="532706"/>
            </a:xfrm>
            <a:custGeom>
              <a:avLst/>
              <a:gdLst/>
              <a:ahLst/>
              <a:cxnLst/>
              <a:rect l="0" t="0" r="0" b="0"/>
              <a:pathLst>
                <a:path w="205200" h="532706">
                  <a:moveTo>
                    <a:pt x="75659" y="0"/>
                  </a:moveTo>
                  <a:lnTo>
                    <a:pt x="57747" y="17912"/>
                  </a:lnTo>
                  <a:lnTo>
                    <a:pt x="54404" y="22102"/>
                  </a:lnTo>
                  <a:lnTo>
                    <a:pt x="50483" y="27435"/>
                  </a:lnTo>
                  <a:lnTo>
                    <a:pt x="46175" y="33530"/>
                  </a:lnTo>
                  <a:lnTo>
                    <a:pt x="42456" y="40133"/>
                  </a:lnTo>
                  <a:lnTo>
                    <a:pt x="36067" y="54244"/>
                  </a:lnTo>
                  <a:lnTo>
                    <a:pt x="33178" y="62410"/>
                  </a:lnTo>
                  <a:lnTo>
                    <a:pt x="30405" y="71240"/>
                  </a:lnTo>
                  <a:lnTo>
                    <a:pt x="27710" y="80513"/>
                  </a:lnTo>
                  <a:lnTo>
                    <a:pt x="24219" y="90082"/>
                  </a:lnTo>
                  <a:lnTo>
                    <a:pt x="20199" y="99848"/>
                  </a:lnTo>
                  <a:lnTo>
                    <a:pt x="15826" y="109745"/>
                  </a:lnTo>
                  <a:lnTo>
                    <a:pt x="12064" y="120577"/>
                  </a:lnTo>
                  <a:lnTo>
                    <a:pt x="8709" y="132031"/>
                  </a:lnTo>
                  <a:lnTo>
                    <a:pt x="5626" y="143901"/>
                  </a:lnTo>
                  <a:lnTo>
                    <a:pt x="3570" y="156894"/>
                  </a:lnTo>
                  <a:lnTo>
                    <a:pt x="2200" y="170636"/>
                  </a:lnTo>
                  <a:lnTo>
                    <a:pt x="1286" y="184878"/>
                  </a:lnTo>
                  <a:lnTo>
                    <a:pt x="677" y="199452"/>
                  </a:lnTo>
                  <a:lnTo>
                    <a:pt x="0" y="229192"/>
                  </a:lnTo>
                  <a:lnTo>
                    <a:pt x="667" y="244234"/>
                  </a:lnTo>
                  <a:lnTo>
                    <a:pt x="1958" y="259343"/>
                  </a:lnTo>
                  <a:lnTo>
                    <a:pt x="3665" y="274496"/>
                  </a:lnTo>
                  <a:lnTo>
                    <a:pt x="7819" y="304878"/>
                  </a:lnTo>
                  <a:lnTo>
                    <a:pt x="10113" y="320092"/>
                  </a:lnTo>
                  <a:lnTo>
                    <a:pt x="14918" y="348285"/>
                  </a:lnTo>
                  <a:lnTo>
                    <a:pt x="17385" y="361730"/>
                  </a:lnTo>
                  <a:lnTo>
                    <a:pt x="20723" y="374927"/>
                  </a:lnTo>
                  <a:lnTo>
                    <a:pt x="24642" y="387958"/>
                  </a:lnTo>
                  <a:lnTo>
                    <a:pt x="28948" y="400879"/>
                  </a:lnTo>
                  <a:lnTo>
                    <a:pt x="33511" y="412879"/>
                  </a:lnTo>
                  <a:lnTo>
                    <a:pt x="38247" y="424266"/>
                  </a:lnTo>
                  <a:lnTo>
                    <a:pt x="43098" y="435245"/>
                  </a:lnTo>
                  <a:lnTo>
                    <a:pt x="53003" y="456473"/>
                  </a:lnTo>
                  <a:lnTo>
                    <a:pt x="58015" y="466876"/>
                  </a:lnTo>
                  <a:lnTo>
                    <a:pt x="63896" y="475504"/>
                  </a:lnTo>
                  <a:lnTo>
                    <a:pt x="70357" y="482949"/>
                  </a:lnTo>
                  <a:lnTo>
                    <a:pt x="77205" y="489606"/>
                  </a:lnTo>
                  <a:lnTo>
                    <a:pt x="83463" y="496584"/>
                  </a:lnTo>
                  <a:lnTo>
                    <a:pt x="89328" y="503776"/>
                  </a:lnTo>
                  <a:lnTo>
                    <a:pt x="94932" y="511111"/>
                  </a:lnTo>
                  <a:lnTo>
                    <a:pt x="101208" y="516847"/>
                  </a:lnTo>
                  <a:lnTo>
                    <a:pt x="107931" y="521518"/>
                  </a:lnTo>
                  <a:lnTo>
                    <a:pt x="114954" y="525479"/>
                  </a:lnTo>
                  <a:lnTo>
                    <a:pt x="121329" y="528119"/>
                  </a:lnTo>
                  <a:lnTo>
                    <a:pt x="127272" y="529879"/>
                  </a:lnTo>
                  <a:lnTo>
                    <a:pt x="132928" y="531053"/>
                  </a:lnTo>
                  <a:lnTo>
                    <a:pt x="138392" y="531836"/>
                  </a:lnTo>
                  <a:lnTo>
                    <a:pt x="143727" y="532357"/>
                  </a:lnTo>
                  <a:lnTo>
                    <a:pt x="148978" y="532705"/>
                  </a:lnTo>
                  <a:lnTo>
                    <a:pt x="154172" y="532090"/>
                  </a:lnTo>
                  <a:lnTo>
                    <a:pt x="159327" y="530833"/>
                  </a:lnTo>
                  <a:lnTo>
                    <a:pt x="164458" y="529148"/>
                  </a:lnTo>
                  <a:lnTo>
                    <a:pt x="169572" y="526333"/>
                  </a:lnTo>
                  <a:lnTo>
                    <a:pt x="174674" y="522762"/>
                  </a:lnTo>
                  <a:lnTo>
                    <a:pt x="179769" y="518688"/>
                  </a:lnTo>
                  <a:lnTo>
                    <a:pt x="184859" y="514278"/>
                  </a:lnTo>
                  <a:lnTo>
                    <a:pt x="189946" y="509646"/>
                  </a:lnTo>
                  <a:lnTo>
                    <a:pt x="195030" y="504864"/>
                  </a:lnTo>
                  <a:lnTo>
                    <a:pt x="198420" y="499136"/>
                  </a:lnTo>
                  <a:lnTo>
                    <a:pt x="200680" y="492777"/>
                  </a:lnTo>
                  <a:lnTo>
                    <a:pt x="205199" y="4724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346"/>
            <p:cNvSpPr/>
            <p:nvPr/>
          </p:nvSpPr>
          <p:spPr>
            <a:xfrm>
              <a:off x="-1103362" y="4541521"/>
              <a:ext cx="333743" cy="68578"/>
            </a:xfrm>
            <a:custGeom>
              <a:avLst/>
              <a:gdLst/>
              <a:ahLst/>
              <a:cxnLst/>
              <a:rect l="0" t="0" r="0" b="0"/>
              <a:pathLst>
                <a:path w="333743" h="68578">
                  <a:moveTo>
                    <a:pt x="51802" y="45720"/>
                  </a:moveTo>
                  <a:lnTo>
                    <a:pt x="43712" y="45720"/>
                  </a:lnTo>
                  <a:lnTo>
                    <a:pt x="39635" y="46566"/>
                  </a:lnTo>
                  <a:lnTo>
                    <a:pt x="35224" y="47978"/>
                  </a:lnTo>
                  <a:lnTo>
                    <a:pt x="30590" y="49765"/>
                  </a:lnTo>
                  <a:lnTo>
                    <a:pt x="26654" y="51804"/>
                  </a:lnTo>
                  <a:lnTo>
                    <a:pt x="23184" y="54009"/>
                  </a:lnTo>
                  <a:lnTo>
                    <a:pt x="20023" y="56326"/>
                  </a:lnTo>
                  <a:lnTo>
                    <a:pt x="17069" y="58718"/>
                  </a:lnTo>
                  <a:lnTo>
                    <a:pt x="14254" y="61159"/>
                  </a:lnTo>
                  <a:lnTo>
                    <a:pt x="11530" y="63632"/>
                  </a:lnTo>
                  <a:lnTo>
                    <a:pt x="8867" y="65282"/>
                  </a:lnTo>
                  <a:lnTo>
                    <a:pt x="3651" y="67114"/>
                  </a:lnTo>
                  <a:lnTo>
                    <a:pt x="0" y="68146"/>
                  </a:lnTo>
                  <a:lnTo>
                    <a:pt x="334" y="68290"/>
                  </a:lnTo>
                  <a:lnTo>
                    <a:pt x="9203" y="68542"/>
                  </a:lnTo>
                  <a:lnTo>
                    <a:pt x="42609" y="68577"/>
                  </a:lnTo>
                  <a:lnTo>
                    <a:pt x="51600" y="67731"/>
                  </a:lnTo>
                  <a:lnTo>
                    <a:pt x="60981" y="66321"/>
                  </a:lnTo>
                  <a:lnTo>
                    <a:pt x="141239" y="50668"/>
                  </a:lnTo>
                  <a:lnTo>
                    <a:pt x="154607" y="47325"/>
                  </a:lnTo>
                  <a:lnTo>
                    <a:pt x="168599" y="43404"/>
                  </a:lnTo>
                  <a:lnTo>
                    <a:pt x="183006" y="39095"/>
                  </a:lnTo>
                  <a:lnTo>
                    <a:pt x="197692" y="35377"/>
                  </a:lnTo>
                  <a:lnTo>
                    <a:pt x="212562" y="32052"/>
                  </a:lnTo>
                  <a:lnTo>
                    <a:pt x="227555" y="28988"/>
                  </a:lnTo>
                  <a:lnTo>
                    <a:pt x="241784" y="25252"/>
                  </a:lnTo>
                  <a:lnTo>
                    <a:pt x="255503" y="21068"/>
                  </a:lnTo>
                  <a:lnTo>
                    <a:pt x="268883" y="16585"/>
                  </a:lnTo>
                  <a:lnTo>
                    <a:pt x="282036" y="12751"/>
                  </a:lnTo>
                  <a:lnTo>
                    <a:pt x="295038" y="9347"/>
                  </a:lnTo>
                  <a:lnTo>
                    <a:pt x="333742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347"/>
            <p:cNvSpPr/>
            <p:nvPr/>
          </p:nvSpPr>
          <p:spPr>
            <a:xfrm>
              <a:off x="-844311" y="4324933"/>
              <a:ext cx="783352" cy="513758"/>
            </a:xfrm>
            <a:custGeom>
              <a:avLst/>
              <a:gdLst/>
              <a:ahLst/>
              <a:cxnLst/>
              <a:rect l="0" t="0" r="0" b="0"/>
              <a:pathLst>
                <a:path w="783352" h="513758">
                  <a:moveTo>
                    <a:pt x="211851" y="254688"/>
                  </a:moveTo>
                  <a:lnTo>
                    <a:pt x="199716" y="274915"/>
                  </a:lnTo>
                  <a:lnTo>
                    <a:pt x="189242" y="287102"/>
                  </a:lnTo>
                  <a:lnTo>
                    <a:pt x="172766" y="301825"/>
                  </a:lnTo>
                  <a:lnTo>
                    <a:pt x="168861" y="303893"/>
                  </a:lnTo>
                  <a:lnTo>
                    <a:pt x="160007" y="306190"/>
                  </a:lnTo>
                  <a:lnTo>
                    <a:pt x="135878" y="307997"/>
                  </a:lnTo>
                  <a:lnTo>
                    <a:pt x="106179" y="308028"/>
                  </a:lnTo>
                  <a:lnTo>
                    <a:pt x="102457" y="307181"/>
                  </a:lnTo>
                  <a:lnTo>
                    <a:pt x="90398" y="301997"/>
                  </a:lnTo>
                  <a:lnTo>
                    <a:pt x="87703" y="301467"/>
                  </a:lnTo>
                  <a:lnTo>
                    <a:pt x="80192" y="303137"/>
                  </a:lnTo>
                  <a:lnTo>
                    <a:pt x="56632" y="313467"/>
                  </a:lnTo>
                  <a:lnTo>
                    <a:pt x="46627" y="318348"/>
                  </a:lnTo>
                  <a:lnTo>
                    <a:pt x="42435" y="321681"/>
                  </a:lnTo>
                  <a:lnTo>
                    <a:pt x="35520" y="329901"/>
                  </a:lnTo>
                  <a:lnTo>
                    <a:pt x="26866" y="344048"/>
                  </a:lnTo>
                  <a:lnTo>
                    <a:pt x="18940" y="358964"/>
                  </a:lnTo>
                  <a:lnTo>
                    <a:pt x="11229" y="374108"/>
                  </a:lnTo>
                  <a:lnTo>
                    <a:pt x="6128" y="386504"/>
                  </a:lnTo>
                  <a:lnTo>
                    <a:pt x="1885" y="399633"/>
                  </a:lnTo>
                  <a:lnTo>
                    <a:pt x="0" y="411112"/>
                  </a:lnTo>
                  <a:lnTo>
                    <a:pt x="1419" y="421859"/>
                  </a:lnTo>
                  <a:lnTo>
                    <a:pt x="6979" y="437429"/>
                  </a:lnTo>
                  <a:lnTo>
                    <a:pt x="10730" y="446820"/>
                  </a:lnTo>
                  <a:lnTo>
                    <a:pt x="12397" y="453815"/>
                  </a:lnTo>
                  <a:lnTo>
                    <a:pt x="14535" y="456866"/>
                  </a:lnTo>
                  <a:lnTo>
                    <a:pt x="21426" y="462514"/>
                  </a:lnTo>
                  <a:lnTo>
                    <a:pt x="27876" y="465588"/>
                  </a:lnTo>
                  <a:lnTo>
                    <a:pt x="34411" y="466955"/>
                  </a:lnTo>
                  <a:lnTo>
                    <a:pt x="42960" y="467562"/>
                  </a:lnTo>
                  <a:lnTo>
                    <a:pt x="52404" y="465574"/>
                  </a:lnTo>
                  <a:lnTo>
                    <a:pt x="72264" y="457400"/>
                  </a:lnTo>
                  <a:lnTo>
                    <a:pt x="83379" y="450124"/>
                  </a:lnTo>
                  <a:lnTo>
                    <a:pt x="96080" y="438560"/>
                  </a:lnTo>
                  <a:lnTo>
                    <a:pt x="120552" y="414504"/>
                  </a:lnTo>
                  <a:lnTo>
                    <a:pt x="129787" y="404458"/>
                  </a:lnTo>
                  <a:lnTo>
                    <a:pt x="139746" y="390128"/>
                  </a:lnTo>
                  <a:lnTo>
                    <a:pt x="153301" y="374510"/>
                  </a:lnTo>
                  <a:lnTo>
                    <a:pt x="155038" y="371823"/>
                  </a:lnTo>
                  <a:lnTo>
                    <a:pt x="156967" y="366579"/>
                  </a:lnTo>
                  <a:lnTo>
                    <a:pt x="158376" y="355265"/>
                  </a:lnTo>
                  <a:lnTo>
                    <a:pt x="158506" y="369246"/>
                  </a:lnTo>
                  <a:lnTo>
                    <a:pt x="158510" y="383244"/>
                  </a:lnTo>
                  <a:lnTo>
                    <a:pt x="159357" y="386958"/>
                  </a:lnTo>
                  <a:lnTo>
                    <a:pt x="166800" y="401262"/>
                  </a:lnTo>
                  <a:lnTo>
                    <a:pt x="176423" y="420142"/>
                  </a:lnTo>
                  <a:lnTo>
                    <a:pt x="183950" y="431088"/>
                  </a:lnTo>
                  <a:lnTo>
                    <a:pt x="191266" y="436946"/>
                  </a:lnTo>
                  <a:lnTo>
                    <a:pt x="195588" y="439693"/>
                  </a:lnTo>
                  <a:lnTo>
                    <a:pt x="204905" y="442746"/>
                  </a:lnTo>
                  <a:lnTo>
                    <a:pt x="224684" y="444706"/>
                  </a:lnTo>
                  <a:lnTo>
                    <a:pt x="234770" y="442716"/>
                  </a:lnTo>
                  <a:lnTo>
                    <a:pt x="245744" y="438163"/>
                  </a:lnTo>
                  <a:lnTo>
                    <a:pt x="268970" y="423700"/>
                  </a:lnTo>
                  <a:lnTo>
                    <a:pt x="283808" y="410598"/>
                  </a:lnTo>
                  <a:lnTo>
                    <a:pt x="307533" y="387462"/>
                  </a:lnTo>
                  <a:lnTo>
                    <a:pt x="319318" y="371733"/>
                  </a:lnTo>
                  <a:lnTo>
                    <a:pt x="332217" y="352304"/>
                  </a:lnTo>
                  <a:lnTo>
                    <a:pt x="339571" y="340124"/>
                  </a:lnTo>
                  <a:lnTo>
                    <a:pt x="346509" y="329066"/>
                  </a:lnTo>
                  <a:lnTo>
                    <a:pt x="359088" y="313321"/>
                  </a:lnTo>
                  <a:lnTo>
                    <a:pt x="368554" y="298778"/>
                  </a:lnTo>
                  <a:lnTo>
                    <a:pt x="375874" y="288730"/>
                  </a:lnTo>
                  <a:lnTo>
                    <a:pt x="377883" y="283082"/>
                  </a:lnTo>
                  <a:lnTo>
                    <a:pt x="379266" y="281238"/>
                  </a:lnTo>
                  <a:lnTo>
                    <a:pt x="381034" y="280008"/>
                  </a:lnTo>
                  <a:lnTo>
                    <a:pt x="385257" y="278642"/>
                  </a:lnTo>
                  <a:lnTo>
                    <a:pt x="389956" y="278034"/>
                  </a:lnTo>
                  <a:lnTo>
                    <a:pt x="391548" y="278719"/>
                  </a:lnTo>
                  <a:lnTo>
                    <a:pt x="392609" y="280022"/>
                  </a:lnTo>
                  <a:lnTo>
                    <a:pt x="393316" y="281737"/>
                  </a:lnTo>
                  <a:lnTo>
                    <a:pt x="398357" y="288197"/>
                  </a:lnTo>
                  <a:lnTo>
                    <a:pt x="399688" y="291421"/>
                  </a:lnTo>
                  <a:lnTo>
                    <a:pt x="402409" y="304895"/>
                  </a:lnTo>
                  <a:lnTo>
                    <a:pt x="406046" y="317642"/>
                  </a:lnTo>
                  <a:lnTo>
                    <a:pt x="410484" y="329517"/>
                  </a:lnTo>
                  <a:lnTo>
                    <a:pt x="414432" y="340439"/>
                  </a:lnTo>
                  <a:lnTo>
                    <a:pt x="416187" y="350937"/>
                  </a:lnTo>
                  <a:lnTo>
                    <a:pt x="419225" y="363506"/>
                  </a:lnTo>
                  <a:lnTo>
                    <a:pt x="423397" y="376711"/>
                  </a:lnTo>
                  <a:lnTo>
                    <a:pt x="430506" y="394513"/>
                  </a:lnTo>
                  <a:lnTo>
                    <a:pt x="435467" y="408272"/>
                  </a:lnTo>
                  <a:lnTo>
                    <a:pt x="438236" y="420596"/>
                  </a:lnTo>
                  <a:lnTo>
                    <a:pt x="440313" y="431719"/>
                  </a:lnTo>
                  <a:lnTo>
                    <a:pt x="445396" y="447500"/>
                  </a:lnTo>
                  <a:lnTo>
                    <a:pt x="446882" y="457787"/>
                  </a:lnTo>
                  <a:lnTo>
                    <a:pt x="446432" y="462054"/>
                  </a:lnTo>
                  <a:lnTo>
                    <a:pt x="445285" y="465746"/>
                  </a:lnTo>
                  <a:lnTo>
                    <a:pt x="443674" y="469053"/>
                  </a:lnTo>
                  <a:lnTo>
                    <a:pt x="441883" y="477244"/>
                  </a:lnTo>
                  <a:lnTo>
                    <a:pt x="441406" y="481798"/>
                  </a:lnTo>
                  <a:lnTo>
                    <a:pt x="440241" y="485682"/>
                  </a:lnTo>
                  <a:lnTo>
                    <a:pt x="436689" y="492254"/>
                  </a:lnTo>
                  <a:lnTo>
                    <a:pt x="425050" y="505991"/>
                  </a:lnTo>
                  <a:lnTo>
                    <a:pt x="422564" y="508583"/>
                  </a:lnTo>
                  <a:lnTo>
                    <a:pt x="420060" y="510311"/>
                  </a:lnTo>
                  <a:lnTo>
                    <a:pt x="415019" y="512232"/>
                  </a:lnTo>
                  <a:lnTo>
                    <a:pt x="393247" y="513633"/>
                  </a:lnTo>
                  <a:lnTo>
                    <a:pt x="372999" y="513757"/>
                  </a:lnTo>
                  <a:lnTo>
                    <a:pt x="369236" y="512914"/>
                  </a:lnTo>
                  <a:lnTo>
                    <a:pt x="362798" y="509720"/>
                  </a:lnTo>
                  <a:lnTo>
                    <a:pt x="354413" y="503161"/>
                  </a:lnTo>
                  <a:lnTo>
                    <a:pt x="352612" y="499924"/>
                  </a:lnTo>
                  <a:lnTo>
                    <a:pt x="350612" y="491810"/>
                  </a:lnTo>
                  <a:lnTo>
                    <a:pt x="349485" y="477723"/>
                  </a:lnTo>
                  <a:lnTo>
                    <a:pt x="351480" y="467832"/>
                  </a:lnTo>
                  <a:lnTo>
                    <a:pt x="359659" y="443640"/>
                  </a:lnTo>
                  <a:lnTo>
                    <a:pt x="366726" y="431518"/>
                  </a:lnTo>
                  <a:lnTo>
                    <a:pt x="370981" y="425914"/>
                  </a:lnTo>
                  <a:lnTo>
                    <a:pt x="377967" y="410658"/>
                  </a:lnTo>
                  <a:lnTo>
                    <a:pt x="381015" y="401847"/>
                  </a:lnTo>
                  <a:lnTo>
                    <a:pt x="384740" y="393434"/>
                  </a:lnTo>
                  <a:lnTo>
                    <a:pt x="388917" y="385286"/>
                  </a:lnTo>
                  <a:lnTo>
                    <a:pt x="393395" y="377313"/>
                  </a:lnTo>
                  <a:lnTo>
                    <a:pt x="402886" y="359424"/>
                  </a:lnTo>
                  <a:lnTo>
                    <a:pt x="407788" y="349912"/>
                  </a:lnTo>
                  <a:lnTo>
                    <a:pt x="413596" y="340184"/>
                  </a:lnTo>
                  <a:lnTo>
                    <a:pt x="420007" y="330312"/>
                  </a:lnTo>
                  <a:lnTo>
                    <a:pt x="444503" y="294180"/>
                  </a:lnTo>
                  <a:lnTo>
                    <a:pt x="449926" y="285249"/>
                  </a:lnTo>
                  <a:lnTo>
                    <a:pt x="455234" y="275909"/>
                  </a:lnTo>
                  <a:lnTo>
                    <a:pt x="465648" y="256500"/>
                  </a:lnTo>
                  <a:lnTo>
                    <a:pt x="491225" y="206332"/>
                  </a:lnTo>
                  <a:lnTo>
                    <a:pt x="495466" y="196205"/>
                  </a:lnTo>
                  <a:lnTo>
                    <a:pt x="499142" y="186065"/>
                  </a:lnTo>
                  <a:lnTo>
                    <a:pt x="511123" y="149505"/>
                  </a:lnTo>
                  <a:lnTo>
                    <a:pt x="513812" y="140539"/>
                  </a:lnTo>
                  <a:lnTo>
                    <a:pt x="521643" y="112587"/>
                  </a:lnTo>
                  <a:lnTo>
                    <a:pt x="526772" y="95859"/>
                  </a:lnTo>
                  <a:lnTo>
                    <a:pt x="529616" y="79957"/>
                  </a:lnTo>
                  <a:lnTo>
                    <a:pt x="530880" y="65270"/>
                  </a:lnTo>
                  <a:lnTo>
                    <a:pt x="531442" y="53098"/>
                  </a:lnTo>
                  <a:lnTo>
                    <a:pt x="531758" y="32680"/>
                  </a:lnTo>
                  <a:lnTo>
                    <a:pt x="530956" y="27096"/>
                  </a:lnTo>
                  <a:lnTo>
                    <a:pt x="525843" y="12051"/>
                  </a:lnTo>
                  <a:lnTo>
                    <a:pt x="525319" y="9110"/>
                  </a:lnTo>
                  <a:lnTo>
                    <a:pt x="522479" y="3585"/>
                  </a:lnTo>
                  <a:lnTo>
                    <a:pt x="520536" y="925"/>
                  </a:lnTo>
                  <a:lnTo>
                    <a:pt x="519241" y="0"/>
                  </a:lnTo>
                  <a:lnTo>
                    <a:pt x="518378" y="229"/>
                  </a:lnTo>
                  <a:lnTo>
                    <a:pt x="517802" y="1229"/>
                  </a:lnTo>
                  <a:lnTo>
                    <a:pt x="517163" y="4597"/>
                  </a:lnTo>
                  <a:lnTo>
                    <a:pt x="516992" y="6681"/>
                  </a:lnTo>
                  <a:lnTo>
                    <a:pt x="512707" y="21749"/>
                  </a:lnTo>
                  <a:lnTo>
                    <a:pt x="510665" y="35166"/>
                  </a:lnTo>
                  <a:lnTo>
                    <a:pt x="508910" y="50443"/>
                  </a:lnTo>
                  <a:lnTo>
                    <a:pt x="507257" y="59258"/>
                  </a:lnTo>
                  <a:lnTo>
                    <a:pt x="505309" y="68521"/>
                  </a:lnTo>
                  <a:lnTo>
                    <a:pt x="504010" y="78084"/>
                  </a:lnTo>
                  <a:lnTo>
                    <a:pt x="503143" y="87845"/>
                  </a:lnTo>
                  <a:lnTo>
                    <a:pt x="502566" y="97740"/>
                  </a:lnTo>
                  <a:lnTo>
                    <a:pt x="501924" y="122280"/>
                  </a:lnTo>
                  <a:lnTo>
                    <a:pt x="501441" y="220441"/>
                  </a:lnTo>
                  <a:lnTo>
                    <a:pt x="502278" y="234397"/>
                  </a:lnTo>
                  <a:lnTo>
                    <a:pt x="503682" y="248780"/>
                  </a:lnTo>
                  <a:lnTo>
                    <a:pt x="505465" y="263450"/>
                  </a:lnTo>
                  <a:lnTo>
                    <a:pt x="506654" y="277462"/>
                  </a:lnTo>
                  <a:lnTo>
                    <a:pt x="507446" y="291038"/>
                  </a:lnTo>
                  <a:lnTo>
                    <a:pt x="507974" y="304322"/>
                  </a:lnTo>
                  <a:lnTo>
                    <a:pt x="509173" y="317410"/>
                  </a:lnTo>
                  <a:lnTo>
                    <a:pt x="510819" y="330369"/>
                  </a:lnTo>
                  <a:lnTo>
                    <a:pt x="512763" y="343242"/>
                  </a:lnTo>
                  <a:lnTo>
                    <a:pt x="514059" y="355211"/>
                  </a:lnTo>
                  <a:lnTo>
                    <a:pt x="514923" y="366576"/>
                  </a:lnTo>
                  <a:lnTo>
                    <a:pt x="515499" y="377540"/>
                  </a:lnTo>
                  <a:lnTo>
                    <a:pt x="516730" y="388236"/>
                  </a:lnTo>
                  <a:lnTo>
                    <a:pt x="518397" y="398754"/>
                  </a:lnTo>
                  <a:lnTo>
                    <a:pt x="520355" y="409152"/>
                  </a:lnTo>
                  <a:lnTo>
                    <a:pt x="521660" y="418624"/>
                  </a:lnTo>
                  <a:lnTo>
                    <a:pt x="522531" y="427479"/>
                  </a:lnTo>
                  <a:lnTo>
                    <a:pt x="523498" y="443244"/>
                  </a:lnTo>
                  <a:lnTo>
                    <a:pt x="523927" y="455895"/>
                  </a:lnTo>
                  <a:lnTo>
                    <a:pt x="524226" y="480768"/>
                  </a:lnTo>
                  <a:lnTo>
                    <a:pt x="524270" y="490732"/>
                  </a:lnTo>
                  <a:lnTo>
                    <a:pt x="524271" y="486811"/>
                  </a:lnTo>
                  <a:lnTo>
                    <a:pt x="529508" y="470970"/>
                  </a:lnTo>
                  <a:lnTo>
                    <a:pt x="530832" y="458341"/>
                  </a:lnTo>
                  <a:lnTo>
                    <a:pt x="533678" y="444260"/>
                  </a:lnTo>
                  <a:lnTo>
                    <a:pt x="537765" y="429536"/>
                  </a:lnTo>
                  <a:lnTo>
                    <a:pt x="542404" y="414525"/>
                  </a:lnTo>
                  <a:lnTo>
                    <a:pt x="547288" y="397129"/>
                  </a:lnTo>
                  <a:lnTo>
                    <a:pt x="549776" y="387749"/>
                  </a:lnTo>
                  <a:lnTo>
                    <a:pt x="553128" y="378955"/>
                  </a:lnTo>
                  <a:lnTo>
                    <a:pt x="557055" y="370553"/>
                  </a:lnTo>
                  <a:lnTo>
                    <a:pt x="565935" y="353597"/>
                  </a:lnTo>
                  <a:lnTo>
                    <a:pt x="586401" y="313224"/>
                  </a:lnTo>
                  <a:lnTo>
                    <a:pt x="594500" y="301588"/>
                  </a:lnTo>
                  <a:lnTo>
                    <a:pt x="603744" y="290773"/>
                  </a:lnTo>
                  <a:lnTo>
                    <a:pt x="618468" y="276010"/>
                  </a:lnTo>
                  <a:lnTo>
                    <a:pt x="628508" y="268963"/>
                  </a:lnTo>
                  <a:lnTo>
                    <a:pt x="636356" y="265266"/>
                  </a:lnTo>
                  <a:lnTo>
                    <a:pt x="645535" y="263185"/>
                  </a:lnTo>
                  <a:lnTo>
                    <a:pt x="657372" y="262359"/>
                  </a:lnTo>
                  <a:lnTo>
                    <a:pt x="658725" y="263189"/>
                  </a:lnTo>
                  <a:lnTo>
                    <a:pt x="659627" y="264588"/>
                  </a:lnTo>
                  <a:lnTo>
                    <a:pt x="660629" y="268402"/>
                  </a:lnTo>
                  <a:lnTo>
                    <a:pt x="661075" y="272919"/>
                  </a:lnTo>
                  <a:lnTo>
                    <a:pt x="659015" y="280006"/>
                  </a:lnTo>
                  <a:lnTo>
                    <a:pt x="656124" y="287954"/>
                  </a:lnTo>
                  <a:lnTo>
                    <a:pt x="654839" y="294308"/>
                  </a:lnTo>
                  <a:lnTo>
                    <a:pt x="649752" y="302213"/>
                  </a:lnTo>
                  <a:lnTo>
                    <a:pt x="637369" y="316183"/>
                  </a:lnTo>
                  <a:lnTo>
                    <a:pt x="622975" y="331046"/>
                  </a:lnTo>
                  <a:lnTo>
                    <a:pt x="613013" y="341965"/>
                  </a:lnTo>
                  <a:lnTo>
                    <a:pt x="602941" y="355285"/>
                  </a:lnTo>
                  <a:lnTo>
                    <a:pt x="592820" y="367414"/>
                  </a:lnTo>
                  <a:lnTo>
                    <a:pt x="581831" y="378449"/>
                  </a:lnTo>
                  <a:lnTo>
                    <a:pt x="562210" y="394181"/>
                  </a:lnTo>
                  <a:lnTo>
                    <a:pt x="546143" y="409566"/>
                  </a:lnTo>
                  <a:lnTo>
                    <a:pt x="534797" y="424003"/>
                  </a:lnTo>
                  <a:lnTo>
                    <a:pt x="525845" y="430974"/>
                  </a:lnTo>
                  <a:lnTo>
                    <a:pt x="522780" y="434866"/>
                  </a:lnTo>
                  <a:lnTo>
                    <a:pt x="520737" y="439153"/>
                  </a:lnTo>
                  <a:lnTo>
                    <a:pt x="517862" y="451020"/>
                  </a:lnTo>
                  <a:lnTo>
                    <a:pt x="516890" y="462615"/>
                  </a:lnTo>
                  <a:lnTo>
                    <a:pt x="517657" y="465273"/>
                  </a:lnTo>
                  <a:lnTo>
                    <a:pt x="520767" y="470483"/>
                  </a:lnTo>
                  <a:lnTo>
                    <a:pt x="527229" y="475622"/>
                  </a:lnTo>
                  <a:lnTo>
                    <a:pt x="531323" y="478177"/>
                  </a:lnTo>
                  <a:lnTo>
                    <a:pt x="542645" y="481017"/>
                  </a:lnTo>
                  <a:lnTo>
                    <a:pt x="563300" y="482615"/>
                  </a:lnTo>
                  <a:lnTo>
                    <a:pt x="585506" y="483089"/>
                  </a:lnTo>
                  <a:lnTo>
                    <a:pt x="619811" y="483249"/>
                  </a:lnTo>
                  <a:lnTo>
                    <a:pt x="637006" y="478755"/>
                  </a:lnTo>
                  <a:lnTo>
                    <a:pt x="653962" y="471960"/>
                  </a:lnTo>
                  <a:lnTo>
                    <a:pt x="672787" y="466118"/>
                  </a:lnTo>
                  <a:lnTo>
                    <a:pt x="692443" y="458441"/>
                  </a:lnTo>
                  <a:lnTo>
                    <a:pt x="711621" y="449385"/>
                  </a:lnTo>
                  <a:lnTo>
                    <a:pt x="728611" y="439715"/>
                  </a:lnTo>
                  <a:lnTo>
                    <a:pt x="742371" y="427516"/>
                  </a:lnTo>
                  <a:lnTo>
                    <a:pt x="754978" y="413627"/>
                  </a:lnTo>
                  <a:lnTo>
                    <a:pt x="783351" y="38422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48"/>
            <p:cNvSpPr/>
            <p:nvPr/>
          </p:nvSpPr>
          <p:spPr>
            <a:xfrm>
              <a:off x="0" y="4366888"/>
              <a:ext cx="198121" cy="250728"/>
            </a:xfrm>
            <a:custGeom>
              <a:avLst/>
              <a:gdLst/>
              <a:ahLst/>
              <a:cxnLst/>
              <a:rect l="0" t="0" r="0" b="0"/>
              <a:pathLst>
                <a:path w="198121" h="250728">
                  <a:moveTo>
                    <a:pt x="0" y="14612"/>
                  </a:moveTo>
                  <a:lnTo>
                    <a:pt x="13122" y="1491"/>
                  </a:lnTo>
                  <a:lnTo>
                    <a:pt x="14674" y="785"/>
                  </a:lnTo>
                  <a:lnTo>
                    <a:pt x="18658" y="0"/>
                  </a:lnTo>
                  <a:lnTo>
                    <a:pt x="20058" y="637"/>
                  </a:lnTo>
                  <a:lnTo>
                    <a:pt x="20992" y="1909"/>
                  </a:lnTo>
                  <a:lnTo>
                    <a:pt x="21615" y="3603"/>
                  </a:lnTo>
                  <a:lnTo>
                    <a:pt x="22306" y="10001"/>
                  </a:lnTo>
                  <a:lnTo>
                    <a:pt x="22491" y="14079"/>
                  </a:lnTo>
                  <a:lnTo>
                    <a:pt x="22696" y="23124"/>
                  </a:lnTo>
                  <a:lnTo>
                    <a:pt x="22859" y="106189"/>
                  </a:lnTo>
                  <a:lnTo>
                    <a:pt x="22013" y="113763"/>
                  </a:lnTo>
                  <a:lnTo>
                    <a:pt x="20602" y="121353"/>
                  </a:lnTo>
                  <a:lnTo>
                    <a:pt x="18815" y="128953"/>
                  </a:lnTo>
                  <a:lnTo>
                    <a:pt x="17623" y="136559"/>
                  </a:lnTo>
                  <a:lnTo>
                    <a:pt x="16829" y="144170"/>
                  </a:lnTo>
                  <a:lnTo>
                    <a:pt x="16299" y="151784"/>
                  </a:lnTo>
                  <a:lnTo>
                    <a:pt x="15099" y="159400"/>
                  </a:lnTo>
                  <a:lnTo>
                    <a:pt x="13453" y="167018"/>
                  </a:lnTo>
                  <a:lnTo>
                    <a:pt x="11509" y="174636"/>
                  </a:lnTo>
                  <a:lnTo>
                    <a:pt x="10212" y="181408"/>
                  </a:lnTo>
                  <a:lnTo>
                    <a:pt x="9348" y="187616"/>
                  </a:lnTo>
                  <a:lnTo>
                    <a:pt x="8772" y="193448"/>
                  </a:lnTo>
                  <a:lnTo>
                    <a:pt x="8388" y="199029"/>
                  </a:lnTo>
                  <a:lnTo>
                    <a:pt x="8132" y="204444"/>
                  </a:lnTo>
                  <a:lnTo>
                    <a:pt x="7961" y="209747"/>
                  </a:lnTo>
                  <a:lnTo>
                    <a:pt x="7001" y="214129"/>
                  </a:lnTo>
                  <a:lnTo>
                    <a:pt x="3676" y="221255"/>
                  </a:lnTo>
                  <a:lnTo>
                    <a:pt x="3297" y="224341"/>
                  </a:lnTo>
                  <a:lnTo>
                    <a:pt x="3892" y="227245"/>
                  </a:lnTo>
                  <a:lnTo>
                    <a:pt x="5963" y="232729"/>
                  </a:lnTo>
                  <a:lnTo>
                    <a:pt x="6884" y="237989"/>
                  </a:lnTo>
                  <a:lnTo>
                    <a:pt x="7976" y="239730"/>
                  </a:lnTo>
                  <a:lnTo>
                    <a:pt x="9550" y="240890"/>
                  </a:lnTo>
                  <a:lnTo>
                    <a:pt x="11447" y="241664"/>
                  </a:lnTo>
                  <a:lnTo>
                    <a:pt x="15812" y="244782"/>
                  </a:lnTo>
                  <a:lnTo>
                    <a:pt x="18161" y="246799"/>
                  </a:lnTo>
                  <a:lnTo>
                    <a:pt x="21421" y="248143"/>
                  </a:lnTo>
                  <a:lnTo>
                    <a:pt x="25287" y="249040"/>
                  </a:lnTo>
                  <a:lnTo>
                    <a:pt x="29558" y="249638"/>
                  </a:lnTo>
                  <a:lnTo>
                    <a:pt x="34099" y="250036"/>
                  </a:lnTo>
                  <a:lnTo>
                    <a:pt x="38819" y="250301"/>
                  </a:lnTo>
                  <a:lnTo>
                    <a:pt x="48580" y="250596"/>
                  </a:lnTo>
                  <a:lnTo>
                    <a:pt x="58562" y="250727"/>
                  </a:lnTo>
                  <a:lnTo>
                    <a:pt x="64441" y="249915"/>
                  </a:lnTo>
                  <a:lnTo>
                    <a:pt x="70901" y="248528"/>
                  </a:lnTo>
                  <a:lnTo>
                    <a:pt x="77747" y="246756"/>
                  </a:lnTo>
                  <a:lnTo>
                    <a:pt x="84852" y="245575"/>
                  </a:lnTo>
                  <a:lnTo>
                    <a:pt x="92128" y="244787"/>
                  </a:lnTo>
                  <a:lnTo>
                    <a:pt x="99519" y="244262"/>
                  </a:lnTo>
                  <a:lnTo>
                    <a:pt x="106139" y="243066"/>
                  </a:lnTo>
                  <a:lnTo>
                    <a:pt x="112246" y="241421"/>
                  </a:lnTo>
                  <a:lnTo>
                    <a:pt x="118011" y="239479"/>
                  </a:lnTo>
                  <a:lnTo>
                    <a:pt x="123547" y="236490"/>
                  </a:lnTo>
                  <a:lnTo>
                    <a:pt x="128931" y="232804"/>
                  </a:lnTo>
                  <a:lnTo>
                    <a:pt x="134214" y="228653"/>
                  </a:lnTo>
                  <a:lnTo>
                    <a:pt x="140276" y="225039"/>
                  </a:lnTo>
                  <a:lnTo>
                    <a:pt x="146857" y="221784"/>
                  </a:lnTo>
                  <a:lnTo>
                    <a:pt x="153785" y="218767"/>
                  </a:lnTo>
                  <a:lnTo>
                    <a:pt x="159250" y="215909"/>
                  </a:lnTo>
                  <a:lnTo>
                    <a:pt x="163740" y="213156"/>
                  </a:lnTo>
                  <a:lnTo>
                    <a:pt x="167580" y="210475"/>
                  </a:lnTo>
                  <a:lnTo>
                    <a:pt x="171833" y="206994"/>
                  </a:lnTo>
                  <a:lnTo>
                    <a:pt x="176362" y="202980"/>
                  </a:lnTo>
                  <a:lnTo>
                    <a:pt x="181075" y="198611"/>
                  </a:lnTo>
                  <a:lnTo>
                    <a:pt x="185063" y="194005"/>
                  </a:lnTo>
                  <a:lnTo>
                    <a:pt x="188569" y="189241"/>
                  </a:lnTo>
                  <a:lnTo>
                    <a:pt x="198120" y="17463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49"/>
            <p:cNvSpPr/>
            <p:nvPr/>
          </p:nvSpPr>
          <p:spPr>
            <a:xfrm>
              <a:off x="114355" y="4488180"/>
              <a:ext cx="30426" cy="495301"/>
            </a:xfrm>
            <a:custGeom>
              <a:avLst/>
              <a:gdLst/>
              <a:ahLst/>
              <a:cxnLst/>
              <a:rect l="0" t="0" r="0" b="0"/>
              <a:pathLst>
                <a:path w="30426" h="495301">
                  <a:moveTo>
                    <a:pt x="15185" y="0"/>
                  </a:moveTo>
                  <a:lnTo>
                    <a:pt x="7094" y="20226"/>
                  </a:lnTo>
                  <a:lnTo>
                    <a:pt x="4711" y="27878"/>
                  </a:lnTo>
                  <a:lnTo>
                    <a:pt x="3122" y="34672"/>
                  </a:lnTo>
                  <a:lnTo>
                    <a:pt x="2063" y="40894"/>
                  </a:lnTo>
                  <a:lnTo>
                    <a:pt x="1357" y="46736"/>
                  </a:lnTo>
                  <a:lnTo>
                    <a:pt x="572" y="57743"/>
                  </a:lnTo>
                  <a:lnTo>
                    <a:pt x="224" y="72795"/>
                  </a:lnTo>
                  <a:lnTo>
                    <a:pt x="0" y="110053"/>
                  </a:lnTo>
                  <a:lnTo>
                    <a:pt x="828" y="119935"/>
                  </a:lnTo>
                  <a:lnTo>
                    <a:pt x="2227" y="129911"/>
                  </a:lnTo>
                  <a:lnTo>
                    <a:pt x="4006" y="139947"/>
                  </a:lnTo>
                  <a:lnTo>
                    <a:pt x="5193" y="150871"/>
                  </a:lnTo>
                  <a:lnTo>
                    <a:pt x="5983" y="162388"/>
                  </a:lnTo>
                  <a:lnTo>
                    <a:pt x="6510" y="174299"/>
                  </a:lnTo>
                  <a:lnTo>
                    <a:pt x="7708" y="187319"/>
                  </a:lnTo>
                  <a:lnTo>
                    <a:pt x="9354" y="201080"/>
                  </a:lnTo>
                  <a:lnTo>
                    <a:pt x="11298" y="215333"/>
                  </a:lnTo>
                  <a:lnTo>
                    <a:pt x="12593" y="229068"/>
                  </a:lnTo>
                  <a:lnTo>
                    <a:pt x="13457" y="242459"/>
                  </a:lnTo>
                  <a:lnTo>
                    <a:pt x="14033" y="255619"/>
                  </a:lnTo>
                  <a:lnTo>
                    <a:pt x="15264" y="269473"/>
                  </a:lnTo>
                  <a:lnTo>
                    <a:pt x="16931" y="283789"/>
                  </a:lnTo>
                  <a:lnTo>
                    <a:pt x="21041" y="313242"/>
                  </a:lnTo>
                  <a:lnTo>
                    <a:pt x="25690" y="343265"/>
                  </a:lnTo>
                  <a:lnTo>
                    <a:pt x="27268" y="358383"/>
                  </a:lnTo>
                  <a:lnTo>
                    <a:pt x="28320" y="373542"/>
                  </a:lnTo>
                  <a:lnTo>
                    <a:pt x="29490" y="402239"/>
                  </a:lnTo>
                  <a:lnTo>
                    <a:pt x="30148" y="436588"/>
                  </a:lnTo>
                  <a:lnTo>
                    <a:pt x="30425" y="4953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50"/>
            <p:cNvSpPr/>
            <p:nvPr/>
          </p:nvSpPr>
          <p:spPr>
            <a:xfrm>
              <a:off x="3268980" y="3855720"/>
              <a:ext cx="7621" cy="7622"/>
            </a:xfrm>
            <a:custGeom>
              <a:avLst/>
              <a:gdLst/>
              <a:ahLst/>
              <a:cxnLst/>
              <a:rect l="0" t="0" r="0" b="0"/>
              <a:pathLst>
                <a:path w="7621" h="7622">
                  <a:moveTo>
                    <a:pt x="7620" y="7621"/>
                  </a:moveTo>
                  <a:lnTo>
                    <a:pt x="7620" y="1060"/>
                  </a:lnTo>
                  <a:lnTo>
                    <a:pt x="6774" y="707"/>
                  </a:lnTo>
                  <a:lnTo>
                    <a:pt x="5362" y="472"/>
                  </a:lnTo>
                  <a:lnTo>
                    <a:pt x="27" y="3"/>
                  </a:lnTo>
                  <a:lnTo>
                    <a:pt x="0" y="0"/>
                  </a:ln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51"/>
            <p:cNvSpPr/>
            <p:nvPr/>
          </p:nvSpPr>
          <p:spPr>
            <a:xfrm>
              <a:off x="4785360" y="198120"/>
              <a:ext cx="335282" cy="693379"/>
            </a:xfrm>
            <a:custGeom>
              <a:avLst/>
              <a:gdLst/>
              <a:ahLst/>
              <a:cxnLst/>
              <a:rect l="0" t="0" r="0" b="0"/>
              <a:pathLst>
                <a:path w="335282" h="693379">
                  <a:moveTo>
                    <a:pt x="335281" y="0"/>
                  </a:moveTo>
                  <a:lnTo>
                    <a:pt x="244415" y="0"/>
                  </a:lnTo>
                  <a:lnTo>
                    <a:pt x="234910" y="847"/>
                  </a:lnTo>
                  <a:lnTo>
                    <a:pt x="226880" y="2258"/>
                  </a:lnTo>
                  <a:lnTo>
                    <a:pt x="219833" y="4045"/>
                  </a:lnTo>
                  <a:lnTo>
                    <a:pt x="212595" y="5237"/>
                  </a:lnTo>
                  <a:lnTo>
                    <a:pt x="205230" y="6031"/>
                  </a:lnTo>
                  <a:lnTo>
                    <a:pt x="197780" y="6561"/>
                  </a:lnTo>
                  <a:lnTo>
                    <a:pt x="190274" y="6914"/>
                  </a:lnTo>
                  <a:lnTo>
                    <a:pt x="175160" y="7306"/>
                  </a:lnTo>
                  <a:lnTo>
                    <a:pt x="168420" y="8257"/>
                  </a:lnTo>
                  <a:lnTo>
                    <a:pt x="162233" y="9738"/>
                  </a:lnTo>
                  <a:lnTo>
                    <a:pt x="136093" y="18198"/>
                  </a:lnTo>
                  <a:lnTo>
                    <a:pt x="129675" y="20599"/>
                  </a:lnTo>
                  <a:lnTo>
                    <a:pt x="123704" y="23046"/>
                  </a:lnTo>
                  <a:lnTo>
                    <a:pt x="118029" y="25524"/>
                  </a:lnTo>
                  <a:lnTo>
                    <a:pt x="111706" y="28023"/>
                  </a:lnTo>
                  <a:lnTo>
                    <a:pt x="97907" y="33057"/>
                  </a:lnTo>
                  <a:lnTo>
                    <a:pt x="91518" y="35584"/>
                  </a:lnTo>
                  <a:lnTo>
                    <a:pt x="85566" y="38116"/>
                  </a:lnTo>
                  <a:lnTo>
                    <a:pt x="79903" y="40651"/>
                  </a:lnTo>
                  <a:lnTo>
                    <a:pt x="72743" y="44881"/>
                  </a:lnTo>
                  <a:lnTo>
                    <a:pt x="64582" y="50240"/>
                  </a:lnTo>
                  <a:lnTo>
                    <a:pt x="55754" y="56354"/>
                  </a:lnTo>
                  <a:lnTo>
                    <a:pt x="45637" y="63816"/>
                  </a:lnTo>
                  <a:lnTo>
                    <a:pt x="23105" y="81138"/>
                  </a:lnTo>
                  <a:lnTo>
                    <a:pt x="18790" y="90499"/>
                  </a:lnTo>
                  <a:lnTo>
                    <a:pt x="19301" y="100126"/>
                  </a:lnTo>
                  <a:lnTo>
                    <a:pt x="26358" y="120700"/>
                  </a:lnTo>
                  <a:lnTo>
                    <a:pt x="29425" y="132114"/>
                  </a:lnTo>
                  <a:lnTo>
                    <a:pt x="32317" y="143956"/>
                  </a:lnTo>
                  <a:lnTo>
                    <a:pt x="34244" y="156084"/>
                  </a:lnTo>
                  <a:lnTo>
                    <a:pt x="35530" y="168403"/>
                  </a:lnTo>
                  <a:lnTo>
                    <a:pt x="36387" y="180848"/>
                  </a:lnTo>
                  <a:lnTo>
                    <a:pt x="37804" y="194226"/>
                  </a:lnTo>
                  <a:lnTo>
                    <a:pt x="41638" y="222636"/>
                  </a:lnTo>
                  <a:lnTo>
                    <a:pt x="42999" y="235631"/>
                  </a:lnTo>
                  <a:lnTo>
                    <a:pt x="43906" y="247680"/>
                  </a:lnTo>
                  <a:lnTo>
                    <a:pt x="44511" y="259100"/>
                  </a:lnTo>
                  <a:lnTo>
                    <a:pt x="45183" y="283078"/>
                  </a:lnTo>
                  <a:lnTo>
                    <a:pt x="45711" y="384487"/>
                  </a:lnTo>
                  <a:lnTo>
                    <a:pt x="43458" y="404281"/>
                  </a:lnTo>
                  <a:lnTo>
                    <a:pt x="40482" y="424367"/>
                  </a:lnTo>
                  <a:lnTo>
                    <a:pt x="39159" y="444583"/>
                  </a:lnTo>
                  <a:lnTo>
                    <a:pt x="38571" y="462599"/>
                  </a:lnTo>
                  <a:lnTo>
                    <a:pt x="38194" y="494861"/>
                  </a:lnTo>
                  <a:lnTo>
                    <a:pt x="38128" y="518030"/>
                  </a:lnTo>
                  <a:lnTo>
                    <a:pt x="35855" y="533342"/>
                  </a:lnTo>
                  <a:lnTo>
                    <a:pt x="32869" y="548614"/>
                  </a:lnTo>
                  <a:lnTo>
                    <a:pt x="31542" y="563869"/>
                  </a:lnTo>
                  <a:lnTo>
                    <a:pt x="30951" y="579115"/>
                  </a:lnTo>
                  <a:lnTo>
                    <a:pt x="30573" y="605554"/>
                  </a:lnTo>
                  <a:lnTo>
                    <a:pt x="30480" y="693378"/>
                  </a:lnTo>
                  <a:lnTo>
                    <a:pt x="12568" y="675507"/>
                  </a:lnTo>
                  <a:lnTo>
                    <a:pt x="7562" y="668243"/>
                  </a:lnTo>
                  <a:lnTo>
                    <a:pt x="0" y="6553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52"/>
            <p:cNvSpPr/>
            <p:nvPr/>
          </p:nvSpPr>
          <p:spPr>
            <a:xfrm>
              <a:off x="4678680" y="701132"/>
              <a:ext cx="243841" cy="190401"/>
            </a:xfrm>
            <a:custGeom>
              <a:avLst/>
              <a:gdLst/>
              <a:ahLst/>
              <a:cxnLst/>
              <a:rect l="0" t="0" r="0" b="0"/>
              <a:pathLst>
                <a:path w="243841" h="190401">
                  <a:moveTo>
                    <a:pt x="38100" y="106588"/>
                  </a:moveTo>
                  <a:lnTo>
                    <a:pt x="34055" y="102543"/>
                  </a:lnTo>
                  <a:lnTo>
                    <a:pt x="32017" y="101351"/>
                  </a:lnTo>
                  <a:lnTo>
                    <a:pt x="25103" y="98827"/>
                  </a:lnTo>
                  <a:lnTo>
                    <a:pt x="20188" y="95237"/>
                  </a:lnTo>
                  <a:lnTo>
                    <a:pt x="18539" y="93094"/>
                  </a:lnTo>
                  <a:lnTo>
                    <a:pt x="17439" y="90818"/>
                  </a:lnTo>
                  <a:lnTo>
                    <a:pt x="16706" y="88455"/>
                  </a:lnTo>
                  <a:lnTo>
                    <a:pt x="13634" y="83571"/>
                  </a:lnTo>
                  <a:lnTo>
                    <a:pt x="11629" y="81083"/>
                  </a:lnTo>
                  <a:lnTo>
                    <a:pt x="10293" y="78578"/>
                  </a:lnTo>
                  <a:lnTo>
                    <a:pt x="8808" y="73537"/>
                  </a:lnTo>
                  <a:lnTo>
                    <a:pt x="7972" y="69984"/>
                  </a:lnTo>
                  <a:lnTo>
                    <a:pt x="3680" y="64886"/>
                  </a:lnTo>
                  <a:lnTo>
                    <a:pt x="1090" y="62059"/>
                  </a:lnTo>
                  <a:lnTo>
                    <a:pt x="485" y="59139"/>
                  </a:lnTo>
                  <a:lnTo>
                    <a:pt x="1" y="53251"/>
                  </a:lnTo>
                  <a:lnTo>
                    <a:pt x="0" y="53248"/>
                  </a:lnTo>
                  <a:lnTo>
                    <a:pt x="7306" y="60554"/>
                  </a:lnTo>
                  <a:lnTo>
                    <a:pt x="7558" y="66043"/>
                  </a:lnTo>
                  <a:lnTo>
                    <a:pt x="7608" y="70263"/>
                  </a:lnTo>
                  <a:lnTo>
                    <a:pt x="7612" y="72211"/>
                  </a:lnTo>
                  <a:lnTo>
                    <a:pt x="8461" y="74357"/>
                  </a:lnTo>
                  <a:lnTo>
                    <a:pt x="11662" y="78998"/>
                  </a:lnTo>
                  <a:lnTo>
                    <a:pt x="12855" y="82268"/>
                  </a:lnTo>
                  <a:lnTo>
                    <a:pt x="13650" y="86142"/>
                  </a:lnTo>
                  <a:lnTo>
                    <a:pt x="14180" y="90417"/>
                  </a:lnTo>
                  <a:lnTo>
                    <a:pt x="15380" y="94114"/>
                  </a:lnTo>
                  <a:lnTo>
                    <a:pt x="17027" y="97425"/>
                  </a:lnTo>
                  <a:lnTo>
                    <a:pt x="18972" y="100480"/>
                  </a:lnTo>
                  <a:lnTo>
                    <a:pt x="20267" y="104209"/>
                  </a:lnTo>
                  <a:lnTo>
                    <a:pt x="21132" y="108389"/>
                  </a:lnTo>
                  <a:lnTo>
                    <a:pt x="21708" y="112869"/>
                  </a:lnTo>
                  <a:lnTo>
                    <a:pt x="22939" y="116702"/>
                  </a:lnTo>
                  <a:lnTo>
                    <a:pt x="24606" y="120104"/>
                  </a:lnTo>
                  <a:lnTo>
                    <a:pt x="26564" y="123218"/>
                  </a:lnTo>
                  <a:lnTo>
                    <a:pt x="30997" y="128937"/>
                  </a:lnTo>
                  <a:lnTo>
                    <a:pt x="33365" y="131647"/>
                  </a:lnTo>
                  <a:lnTo>
                    <a:pt x="35790" y="135148"/>
                  </a:lnTo>
                  <a:lnTo>
                    <a:pt x="38254" y="139174"/>
                  </a:lnTo>
                  <a:lnTo>
                    <a:pt x="40742" y="143552"/>
                  </a:lnTo>
                  <a:lnTo>
                    <a:pt x="43248" y="147317"/>
                  </a:lnTo>
                  <a:lnTo>
                    <a:pt x="45765" y="150674"/>
                  </a:lnTo>
                  <a:lnTo>
                    <a:pt x="48290" y="153759"/>
                  </a:lnTo>
                  <a:lnTo>
                    <a:pt x="51096" y="159444"/>
                  </a:lnTo>
                  <a:lnTo>
                    <a:pt x="51844" y="162145"/>
                  </a:lnTo>
                  <a:lnTo>
                    <a:pt x="54933" y="167405"/>
                  </a:lnTo>
                  <a:lnTo>
                    <a:pt x="59128" y="172564"/>
                  </a:lnTo>
                  <a:lnTo>
                    <a:pt x="63815" y="177680"/>
                  </a:lnTo>
                  <a:lnTo>
                    <a:pt x="66250" y="179382"/>
                  </a:lnTo>
                  <a:lnTo>
                    <a:pt x="71213" y="181274"/>
                  </a:lnTo>
                  <a:lnTo>
                    <a:pt x="78768" y="182339"/>
                  </a:lnTo>
                  <a:lnTo>
                    <a:pt x="80452" y="183336"/>
                  </a:lnTo>
                  <a:lnTo>
                    <a:pt x="81574" y="184846"/>
                  </a:lnTo>
                  <a:lnTo>
                    <a:pt x="82323" y="186700"/>
                  </a:lnTo>
                  <a:lnTo>
                    <a:pt x="83668" y="187936"/>
                  </a:lnTo>
                  <a:lnTo>
                    <a:pt x="85413" y="188760"/>
                  </a:lnTo>
                  <a:lnTo>
                    <a:pt x="90249" y="190082"/>
                  </a:lnTo>
                  <a:lnTo>
                    <a:pt x="97288" y="190344"/>
                  </a:lnTo>
                  <a:lnTo>
                    <a:pt x="105276" y="190400"/>
                  </a:lnTo>
                  <a:lnTo>
                    <a:pt x="108313" y="188146"/>
                  </a:lnTo>
                  <a:lnTo>
                    <a:pt x="110309" y="186360"/>
                  </a:lnTo>
                  <a:lnTo>
                    <a:pt x="112486" y="185170"/>
                  </a:lnTo>
                  <a:lnTo>
                    <a:pt x="119595" y="182647"/>
                  </a:lnTo>
                  <a:lnTo>
                    <a:pt x="127064" y="176914"/>
                  </a:lnTo>
                  <a:lnTo>
                    <a:pt x="132109" y="172275"/>
                  </a:lnTo>
                  <a:lnTo>
                    <a:pt x="133792" y="169853"/>
                  </a:lnTo>
                  <a:lnTo>
                    <a:pt x="135663" y="164903"/>
                  </a:lnTo>
                  <a:lnTo>
                    <a:pt x="137009" y="161552"/>
                  </a:lnTo>
                  <a:lnTo>
                    <a:pt x="138753" y="157624"/>
                  </a:lnTo>
                  <a:lnTo>
                    <a:pt x="140762" y="153312"/>
                  </a:lnTo>
                  <a:lnTo>
                    <a:pt x="142948" y="149591"/>
                  </a:lnTo>
                  <a:lnTo>
                    <a:pt x="145252" y="146263"/>
                  </a:lnTo>
                  <a:lnTo>
                    <a:pt x="147634" y="143198"/>
                  </a:lnTo>
                  <a:lnTo>
                    <a:pt x="150069" y="139461"/>
                  </a:lnTo>
                  <a:lnTo>
                    <a:pt x="152539" y="135277"/>
                  </a:lnTo>
                  <a:lnTo>
                    <a:pt x="155033" y="130794"/>
                  </a:lnTo>
                  <a:lnTo>
                    <a:pt x="158389" y="126112"/>
                  </a:lnTo>
                  <a:lnTo>
                    <a:pt x="162319" y="121297"/>
                  </a:lnTo>
                  <a:lnTo>
                    <a:pt x="166632" y="116394"/>
                  </a:lnTo>
                  <a:lnTo>
                    <a:pt x="170355" y="111432"/>
                  </a:lnTo>
                  <a:lnTo>
                    <a:pt x="173683" y="106431"/>
                  </a:lnTo>
                  <a:lnTo>
                    <a:pt x="176749" y="101403"/>
                  </a:lnTo>
                  <a:lnTo>
                    <a:pt x="180485" y="96358"/>
                  </a:lnTo>
                  <a:lnTo>
                    <a:pt x="184670" y="91301"/>
                  </a:lnTo>
                  <a:lnTo>
                    <a:pt x="189153" y="86237"/>
                  </a:lnTo>
                  <a:lnTo>
                    <a:pt x="192989" y="81167"/>
                  </a:lnTo>
                  <a:lnTo>
                    <a:pt x="196393" y="76094"/>
                  </a:lnTo>
                  <a:lnTo>
                    <a:pt x="199508" y="71019"/>
                  </a:lnTo>
                  <a:lnTo>
                    <a:pt x="202433" y="65942"/>
                  </a:lnTo>
                  <a:lnTo>
                    <a:pt x="207939" y="55785"/>
                  </a:lnTo>
                  <a:lnTo>
                    <a:pt x="210593" y="51553"/>
                  </a:lnTo>
                  <a:lnTo>
                    <a:pt x="213209" y="47884"/>
                  </a:lnTo>
                  <a:lnTo>
                    <a:pt x="215799" y="44592"/>
                  </a:lnTo>
                  <a:lnTo>
                    <a:pt x="218373" y="40704"/>
                  </a:lnTo>
                  <a:lnTo>
                    <a:pt x="220934" y="36419"/>
                  </a:lnTo>
                  <a:lnTo>
                    <a:pt x="223490" y="31868"/>
                  </a:lnTo>
                  <a:lnTo>
                    <a:pt x="226040" y="27988"/>
                  </a:lnTo>
                  <a:lnTo>
                    <a:pt x="228587" y="24555"/>
                  </a:lnTo>
                  <a:lnTo>
                    <a:pt x="231131" y="21419"/>
                  </a:lnTo>
                  <a:lnTo>
                    <a:pt x="233958" y="15677"/>
                  </a:lnTo>
                  <a:lnTo>
                    <a:pt x="234712" y="12961"/>
                  </a:lnTo>
                  <a:lnTo>
                    <a:pt x="236061" y="11150"/>
                  </a:lnTo>
                  <a:lnTo>
                    <a:pt x="237807" y="9943"/>
                  </a:lnTo>
                  <a:lnTo>
                    <a:pt x="242648" y="8005"/>
                  </a:lnTo>
                  <a:lnTo>
                    <a:pt x="243046" y="6999"/>
                  </a:lnTo>
                  <a:lnTo>
                    <a:pt x="243682" y="1560"/>
                  </a:lnTo>
                  <a:lnTo>
                    <a:pt x="243830" y="5"/>
                  </a:lnTo>
                  <a:lnTo>
                    <a:pt x="243840" y="7436"/>
                  </a:lnTo>
                  <a:lnTo>
                    <a:pt x="243840" y="0"/>
                  </a:lnTo>
                  <a:lnTo>
                    <a:pt x="243840" y="3980"/>
                  </a:lnTo>
                  <a:lnTo>
                    <a:pt x="242993" y="5163"/>
                  </a:lnTo>
                  <a:lnTo>
                    <a:pt x="241582" y="5951"/>
                  </a:lnTo>
                  <a:lnTo>
                    <a:pt x="239795" y="6477"/>
                  </a:lnTo>
                  <a:lnTo>
                    <a:pt x="235551" y="9319"/>
                  </a:lnTo>
                  <a:lnTo>
                    <a:pt x="228600" y="1514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53"/>
            <p:cNvSpPr/>
            <p:nvPr/>
          </p:nvSpPr>
          <p:spPr>
            <a:xfrm>
              <a:off x="2888011" y="5074921"/>
              <a:ext cx="159990" cy="266607"/>
            </a:xfrm>
            <a:custGeom>
              <a:avLst/>
              <a:gdLst/>
              <a:ahLst/>
              <a:cxnLst/>
              <a:rect l="0" t="0" r="0" b="0"/>
              <a:pathLst>
                <a:path w="159990" h="266607">
                  <a:moveTo>
                    <a:pt x="121889" y="99059"/>
                  </a:moveTo>
                  <a:lnTo>
                    <a:pt x="121889" y="106679"/>
                  </a:lnTo>
                  <a:lnTo>
                    <a:pt x="114269" y="106679"/>
                  </a:lnTo>
                  <a:lnTo>
                    <a:pt x="114269" y="15584"/>
                  </a:lnTo>
                  <a:lnTo>
                    <a:pt x="110224" y="11296"/>
                  </a:lnTo>
                  <a:lnTo>
                    <a:pt x="106742" y="7715"/>
                  </a:lnTo>
                  <a:lnTo>
                    <a:pt x="106649" y="0"/>
                  </a:lnTo>
                  <a:lnTo>
                    <a:pt x="106649" y="6560"/>
                  </a:lnTo>
                  <a:lnTo>
                    <a:pt x="102605" y="11350"/>
                  </a:lnTo>
                  <a:lnTo>
                    <a:pt x="101412" y="13494"/>
                  </a:lnTo>
                  <a:lnTo>
                    <a:pt x="100088" y="18132"/>
                  </a:lnTo>
                  <a:lnTo>
                    <a:pt x="99343" y="25504"/>
                  </a:lnTo>
                  <a:lnTo>
                    <a:pt x="98392" y="28009"/>
                  </a:lnTo>
                  <a:lnTo>
                    <a:pt x="95077" y="33050"/>
                  </a:lnTo>
                  <a:lnTo>
                    <a:pt x="93039" y="40371"/>
                  </a:lnTo>
                  <a:lnTo>
                    <a:pt x="92134" y="48422"/>
                  </a:lnTo>
                  <a:lnTo>
                    <a:pt x="91731" y="54823"/>
                  </a:lnTo>
                  <a:lnTo>
                    <a:pt x="89295" y="62747"/>
                  </a:lnTo>
                  <a:lnTo>
                    <a:pt x="85389" y="71067"/>
                  </a:lnTo>
                  <a:lnTo>
                    <a:pt x="80831" y="77587"/>
                  </a:lnTo>
                  <a:lnTo>
                    <a:pt x="79277" y="81358"/>
                  </a:lnTo>
                  <a:lnTo>
                    <a:pt x="78241" y="85565"/>
                  </a:lnTo>
                  <a:lnTo>
                    <a:pt x="77550" y="90063"/>
                  </a:lnTo>
                  <a:lnTo>
                    <a:pt x="76244" y="94755"/>
                  </a:lnTo>
                  <a:lnTo>
                    <a:pt x="74526" y="99576"/>
                  </a:lnTo>
                  <a:lnTo>
                    <a:pt x="72533" y="104484"/>
                  </a:lnTo>
                  <a:lnTo>
                    <a:pt x="70359" y="109449"/>
                  </a:lnTo>
                  <a:lnTo>
                    <a:pt x="65685" y="119481"/>
                  </a:lnTo>
                  <a:lnTo>
                    <a:pt x="64099" y="124527"/>
                  </a:lnTo>
                  <a:lnTo>
                    <a:pt x="63042" y="129585"/>
                  </a:lnTo>
                  <a:lnTo>
                    <a:pt x="62338" y="134649"/>
                  </a:lnTo>
                  <a:lnTo>
                    <a:pt x="59297" y="142535"/>
                  </a:lnTo>
                  <a:lnTo>
                    <a:pt x="55124" y="149708"/>
                  </a:lnTo>
                  <a:lnTo>
                    <a:pt x="50447" y="158541"/>
                  </a:lnTo>
                  <a:lnTo>
                    <a:pt x="45546" y="165853"/>
                  </a:lnTo>
                  <a:lnTo>
                    <a:pt x="43054" y="168988"/>
                  </a:lnTo>
                  <a:lnTo>
                    <a:pt x="40546" y="172771"/>
                  </a:lnTo>
                  <a:lnTo>
                    <a:pt x="38026" y="176987"/>
                  </a:lnTo>
                  <a:lnTo>
                    <a:pt x="35501" y="181491"/>
                  </a:lnTo>
                  <a:lnTo>
                    <a:pt x="32970" y="185341"/>
                  </a:lnTo>
                  <a:lnTo>
                    <a:pt x="30436" y="188753"/>
                  </a:lnTo>
                  <a:lnTo>
                    <a:pt x="27900" y="191875"/>
                  </a:lnTo>
                  <a:lnTo>
                    <a:pt x="26211" y="195650"/>
                  </a:lnTo>
                  <a:lnTo>
                    <a:pt x="25083" y="199859"/>
                  </a:lnTo>
                  <a:lnTo>
                    <a:pt x="24332" y="204359"/>
                  </a:lnTo>
                  <a:lnTo>
                    <a:pt x="22984" y="207360"/>
                  </a:lnTo>
                  <a:lnTo>
                    <a:pt x="21239" y="209360"/>
                  </a:lnTo>
                  <a:lnTo>
                    <a:pt x="17042" y="212428"/>
                  </a:lnTo>
                  <a:lnTo>
                    <a:pt x="12355" y="216614"/>
                  </a:lnTo>
                  <a:lnTo>
                    <a:pt x="10766" y="218916"/>
                  </a:lnTo>
                  <a:lnTo>
                    <a:pt x="7684" y="226200"/>
                  </a:lnTo>
                  <a:lnTo>
                    <a:pt x="3962" y="231202"/>
                  </a:lnTo>
                  <a:lnTo>
                    <a:pt x="1152" y="234733"/>
                  </a:lnTo>
                  <a:lnTo>
                    <a:pt x="495" y="237816"/>
                  </a:lnTo>
                  <a:lnTo>
                    <a:pt x="0" y="243487"/>
                  </a:lnTo>
                  <a:lnTo>
                    <a:pt x="4024" y="247780"/>
                  </a:lnTo>
                  <a:lnTo>
                    <a:pt x="9377" y="253232"/>
                  </a:lnTo>
                  <a:lnTo>
                    <a:pt x="11321" y="255181"/>
                  </a:lnTo>
                  <a:lnTo>
                    <a:pt x="13464" y="256481"/>
                  </a:lnTo>
                  <a:lnTo>
                    <a:pt x="18103" y="257924"/>
                  </a:lnTo>
                  <a:lnTo>
                    <a:pt x="22986" y="258565"/>
                  </a:lnTo>
                  <a:lnTo>
                    <a:pt x="27979" y="258851"/>
                  </a:lnTo>
                  <a:lnTo>
                    <a:pt x="33020" y="258978"/>
                  </a:lnTo>
                  <a:lnTo>
                    <a:pt x="36396" y="259858"/>
                  </a:lnTo>
                  <a:lnTo>
                    <a:pt x="40341" y="261291"/>
                  </a:lnTo>
                  <a:lnTo>
                    <a:pt x="44664" y="263094"/>
                  </a:lnTo>
                  <a:lnTo>
                    <a:pt x="48392" y="264296"/>
                  </a:lnTo>
                  <a:lnTo>
                    <a:pt x="51725" y="265097"/>
                  </a:lnTo>
                  <a:lnTo>
                    <a:pt x="54793" y="265631"/>
                  </a:lnTo>
                  <a:lnTo>
                    <a:pt x="58532" y="265987"/>
                  </a:lnTo>
                  <a:lnTo>
                    <a:pt x="62717" y="266225"/>
                  </a:lnTo>
                  <a:lnTo>
                    <a:pt x="71884" y="266488"/>
                  </a:lnTo>
                  <a:lnTo>
                    <a:pt x="81602" y="266606"/>
                  </a:lnTo>
                  <a:lnTo>
                    <a:pt x="85718" y="265790"/>
                  </a:lnTo>
                  <a:lnTo>
                    <a:pt x="89309" y="264400"/>
                  </a:lnTo>
                  <a:lnTo>
                    <a:pt x="92549" y="262626"/>
                  </a:lnTo>
                  <a:lnTo>
                    <a:pt x="96402" y="261444"/>
                  </a:lnTo>
                  <a:lnTo>
                    <a:pt x="100665" y="260655"/>
                  </a:lnTo>
                  <a:lnTo>
                    <a:pt x="105199" y="260130"/>
                  </a:lnTo>
                  <a:lnTo>
                    <a:pt x="109916" y="259780"/>
                  </a:lnTo>
                  <a:lnTo>
                    <a:pt x="114754" y="259546"/>
                  </a:lnTo>
                  <a:lnTo>
                    <a:pt x="119672" y="259391"/>
                  </a:lnTo>
                  <a:lnTo>
                    <a:pt x="123798" y="258440"/>
                  </a:lnTo>
                  <a:lnTo>
                    <a:pt x="127395" y="256960"/>
                  </a:lnTo>
                  <a:lnTo>
                    <a:pt x="130640" y="255126"/>
                  </a:lnTo>
                  <a:lnTo>
                    <a:pt x="133649" y="253057"/>
                  </a:lnTo>
                  <a:lnTo>
                    <a:pt x="136503" y="250831"/>
                  </a:lnTo>
                  <a:lnTo>
                    <a:pt x="139252" y="248501"/>
                  </a:lnTo>
                  <a:lnTo>
                    <a:pt x="141931" y="246100"/>
                  </a:lnTo>
                  <a:lnTo>
                    <a:pt x="147166" y="241175"/>
                  </a:lnTo>
                  <a:lnTo>
                    <a:pt x="148900" y="238677"/>
                  </a:lnTo>
                  <a:lnTo>
                    <a:pt x="152188" y="231115"/>
                  </a:lnTo>
                  <a:lnTo>
                    <a:pt x="153942" y="228583"/>
                  </a:lnTo>
                  <a:lnTo>
                    <a:pt x="159989" y="22097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54"/>
            <p:cNvSpPr/>
            <p:nvPr/>
          </p:nvSpPr>
          <p:spPr>
            <a:xfrm>
              <a:off x="3013130" y="5219700"/>
              <a:ext cx="34871" cy="225004"/>
            </a:xfrm>
            <a:custGeom>
              <a:avLst/>
              <a:gdLst/>
              <a:ahLst/>
              <a:cxnLst/>
              <a:rect l="0" t="0" r="0" b="0"/>
              <a:pathLst>
                <a:path w="34871" h="225004">
                  <a:moveTo>
                    <a:pt x="34870" y="0"/>
                  </a:moveTo>
                  <a:lnTo>
                    <a:pt x="26779" y="0"/>
                  </a:lnTo>
                  <a:lnTo>
                    <a:pt x="24396" y="847"/>
                  </a:lnTo>
                  <a:lnTo>
                    <a:pt x="22808" y="2258"/>
                  </a:lnTo>
                  <a:lnTo>
                    <a:pt x="20257" y="6561"/>
                  </a:lnTo>
                  <a:lnTo>
                    <a:pt x="19202" y="6914"/>
                  </a:lnTo>
                  <a:lnTo>
                    <a:pt x="17651" y="7150"/>
                  </a:lnTo>
                  <a:lnTo>
                    <a:pt x="15771" y="7306"/>
                  </a:lnTo>
                  <a:lnTo>
                    <a:pt x="14518" y="8257"/>
                  </a:lnTo>
                  <a:lnTo>
                    <a:pt x="13682" y="9739"/>
                  </a:lnTo>
                  <a:lnTo>
                    <a:pt x="12340" y="14153"/>
                  </a:lnTo>
                  <a:lnTo>
                    <a:pt x="12108" y="18963"/>
                  </a:lnTo>
                  <a:lnTo>
                    <a:pt x="12039" y="29796"/>
                  </a:lnTo>
                  <a:lnTo>
                    <a:pt x="11182" y="33411"/>
                  </a:lnTo>
                  <a:lnTo>
                    <a:pt x="9765" y="36667"/>
                  </a:lnTo>
                  <a:lnTo>
                    <a:pt x="7974" y="39685"/>
                  </a:lnTo>
                  <a:lnTo>
                    <a:pt x="6779" y="43390"/>
                  </a:lnTo>
                  <a:lnTo>
                    <a:pt x="5982" y="47553"/>
                  </a:lnTo>
                  <a:lnTo>
                    <a:pt x="5452" y="52022"/>
                  </a:lnTo>
                  <a:lnTo>
                    <a:pt x="5098" y="56695"/>
                  </a:lnTo>
                  <a:lnTo>
                    <a:pt x="4862" y="61504"/>
                  </a:lnTo>
                  <a:lnTo>
                    <a:pt x="4600" y="71361"/>
                  </a:lnTo>
                  <a:lnTo>
                    <a:pt x="4390" y="180313"/>
                  </a:lnTo>
                  <a:lnTo>
                    <a:pt x="3544" y="184555"/>
                  </a:lnTo>
                  <a:lnTo>
                    <a:pt x="2132" y="188230"/>
                  </a:lnTo>
                  <a:lnTo>
                    <a:pt x="345" y="191526"/>
                  </a:lnTo>
                  <a:lnTo>
                    <a:pt x="0" y="195418"/>
                  </a:lnTo>
                  <a:lnTo>
                    <a:pt x="617" y="199705"/>
                  </a:lnTo>
                  <a:lnTo>
                    <a:pt x="1874" y="204257"/>
                  </a:lnTo>
                  <a:lnTo>
                    <a:pt x="2712" y="208138"/>
                  </a:lnTo>
                  <a:lnTo>
                    <a:pt x="3645" y="214708"/>
                  </a:lnTo>
                  <a:lnTo>
                    <a:pt x="4243" y="220588"/>
                  </a:lnTo>
                  <a:lnTo>
                    <a:pt x="4325" y="224474"/>
                  </a:lnTo>
                  <a:lnTo>
                    <a:pt x="5193" y="225003"/>
                  </a:lnTo>
                  <a:lnTo>
                    <a:pt x="6619" y="224508"/>
                  </a:lnTo>
                  <a:lnTo>
                    <a:pt x="8416" y="223332"/>
                  </a:lnTo>
                  <a:lnTo>
                    <a:pt x="9614" y="221702"/>
                  </a:lnTo>
                  <a:lnTo>
                    <a:pt x="10412" y="219768"/>
                  </a:lnTo>
                  <a:lnTo>
                    <a:pt x="12010" y="2133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55"/>
            <p:cNvSpPr/>
            <p:nvPr/>
          </p:nvSpPr>
          <p:spPr>
            <a:xfrm>
              <a:off x="3238788" y="4945380"/>
              <a:ext cx="623039" cy="486489"/>
            </a:xfrm>
            <a:custGeom>
              <a:avLst/>
              <a:gdLst/>
              <a:ahLst/>
              <a:cxnLst/>
              <a:rect l="0" t="0" r="0" b="0"/>
              <a:pathLst>
                <a:path w="623039" h="486489">
                  <a:moveTo>
                    <a:pt x="14952" y="0"/>
                  </a:moveTo>
                  <a:lnTo>
                    <a:pt x="14952" y="25219"/>
                  </a:lnTo>
                  <a:lnTo>
                    <a:pt x="12694" y="32657"/>
                  </a:lnTo>
                  <a:lnTo>
                    <a:pt x="9715" y="41608"/>
                  </a:lnTo>
                  <a:lnTo>
                    <a:pt x="8038" y="56167"/>
                  </a:lnTo>
                  <a:lnTo>
                    <a:pt x="7646" y="66167"/>
                  </a:lnTo>
                  <a:lnTo>
                    <a:pt x="7394" y="92469"/>
                  </a:lnTo>
                  <a:lnTo>
                    <a:pt x="7331" y="346125"/>
                  </a:lnTo>
                  <a:lnTo>
                    <a:pt x="5074" y="357315"/>
                  </a:lnTo>
                  <a:lnTo>
                    <a:pt x="2095" y="367934"/>
                  </a:lnTo>
                  <a:lnTo>
                    <a:pt x="771" y="378297"/>
                  </a:lnTo>
                  <a:lnTo>
                    <a:pt x="1265" y="382584"/>
                  </a:lnTo>
                  <a:lnTo>
                    <a:pt x="2440" y="386290"/>
                  </a:lnTo>
                  <a:lnTo>
                    <a:pt x="5158" y="392665"/>
                  </a:lnTo>
                  <a:lnTo>
                    <a:pt x="6365" y="398320"/>
                  </a:lnTo>
                  <a:lnTo>
                    <a:pt x="5841" y="401013"/>
                  </a:lnTo>
                  <a:lnTo>
                    <a:pt x="0" y="411022"/>
                  </a:lnTo>
                  <a:lnTo>
                    <a:pt x="6298" y="418000"/>
                  </a:lnTo>
                  <a:lnTo>
                    <a:pt x="6642" y="417521"/>
                  </a:lnTo>
                  <a:lnTo>
                    <a:pt x="7241" y="412443"/>
                  </a:lnTo>
                  <a:lnTo>
                    <a:pt x="7305" y="407720"/>
                  </a:lnTo>
                  <a:lnTo>
                    <a:pt x="8161" y="405587"/>
                  </a:lnTo>
                  <a:lnTo>
                    <a:pt x="15617" y="393822"/>
                  </a:lnTo>
                  <a:lnTo>
                    <a:pt x="19481" y="385852"/>
                  </a:lnTo>
                  <a:lnTo>
                    <a:pt x="24219" y="371579"/>
                  </a:lnTo>
                  <a:lnTo>
                    <a:pt x="30680" y="357606"/>
                  </a:lnTo>
                  <a:lnTo>
                    <a:pt x="35489" y="348589"/>
                  </a:lnTo>
                  <a:lnTo>
                    <a:pt x="45474" y="333645"/>
                  </a:lnTo>
                  <a:lnTo>
                    <a:pt x="53065" y="321813"/>
                  </a:lnTo>
                  <a:lnTo>
                    <a:pt x="55600" y="318682"/>
                  </a:lnTo>
                  <a:lnTo>
                    <a:pt x="58418" y="312946"/>
                  </a:lnTo>
                  <a:lnTo>
                    <a:pt x="59170" y="310230"/>
                  </a:lnTo>
                  <a:lnTo>
                    <a:pt x="62262" y="304956"/>
                  </a:lnTo>
                  <a:lnTo>
                    <a:pt x="75567" y="289914"/>
                  </a:lnTo>
                  <a:lnTo>
                    <a:pt x="82443" y="289592"/>
                  </a:lnTo>
                  <a:lnTo>
                    <a:pt x="87254" y="293615"/>
                  </a:lnTo>
                  <a:lnTo>
                    <a:pt x="88553" y="295650"/>
                  </a:lnTo>
                  <a:lnTo>
                    <a:pt x="91228" y="302559"/>
                  </a:lnTo>
                  <a:lnTo>
                    <a:pt x="99288" y="312479"/>
                  </a:lnTo>
                  <a:lnTo>
                    <a:pt x="101656" y="314999"/>
                  </a:lnTo>
                  <a:lnTo>
                    <a:pt x="103235" y="318373"/>
                  </a:lnTo>
                  <a:lnTo>
                    <a:pt x="106303" y="331211"/>
                  </a:lnTo>
                  <a:lnTo>
                    <a:pt x="112198" y="345740"/>
                  </a:lnTo>
                  <a:lnTo>
                    <a:pt x="118461" y="360769"/>
                  </a:lnTo>
                  <a:lnTo>
                    <a:pt x="121539" y="376793"/>
                  </a:lnTo>
                  <a:lnTo>
                    <a:pt x="125259" y="390137"/>
                  </a:lnTo>
                  <a:lnTo>
                    <a:pt x="127477" y="402277"/>
                  </a:lnTo>
                  <a:lnTo>
                    <a:pt x="128069" y="407884"/>
                  </a:lnTo>
                  <a:lnTo>
                    <a:pt x="130983" y="416373"/>
                  </a:lnTo>
                  <a:lnTo>
                    <a:pt x="137385" y="428170"/>
                  </a:lnTo>
                  <a:lnTo>
                    <a:pt x="144644" y="440132"/>
                  </a:lnTo>
                  <a:lnTo>
                    <a:pt x="157488" y="454782"/>
                  </a:lnTo>
                  <a:lnTo>
                    <a:pt x="163334" y="460768"/>
                  </a:lnTo>
                  <a:lnTo>
                    <a:pt x="165520" y="462119"/>
                  </a:lnTo>
                  <a:lnTo>
                    <a:pt x="170206" y="463619"/>
                  </a:lnTo>
                  <a:lnTo>
                    <a:pt x="185160" y="464715"/>
                  </a:lnTo>
                  <a:lnTo>
                    <a:pt x="186844" y="463903"/>
                  </a:lnTo>
                  <a:lnTo>
                    <a:pt x="187966" y="462515"/>
                  </a:lnTo>
                  <a:lnTo>
                    <a:pt x="188714" y="460744"/>
                  </a:lnTo>
                  <a:lnTo>
                    <a:pt x="195153" y="451817"/>
                  </a:lnTo>
                  <a:lnTo>
                    <a:pt x="199560" y="439642"/>
                  </a:lnTo>
                  <a:lnTo>
                    <a:pt x="203680" y="431617"/>
                  </a:lnTo>
                  <a:lnTo>
                    <a:pt x="213223" y="417308"/>
                  </a:lnTo>
                  <a:lnTo>
                    <a:pt x="220737" y="403329"/>
                  </a:lnTo>
                  <a:lnTo>
                    <a:pt x="223262" y="398426"/>
                  </a:lnTo>
                  <a:lnTo>
                    <a:pt x="226067" y="388463"/>
                  </a:lnTo>
                  <a:lnTo>
                    <a:pt x="227314" y="377544"/>
                  </a:lnTo>
                  <a:lnTo>
                    <a:pt x="227869" y="364224"/>
                  </a:lnTo>
                  <a:lnTo>
                    <a:pt x="230373" y="354353"/>
                  </a:lnTo>
                  <a:lnTo>
                    <a:pt x="232226" y="350535"/>
                  </a:lnTo>
                  <a:lnTo>
                    <a:pt x="234285" y="341778"/>
                  </a:lnTo>
                  <a:lnTo>
                    <a:pt x="235444" y="327328"/>
                  </a:lnTo>
                  <a:lnTo>
                    <a:pt x="235787" y="314580"/>
                  </a:lnTo>
                  <a:lnTo>
                    <a:pt x="235836" y="311320"/>
                  </a:lnTo>
                  <a:lnTo>
                    <a:pt x="235021" y="308300"/>
                  </a:lnTo>
                  <a:lnTo>
                    <a:pt x="230676" y="300004"/>
                  </a:lnTo>
                  <a:lnTo>
                    <a:pt x="228166" y="292184"/>
                  </a:lnTo>
                  <a:lnTo>
                    <a:pt x="223283" y="284505"/>
                  </a:lnTo>
                  <a:lnTo>
                    <a:pt x="221843" y="279411"/>
                  </a:lnTo>
                  <a:lnTo>
                    <a:pt x="220612" y="277714"/>
                  </a:lnTo>
                  <a:lnTo>
                    <a:pt x="218946" y="276583"/>
                  </a:lnTo>
                  <a:lnTo>
                    <a:pt x="214232" y="274767"/>
                  </a:lnTo>
                  <a:lnTo>
                    <a:pt x="213845" y="273771"/>
                  </a:lnTo>
                  <a:lnTo>
                    <a:pt x="213174" y="267798"/>
                  </a:lnTo>
                  <a:lnTo>
                    <a:pt x="212293" y="267432"/>
                  </a:lnTo>
                  <a:lnTo>
                    <a:pt x="206520" y="266796"/>
                  </a:lnTo>
                  <a:lnTo>
                    <a:pt x="207011" y="267611"/>
                  </a:lnTo>
                  <a:lnTo>
                    <a:pt x="212106" y="273269"/>
                  </a:lnTo>
                  <a:lnTo>
                    <a:pt x="213275" y="273620"/>
                  </a:lnTo>
                  <a:lnTo>
                    <a:pt x="216831" y="274009"/>
                  </a:lnTo>
                  <a:lnTo>
                    <a:pt x="218965" y="274959"/>
                  </a:lnTo>
                  <a:lnTo>
                    <a:pt x="235004" y="284899"/>
                  </a:lnTo>
                  <a:lnTo>
                    <a:pt x="242011" y="287489"/>
                  </a:lnTo>
                  <a:lnTo>
                    <a:pt x="248794" y="289486"/>
                  </a:lnTo>
                  <a:lnTo>
                    <a:pt x="266946" y="297667"/>
                  </a:lnTo>
                  <a:lnTo>
                    <a:pt x="275963" y="301630"/>
                  </a:lnTo>
                  <a:lnTo>
                    <a:pt x="282792" y="303391"/>
                  </a:lnTo>
                  <a:lnTo>
                    <a:pt x="299312" y="304522"/>
                  </a:lnTo>
                  <a:lnTo>
                    <a:pt x="318367" y="304763"/>
                  </a:lnTo>
                  <a:lnTo>
                    <a:pt x="322215" y="305622"/>
                  </a:lnTo>
                  <a:lnTo>
                    <a:pt x="333142" y="311358"/>
                  </a:lnTo>
                  <a:lnTo>
                    <a:pt x="333759" y="312558"/>
                  </a:lnTo>
                  <a:lnTo>
                    <a:pt x="334443" y="316151"/>
                  </a:lnTo>
                  <a:lnTo>
                    <a:pt x="334943" y="330305"/>
                  </a:lnTo>
                  <a:lnTo>
                    <a:pt x="334988" y="349494"/>
                  </a:lnTo>
                  <a:lnTo>
                    <a:pt x="334143" y="353223"/>
                  </a:lnTo>
                  <a:lnTo>
                    <a:pt x="326703" y="367548"/>
                  </a:lnTo>
                  <a:lnTo>
                    <a:pt x="322841" y="375868"/>
                  </a:lnTo>
                  <a:lnTo>
                    <a:pt x="321125" y="382388"/>
                  </a:lnTo>
                  <a:lnTo>
                    <a:pt x="320159" y="394864"/>
                  </a:lnTo>
                  <a:lnTo>
                    <a:pt x="319832" y="408166"/>
                  </a:lnTo>
                  <a:lnTo>
                    <a:pt x="319787" y="413676"/>
                  </a:lnTo>
                  <a:lnTo>
                    <a:pt x="321469" y="416331"/>
                  </a:lnTo>
                  <a:lnTo>
                    <a:pt x="330233" y="424112"/>
                  </a:lnTo>
                  <a:lnTo>
                    <a:pt x="331819" y="426675"/>
                  </a:lnTo>
                  <a:lnTo>
                    <a:pt x="332877" y="429230"/>
                  </a:lnTo>
                  <a:lnTo>
                    <a:pt x="335275" y="431780"/>
                  </a:lnTo>
                  <a:lnTo>
                    <a:pt x="342456" y="436871"/>
                  </a:lnTo>
                  <a:lnTo>
                    <a:pt x="349033" y="439698"/>
                  </a:lnTo>
                  <a:lnTo>
                    <a:pt x="357496" y="441290"/>
                  </a:lnTo>
                  <a:lnTo>
                    <a:pt x="375742" y="441871"/>
                  </a:lnTo>
                  <a:lnTo>
                    <a:pt x="394597" y="441949"/>
                  </a:lnTo>
                  <a:lnTo>
                    <a:pt x="404098" y="439697"/>
                  </a:lnTo>
                  <a:lnTo>
                    <a:pt x="413119" y="435874"/>
                  </a:lnTo>
                  <a:lnTo>
                    <a:pt x="428067" y="426521"/>
                  </a:lnTo>
                  <a:lnTo>
                    <a:pt x="432602" y="424048"/>
                  </a:lnTo>
                  <a:lnTo>
                    <a:pt x="439899" y="416783"/>
                  </a:lnTo>
                  <a:lnTo>
                    <a:pt x="451481" y="402368"/>
                  </a:lnTo>
                  <a:lnTo>
                    <a:pt x="461923" y="390520"/>
                  </a:lnTo>
                  <a:lnTo>
                    <a:pt x="469591" y="378364"/>
                  </a:lnTo>
                  <a:lnTo>
                    <a:pt x="482309" y="363542"/>
                  </a:lnTo>
                  <a:lnTo>
                    <a:pt x="492471" y="348734"/>
                  </a:lnTo>
                  <a:lnTo>
                    <a:pt x="495012" y="346789"/>
                  </a:lnTo>
                  <a:lnTo>
                    <a:pt x="497552" y="345493"/>
                  </a:lnTo>
                  <a:lnTo>
                    <a:pt x="499245" y="343782"/>
                  </a:lnTo>
                  <a:lnTo>
                    <a:pt x="500374" y="341795"/>
                  </a:lnTo>
                  <a:lnTo>
                    <a:pt x="501126" y="339623"/>
                  </a:lnTo>
                  <a:lnTo>
                    <a:pt x="502475" y="338175"/>
                  </a:lnTo>
                  <a:lnTo>
                    <a:pt x="504221" y="337210"/>
                  </a:lnTo>
                  <a:lnTo>
                    <a:pt x="509060" y="335661"/>
                  </a:lnTo>
                  <a:lnTo>
                    <a:pt x="520753" y="335314"/>
                  </a:lnTo>
                  <a:lnTo>
                    <a:pt x="532178" y="339335"/>
                  </a:lnTo>
                  <a:lnTo>
                    <a:pt x="542243" y="345889"/>
                  </a:lnTo>
                  <a:lnTo>
                    <a:pt x="550587" y="353193"/>
                  </a:lnTo>
                  <a:lnTo>
                    <a:pt x="554075" y="354842"/>
                  </a:lnTo>
                  <a:lnTo>
                    <a:pt x="562466" y="356675"/>
                  </a:lnTo>
                  <a:lnTo>
                    <a:pt x="566229" y="358856"/>
                  </a:lnTo>
                  <a:lnTo>
                    <a:pt x="580608" y="372267"/>
                  </a:lnTo>
                  <a:lnTo>
                    <a:pt x="595457" y="383320"/>
                  </a:lnTo>
                  <a:lnTo>
                    <a:pt x="609160" y="396211"/>
                  </a:lnTo>
                  <a:lnTo>
                    <a:pt x="619442" y="406394"/>
                  </a:lnTo>
                  <a:lnTo>
                    <a:pt x="621145" y="409783"/>
                  </a:lnTo>
                  <a:lnTo>
                    <a:pt x="623038" y="418063"/>
                  </a:lnTo>
                  <a:lnTo>
                    <a:pt x="622696" y="421796"/>
                  </a:lnTo>
                  <a:lnTo>
                    <a:pt x="621621" y="425130"/>
                  </a:lnTo>
                  <a:lnTo>
                    <a:pt x="619016" y="431094"/>
                  </a:lnTo>
                  <a:lnTo>
                    <a:pt x="617859" y="436566"/>
                  </a:lnTo>
                  <a:lnTo>
                    <a:pt x="615086" y="441821"/>
                  </a:lnTo>
                  <a:lnTo>
                    <a:pt x="613161" y="444407"/>
                  </a:lnTo>
                  <a:lnTo>
                    <a:pt x="606508" y="449539"/>
                  </a:lnTo>
                  <a:lnTo>
                    <a:pt x="595499" y="457188"/>
                  </a:lnTo>
                  <a:lnTo>
                    <a:pt x="580713" y="469898"/>
                  </a:lnTo>
                  <a:lnTo>
                    <a:pt x="568570" y="476673"/>
                  </a:lnTo>
                  <a:lnTo>
                    <a:pt x="559235" y="479904"/>
                  </a:lnTo>
                  <a:lnTo>
                    <a:pt x="551106" y="484999"/>
                  </a:lnTo>
                  <a:lnTo>
                    <a:pt x="545907" y="486488"/>
                  </a:lnTo>
                  <a:lnTo>
                    <a:pt x="543335" y="486039"/>
                  </a:lnTo>
                  <a:lnTo>
                    <a:pt x="538219" y="483282"/>
                  </a:lnTo>
                  <a:lnTo>
                    <a:pt x="536517" y="481361"/>
                  </a:lnTo>
                  <a:lnTo>
                    <a:pt x="535383" y="479234"/>
                  </a:lnTo>
                  <a:lnTo>
                    <a:pt x="534121" y="474613"/>
                  </a:lnTo>
                  <a:lnTo>
                    <a:pt x="533245" y="462232"/>
                  </a:lnTo>
                  <a:lnTo>
                    <a:pt x="534047" y="459708"/>
                  </a:lnTo>
                  <a:lnTo>
                    <a:pt x="548352" y="4343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56"/>
            <p:cNvSpPr/>
            <p:nvPr/>
          </p:nvSpPr>
          <p:spPr>
            <a:xfrm>
              <a:off x="3971181" y="4968582"/>
              <a:ext cx="188897" cy="658249"/>
            </a:xfrm>
            <a:custGeom>
              <a:avLst/>
              <a:gdLst/>
              <a:ahLst/>
              <a:cxnLst/>
              <a:rect l="0" t="0" r="0" b="0"/>
              <a:pathLst>
                <a:path w="188897" h="658249">
                  <a:moveTo>
                    <a:pt x="158859" y="14898"/>
                  </a:moveTo>
                  <a:lnTo>
                    <a:pt x="162904" y="10854"/>
                  </a:lnTo>
                  <a:lnTo>
                    <a:pt x="164942" y="9661"/>
                  </a:lnTo>
                  <a:lnTo>
                    <a:pt x="169465" y="8337"/>
                  </a:lnTo>
                  <a:lnTo>
                    <a:pt x="174297" y="5491"/>
                  </a:lnTo>
                  <a:lnTo>
                    <a:pt x="176771" y="3547"/>
                  </a:lnTo>
                  <a:lnTo>
                    <a:pt x="179267" y="2251"/>
                  </a:lnTo>
                  <a:lnTo>
                    <a:pt x="184298" y="810"/>
                  </a:lnTo>
                  <a:lnTo>
                    <a:pt x="187846" y="0"/>
                  </a:lnTo>
                  <a:lnTo>
                    <a:pt x="188343" y="733"/>
                  </a:lnTo>
                  <a:lnTo>
                    <a:pt x="188896" y="3804"/>
                  </a:lnTo>
                  <a:lnTo>
                    <a:pt x="188197" y="4962"/>
                  </a:lnTo>
                  <a:lnTo>
                    <a:pt x="186885" y="5734"/>
                  </a:lnTo>
                  <a:lnTo>
                    <a:pt x="185162" y="6249"/>
                  </a:lnTo>
                  <a:lnTo>
                    <a:pt x="180991" y="9079"/>
                  </a:lnTo>
                  <a:lnTo>
                    <a:pt x="178694" y="11018"/>
                  </a:lnTo>
                  <a:lnTo>
                    <a:pt x="177162" y="13158"/>
                  </a:lnTo>
                  <a:lnTo>
                    <a:pt x="175460" y="17794"/>
                  </a:lnTo>
                  <a:lnTo>
                    <a:pt x="174368" y="34599"/>
                  </a:lnTo>
                  <a:lnTo>
                    <a:pt x="173332" y="53473"/>
                  </a:lnTo>
                  <a:lnTo>
                    <a:pt x="168886" y="71860"/>
                  </a:lnTo>
                  <a:lnTo>
                    <a:pt x="167549" y="88757"/>
                  </a:lnTo>
                  <a:lnTo>
                    <a:pt x="164696" y="107555"/>
                  </a:lnTo>
                  <a:lnTo>
                    <a:pt x="155967" y="151264"/>
                  </a:lnTo>
                  <a:lnTo>
                    <a:pt x="152697" y="163382"/>
                  </a:lnTo>
                  <a:lnTo>
                    <a:pt x="148825" y="175694"/>
                  </a:lnTo>
                  <a:lnTo>
                    <a:pt x="144550" y="188135"/>
                  </a:lnTo>
                  <a:lnTo>
                    <a:pt x="140853" y="200663"/>
                  </a:lnTo>
                  <a:lnTo>
                    <a:pt x="137541" y="213248"/>
                  </a:lnTo>
                  <a:lnTo>
                    <a:pt x="134487" y="225871"/>
                  </a:lnTo>
                  <a:lnTo>
                    <a:pt x="130758" y="238520"/>
                  </a:lnTo>
                  <a:lnTo>
                    <a:pt x="126578" y="251187"/>
                  </a:lnTo>
                  <a:lnTo>
                    <a:pt x="122098" y="263863"/>
                  </a:lnTo>
                  <a:lnTo>
                    <a:pt x="118265" y="276549"/>
                  </a:lnTo>
                  <a:lnTo>
                    <a:pt x="114864" y="289239"/>
                  </a:lnTo>
                  <a:lnTo>
                    <a:pt x="111748" y="301932"/>
                  </a:lnTo>
                  <a:lnTo>
                    <a:pt x="107979" y="315474"/>
                  </a:lnTo>
                  <a:lnTo>
                    <a:pt x="99274" y="344067"/>
                  </a:lnTo>
                  <a:lnTo>
                    <a:pt x="94583" y="357958"/>
                  </a:lnTo>
                  <a:lnTo>
                    <a:pt x="84854" y="384680"/>
                  </a:lnTo>
                  <a:lnTo>
                    <a:pt x="80735" y="397733"/>
                  </a:lnTo>
                  <a:lnTo>
                    <a:pt x="77143" y="410668"/>
                  </a:lnTo>
                  <a:lnTo>
                    <a:pt x="73902" y="423525"/>
                  </a:lnTo>
                  <a:lnTo>
                    <a:pt x="70048" y="436329"/>
                  </a:lnTo>
                  <a:lnTo>
                    <a:pt x="65785" y="449099"/>
                  </a:lnTo>
                  <a:lnTo>
                    <a:pt x="61249" y="461845"/>
                  </a:lnTo>
                  <a:lnTo>
                    <a:pt x="57379" y="473730"/>
                  </a:lnTo>
                  <a:lnTo>
                    <a:pt x="53952" y="485039"/>
                  </a:lnTo>
                  <a:lnTo>
                    <a:pt x="47887" y="506636"/>
                  </a:lnTo>
                  <a:lnTo>
                    <a:pt x="31928" y="567682"/>
                  </a:lnTo>
                  <a:lnTo>
                    <a:pt x="26809" y="584853"/>
                  </a:lnTo>
                  <a:lnTo>
                    <a:pt x="23970" y="600952"/>
                  </a:lnTo>
                  <a:lnTo>
                    <a:pt x="21862" y="615726"/>
                  </a:lnTo>
                  <a:lnTo>
                    <a:pt x="16762" y="632717"/>
                  </a:lnTo>
                  <a:lnTo>
                    <a:pt x="15271" y="640286"/>
                  </a:lnTo>
                  <a:lnTo>
                    <a:pt x="12351" y="646473"/>
                  </a:lnTo>
                  <a:lnTo>
                    <a:pt x="10387" y="649308"/>
                  </a:lnTo>
                  <a:lnTo>
                    <a:pt x="8205" y="654716"/>
                  </a:lnTo>
                  <a:lnTo>
                    <a:pt x="7623" y="657344"/>
                  </a:lnTo>
                  <a:lnTo>
                    <a:pt x="6388" y="658248"/>
                  </a:lnTo>
                  <a:lnTo>
                    <a:pt x="4719" y="658005"/>
                  </a:lnTo>
                  <a:lnTo>
                    <a:pt x="2759" y="656996"/>
                  </a:lnTo>
                  <a:lnTo>
                    <a:pt x="1452" y="655476"/>
                  </a:lnTo>
                  <a:lnTo>
                    <a:pt x="581" y="653617"/>
                  </a:lnTo>
                  <a:lnTo>
                    <a:pt x="0" y="651530"/>
                  </a:lnTo>
                  <a:lnTo>
                    <a:pt x="460" y="649293"/>
                  </a:lnTo>
                  <a:lnTo>
                    <a:pt x="5152" y="640405"/>
                  </a:lnTo>
                  <a:lnTo>
                    <a:pt x="9547" y="629028"/>
                  </a:lnTo>
                  <a:lnTo>
                    <a:pt x="12065" y="613247"/>
                  </a:lnTo>
                  <a:lnTo>
                    <a:pt x="14031" y="594944"/>
                  </a:lnTo>
                  <a:lnTo>
                    <a:pt x="15740" y="585322"/>
                  </a:lnTo>
                  <a:lnTo>
                    <a:pt x="21699" y="55591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57"/>
            <p:cNvSpPr/>
            <p:nvPr/>
          </p:nvSpPr>
          <p:spPr>
            <a:xfrm>
              <a:off x="4290060" y="4930140"/>
              <a:ext cx="137134" cy="525199"/>
            </a:xfrm>
            <a:custGeom>
              <a:avLst/>
              <a:gdLst/>
              <a:ahLst/>
              <a:cxnLst/>
              <a:rect l="0" t="0" r="0" b="0"/>
              <a:pathLst>
                <a:path w="137134" h="525199">
                  <a:moveTo>
                    <a:pt x="129540" y="0"/>
                  </a:moveTo>
                  <a:lnTo>
                    <a:pt x="133585" y="0"/>
                  </a:lnTo>
                  <a:lnTo>
                    <a:pt x="134777" y="847"/>
                  </a:lnTo>
                  <a:lnTo>
                    <a:pt x="135571" y="2258"/>
                  </a:lnTo>
                  <a:lnTo>
                    <a:pt x="136454" y="6084"/>
                  </a:lnTo>
                  <a:lnTo>
                    <a:pt x="137098" y="20408"/>
                  </a:lnTo>
                  <a:lnTo>
                    <a:pt x="137133" y="25439"/>
                  </a:lnTo>
                  <a:lnTo>
                    <a:pt x="134890" y="32756"/>
                  </a:lnTo>
                  <a:lnTo>
                    <a:pt x="131071" y="42498"/>
                  </a:lnTo>
                  <a:lnTo>
                    <a:pt x="124162" y="62263"/>
                  </a:lnTo>
                  <a:lnTo>
                    <a:pt x="119247" y="76779"/>
                  </a:lnTo>
                  <a:lnTo>
                    <a:pt x="116752" y="85900"/>
                  </a:lnTo>
                  <a:lnTo>
                    <a:pt x="114241" y="96213"/>
                  </a:lnTo>
                  <a:lnTo>
                    <a:pt x="106663" y="128697"/>
                  </a:lnTo>
                  <a:lnTo>
                    <a:pt x="104128" y="139138"/>
                  </a:lnTo>
                  <a:lnTo>
                    <a:pt x="99055" y="162028"/>
                  </a:lnTo>
                  <a:lnTo>
                    <a:pt x="96517" y="174059"/>
                  </a:lnTo>
                  <a:lnTo>
                    <a:pt x="93131" y="186313"/>
                  </a:lnTo>
                  <a:lnTo>
                    <a:pt x="89180" y="198715"/>
                  </a:lnTo>
                  <a:lnTo>
                    <a:pt x="84854" y="211217"/>
                  </a:lnTo>
                  <a:lnTo>
                    <a:pt x="81122" y="223785"/>
                  </a:lnTo>
                  <a:lnTo>
                    <a:pt x="77789" y="236397"/>
                  </a:lnTo>
                  <a:lnTo>
                    <a:pt x="71826" y="261699"/>
                  </a:lnTo>
                  <a:lnTo>
                    <a:pt x="61100" y="312436"/>
                  </a:lnTo>
                  <a:lnTo>
                    <a:pt x="48279" y="375075"/>
                  </a:lnTo>
                  <a:lnTo>
                    <a:pt x="40645" y="407937"/>
                  </a:lnTo>
                  <a:lnTo>
                    <a:pt x="35563" y="428814"/>
                  </a:lnTo>
                  <a:lnTo>
                    <a:pt x="33021" y="438276"/>
                  </a:lnTo>
                  <a:lnTo>
                    <a:pt x="27941" y="455563"/>
                  </a:lnTo>
                  <a:lnTo>
                    <a:pt x="25118" y="469455"/>
                  </a:lnTo>
                  <a:lnTo>
                    <a:pt x="23017" y="481273"/>
                  </a:lnTo>
                  <a:lnTo>
                    <a:pt x="19261" y="492171"/>
                  </a:lnTo>
                  <a:lnTo>
                    <a:pt x="16432" y="507825"/>
                  </a:lnTo>
                  <a:lnTo>
                    <a:pt x="15593" y="519144"/>
                  </a:lnTo>
                  <a:lnTo>
                    <a:pt x="14629" y="521356"/>
                  </a:lnTo>
                  <a:lnTo>
                    <a:pt x="13139" y="522831"/>
                  </a:lnTo>
                  <a:lnTo>
                    <a:pt x="8710" y="525198"/>
                  </a:lnTo>
                  <a:lnTo>
                    <a:pt x="8347" y="523698"/>
                  </a:lnTo>
                  <a:lnTo>
                    <a:pt x="7716" y="508562"/>
                  </a:lnTo>
                  <a:lnTo>
                    <a:pt x="7648" y="492456"/>
                  </a:lnTo>
                  <a:lnTo>
                    <a:pt x="5374" y="478797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358"/>
            <p:cNvSpPr/>
            <p:nvPr/>
          </p:nvSpPr>
          <p:spPr>
            <a:xfrm>
              <a:off x="4099560" y="5181600"/>
              <a:ext cx="304801" cy="22767"/>
            </a:xfrm>
            <a:custGeom>
              <a:avLst/>
              <a:gdLst/>
              <a:ahLst/>
              <a:cxnLst/>
              <a:rect l="0" t="0" r="0" b="0"/>
              <a:pathLst>
                <a:path w="304801" h="22767">
                  <a:moveTo>
                    <a:pt x="0" y="0"/>
                  </a:moveTo>
                  <a:lnTo>
                    <a:pt x="4045" y="4045"/>
                  </a:lnTo>
                  <a:lnTo>
                    <a:pt x="5237" y="6083"/>
                  </a:lnTo>
                  <a:lnTo>
                    <a:pt x="6032" y="8289"/>
                  </a:lnTo>
                  <a:lnTo>
                    <a:pt x="6561" y="10606"/>
                  </a:lnTo>
                  <a:lnTo>
                    <a:pt x="7761" y="12150"/>
                  </a:lnTo>
                  <a:lnTo>
                    <a:pt x="9407" y="13181"/>
                  </a:lnTo>
                  <a:lnTo>
                    <a:pt x="11351" y="13867"/>
                  </a:lnTo>
                  <a:lnTo>
                    <a:pt x="14342" y="14325"/>
                  </a:lnTo>
                  <a:lnTo>
                    <a:pt x="22179" y="14833"/>
                  </a:lnTo>
                  <a:lnTo>
                    <a:pt x="29048" y="15060"/>
                  </a:lnTo>
                  <a:lnTo>
                    <a:pt x="32066" y="15120"/>
                  </a:lnTo>
                  <a:lnTo>
                    <a:pt x="36617" y="16007"/>
                  </a:lnTo>
                  <a:lnTo>
                    <a:pt x="42191" y="17444"/>
                  </a:lnTo>
                  <a:lnTo>
                    <a:pt x="48447" y="19250"/>
                  </a:lnTo>
                  <a:lnTo>
                    <a:pt x="55158" y="20453"/>
                  </a:lnTo>
                  <a:lnTo>
                    <a:pt x="62172" y="21255"/>
                  </a:lnTo>
                  <a:lnTo>
                    <a:pt x="69388" y="21790"/>
                  </a:lnTo>
                  <a:lnTo>
                    <a:pt x="76739" y="22147"/>
                  </a:lnTo>
                  <a:lnTo>
                    <a:pt x="91680" y="22543"/>
                  </a:lnTo>
                  <a:lnTo>
                    <a:pt x="118416" y="22766"/>
                  </a:lnTo>
                  <a:lnTo>
                    <a:pt x="128051" y="21951"/>
                  </a:lnTo>
                  <a:lnTo>
                    <a:pt x="137861" y="20561"/>
                  </a:lnTo>
                  <a:lnTo>
                    <a:pt x="147787" y="18787"/>
                  </a:lnTo>
                  <a:lnTo>
                    <a:pt x="158638" y="17605"/>
                  </a:lnTo>
                  <a:lnTo>
                    <a:pt x="170105" y="16816"/>
                  </a:lnTo>
                  <a:lnTo>
                    <a:pt x="193289" y="15940"/>
                  </a:lnTo>
                  <a:lnTo>
                    <a:pt x="214882" y="15552"/>
                  </a:lnTo>
                  <a:lnTo>
                    <a:pt x="224535" y="14601"/>
                  </a:lnTo>
                  <a:lnTo>
                    <a:pt x="233510" y="13121"/>
                  </a:lnTo>
                  <a:lnTo>
                    <a:pt x="251102" y="9218"/>
                  </a:lnTo>
                  <a:lnTo>
                    <a:pt x="270210" y="4662"/>
                  </a:lnTo>
                  <a:lnTo>
                    <a:pt x="278353" y="3108"/>
                  </a:lnTo>
                  <a:lnTo>
                    <a:pt x="285475" y="2072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359"/>
            <p:cNvSpPr/>
            <p:nvPr/>
          </p:nvSpPr>
          <p:spPr>
            <a:xfrm>
              <a:off x="4321762" y="4945942"/>
              <a:ext cx="692199" cy="395668"/>
            </a:xfrm>
            <a:custGeom>
              <a:avLst/>
              <a:gdLst/>
              <a:ahLst/>
              <a:cxnLst/>
              <a:rect l="0" t="0" r="0" b="0"/>
              <a:pathLst>
                <a:path w="692199" h="395668">
                  <a:moveTo>
                    <a:pt x="174038" y="235658"/>
                  </a:moveTo>
                  <a:lnTo>
                    <a:pt x="181344" y="235658"/>
                  </a:lnTo>
                  <a:lnTo>
                    <a:pt x="177520" y="231613"/>
                  </a:lnTo>
                  <a:lnTo>
                    <a:pt x="176360" y="229575"/>
                  </a:lnTo>
                  <a:lnTo>
                    <a:pt x="174344" y="221791"/>
                  </a:lnTo>
                  <a:lnTo>
                    <a:pt x="174065" y="209933"/>
                  </a:lnTo>
                  <a:lnTo>
                    <a:pt x="173209" y="207501"/>
                  </a:lnTo>
                  <a:lnTo>
                    <a:pt x="168806" y="200033"/>
                  </a:lnTo>
                  <a:lnTo>
                    <a:pt x="167479" y="194989"/>
                  </a:lnTo>
                  <a:lnTo>
                    <a:pt x="165433" y="193306"/>
                  </a:lnTo>
                  <a:lnTo>
                    <a:pt x="162375" y="192184"/>
                  </a:lnTo>
                  <a:lnTo>
                    <a:pt x="158642" y="191435"/>
                  </a:lnTo>
                  <a:lnTo>
                    <a:pt x="152237" y="188346"/>
                  </a:lnTo>
                  <a:lnTo>
                    <a:pt x="149344" y="186336"/>
                  </a:lnTo>
                  <a:lnTo>
                    <a:pt x="145722" y="185843"/>
                  </a:lnTo>
                  <a:lnTo>
                    <a:pt x="127742" y="188878"/>
                  </a:lnTo>
                  <a:lnTo>
                    <a:pt x="117902" y="190314"/>
                  </a:lnTo>
                  <a:lnTo>
                    <a:pt x="97788" y="195876"/>
                  </a:lnTo>
                  <a:lnTo>
                    <a:pt x="92724" y="196437"/>
                  </a:lnTo>
                  <a:lnTo>
                    <a:pt x="87655" y="198504"/>
                  </a:lnTo>
                  <a:lnTo>
                    <a:pt x="67353" y="211731"/>
                  </a:lnTo>
                  <a:lnTo>
                    <a:pt x="47037" y="222747"/>
                  </a:lnTo>
                  <a:lnTo>
                    <a:pt x="39135" y="230202"/>
                  </a:lnTo>
                  <a:lnTo>
                    <a:pt x="35843" y="234561"/>
                  </a:lnTo>
                  <a:lnTo>
                    <a:pt x="27669" y="241662"/>
                  </a:lnTo>
                  <a:lnTo>
                    <a:pt x="23119" y="244740"/>
                  </a:lnTo>
                  <a:lnTo>
                    <a:pt x="15805" y="252677"/>
                  </a:lnTo>
                  <a:lnTo>
                    <a:pt x="10579" y="261002"/>
                  </a:lnTo>
                  <a:lnTo>
                    <a:pt x="6790" y="270449"/>
                  </a:lnTo>
                  <a:lnTo>
                    <a:pt x="1528" y="278610"/>
                  </a:lnTo>
                  <a:lnTo>
                    <a:pt x="0" y="283817"/>
                  </a:lnTo>
                  <a:lnTo>
                    <a:pt x="440" y="286391"/>
                  </a:lnTo>
                  <a:lnTo>
                    <a:pt x="4970" y="296605"/>
                  </a:lnTo>
                  <a:lnTo>
                    <a:pt x="5446" y="299149"/>
                  </a:lnTo>
                  <a:lnTo>
                    <a:pt x="6610" y="300845"/>
                  </a:lnTo>
                  <a:lnTo>
                    <a:pt x="8233" y="301976"/>
                  </a:lnTo>
                  <a:lnTo>
                    <a:pt x="10161" y="302730"/>
                  </a:lnTo>
                  <a:lnTo>
                    <a:pt x="19340" y="309177"/>
                  </a:lnTo>
                  <a:lnTo>
                    <a:pt x="24285" y="310667"/>
                  </a:lnTo>
                  <a:lnTo>
                    <a:pt x="26790" y="310217"/>
                  </a:lnTo>
                  <a:lnTo>
                    <a:pt x="34359" y="306386"/>
                  </a:lnTo>
                  <a:lnTo>
                    <a:pt x="39427" y="305193"/>
                  </a:lnTo>
                  <a:lnTo>
                    <a:pt x="44502" y="302405"/>
                  </a:lnTo>
                  <a:lnTo>
                    <a:pt x="57199" y="291296"/>
                  </a:lnTo>
                  <a:lnTo>
                    <a:pt x="72438" y="276277"/>
                  </a:lnTo>
                  <a:lnTo>
                    <a:pt x="85138" y="263595"/>
                  </a:lnTo>
                  <a:lnTo>
                    <a:pt x="86831" y="261056"/>
                  </a:lnTo>
                  <a:lnTo>
                    <a:pt x="90061" y="253438"/>
                  </a:lnTo>
                  <a:lnTo>
                    <a:pt x="97807" y="243317"/>
                  </a:lnTo>
                  <a:lnTo>
                    <a:pt x="97838" y="287661"/>
                  </a:lnTo>
                  <a:lnTo>
                    <a:pt x="98685" y="291493"/>
                  </a:lnTo>
                  <a:lnTo>
                    <a:pt x="103921" y="301778"/>
                  </a:lnTo>
                  <a:lnTo>
                    <a:pt x="108444" y="310483"/>
                  </a:lnTo>
                  <a:lnTo>
                    <a:pt x="115750" y="320858"/>
                  </a:lnTo>
                  <a:lnTo>
                    <a:pt x="123014" y="326583"/>
                  </a:lnTo>
                  <a:lnTo>
                    <a:pt x="127322" y="329294"/>
                  </a:lnTo>
                  <a:lnTo>
                    <a:pt x="136624" y="332308"/>
                  </a:lnTo>
                  <a:lnTo>
                    <a:pt x="146403" y="334493"/>
                  </a:lnTo>
                  <a:lnTo>
                    <a:pt x="161429" y="339637"/>
                  </a:lnTo>
                  <a:lnTo>
                    <a:pt x="171539" y="341138"/>
                  </a:lnTo>
                  <a:lnTo>
                    <a:pt x="181676" y="339547"/>
                  </a:lnTo>
                  <a:lnTo>
                    <a:pt x="191826" y="336864"/>
                  </a:lnTo>
                  <a:lnTo>
                    <a:pt x="207907" y="334507"/>
                  </a:lnTo>
                  <a:lnTo>
                    <a:pt x="221264" y="330955"/>
                  </a:lnTo>
                  <a:lnTo>
                    <a:pt x="235667" y="324297"/>
                  </a:lnTo>
                  <a:lnTo>
                    <a:pt x="255799" y="313286"/>
                  </a:lnTo>
                  <a:lnTo>
                    <a:pt x="277003" y="302404"/>
                  </a:lnTo>
                  <a:lnTo>
                    <a:pt x="306419" y="287601"/>
                  </a:lnTo>
                  <a:lnTo>
                    <a:pt x="327280" y="279176"/>
                  </a:lnTo>
                  <a:lnTo>
                    <a:pt x="351848" y="268745"/>
                  </a:lnTo>
                  <a:lnTo>
                    <a:pt x="372067" y="261924"/>
                  </a:lnTo>
                  <a:lnTo>
                    <a:pt x="389159" y="258681"/>
                  </a:lnTo>
                  <a:lnTo>
                    <a:pt x="399752" y="254922"/>
                  </a:lnTo>
                  <a:lnTo>
                    <a:pt x="404100" y="254427"/>
                  </a:lnTo>
                  <a:lnTo>
                    <a:pt x="407846" y="254944"/>
                  </a:lnTo>
                  <a:lnTo>
                    <a:pt x="411190" y="256135"/>
                  </a:lnTo>
                  <a:lnTo>
                    <a:pt x="417163" y="259717"/>
                  </a:lnTo>
                  <a:lnTo>
                    <a:pt x="427897" y="268915"/>
                  </a:lnTo>
                  <a:lnTo>
                    <a:pt x="429637" y="271376"/>
                  </a:lnTo>
                  <a:lnTo>
                    <a:pt x="431571" y="276368"/>
                  </a:lnTo>
                  <a:lnTo>
                    <a:pt x="432813" y="286472"/>
                  </a:lnTo>
                  <a:lnTo>
                    <a:pt x="433058" y="296621"/>
                  </a:lnTo>
                  <a:lnTo>
                    <a:pt x="433078" y="299160"/>
                  </a:lnTo>
                  <a:lnTo>
                    <a:pt x="430842" y="306496"/>
                  </a:lnTo>
                  <a:lnTo>
                    <a:pt x="427874" y="314555"/>
                  </a:lnTo>
                  <a:lnTo>
                    <a:pt x="426554" y="320959"/>
                  </a:lnTo>
                  <a:lnTo>
                    <a:pt x="424509" y="323852"/>
                  </a:lnTo>
                  <a:lnTo>
                    <a:pt x="415233" y="331969"/>
                  </a:lnTo>
                  <a:lnTo>
                    <a:pt x="413575" y="334579"/>
                  </a:lnTo>
                  <a:lnTo>
                    <a:pt x="412469" y="337165"/>
                  </a:lnTo>
                  <a:lnTo>
                    <a:pt x="402823" y="348896"/>
                  </a:lnTo>
                  <a:lnTo>
                    <a:pt x="399375" y="351790"/>
                  </a:lnTo>
                  <a:lnTo>
                    <a:pt x="377241" y="363153"/>
                  </a:lnTo>
                  <a:lnTo>
                    <a:pt x="367832" y="369578"/>
                  </a:lnTo>
                  <a:lnTo>
                    <a:pt x="346668" y="377770"/>
                  </a:lnTo>
                  <a:lnTo>
                    <a:pt x="337324" y="379647"/>
                  </a:lnTo>
                  <a:lnTo>
                    <a:pt x="323994" y="380334"/>
                  </a:lnTo>
                  <a:lnTo>
                    <a:pt x="322268" y="381215"/>
                  </a:lnTo>
                  <a:lnTo>
                    <a:pt x="321119" y="382650"/>
                  </a:lnTo>
                  <a:lnTo>
                    <a:pt x="319272" y="386989"/>
                  </a:lnTo>
                  <a:lnTo>
                    <a:pt x="319121" y="386499"/>
                  </a:lnTo>
                  <a:lnTo>
                    <a:pt x="318953" y="383696"/>
                  </a:lnTo>
                  <a:lnTo>
                    <a:pt x="319755" y="381763"/>
                  </a:lnTo>
                  <a:lnTo>
                    <a:pt x="325390" y="374163"/>
                  </a:lnTo>
                  <a:lnTo>
                    <a:pt x="334218" y="365126"/>
                  </a:lnTo>
                  <a:lnTo>
                    <a:pt x="377665" y="321591"/>
                  </a:lnTo>
                  <a:lnTo>
                    <a:pt x="387589" y="309411"/>
                  </a:lnTo>
                  <a:lnTo>
                    <a:pt x="392605" y="302607"/>
                  </a:lnTo>
                  <a:lnTo>
                    <a:pt x="402694" y="290530"/>
                  </a:lnTo>
                  <a:lnTo>
                    <a:pt x="412823" y="278673"/>
                  </a:lnTo>
                  <a:lnTo>
                    <a:pt x="417895" y="271954"/>
                  </a:lnTo>
                  <a:lnTo>
                    <a:pt x="428046" y="257716"/>
                  </a:lnTo>
                  <a:lnTo>
                    <a:pt x="438202" y="242922"/>
                  </a:lnTo>
                  <a:lnTo>
                    <a:pt x="442434" y="234574"/>
                  </a:lnTo>
                  <a:lnTo>
                    <a:pt x="446101" y="225622"/>
                  </a:lnTo>
                  <a:lnTo>
                    <a:pt x="449394" y="216267"/>
                  </a:lnTo>
                  <a:lnTo>
                    <a:pt x="453282" y="207491"/>
                  </a:lnTo>
                  <a:lnTo>
                    <a:pt x="457568" y="199101"/>
                  </a:lnTo>
                  <a:lnTo>
                    <a:pt x="462118" y="190966"/>
                  </a:lnTo>
                  <a:lnTo>
                    <a:pt x="466845" y="183003"/>
                  </a:lnTo>
                  <a:lnTo>
                    <a:pt x="476612" y="167383"/>
                  </a:lnTo>
                  <a:lnTo>
                    <a:pt x="480741" y="158814"/>
                  </a:lnTo>
                  <a:lnTo>
                    <a:pt x="484340" y="149716"/>
                  </a:lnTo>
                  <a:lnTo>
                    <a:pt x="519467" y="45186"/>
                  </a:lnTo>
                  <a:lnTo>
                    <a:pt x="522295" y="34446"/>
                  </a:lnTo>
                  <a:lnTo>
                    <a:pt x="524400" y="26004"/>
                  </a:lnTo>
                  <a:lnTo>
                    <a:pt x="528156" y="16607"/>
                  </a:lnTo>
                  <a:lnTo>
                    <a:pt x="530986" y="5842"/>
                  </a:lnTo>
                  <a:lnTo>
                    <a:pt x="531825" y="1335"/>
                  </a:lnTo>
                  <a:lnTo>
                    <a:pt x="531096" y="703"/>
                  </a:lnTo>
                  <a:lnTo>
                    <a:pt x="528028" y="0"/>
                  </a:lnTo>
                  <a:lnTo>
                    <a:pt x="526872" y="659"/>
                  </a:lnTo>
                  <a:lnTo>
                    <a:pt x="526101" y="1946"/>
                  </a:lnTo>
                  <a:lnTo>
                    <a:pt x="522757" y="10059"/>
                  </a:lnTo>
                  <a:lnTo>
                    <a:pt x="520818" y="14139"/>
                  </a:lnTo>
                  <a:lnTo>
                    <a:pt x="514147" y="23187"/>
                  </a:lnTo>
                  <a:lnTo>
                    <a:pt x="509997" y="27971"/>
                  </a:lnTo>
                  <a:lnTo>
                    <a:pt x="503129" y="40059"/>
                  </a:lnTo>
                  <a:lnTo>
                    <a:pt x="500113" y="46839"/>
                  </a:lnTo>
                  <a:lnTo>
                    <a:pt x="497254" y="53899"/>
                  </a:lnTo>
                  <a:lnTo>
                    <a:pt x="491821" y="68516"/>
                  </a:lnTo>
                  <a:lnTo>
                    <a:pt x="489187" y="76817"/>
                  </a:lnTo>
                  <a:lnTo>
                    <a:pt x="484002" y="95071"/>
                  </a:lnTo>
                  <a:lnTo>
                    <a:pt x="480588" y="104680"/>
                  </a:lnTo>
                  <a:lnTo>
                    <a:pt x="476618" y="114473"/>
                  </a:lnTo>
                  <a:lnTo>
                    <a:pt x="472278" y="124387"/>
                  </a:lnTo>
                  <a:lnTo>
                    <a:pt x="468538" y="135231"/>
                  </a:lnTo>
                  <a:lnTo>
                    <a:pt x="465198" y="146694"/>
                  </a:lnTo>
                  <a:lnTo>
                    <a:pt x="462125" y="158569"/>
                  </a:lnTo>
                  <a:lnTo>
                    <a:pt x="458383" y="169872"/>
                  </a:lnTo>
                  <a:lnTo>
                    <a:pt x="454194" y="180794"/>
                  </a:lnTo>
                  <a:lnTo>
                    <a:pt x="449709" y="191461"/>
                  </a:lnTo>
                  <a:lnTo>
                    <a:pt x="445872" y="201960"/>
                  </a:lnTo>
                  <a:lnTo>
                    <a:pt x="442468" y="212346"/>
                  </a:lnTo>
                  <a:lnTo>
                    <a:pt x="439351" y="222657"/>
                  </a:lnTo>
                  <a:lnTo>
                    <a:pt x="433630" y="243144"/>
                  </a:lnTo>
                  <a:lnTo>
                    <a:pt x="430920" y="253349"/>
                  </a:lnTo>
                  <a:lnTo>
                    <a:pt x="427419" y="262692"/>
                  </a:lnTo>
                  <a:lnTo>
                    <a:pt x="423393" y="271460"/>
                  </a:lnTo>
                  <a:lnTo>
                    <a:pt x="419015" y="279846"/>
                  </a:lnTo>
                  <a:lnTo>
                    <a:pt x="415249" y="287977"/>
                  </a:lnTo>
                  <a:lnTo>
                    <a:pt x="411892" y="295937"/>
                  </a:lnTo>
                  <a:lnTo>
                    <a:pt x="408808" y="303784"/>
                  </a:lnTo>
                  <a:lnTo>
                    <a:pt x="403122" y="319276"/>
                  </a:lnTo>
                  <a:lnTo>
                    <a:pt x="400421" y="326964"/>
                  </a:lnTo>
                  <a:lnTo>
                    <a:pt x="397419" y="337763"/>
                  </a:lnTo>
                  <a:lnTo>
                    <a:pt x="395238" y="346231"/>
                  </a:lnTo>
                  <a:lnTo>
                    <a:pt x="391447" y="355639"/>
                  </a:lnTo>
                  <a:lnTo>
                    <a:pt x="389251" y="358825"/>
                  </a:lnTo>
                  <a:lnTo>
                    <a:pt x="386940" y="360950"/>
                  </a:lnTo>
                  <a:lnTo>
                    <a:pt x="384553" y="362366"/>
                  </a:lnTo>
                  <a:lnTo>
                    <a:pt x="382961" y="364157"/>
                  </a:lnTo>
                  <a:lnTo>
                    <a:pt x="381901" y="366197"/>
                  </a:lnTo>
                  <a:lnTo>
                    <a:pt x="379903" y="372431"/>
                  </a:lnTo>
                  <a:lnTo>
                    <a:pt x="383860" y="368658"/>
                  </a:lnTo>
                  <a:lnTo>
                    <a:pt x="385040" y="366658"/>
                  </a:lnTo>
                  <a:lnTo>
                    <a:pt x="387546" y="359798"/>
                  </a:lnTo>
                  <a:lnTo>
                    <a:pt x="395549" y="347637"/>
                  </a:lnTo>
                  <a:lnTo>
                    <a:pt x="402796" y="336288"/>
                  </a:lnTo>
                  <a:lnTo>
                    <a:pt x="410305" y="325306"/>
                  </a:lnTo>
                  <a:lnTo>
                    <a:pt x="417891" y="313585"/>
                  </a:lnTo>
                  <a:lnTo>
                    <a:pt x="427760" y="302492"/>
                  </a:lnTo>
                  <a:lnTo>
                    <a:pt x="442220" y="287618"/>
                  </a:lnTo>
                  <a:lnTo>
                    <a:pt x="461870" y="273910"/>
                  </a:lnTo>
                  <a:lnTo>
                    <a:pt x="464986" y="271320"/>
                  </a:lnTo>
                  <a:lnTo>
                    <a:pt x="468757" y="269593"/>
                  </a:lnTo>
                  <a:lnTo>
                    <a:pt x="481307" y="267162"/>
                  </a:lnTo>
                  <a:lnTo>
                    <a:pt x="499775" y="266228"/>
                  </a:lnTo>
                  <a:lnTo>
                    <a:pt x="550695" y="266138"/>
                  </a:lnTo>
                  <a:lnTo>
                    <a:pt x="552144" y="266984"/>
                  </a:lnTo>
                  <a:lnTo>
                    <a:pt x="553108" y="268396"/>
                  </a:lnTo>
                  <a:lnTo>
                    <a:pt x="553751" y="270183"/>
                  </a:lnTo>
                  <a:lnTo>
                    <a:pt x="556724" y="274427"/>
                  </a:lnTo>
                  <a:lnTo>
                    <a:pt x="558702" y="276744"/>
                  </a:lnTo>
                  <a:lnTo>
                    <a:pt x="560021" y="279135"/>
                  </a:lnTo>
                  <a:lnTo>
                    <a:pt x="561486" y="284050"/>
                  </a:lnTo>
                  <a:lnTo>
                    <a:pt x="561030" y="286546"/>
                  </a:lnTo>
                  <a:lnTo>
                    <a:pt x="558266" y="291577"/>
                  </a:lnTo>
                  <a:lnTo>
                    <a:pt x="549592" y="301706"/>
                  </a:lnTo>
                  <a:lnTo>
                    <a:pt x="539726" y="311860"/>
                  </a:lnTo>
                  <a:lnTo>
                    <a:pt x="525579" y="326064"/>
                  </a:lnTo>
                  <a:lnTo>
                    <a:pt x="511408" y="336199"/>
                  </a:lnTo>
                  <a:lnTo>
                    <a:pt x="503756" y="339609"/>
                  </a:lnTo>
                  <a:lnTo>
                    <a:pt x="492430" y="343787"/>
                  </a:lnTo>
                  <a:lnTo>
                    <a:pt x="483186" y="347216"/>
                  </a:lnTo>
                  <a:lnTo>
                    <a:pt x="463454" y="351674"/>
                  </a:lnTo>
                  <a:lnTo>
                    <a:pt x="450573" y="355829"/>
                  </a:lnTo>
                  <a:lnTo>
                    <a:pt x="433313" y="357424"/>
                  </a:lnTo>
                  <a:lnTo>
                    <a:pt x="417983" y="357578"/>
                  </a:lnTo>
                  <a:lnTo>
                    <a:pt x="421954" y="361623"/>
                  </a:lnTo>
                  <a:lnTo>
                    <a:pt x="423982" y="362815"/>
                  </a:lnTo>
                  <a:lnTo>
                    <a:pt x="428493" y="364139"/>
                  </a:lnTo>
                  <a:lnTo>
                    <a:pt x="439135" y="365835"/>
                  </a:lnTo>
                  <a:lnTo>
                    <a:pt x="451928" y="370373"/>
                  </a:lnTo>
                  <a:lnTo>
                    <a:pt x="467290" y="372940"/>
                  </a:lnTo>
                  <a:lnTo>
                    <a:pt x="506229" y="383328"/>
                  </a:lnTo>
                  <a:lnTo>
                    <a:pt x="523185" y="388214"/>
                  </a:lnTo>
                  <a:lnTo>
                    <a:pt x="540035" y="392360"/>
                  </a:lnTo>
                  <a:lnTo>
                    <a:pt x="558812" y="394204"/>
                  </a:lnTo>
                  <a:lnTo>
                    <a:pt x="578447" y="395023"/>
                  </a:lnTo>
                  <a:lnTo>
                    <a:pt x="614601" y="395548"/>
                  </a:lnTo>
                  <a:lnTo>
                    <a:pt x="661595" y="395667"/>
                  </a:lnTo>
                  <a:lnTo>
                    <a:pt x="668410" y="393977"/>
                  </a:lnTo>
                  <a:lnTo>
                    <a:pt x="674645" y="391157"/>
                  </a:lnTo>
                  <a:lnTo>
                    <a:pt x="692198" y="38043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360"/>
            <p:cNvSpPr/>
            <p:nvPr/>
          </p:nvSpPr>
          <p:spPr>
            <a:xfrm>
              <a:off x="4770123" y="252912"/>
              <a:ext cx="106669" cy="630864"/>
            </a:xfrm>
            <a:custGeom>
              <a:avLst/>
              <a:gdLst/>
              <a:ahLst/>
              <a:cxnLst/>
              <a:rect l="0" t="0" r="0" b="0"/>
              <a:pathLst>
                <a:path w="106669" h="630864">
                  <a:moveTo>
                    <a:pt x="53337" y="59508"/>
                  </a:moveTo>
                  <a:lnTo>
                    <a:pt x="53337" y="209871"/>
                  </a:lnTo>
                  <a:lnTo>
                    <a:pt x="52490" y="223250"/>
                  </a:lnTo>
                  <a:lnTo>
                    <a:pt x="51079" y="237249"/>
                  </a:lnTo>
                  <a:lnTo>
                    <a:pt x="49292" y="251662"/>
                  </a:lnTo>
                  <a:lnTo>
                    <a:pt x="48100" y="266351"/>
                  </a:lnTo>
                  <a:lnTo>
                    <a:pt x="47305" y="281223"/>
                  </a:lnTo>
                  <a:lnTo>
                    <a:pt x="46423" y="309601"/>
                  </a:lnTo>
                  <a:lnTo>
                    <a:pt x="45856" y="357672"/>
                  </a:lnTo>
                  <a:lnTo>
                    <a:pt x="45725" y="430994"/>
                  </a:lnTo>
                  <a:lnTo>
                    <a:pt x="43463" y="449544"/>
                  </a:lnTo>
                  <a:lnTo>
                    <a:pt x="40482" y="468231"/>
                  </a:lnTo>
                  <a:lnTo>
                    <a:pt x="39157" y="485003"/>
                  </a:lnTo>
                  <a:lnTo>
                    <a:pt x="36310" y="500923"/>
                  </a:lnTo>
                  <a:lnTo>
                    <a:pt x="33069" y="515619"/>
                  </a:lnTo>
                  <a:lnTo>
                    <a:pt x="30398" y="534259"/>
                  </a:lnTo>
                  <a:lnTo>
                    <a:pt x="28731" y="541109"/>
                  </a:lnTo>
                  <a:lnTo>
                    <a:pt x="26773" y="548215"/>
                  </a:lnTo>
                  <a:lnTo>
                    <a:pt x="24621" y="553799"/>
                  </a:lnTo>
                  <a:lnTo>
                    <a:pt x="22340" y="558369"/>
                  </a:lnTo>
                  <a:lnTo>
                    <a:pt x="19972" y="562262"/>
                  </a:lnTo>
                  <a:lnTo>
                    <a:pt x="17341" y="568845"/>
                  </a:lnTo>
                  <a:lnTo>
                    <a:pt x="15326" y="575440"/>
                  </a:lnTo>
                  <a:lnTo>
                    <a:pt x="13603" y="579569"/>
                  </a:lnTo>
                  <a:lnTo>
                    <a:pt x="11608" y="584016"/>
                  </a:lnTo>
                  <a:lnTo>
                    <a:pt x="9431" y="586980"/>
                  </a:lnTo>
                  <a:lnTo>
                    <a:pt x="7133" y="588956"/>
                  </a:lnTo>
                  <a:lnTo>
                    <a:pt x="4754" y="590273"/>
                  </a:lnTo>
                  <a:lnTo>
                    <a:pt x="3169" y="591998"/>
                  </a:lnTo>
                  <a:lnTo>
                    <a:pt x="2111" y="593995"/>
                  </a:lnTo>
                  <a:lnTo>
                    <a:pt x="34" y="600415"/>
                  </a:lnTo>
                  <a:lnTo>
                    <a:pt x="0" y="585867"/>
                  </a:lnTo>
                  <a:lnTo>
                    <a:pt x="845" y="582287"/>
                  </a:lnTo>
                  <a:lnTo>
                    <a:pt x="4044" y="576052"/>
                  </a:lnTo>
                  <a:lnTo>
                    <a:pt x="6028" y="565943"/>
                  </a:lnTo>
                  <a:lnTo>
                    <a:pt x="7758" y="552984"/>
                  </a:lnTo>
                  <a:lnTo>
                    <a:pt x="9404" y="545972"/>
                  </a:lnTo>
                  <a:lnTo>
                    <a:pt x="12644" y="531407"/>
                  </a:lnTo>
                  <a:lnTo>
                    <a:pt x="14085" y="516468"/>
                  </a:lnTo>
                  <a:lnTo>
                    <a:pt x="16983" y="496846"/>
                  </a:lnTo>
                  <a:lnTo>
                    <a:pt x="18941" y="485686"/>
                  </a:lnTo>
                  <a:lnTo>
                    <a:pt x="21093" y="474860"/>
                  </a:lnTo>
                  <a:lnTo>
                    <a:pt x="25742" y="453800"/>
                  </a:lnTo>
                  <a:lnTo>
                    <a:pt x="27320" y="443443"/>
                  </a:lnTo>
                  <a:lnTo>
                    <a:pt x="28372" y="433151"/>
                  </a:lnTo>
                  <a:lnTo>
                    <a:pt x="29074" y="422903"/>
                  </a:lnTo>
                  <a:lnTo>
                    <a:pt x="30388" y="411838"/>
                  </a:lnTo>
                  <a:lnTo>
                    <a:pt x="32111" y="400228"/>
                  </a:lnTo>
                  <a:lnTo>
                    <a:pt x="34107" y="388255"/>
                  </a:lnTo>
                  <a:lnTo>
                    <a:pt x="35437" y="376039"/>
                  </a:lnTo>
                  <a:lnTo>
                    <a:pt x="36324" y="363662"/>
                  </a:lnTo>
                  <a:lnTo>
                    <a:pt x="36915" y="351177"/>
                  </a:lnTo>
                  <a:lnTo>
                    <a:pt x="38155" y="340314"/>
                  </a:lnTo>
                  <a:lnTo>
                    <a:pt x="39829" y="330532"/>
                  </a:lnTo>
                  <a:lnTo>
                    <a:pt x="43100" y="312890"/>
                  </a:lnTo>
                  <a:lnTo>
                    <a:pt x="44554" y="296582"/>
                  </a:lnTo>
                  <a:lnTo>
                    <a:pt x="45372" y="277166"/>
                  </a:lnTo>
                  <a:lnTo>
                    <a:pt x="45649" y="249352"/>
                  </a:lnTo>
                  <a:lnTo>
                    <a:pt x="45708" y="211822"/>
                  </a:lnTo>
                  <a:lnTo>
                    <a:pt x="47971" y="196629"/>
                  </a:lnTo>
                  <a:lnTo>
                    <a:pt x="50952" y="181411"/>
                  </a:lnTo>
                  <a:lnTo>
                    <a:pt x="52277" y="166180"/>
                  </a:lnTo>
                  <a:lnTo>
                    <a:pt x="52866" y="150944"/>
                  </a:lnTo>
                  <a:lnTo>
                    <a:pt x="53197" y="128087"/>
                  </a:lnTo>
                  <a:lnTo>
                    <a:pt x="53337" y="6406"/>
                  </a:lnTo>
                  <a:lnTo>
                    <a:pt x="51079" y="6274"/>
                  </a:lnTo>
                  <a:lnTo>
                    <a:pt x="49292" y="6238"/>
                  </a:lnTo>
                  <a:lnTo>
                    <a:pt x="48100" y="8755"/>
                  </a:lnTo>
                  <a:lnTo>
                    <a:pt x="45577" y="25279"/>
                  </a:lnTo>
                  <a:lnTo>
                    <a:pt x="43929" y="33302"/>
                  </a:lnTo>
                  <a:lnTo>
                    <a:pt x="41985" y="42037"/>
                  </a:lnTo>
                  <a:lnTo>
                    <a:pt x="39842" y="53787"/>
                  </a:lnTo>
                  <a:lnTo>
                    <a:pt x="27832" y="128171"/>
                  </a:lnTo>
                  <a:lnTo>
                    <a:pt x="20286" y="181923"/>
                  </a:lnTo>
                  <a:lnTo>
                    <a:pt x="18603" y="200384"/>
                  </a:lnTo>
                  <a:lnTo>
                    <a:pt x="17481" y="218619"/>
                  </a:lnTo>
                  <a:lnTo>
                    <a:pt x="16733" y="236702"/>
                  </a:lnTo>
                  <a:lnTo>
                    <a:pt x="15902" y="274856"/>
                  </a:lnTo>
                  <a:lnTo>
                    <a:pt x="15237" y="541941"/>
                  </a:lnTo>
                  <a:lnTo>
                    <a:pt x="14391" y="543690"/>
                  </a:lnTo>
                  <a:lnTo>
                    <a:pt x="12979" y="544856"/>
                  </a:lnTo>
                  <a:lnTo>
                    <a:pt x="7710" y="547147"/>
                  </a:lnTo>
                  <a:lnTo>
                    <a:pt x="11690" y="539086"/>
                  </a:lnTo>
                  <a:lnTo>
                    <a:pt x="13661" y="530605"/>
                  </a:lnTo>
                  <a:lnTo>
                    <a:pt x="14925" y="511363"/>
                  </a:lnTo>
                  <a:lnTo>
                    <a:pt x="17357" y="499092"/>
                  </a:lnTo>
                  <a:lnTo>
                    <a:pt x="20412" y="484325"/>
                  </a:lnTo>
                  <a:lnTo>
                    <a:pt x="21771" y="466473"/>
                  </a:lnTo>
                  <a:lnTo>
                    <a:pt x="24632" y="447250"/>
                  </a:lnTo>
                  <a:lnTo>
                    <a:pt x="26580" y="437383"/>
                  </a:lnTo>
                  <a:lnTo>
                    <a:pt x="31003" y="417388"/>
                  </a:lnTo>
                  <a:lnTo>
                    <a:pt x="35790" y="396366"/>
                  </a:lnTo>
                  <a:lnTo>
                    <a:pt x="40741" y="372911"/>
                  </a:lnTo>
                  <a:lnTo>
                    <a:pt x="42400" y="361577"/>
                  </a:lnTo>
                  <a:lnTo>
                    <a:pt x="43505" y="350634"/>
                  </a:lnTo>
                  <a:lnTo>
                    <a:pt x="44243" y="339952"/>
                  </a:lnTo>
                  <a:lnTo>
                    <a:pt x="45581" y="328597"/>
                  </a:lnTo>
                  <a:lnTo>
                    <a:pt x="47319" y="316794"/>
                  </a:lnTo>
                  <a:lnTo>
                    <a:pt x="49325" y="304692"/>
                  </a:lnTo>
                  <a:lnTo>
                    <a:pt x="51554" y="286730"/>
                  </a:lnTo>
                  <a:lnTo>
                    <a:pt x="53391" y="272255"/>
                  </a:lnTo>
                  <a:lnTo>
                    <a:pt x="55066" y="264840"/>
                  </a:lnTo>
                  <a:lnTo>
                    <a:pt x="58339" y="250673"/>
                  </a:lnTo>
                  <a:lnTo>
                    <a:pt x="61027" y="232331"/>
                  </a:lnTo>
                  <a:lnTo>
                    <a:pt x="62697" y="225523"/>
                  </a:lnTo>
                  <a:lnTo>
                    <a:pt x="65964" y="212032"/>
                  </a:lnTo>
                  <a:lnTo>
                    <a:pt x="67803" y="194071"/>
                  </a:lnTo>
                  <a:lnTo>
                    <a:pt x="68232" y="180274"/>
                  </a:lnTo>
                  <a:lnTo>
                    <a:pt x="68475" y="158226"/>
                  </a:lnTo>
                  <a:lnTo>
                    <a:pt x="70790" y="143176"/>
                  </a:lnTo>
                  <a:lnTo>
                    <a:pt x="73794" y="128867"/>
                  </a:lnTo>
                  <a:lnTo>
                    <a:pt x="76331" y="110445"/>
                  </a:lnTo>
                  <a:lnTo>
                    <a:pt x="77980" y="103626"/>
                  </a:lnTo>
                  <a:lnTo>
                    <a:pt x="81223" y="89276"/>
                  </a:lnTo>
                  <a:lnTo>
                    <a:pt x="82664" y="74431"/>
                  </a:lnTo>
                  <a:lnTo>
                    <a:pt x="83475" y="55839"/>
                  </a:lnTo>
                  <a:lnTo>
                    <a:pt x="83716" y="39606"/>
                  </a:lnTo>
                  <a:lnTo>
                    <a:pt x="86030" y="29214"/>
                  </a:lnTo>
                  <a:lnTo>
                    <a:pt x="90369" y="16835"/>
                  </a:lnTo>
                  <a:lnTo>
                    <a:pt x="91226" y="8306"/>
                  </a:lnTo>
                  <a:lnTo>
                    <a:pt x="91409" y="0"/>
                  </a:lnTo>
                  <a:lnTo>
                    <a:pt x="89167" y="3709"/>
                  </a:lnTo>
                  <a:lnTo>
                    <a:pt x="87384" y="7069"/>
                  </a:lnTo>
                  <a:lnTo>
                    <a:pt x="85348" y="12695"/>
                  </a:lnTo>
                  <a:lnTo>
                    <a:pt x="83145" y="19833"/>
                  </a:lnTo>
                  <a:lnTo>
                    <a:pt x="80829" y="27978"/>
                  </a:lnTo>
                  <a:lnTo>
                    <a:pt x="79284" y="38488"/>
                  </a:lnTo>
                  <a:lnTo>
                    <a:pt x="78255" y="50574"/>
                  </a:lnTo>
                  <a:lnTo>
                    <a:pt x="77569" y="63712"/>
                  </a:lnTo>
                  <a:lnTo>
                    <a:pt x="76265" y="78397"/>
                  </a:lnTo>
                  <a:lnTo>
                    <a:pt x="70385" y="128228"/>
                  </a:lnTo>
                  <a:lnTo>
                    <a:pt x="58320" y="229340"/>
                  </a:lnTo>
                  <a:lnTo>
                    <a:pt x="56660" y="250623"/>
                  </a:lnTo>
                  <a:lnTo>
                    <a:pt x="55552" y="271585"/>
                  </a:lnTo>
                  <a:lnTo>
                    <a:pt x="54814" y="292332"/>
                  </a:lnTo>
                  <a:lnTo>
                    <a:pt x="53475" y="312091"/>
                  </a:lnTo>
                  <a:lnTo>
                    <a:pt x="51735" y="331190"/>
                  </a:lnTo>
                  <a:lnTo>
                    <a:pt x="49730" y="349849"/>
                  </a:lnTo>
                  <a:lnTo>
                    <a:pt x="48391" y="367369"/>
                  </a:lnTo>
                  <a:lnTo>
                    <a:pt x="47500" y="384128"/>
                  </a:lnTo>
                  <a:lnTo>
                    <a:pt x="46509" y="415450"/>
                  </a:lnTo>
                  <a:lnTo>
                    <a:pt x="45821" y="479019"/>
                  </a:lnTo>
                  <a:lnTo>
                    <a:pt x="45720" y="561926"/>
                  </a:lnTo>
                  <a:lnTo>
                    <a:pt x="43461" y="575187"/>
                  </a:lnTo>
                  <a:lnTo>
                    <a:pt x="40481" y="585879"/>
                  </a:lnTo>
                  <a:lnTo>
                    <a:pt x="38568" y="601899"/>
                  </a:lnTo>
                  <a:lnTo>
                    <a:pt x="38099" y="615697"/>
                  </a:lnTo>
                  <a:lnTo>
                    <a:pt x="38097" y="594550"/>
                  </a:lnTo>
                  <a:lnTo>
                    <a:pt x="40355" y="582631"/>
                  </a:lnTo>
                  <a:lnTo>
                    <a:pt x="43334" y="568020"/>
                  </a:lnTo>
                  <a:lnTo>
                    <a:pt x="44658" y="550238"/>
                  </a:lnTo>
                  <a:lnTo>
                    <a:pt x="45247" y="531046"/>
                  </a:lnTo>
                  <a:lnTo>
                    <a:pt x="45656" y="468862"/>
                  </a:lnTo>
                  <a:lnTo>
                    <a:pt x="45690" y="439563"/>
                  </a:lnTo>
                  <a:lnTo>
                    <a:pt x="46545" y="424638"/>
                  </a:lnTo>
                  <a:lnTo>
                    <a:pt x="47962" y="409608"/>
                  </a:lnTo>
                  <a:lnTo>
                    <a:pt x="49754" y="394508"/>
                  </a:lnTo>
                  <a:lnTo>
                    <a:pt x="50948" y="381901"/>
                  </a:lnTo>
                  <a:lnTo>
                    <a:pt x="51745" y="370957"/>
                  </a:lnTo>
                  <a:lnTo>
                    <a:pt x="52275" y="361121"/>
                  </a:lnTo>
                  <a:lnTo>
                    <a:pt x="52865" y="341160"/>
                  </a:lnTo>
                  <a:lnTo>
                    <a:pt x="53974" y="321847"/>
                  </a:lnTo>
                  <a:lnTo>
                    <a:pt x="57289" y="304796"/>
                  </a:lnTo>
                  <a:lnTo>
                    <a:pt x="59327" y="286494"/>
                  </a:lnTo>
                  <a:lnTo>
                    <a:pt x="60232" y="267917"/>
                  </a:lnTo>
                  <a:lnTo>
                    <a:pt x="60635" y="251194"/>
                  </a:lnTo>
                  <a:lnTo>
                    <a:pt x="63072" y="235295"/>
                  </a:lnTo>
                  <a:lnTo>
                    <a:pt x="66130" y="219762"/>
                  </a:lnTo>
                  <a:lnTo>
                    <a:pt x="67489" y="204392"/>
                  </a:lnTo>
                  <a:lnTo>
                    <a:pt x="68094" y="189094"/>
                  </a:lnTo>
                  <a:lnTo>
                    <a:pt x="68434" y="166202"/>
                  </a:lnTo>
                  <a:lnTo>
                    <a:pt x="69360" y="150954"/>
                  </a:lnTo>
                  <a:lnTo>
                    <a:pt x="73795" y="128936"/>
                  </a:lnTo>
                  <a:lnTo>
                    <a:pt x="75485" y="111312"/>
                  </a:lnTo>
                  <a:lnTo>
                    <a:pt x="75985" y="95365"/>
                  </a:lnTo>
                  <a:lnTo>
                    <a:pt x="76103" y="85040"/>
                  </a:lnTo>
                  <a:lnTo>
                    <a:pt x="78413" y="74807"/>
                  </a:lnTo>
                  <a:lnTo>
                    <a:pt x="83501" y="60403"/>
                  </a:lnTo>
                  <a:lnTo>
                    <a:pt x="81419" y="64421"/>
                  </a:lnTo>
                  <a:lnTo>
                    <a:pt x="79678" y="67864"/>
                  </a:lnTo>
                  <a:lnTo>
                    <a:pt x="77744" y="80719"/>
                  </a:lnTo>
                  <a:lnTo>
                    <a:pt x="76884" y="98569"/>
                  </a:lnTo>
                  <a:lnTo>
                    <a:pt x="76400" y="134111"/>
                  </a:lnTo>
                  <a:lnTo>
                    <a:pt x="76199" y="335878"/>
                  </a:lnTo>
                  <a:lnTo>
                    <a:pt x="77045" y="356361"/>
                  </a:lnTo>
                  <a:lnTo>
                    <a:pt x="78456" y="375943"/>
                  </a:lnTo>
                  <a:lnTo>
                    <a:pt x="80243" y="394925"/>
                  </a:lnTo>
                  <a:lnTo>
                    <a:pt x="81434" y="411813"/>
                  </a:lnTo>
                  <a:lnTo>
                    <a:pt x="82229" y="427304"/>
                  </a:lnTo>
                  <a:lnTo>
                    <a:pt x="82758" y="441866"/>
                  </a:lnTo>
                  <a:lnTo>
                    <a:pt x="83957" y="455806"/>
                  </a:lnTo>
                  <a:lnTo>
                    <a:pt x="85604" y="469333"/>
                  </a:lnTo>
                  <a:lnTo>
                    <a:pt x="87548" y="482585"/>
                  </a:lnTo>
                  <a:lnTo>
                    <a:pt x="89691" y="494806"/>
                  </a:lnTo>
                  <a:lnTo>
                    <a:pt x="91967" y="506340"/>
                  </a:lnTo>
                  <a:lnTo>
                    <a:pt x="94330" y="517416"/>
                  </a:lnTo>
                  <a:lnTo>
                    <a:pt x="96956" y="536496"/>
                  </a:lnTo>
                  <a:lnTo>
                    <a:pt x="98123" y="553443"/>
                  </a:lnTo>
                  <a:lnTo>
                    <a:pt x="98642" y="569441"/>
                  </a:lnTo>
                  <a:lnTo>
                    <a:pt x="101130" y="582760"/>
                  </a:lnTo>
                  <a:lnTo>
                    <a:pt x="104211" y="594325"/>
                  </a:lnTo>
                  <a:lnTo>
                    <a:pt x="106190" y="613288"/>
                  </a:lnTo>
                  <a:lnTo>
                    <a:pt x="106668" y="630519"/>
                  </a:lnTo>
                  <a:lnTo>
                    <a:pt x="104415" y="630791"/>
                  </a:lnTo>
                  <a:lnTo>
                    <a:pt x="102629" y="630863"/>
                  </a:lnTo>
                  <a:lnTo>
                    <a:pt x="101439" y="630065"/>
                  </a:lnTo>
                  <a:lnTo>
                    <a:pt x="100644" y="628686"/>
                  </a:lnTo>
                  <a:lnTo>
                    <a:pt x="100115" y="626920"/>
                  </a:lnTo>
                  <a:lnTo>
                    <a:pt x="97269" y="622700"/>
                  </a:lnTo>
                  <a:lnTo>
                    <a:pt x="95325" y="620389"/>
                  </a:lnTo>
                  <a:lnTo>
                    <a:pt x="93182" y="618002"/>
                  </a:lnTo>
                  <a:lnTo>
                    <a:pt x="88544" y="613092"/>
                  </a:lnTo>
                  <a:lnTo>
                    <a:pt x="76197" y="60052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361"/>
            <p:cNvSpPr/>
            <p:nvPr/>
          </p:nvSpPr>
          <p:spPr>
            <a:xfrm>
              <a:off x="4587609" y="716385"/>
              <a:ext cx="319670" cy="205636"/>
            </a:xfrm>
            <a:custGeom>
              <a:avLst/>
              <a:gdLst/>
              <a:ahLst/>
              <a:cxnLst/>
              <a:rect l="0" t="0" r="0" b="0"/>
              <a:pathLst>
                <a:path w="319670" h="205636">
                  <a:moveTo>
                    <a:pt x="22491" y="45615"/>
                  </a:moveTo>
                  <a:lnTo>
                    <a:pt x="876" y="45615"/>
                  </a:lnTo>
                  <a:lnTo>
                    <a:pt x="461" y="46462"/>
                  </a:lnTo>
                  <a:lnTo>
                    <a:pt x="0" y="49660"/>
                  </a:lnTo>
                  <a:lnTo>
                    <a:pt x="723" y="50852"/>
                  </a:lnTo>
                  <a:lnTo>
                    <a:pt x="2053" y="51646"/>
                  </a:lnTo>
                  <a:lnTo>
                    <a:pt x="8260" y="53872"/>
                  </a:lnTo>
                  <a:lnTo>
                    <a:pt x="15037" y="57187"/>
                  </a:lnTo>
                  <a:lnTo>
                    <a:pt x="21436" y="61482"/>
                  </a:lnTo>
                  <a:lnTo>
                    <a:pt x="27102" y="66214"/>
                  </a:lnTo>
                  <a:lnTo>
                    <a:pt x="32442" y="71139"/>
                  </a:lnTo>
                  <a:lnTo>
                    <a:pt x="40210" y="78672"/>
                  </a:lnTo>
                  <a:lnTo>
                    <a:pt x="51918" y="90311"/>
                  </a:lnTo>
                  <a:lnTo>
                    <a:pt x="56502" y="94039"/>
                  </a:lnTo>
                  <a:lnTo>
                    <a:pt x="70198" y="103331"/>
                  </a:lnTo>
                  <a:lnTo>
                    <a:pt x="76996" y="108802"/>
                  </a:lnTo>
                  <a:lnTo>
                    <a:pt x="82840" y="114056"/>
                  </a:lnTo>
                  <a:lnTo>
                    <a:pt x="89106" y="120060"/>
                  </a:lnTo>
                  <a:lnTo>
                    <a:pt x="107756" y="138528"/>
                  </a:lnTo>
                  <a:lnTo>
                    <a:pt x="110661" y="142270"/>
                  </a:lnTo>
                  <a:lnTo>
                    <a:pt x="113444" y="146458"/>
                  </a:lnTo>
                  <a:lnTo>
                    <a:pt x="116147" y="150944"/>
                  </a:lnTo>
                  <a:lnTo>
                    <a:pt x="118795" y="154781"/>
                  </a:lnTo>
                  <a:lnTo>
                    <a:pt x="121407" y="158185"/>
                  </a:lnTo>
                  <a:lnTo>
                    <a:pt x="123995" y="161302"/>
                  </a:lnTo>
                  <a:lnTo>
                    <a:pt x="126871" y="167023"/>
                  </a:lnTo>
                  <a:lnTo>
                    <a:pt x="127637" y="169733"/>
                  </a:lnTo>
                  <a:lnTo>
                    <a:pt x="130747" y="175003"/>
                  </a:lnTo>
                  <a:lnTo>
                    <a:pt x="134952" y="180168"/>
                  </a:lnTo>
                  <a:lnTo>
                    <a:pt x="139642" y="185285"/>
                  </a:lnTo>
                  <a:lnTo>
                    <a:pt x="142079" y="186988"/>
                  </a:lnTo>
                  <a:lnTo>
                    <a:pt x="149553" y="190232"/>
                  </a:lnTo>
                  <a:lnTo>
                    <a:pt x="157129" y="196179"/>
                  </a:lnTo>
                  <a:lnTo>
                    <a:pt x="162199" y="200868"/>
                  </a:lnTo>
                  <a:lnTo>
                    <a:pt x="164736" y="202457"/>
                  </a:lnTo>
                  <a:lnTo>
                    <a:pt x="173386" y="205216"/>
                  </a:lnTo>
                  <a:lnTo>
                    <a:pt x="182982" y="205580"/>
                  </a:lnTo>
                  <a:lnTo>
                    <a:pt x="197647" y="205635"/>
                  </a:lnTo>
                  <a:lnTo>
                    <a:pt x="203769" y="199604"/>
                  </a:lnTo>
                  <a:lnTo>
                    <a:pt x="209100" y="194284"/>
                  </a:lnTo>
                  <a:lnTo>
                    <a:pt x="210397" y="192141"/>
                  </a:lnTo>
                  <a:lnTo>
                    <a:pt x="211838" y="187502"/>
                  </a:lnTo>
                  <a:lnTo>
                    <a:pt x="214737" y="182618"/>
                  </a:lnTo>
                  <a:lnTo>
                    <a:pt x="218847" y="176779"/>
                  </a:lnTo>
                  <a:lnTo>
                    <a:pt x="221128" y="172851"/>
                  </a:lnTo>
                  <a:lnTo>
                    <a:pt x="223496" y="168539"/>
                  </a:lnTo>
                  <a:lnTo>
                    <a:pt x="225074" y="163971"/>
                  </a:lnTo>
                  <a:lnTo>
                    <a:pt x="226127" y="159232"/>
                  </a:lnTo>
                  <a:lnTo>
                    <a:pt x="226828" y="154380"/>
                  </a:lnTo>
                  <a:lnTo>
                    <a:pt x="228142" y="149451"/>
                  </a:lnTo>
                  <a:lnTo>
                    <a:pt x="229865" y="144473"/>
                  </a:lnTo>
                  <a:lnTo>
                    <a:pt x="231861" y="139460"/>
                  </a:lnTo>
                  <a:lnTo>
                    <a:pt x="234037" y="134425"/>
                  </a:lnTo>
                  <a:lnTo>
                    <a:pt x="238713" y="124315"/>
                  </a:lnTo>
                  <a:lnTo>
                    <a:pt x="246107" y="109103"/>
                  </a:lnTo>
                  <a:lnTo>
                    <a:pt x="249462" y="104027"/>
                  </a:lnTo>
                  <a:lnTo>
                    <a:pt x="253392" y="98950"/>
                  </a:lnTo>
                  <a:lnTo>
                    <a:pt x="257705" y="93871"/>
                  </a:lnTo>
                  <a:lnTo>
                    <a:pt x="262273" y="87946"/>
                  </a:lnTo>
                  <a:lnTo>
                    <a:pt x="267013" y="81455"/>
                  </a:lnTo>
                  <a:lnTo>
                    <a:pt x="271866" y="74589"/>
                  </a:lnTo>
                  <a:lnTo>
                    <a:pt x="275947" y="68317"/>
                  </a:lnTo>
                  <a:lnTo>
                    <a:pt x="279516" y="62443"/>
                  </a:lnTo>
                  <a:lnTo>
                    <a:pt x="282741" y="56834"/>
                  </a:lnTo>
                  <a:lnTo>
                    <a:pt x="285738" y="52247"/>
                  </a:lnTo>
                  <a:lnTo>
                    <a:pt x="288583" y="48343"/>
                  </a:lnTo>
                  <a:lnTo>
                    <a:pt x="291325" y="44894"/>
                  </a:lnTo>
                  <a:lnTo>
                    <a:pt x="294001" y="40901"/>
                  </a:lnTo>
                  <a:lnTo>
                    <a:pt x="296631" y="36545"/>
                  </a:lnTo>
                  <a:lnTo>
                    <a:pt x="299231" y="31949"/>
                  </a:lnTo>
                  <a:lnTo>
                    <a:pt x="300964" y="28037"/>
                  </a:lnTo>
                  <a:lnTo>
                    <a:pt x="302120" y="24583"/>
                  </a:lnTo>
                  <a:lnTo>
                    <a:pt x="302890" y="21434"/>
                  </a:lnTo>
                  <a:lnTo>
                    <a:pt x="306004" y="15677"/>
                  </a:lnTo>
                  <a:lnTo>
                    <a:pt x="310857" y="9127"/>
                  </a:lnTo>
                  <a:lnTo>
                    <a:pt x="315743" y="3947"/>
                  </a:lnTo>
                  <a:lnTo>
                    <a:pt x="319569" y="0"/>
                  </a:lnTo>
                  <a:lnTo>
                    <a:pt x="319658" y="5940"/>
                  </a:lnTo>
                  <a:lnTo>
                    <a:pt x="319669" y="11249"/>
                  </a:lnTo>
                  <a:lnTo>
                    <a:pt x="318823" y="12544"/>
                  </a:lnTo>
                  <a:lnTo>
                    <a:pt x="317413" y="13408"/>
                  </a:lnTo>
                  <a:lnTo>
                    <a:pt x="315625" y="13983"/>
                  </a:lnTo>
                  <a:lnTo>
                    <a:pt x="314434" y="15214"/>
                  </a:lnTo>
                  <a:lnTo>
                    <a:pt x="313640" y="16881"/>
                  </a:lnTo>
                  <a:lnTo>
                    <a:pt x="312365" y="21595"/>
                  </a:lnTo>
                  <a:lnTo>
                    <a:pt x="308099" y="26456"/>
                  </a:lnTo>
                  <a:lnTo>
                    <a:pt x="306876" y="28609"/>
                  </a:lnTo>
                  <a:lnTo>
                    <a:pt x="305156" y="34838"/>
                  </a:lnTo>
                  <a:lnTo>
                    <a:pt x="304432" y="3799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362"/>
            <p:cNvSpPr/>
            <p:nvPr/>
          </p:nvSpPr>
          <p:spPr>
            <a:xfrm>
              <a:off x="5791200" y="1318260"/>
              <a:ext cx="45721" cy="541011"/>
            </a:xfrm>
            <a:custGeom>
              <a:avLst/>
              <a:gdLst/>
              <a:ahLst/>
              <a:cxnLst/>
              <a:rect l="0" t="0" r="0" b="0"/>
              <a:pathLst>
                <a:path w="45721" h="541011">
                  <a:moveTo>
                    <a:pt x="0" y="0"/>
                  </a:moveTo>
                  <a:lnTo>
                    <a:pt x="7307" y="0"/>
                  </a:lnTo>
                  <a:lnTo>
                    <a:pt x="306" y="0"/>
                  </a:lnTo>
                  <a:lnTo>
                    <a:pt x="3" y="15769"/>
                  </a:lnTo>
                  <a:lnTo>
                    <a:pt x="2" y="18133"/>
                  </a:lnTo>
                  <a:lnTo>
                    <a:pt x="849" y="20555"/>
                  </a:lnTo>
                  <a:lnTo>
                    <a:pt x="2259" y="23017"/>
                  </a:lnTo>
                  <a:lnTo>
                    <a:pt x="4046" y="25505"/>
                  </a:lnTo>
                  <a:lnTo>
                    <a:pt x="5238" y="28856"/>
                  </a:lnTo>
                  <a:lnTo>
                    <a:pt x="6561" y="37096"/>
                  </a:lnTo>
                  <a:lnTo>
                    <a:pt x="7761" y="41664"/>
                  </a:lnTo>
                  <a:lnTo>
                    <a:pt x="9407" y="46403"/>
                  </a:lnTo>
                  <a:lnTo>
                    <a:pt x="11351" y="51255"/>
                  </a:lnTo>
                  <a:lnTo>
                    <a:pt x="12648" y="57030"/>
                  </a:lnTo>
                  <a:lnTo>
                    <a:pt x="13512" y="63420"/>
                  </a:lnTo>
                  <a:lnTo>
                    <a:pt x="14088" y="70220"/>
                  </a:lnTo>
                  <a:lnTo>
                    <a:pt x="15318" y="76447"/>
                  </a:lnTo>
                  <a:lnTo>
                    <a:pt x="16985" y="82291"/>
                  </a:lnTo>
                  <a:lnTo>
                    <a:pt x="18943" y="87881"/>
                  </a:lnTo>
                  <a:lnTo>
                    <a:pt x="20249" y="94147"/>
                  </a:lnTo>
                  <a:lnTo>
                    <a:pt x="21119" y="100865"/>
                  </a:lnTo>
                  <a:lnTo>
                    <a:pt x="21700" y="107883"/>
                  </a:lnTo>
                  <a:lnTo>
                    <a:pt x="22933" y="115102"/>
                  </a:lnTo>
                  <a:lnTo>
                    <a:pt x="24602" y="122455"/>
                  </a:lnTo>
                  <a:lnTo>
                    <a:pt x="26561" y="129897"/>
                  </a:lnTo>
                  <a:lnTo>
                    <a:pt x="27868" y="137398"/>
                  </a:lnTo>
                  <a:lnTo>
                    <a:pt x="28739" y="144939"/>
                  </a:lnTo>
                  <a:lnTo>
                    <a:pt x="29319" y="152506"/>
                  </a:lnTo>
                  <a:lnTo>
                    <a:pt x="30553" y="160091"/>
                  </a:lnTo>
                  <a:lnTo>
                    <a:pt x="32222" y="167687"/>
                  </a:lnTo>
                  <a:lnTo>
                    <a:pt x="34182" y="175291"/>
                  </a:lnTo>
                  <a:lnTo>
                    <a:pt x="35488" y="182901"/>
                  </a:lnTo>
                  <a:lnTo>
                    <a:pt x="36358" y="190514"/>
                  </a:lnTo>
                  <a:lnTo>
                    <a:pt x="37326" y="205746"/>
                  </a:lnTo>
                  <a:lnTo>
                    <a:pt x="37756" y="220983"/>
                  </a:lnTo>
                  <a:lnTo>
                    <a:pt x="38070" y="266700"/>
                  </a:lnTo>
                  <a:lnTo>
                    <a:pt x="38926" y="274320"/>
                  </a:lnTo>
                  <a:lnTo>
                    <a:pt x="40344" y="281940"/>
                  </a:lnTo>
                  <a:lnTo>
                    <a:pt x="42136" y="289560"/>
                  </a:lnTo>
                  <a:lnTo>
                    <a:pt x="43331" y="296334"/>
                  </a:lnTo>
                  <a:lnTo>
                    <a:pt x="44657" y="308375"/>
                  </a:lnTo>
                  <a:lnTo>
                    <a:pt x="45248" y="321629"/>
                  </a:lnTo>
                  <a:lnTo>
                    <a:pt x="45580" y="343371"/>
                  </a:lnTo>
                  <a:lnTo>
                    <a:pt x="45720" y="541010"/>
                  </a:lnTo>
                  <a:lnTo>
                    <a:pt x="39159" y="534458"/>
                  </a:lnTo>
                  <a:lnTo>
                    <a:pt x="37959" y="532412"/>
                  </a:lnTo>
                  <a:lnTo>
                    <a:pt x="34369" y="525623"/>
                  </a:lnTo>
                  <a:lnTo>
                    <a:pt x="33072" y="522289"/>
                  </a:lnTo>
                  <a:lnTo>
                    <a:pt x="32208" y="519219"/>
                  </a:lnTo>
                  <a:lnTo>
                    <a:pt x="30480" y="5105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363"/>
            <p:cNvSpPr/>
            <p:nvPr/>
          </p:nvSpPr>
          <p:spPr>
            <a:xfrm>
              <a:off x="5737954" y="1745009"/>
              <a:ext cx="167547" cy="129509"/>
            </a:xfrm>
            <a:custGeom>
              <a:avLst/>
              <a:gdLst/>
              <a:ahLst/>
              <a:cxnLst/>
              <a:rect l="0" t="0" r="0" b="0"/>
              <a:pathLst>
                <a:path w="167547" h="129509">
                  <a:moveTo>
                    <a:pt x="30386" y="45691"/>
                  </a:moveTo>
                  <a:lnTo>
                    <a:pt x="30386" y="41646"/>
                  </a:lnTo>
                  <a:lnTo>
                    <a:pt x="29539" y="39607"/>
                  </a:lnTo>
                  <a:lnTo>
                    <a:pt x="28128" y="37402"/>
                  </a:lnTo>
                  <a:lnTo>
                    <a:pt x="26341" y="35085"/>
                  </a:lnTo>
                  <a:lnTo>
                    <a:pt x="24303" y="33540"/>
                  </a:lnTo>
                  <a:lnTo>
                    <a:pt x="22097" y="32511"/>
                  </a:lnTo>
                  <a:lnTo>
                    <a:pt x="19780" y="31824"/>
                  </a:lnTo>
                  <a:lnTo>
                    <a:pt x="18235" y="30520"/>
                  </a:lnTo>
                  <a:lnTo>
                    <a:pt x="17205" y="28803"/>
                  </a:lnTo>
                  <a:lnTo>
                    <a:pt x="16519" y="26813"/>
                  </a:lnTo>
                  <a:lnTo>
                    <a:pt x="16061" y="23792"/>
                  </a:lnTo>
                  <a:lnTo>
                    <a:pt x="15756" y="20085"/>
                  </a:lnTo>
                  <a:lnTo>
                    <a:pt x="15553" y="15920"/>
                  </a:lnTo>
                  <a:lnTo>
                    <a:pt x="14571" y="13144"/>
                  </a:lnTo>
                  <a:lnTo>
                    <a:pt x="13069" y="11293"/>
                  </a:lnTo>
                  <a:lnTo>
                    <a:pt x="8620" y="8322"/>
                  </a:lnTo>
                  <a:lnTo>
                    <a:pt x="8255" y="7232"/>
                  </a:lnTo>
                  <a:lnTo>
                    <a:pt x="7850" y="3762"/>
                  </a:lnTo>
                  <a:lnTo>
                    <a:pt x="7622" y="1094"/>
                  </a:lnTo>
                  <a:lnTo>
                    <a:pt x="6743" y="720"/>
                  </a:lnTo>
                  <a:lnTo>
                    <a:pt x="1508" y="119"/>
                  </a:lnTo>
                  <a:lnTo>
                    <a:pt x="222" y="0"/>
                  </a:lnTo>
                  <a:lnTo>
                    <a:pt x="0" y="4025"/>
                  </a:lnTo>
                  <a:lnTo>
                    <a:pt x="815" y="5213"/>
                  </a:lnTo>
                  <a:lnTo>
                    <a:pt x="2206" y="6006"/>
                  </a:lnTo>
                  <a:lnTo>
                    <a:pt x="3979" y="6534"/>
                  </a:lnTo>
                  <a:lnTo>
                    <a:pt x="5162" y="7733"/>
                  </a:lnTo>
                  <a:lnTo>
                    <a:pt x="5949" y="9379"/>
                  </a:lnTo>
                  <a:lnTo>
                    <a:pt x="6475" y="11323"/>
                  </a:lnTo>
                  <a:lnTo>
                    <a:pt x="7672" y="13466"/>
                  </a:lnTo>
                  <a:lnTo>
                    <a:pt x="9317" y="15741"/>
                  </a:lnTo>
                  <a:lnTo>
                    <a:pt x="11260" y="18104"/>
                  </a:lnTo>
                  <a:lnTo>
                    <a:pt x="12555" y="21373"/>
                  </a:lnTo>
                  <a:lnTo>
                    <a:pt x="13419" y="25246"/>
                  </a:lnTo>
                  <a:lnTo>
                    <a:pt x="13995" y="29521"/>
                  </a:lnTo>
                  <a:lnTo>
                    <a:pt x="15225" y="33218"/>
                  </a:lnTo>
                  <a:lnTo>
                    <a:pt x="16893" y="36529"/>
                  </a:lnTo>
                  <a:lnTo>
                    <a:pt x="18850" y="39583"/>
                  </a:lnTo>
                  <a:lnTo>
                    <a:pt x="21002" y="42466"/>
                  </a:lnTo>
                  <a:lnTo>
                    <a:pt x="23284" y="45234"/>
                  </a:lnTo>
                  <a:lnTo>
                    <a:pt x="25651" y="47926"/>
                  </a:lnTo>
                  <a:lnTo>
                    <a:pt x="27230" y="51414"/>
                  </a:lnTo>
                  <a:lnTo>
                    <a:pt x="28282" y="55433"/>
                  </a:lnTo>
                  <a:lnTo>
                    <a:pt x="28984" y="59806"/>
                  </a:lnTo>
                  <a:lnTo>
                    <a:pt x="30298" y="64414"/>
                  </a:lnTo>
                  <a:lnTo>
                    <a:pt x="32021" y="69180"/>
                  </a:lnTo>
                  <a:lnTo>
                    <a:pt x="34016" y="74050"/>
                  </a:lnTo>
                  <a:lnTo>
                    <a:pt x="35346" y="78144"/>
                  </a:lnTo>
                  <a:lnTo>
                    <a:pt x="36233" y="81720"/>
                  </a:lnTo>
                  <a:lnTo>
                    <a:pt x="36824" y="84950"/>
                  </a:lnTo>
                  <a:lnTo>
                    <a:pt x="38064" y="87950"/>
                  </a:lnTo>
                  <a:lnTo>
                    <a:pt x="39738" y="90797"/>
                  </a:lnTo>
                  <a:lnTo>
                    <a:pt x="41701" y="93542"/>
                  </a:lnTo>
                  <a:lnTo>
                    <a:pt x="43009" y="96218"/>
                  </a:lnTo>
                  <a:lnTo>
                    <a:pt x="43881" y="98849"/>
                  </a:lnTo>
                  <a:lnTo>
                    <a:pt x="44463" y="101450"/>
                  </a:lnTo>
                  <a:lnTo>
                    <a:pt x="45697" y="104030"/>
                  </a:lnTo>
                  <a:lnTo>
                    <a:pt x="47367" y="106597"/>
                  </a:lnTo>
                  <a:lnTo>
                    <a:pt x="49326" y="109155"/>
                  </a:lnTo>
                  <a:lnTo>
                    <a:pt x="50633" y="111707"/>
                  </a:lnTo>
                  <a:lnTo>
                    <a:pt x="51504" y="114255"/>
                  </a:lnTo>
                  <a:lnTo>
                    <a:pt x="52085" y="116800"/>
                  </a:lnTo>
                  <a:lnTo>
                    <a:pt x="52472" y="119344"/>
                  </a:lnTo>
                  <a:lnTo>
                    <a:pt x="52731" y="121886"/>
                  </a:lnTo>
                  <a:lnTo>
                    <a:pt x="52902" y="124428"/>
                  </a:lnTo>
                  <a:lnTo>
                    <a:pt x="53863" y="126122"/>
                  </a:lnTo>
                  <a:lnTo>
                    <a:pt x="55351" y="127252"/>
                  </a:lnTo>
                  <a:lnTo>
                    <a:pt x="57190" y="128005"/>
                  </a:lnTo>
                  <a:lnTo>
                    <a:pt x="61489" y="128842"/>
                  </a:lnTo>
                  <a:lnTo>
                    <a:pt x="67104" y="129379"/>
                  </a:lnTo>
                  <a:lnTo>
                    <a:pt x="72388" y="129452"/>
                  </a:lnTo>
                  <a:lnTo>
                    <a:pt x="93668" y="129508"/>
                  </a:lnTo>
                  <a:lnTo>
                    <a:pt x="96281" y="128662"/>
                  </a:lnTo>
                  <a:lnTo>
                    <a:pt x="101442" y="125465"/>
                  </a:lnTo>
                  <a:lnTo>
                    <a:pt x="104003" y="123427"/>
                  </a:lnTo>
                  <a:lnTo>
                    <a:pt x="106557" y="121221"/>
                  </a:lnTo>
                  <a:lnTo>
                    <a:pt x="109107" y="118905"/>
                  </a:lnTo>
                  <a:lnTo>
                    <a:pt x="114198" y="114072"/>
                  </a:lnTo>
                  <a:lnTo>
                    <a:pt x="116741" y="111599"/>
                  </a:lnTo>
                  <a:lnTo>
                    <a:pt x="119283" y="109949"/>
                  </a:lnTo>
                  <a:lnTo>
                    <a:pt x="124364" y="108117"/>
                  </a:lnTo>
                  <a:lnTo>
                    <a:pt x="126905" y="105935"/>
                  </a:lnTo>
                  <a:lnTo>
                    <a:pt x="129445" y="102787"/>
                  </a:lnTo>
                  <a:lnTo>
                    <a:pt x="131985" y="98995"/>
                  </a:lnTo>
                  <a:lnTo>
                    <a:pt x="134526" y="96467"/>
                  </a:lnTo>
                  <a:lnTo>
                    <a:pt x="137066" y="94782"/>
                  </a:lnTo>
                  <a:lnTo>
                    <a:pt x="142146" y="92062"/>
                  </a:lnTo>
                  <a:lnTo>
                    <a:pt x="147226" y="88032"/>
                  </a:lnTo>
                  <a:lnTo>
                    <a:pt x="148920" y="85771"/>
                  </a:lnTo>
                  <a:lnTo>
                    <a:pt x="150048" y="83418"/>
                  </a:lnTo>
                  <a:lnTo>
                    <a:pt x="150801" y="81002"/>
                  </a:lnTo>
                  <a:lnTo>
                    <a:pt x="151302" y="78545"/>
                  </a:lnTo>
                  <a:lnTo>
                    <a:pt x="151637" y="76060"/>
                  </a:lnTo>
                  <a:lnTo>
                    <a:pt x="151860" y="73557"/>
                  </a:lnTo>
                  <a:lnTo>
                    <a:pt x="152855" y="71888"/>
                  </a:lnTo>
                  <a:lnTo>
                    <a:pt x="154365" y="70776"/>
                  </a:lnTo>
                  <a:lnTo>
                    <a:pt x="156219" y="70034"/>
                  </a:lnTo>
                  <a:lnTo>
                    <a:pt x="157454" y="68693"/>
                  </a:lnTo>
                  <a:lnTo>
                    <a:pt x="158278" y="66952"/>
                  </a:lnTo>
                  <a:lnTo>
                    <a:pt x="158828" y="64945"/>
                  </a:lnTo>
                  <a:lnTo>
                    <a:pt x="160041" y="63607"/>
                  </a:lnTo>
                  <a:lnTo>
                    <a:pt x="161696" y="62715"/>
                  </a:lnTo>
                  <a:lnTo>
                    <a:pt x="166390" y="61283"/>
                  </a:lnTo>
                  <a:lnTo>
                    <a:pt x="166776" y="60319"/>
                  </a:lnTo>
                  <a:lnTo>
                    <a:pt x="167204" y="56990"/>
                  </a:lnTo>
                  <a:lnTo>
                    <a:pt x="167479" y="53191"/>
                  </a:lnTo>
                  <a:lnTo>
                    <a:pt x="167546" y="45721"/>
                  </a:lnTo>
                  <a:lnTo>
                    <a:pt x="167546" y="5331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364"/>
            <p:cNvSpPr/>
            <p:nvPr/>
          </p:nvSpPr>
          <p:spPr>
            <a:xfrm>
              <a:off x="6652260" y="2225040"/>
              <a:ext cx="45721" cy="472440"/>
            </a:xfrm>
            <a:custGeom>
              <a:avLst/>
              <a:gdLst/>
              <a:ahLst/>
              <a:cxnLst/>
              <a:rect l="0" t="0" r="0" b="0"/>
              <a:pathLst>
                <a:path w="45721" h="472440">
                  <a:moveTo>
                    <a:pt x="0" y="0"/>
                  </a:moveTo>
                  <a:lnTo>
                    <a:pt x="11572" y="0"/>
                  </a:lnTo>
                  <a:lnTo>
                    <a:pt x="12794" y="847"/>
                  </a:lnTo>
                  <a:lnTo>
                    <a:pt x="13609" y="2258"/>
                  </a:lnTo>
                  <a:lnTo>
                    <a:pt x="14515" y="6083"/>
                  </a:lnTo>
                  <a:lnTo>
                    <a:pt x="15176" y="20408"/>
                  </a:lnTo>
                  <a:lnTo>
                    <a:pt x="15239" y="66173"/>
                  </a:lnTo>
                  <a:lnTo>
                    <a:pt x="16086" y="71209"/>
                  </a:lnTo>
                  <a:lnTo>
                    <a:pt x="17498" y="76259"/>
                  </a:lnTo>
                  <a:lnTo>
                    <a:pt x="19284" y="81319"/>
                  </a:lnTo>
                  <a:lnTo>
                    <a:pt x="20476" y="87233"/>
                  </a:lnTo>
                  <a:lnTo>
                    <a:pt x="21801" y="100577"/>
                  </a:lnTo>
                  <a:lnTo>
                    <a:pt x="22389" y="114974"/>
                  </a:lnTo>
                  <a:lnTo>
                    <a:pt x="22720" y="137360"/>
                  </a:lnTo>
                  <a:lnTo>
                    <a:pt x="23644" y="151642"/>
                  </a:lnTo>
                  <a:lnTo>
                    <a:pt x="25077" y="157821"/>
                  </a:lnTo>
                  <a:lnTo>
                    <a:pt x="26877" y="163634"/>
                  </a:lnTo>
                  <a:lnTo>
                    <a:pt x="28078" y="170896"/>
                  </a:lnTo>
                  <a:lnTo>
                    <a:pt x="28879" y="179124"/>
                  </a:lnTo>
                  <a:lnTo>
                    <a:pt x="29413" y="187996"/>
                  </a:lnTo>
                  <a:lnTo>
                    <a:pt x="30005" y="204627"/>
                  </a:lnTo>
                  <a:lnTo>
                    <a:pt x="30386" y="236000"/>
                  </a:lnTo>
                  <a:lnTo>
                    <a:pt x="30480" y="355162"/>
                  </a:lnTo>
                  <a:lnTo>
                    <a:pt x="31326" y="360388"/>
                  </a:lnTo>
                  <a:lnTo>
                    <a:pt x="32738" y="365565"/>
                  </a:lnTo>
                  <a:lnTo>
                    <a:pt x="34526" y="370710"/>
                  </a:lnTo>
                  <a:lnTo>
                    <a:pt x="35717" y="375834"/>
                  </a:lnTo>
                  <a:lnTo>
                    <a:pt x="37042" y="386041"/>
                  </a:lnTo>
                  <a:lnTo>
                    <a:pt x="37787" y="397263"/>
                  </a:lnTo>
                  <a:lnTo>
                    <a:pt x="38007" y="409996"/>
                  </a:lnTo>
                  <a:lnTo>
                    <a:pt x="38072" y="420448"/>
                  </a:lnTo>
                  <a:lnTo>
                    <a:pt x="38928" y="423385"/>
                  </a:lnTo>
                  <a:lnTo>
                    <a:pt x="40345" y="426190"/>
                  </a:lnTo>
                  <a:lnTo>
                    <a:pt x="42136" y="428906"/>
                  </a:lnTo>
                  <a:lnTo>
                    <a:pt x="43331" y="431564"/>
                  </a:lnTo>
                  <a:lnTo>
                    <a:pt x="44658" y="436775"/>
                  </a:lnTo>
                  <a:lnTo>
                    <a:pt x="45580" y="449566"/>
                  </a:lnTo>
                  <a:lnTo>
                    <a:pt x="45712" y="463314"/>
                  </a:lnTo>
                  <a:lnTo>
                    <a:pt x="45720" y="472431"/>
                  </a:lnTo>
                  <a:lnTo>
                    <a:pt x="39158" y="472439"/>
                  </a:lnTo>
                  <a:lnTo>
                    <a:pt x="38806" y="471593"/>
                  </a:lnTo>
                  <a:lnTo>
                    <a:pt x="38413" y="468395"/>
                  </a:lnTo>
                  <a:lnTo>
                    <a:pt x="37463" y="467203"/>
                  </a:lnTo>
                  <a:lnTo>
                    <a:pt x="35981" y="466409"/>
                  </a:lnTo>
                  <a:lnTo>
                    <a:pt x="34147" y="465879"/>
                  </a:lnTo>
                  <a:lnTo>
                    <a:pt x="32079" y="464680"/>
                  </a:lnTo>
                  <a:lnTo>
                    <a:pt x="29852" y="463033"/>
                  </a:lnTo>
                  <a:lnTo>
                    <a:pt x="22860" y="4572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365"/>
            <p:cNvSpPr/>
            <p:nvPr/>
          </p:nvSpPr>
          <p:spPr>
            <a:xfrm>
              <a:off x="6614161" y="2545080"/>
              <a:ext cx="190500" cy="205704"/>
            </a:xfrm>
            <a:custGeom>
              <a:avLst/>
              <a:gdLst/>
              <a:ahLst/>
              <a:cxnLst/>
              <a:rect l="0" t="0" r="0" b="0"/>
              <a:pathLst>
                <a:path w="190500" h="205704">
                  <a:moveTo>
                    <a:pt x="0" y="0"/>
                  </a:moveTo>
                  <a:lnTo>
                    <a:pt x="19681" y="6561"/>
                  </a:lnTo>
                  <a:lnTo>
                    <a:pt x="23704" y="7149"/>
                  </a:lnTo>
                  <a:lnTo>
                    <a:pt x="30362" y="7612"/>
                  </a:lnTo>
                  <a:lnTo>
                    <a:pt x="30463" y="13650"/>
                  </a:lnTo>
                  <a:lnTo>
                    <a:pt x="30475" y="18971"/>
                  </a:lnTo>
                  <a:lnTo>
                    <a:pt x="31324" y="21114"/>
                  </a:lnTo>
                  <a:lnTo>
                    <a:pt x="34524" y="25753"/>
                  </a:lnTo>
                  <a:lnTo>
                    <a:pt x="36510" y="30637"/>
                  </a:lnTo>
                  <a:lnTo>
                    <a:pt x="37393" y="36476"/>
                  </a:lnTo>
                  <a:lnTo>
                    <a:pt x="37628" y="40404"/>
                  </a:lnTo>
                  <a:lnTo>
                    <a:pt x="37890" y="49284"/>
                  </a:lnTo>
                  <a:lnTo>
                    <a:pt x="38007" y="58875"/>
                  </a:lnTo>
                  <a:lnTo>
                    <a:pt x="38883" y="63803"/>
                  </a:lnTo>
                  <a:lnTo>
                    <a:pt x="40316" y="68782"/>
                  </a:lnTo>
                  <a:lnTo>
                    <a:pt x="44164" y="79676"/>
                  </a:lnTo>
                  <a:lnTo>
                    <a:pt x="48697" y="92985"/>
                  </a:lnTo>
                  <a:lnTo>
                    <a:pt x="50245" y="99243"/>
                  </a:lnTo>
                  <a:lnTo>
                    <a:pt x="51276" y="105109"/>
                  </a:lnTo>
                  <a:lnTo>
                    <a:pt x="51964" y="110713"/>
                  </a:lnTo>
                  <a:lnTo>
                    <a:pt x="53269" y="116142"/>
                  </a:lnTo>
                  <a:lnTo>
                    <a:pt x="54985" y="121454"/>
                  </a:lnTo>
                  <a:lnTo>
                    <a:pt x="56977" y="126690"/>
                  </a:lnTo>
                  <a:lnTo>
                    <a:pt x="58305" y="131026"/>
                  </a:lnTo>
                  <a:lnTo>
                    <a:pt x="59189" y="134764"/>
                  </a:lnTo>
                  <a:lnTo>
                    <a:pt x="59778" y="138103"/>
                  </a:lnTo>
                  <a:lnTo>
                    <a:pt x="61018" y="142022"/>
                  </a:lnTo>
                  <a:lnTo>
                    <a:pt x="62692" y="146328"/>
                  </a:lnTo>
                  <a:lnTo>
                    <a:pt x="64655" y="150892"/>
                  </a:lnTo>
                  <a:lnTo>
                    <a:pt x="66809" y="154781"/>
                  </a:lnTo>
                  <a:lnTo>
                    <a:pt x="69093" y="158221"/>
                  </a:lnTo>
                  <a:lnTo>
                    <a:pt x="71462" y="161360"/>
                  </a:lnTo>
                  <a:lnTo>
                    <a:pt x="73040" y="165147"/>
                  </a:lnTo>
                  <a:lnTo>
                    <a:pt x="74094" y="169365"/>
                  </a:lnTo>
                  <a:lnTo>
                    <a:pt x="74796" y="173870"/>
                  </a:lnTo>
                  <a:lnTo>
                    <a:pt x="75263" y="177720"/>
                  </a:lnTo>
                  <a:lnTo>
                    <a:pt x="75575" y="181133"/>
                  </a:lnTo>
                  <a:lnTo>
                    <a:pt x="75783" y="184255"/>
                  </a:lnTo>
                  <a:lnTo>
                    <a:pt x="76769" y="186337"/>
                  </a:lnTo>
                  <a:lnTo>
                    <a:pt x="78272" y="187725"/>
                  </a:lnTo>
                  <a:lnTo>
                    <a:pt x="80121" y="188650"/>
                  </a:lnTo>
                  <a:lnTo>
                    <a:pt x="84433" y="191935"/>
                  </a:lnTo>
                  <a:lnTo>
                    <a:pt x="89172" y="196218"/>
                  </a:lnTo>
                  <a:lnTo>
                    <a:pt x="94101" y="200943"/>
                  </a:lnTo>
                  <a:lnTo>
                    <a:pt x="96600" y="202542"/>
                  </a:lnTo>
                  <a:lnTo>
                    <a:pt x="101635" y="204319"/>
                  </a:lnTo>
                  <a:lnTo>
                    <a:pt x="106695" y="205108"/>
                  </a:lnTo>
                  <a:lnTo>
                    <a:pt x="111766" y="205459"/>
                  </a:lnTo>
                  <a:lnTo>
                    <a:pt x="116842" y="205615"/>
                  </a:lnTo>
                  <a:lnTo>
                    <a:pt x="124460" y="205703"/>
                  </a:lnTo>
                  <a:lnTo>
                    <a:pt x="126153" y="204868"/>
                  </a:lnTo>
                  <a:lnTo>
                    <a:pt x="127282" y="203466"/>
                  </a:lnTo>
                  <a:lnTo>
                    <a:pt x="128034" y="201684"/>
                  </a:lnTo>
                  <a:lnTo>
                    <a:pt x="131128" y="197446"/>
                  </a:lnTo>
                  <a:lnTo>
                    <a:pt x="135325" y="192740"/>
                  </a:lnTo>
                  <a:lnTo>
                    <a:pt x="140013" y="187827"/>
                  </a:lnTo>
                  <a:lnTo>
                    <a:pt x="141601" y="185331"/>
                  </a:lnTo>
                  <a:lnTo>
                    <a:pt x="143367" y="180301"/>
                  </a:lnTo>
                  <a:lnTo>
                    <a:pt x="143838" y="176927"/>
                  </a:lnTo>
                  <a:lnTo>
                    <a:pt x="144151" y="172985"/>
                  </a:lnTo>
                  <a:lnTo>
                    <a:pt x="144500" y="164936"/>
                  </a:lnTo>
                  <a:lnTo>
                    <a:pt x="144655" y="158536"/>
                  </a:lnTo>
                  <a:lnTo>
                    <a:pt x="145543" y="154797"/>
                  </a:lnTo>
                  <a:lnTo>
                    <a:pt x="146981" y="150611"/>
                  </a:lnTo>
                  <a:lnTo>
                    <a:pt x="148787" y="146128"/>
                  </a:lnTo>
                  <a:lnTo>
                    <a:pt x="149992" y="141445"/>
                  </a:lnTo>
                  <a:lnTo>
                    <a:pt x="150794" y="136630"/>
                  </a:lnTo>
                  <a:lnTo>
                    <a:pt x="151329" y="131727"/>
                  </a:lnTo>
                  <a:lnTo>
                    <a:pt x="152532" y="127611"/>
                  </a:lnTo>
                  <a:lnTo>
                    <a:pt x="154181" y="124021"/>
                  </a:lnTo>
                  <a:lnTo>
                    <a:pt x="156127" y="120781"/>
                  </a:lnTo>
                  <a:lnTo>
                    <a:pt x="157425" y="116927"/>
                  </a:lnTo>
                  <a:lnTo>
                    <a:pt x="158288" y="112665"/>
                  </a:lnTo>
                  <a:lnTo>
                    <a:pt x="158866" y="108130"/>
                  </a:lnTo>
                  <a:lnTo>
                    <a:pt x="159250" y="104260"/>
                  </a:lnTo>
                  <a:lnTo>
                    <a:pt x="159506" y="100833"/>
                  </a:lnTo>
                  <a:lnTo>
                    <a:pt x="159677" y="97702"/>
                  </a:lnTo>
                  <a:lnTo>
                    <a:pt x="159867" y="89707"/>
                  </a:lnTo>
                  <a:lnTo>
                    <a:pt x="159988" y="74823"/>
                  </a:lnTo>
                  <a:lnTo>
                    <a:pt x="160845" y="71895"/>
                  </a:lnTo>
                  <a:lnTo>
                    <a:pt x="164055" y="66384"/>
                  </a:lnTo>
                  <a:lnTo>
                    <a:pt x="166097" y="64576"/>
                  </a:lnTo>
                  <a:lnTo>
                    <a:pt x="168304" y="63371"/>
                  </a:lnTo>
                  <a:lnTo>
                    <a:pt x="173015" y="62031"/>
                  </a:lnTo>
                  <a:lnTo>
                    <a:pt x="177930" y="61436"/>
                  </a:lnTo>
                  <a:lnTo>
                    <a:pt x="182937" y="61172"/>
                  </a:lnTo>
                  <a:lnTo>
                    <a:pt x="190499" y="609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366"/>
            <p:cNvSpPr/>
            <p:nvPr/>
          </p:nvSpPr>
          <p:spPr>
            <a:xfrm>
              <a:off x="7536180" y="3383281"/>
              <a:ext cx="38101" cy="403727"/>
            </a:xfrm>
            <a:custGeom>
              <a:avLst/>
              <a:gdLst/>
              <a:ahLst/>
              <a:cxnLst/>
              <a:rect l="0" t="0" r="0" b="0"/>
              <a:pathLst>
                <a:path w="38101" h="403727">
                  <a:moveTo>
                    <a:pt x="0" y="15239"/>
                  </a:moveTo>
                  <a:lnTo>
                    <a:pt x="8090" y="7148"/>
                  </a:lnTo>
                  <a:lnTo>
                    <a:pt x="11321" y="4765"/>
                  </a:lnTo>
                  <a:lnTo>
                    <a:pt x="14320" y="3177"/>
                  </a:lnTo>
                  <a:lnTo>
                    <a:pt x="21173" y="627"/>
                  </a:lnTo>
                  <a:lnTo>
                    <a:pt x="20889" y="418"/>
                  </a:lnTo>
                  <a:lnTo>
                    <a:pt x="19853" y="278"/>
                  </a:lnTo>
                  <a:lnTo>
                    <a:pt x="15247" y="0"/>
                  </a:lnTo>
                  <a:lnTo>
                    <a:pt x="15240" y="62600"/>
                  </a:lnTo>
                  <a:lnTo>
                    <a:pt x="16086" y="69673"/>
                  </a:lnTo>
                  <a:lnTo>
                    <a:pt x="17498" y="76928"/>
                  </a:lnTo>
                  <a:lnTo>
                    <a:pt x="19285" y="84305"/>
                  </a:lnTo>
                  <a:lnTo>
                    <a:pt x="20477" y="91763"/>
                  </a:lnTo>
                  <a:lnTo>
                    <a:pt x="21271" y="99275"/>
                  </a:lnTo>
                  <a:lnTo>
                    <a:pt x="21801" y="106823"/>
                  </a:lnTo>
                  <a:lnTo>
                    <a:pt x="22154" y="114395"/>
                  </a:lnTo>
                  <a:lnTo>
                    <a:pt x="22546" y="129582"/>
                  </a:lnTo>
                  <a:lnTo>
                    <a:pt x="22858" y="228506"/>
                  </a:lnTo>
                  <a:lnTo>
                    <a:pt x="23706" y="236157"/>
                  </a:lnTo>
                  <a:lnTo>
                    <a:pt x="25117" y="243798"/>
                  </a:lnTo>
                  <a:lnTo>
                    <a:pt x="26904" y="251432"/>
                  </a:lnTo>
                  <a:lnTo>
                    <a:pt x="28095" y="259061"/>
                  </a:lnTo>
                  <a:lnTo>
                    <a:pt x="28891" y="266687"/>
                  </a:lnTo>
                  <a:lnTo>
                    <a:pt x="29420" y="274310"/>
                  </a:lnTo>
                  <a:lnTo>
                    <a:pt x="29774" y="281087"/>
                  </a:lnTo>
                  <a:lnTo>
                    <a:pt x="30167" y="293131"/>
                  </a:lnTo>
                  <a:lnTo>
                    <a:pt x="31117" y="299561"/>
                  </a:lnTo>
                  <a:lnTo>
                    <a:pt x="32598" y="306387"/>
                  </a:lnTo>
                  <a:lnTo>
                    <a:pt x="34432" y="313477"/>
                  </a:lnTo>
                  <a:lnTo>
                    <a:pt x="35654" y="319898"/>
                  </a:lnTo>
                  <a:lnTo>
                    <a:pt x="36469" y="325872"/>
                  </a:lnTo>
                  <a:lnTo>
                    <a:pt x="37375" y="337025"/>
                  </a:lnTo>
                  <a:lnTo>
                    <a:pt x="37778" y="347626"/>
                  </a:lnTo>
                  <a:lnTo>
                    <a:pt x="38037" y="367383"/>
                  </a:lnTo>
                  <a:lnTo>
                    <a:pt x="38100" y="403726"/>
                  </a:lnTo>
                  <a:lnTo>
                    <a:pt x="22860" y="37337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367"/>
            <p:cNvSpPr/>
            <p:nvPr/>
          </p:nvSpPr>
          <p:spPr>
            <a:xfrm>
              <a:off x="7452728" y="3665220"/>
              <a:ext cx="243461" cy="167610"/>
            </a:xfrm>
            <a:custGeom>
              <a:avLst/>
              <a:gdLst/>
              <a:ahLst/>
              <a:cxnLst/>
              <a:rect l="0" t="0" r="0" b="0"/>
              <a:pathLst>
                <a:path w="243461" h="167610">
                  <a:moveTo>
                    <a:pt x="22492" y="22860"/>
                  </a:moveTo>
                  <a:lnTo>
                    <a:pt x="9369" y="16299"/>
                  </a:lnTo>
                  <a:lnTo>
                    <a:pt x="5935" y="15711"/>
                  </a:lnTo>
                  <a:lnTo>
                    <a:pt x="3834" y="15554"/>
                  </a:lnTo>
                  <a:lnTo>
                    <a:pt x="2433" y="16296"/>
                  </a:lnTo>
                  <a:lnTo>
                    <a:pt x="1499" y="17637"/>
                  </a:lnTo>
                  <a:lnTo>
                    <a:pt x="0" y="21828"/>
                  </a:lnTo>
                  <a:lnTo>
                    <a:pt x="725" y="22172"/>
                  </a:lnTo>
                  <a:lnTo>
                    <a:pt x="3786" y="22555"/>
                  </a:lnTo>
                  <a:lnTo>
                    <a:pt x="4941" y="23503"/>
                  </a:lnTo>
                  <a:lnTo>
                    <a:pt x="5711" y="24982"/>
                  </a:lnTo>
                  <a:lnTo>
                    <a:pt x="6566" y="28883"/>
                  </a:lnTo>
                  <a:lnTo>
                    <a:pt x="6947" y="33439"/>
                  </a:lnTo>
                  <a:lnTo>
                    <a:pt x="7896" y="35839"/>
                  </a:lnTo>
                  <a:lnTo>
                    <a:pt x="11206" y="40764"/>
                  </a:lnTo>
                  <a:lnTo>
                    <a:pt x="13243" y="45775"/>
                  </a:lnTo>
                  <a:lnTo>
                    <a:pt x="13786" y="48297"/>
                  </a:lnTo>
                  <a:lnTo>
                    <a:pt x="14994" y="51671"/>
                  </a:lnTo>
                  <a:lnTo>
                    <a:pt x="16646" y="55615"/>
                  </a:lnTo>
                  <a:lnTo>
                    <a:pt x="18595" y="59936"/>
                  </a:lnTo>
                  <a:lnTo>
                    <a:pt x="20741" y="63664"/>
                  </a:lnTo>
                  <a:lnTo>
                    <a:pt x="23017" y="66996"/>
                  </a:lnTo>
                  <a:lnTo>
                    <a:pt x="25382" y="70064"/>
                  </a:lnTo>
                  <a:lnTo>
                    <a:pt x="26958" y="73803"/>
                  </a:lnTo>
                  <a:lnTo>
                    <a:pt x="28009" y="77988"/>
                  </a:lnTo>
                  <a:lnTo>
                    <a:pt x="28711" y="82472"/>
                  </a:lnTo>
                  <a:lnTo>
                    <a:pt x="30024" y="87155"/>
                  </a:lnTo>
                  <a:lnTo>
                    <a:pt x="31746" y="91970"/>
                  </a:lnTo>
                  <a:lnTo>
                    <a:pt x="33741" y="96873"/>
                  </a:lnTo>
                  <a:lnTo>
                    <a:pt x="35918" y="101836"/>
                  </a:lnTo>
                  <a:lnTo>
                    <a:pt x="40594" y="111865"/>
                  </a:lnTo>
                  <a:lnTo>
                    <a:pt x="47988" y="127031"/>
                  </a:lnTo>
                  <a:lnTo>
                    <a:pt x="50495" y="131254"/>
                  </a:lnTo>
                  <a:lnTo>
                    <a:pt x="53015" y="134916"/>
                  </a:lnTo>
                  <a:lnTo>
                    <a:pt x="55539" y="138204"/>
                  </a:lnTo>
                  <a:lnTo>
                    <a:pt x="58070" y="141243"/>
                  </a:lnTo>
                  <a:lnTo>
                    <a:pt x="60603" y="144115"/>
                  </a:lnTo>
                  <a:lnTo>
                    <a:pt x="63140" y="146877"/>
                  </a:lnTo>
                  <a:lnTo>
                    <a:pt x="64830" y="149565"/>
                  </a:lnTo>
                  <a:lnTo>
                    <a:pt x="65958" y="152203"/>
                  </a:lnTo>
                  <a:lnTo>
                    <a:pt x="66709" y="154809"/>
                  </a:lnTo>
                  <a:lnTo>
                    <a:pt x="68056" y="156546"/>
                  </a:lnTo>
                  <a:lnTo>
                    <a:pt x="69801" y="157704"/>
                  </a:lnTo>
                  <a:lnTo>
                    <a:pt x="71811" y="158476"/>
                  </a:lnTo>
                  <a:lnTo>
                    <a:pt x="78685" y="163608"/>
                  </a:lnTo>
                  <a:lnTo>
                    <a:pt x="81121" y="164952"/>
                  </a:lnTo>
                  <a:lnTo>
                    <a:pt x="86085" y="166445"/>
                  </a:lnTo>
                  <a:lnTo>
                    <a:pt x="93639" y="167286"/>
                  </a:lnTo>
                  <a:lnTo>
                    <a:pt x="100284" y="167593"/>
                  </a:lnTo>
                  <a:lnTo>
                    <a:pt x="102293" y="167609"/>
                  </a:lnTo>
                  <a:lnTo>
                    <a:pt x="104479" y="166772"/>
                  </a:lnTo>
                  <a:lnTo>
                    <a:pt x="111602" y="162397"/>
                  </a:lnTo>
                  <a:lnTo>
                    <a:pt x="116564" y="161076"/>
                  </a:lnTo>
                  <a:lnTo>
                    <a:pt x="123851" y="158232"/>
                  </a:lnTo>
                  <a:lnTo>
                    <a:pt x="128164" y="156288"/>
                  </a:lnTo>
                  <a:lnTo>
                    <a:pt x="135215" y="151870"/>
                  </a:lnTo>
                  <a:lnTo>
                    <a:pt x="138281" y="149507"/>
                  </a:lnTo>
                  <a:lnTo>
                    <a:pt x="142017" y="146238"/>
                  </a:lnTo>
                  <a:lnTo>
                    <a:pt x="146202" y="142365"/>
                  </a:lnTo>
                  <a:lnTo>
                    <a:pt x="161040" y="128028"/>
                  </a:lnTo>
                  <a:lnTo>
                    <a:pt x="164810" y="125146"/>
                  </a:lnTo>
                  <a:lnTo>
                    <a:pt x="169017" y="122377"/>
                  </a:lnTo>
                  <a:lnTo>
                    <a:pt x="173516" y="119685"/>
                  </a:lnTo>
                  <a:lnTo>
                    <a:pt x="177361" y="117043"/>
                  </a:lnTo>
                  <a:lnTo>
                    <a:pt x="183891" y="111850"/>
                  </a:lnTo>
                  <a:lnTo>
                    <a:pt x="187665" y="108433"/>
                  </a:lnTo>
                  <a:lnTo>
                    <a:pt x="196373" y="100121"/>
                  </a:lnTo>
                  <a:lnTo>
                    <a:pt x="203630" y="95299"/>
                  </a:lnTo>
                  <a:lnTo>
                    <a:pt x="206751" y="94012"/>
                  </a:lnTo>
                  <a:lnTo>
                    <a:pt x="209677" y="91461"/>
                  </a:lnTo>
                  <a:lnTo>
                    <a:pt x="212475" y="88068"/>
                  </a:lnTo>
                  <a:lnTo>
                    <a:pt x="215188" y="84112"/>
                  </a:lnTo>
                  <a:lnTo>
                    <a:pt x="217843" y="80628"/>
                  </a:lnTo>
                  <a:lnTo>
                    <a:pt x="220459" y="77459"/>
                  </a:lnTo>
                  <a:lnTo>
                    <a:pt x="223050" y="74499"/>
                  </a:lnTo>
                  <a:lnTo>
                    <a:pt x="224776" y="71679"/>
                  </a:lnTo>
                  <a:lnTo>
                    <a:pt x="225928" y="68953"/>
                  </a:lnTo>
                  <a:lnTo>
                    <a:pt x="226697" y="66288"/>
                  </a:lnTo>
                  <a:lnTo>
                    <a:pt x="229806" y="61071"/>
                  </a:lnTo>
                  <a:lnTo>
                    <a:pt x="234011" y="55929"/>
                  </a:lnTo>
                  <a:lnTo>
                    <a:pt x="238703" y="50822"/>
                  </a:lnTo>
                  <a:lnTo>
                    <a:pt x="240292" y="48274"/>
                  </a:lnTo>
                  <a:lnTo>
                    <a:pt x="242058" y="43187"/>
                  </a:lnTo>
                  <a:lnTo>
                    <a:pt x="242529" y="39798"/>
                  </a:lnTo>
                  <a:lnTo>
                    <a:pt x="242843" y="35845"/>
                  </a:lnTo>
                  <a:lnTo>
                    <a:pt x="243193" y="27784"/>
                  </a:lnTo>
                  <a:lnTo>
                    <a:pt x="243434" y="17060"/>
                  </a:lnTo>
                  <a:lnTo>
                    <a:pt x="243460" y="11734"/>
                  </a:lnTo>
                  <a:lnTo>
                    <a:pt x="242618" y="9516"/>
                  </a:lnTo>
                  <a:lnTo>
                    <a:pt x="239423" y="4794"/>
                  </a:lnTo>
                  <a:lnTo>
                    <a:pt x="237385" y="3196"/>
                  </a:lnTo>
                  <a:lnTo>
                    <a:pt x="235181" y="2130"/>
                  </a:lnTo>
                  <a:lnTo>
                    <a:pt x="232864" y="1420"/>
                  </a:lnTo>
                  <a:lnTo>
                    <a:pt x="225775" y="631"/>
                  </a:lnTo>
                  <a:lnTo>
                    <a:pt x="212992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368"/>
            <p:cNvSpPr/>
            <p:nvPr/>
          </p:nvSpPr>
          <p:spPr>
            <a:xfrm>
              <a:off x="-1318120" y="2613660"/>
              <a:ext cx="110931" cy="2659378"/>
            </a:xfrm>
            <a:custGeom>
              <a:avLst/>
              <a:gdLst/>
              <a:ahLst/>
              <a:cxnLst/>
              <a:rect l="0" t="0" r="0" b="0"/>
              <a:pathLst>
                <a:path w="110931" h="2659378">
                  <a:moveTo>
                    <a:pt x="45580" y="0"/>
                  </a:moveTo>
                  <a:lnTo>
                    <a:pt x="45580" y="16181"/>
                  </a:lnTo>
                  <a:lnTo>
                    <a:pt x="44733" y="21794"/>
                  </a:lnTo>
                  <a:lnTo>
                    <a:pt x="41535" y="30288"/>
                  </a:lnTo>
                  <a:lnTo>
                    <a:pt x="39549" y="39144"/>
                  </a:lnTo>
                  <a:lnTo>
                    <a:pt x="37964" y="116560"/>
                  </a:lnTo>
                  <a:lnTo>
                    <a:pt x="38808" y="130545"/>
                  </a:lnTo>
                  <a:lnTo>
                    <a:pt x="43197" y="151851"/>
                  </a:lnTo>
                  <a:lnTo>
                    <a:pt x="46365" y="216101"/>
                  </a:lnTo>
                  <a:lnTo>
                    <a:pt x="49598" y="233487"/>
                  </a:lnTo>
                  <a:lnTo>
                    <a:pt x="52884" y="281700"/>
                  </a:lnTo>
                  <a:lnTo>
                    <a:pt x="50802" y="299331"/>
                  </a:lnTo>
                  <a:lnTo>
                    <a:pt x="47901" y="318456"/>
                  </a:lnTo>
                  <a:lnTo>
                    <a:pt x="44937" y="383781"/>
                  </a:lnTo>
                  <a:lnTo>
                    <a:pt x="41626" y="405378"/>
                  </a:lnTo>
                  <a:lnTo>
                    <a:pt x="37837" y="446838"/>
                  </a:lnTo>
                  <a:lnTo>
                    <a:pt x="36185" y="457065"/>
                  </a:lnTo>
                  <a:lnTo>
                    <a:pt x="32938" y="478307"/>
                  </a:lnTo>
                  <a:lnTo>
                    <a:pt x="30263" y="513219"/>
                  </a:lnTo>
                  <a:lnTo>
                    <a:pt x="28596" y="524179"/>
                  </a:lnTo>
                  <a:lnTo>
                    <a:pt x="25331" y="545388"/>
                  </a:lnTo>
                  <a:lnTo>
                    <a:pt x="22647" y="577216"/>
                  </a:lnTo>
                  <a:lnTo>
                    <a:pt x="20978" y="588857"/>
                  </a:lnTo>
                  <a:lnTo>
                    <a:pt x="17713" y="612234"/>
                  </a:lnTo>
                  <a:lnTo>
                    <a:pt x="14483" y="681509"/>
                  </a:lnTo>
                  <a:lnTo>
                    <a:pt x="11157" y="706471"/>
                  </a:lnTo>
                  <a:lnTo>
                    <a:pt x="7695" y="788127"/>
                  </a:lnTo>
                  <a:lnTo>
                    <a:pt x="7480" y="1190943"/>
                  </a:lnTo>
                  <a:lnTo>
                    <a:pt x="5222" y="1213697"/>
                  </a:lnTo>
                  <a:lnTo>
                    <a:pt x="2243" y="1237074"/>
                  </a:lnTo>
                  <a:lnTo>
                    <a:pt x="0" y="1312755"/>
                  </a:lnTo>
                  <a:lnTo>
                    <a:pt x="2130" y="1380994"/>
                  </a:lnTo>
                  <a:lnTo>
                    <a:pt x="5102" y="1404562"/>
                  </a:lnTo>
                  <a:lnTo>
                    <a:pt x="7341" y="1484159"/>
                  </a:lnTo>
                  <a:lnTo>
                    <a:pt x="9697" y="1515864"/>
                  </a:lnTo>
                  <a:lnTo>
                    <a:pt x="12699" y="1536471"/>
                  </a:lnTo>
                  <a:lnTo>
                    <a:pt x="15736" y="1602877"/>
                  </a:lnTo>
                  <a:lnTo>
                    <a:pt x="19052" y="1624531"/>
                  </a:lnTo>
                  <a:lnTo>
                    <a:pt x="22398" y="1686466"/>
                  </a:lnTo>
                  <a:lnTo>
                    <a:pt x="24835" y="1706838"/>
                  </a:lnTo>
                  <a:lnTo>
                    <a:pt x="27893" y="1726335"/>
                  </a:lnTo>
                  <a:lnTo>
                    <a:pt x="30462" y="1752438"/>
                  </a:lnTo>
                  <a:lnTo>
                    <a:pt x="32115" y="1761805"/>
                  </a:lnTo>
                  <a:lnTo>
                    <a:pt x="35362" y="1781244"/>
                  </a:lnTo>
                  <a:lnTo>
                    <a:pt x="38579" y="1836325"/>
                  </a:lnTo>
                  <a:lnTo>
                    <a:pt x="41904" y="1855287"/>
                  </a:lnTo>
                  <a:lnTo>
                    <a:pt x="45701" y="1894208"/>
                  </a:lnTo>
                  <a:lnTo>
                    <a:pt x="47354" y="1902885"/>
                  </a:lnTo>
                  <a:lnTo>
                    <a:pt x="50602" y="1920147"/>
                  </a:lnTo>
                  <a:lnTo>
                    <a:pt x="53277" y="1948058"/>
                  </a:lnTo>
                  <a:lnTo>
                    <a:pt x="54945" y="1956566"/>
                  </a:lnTo>
                  <a:lnTo>
                    <a:pt x="58209" y="1973638"/>
                  </a:lnTo>
                  <a:lnTo>
                    <a:pt x="61438" y="2026145"/>
                  </a:lnTo>
                  <a:lnTo>
                    <a:pt x="64763" y="2041815"/>
                  </a:lnTo>
                  <a:lnTo>
                    <a:pt x="66836" y="2049550"/>
                  </a:lnTo>
                  <a:lnTo>
                    <a:pt x="71396" y="2064918"/>
                  </a:lnTo>
                  <a:lnTo>
                    <a:pt x="74678" y="2091895"/>
                  </a:lnTo>
                  <a:lnTo>
                    <a:pt x="77704" y="2111396"/>
                  </a:lnTo>
                  <a:lnTo>
                    <a:pt x="81024" y="2130505"/>
                  </a:lnTo>
                  <a:lnTo>
                    <a:pt x="84458" y="2214250"/>
                  </a:lnTo>
                  <a:lnTo>
                    <a:pt x="87695" y="2231251"/>
                  </a:lnTo>
                  <a:lnTo>
                    <a:pt x="91159" y="2306745"/>
                  </a:lnTo>
                  <a:lnTo>
                    <a:pt x="91298" y="2392329"/>
                  </a:lnTo>
                  <a:lnTo>
                    <a:pt x="93557" y="2407764"/>
                  </a:lnTo>
                  <a:lnTo>
                    <a:pt x="96536" y="2423091"/>
                  </a:lnTo>
                  <a:lnTo>
                    <a:pt x="98902" y="2501952"/>
                  </a:lnTo>
                  <a:lnTo>
                    <a:pt x="99765" y="2540071"/>
                  </a:lnTo>
                  <a:lnTo>
                    <a:pt x="102965" y="2553860"/>
                  </a:lnTo>
                  <a:lnTo>
                    <a:pt x="106069" y="2582664"/>
                  </a:lnTo>
                  <a:lnTo>
                    <a:pt x="106538" y="2637866"/>
                  </a:lnTo>
                  <a:lnTo>
                    <a:pt x="107385" y="2640804"/>
                  </a:lnTo>
                  <a:lnTo>
                    <a:pt x="110585" y="2646326"/>
                  </a:lnTo>
                  <a:lnTo>
                    <a:pt x="110930" y="2648137"/>
                  </a:lnTo>
                  <a:lnTo>
                    <a:pt x="110313" y="2649345"/>
                  </a:lnTo>
                  <a:lnTo>
                    <a:pt x="109056" y="2650150"/>
                  </a:lnTo>
                  <a:lnTo>
                    <a:pt x="108217" y="2651533"/>
                  </a:lnTo>
                  <a:lnTo>
                    <a:pt x="106541" y="2659377"/>
                  </a:lnTo>
                  <a:lnTo>
                    <a:pt x="106540" y="2655334"/>
                  </a:lnTo>
                  <a:lnTo>
                    <a:pt x="105694" y="2653296"/>
                  </a:lnTo>
                  <a:lnTo>
                    <a:pt x="102495" y="2648774"/>
                  </a:lnTo>
                  <a:lnTo>
                    <a:pt x="100457" y="2647229"/>
                  </a:lnTo>
                  <a:lnTo>
                    <a:pt x="98251" y="2646199"/>
                  </a:lnTo>
                  <a:lnTo>
                    <a:pt x="91300" y="26441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369"/>
            <p:cNvSpPr/>
            <p:nvPr/>
          </p:nvSpPr>
          <p:spPr>
            <a:xfrm>
              <a:off x="-1379118" y="5036820"/>
              <a:ext cx="281838" cy="327660"/>
            </a:xfrm>
            <a:custGeom>
              <a:avLst/>
              <a:gdLst/>
              <a:ahLst/>
              <a:cxnLst/>
              <a:rect l="0" t="0" r="0" b="0"/>
              <a:pathLst>
                <a:path w="281838" h="327660">
                  <a:moveTo>
                    <a:pt x="53238" y="0"/>
                  </a:moveTo>
                  <a:lnTo>
                    <a:pt x="45932" y="0"/>
                  </a:lnTo>
                  <a:lnTo>
                    <a:pt x="45711" y="4045"/>
                  </a:lnTo>
                  <a:lnTo>
                    <a:pt x="44833" y="5237"/>
                  </a:lnTo>
                  <a:lnTo>
                    <a:pt x="43402" y="6031"/>
                  </a:lnTo>
                  <a:lnTo>
                    <a:pt x="41600" y="6561"/>
                  </a:lnTo>
                  <a:lnTo>
                    <a:pt x="40400" y="7761"/>
                  </a:lnTo>
                  <a:lnTo>
                    <a:pt x="39599" y="9408"/>
                  </a:lnTo>
                  <a:lnTo>
                    <a:pt x="39065" y="11352"/>
                  </a:lnTo>
                  <a:lnTo>
                    <a:pt x="36215" y="15770"/>
                  </a:lnTo>
                  <a:lnTo>
                    <a:pt x="34269" y="18133"/>
                  </a:lnTo>
                  <a:lnTo>
                    <a:pt x="32972" y="20555"/>
                  </a:lnTo>
                  <a:lnTo>
                    <a:pt x="31531" y="25505"/>
                  </a:lnTo>
                  <a:lnTo>
                    <a:pt x="30606" y="35581"/>
                  </a:lnTo>
                  <a:lnTo>
                    <a:pt x="30423" y="45724"/>
                  </a:lnTo>
                  <a:lnTo>
                    <a:pt x="30381" y="70061"/>
                  </a:lnTo>
                  <a:lnTo>
                    <a:pt x="32637" y="77988"/>
                  </a:lnTo>
                  <a:lnTo>
                    <a:pt x="35615" y="87154"/>
                  </a:lnTo>
                  <a:lnTo>
                    <a:pt x="36939" y="96873"/>
                  </a:lnTo>
                  <a:lnTo>
                    <a:pt x="39785" y="104579"/>
                  </a:lnTo>
                  <a:lnTo>
                    <a:pt x="43872" y="111673"/>
                  </a:lnTo>
                  <a:lnTo>
                    <a:pt x="48511" y="120470"/>
                  </a:lnTo>
                  <a:lnTo>
                    <a:pt x="51137" y="130025"/>
                  </a:lnTo>
                  <a:lnTo>
                    <a:pt x="51837" y="134943"/>
                  </a:lnTo>
                  <a:lnTo>
                    <a:pt x="53998" y="139916"/>
                  </a:lnTo>
                  <a:lnTo>
                    <a:pt x="60913" y="149956"/>
                  </a:lnTo>
                  <a:lnTo>
                    <a:pt x="64282" y="155851"/>
                  </a:lnTo>
                  <a:lnTo>
                    <a:pt x="67374" y="162320"/>
                  </a:lnTo>
                  <a:lnTo>
                    <a:pt x="70282" y="169173"/>
                  </a:lnTo>
                  <a:lnTo>
                    <a:pt x="75771" y="181304"/>
                  </a:lnTo>
                  <a:lnTo>
                    <a:pt x="83621" y="197653"/>
                  </a:lnTo>
                  <a:lnTo>
                    <a:pt x="116737" y="264158"/>
                  </a:lnTo>
                  <a:lnTo>
                    <a:pt x="119560" y="274319"/>
                  </a:lnTo>
                  <a:lnTo>
                    <a:pt x="120814" y="283633"/>
                  </a:lnTo>
                  <a:lnTo>
                    <a:pt x="121372" y="290595"/>
                  </a:lnTo>
                  <a:lnTo>
                    <a:pt x="122367" y="293637"/>
                  </a:lnTo>
                  <a:lnTo>
                    <a:pt x="126967" y="301963"/>
                  </a:lnTo>
                  <a:lnTo>
                    <a:pt x="128340" y="307208"/>
                  </a:lnTo>
                  <a:lnTo>
                    <a:pt x="129113" y="314921"/>
                  </a:lnTo>
                  <a:lnTo>
                    <a:pt x="130068" y="316627"/>
                  </a:lnTo>
                  <a:lnTo>
                    <a:pt x="131551" y="317765"/>
                  </a:lnTo>
                  <a:lnTo>
                    <a:pt x="133387" y="318523"/>
                  </a:lnTo>
                  <a:lnTo>
                    <a:pt x="134610" y="319876"/>
                  </a:lnTo>
                  <a:lnTo>
                    <a:pt x="135426" y="321624"/>
                  </a:lnTo>
                  <a:lnTo>
                    <a:pt x="137030" y="327555"/>
                  </a:lnTo>
                  <a:lnTo>
                    <a:pt x="145343" y="327647"/>
                  </a:lnTo>
                  <a:lnTo>
                    <a:pt x="155936" y="327659"/>
                  </a:lnTo>
                  <a:lnTo>
                    <a:pt x="157263" y="326813"/>
                  </a:lnTo>
                  <a:lnTo>
                    <a:pt x="158148" y="325402"/>
                  </a:lnTo>
                  <a:lnTo>
                    <a:pt x="158738" y="323615"/>
                  </a:lnTo>
                  <a:lnTo>
                    <a:pt x="161651" y="319371"/>
                  </a:lnTo>
                  <a:lnTo>
                    <a:pt x="163614" y="317054"/>
                  </a:lnTo>
                  <a:lnTo>
                    <a:pt x="165768" y="315510"/>
                  </a:lnTo>
                  <a:lnTo>
                    <a:pt x="170420" y="313793"/>
                  </a:lnTo>
                  <a:lnTo>
                    <a:pt x="171999" y="312489"/>
                  </a:lnTo>
                  <a:lnTo>
                    <a:pt x="173052" y="310773"/>
                  </a:lnTo>
                  <a:lnTo>
                    <a:pt x="173754" y="308782"/>
                  </a:lnTo>
                  <a:lnTo>
                    <a:pt x="175915" y="306608"/>
                  </a:lnTo>
                  <a:lnTo>
                    <a:pt x="182832" y="301935"/>
                  </a:lnTo>
                  <a:lnTo>
                    <a:pt x="185354" y="298656"/>
                  </a:lnTo>
                  <a:lnTo>
                    <a:pt x="187035" y="294778"/>
                  </a:lnTo>
                  <a:lnTo>
                    <a:pt x="189750" y="285952"/>
                  </a:lnTo>
                  <a:lnTo>
                    <a:pt x="193779" y="276386"/>
                  </a:lnTo>
                  <a:lnTo>
                    <a:pt x="198392" y="268747"/>
                  </a:lnTo>
                  <a:lnTo>
                    <a:pt x="203264" y="261683"/>
                  </a:lnTo>
                  <a:lnTo>
                    <a:pt x="208252" y="252899"/>
                  </a:lnTo>
                  <a:lnTo>
                    <a:pt x="213291" y="243351"/>
                  </a:lnTo>
                  <a:lnTo>
                    <a:pt x="231040" y="208252"/>
                  </a:lnTo>
                  <a:lnTo>
                    <a:pt x="233861" y="198107"/>
                  </a:lnTo>
                  <a:lnTo>
                    <a:pt x="235115" y="188801"/>
                  </a:lnTo>
                  <a:lnTo>
                    <a:pt x="235672" y="181842"/>
                  </a:lnTo>
                  <a:lnTo>
                    <a:pt x="238177" y="173670"/>
                  </a:lnTo>
                  <a:lnTo>
                    <a:pt x="241267" y="165240"/>
                  </a:lnTo>
                  <a:lnTo>
                    <a:pt x="242639" y="158671"/>
                  </a:lnTo>
                  <a:lnTo>
                    <a:pt x="245507" y="152930"/>
                  </a:lnTo>
                  <a:lnTo>
                    <a:pt x="247457" y="150213"/>
                  </a:lnTo>
                  <a:lnTo>
                    <a:pt x="249624" y="142679"/>
                  </a:lnTo>
                  <a:lnTo>
                    <a:pt x="250202" y="138300"/>
                  </a:lnTo>
                  <a:lnTo>
                    <a:pt x="253102" y="131175"/>
                  </a:lnTo>
                  <a:lnTo>
                    <a:pt x="256366" y="125187"/>
                  </a:lnTo>
                  <a:lnTo>
                    <a:pt x="257817" y="119703"/>
                  </a:lnTo>
                  <a:lnTo>
                    <a:pt x="259051" y="117903"/>
                  </a:lnTo>
                  <a:lnTo>
                    <a:pt x="260720" y="116702"/>
                  </a:lnTo>
                  <a:lnTo>
                    <a:pt x="262679" y="115901"/>
                  </a:lnTo>
                  <a:lnTo>
                    <a:pt x="269482" y="110729"/>
                  </a:lnTo>
                  <a:lnTo>
                    <a:pt x="271060" y="108533"/>
                  </a:lnTo>
                  <a:lnTo>
                    <a:pt x="272815" y="103835"/>
                  </a:lnTo>
                  <a:lnTo>
                    <a:pt x="274033" y="93658"/>
                  </a:lnTo>
                  <a:lnTo>
                    <a:pt x="274095" y="92919"/>
                  </a:lnTo>
                  <a:lnTo>
                    <a:pt x="276421" y="89840"/>
                  </a:lnTo>
                  <a:lnTo>
                    <a:pt x="281521" y="84172"/>
                  </a:lnTo>
                  <a:lnTo>
                    <a:pt x="281837" y="76229"/>
                  </a:lnTo>
                  <a:lnTo>
                    <a:pt x="245167" y="76200"/>
                  </a:lnTo>
                  <a:lnTo>
                    <a:pt x="242115" y="73942"/>
                  </a:lnTo>
                  <a:lnTo>
                    <a:pt x="240116" y="72155"/>
                  </a:lnTo>
                  <a:lnTo>
                    <a:pt x="237937" y="70964"/>
                  </a:lnTo>
                  <a:lnTo>
                    <a:pt x="233257" y="69639"/>
                  </a:lnTo>
                  <a:lnTo>
                    <a:pt x="225863" y="68894"/>
                  </a:lnTo>
                  <a:lnTo>
                    <a:pt x="218310" y="68673"/>
                  </a:lnTo>
                  <a:lnTo>
                    <a:pt x="215779" y="67796"/>
                  </a:lnTo>
                  <a:lnTo>
                    <a:pt x="208172" y="63362"/>
                  </a:lnTo>
                  <a:lnTo>
                    <a:pt x="203095" y="62027"/>
                  </a:lnTo>
                  <a:lnTo>
                    <a:pt x="195477" y="61276"/>
                  </a:lnTo>
                  <a:lnTo>
                    <a:pt x="188140" y="61101"/>
                  </a:lnTo>
                  <a:lnTo>
                    <a:pt x="173677" y="60988"/>
                  </a:lnTo>
                  <a:lnTo>
                    <a:pt x="170784" y="60132"/>
                  </a:lnTo>
                  <a:lnTo>
                    <a:pt x="162667" y="55729"/>
                  </a:lnTo>
                  <a:lnTo>
                    <a:pt x="157471" y="54402"/>
                  </a:lnTo>
                  <a:lnTo>
                    <a:pt x="150081" y="53812"/>
                  </a:lnTo>
                  <a:lnTo>
                    <a:pt x="141153" y="53550"/>
                  </a:lnTo>
                  <a:lnTo>
                    <a:pt x="131540" y="53433"/>
                  </a:lnTo>
                  <a:lnTo>
                    <a:pt x="126606" y="52556"/>
                  </a:lnTo>
                  <a:lnTo>
                    <a:pt x="121623" y="51124"/>
                  </a:lnTo>
                  <a:lnTo>
                    <a:pt x="116608" y="49323"/>
                  </a:lnTo>
                  <a:lnTo>
                    <a:pt x="108778" y="47322"/>
                  </a:lnTo>
                  <a:lnTo>
                    <a:pt x="101629" y="46432"/>
                  </a:lnTo>
                  <a:lnTo>
                    <a:pt x="97352" y="46195"/>
                  </a:lnTo>
                  <a:lnTo>
                    <a:pt x="88931" y="45931"/>
                  </a:lnTo>
                  <a:lnTo>
                    <a:pt x="78583" y="45783"/>
                  </a:lnTo>
                  <a:lnTo>
                    <a:pt x="20541" y="45720"/>
                  </a:lnTo>
                  <a:lnTo>
                    <a:pt x="18740" y="46567"/>
                  </a:lnTo>
                  <a:lnTo>
                    <a:pt x="17539" y="47978"/>
                  </a:lnTo>
                  <a:lnTo>
                    <a:pt x="16739" y="49765"/>
                  </a:lnTo>
                  <a:lnTo>
                    <a:pt x="15359" y="50957"/>
                  </a:lnTo>
                  <a:lnTo>
                    <a:pt x="13592" y="51752"/>
                  </a:lnTo>
                  <a:lnTo>
                    <a:pt x="8718" y="53026"/>
                  </a:lnTo>
                  <a:lnTo>
                    <a:pt x="0" y="53338"/>
                  </a:lnTo>
                  <a:lnTo>
                    <a:pt x="3974" y="57385"/>
                  </a:lnTo>
                  <a:lnTo>
                    <a:pt x="6002" y="58577"/>
                  </a:lnTo>
                  <a:lnTo>
                    <a:pt x="10513" y="59901"/>
                  </a:lnTo>
                  <a:lnTo>
                    <a:pt x="17813" y="60646"/>
                  </a:lnTo>
                  <a:lnTo>
                    <a:pt x="25338" y="60867"/>
                  </a:lnTo>
                  <a:lnTo>
                    <a:pt x="32654" y="63176"/>
                  </a:lnTo>
                  <a:lnTo>
                    <a:pt x="40703" y="66178"/>
                  </a:lnTo>
                  <a:lnTo>
                    <a:pt x="47102" y="67513"/>
                  </a:lnTo>
                  <a:lnTo>
                    <a:pt x="55027" y="70364"/>
                  </a:lnTo>
                  <a:lnTo>
                    <a:pt x="59510" y="72309"/>
                  </a:lnTo>
                  <a:lnTo>
                    <a:pt x="64193" y="73606"/>
                  </a:lnTo>
                  <a:lnTo>
                    <a:pt x="69008" y="74471"/>
                  </a:lnTo>
                  <a:lnTo>
                    <a:pt x="73911" y="75047"/>
                  </a:lnTo>
                  <a:lnTo>
                    <a:pt x="78874" y="75432"/>
                  </a:lnTo>
                  <a:lnTo>
                    <a:pt x="83875" y="75688"/>
                  </a:lnTo>
                  <a:lnTo>
                    <a:pt x="96747" y="76049"/>
                  </a:lnTo>
                  <a:lnTo>
                    <a:pt x="123169" y="76191"/>
                  </a:lnTo>
                  <a:lnTo>
                    <a:pt x="126106" y="77041"/>
                  </a:lnTo>
                  <a:lnTo>
                    <a:pt x="131626" y="80243"/>
                  </a:lnTo>
                  <a:lnTo>
                    <a:pt x="135130" y="80589"/>
                  </a:lnTo>
                  <a:lnTo>
                    <a:pt x="143539" y="78715"/>
                  </a:lnTo>
                  <a:lnTo>
                    <a:pt x="150663" y="77318"/>
                  </a:lnTo>
                  <a:lnTo>
                    <a:pt x="159433" y="76531"/>
                  </a:lnTo>
                  <a:lnTo>
                    <a:pt x="167317" y="76244"/>
                  </a:lnTo>
                  <a:lnTo>
                    <a:pt x="171109" y="76219"/>
                  </a:lnTo>
                  <a:lnTo>
                    <a:pt x="172459" y="77060"/>
                  </a:lnTo>
                  <a:lnTo>
                    <a:pt x="173358" y="78467"/>
                  </a:lnTo>
                  <a:lnTo>
                    <a:pt x="175053" y="83507"/>
                  </a:lnTo>
                  <a:lnTo>
                    <a:pt x="182684" y="83818"/>
                  </a:lnTo>
                  <a:lnTo>
                    <a:pt x="182774" y="93227"/>
                  </a:lnTo>
                  <a:lnTo>
                    <a:pt x="182775" y="95171"/>
                  </a:lnTo>
                  <a:lnTo>
                    <a:pt x="181930" y="96468"/>
                  </a:lnTo>
                  <a:lnTo>
                    <a:pt x="180519" y="97332"/>
                  </a:lnTo>
                  <a:lnTo>
                    <a:pt x="178732" y="97908"/>
                  </a:lnTo>
                  <a:lnTo>
                    <a:pt x="177541" y="99139"/>
                  </a:lnTo>
                  <a:lnTo>
                    <a:pt x="176746" y="100806"/>
                  </a:lnTo>
                  <a:lnTo>
                    <a:pt x="175864" y="104916"/>
                  </a:lnTo>
                  <a:lnTo>
                    <a:pt x="175297" y="114454"/>
                  </a:lnTo>
                  <a:lnTo>
                    <a:pt x="175251" y="116942"/>
                  </a:lnTo>
                  <a:lnTo>
                    <a:pt x="174373" y="119448"/>
                  </a:lnTo>
                  <a:lnTo>
                    <a:pt x="169939" y="127021"/>
                  </a:lnTo>
                  <a:lnTo>
                    <a:pt x="167403" y="134626"/>
                  </a:lnTo>
                  <a:lnTo>
                    <a:pt x="162512" y="142242"/>
                  </a:lnTo>
                  <a:lnTo>
                    <a:pt x="159840" y="149861"/>
                  </a:lnTo>
                  <a:lnTo>
                    <a:pt x="154909" y="157480"/>
                  </a:lnTo>
                  <a:lnTo>
                    <a:pt x="153458" y="162560"/>
                  </a:lnTo>
                  <a:lnTo>
                    <a:pt x="152527" y="172721"/>
                  </a:lnTo>
                  <a:lnTo>
                    <a:pt x="152343" y="182880"/>
                  </a:lnTo>
                  <a:lnTo>
                    <a:pt x="152301" y="196615"/>
                  </a:lnTo>
                  <a:lnTo>
                    <a:pt x="151453" y="197117"/>
                  </a:lnTo>
                  <a:lnTo>
                    <a:pt x="145737" y="197988"/>
                  </a:lnTo>
                  <a:lnTo>
                    <a:pt x="145384" y="198879"/>
                  </a:lnTo>
                  <a:lnTo>
                    <a:pt x="144679" y="205732"/>
                  </a:lnTo>
                  <a:lnTo>
                    <a:pt x="144678" y="186862"/>
                  </a:lnTo>
                  <a:lnTo>
                    <a:pt x="143831" y="184688"/>
                  </a:lnTo>
                  <a:lnTo>
                    <a:pt x="139441" y="177583"/>
                  </a:lnTo>
                  <a:lnTo>
                    <a:pt x="138117" y="172624"/>
                  </a:lnTo>
                  <a:lnTo>
                    <a:pt x="137529" y="165339"/>
                  </a:lnTo>
                  <a:lnTo>
                    <a:pt x="137372" y="161026"/>
                  </a:lnTo>
                  <a:lnTo>
                    <a:pt x="136421" y="157304"/>
                  </a:lnTo>
                  <a:lnTo>
                    <a:pt x="131883" y="147174"/>
                  </a:lnTo>
                  <a:lnTo>
                    <a:pt x="130525" y="138506"/>
                  </a:lnTo>
                  <a:lnTo>
                    <a:pt x="127663" y="131267"/>
                  </a:lnTo>
                  <a:lnTo>
                    <a:pt x="124416" y="125228"/>
                  </a:lnTo>
                  <a:lnTo>
                    <a:pt x="121741" y="117068"/>
                  </a:lnTo>
                  <a:lnTo>
                    <a:pt x="116809" y="109288"/>
                  </a:lnTo>
                  <a:lnTo>
                    <a:pt x="114300" y="99509"/>
                  </a:lnTo>
                  <a:lnTo>
                    <a:pt x="106894" y="99072"/>
                  </a:lnTo>
                  <a:lnTo>
                    <a:pt x="106590" y="108468"/>
                  </a:lnTo>
                  <a:lnTo>
                    <a:pt x="106578" y="142717"/>
                  </a:lnTo>
                  <a:lnTo>
                    <a:pt x="108836" y="152612"/>
                  </a:lnTo>
                  <a:lnTo>
                    <a:pt x="110623" y="157622"/>
                  </a:lnTo>
                  <a:lnTo>
                    <a:pt x="111815" y="163501"/>
                  </a:lnTo>
                  <a:lnTo>
                    <a:pt x="112609" y="169960"/>
                  </a:lnTo>
                  <a:lnTo>
                    <a:pt x="113139" y="176807"/>
                  </a:lnTo>
                  <a:lnTo>
                    <a:pt x="114339" y="183065"/>
                  </a:lnTo>
                  <a:lnTo>
                    <a:pt x="115985" y="188930"/>
                  </a:lnTo>
                  <a:lnTo>
                    <a:pt x="117929" y="194533"/>
                  </a:lnTo>
                  <a:lnTo>
                    <a:pt x="120072" y="199962"/>
                  </a:lnTo>
                  <a:lnTo>
                    <a:pt x="122347" y="205275"/>
                  </a:lnTo>
                  <a:lnTo>
                    <a:pt x="124711" y="210510"/>
                  </a:lnTo>
                  <a:lnTo>
                    <a:pt x="126287" y="215694"/>
                  </a:lnTo>
                  <a:lnTo>
                    <a:pt x="127337" y="220843"/>
                  </a:lnTo>
                  <a:lnTo>
                    <a:pt x="129351" y="231079"/>
                  </a:lnTo>
                  <a:lnTo>
                    <a:pt x="133068" y="241273"/>
                  </a:lnTo>
                  <a:lnTo>
                    <a:pt x="135285" y="249190"/>
                  </a:lnTo>
                  <a:lnTo>
                    <a:pt x="135876" y="252487"/>
                  </a:lnTo>
                  <a:lnTo>
                    <a:pt x="138790" y="258408"/>
                  </a:lnTo>
                  <a:lnTo>
                    <a:pt x="140753" y="261172"/>
                  </a:lnTo>
                  <a:lnTo>
                    <a:pt x="142933" y="266501"/>
                  </a:lnTo>
                  <a:lnTo>
                    <a:pt x="144576" y="273862"/>
                  </a:lnTo>
                  <a:lnTo>
                    <a:pt x="151981" y="281615"/>
                  </a:lnTo>
                  <a:lnTo>
                    <a:pt x="145709" y="275351"/>
                  </a:lnTo>
                  <a:lnTo>
                    <a:pt x="145136" y="272521"/>
                  </a:lnTo>
                  <a:lnTo>
                    <a:pt x="144984" y="270580"/>
                  </a:lnTo>
                  <a:lnTo>
                    <a:pt x="144035" y="268440"/>
                  </a:lnTo>
                  <a:lnTo>
                    <a:pt x="138655" y="260537"/>
                  </a:lnTo>
                  <a:lnTo>
                    <a:pt x="134099" y="252389"/>
                  </a:lnTo>
                  <a:lnTo>
                    <a:pt x="126774" y="242328"/>
                  </a:lnTo>
                  <a:lnTo>
                    <a:pt x="125122" y="238599"/>
                  </a:lnTo>
                  <a:lnTo>
                    <a:pt x="123286" y="229940"/>
                  </a:lnTo>
                  <a:lnTo>
                    <a:pt x="121104" y="226106"/>
                  </a:lnTo>
                  <a:lnTo>
                    <a:pt x="114163" y="219590"/>
                  </a:lnTo>
                  <a:lnTo>
                    <a:pt x="107691" y="211614"/>
                  </a:lnTo>
                  <a:lnTo>
                    <a:pt x="101993" y="203271"/>
                  </a:lnTo>
                  <a:lnTo>
                    <a:pt x="94025" y="193813"/>
                  </a:lnTo>
                  <a:lnTo>
                    <a:pt x="86301" y="185650"/>
                  </a:lnTo>
                  <a:lnTo>
                    <a:pt x="81197" y="180442"/>
                  </a:lnTo>
                  <a:lnTo>
                    <a:pt x="78651" y="178715"/>
                  </a:lnTo>
                  <a:lnTo>
                    <a:pt x="69985" y="175715"/>
                  </a:lnTo>
                  <a:lnTo>
                    <a:pt x="61211" y="175272"/>
                  </a:lnTo>
                  <a:lnTo>
                    <a:pt x="60963" y="179309"/>
                  </a:lnTo>
                  <a:lnTo>
                    <a:pt x="61774" y="181346"/>
                  </a:lnTo>
                  <a:lnTo>
                    <a:pt x="66962" y="189105"/>
                  </a:lnTo>
                  <a:lnTo>
                    <a:pt x="71473" y="197218"/>
                  </a:lnTo>
                  <a:lnTo>
                    <a:pt x="74043" y="204210"/>
                  </a:lnTo>
                  <a:lnTo>
                    <a:pt x="74728" y="207260"/>
                  </a:lnTo>
                  <a:lnTo>
                    <a:pt x="80004" y="215164"/>
                  </a:lnTo>
                  <a:lnTo>
                    <a:pt x="83782" y="219643"/>
                  </a:lnTo>
                  <a:lnTo>
                    <a:pt x="87148" y="225169"/>
                  </a:lnTo>
                  <a:lnTo>
                    <a:pt x="90238" y="231393"/>
                  </a:lnTo>
                  <a:lnTo>
                    <a:pt x="93144" y="238082"/>
                  </a:lnTo>
                  <a:lnTo>
                    <a:pt x="98632" y="250030"/>
                  </a:lnTo>
                  <a:lnTo>
                    <a:pt x="101281" y="255586"/>
                  </a:lnTo>
                  <a:lnTo>
                    <a:pt x="103046" y="260984"/>
                  </a:lnTo>
                  <a:lnTo>
                    <a:pt x="104224" y="266276"/>
                  </a:lnTo>
                  <a:lnTo>
                    <a:pt x="105008" y="271497"/>
                  </a:lnTo>
                  <a:lnTo>
                    <a:pt x="108138" y="279557"/>
                  </a:lnTo>
                  <a:lnTo>
                    <a:pt x="114660" y="288854"/>
                  </a:lnTo>
                  <a:lnTo>
                    <a:pt x="119483" y="295173"/>
                  </a:lnTo>
                  <a:lnTo>
                    <a:pt x="124449" y="303626"/>
                  </a:lnTo>
                  <a:lnTo>
                    <a:pt x="129299" y="311530"/>
                  </a:lnTo>
                  <a:lnTo>
                    <a:pt x="133045" y="315694"/>
                  </a:lnTo>
                  <a:lnTo>
                    <a:pt x="135229" y="317142"/>
                  </a:lnTo>
                  <a:lnTo>
                    <a:pt x="143266" y="319658"/>
                  </a:lnTo>
                  <a:lnTo>
                    <a:pt x="144584" y="318939"/>
                  </a:lnTo>
                  <a:lnTo>
                    <a:pt x="148305" y="315882"/>
                  </a:lnTo>
                  <a:lnTo>
                    <a:pt x="149636" y="313881"/>
                  </a:lnTo>
                  <a:lnTo>
                    <a:pt x="151115" y="309401"/>
                  </a:lnTo>
                  <a:lnTo>
                    <a:pt x="151947" y="302118"/>
                  </a:lnTo>
                  <a:lnTo>
                    <a:pt x="152911" y="299625"/>
                  </a:lnTo>
                  <a:lnTo>
                    <a:pt x="156239" y="294598"/>
                  </a:lnTo>
                  <a:lnTo>
                    <a:pt x="158283" y="287283"/>
                  </a:lnTo>
                  <a:lnTo>
                    <a:pt x="159191" y="278388"/>
                  </a:lnTo>
                  <a:lnTo>
                    <a:pt x="159595" y="268790"/>
                  </a:lnTo>
                  <a:lnTo>
                    <a:pt x="159822" y="253867"/>
                  </a:lnTo>
                  <a:lnTo>
                    <a:pt x="159918" y="175273"/>
                  </a:lnTo>
                  <a:lnTo>
                    <a:pt x="159918" y="181822"/>
                  </a:lnTo>
                  <a:lnTo>
                    <a:pt x="165155" y="188755"/>
                  </a:lnTo>
                  <a:lnTo>
                    <a:pt x="166479" y="193393"/>
                  </a:lnTo>
                  <a:lnTo>
                    <a:pt x="167329" y="203270"/>
                  </a:lnTo>
                  <a:lnTo>
                    <a:pt x="167476" y="211688"/>
                  </a:lnTo>
                  <a:lnTo>
                    <a:pt x="167535" y="245008"/>
                  </a:lnTo>
                  <a:lnTo>
                    <a:pt x="169795" y="253108"/>
                  </a:lnTo>
                  <a:lnTo>
                    <a:pt x="172774" y="261506"/>
                  </a:lnTo>
                  <a:lnTo>
                    <a:pt x="174098" y="268060"/>
                  </a:lnTo>
                  <a:lnTo>
                    <a:pt x="174687" y="276053"/>
                  </a:lnTo>
                  <a:lnTo>
                    <a:pt x="174949" y="284404"/>
                  </a:lnTo>
                  <a:lnTo>
                    <a:pt x="175117" y="296664"/>
                  </a:lnTo>
                  <a:lnTo>
                    <a:pt x="175155" y="304324"/>
                  </a:lnTo>
                  <a:lnTo>
                    <a:pt x="179202" y="304659"/>
                  </a:lnTo>
                  <a:lnTo>
                    <a:pt x="180394" y="303859"/>
                  </a:lnTo>
                  <a:lnTo>
                    <a:pt x="181189" y="302480"/>
                  </a:lnTo>
                  <a:lnTo>
                    <a:pt x="183415" y="296185"/>
                  </a:lnTo>
                  <a:lnTo>
                    <a:pt x="187953" y="286067"/>
                  </a:lnTo>
                  <a:lnTo>
                    <a:pt x="189311" y="280105"/>
                  </a:lnTo>
                  <a:lnTo>
                    <a:pt x="189915" y="272376"/>
                  </a:lnTo>
                  <a:lnTo>
                    <a:pt x="190076" y="267944"/>
                  </a:lnTo>
                  <a:lnTo>
                    <a:pt x="191030" y="264143"/>
                  </a:lnTo>
                  <a:lnTo>
                    <a:pt x="194348" y="257661"/>
                  </a:lnTo>
                  <a:lnTo>
                    <a:pt x="196387" y="249701"/>
                  </a:lnTo>
                  <a:lnTo>
                    <a:pt x="197293" y="241365"/>
                  </a:lnTo>
                  <a:lnTo>
                    <a:pt x="197696" y="234838"/>
                  </a:lnTo>
                  <a:lnTo>
                    <a:pt x="200133" y="226857"/>
                  </a:lnTo>
                  <a:lnTo>
                    <a:pt x="203191" y="218512"/>
                  </a:lnTo>
                  <a:lnTo>
                    <a:pt x="204913" y="209054"/>
                  </a:lnTo>
                  <a:lnTo>
                    <a:pt x="205542" y="199727"/>
                  </a:lnTo>
                  <a:lnTo>
                    <a:pt x="205637" y="190605"/>
                  </a:lnTo>
                  <a:lnTo>
                    <a:pt x="205638" y="220979"/>
                  </a:lnTo>
                  <a:lnTo>
                    <a:pt x="205638" y="213674"/>
                  </a:lnTo>
                  <a:lnTo>
                    <a:pt x="209683" y="209408"/>
                  </a:lnTo>
                  <a:lnTo>
                    <a:pt x="210874" y="207339"/>
                  </a:lnTo>
                  <a:lnTo>
                    <a:pt x="212944" y="199501"/>
                  </a:lnTo>
                  <a:lnTo>
                    <a:pt x="213216" y="190013"/>
                  </a:lnTo>
                  <a:lnTo>
                    <a:pt x="213258" y="175260"/>
                  </a:lnTo>
                  <a:lnTo>
                    <a:pt x="213258" y="181821"/>
                  </a:lnTo>
                  <a:lnTo>
                    <a:pt x="208021" y="188755"/>
                  </a:lnTo>
                  <a:lnTo>
                    <a:pt x="206697" y="193393"/>
                  </a:lnTo>
                  <a:lnTo>
                    <a:pt x="205847" y="203270"/>
                  </a:lnTo>
                  <a:lnTo>
                    <a:pt x="205731" y="208311"/>
                  </a:lnTo>
                  <a:lnTo>
                    <a:pt x="204853" y="210841"/>
                  </a:lnTo>
                  <a:lnTo>
                    <a:pt x="200419" y="218446"/>
                  </a:lnTo>
                  <a:lnTo>
                    <a:pt x="199085" y="223523"/>
                  </a:lnTo>
                  <a:lnTo>
                    <a:pt x="197883" y="225215"/>
                  </a:lnTo>
                  <a:lnTo>
                    <a:pt x="196234" y="226344"/>
                  </a:lnTo>
                  <a:lnTo>
                    <a:pt x="191551" y="228155"/>
                  </a:lnTo>
                  <a:lnTo>
                    <a:pt x="191166" y="229150"/>
                  </a:lnTo>
                  <a:lnTo>
                    <a:pt x="190428" y="235895"/>
                  </a:lnTo>
                  <a:lnTo>
                    <a:pt x="190398" y="175260"/>
                  </a:lnTo>
                  <a:lnTo>
                    <a:pt x="197925" y="175260"/>
                  </a:lnTo>
                  <a:lnTo>
                    <a:pt x="204570" y="181821"/>
                  </a:lnTo>
                  <a:lnTo>
                    <a:pt x="205163" y="184667"/>
                  </a:lnTo>
                  <a:lnTo>
                    <a:pt x="205610" y="190159"/>
                  </a:lnTo>
                  <a:lnTo>
                    <a:pt x="212196" y="190470"/>
                  </a:lnTo>
                  <a:lnTo>
                    <a:pt x="219725" y="183937"/>
                  </a:lnTo>
                  <a:lnTo>
                    <a:pt x="220109" y="182738"/>
                  </a:lnTo>
                  <a:lnTo>
                    <a:pt x="220833" y="173514"/>
                  </a:lnTo>
                  <a:lnTo>
                    <a:pt x="220878" y="152403"/>
                  </a:lnTo>
                  <a:lnTo>
                    <a:pt x="224923" y="156446"/>
                  </a:lnTo>
                  <a:lnTo>
                    <a:pt x="226961" y="157637"/>
                  </a:lnTo>
                  <a:lnTo>
                    <a:pt x="234745" y="159707"/>
                  </a:lnTo>
                  <a:lnTo>
                    <a:pt x="241930" y="159958"/>
                  </a:lnTo>
                  <a:lnTo>
                    <a:pt x="246603" y="159993"/>
                  </a:lnTo>
                  <a:lnTo>
                    <a:pt x="249035" y="160848"/>
                  </a:lnTo>
                  <a:lnTo>
                    <a:pt x="256763" y="166048"/>
                  </a:lnTo>
                  <a:lnTo>
                    <a:pt x="258978" y="1676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370"/>
            <p:cNvSpPr/>
            <p:nvPr/>
          </p:nvSpPr>
          <p:spPr>
            <a:xfrm>
              <a:off x="-1524000" y="662971"/>
              <a:ext cx="1272541" cy="1409670"/>
            </a:xfrm>
            <a:custGeom>
              <a:avLst/>
              <a:gdLst/>
              <a:ahLst/>
              <a:cxnLst/>
              <a:rect l="0" t="0" r="0" b="0"/>
              <a:pathLst>
                <a:path w="1272541" h="1409670">
                  <a:moveTo>
                    <a:pt x="1272540" y="266669"/>
                  </a:moveTo>
                  <a:lnTo>
                    <a:pt x="1268495" y="262624"/>
                  </a:lnTo>
                  <a:lnTo>
                    <a:pt x="1267303" y="260585"/>
                  </a:lnTo>
                  <a:lnTo>
                    <a:pt x="1264780" y="253672"/>
                  </a:lnTo>
                  <a:lnTo>
                    <a:pt x="1256770" y="243750"/>
                  </a:lnTo>
                  <a:lnTo>
                    <a:pt x="1217078" y="203590"/>
                  </a:lnTo>
                  <a:lnTo>
                    <a:pt x="1199604" y="185267"/>
                  </a:lnTo>
                  <a:lnTo>
                    <a:pt x="1182230" y="162178"/>
                  </a:lnTo>
                  <a:lnTo>
                    <a:pt x="1145463" y="124370"/>
                  </a:lnTo>
                  <a:lnTo>
                    <a:pt x="1132065" y="111806"/>
                  </a:lnTo>
                  <a:lnTo>
                    <a:pt x="1097235" y="85531"/>
                  </a:lnTo>
                  <a:lnTo>
                    <a:pt x="1079769" y="76685"/>
                  </a:lnTo>
                  <a:lnTo>
                    <a:pt x="1066637" y="70472"/>
                  </a:lnTo>
                  <a:lnTo>
                    <a:pt x="1048031" y="58300"/>
                  </a:lnTo>
                  <a:lnTo>
                    <a:pt x="1010591" y="43472"/>
                  </a:lnTo>
                  <a:lnTo>
                    <a:pt x="977177" y="33053"/>
                  </a:lnTo>
                  <a:lnTo>
                    <a:pt x="937499" y="20297"/>
                  </a:lnTo>
                  <a:lnTo>
                    <a:pt x="906827" y="10977"/>
                  </a:lnTo>
                  <a:lnTo>
                    <a:pt x="874052" y="6000"/>
                  </a:lnTo>
                  <a:lnTo>
                    <a:pt x="839261" y="1160"/>
                  </a:lnTo>
                  <a:lnTo>
                    <a:pt x="802693" y="204"/>
                  </a:lnTo>
                  <a:lnTo>
                    <a:pt x="758296" y="0"/>
                  </a:lnTo>
                  <a:lnTo>
                    <a:pt x="708507" y="6004"/>
                  </a:lnTo>
                  <a:lnTo>
                    <a:pt x="688272" y="8578"/>
                  </a:lnTo>
                  <a:lnTo>
                    <a:pt x="647687" y="21770"/>
                  </a:lnTo>
                  <a:lnTo>
                    <a:pt x="617216" y="32393"/>
                  </a:lnTo>
                  <a:lnTo>
                    <a:pt x="586739" y="46265"/>
                  </a:lnTo>
                  <a:lnTo>
                    <a:pt x="546100" y="66123"/>
                  </a:lnTo>
                  <a:lnTo>
                    <a:pt x="515620" y="89373"/>
                  </a:lnTo>
                  <a:lnTo>
                    <a:pt x="481095" y="113666"/>
                  </a:lnTo>
                  <a:lnTo>
                    <a:pt x="444054" y="140995"/>
                  </a:lnTo>
                  <a:lnTo>
                    <a:pt x="406268" y="170542"/>
                  </a:lnTo>
                  <a:lnTo>
                    <a:pt x="372306" y="200745"/>
                  </a:lnTo>
                  <a:lnTo>
                    <a:pt x="336749" y="231143"/>
                  </a:lnTo>
                  <a:lnTo>
                    <a:pt x="303448" y="265644"/>
                  </a:lnTo>
                  <a:lnTo>
                    <a:pt x="268087" y="298633"/>
                  </a:lnTo>
                  <a:lnTo>
                    <a:pt x="238889" y="333901"/>
                  </a:lnTo>
                  <a:lnTo>
                    <a:pt x="214151" y="367117"/>
                  </a:lnTo>
                  <a:lnTo>
                    <a:pt x="190734" y="402453"/>
                  </a:lnTo>
                  <a:lnTo>
                    <a:pt x="171755" y="439734"/>
                  </a:lnTo>
                  <a:lnTo>
                    <a:pt x="151362" y="477591"/>
                  </a:lnTo>
                  <a:lnTo>
                    <a:pt x="133278" y="519664"/>
                  </a:lnTo>
                  <a:lnTo>
                    <a:pt x="122452" y="549291"/>
                  </a:lnTo>
                  <a:lnTo>
                    <a:pt x="111997" y="580239"/>
                  </a:lnTo>
                  <a:lnTo>
                    <a:pt x="76214" y="695194"/>
                  </a:lnTo>
                  <a:lnTo>
                    <a:pt x="66893" y="729751"/>
                  </a:lnTo>
                  <a:lnTo>
                    <a:pt x="56039" y="782527"/>
                  </a:lnTo>
                  <a:lnTo>
                    <a:pt x="47202" y="817954"/>
                  </a:lnTo>
                  <a:lnTo>
                    <a:pt x="39888" y="853456"/>
                  </a:lnTo>
                  <a:lnTo>
                    <a:pt x="28293" y="920493"/>
                  </a:lnTo>
                  <a:lnTo>
                    <a:pt x="15287" y="1006281"/>
                  </a:lnTo>
                  <a:lnTo>
                    <a:pt x="7634" y="1057031"/>
                  </a:lnTo>
                  <a:lnTo>
                    <a:pt x="2262" y="1099726"/>
                  </a:lnTo>
                  <a:lnTo>
                    <a:pt x="671" y="1133825"/>
                  </a:lnTo>
                  <a:lnTo>
                    <a:pt x="199" y="1174409"/>
                  </a:lnTo>
                  <a:lnTo>
                    <a:pt x="0" y="140966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371"/>
            <p:cNvSpPr/>
            <p:nvPr/>
          </p:nvSpPr>
          <p:spPr>
            <a:xfrm>
              <a:off x="-1524000" y="2072640"/>
              <a:ext cx="1167363" cy="3230881"/>
            </a:xfrm>
            <a:custGeom>
              <a:avLst/>
              <a:gdLst/>
              <a:ahLst/>
              <a:cxnLst/>
              <a:rect l="0" t="0" r="0" b="0"/>
              <a:pathLst>
                <a:path w="1167363" h="3230881">
                  <a:moveTo>
                    <a:pt x="0" y="0"/>
                  </a:moveTo>
                  <a:lnTo>
                    <a:pt x="1032561" y="2781777"/>
                  </a:lnTo>
                  <a:lnTo>
                    <a:pt x="1085461" y="2931479"/>
                  </a:lnTo>
                  <a:lnTo>
                    <a:pt x="1119034" y="3031279"/>
                  </a:lnTo>
                  <a:lnTo>
                    <a:pt x="1139723" y="3097812"/>
                  </a:lnTo>
                  <a:lnTo>
                    <a:pt x="1164795" y="3191453"/>
                  </a:lnTo>
                  <a:lnTo>
                    <a:pt x="1167362" y="3213357"/>
                  </a:lnTo>
                  <a:lnTo>
                    <a:pt x="1166862" y="3219198"/>
                  </a:lnTo>
                  <a:lnTo>
                    <a:pt x="1165681" y="3223093"/>
                  </a:lnTo>
                  <a:lnTo>
                    <a:pt x="1164048" y="3225688"/>
                  </a:lnTo>
                  <a:lnTo>
                    <a:pt x="1162112" y="3227419"/>
                  </a:lnTo>
                  <a:lnTo>
                    <a:pt x="1159974" y="3228572"/>
                  </a:lnTo>
                  <a:lnTo>
                    <a:pt x="1155342" y="3229855"/>
                  </a:lnTo>
                  <a:lnTo>
                    <a:pt x="1135392" y="3230880"/>
                  </a:lnTo>
                  <a:lnTo>
                    <a:pt x="1135381" y="3224319"/>
                  </a:lnTo>
                  <a:lnTo>
                    <a:pt x="1136228" y="3223966"/>
                  </a:lnTo>
                  <a:lnTo>
                    <a:pt x="1143000" y="32232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372"/>
            <p:cNvSpPr/>
            <p:nvPr/>
          </p:nvSpPr>
          <p:spPr>
            <a:xfrm>
              <a:off x="-426575" y="5326380"/>
              <a:ext cx="449436" cy="159880"/>
            </a:xfrm>
            <a:custGeom>
              <a:avLst/>
              <a:gdLst/>
              <a:ahLst/>
              <a:cxnLst/>
              <a:rect l="0" t="0" r="0" b="0"/>
              <a:pathLst>
                <a:path w="449436" h="159880">
                  <a:moveTo>
                    <a:pt x="37955" y="0"/>
                  </a:moveTo>
                  <a:lnTo>
                    <a:pt x="25820" y="8091"/>
                  </a:lnTo>
                  <a:lnTo>
                    <a:pt x="17604" y="12063"/>
                  </a:lnTo>
                  <a:lnTo>
                    <a:pt x="14228" y="13122"/>
                  </a:lnTo>
                  <a:lnTo>
                    <a:pt x="8218" y="16556"/>
                  </a:lnTo>
                  <a:lnTo>
                    <a:pt x="0" y="22751"/>
                  </a:lnTo>
                  <a:lnTo>
                    <a:pt x="3943" y="18783"/>
                  </a:lnTo>
                  <a:lnTo>
                    <a:pt x="5967" y="17602"/>
                  </a:lnTo>
                  <a:lnTo>
                    <a:pt x="10474" y="16290"/>
                  </a:lnTo>
                  <a:lnTo>
                    <a:pt x="22776" y="15378"/>
                  </a:lnTo>
                  <a:lnTo>
                    <a:pt x="32611" y="15281"/>
                  </a:lnTo>
                  <a:lnTo>
                    <a:pt x="47060" y="15248"/>
                  </a:lnTo>
                  <a:lnTo>
                    <a:pt x="57242" y="17501"/>
                  </a:lnTo>
                  <a:lnTo>
                    <a:pt x="70234" y="20478"/>
                  </a:lnTo>
                  <a:lnTo>
                    <a:pt x="77254" y="21272"/>
                  </a:lnTo>
                  <a:lnTo>
                    <a:pt x="84475" y="21802"/>
                  </a:lnTo>
                  <a:lnTo>
                    <a:pt x="91828" y="23001"/>
                  </a:lnTo>
                  <a:lnTo>
                    <a:pt x="99270" y="24647"/>
                  </a:lnTo>
                  <a:lnTo>
                    <a:pt x="106772" y="26591"/>
                  </a:lnTo>
                  <a:lnTo>
                    <a:pt x="114313" y="28735"/>
                  </a:lnTo>
                  <a:lnTo>
                    <a:pt x="129465" y="33373"/>
                  </a:lnTo>
                  <a:lnTo>
                    <a:pt x="137062" y="34949"/>
                  </a:lnTo>
                  <a:lnTo>
                    <a:pt x="144667" y="35999"/>
                  </a:lnTo>
                  <a:lnTo>
                    <a:pt x="152276" y="36699"/>
                  </a:lnTo>
                  <a:lnTo>
                    <a:pt x="160736" y="38013"/>
                  </a:lnTo>
                  <a:lnTo>
                    <a:pt x="169762" y="39735"/>
                  </a:lnTo>
                  <a:lnTo>
                    <a:pt x="179167" y="41730"/>
                  </a:lnTo>
                  <a:lnTo>
                    <a:pt x="187976" y="44753"/>
                  </a:lnTo>
                  <a:lnTo>
                    <a:pt x="196389" y="48462"/>
                  </a:lnTo>
                  <a:lnTo>
                    <a:pt x="204538" y="52628"/>
                  </a:lnTo>
                  <a:lnTo>
                    <a:pt x="212510" y="56252"/>
                  </a:lnTo>
                  <a:lnTo>
                    <a:pt x="220365" y="59515"/>
                  </a:lnTo>
                  <a:lnTo>
                    <a:pt x="228142" y="62537"/>
                  </a:lnTo>
                  <a:lnTo>
                    <a:pt x="236713" y="65398"/>
                  </a:lnTo>
                  <a:lnTo>
                    <a:pt x="245814" y="68152"/>
                  </a:lnTo>
                  <a:lnTo>
                    <a:pt x="264110" y="73469"/>
                  </a:lnTo>
                  <a:lnTo>
                    <a:pt x="288691" y="81223"/>
                  </a:lnTo>
                  <a:lnTo>
                    <a:pt x="304333" y="86335"/>
                  </a:lnTo>
                  <a:lnTo>
                    <a:pt x="311214" y="89730"/>
                  </a:lnTo>
                  <a:lnTo>
                    <a:pt x="317494" y="93686"/>
                  </a:lnTo>
                  <a:lnTo>
                    <a:pt x="323375" y="98018"/>
                  </a:lnTo>
                  <a:lnTo>
                    <a:pt x="329835" y="101752"/>
                  </a:lnTo>
                  <a:lnTo>
                    <a:pt x="336682" y="105088"/>
                  </a:lnTo>
                  <a:lnTo>
                    <a:pt x="343786" y="108158"/>
                  </a:lnTo>
                  <a:lnTo>
                    <a:pt x="356196" y="113828"/>
                  </a:lnTo>
                  <a:lnTo>
                    <a:pt x="361875" y="116525"/>
                  </a:lnTo>
                  <a:lnTo>
                    <a:pt x="366509" y="119170"/>
                  </a:lnTo>
                  <a:lnTo>
                    <a:pt x="370444" y="121780"/>
                  </a:lnTo>
                  <a:lnTo>
                    <a:pt x="373914" y="124366"/>
                  </a:lnTo>
                  <a:lnTo>
                    <a:pt x="377921" y="127785"/>
                  </a:lnTo>
                  <a:lnTo>
                    <a:pt x="382286" y="131756"/>
                  </a:lnTo>
                  <a:lnTo>
                    <a:pt x="386889" y="136097"/>
                  </a:lnTo>
                  <a:lnTo>
                    <a:pt x="391651" y="139838"/>
                  </a:lnTo>
                  <a:lnTo>
                    <a:pt x="396519" y="143178"/>
                  </a:lnTo>
                  <a:lnTo>
                    <a:pt x="401458" y="146252"/>
                  </a:lnTo>
                  <a:lnTo>
                    <a:pt x="405597" y="149148"/>
                  </a:lnTo>
                  <a:lnTo>
                    <a:pt x="409203" y="151925"/>
                  </a:lnTo>
                  <a:lnTo>
                    <a:pt x="412454" y="154623"/>
                  </a:lnTo>
                  <a:lnTo>
                    <a:pt x="418323" y="157622"/>
                  </a:lnTo>
                  <a:lnTo>
                    <a:pt x="423754" y="158953"/>
                  </a:lnTo>
                  <a:lnTo>
                    <a:pt x="436698" y="159879"/>
                  </a:lnTo>
                  <a:lnTo>
                    <a:pt x="439250" y="159079"/>
                  </a:lnTo>
                  <a:lnTo>
                    <a:pt x="444344" y="155933"/>
                  </a:lnTo>
                  <a:lnTo>
                    <a:pt x="446041" y="153062"/>
                  </a:lnTo>
                  <a:lnTo>
                    <a:pt x="447172" y="149455"/>
                  </a:lnTo>
                  <a:lnTo>
                    <a:pt x="447927" y="145356"/>
                  </a:lnTo>
                  <a:lnTo>
                    <a:pt x="448430" y="141778"/>
                  </a:lnTo>
                  <a:lnTo>
                    <a:pt x="448765" y="138545"/>
                  </a:lnTo>
                  <a:lnTo>
                    <a:pt x="449435" y="1295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373"/>
            <p:cNvSpPr/>
            <p:nvPr/>
          </p:nvSpPr>
          <p:spPr>
            <a:xfrm>
              <a:off x="-45720" y="5250494"/>
              <a:ext cx="310977" cy="380687"/>
            </a:xfrm>
            <a:custGeom>
              <a:avLst/>
              <a:gdLst/>
              <a:ahLst/>
              <a:cxnLst/>
              <a:rect l="0" t="0" r="0" b="0"/>
              <a:pathLst>
                <a:path w="310977" h="380687">
                  <a:moveTo>
                    <a:pt x="0" y="7306"/>
                  </a:moveTo>
                  <a:lnTo>
                    <a:pt x="7306" y="0"/>
                  </a:lnTo>
                  <a:lnTo>
                    <a:pt x="17015" y="9105"/>
                  </a:lnTo>
                  <a:lnTo>
                    <a:pt x="25751" y="17821"/>
                  </a:lnTo>
                  <a:lnTo>
                    <a:pt x="32894" y="22704"/>
                  </a:lnTo>
                  <a:lnTo>
                    <a:pt x="41713" y="27697"/>
                  </a:lnTo>
                  <a:lnTo>
                    <a:pt x="51277" y="32737"/>
                  </a:lnTo>
                  <a:lnTo>
                    <a:pt x="56198" y="36114"/>
                  </a:lnTo>
                  <a:lnTo>
                    <a:pt x="61172" y="40057"/>
                  </a:lnTo>
                  <a:lnTo>
                    <a:pt x="66181" y="44380"/>
                  </a:lnTo>
                  <a:lnTo>
                    <a:pt x="72061" y="48956"/>
                  </a:lnTo>
                  <a:lnTo>
                    <a:pt x="78520" y="53699"/>
                  </a:lnTo>
                  <a:lnTo>
                    <a:pt x="85367" y="58555"/>
                  </a:lnTo>
                  <a:lnTo>
                    <a:pt x="92471" y="62638"/>
                  </a:lnTo>
                  <a:lnTo>
                    <a:pt x="99748" y="66208"/>
                  </a:lnTo>
                  <a:lnTo>
                    <a:pt x="107138" y="69434"/>
                  </a:lnTo>
                  <a:lnTo>
                    <a:pt x="113759" y="73278"/>
                  </a:lnTo>
                  <a:lnTo>
                    <a:pt x="119866" y="77534"/>
                  </a:lnTo>
                  <a:lnTo>
                    <a:pt x="125631" y="82065"/>
                  </a:lnTo>
                  <a:lnTo>
                    <a:pt x="132014" y="86779"/>
                  </a:lnTo>
                  <a:lnTo>
                    <a:pt x="145879" y="96532"/>
                  </a:lnTo>
                  <a:lnTo>
                    <a:pt x="190596" y="126715"/>
                  </a:lnTo>
                  <a:lnTo>
                    <a:pt x="197338" y="131785"/>
                  </a:lnTo>
                  <a:lnTo>
                    <a:pt x="203525" y="136859"/>
                  </a:lnTo>
                  <a:lnTo>
                    <a:pt x="209343" y="141935"/>
                  </a:lnTo>
                  <a:lnTo>
                    <a:pt x="215762" y="146165"/>
                  </a:lnTo>
                  <a:lnTo>
                    <a:pt x="222582" y="149832"/>
                  </a:lnTo>
                  <a:lnTo>
                    <a:pt x="242057" y="159038"/>
                  </a:lnTo>
                  <a:lnTo>
                    <a:pt x="247731" y="161801"/>
                  </a:lnTo>
                  <a:lnTo>
                    <a:pt x="253207" y="165336"/>
                  </a:lnTo>
                  <a:lnTo>
                    <a:pt x="258552" y="169386"/>
                  </a:lnTo>
                  <a:lnTo>
                    <a:pt x="268158" y="177555"/>
                  </a:lnTo>
                  <a:lnTo>
                    <a:pt x="275250" y="184008"/>
                  </a:lnTo>
                  <a:lnTo>
                    <a:pt x="283482" y="189698"/>
                  </a:lnTo>
                  <a:lnTo>
                    <a:pt x="288048" y="192401"/>
                  </a:lnTo>
                  <a:lnTo>
                    <a:pt x="291092" y="195049"/>
                  </a:lnTo>
                  <a:lnTo>
                    <a:pt x="293121" y="197661"/>
                  </a:lnTo>
                  <a:lnTo>
                    <a:pt x="294474" y="200250"/>
                  </a:lnTo>
                  <a:lnTo>
                    <a:pt x="296223" y="201975"/>
                  </a:lnTo>
                  <a:lnTo>
                    <a:pt x="298235" y="203125"/>
                  </a:lnTo>
                  <a:lnTo>
                    <a:pt x="300423" y="203892"/>
                  </a:lnTo>
                  <a:lnTo>
                    <a:pt x="305113" y="207002"/>
                  </a:lnTo>
                  <a:lnTo>
                    <a:pt x="307548" y="209017"/>
                  </a:lnTo>
                  <a:lnTo>
                    <a:pt x="309172" y="211207"/>
                  </a:lnTo>
                  <a:lnTo>
                    <a:pt x="310976" y="215897"/>
                  </a:lnTo>
                  <a:lnTo>
                    <a:pt x="310611" y="218334"/>
                  </a:lnTo>
                  <a:lnTo>
                    <a:pt x="309521" y="220805"/>
                  </a:lnTo>
                  <a:lnTo>
                    <a:pt x="303941" y="228327"/>
                  </a:lnTo>
                  <a:lnTo>
                    <a:pt x="299338" y="234231"/>
                  </a:lnTo>
                  <a:lnTo>
                    <a:pt x="294470" y="242500"/>
                  </a:lnTo>
                  <a:lnTo>
                    <a:pt x="286969" y="252629"/>
                  </a:lnTo>
                  <a:lnTo>
                    <a:pt x="277402" y="260554"/>
                  </a:lnTo>
                  <a:lnTo>
                    <a:pt x="271295" y="265038"/>
                  </a:lnTo>
                  <a:lnTo>
                    <a:pt x="265530" y="268875"/>
                  </a:lnTo>
                  <a:lnTo>
                    <a:pt x="259993" y="272278"/>
                  </a:lnTo>
                  <a:lnTo>
                    <a:pt x="254609" y="275394"/>
                  </a:lnTo>
                  <a:lnTo>
                    <a:pt x="248479" y="279165"/>
                  </a:lnTo>
                  <a:lnTo>
                    <a:pt x="227717" y="292562"/>
                  </a:lnTo>
                  <a:lnTo>
                    <a:pt x="212967" y="302291"/>
                  </a:lnTo>
                  <a:lnTo>
                    <a:pt x="205478" y="306410"/>
                  </a:lnTo>
                  <a:lnTo>
                    <a:pt x="197946" y="310001"/>
                  </a:lnTo>
                  <a:lnTo>
                    <a:pt x="190384" y="313243"/>
                  </a:lnTo>
                  <a:lnTo>
                    <a:pt x="182802" y="317098"/>
                  </a:lnTo>
                  <a:lnTo>
                    <a:pt x="175208" y="321360"/>
                  </a:lnTo>
                  <a:lnTo>
                    <a:pt x="167606" y="325895"/>
                  </a:lnTo>
                  <a:lnTo>
                    <a:pt x="160844" y="329766"/>
                  </a:lnTo>
                  <a:lnTo>
                    <a:pt x="148815" y="336324"/>
                  </a:lnTo>
                  <a:lnTo>
                    <a:pt x="143236" y="340104"/>
                  </a:lnTo>
                  <a:lnTo>
                    <a:pt x="137825" y="344318"/>
                  </a:lnTo>
                  <a:lnTo>
                    <a:pt x="132523" y="348821"/>
                  </a:lnTo>
                  <a:lnTo>
                    <a:pt x="127295" y="352669"/>
                  </a:lnTo>
                  <a:lnTo>
                    <a:pt x="122117" y="356082"/>
                  </a:lnTo>
                  <a:lnTo>
                    <a:pt x="112694" y="362131"/>
                  </a:lnTo>
                  <a:lnTo>
                    <a:pt x="105684" y="367642"/>
                  </a:lnTo>
                  <a:lnTo>
                    <a:pt x="97488" y="372914"/>
                  </a:lnTo>
                  <a:lnTo>
                    <a:pt x="92932" y="375504"/>
                  </a:lnTo>
                  <a:lnTo>
                    <a:pt x="83354" y="378383"/>
                  </a:lnTo>
                  <a:lnTo>
                    <a:pt x="68580" y="38068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374"/>
            <p:cNvSpPr/>
            <p:nvPr/>
          </p:nvSpPr>
          <p:spPr>
            <a:xfrm>
              <a:off x="5029617" y="4991109"/>
              <a:ext cx="868264" cy="784489"/>
            </a:xfrm>
            <a:custGeom>
              <a:avLst/>
              <a:gdLst/>
              <a:ahLst/>
              <a:cxnLst/>
              <a:rect l="0" t="0" r="0" b="0"/>
              <a:pathLst>
                <a:path w="868264" h="784489">
                  <a:moveTo>
                    <a:pt x="45303" y="38091"/>
                  </a:moveTo>
                  <a:lnTo>
                    <a:pt x="34829" y="21534"/>
                  </a:lnTo>
                  <a:lnTo>
                    <a:pt x="32181" y="14364"/>
                  </a:lnTo>
                  <a:lnTo>
                    <a:pt x="30628" y="12113"/>
                  </a:lnTo>
                  <a:lnTo>
                    <a:pt x="28747" y="10612"/>
                  </a:lnTo>
                  <a:lnTo>
                    <a:pt x="26646" y="9612"/>
                  </a:lnTo>
                  <a:lnTo>
                    <a:pt x="16251" y="1226"/>
                  </a:lnTo>
                  <a:lnTo>
                    <a:pt x="13199" y="540"/>
                  </a:lnTo>
                  <a:lnTo>
                    <a:pt x="0" y="0"/>
                  </a:lnTo>
                  <a:lnTo>
                    <a:pt x="4902" y="12160"/>
                  </a:lnTo>
                  <a:lnTo>
                    <a:pt x="9006" y="33126"/>
                  </a:lnTo>
                  <a:lnTo>
                    <a:pt x="15356" y="56376"/>
                  </a:lnTo>
                  <a:lnTo>
                    <a:pt x="20140" y="75851"/>
                  </a:lnTo>
                  <a:lnTo>
                    <a:pt x="27593" y="110616"/>
                  </a:lnTo>
                  <a:lnTo>
                    <a:pt x="32634" y="135235"/>
                  </a:lnTo>
                  <a:lnTo>
                    <a:pt x="37696" y="164804"/>
                  </a:lnTo>
                  <a:lnTo>
                    <a:pt x="47846" y="232078"/>
                  </a:lnTo>
                  <a:lnTo>
                    <a:pt x="49538" y="248696"/>
                  </a:lnTo>
                  <a:lnTo>
                    <a:pt x="50666" y="264854"/>
                  </a:lnTo>
                  <a:lnTo>
                    <a:pt x="51419" y="280707"/>
                  </a:lnTo>
                  <a:lnTo>
                    <a:pt x="52766" y="298048"/>
                  </a:lnTo>
                  <a:lnTo>
                    <a:pt x="56523" y="335379"/>
                  </a:lnTo>
                  <a:lnTo>
                    <a:pt x="61013" y="370032"/>
                  </a:lnTo>
                  <a:lnTo>
                    <a:pt x="70796" y="433672"/>
                  </a:lnTo>
                  <a:lnTo>
                    <a:pt x="78350" y="479856"/>
                  </a:lnTo>
                  <a:lnTo>
                    <a:pt x="80035" y="495161"/>
                  </a:lnTo>
                  <a:lnTo>
                    <a:pt x="81157" y="510444"/>
                  </a:lnTo>
                  <a:lnTo>
                    <a:pt x="81905" y="525713"/>
                  </a:lnTo>
                  <a:lnTo>
                    <a:pt x="83251" y="540126"/>
                  </a:lnTo>
                  <a:lnTo>
                    <a:pt x="84995" y="553968"/>
                  </a:lnTo>
                  <a:lnTo>
                    <a:pt x="87004" y="567429"/>
                  </a:lnTo>
                  <a:lnTo>
                    <a:pt x="91494" y="591417"/>
                  </a:lnTo>
                  <a:lnTo>
                    <a:pt x="95466" y="613368"/>
                  </a:lnTo>
                  <a:lnTo>
                    <a:pt x="97231" y="634412"/>
                  </a:lnTo>
                  <a:lnTo>
                    <a:pt x="102531" y="655053"/>
                  </a:lnTo>
                  <a:lnTo>
                    <a:pt x="108838" y="674670"/>
                  </a:lnTo>
                  <a:lnTo>
                    <a:pt x="114081" y="699148"/>
                  </a:lnTo>
                  <a:lnTo>
                    <a:pt x="124761" y="718347"/>
                  </a:lnTo>
                  <a:lnTo>
                    <a:pt x="130853" y="732434"/>
                  </a:lnTo>
                  <a:lnTo>
                    <a:pt x="134509" y="738053"/>
                  </a:lnTo>
                  <a:lnTo>
                    <a:pt x="143088" y="746554"/>
                  </a:lnTo>
                  <a:lnTo>
                    <a:pt x="167630" y="764147"/>
                  </a:lnTo>
                  <a:lnTo>
                    <a:pt x="178975" y="770851"/>
                  </a:lnTo>
                  <a:lnTo>
                    <a:pt x="194177" y="774396"/>
                  </a:lnTo>
                  <a:lnTo>
                    <a:pt x="212222" y="776818"/>
                  </a:lnTo>
                  <a:lnTo>
                    <a:pt x="231532" y="780716"/>
                  </a:lnTo>
                  <a:lnTo>
                    <a:pt x="253660" y="783014"/>
                  </a:lnTo>
                  <a:lnTo>
                    <a:pt x="277606" y="784034"/>
                  </a:lnTo>
                  <a:lnTo>
                    <a:pt x="302360" y="784488"/>
                  </a:lnTo>
                  <a:lnTo>
                    <a:pt x="315734" y="783763"/>
                  </a:lnTo>
                  <a:lnTo>
                    <a:pt x="329730" y="782432"/>
                  </a:lnTo>
                  <a:lnTo>
                    <a:pt x="344141" y="780698"/>
                  </a:lnTo>
                  <a:lnTo>
                    <a:pt x="373700" y="776515"/>
                  </a:lnTo>
                  <a:lnTo>
                    <a:pt x="483731" y="759409"/>
                  </a:lnTo>
                  <a:lnTo>
                    <a:pt x="499302" y="757730"/>
                  </a:lnTo>
                  <a:lnTo>
                    <a:pt x="513916" y="756610"/>
                  </a:lnTo>
                  <a:lnTo>
                    <a:pt x="527891" y="755864"/>
                  </a:lnTo>
                  <a:lnTo>
                    <a:pt x="543135" y="754519"/>
                  </a:lnTo>
                  <a:lnTo>
                    <a:pt x="575877" y="750768"/>
                  </a:lnTo>
                  <a:lnTo>
                    <a:pt x="592059" y="749429"/>
                  </a:lnTo>
                  <a:lnTo>
                    <a:pt x="607927" y="748536"/>
                  </a:lnTo>
                  <a:lnTo>
                    <a:pt x="623586" y="747941"/>
                  </a:lnTo>
                  <a:lnTo>
                    <a:pt x="638258" y="746698"/>
                  </a:lnTo>
                  <a:lnTo>
                    <a:pt x="652273" y="745023"/>
                  </a:lnTo>
                  <a:lnTo>
                    <a:pt x="678288" y="741750"/>
                  </a:lnTo>
                  <a:lnTo>
                    <a:pt x="701138" y="740295"/>
                  </a:lnTo>
                  <a:lnTo>
                    <a:pt x="722583" y="739649"/>
                  </a:lnTo>
                  <a:lnTo>
                    <a:pt x="782106" y="739177"/>
                  </a:lnTo>
                  <a:lnTo>
                    <a:pt x="790505" y="739162"/>
                  </a:lnTo>
                  <a:lnTo>
                    <a:pt x="806611" y="734629"/>
                  </a:lnTo>
                  <a:lnTo>
                    <a:pt x="833601" y="721967"/>
                  </a:lnTo>
                  <a:lnTo>
                    <a:pt x="849996" y="709869"/>
                  </a:lnTo>
                  <a:lnTo>
                    <a:pt x="858169" y="700444"/>
                  </a:lnTo>
                  <a:lnTo>
                    <a:pt x="868263" y="68579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375"/>
            <p:cNvSpPr/>
            <p:nvPr/>
          </p:nvSpPr>
          <p:spPr>
            <a:xfrm>
              <a:off x="5875020" y="5100588"/>
              <a:ext cx="112759" cy="679923"/>
            </a:xfrm>
            <a:custGeom>
              <a:avLst/>
              <a:gdLst/>
              <a:ahLst/>
              <a:cxnLst/>
              <a:rect l="0" t="0" r="0" b="0"/>
              <a:pathLst>
                <a:path w="112759" h="679923">
                  <a:moveTo>
                    <a:pt x="0" y="50532"/>
                  </a:moveTo>
                  <a:lnTo>
                    <a:pt x="0" y="0"/>
                  </a:lnTo>
                  <a:lnTo>
                    <a:pt x="0" y="65823"/>
                  </a:lnTo>
                  <a:lnTo>
                    <a:pt x="847" y="78506"/>
                  </a:lnTo>
                  <a:lnTo>
                    <a:pt x="2258" y="92042"/>
                  </a:lnTo>
                  <a:lnTo>
                    <a:pt x="15439" y="205239"/>
                  </a:lnTo>
                  <a:lnTo>
                    <a:pt x="17913" y="227330"/>
                  </a:lnTo>
                  <a:lnTo>
                    <a:pt x="21255" y="250524"/>
                  </a:lnTo>
                  <a:lnTo>
                    <a:pt x="29485" y="298872"/>
                  </a:lnTo>
                  <a:lnTo>
                    <a:pt x="43637" y="373693"/>
                  </a:lnTo>
                  <a:lnTo>
                    <a:pt x="47719" y="398053"/>
                  </a:lnTo>
                  <a:lnTo>
                    <a:pt x="54510" y="445439"/>
                  </a:lnTo>
                  <a:lnTo>
                    <a:pt x="58354" y="467897"/>
                  </a:lnTo>
                  <a:lnTo>
                    <a:pt x="62609" y="489641"/>
                  </a:lnTo>
                  <a:lnTo>
                    <a:pt x="67140" y="510912"/>
                  </a:lnTo>
                  <a:lnTo>
                    <a:pt x="71853" y="531018"/>
                  </a:lnTo>
                  <a:lnTo>
                    <a:pt x="85731" y="585939"/>
                  </a:lnTo>
                  <a:lnTo>
                    <a:pt x="101183" y="652473"/>
                  </a:lnTo>
                  <a:lnTo>
                    <a:pt x="103862" y="660953"/>
                  </a:lnTo>
                  <a:lnTo>
                    <a:pt x="106495" y="667452"/>
                  </a:lnTo>
                  <a:lnTo>
                    <a:pt x="112758" y="679922"/>
                  </a:lnTo>
                  <a:lnTo>
                    <a:pt x="109798" y="673992"/>
                  </a:lnTo>
                  <a:lnTo>
                    <a:pt x="107912" y="669372"/>
                  </a:lnTo>
                  <a:lnTo>
                    <a:pt x="105808" y="663752"/>
                  </a:lnTo>
                  <a:lnTo>
                    <a:pt x="103558" y="657465"/>
                  </a:lnTo>
                  <a:lnTo>
                    <a:pt x="83820" y="60679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376"/>
            <p:cNvSpPr/>
            <p:nvPr/>
          </p:nvSpPr>
          <p:spPr>
            <a:xfrm>
              <a:off x="5167696" y="5006340"/>
              <a:ext cx="722565" cy="38008"/>
            </a:xfrm>
            <a:custGeom>
              <a:avLst/>
              <a:gdLst/>
              <a:ahLst/>
              <a:cxnLst/>
              <a:rect l="0" t="0" r="0" b="0"/>
              <a:pathLst>
                <a:path w="722565" h="38008">
                  <a:moveTo>
                    <a:pt x="90103" y="30480"/>
                  </a:moveTo>
                  <a:lnTo>
                    <a:pt x="21503" y="36511"/>
                  </a:lnTo>
                  <a:lnTo>
                    <a:pt x="0" y="38007"/>
                  </a:lnTo>
                  <a:lnTo>
                    <a:pt x="2095" y="37191"/>
                  </a:lnTo>
                  <a:lnTo>
                    <a:pt x="11195" y="34027"/>
                  </a:lnTo>
                  <a:lnTo>
                    <a:pt x="17178" y="32845"/>
                  </a:lnTo>
                  <a:lnTo>
                    <a:pt x="23706" y="32057"/>
                  </a:lnTo>
                  <a:lnTo>
                    <a:pt x="41121" y="31181"/>
                  </a:lnTo>
                  <a:lnTo>
                    <a:pt x="100591" y="30618"/>
                  </a:lnTo>
                  <a:lnTo>
                    <a:pt x="243564" y="30488"/>
                  </a:lnTo>
                  <a:lnTo>
                    <a:pt x="267764" y="29639"/>
                  </a:lnTo>
                  <a:lnTo>
                    <a:pt x="348013" y="25245"/>
                  </a:lnTo>
                  <a:lnTo>
                    <a:pt x="439900" y="22720"/>
                  </a:lnTo>
                  <a:lnTo>
                    <a:pt x="501262" y="19128"/>
                  </a:lnTo>
                  <a:lnTo>
                    <a:pt x="592929" y="12347"/>
                  </a:lnTo>
                  <a:lnTo>
                    <a:pt x="722564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377"/>
            <p:cNvSpPr/>
            <p:nvPr/>
          </p:nvSpPr>
          <p:spPr>
            <a:xfrm>
              <a:off x="6126831" y="4960620"/>
              <a:ext cx="479710" cy="936094"/>
            </a:xfrm>
            <a:custGeom>
              <a:avLst/>
              <a:gdLst/>
              <a:ahLst/>
              <a:cxnLst/>
              <a:rect l="0" t="0" r="0" b="0"/>
              <a:pathLst>
                <a:path w="479710" h="936094">
                  <a:moveTo>
                    <a:pt x="152049" y="0"/>
                  </a:moveTo>
                  <a:lnTo>
                    <a:pt x="127778" y="8091"/>
                  </a:lnTo>
                  <a:lnTo>
                    <a:pt x="119782" y="12167"/>
                  </a:lnTo>
                  <a:lnTo>
                    <a:pt x="108639" y="21212"/>
                  </a:lnTo>
                  <a:lnTo>
                    <a:pt x="98607" y="28618"/>
                  </a:lnTo>
                  <a:lnTo>
                    <a:pt x="93560" y="31779"/>
                  </a:lnTo>
                  <a:lnTo>
                    <a:pt x="85696" y="39806"/>
                  </a:lnTo>
                  <a:lnTo>
                    <a:pt x="74251" y="56103"/>
                  </a:lnTo>
                  <a:lnTo>
                    <a:pt x="65826" y="69808"/>
                  </a:lnTo>
                  <a:lnTo>
                    <a:pt x="56322" y="92651"/>
                  </a:lnTo>
                  <a:lnTo>
                    <a:pt x="48990" y="121338"/>
                  </a:lnTo>
                  <a:lnTo>
                    <a:pt x="46979" y="144239"/>
                  </a:lnTo>
                  <a:lnTo>
                    <a:pt x="46084" y="170786"/>
                  </a:lnTo>
                  <a:lnTo>
                    <a:pt x="44840" y="199518"/>
                  </a:lnTo>
                  <a:lnTo>
                    <a:pt x="43323" y="214292"/>
                  </a:lnTo>
                  <a:lnTo>
                    <a:pt x="34805" y="278549"/>
                  </a:lnTo>
                  <a:lnTo>
                    <a:pt x="33246" y="295766"/>
                  </a:lnTo>
                  <a:lnTo>
                    <a:pt x="32207" y="313171"/>
                  </a:lnTo>
                  <a:lnTo>
                    <a:pt x="31514" y="330700"/>
                  </a:lnTo>
                  <a:lnTo>
                    <a:pt x="30206" y="348314"/>
                  </a:lnTo>
                  <a:lnTo>
                    <a:pt x="28487" y="365982"/>
                  </a:lnTo>
                  <a:lnTo>
                    <a:pt x="26494" y="383688"/>
                  </a:lnTo>
                  <a:lnTo>
                    <a:pt x="25166" y="402265"/>
                  </a:lnTo>
                  <a:lnTo>
                    <a:pt x="24280" y="421424"/>
                  </a:lnTo>
                  <a:lnTo>
                    <a:pt x="23690" y="440969"/>
                  </a:lnTo>
                  <a:lnTo>
                    <a:pt x="22449" y="459926"/>
                  </a:lnTo>
                  <a:lnTo>
                    <a:pt x="20776" y="478491"/>
                  </a:lnTo>
                  <a:lnTo>
                    <a:pt x="16659" y="514923"/>
                  </a:lnTo>
                  <a:lnTo>
                    <a:pt x="12007" y="550870"/>
                  </a:lnTo>
                  <a:lnTo>
                    <a:pt x="10427" y="567907"/>
                  </a:lnTo>
                  <a:lnTo>
                    <a:pt x="9375" y="584345"/>
                  </a:lnTo>
                  <a:lnTo>
                    <a:pt x="8673" y="600383"/>
                  </a:lnTo>
                  <a:lnTo>
                    <a:pt x="7359" y="616155"/>
                  </a:lnTo>
                  <a:lnTo>
                    <a:pt x="5635" y="631750"/>
                  </a:lnTo>
                  <a:lnTo>
                    <a:pt x="3640" y="647227"/>
                  </a:lnTo>
                  <a:lnTo>
                    <a:pt x="1422" y="675712"/>
                  </a:lnTo>
                  <a:lnTo>
                    <a:pt x="437" y="703330"/>
                  </a:lnTo>
                  <a:lnTo>
                    <a:pt x="0" y="732538"/>
                  </a:lnTo>
                  <a:lnTo>
                    <a:pt x="2063" y="757936"/>
                  </a:lnTo>
                  <a:lnTo>
                    <a:pt x="6648" y="780514"/>
                  </a:lnTo>
                  <a:lnTo>
                    <a:pt x="14331" y="801838"/>
                  </a:lnTo>
                  <a:lnTo>
                    <a:pt x="24131" y="828837"/>
                  </a:lnTo>
                  <a:lnTo>
                    <a:pt x="34236" y="845045"/>
                  </a:lnTo>
                  <a:lnTo>
                    <a:pt x="47194" y="859869"/>
                  </a:lnTo>
                  <a:lnTo>
                    <a:pt x="61421" y="872102"/>
                  </a:lnTo>
                  <a:lnTo>
                    <a:pt x="69617" y="877734"/>
                  </a:lnTo>
                  <a:lnTo>
                    <a:pt x="78467" y="883183"/>
                  </a:lnTo>
                  <a:lnTo>
                    <a:pt x="87755" y="888508"/>
                  </a:lnTo>
                  <a:lnTo>
                    <a:pt x="107105" y="898942"/>
                  </a:lnTo>
                  <a:lnTo>
                    <a:pt x="117006" y="904095"/>
                  </a:lnTo>
                  <a:lnTo>
                    <a:pt x="126993" y="908376"/>
                  </a:lnTo>
                  <a:lnTo>
                    <a:pt x="137039" y="912077"/>
                  </a:lnTo>
                  <a:lnTo>
                    <a:pt x="147122" y="915391"/>
                  </a:lnTo>
                  <a:lnTo>
                    <a:pt x="158077" y="917601"/>
                  </a:lnTo>
                  <a:lnTo>
                    <a:pt x="169615" y="919074"/>
                  </a:lnTo>
                  <a:lnTo>
                    <a:pt x="181539" y="920056"/>
                  </a:lnTo>
                  <a:lnTo>
                    <a:pt x="192876" y="921557"/>
                  </a:lnTo>
                  <a:lnTo>
                    <a:pt x="203821" y="923405"/>
                  </a:lnTo>
                  <a:lnTo>
                    <a:pt x="214504" y="925484"/>
                  </a:lnTo>
                  <a:lnTo>
                    <a:pt x="225858" y="926869"/>
                  </a:lnTo>
                  <a:lnTo>
                    <a:pt x="237662" y="927793"/>
                  </a:lnTo>
                  <a:lnTo>
                    <a:pt x="249765" y="928409"/>
                  </a:lnTo>
                  <a:lnTo>
                    <a:pt x="261219" y="929665"/>
                  </a:lnTo>
                  <a:lnTo>
                    <a:pt x="272242" y="931350"/>
                  </a:lnTo>
                  <a:lnTo>
                    <a:pt x="282978" y="933321"/>
                  </a:lnTo>
                  <a:lnTo>
                    <a:pt x="293521" y="934633"/>
                  </a:lnTo>
                  <a:lnTo>
                    <a:pt x="303937" y="935509"/>
                  </a:lnTo>
                  <a:lnTo>
                    <a:pt x="314267" y="936093"/>
                  </a:lnTo>
                  <a:lnTo>
                    <a:pt x="323695" y="935635"/>
                  </a:lnTo>
                  <a:lnTo>
                    <a:pt x="332520" y="934483"/>
                  </a:lnTo>
                  <a:lnTo>
                    <a:pt x="340942" y="932869"/>
                  </a:lnTo>
                  <a:lnTo>
                    <a:pt x="349945" y="931793"/>
                  </a:lnTo>
                  <a:lnTo>
                    <a:pt x="359333" y="931075"/>
                  </a:lnTo>
                  <a:lnTo>
                    <a:pt x="368978" y="930597"/>
                  </a:lnTo>
                  <a:lnTo>
                    <a:pt x="377949" y="929431"/>
                  </a:lnTo>
                  <a:lnTo>
                    <a:pt x="386469" y="927808"/>
                  </a:lnTo>
                  <a:lnTo>
                    <a:pt x="394690" y="925878"/>
                  </a:lnTo>
                  <a:lnTo>
                    <a:pt x="402709" y="923746"/>
                  </a:lnTo>
                  <a:lnTo>
                    <a:pt x="418394" y="919118"/>
                  </a:lnTo>
                  <a:lnTo>
                    <a:pt x="431573" y="911982"/>
                  </a:lnTo>
                  <a:lnTo>
                    <a:pt x="443075" y="902319"/>
                  </a:lnTo>
                  <a:lnTo>
                    <a:pt x="453832" y="889557"/>
                  </a:lnTo>
                  <a:lnTo>
                    <a:pt x="465363" y="868093"/>
                  </a:lnTo>
                  <a:lnTo>
                    <a:pt x="471357" y="850921"/>
                  </a:lnTo>
                  <a:lnTo>
                    <a:pt x="479709" y="8229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378"/>
            <p:cNvSpPr/>
            <p:nvPr/>
          </p:nvSpPr>
          <p:spPr>
            <a:xfrm>
              <a:off x="6614161" y="5123605"/>
              <a:ext cx="144779" cy="690216"/>
            </a:xfrm>
            <a:custGeom>
              <a:avLst/>
              <a:gdLst/>
              <a:ahLst/>
              <a:cxnLst/>
              <a:rect l="0" t="0" r="0" b="0"/>
              <a:pathLst>
                <a:path w="144779" h="690216">
                  <a:moveTo>
                    <a:pt x="0" y="19895"/>
                  </a:moveTo>
                  <a:lnTo>
                    <a:pt x="8089" y="7760"/>
                  </a:lnTo>
                  <a:lnTo>
                    <a:pt x="11319" y="4185"/>
                  </a:lnTo>
                  <a:lnTo>
                    <a:pt x="14319" y="1802"/>
                  </a:lnTo>
                  <a:lnTo>
                    <a:pt x="17165" y="213"/>
                  </a:lnTo>
                  <a:lnTo>
                    <a:pt x="19910" y="0"/>
                  </a:lnTo>
                  <a:lnTo>
                    <a:pt x="22587" y="705"/>
                  </a:lnTo>
                  <a:lnTo>
                    <a:pt x="25217" y="2022"/>
                  </a:lnTo>
                  <a:lnTo>
                    <a:pt x="27818" y="3746"/>
                  </a:lnTo>
                  <a:lnTo>
                    <a:pt x="30398" y="5743"/>
                  </a:lnTo>
                  <a:lnTo>
                    <a:pt x="32965" y="7920"/>
                  </a:lnTo>
                  <a:lnTo>
                    <a:pt x="34676" y="11912"/>
                  </a:lnTo>
                  <a:lnTo>
                    <a:pt x="37085" y="29665"/>
                  </a:lnTo>
                  <a:lnTo>
                    <a:pt x="37648" y="43711"/>
                  </a:lnTo>
                  <a:lnTo>
                    <a:pt x="37966" y="73989"/>
                  </a:lnTo>
                  <a:lnTo>
                    <a:pt x="39703" y="88131"/>
                  </a:lnTo>
                  <a:lnTo>
                    <a:pt x="42556" y="104332"/>
                  </a:lnTo>
                  <a:lnTo>
                    <a:pt x="46150" y="121907"/>
                  </a:lnTo>
                  <a:lnTo>
                    <a:pt x="48547" y="140396"/>
                  </a:lnTo>
                  <a:lnTo>
                    <a:pt x="50144" y="159496"/>
                  </a:lnTo>
                  <a:lnTo>
                    <a:pt x="51209" y="179002"/>
                  </a:lnTo>
                  <a:lnTo>
                    <a:pt x="54651" y="220996"/>
                  </a:lnTo>
                  <a:lnTo>
                    <a:pt x="56754" y="242862"/>
                  </a:lnTo>
                  <a:lnTo>
                    <a:pt x="59849" y="265907"/>
                  </a:lnTo>
                  <a:lnTo>
                    <a:pt x="63605" y="289736"/>
                  </a:lnTo>
                  <a:lnTo>
                    <a:pt x="72294" y="338791"/>
                  </a:lnTo>
                  <a:lnTo>
                    <a:pt x="81802" y="388815"/>
                  </a:lnTo>
                  <a:lnTo>
                    <a:pt x="85861" y="413162"/>
                  </a:lnTo>
                  <a:lnTo>
                    <a:pt x="92629" y="460534"/>
                  </a:lnTo>
                  <a:lnTo>
                    <a:pt x="96466" y="482987"/>
                  </a:lnTo>
                  <a:lnTo>
                    <a:pt x="100717" y="504730"/>
                  </a:lnTo>
                  <a:lnTo>
                    <a:pt x="105243" y="525998"/>
                  </a:lnTo>
                  <a:lnTo>
                    <a:pt x="109109" y="546104"/>
                  </a:lnTo>
                  <a:lnTo>
                    <a:pt x="124110" y="630952"/>
                  </a:lnTo>
                  <a:lnTo>
                    <a:pt x="126766" y="643166"/>
                  </a:lnTo>
                  <a:lnTo>
                    <a:pt x="129384" y="653850"/>
                  </a:lnTo>
                  <a:lnTo>
                    <a:pt x="131975" y="663511"/>
                  </a:lnTo>
                  <a:lnTo>
                    <a:pt x="134550" y="671646"/>
                  </a:lnTo>
                  <a:lnTo>
                    <a:pt x="137112" y="678762"/>
                  </a:lnTo>
                  <a:lnTo>
                    <a:pt x="141372" y="688645"/>
                  </a:lnTo>
                  <a:lnTo>
                    <a:pt x="142507" y="690095"/>
                  </a:lnTo>
                  <a:lnTo>
                    <a:pt x="143265" y="690215"/>
                  </a:lnTo>
                  <a:lnTo>
                    <a:pt x="143769" y="688602"/>
                  </a:lnTo>
                  <a:lnTo>
                    <a:pt x="144778" y="67521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379"/>
            <p:cNvSpPr/>
            <p:nvPr/>
          </p:nvSpPr>
          <p:spPr>
            <a:xfrm>
              <a:off x="6221591" y="5044440"/>
              <a:ext cx="727850" cy="98586"/>
            </a:xfrm>
            <a:custGeom>
              <a:avLst/>
              <a:gdLst/>
              <a:ahLst/>
              <a:cxnLst/>
              <a:rect l="0" t="0" r="0" b="0"/>
              <a:pathLst>
                <a:path w="727850" h="98586">
                  <a:moveTo>
                    <a:pt x="26809" y="0"/>
                  </a:moveTo>
                  <a:lnTo>
                    <a:pt x="10628" y="12135"/>
                  </a:lnTo>
                  <a:lnTo>
                    <a:pt x="5862" y="17403"/>
                  </a:lnTo>
                  <a:lnTo>
                    <a:pt x="2684" y="22609"/>
                  </a:lnTo>
                  <a:lnTo>
                    <a:pt x="565" y="27772"/>
                  </a:lnTo>
                  <a:lnTo>
                    <a:pt x="0" y="32062"/>
                  </a:lnTo>
                  <a:lnTo>
                    <a:pt x="470" y="35768"/>
                  </a:lnTo>
                  <a:lnTo>
                    <a:pt x="1630" y="39085"/>
                  </a:lnTo>
                  <a:lnTo>
                    <a:pt x="4096" y="42143"/>
                  </a:lnTo>
                  <a:lnTo>
                    <a:pt x="7434" y="45030"/>
                  </a:lnTo>
                  <a:lnTo>
                    <a:pt x="11352" y="47799"/>
                  </a:lnTo>
                  <a:lnTo>
                    <a:pt x="17351" y="47953"/>
                  </a:lnTo>
                  <a:lnTo>
                    <a:pt x="24737" y="46362"/>
                  </a:lnTo>
                  <a:lnTo>
                    <a:pt x="33048" y="43608"/>
                  </a:lnTo>
                  <a:lnTo>
                    <a:pt x="53571" y="42806"/>
                  </a:lnTo>
                  <a:lnTo>
                    <a:pt x="64970" y="43777"/>
                  </a:lnTo>
                  <a:lnTo>
                    <a:pt x="77650" y="46118"/>
                  </a:lnTo>
                  <a:lnTo>
                    <a:pt x="91183" y="49372"/>
                  </a:lnTo>
                  <a:lnTo>
                    <a:pt x="105285" y="53235"/>
                  </a:lnTo>
                  <a:lnTo>
                    <a:pt x="120613" y="56657"/>
                  </a:lnTo>
                  <a:lnTo>
                    <a:pt x="136758" y="59784"/>
                  </a:lnTo>
                  <a:lnTo>
                    <a:pt x="173042" y="66364"/>
                  </a:lnTo>
                  <a:lnTo>
                    <a:pt x="217391" y="74933"/>
                  </a:lnTo>
                  <a:lnTo>
                    <a:pt x="241071" y="78742"/>
                  </a:lnTo>
                  <a:lnTo>
                    <a:pt x="289959" y="85232"/>
                  </a:lnTo>
                  <a:lnTo>
                    <a:pt x="369128" y="93646"/>
                  </a:lnTo>
                  <a:lnTo>
                    <a:pt x="396414" y="95451"/>
                  </a:lnTo>
                  <a:lnTo>
                    <a:pt x="423920" y="96654"/>
                  </a:lnTo>
                  <a:lnTo>
                    <a:pt x="479316" y="97990"/>
                  </a:lnTo>
                  <a:lnTo>
                    <a:pt x="534980" y="98585"/>
                  </a:lnTo>
                  <a:lnTo>
                    <a:pt x="561169" y="97897"/>
                  </a:lnTo>
                  <a:lnTo>
                    <a:pt x="586250" y="96591"/>
                  </a:lnTo>
                  <a:lnTo>
                    <a:pt x="610589" y="94874"/>
                  </a:lnTo>
                  <a:lnTo>
                    <a:pt x="634436" y="92036"/>
                  </a:lnTo>
                  <a:lnTo>
                    <a:pt x="657954" y="88451"/>
                  </a:lnTo>
                  <a:lnTo>
                    <a:pt x="727849" y="762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380"/>
            <p:cNvSpPr/>
            <p:nvPr/>
          </p:nvSpPr>
          <p:spPr>
            <a:xfrm>
              <a:off x="6881306" y="4945380"/>
              <a:ext cx="776795" cy="1012259"/>
            </a:xfrm>
            <a:custGeom>
              <a:avLst/>
              <a:gdLst/>
              <a:ahLst/>
              <a:cxnLst/>
              <a:rect l="0" t="0" r="0" b="0"/>
              <a:pathLst>
                <a:path w="776795" h="1012259">
                  <a:moveTo>
                    <a:pt x="243394" y="0"/>
                  </a:moveTo>
                  <a:lnTo>
                    <a:pt x="211032" y="36407"/>
                  </a:lnTo>
                  <a:lnTo>
                    <a:pt x="188371" y="65570"/>
                  </a:lnTo>
                  <a:lnTo>
                    <a:pt x="169833" y="91795"/>
                  </a:lnTo>
                  <a:lnTo>
                    <a:pt x="153127" y="114740"/>
                  </a:lnTo>
                  <a:lnTo>
                    <a:pt x="139493" y="138484"/>
                  </a:lnTo>
                  <a:lnTo>
                    <a:pt x="112898" y="192267"/>
                  </a:lnTo>
                  <a:lnTo>
                    <a:pt x="107290" y="207764"/>
                  </a:lnTo>
                  <a:lnTo>
                    <a:pt x="102704" y="224023"/>
                  </a:lnTo>
                  <a:lnTo>
                    <a:pt x="98801" y="240789"/>
                  </a:lnTo>
                  <a:lnTo>
                    <a:pt x="95352" y="258739"/>
                  </a:lnTo>
                  <a:lnTo>
                    <a:pt x="92206" y="277479"/>
                  </a:lnTo>
                  <a:lnTo>
                    <a:pt x="89262" y="296746"/>
                  </a:lnTo>
                  <a:lnTo>
                    <a:pt x="85607" y="316364"/>
                  </a:lnTo>
                  <a:lnTo>
                    <a:pt x="77028" y="356224"/>
                  </a:lnTo>
                  <a:lnTo>
                    <a:pt x="74064" y="376336"/>
                  </a:lnTo>
                  <a:lnTo>
                    <a:pt x="72087" y="396517"/>
                  </a:lnTo>
                  <a:lnTo>
                    <a:pt x="70770" y="416745"/>
                  </a:lnTo>
                  <a:lnTo>
                    <a:pt x="67048" y="459540"/>
                  </a:lnTo>
                  <a:lnTo>
                    <a:pt x="57760" y="549102"/>
                  </a:lnTo>
                  <a:lnTo>
                    <a:pt x="47772" y="633242"/>
                  </a:lnTo>
                  <a:lnTo>
                    <a:pt x="35109" y="725874"/>
                  </a:lnTo>
                  <a:lnTo>
                    <a:pt x="27493" y="775567"/>
                  </a:lnTo>
                  <a:lnTo>
                    <a:pt x="22414" y="804719"/>
                  </a:lnTo>
                  <a:lnTo>
                    <a:pt x="12254" y="857927"/>
                  </a:lnTo>
                  <a:lnTo>
                    <a:pt x="4634" y="888354"/>
                  </a:lnTo>
                  <a:lnTo>
                    <a:pt x="1060" y="913456"/>
                  </a:lnTo>
                  <a:lnTo>
                    <a:pt x="0" y="932935"/>
                  </a:lnTo>
                  <a:lnTo>
                    <a:pt x="4268" y="946344"/>
                  </a:lnTo>
                  <a:lnTo>
                    <a:pt x="7777" y="953477"/>
                  </a:lnTo>
                  <a:lnTo>
                    <a:pt x="16190" y="963658"/>
                  </a:lnTo>
                  <a:lnTo>
                    <a:pt x="27268" y="971853"/>
                  </a:lnTo>
                  <a:lnTo>
                    <a:pt x="43481" y="981138"/>
                  </a:lnTo>
                  <a:lnTo>
                    <a:pt x="61976" y="988653"/>
                  </a:lnTo>
                  <a:lnTo>
                    <a:pt x="83177" y="994814"/>
                  </a:lnTo>
                  <a:lnTo>
                    <a:pt x="95943" y="997643"/>
                  </a:lnTo>
                  <a:lnTo>
                    <a:pt x="109534" y="1000375"/>
                  </a:lnTo>
                  <a:lnTo>
                    <a:pt x="123673" y="1002197"/>
                  </a:lnTo>
                  <a:lnTo>
                    <a:pt x="138180" y="1003411"/>
                  </a:lnTo>
                  <a:lnTo>
                    <a:pt x="152931" y="1004221"/>
                  </a:lnTo>
                  <a:lnTo>
                    <a:pt x="168693" y="1005607"/>
                  </a:lnTo>
                  <a:lnTo>
                    <a:pt x="202008" y="1009405"/>
                  </a:lnTo>
                  <a:lnTo>
                    <a:pt x="220037" y="1010757"/>
                  </a:lnTo>
                  <a:lnTo>
                    <a:pt x="238828" y="1011658"/>
                  </a:lnTo>
                  <a:lnTo>
                    <a:pt x="258131" y="1012258"/>
                  </a:lnTo>
                  <a:lnTo>
                    <a:pt x="277772" y="1011812"/>
                  </a:lnTo>
                  <a:lnTo>
                    <a:pt x="297640" y="1010668"/>
                  </a:lnTo>
                  <a:lnTo>
                    <a:pt x="317658" y="1009059"/>
                  </a:lnTo>
                  <a:lnTo>
                    <a:pt x="337776" y="1007985"/>
                  </a:lnTo>
                  <a:lnTo>
                    <a:pt x="378192" y="1006794"/>
                  </a:lnTo>
                  <a:lnTo>
                    <a:pt x="397606" y="1005628"/>
                  </a:lnTo>
                  <a:lnTo>
                    <a:pt x="416476" y="1004006"/>
                  </a:lnTo>
                  <a:lnTo>
                    <a:pt x="453246" y="999945"/>
                  </a:lnTo>
                  <a:lnTo>
                    <a:pt x="489344" y="995318"/>
                  </a:lnTo>
                  <a:lnTo>
                    <a:pt x="538942" y="987953"/>
                  </a:lnTo>
                  <a:lnTo>
                    <a:pt x="554725" y="984601"/>
                  </a:lnTo>
                  <a:lnTo>
                    <a:pt x="570328" y="980674"/>
                  </a:lnTo>
                  <a:lnTo>
                    <a:pt x="585810" y="976363"/>
                  </a:lnTo>
                  <a:lnTo>
                    <a:pt x="600364" y="971794"/>
                  </a:lnTo>
                  <a:lnTo>
                    <a:pt x="614301" y="967057"/>
                  </a:lnTo>
                  <a:lnTo>
                    <a:pt x="627826" y="962204"/>
                  </a:lnTo>
                  <a:lnTo>
                    <a:pt x="651883" y="950039"/>
                  </a:lnTo>
                  <a:lnTo>
                    <a:pt x="673865" y="936166"/>
                  </a:lnTo>
                  <a:lnTo>
                    <a:pt x="694922" y="921534"/>
                  </a:lnTo>
                  <a:lnTo>
                    <a:pt x="713314" y="904306"/>
                  </a:lnTo>
                  <a:lnTo>
                    <a:pt x="729954" y="885361"/>
                  </a:lnTo>
                  <a:lnTo>
                    <a:pt x="752755" y="855654"/>
                  </a:lnTo>
                  <a:lnTo>
                    <a:pt x="759075" y="845603"/>
                  </a:lnTo>
                  <a:lnTo>
                    <a:pt x="776794" y="81533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381"/>
            <p:cNvSpPr/>
            <p:nvPr/>
          </p:nvSpPr>
          <p:spPr>
            <a:xfrm>
              <a:off x="7604760" y="5167284"/>
              <a:ext cx="60961" cy="544973"/>
            </a:xfrm>
            <a:custGeom>
              <a:avLst/>
              <a:gdLst/>
              <a:ahLst/>
              <a:cxnLst/>
              <a:rect l="0" t="0" r="0" b="0"/>
              <a:pathLst>
                <a:path w="60961" h="544973">
                  <a:moveTo>
                    <a:pt x="60960" y="60036"/>
                  </a:moveTo>
                  <a:lnTo>
                    <a:pt x="60960" y="0"/>
                  </a:lnTo>
                  <a:lnTo>
                    <a:pt x="60960" y="20370"/>
                  </a:lnTo>
                  <a:lnTo>
                    <a:pt x="60113" y="26818"/>
                  </a:lnTo>
                  <a:lnTo>
                    <a:pt x="58701" y="34504"/>
                  </a:lnTo>
                  <a:lnTo>
                    <a:pt x="56914" y="43015"/>
                  </a:lnTo>
                  <a:lnTo>
                    <a:pt x="55723" y="53769"/>
                  </a:lnTo>
                  <a:lnTo>
                    <a:pt x="54928" y="66018"/>
                  </a:lnTo>
                  <a:lnTo>
                    <a:pt x="54398" y="79264"/>
                  </a:lnTo>
                  <a:lnTo>
                    <a:pt x="53653" y="130268"/>
                  </a:lnTo>
                  <a:lnTo>
                    <a:pt x="53367" y="248365"/>
                  </a:lnTo>
                  <a:lnTo>
                    <a:pt x="52511" y="269408"/>
                  </a:lnTo>
                  <a:lnTo>
                    <a:pt x="51094" y="291057"/>
                  </a:lnTo>
                  <a:lnTo>
                    <a:pt x="49303" y="313111"/>
                  </a:lnTo>
                  <a:lnTo>
                    <a:pt x="48109" y="334586"/>
                  </a:lnTo>
                  <a:lnTo>
                    <a:pt x="46781" y="376509"/>
                  </a:lnTo>
                  <a:lnTo>
                    <a:pt x="45859" y="468454"/>
                  </a:lnTo>
                  <a:lnTo>
                    <a:pt x="45813" y="484715"/>
                  </a:lnTo>
                  <a:lnTo>
                    <a:pt x="44935" y="498095"/>
                  </a:lnTo>
                  <a:lnTo>
                    <a:pt x="43503" y="509555"/>
                  </a:lnTo>
                  <a:lnTo>
                    <a:pt x="41703" y="519735"/>
                  </a:lnTo>
                  <a:lnTo>
                    <a:pt x="40501" y="527369"/>
                  </a:lnTo>
                  <a:lnTo>
                    <a:pt x="39166" y="538108"/>
                  </a:lnTo>
                  <a:lnTo>
                    <a:pt x="37965" y="541311"/>
                  </a:lnTo>
                  <a:lnTo>
                    <a:pt x="36316" y="543446"/>
                  </a:lnTo>
                  <a:lnTo>
                    <a:pt x="34371" y="544870"/>
                  </a:lnTo>
                  <a:lnTo>
                    <a:pt x="31380" y="544972"/>
                  </a:lnTo>
                  <a:lnTo>
                    <a:pt x="27693" y="544193"/>
                  </a:lnTo>
                  <a:lnTo>
                    <a:pt x="23543" y="542828"/>
                  </a:lnTo>
                  <a:lnTo>
                    <a:pt x="19082" y="538531"/>
                  </a:lnTo>
                  <a:lnTo>
                    <a:pt x="14414" y="532279"/>
                  </a:lnTo>
                  <a:lnTo>
                    <a:pt x="0" y="50961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382"/>
            <p:cNvSpPr/>
            <p:nvPr/>
          </p:nvSpPr>
          <p:spPr>
            <a:xfrm>
              <a:off x="6981164" y="5036820"/>
              <a:ext cx="852197" cy="53240"/>
            </a:xfrm>
            <a:custGeom>
              <a:avLst/>
              <a:gdLst/>
              <a:ahLst/>
              <a:cxnLst/>
              <a:rect l="0" t="0" r="0" b="0"/>
              <a:pathLst>
                <a:path w="852197" h="53240">
                  <a:moveTo>
                    <a:pt x="82576" y="38100"/>
                  </a:moveTo>
                  <a:lnTo>
                    <a:pt x="29362" y="43337"/>
                  </a:lnTo>
                  <a:lnTo>
                    <a:pt x="12923" y="44661"/>
                  </a:lnTo>
                  <a:lnTo>
                    <a:pt x="8200" y="45860"/>
                  </a:lnTo>
                  <a:lnTo>
                    <a:pt x="5052" y="47507"/>
                  </a:lnTo>
                  <a:lnTo>
                    <a:pt x="0" y="52188"/>
                  </a:lnTo>
                  <a:lnTo>
                    <a:pt x="15304" y="52998"/>
                  </a:lnTo>
                  <a:lnTo>
                    <a:pt x="57470" y="53239"/>
                  </a:lnTo>
                  <a:lnTo>
                    <a:pt x="71765" y="52426"/>
                  </a:lnTo>
                  <a:lnTo>
                    <a:pt x="84681" y="51037"/>
                  </a:lnTo>
                  <a:lnTo>
                    <a:pt x="96681" y="49265"/>
                  </a:lnTo>
                  <a:lnTo>
                    <a:pt x="110605" y="48930"/>
                  </a:lnTo>
                  <a:lnTo>
                    <a:pt x="125815" y="49553"/>
                  </a:lnTo>
                  <a:lnTo>
                    <a:pt x="141882" y="50816"/>
                  </a:lnTo>
                  <a:lnTo>
                    <a:pt x="159366" y="50810"/>
                  </a:lnTo>
                  <a:lnTo>
                    <a:pt x="177796" y="49960"/>
                  </a:lnTo>
                  <a:lnTo>
                    <a:pt x="196856" y="48547"/>
                  </a:lnTo>
                  <a:lnTo>
                    <a:pt x="217183" y="47605"/>
                  </a:lnTo>
                  <a:lnTo>
                    <a:pt x="260088" y="46558"/>
                  </a:lnTo>
                  <a:lnTo>
                    <a:pt x="412361" y="45793"/>
                  </a:lnTo>
                  <a:lnTo>
                    <a:pt x="439592" y="44922"/>
                  </a:lnTo>
                  <a:lnTo>
                    <a:pt x="496944" y="41696"/>
                  </a:lnTo>
                  <a:lnTo>
                    <a:pt x="582306" y="35120"/>
                  </a:lnTo>
                  <a:lnTo>
                    <a:pt x="687657" y="25313"/>
                  </a:lnTo>
                  <a:lnTo>
                    <a:pt x="735887" y="20282"/>
                  </a:lnTo>
                  <a:lnTo>
                    <a:pt x="759417" y="16908"/>
                  </a:lnTo>
                  <a:lnTo>
                    <a:pt x="782724" y="12965"/>
                  </a:lnTo>
                  <a:lnTo>
                    <a:pt x="85219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0" name="SMARTInkAnnotation383"/>
            <p:cNvSpPr/>
            <p:nvPr/>
          </p:nvSpPr>
          <p:spPr>
            <a:xfrm>
              <a:off x="7949235" y="4930140"/>
              <a:ext cx="966166" cy="1043910"/>
            </a:xfrm>
            <a:custGeom>
              <a:avLst/>
              <a:gdLst/>
              <a:ahLst/>
              <a:cxnLst/>
              <a:rect l="0" t="0" r="0" b="0"/>
              <a:pathLst>
                <a:path w="966166" h="1043910">
                  <a:moveTo>
                    <a:pt x="280365" y="0"/>
                  </a:moveTo>
                  <a:lnTo>
                    <a:pt x="272276" y="28317"/>
                  </a:lnTo>
                  <a:lnTo>
                    <a:pt x="268301" y="51250"/>
                  </a:lnTo>
                  <a:lnTo>
                    <a:pt x="264844" y="72731"/>
                  </a:lnTo>
                  <a:lnTo>
                    <a:pt x="251084" y="114116"/>
                  </a:lnTo>
                  <a:lnTo>
                    <a:pt x="244490" y="135385"/>
                  </a:lnTo>
                  <a:lnTo>
                    <a:pt x="235917" y="158949"/>
                  </a:lnTo>
                  <a:lnTo>
                    <a:pt x="221569" y="196015"/>
                  </a:lnTo>
                  <a:lnTo>
                    <a:pt x="211617" y="225689"/>
                  </a:lnTo>
                  <a:lnTo>
                    <a:pt x="196496" y="275715"/>
                  </a:lnTo>
                  <a:lnTo>
                    <a:pt x="191431" y="293030"/>
                  </a:lnTo>
                  <a:lnTo>
                    <a:pt x="181290" y="330332"/>
                  </a:lnTo>
                  <a:lnTo>
                    <a:pt x="176214" y="349761"/>
                  </a:lnTo>
                  <a:lnTo>
                    <a:pt x="170292" y="369487"/>
                  </a:lnTo>
                  <a:lnTo>
                    <a:pt x="163803" y="389412"/>
                  </a:lnTo>
                  <a:lnTo>
                    <a:pt x="149819" y="429612"/>
                  </a:lnTo>
                  <a:lnTo>
                    <a:pt x="135137" y="470057"/>
                  </a:lnTo>
                  <a:lnTo>
                    <a:pt x="128513" y="489478"/>
                  </a:lnTo>
                  <a:lnTo>
                    <a:pt x="116637" y="526862"/>
                  </a:lnTo>
                  <a:lnTo>
                    <a:pt x="110253" y="545128"/>
                  </a:lnTo>
                  <a:lnTo>
                    <a:pt x="103456" y="563232"/>
                  </a:lnTo>
                  <a:lnTo>
                    <a:pt x="89133" y="599152"/>
                  </a:lnTo>
                  <a:lnTo>
                    <a:pt x="74299" y="634873"/>
                  </a:lnTo>
                  <a:lnTo>
                    <a:pt x="67635" y="652695"/>
                  </a:lnTo>
                  <a:lnTo>
                    <a:pt x="61499" y="670503"/>
                  </a:lnTo>
                  <a:lnTo>
                    <a:pt x="55714" y="688303"/>
                  </a:lnTo>
                  <a:lnTo>
                    <a:pt x="49317" y="705248"/>
                  </a:lnTo>
                  <a:lnTo>
                    <a:pt x="35437" y="737624"/>
                  </a:lnTo>
                  <a:lnTo>
                    <a:pt x="25318" y="764431"/>
                  </a:lnTo>
                  <a:lnTo>
                    <a:pt x="17997" y="788480"/>
                  </a:lnTo>
                  <a:lnTo>
                    <a:pt x="3741" y="846997"/>
                  </a:lnTo>
                  <a:lnTo>
                    <a:pt x="0" y="878436"/>
                  </a:lnTo>
                  <a:lnTo>
                    <a:pt x="1383" y="896723"/>
                  </a:lnTo>
                  <a:lnTo>
                    <a:pt x="5666" y="913317"/>
                  </a:lnTo>
                  <a:lnTo>
                    <a:pt x="13215" y="929159"/>
                  </a:lnTo>
                  <a:lnTo>
                    <a:pt x="31030" y="952358"/>
                  </a:lnTo>
                  <a:lnTo>
                    <a:pt x="47347" y="965419"/>
                  </a:lnTo>
                  <a:lnTo>
                    <a:pt x="66735" y="976868"/>
                  </a:lnTo>
                  <a:lnTo>
                    <a:pt x="89462" y="987602"/>
                  </a:lnTo>
                  <a:lnTo>
                    <a:pt x="118190" y="998016"/>
                  </a:lnTo>
                  <a:lnTo>
                    <a:pt x="150714" y="1008290"/>
                  </a:lnTo>
                  <a:lnTo>
                    <a:pt x="184925" y="1018500"/>
                  </a:lnTo>
                  <a:lnTo>
                    <a:pt x="203191" y="1022747"/>
                  </a:lnTo>
                  <a:lnTo>
                    <a:pt x="222141" y="1026425"/>
                  </a:lnTo>
                  <a:lnTo>
                    <a:pt x="241549" y="1029723"/>
                  </a:lnTo>
                  <a:lnTo>
                    <a:pt x="261262" y="1031922"/>
                  </a:lnTo>
                  <a:lnTo>
                    <a:pt x="281176" y="1033389"/>
                  </a:lnTo>
                  <a:lnTo>
                    <a:pt x="301226" y="1034366"/>
                  </a:lnTo>
                  <a:lnTo>
                    <a:pt x="321365" y="1035864"/>
                  </a:lnTo>
                  <a:lnTo>
                    <a:pt x="361805" y="1039786"/>
                  </a:lnTo>
                  <a:lnTo>
                    <a:pt x="382919" y="1041171"/>
                  </a:lnTo>
                  <a:lnTo>
                    <a:pt x="404614" y="1042094"/>
                  </a:lnTo>
                  <a:lnTo>
                    <a:pt x="449041" y="1043120"/>
                  </a:lnTo>
                  <a:lnTo>
                    <a:pt x="622835" y="1043909"/>
                  </a:lnTo>
                  <a:lnTo>
                    <a:pt x="642451" y="1043073"/>
                  </a:lnTo>
                  <a:lnTo>
                    <a:pt x="662303" y="1041668"/>
                  </a:lnTo>
                  <a:lnTo>
                    <a:pt x="702421" y="1037851"/>
                  </a:lnTo>
                  <a:lnTo>
                    <a:pt x="742830" y="1033332"/>
                  </a:lnTo>
                  <a:lnTo>
                    <a:pt x="761395" y="1030095"/>
                  </a:lnTo>
                  <a:lnTo>
                    <a:pt x="778852" y="1026243"/>
                  </a:lnTo>
                  <a:lnTo>
                    <a:pt x="795570" y="1021982"/>
                  </a:lnTo>
                  <a:lnTo>
                    <a:pt x="811795" y="1017448"/>
                  </a:lnTo>
                  <a:lnTo>
                    <a:pt x="843369" y="1007895"/>
                  </a:lnTo>
                  <a:lnTo>
                    <a:pt x="872079" y="998004"/>
                  </a:lnTo>
                  <a:lnTo>
                    <a:pt x="898102" y="986271"/>
                  </a:lnTo>
                  <a:lnTo>
                    <a:pt x="920957" y="969768"/>
                  </a:lnTo>
                  <a:lnTo>
                    <a:pt x="940146" y="953401"/>
                  </a:lnTo>
                  <a:lnTo>
                    <a:pt x="966165" y="9296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1" name="SMARTInkAnnotation384"/>
            <p:cNvSpPr/>
            <p:nvPr/>
          </p:nvSpPr>
          <p:spPr>
            <a:xfrm>
              <a:off x="8839200" y="5108630"/>
              <a:ext cx="158868" cy="743741"/>
            </a:xfrm>
            <a:custGeom>
              <a:avLst/>
              <a:gdLst/>
              <a:ahLst/>
              <a:cxnLst/>
              <a:rect l="0" t="0" r="0" b="0"/>
              <a:pathLst>
                <a:path w="158868" h="743741">
                  <a:moveTo>
                    <a:pt x="144780" y="4390"/>
                  </a:moveTo>
                  <a:lnTo>
                    <a:pt x="148825" y="345"/>
                  </a:lnTo>
                  <a:lnTo>
                    <a:pt x="150016" y="0"/>
                  </a:lnTo>
                  <a:lnTo>
                    <a:pt x="150811" y="617"/>
                  </a:lnTo>
                  <a:lnTo>
                    <a:pt x="151341" y="1875"/>
                  </a:lnTo>
                  <a:lnTo>
                    <a:pt x="156130" y="7690"/>
                  </a:lnTo>
                  <a:lnTo>
                    <a:pt x="157426" y="11670"/>
                  </a:lnTo>
                  <a:lnTo>
                    <a:pt x="158867" y="22866"/>
                  </a:lnTo>
                  <a:lnTo>
                    <a:pt x="157249" y="36308"/>
                  </a:lnTo>
                  <a:lnTo>
                    <a:pt x="154554" y="51596"/>
                  </a:lnTo>
                  <a:lnTo>
                    <a:pt x="153357" y="69680"/>
                  </a:lnTo>
                  <a:lnTo>
                    <a:pt x="150567" y="91263"/>
                  </a:lnTo>
                  <a:lnTo>
                    <a:pt x="146505" y="116661"/>
                  </a:lnTo>
                  <a:lnTo>
                    <a:pt x="139458" y="165126"/>
                  </a:lnTo>
                  <a:lnTo>
                    <a:pt x="134512" y="202546"/>
                  </a:lnTo>
                  <a:lnTo>
                    <a:pt x="119370" y="339283"/>
                  </a:lnTo>
                  <a:lnTo>
                    <a:pt x="115987" y="363119"/>
                  </a:lnTo>
                  <a:lnTo>
                    <a:pt x="103981" y="436270"/>
                  </a:lnTo>
                  <a:lnTo>
                    <a:pt x="89214" y="548661"/>
                  </a:lnTo>
                  <a:lnTo>
                    <a:pt x="85721" y="568744"/>
                  </a:lnTo>
                  <a:lnTo>
                    <a:pt x="81702" y="588059"/>
                  </a:lnTo>
                  <a:lnTo>
                    <a:pt x="73564" y="623631"/>
                  </a:lnTo>
                  <a:lnTo>
                    <a:pt x="58741" y="694198"/>
                  </a:lnTo>
                  <a:lnTo>
                    <a:pt x="56095" y="704716"/>
                  </a:lnTo>
                  <a:lnTo>
                    <a:pt x="53483" y="713420"/>
                  </a:lnTo>
                  <a:lnTo>
                    <a:pt x="50895" y="720917"/>
                  </a:lnTo>
                  <a:lnTo>
                    <a:pt x="48324" y="727608"/>
                  </a:lnTo>
                  <a:lnTo>
                    <a:pt x="45762" y="733761"/>
                  </a:lnTo>
                  <a:lnTo>
                    <a:pt x="43208" y="739558"/>
                  </a:lnTo>
                  <a:lnTo>
                    <a:pt x="40659" y="742575"/>
                  </a:lnTo>
                  <a:lnTo>
                    <a:pt x="38112" y="743740"/>
                  </a:lnTo>
                  <a:lnTo>
                    <a:pt x="35568" y="743670"/>
                  </a:lnTo>
                  <a:lnTo>
                    <a:pt x="32178" y="742777"/>
                  </a:lnTo>
                  <a:lnTo>
                    <a:pt x="28225" y="741334"/>
                  </a:lnTo>
                  <a:lnTo>
                    <a:pt x="23897" y="739526"/>
                  </a:lnTo>
                  <a:lnTo>
                    <a:pt x="20166" y="735780"/>
                  </a:lnTo>
                  <a:lnTo>
                    <a:pt x="16829" y="730743"/>
                  </a:lnTo>
                  <a:lnTo>
                    <a:pt x="13760" y="724846"/>
                  </a:lnTo>
                  <a:lnTo>
                    <a:pt x="10867" y="716680"/>
                  </a:lnTo>
                  <a:lnTo>
                    <a:pt x="8093" y="707004"/>
                  </a:lnTo>
                  <a:lnTo>
                    <a:pt x="0" y="67495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2" name="SMARTInkAnnotation385"/>
            <p:cNvSpPr/>
            <p:nvPr/>
          </p:nvSpPr>
          <p:spPr>
            <a:xfrm>
              <a:off x="8146710" y="5040842"/>
              <a:ext cx="933761" cy="102497"/>
            </a:xfrm>
            <a:custGeom>
              <a:avLst/>
              <a:gdLst/>
              <a:ahLst/>
              <a:cxnLst/>
              <a:rect l="0" t="0" r="0" b="0"/>
              <a:pathLst>
                <a:path w="933761" h="102497">
                  <a:moveTo>
                    <a:pt x="82890" y="56938"/>
                  </a:moveTo>
                  <a:lnTo>
                    <a:pt x="66709" y="48847"/>
                  </a:lnTo>
                  <a:lnTo>
                    <a:pt x="59404" y="45618"/>
                  </a:lnTo>
                  <a:lnTo>
                    <a:pt x="51993" y="42618"/>
                  </a:lnTo>
                  <a:lnTo>
                    <a:pt x="44511" y="39772"/>
                  </a:lnTo>
                  <a:lnTo>
                    <a:pt x="37832" y="37027"/>
                  </a:lnTo>
                  <a:lnTo>
                    <a:pt x="31684" y="34351"/>
                  </a:lnTo>
                  <a:lnTo>
                    <a:pt x="20339" y="29119"/>
                  </a:lnTo>
                  <a:lnTo>
                    <a:pt x="9652" y="23972"/>
                  </a:lnTo>
                  <a:lnTo>
                    <a:pt x="6126" y="21414"/>
                  </a:lnTo>
                  <a:lnTo>
                    <a:pt x="3773" y="18863"/>
                  </a:lnTo>
                  <a:lnTo>
                    <a:pt x="2207" y="16314"/>
                  </a:lnTo>
                  <a:lnTo>
                    <a:pt x="1160" y="13769"/>
                  </a:lnTo>
                  <a:lnTo>
                    <a:pt x="464" y="11226"/>
                  </a:lnTo>
                  <a:lnTo>
                    <a:pt x="0" y="8683"/>
                  </a:lnTo>
                  <a:lnTo>
                    <a:pt x="2230" y="6988"/>
                  </a:lnTo>
                  <a:lnTo>
                    <a:pt x="11480" y="5105"/>
                  </a:lnTo>
                  <a:lnTo>
                    <a:pt x="47151" y="0"/>
                  </a:lnTo>
                  <a:lnTo>
                    <a:pt x="71803" y="23"/>
                  </a:lnTo>
                  <a:lnTo>
                    <a:pt x="95743" y="2009"/>
                  </a:lnTo>
                  <a:lnTo>
                    <a:pt x="123315" y="2892"/>
                  </a:lnTo>
                  <a:lnTo>
                    <a:pt x="138628" y="3974"/>
                  </a:lnTo>
                  <a:lnTo>
                    <a:pt x="154762" y="5542"/>
                  </a:lnTo>
                  <a:lnTo>
                    <a:pt x="231331" y="14142"/>
                  </a:lnTo>
                  <a:lnTo>
                    <a:pt x="253818" y="17401"/>
                  </a:lnTo>
                  <a:lnTo>
                    <a:pt x="301381" y="25538"/>
                  </a:lnTo>
                  <a:lnTo>
                    <a:pt x="326764" y="29231"/>
                  </a:lnTo>
                  <a:lnTo>
                    <a:pt x="406986" y="39321"/>
                  </a:lnTo>
                  <a:lnTo>
                    <a:pt x="462023" y="47980"/>
                  </a:lnTo>
                  <a:lnTo>
                    <a:pt x="571549" y="66489"/>
                  </a:lnTo>
                  <a:lnTo>
                    <a:pt x="620959" y="73319"/>
                  </a:lnTo>
                  <a:lnTo>
                    <a:pt x="644802" y="77172"/>
                  </a:lnTo>
                  <a:lnTo>
                    <a:pt x="733306" y="93265"/>
                  </a:lnTo>
                  <a:lnTo>
                    <a:pt x="752721" y="96396"/>
                  </a:lnTo>
                  <a:lnTo>
                    <a:pt x="770743" y="98484"/>
                  </a:lnTo>
                  <a:lnTo>
                    <a:pt x="787840" y="99875"/>
                  </a:lnTo>
                  <a:lnTo>
                    <a:pt x="804316" y="100803"/>
                  </a:lnTo>
                  <a:lnTo>
                    <a:pt x="833913" y="101834"/>
                  </a:lnTo>
                  <a:lnTo>
                    <a:pt x="883361" y="102496"/>
                  </a:lnTo>
                  <a:lnTo>
                    <a:pt x="902628" y="100328"/>
                  </a:lnTo>
                  <a:lnTo>
                    <a:pt x="911323" y="98565"/>
                  </a:lnTo>
                  <a:lnTo>
                    <a:pt x="917965" y="95696"/>
                  </a:lnTo>
                  <a:lnTo>
                    <a:pt x="923239" y="92090"/>
                  </a:lnTo>
                  <a:lnTo>
                    <a:pt x="927604" y="87993"/>
                  </a:lnTo>
                  <a:lnTo>
                    <a:pt x="930512" y="83568"/>
                  </a:lnTo>
                  <a:lnTo>
                    <a:pt x="932451" y="78925"/>
                  </a:lnTo>
                  <a:lnTo>
                    <a:pt x="933743" y="74136"/>
                  </a:lnTo>
                  <a:lnTo>
                    <a:pt x="933760" y="68403"/>
                  </a:lnTo>
                  <a:lnTo>
                    <a:pt x="932923" y="62042"/>
                  </a:lnTo>
                  <a:lnTo>
                    <a:pt x="928710" y="416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3" name="SMARTInkAnnotation386"/>
            <p:cNvSpPr/>
            <p:nvPr/>
          </p:nvSpPr>
          <p:spPr>
            <a:xfrm>
              <a:off x="9052559" y="4046220"/>
              <a:ext cx="83822" cy="901915"/>
            </a:xfrm>
            <a:custGeom>
              <a:avLst/>
              <a:gdLst/>
              <a:ahLst/>
              <a:cxnLst/>
              <a:rect l="0" t="0" r="0" b="0"/>
              <a:pathLst>
                <a:path w="83822" h="901915">
                  <a:moveTo>
                    <a:pt x="83821" y="0"/>
                  </a:moveTo>
                  <a:lnTo>
                    <a:pt x="79776" y="8091"/>
                  </a:lnTo>
                  <a:lnTo>
                    <a:pt x="77789" y="16578"/>
                  </a:lnTo>
                  <a:lnTo>
                    <a:pt x="76060" y="26841"/>
                  </a:lnTo>
                  <a:lnTo>
                    <a:pt x="74414" y="33134"/>
                  </a:lnTo>
                  <a:lnTo>
                    <a:pt x="72469" y="39869"/>
                  </a:lnTo>
                  <a:lnTo>
                    <a:pt x="70327" y="48593"/>
                  </a:lnTo>
                  <a:lnTo>
                    <a:pt x="65688" y="69575"/>
                  </a:lnTo>
                  <a:lnTo>
                    <a:pt x="62420" y="81943"/>
                  </a:lnTo>
                  <a:lnTo>
                    <a:pt x="58546" y="95269"/>
                  </a:lnTo>
                  <a:lnTo>
                    <a:pt x="54271" y="109233"/>
                  </a:lnTo>
                  <a:lnTo>
                    <a:pt x="50575" y="124468"/>
                  </a:lnTo>
                  <a:lnTo>
                    <a:pt x="47263" y="140552"/>
                  </a:lnTo>
                  <a:lnTo>
                    <a:pt x="44209" y="157202"/>
                  </a:lnTo>
                  <a:lnTo>
                    <a:pt x="41325" y="175921"/>
                  </a:lnTo>
                  <a:lnTo>
                    <a:pt x="35865" y="217040"/>
                  </a:lnTo>
                  <a:lnTo>
                    <a:pt x="25461" y="306374"/>
                  </a:lnTo>
                  <a:lnTo>
                    <a:pt x="12709" y="425757"/>
                  </a:lnTo>
                  <a:lnTo>
                    <a:pt x="11013" y="449784"/>
                  </a:lnTo>
                  <a:lnTo>
                    <a:pt x="9882" y="474270"/>
                  </a:lnTo>
                  <a:lnTo>
                    <a:pt x="8625" y="522360"/>
                  </a:lnTo>
                  <a:lnTo>
                    <a:pt x="7659" y="686603"/>
                  </a:lnTo>
                  <a:lnTo>
                    <a:pt x="7631" y="741165"/>
                  </a:lnTo>
                  <a:lnTo>
                    <a:pt x="8476" y="757424"/>
                  </a:lnTo>
                  <a:lnTo>
                    <a:pt x="9883" y="772496"/>
                  </a:lnTo>
                  <a:lnTo>
                    <a:pt x="11669" y="786777"/>
                  </a:lnTo>
                  <a:lnTo>
                    <a:pt x="13653" y="811677"/>
                  </a:lnTo>
                  <a:lnTo>
                    <a:pt x="14534" y="833185"/>
                  </a:lnTo>
                  <a:lnTo>
                    <a:pt x="15032" y="859574"/>
                  </a:lnTo>
                  <a:lnTo>
                    <a:pt x="15235" y="901914"/>
                  </a:lnTo>
                  <a:lnTo>
                    <a:pt x="15239" y="900948"/>
                  </a:lnTo>
                  <a:lnTo>
                    <a:pt x="12982" y="897697"/>
                  </a:lnTo>
                  <a:lnTo>
                    <a:pt x="11195" y="895645"/>
                  </a:lnTo>
                  <a:lnTo>
                    <a:pt x="9210" y="886591"/>
                  </a:lnTo>
                  <a:lnTo>
                    <a:pt x="7480" y="874101"/>
                  </a:lnTo>
                  <a:lnTo>
                    <a:pt x="5833" y="867214"/>
                  </a:lnTo>
                  <a:lnTo>
                    <a:pt x="0" y="8458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4" name="SMARTInkAnnotation387"/>
            <p:cNvSpPr/>
            <p:nvPr/>
          </p:nvSpPr>
          <p:spPr>
            <a:xfrm>
              <a:off x="8885093" y="4718349"/>
              <a:ext cx="380828" cy="211626"/>
            </a:xfrm>
            <a:custGeom>
              <a:avLst/>
              <a:gdLst/>
              <a:ahLst/>
              <a:cxnLst/>
              <a:rect l="0" t="0" r="0" b="0"/>
              <a:pathLst>
                <a:path w="380828" h="211626">
                  <a:moveTo>
                    <a:pt x="114127" y="36531"/>
                  </a:moveTo>
                  <a:lnTo>
                    <a:pt x="89856" y="16305"/>
                  </a:lnTo>
                  <a:lnTo>
                    <a:pt x="81014" y="10347"/>
                  </a:lnTo>
                  <a:lnTo>
                    <a:pt x="73425" y="6375"/>
                  </a:lnTo>
                  <a:lnTo>
                    <a:pt x="66672" y="3727"/>
                  </a:lnTo>
                  <a:lnTo>
                    <a:pt x="60478" y="1962"/>
                  </a:lnTo>
                  <a:lnTo>
                    <a:pt x="49078" y="0"/>
                  </a:lnTo>
                  <a:lnTo>
                    <a:pt x="38368" y="1387"/>
                  </a:lnTo>
                  <a:lnTo>
                    <a:pt x="27965" y="4825"/>
                  </a:lnTo>
                  <a:lnTo>
                    <a:pt x="17695" y="9175"/>
                  </a:lnTo>
                  <a:lnTo>
                    <a:pt x="9743" y="13931"/>
                  </a:lnTo>
                  <a:lnTo>
                    <a:pt x="6439" y="16384"/>
                  </a:lnTo>
                  <a:lnTo>
                    <a:pt x="4235" y="18866"/>
                  </a:lnTo>
                  <a:lnTo>
                    <a:pt x="2764" y="21368"/>
                  </a:lnTo>
                  <a:lnTo>
                    <a:pt x="1785" y="23882"/>
                  </a:lnTo>
                  <a:lnTo>
                    <a:pt x="1134" y="27252"/>
                  </a:lnTo>
                  <a:lnTo>
                    <a:pt x="698" y="31192"/>
                  </a:lnTo>
                  <a:lnTo>
                    <a:pt x="409" y="35511"/>
                  </a:lnTo>
                  <a:lnTo>
                    <a:pt x="86" y="42569"/>
                  </a:lnTo>
                  <a:lnTo>
                    <a:pt x="0" y="45636"/>
                  </a:lnTo>
                  <a:lnTo>
                    <a:pt x="789" y="49375"/>
                  </a:lnTo>
                  <a:lnTo>
                    <a:pt x="2161" y="53560"/>
                  </a:lnTo>
                  <a:lnTo>
                    <a:pt x="3924" y="58044"/>
                  </a:lnTo>
                  <a:lnTo>
                    <a:pt x="6792" y="62726"/>
                  </a:lnTo>
                  <a:lnTo>
                    <a:pt x="10397" y="67541"/>
                  </a:lnTo>
                  <a:lnTo>
                    <a:pt x="14494" y="72444"/>
                  </a:lnTo>
                  <a:lnTo>
                    <a:pt x="18919" y="78253"/>
                  </a:lnTo>
                  <a:lnTo>
                    <a:pt x="23562" y="84666"/>
                  </a:lnTo>
                  <a:lnTo>
                    <a:pt x="28351" y="91481"/>
                  </a:lnTo>
                  <a:lnTo>
                    <a:pt x="33236" y="97717"/>
                  </a:lnTo>
                  <a:lnTo>
                    <a:pt x="38186" y="103569"/>
                  </a:lnTo>
                  <a:lnTo>
                    <a:pt x="43180" y="109163"/>
                  </a:lnTo>
                  <a:lnTo>
                    <a:pt x="55501" y="122152"/>
                  </a:lnTo>
                  <a:lnTo>
                    <a:pt x="62344" y="129171"/>
                  </a:lnTo>
                  <a:lnTo>
                    <a:pt x="70291" y="135544"/>
                  </a:lnTo>
                  <a:lnTo>
                    <a:pt x="78978" y="141487"/>
                  </a:lnTo>
                  <a:lnTo>
                    <a:pt x="88154" y="147141"/>
                  </a:lnTo>
                  <a:lnTo>
                    <a:pt x="97659" y="153451"/>
                  </a:lnTo>
                  <a:lnTo>
                    <a:pt x="117251" y="167235"/>
                  </a:lnTo>
                  <a:lnTo>
                    <a:pt x="126369" y="172774"/>
                  </a:lnTo>
                  <a:lnTo>
                    <a:pt x="134989" y="177313"/>
                  </a:lnTo>
                  <a:lnTo>
                    <a:pt x="152185" y="185461"/>
                  </a:lnTo>
                  <a:lnTo>
                    <a:pt x="171118" y="194726"/>
                  </a:lnTo>
                  <a:lnTo>
                    <a:pt x="180061" y="198721"/>
                  </a:lnTo>
                  <a:lnTo>
                    <a:pt x="188562" y="202231"/>
                  </a:lnTo>
                  <a:lnTo>
                    <a:pt x="196770" y="205418"/>
                  </a:lnTo>
                  <a:lnTo>
                    <a:pt x="205630" y="207542"/>
                  </a:lnTo>
                  <a:lnTo>
                    <a:pt x="214921" y="208958"/>
                  </a:lnTo>
                  <a:lnTo>
                    <a:pt x="224504" y="209903"/>
                  </a:lnTo>
                  <a:lnTo>
                    <a:pt x="232585" y="210532"/>
                  </a:lnTo>
                  <a:lnTo>
                    <a:pt x="239665" y="210952"/>
                  </a:lnTo>
                  <a:lnTo>
                    <a:pt x="246078" y="211231"/>
                  </a:lnTo>
                  <a:lnTo>
                    <a:pt x="259980" y="211543"/>
                  </a:lnTo>
                  <a:lnTo>
                    <a:pt x="267242" y="211625"/>
                  </a:lnTo>
                  <a:lnTo>
                    <a:pt x="273777" y="209987"/>
                  </a:lnTo>
                  <a:lnTo>
                    <a:pt x="285553" y="203651"/>
                  </a:lnTo>
                  <a:lnTo>
                    <a:pt x="296432" y="197449"/>
                  </a:lnTo>
                  <a:lnTo>
                    <a:pt x="301704" y="194610"/>
                  </a:lnTo>
                  <a:lnTo>
                    <a:pt x="306065" y="190177"/>
                  </a:lnTo>
                  <a:lnTo>
                    <a:pt x="309818" y="184682"/>
                  </a:lnTo>
                  <a:lnTo>
                    <a:pt x="313168" y="178478"/>
                  </a:lnTo>
                  <a:lnTo>
                    <a:pt x="317094" y="171802"/>
                  </a:lnTo>
                  <a:lnTo>
                    <a:pt x="325973" y="157612"/>
                  </a:lnTo>
                  <a:lnTo>
                    <a:pt x="340491" y="135342"/>
                  </a:lnTo>
                  <a:lnTo>
                    <a:pt x="344623" y="126958"/>
                  </a:lnTo>
                  <a:lnTo>
                    <a:pt x="348224" y="117983"/>
                  </a:lnTo>
                  <a:lnTo>
                    <a:pt x="351472" y="108612"/>
                  </a:lnTo>
                  <a:lnTo>
                    <a:pt x="355330" y="100672"/>
                  </a:lnTo>
                  <a:lnTo>
                    <a:pt x="359596" y="93685"/>
                  </a:lnTo>
                  <a:lnTo>
                    <a:pt x="364133" y="87334"/>
                  </a:lnTo>
                  <a:lnTo>
                    <a:pt x="368003" y="81406"/>
                  </a:lnTo>
                  <a:lnTo>
                    <a:pt x="371432" y="75761"/>
                  </a:lnTo>
                  <a:lnTo>
                    <a:pt x="380827" y="5939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5" name="SMARTInkAnnotation388"/>
            <p:cNvSpPr/>
            <p:nvPr/>
          </p:nvSpPr>
          <p:spPr>
            <a:xfrm>
              <a:off x="3177540" y="5608320"/>
              <a:ext cx="38101" cy="395038"/>
            </a:xfrm>
            <a:custGeom>
              <a:avLst/>
              <a:gdLst/>
              <a:ahLst/>
              <a:cxnLst/>
              <a:rect l="0" t="0" r="0" b="0"/>
              <a:pathLst>
                <a:path w="38101" h="395038">
                  <a:moveTo>
                    <a:pt x="0" y="0"/>
                  </a:moveTo>
                  <a:lnTo>
                    <a:pt x="0" y="145161"/>
                  </a:lnTo>
                  <a:lnTo>
                    <a:pt x="846" y="152655"/>
                  </a:lnTo>
                  <a:lnTo>
                    <a:pt x="2257" y="160190"/>
                  </a:lnTo>
                  <a:lnTo>
                    <a:pt x="4044" y="167753"/>
                  </a:lnTo>
                  <a:lnTo>
                    <a:pt x="5237" y="175335"/>
                  </a:lnTo>
                  <a:lnTo>
                    <a:pt x="6031" y="182930"/>
                  </a:lnTo>
                  <a:lnTo>
                    <a:pt x="6561" y="190534"/>
                  </a:lnTo>
                  <a:lnTo>
                    <a:pt x="6914" y="198143"/>
                  </a:lnTo>
                  <a:lnTo>
                    <a:pt x="7306" y="213370"/>
                  </a:lnTo>
                  <a:lnTo>
                    <a:pt x="8257" y="220987"/>
                  </a:lnTo>
                  <a:lnTo>
                    <a:pt x="9739" y="228605"/>
                  </a:lnTo>
                  <a:lnTo>
                    <a:pt x="11572" y="236224"/>
                  </a:lnTo>
                  <a:lnTo>
                    <a:pt x="12795" y="243842"/>
                  </a:lnTo>
                  <a:lnTo>
                    <a:pt x="13610" y="251461"/>
                  </a:lnTo>
                  <a:lnTo>
                    <a:pt x="14153" y="259082"/>
                  </a:lnTo>
                  <a:lnTo>
                    <a:pt x="14515" y="265854"/>
                  </a:lnTo>
                  <a:lnTo>
                    <a:pt x="14918" y="277895"/>
                  </a:lnTo>
                  <a:lnTo>
                    <a:pt x="15871" y="284324"/>
                  </a:lnTo>
                  <a:lnTo>
                    <a:pt x="17354" y="291149"/>
                  </a:lnTo>
                  <a:lnTo>
                    <a:pt x="19189" y="298240"/>
                  </a:lnTo>
                  <a:lnTo>
                    <a:pt x="20413" y="304659"/>
                  </a:lnTo>
                  <a:lnTo>
                    <a:pt x="21228" y="310633"/>
                  </a:lnTo>
                  <a:lnTo>
                    <a:pt x="22134" y="321786"/>
                  </a:lnTo>
                  <a:lnTo>
                    <a:pt x="22537" y="332387"/>
                  </a:lnTo>
                  <a:lnTo>
                    <a:pt x="22764" y="347875"/>
                  </a:lnTo>
                  <a:lnTo>
                    <a:pt x="22859" y="386982"/>
                  </a:lnTo>
                  <a:lnTo>
                    <a:pt x="23706" y="388374"/>
                  </a:lnTo>
                  <a:lnTo>
                    <a:pt x="25117" y="390150"/>
                  </a:lnTo>
                  <a:lnTo>
                    <a:pt x="29420" y="395037"/>
                  </a:lnTo>
                  <a:lnTo>
                    <a:pt x="29773" y="394591"/>
                  </a:lnTo>
                  <a:lnTo>
                    <a:pt x="30166" y="391839"/>
                  </a:lnTo>
                  <a:lnTo>
                    <a:pt x="30438" y="380755"/>
                  </a:lnTo>
                  <a:lnTo>
                    <a:pt x="30452" y="378296"/>
                  </a:lnTo>
                  <a:lnTo>
                    <a:pt x="31308" y="374965"/>
                  </a:lnTo>
                  <a:lnTo>
                    <a:pt x="32725" y="371050"/>
                  </a:lnTo>
                  <a:lnTo>
                    <a:pt x="38100" y="3581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6" name="SMARTInkAnnotation389"/>
            <p:cNvSpPr/>
            <p:nvPr/>
          </p:nvSpPr>
          <p:spPr>
            <a:xfrm>
              <a:off x="3413762" y="5608674"/>
              <a:ext cx="38099" cy="319069"/>
            </a:xfrm>
            <a:custGeom>
              <a:avLst/>
              <a:gdLst/>
              <a:ahLst/>
              <a:cxnLst/>
              <a:rect l="0" t="0" r="0" b="0"/>
              <a:pathLst>
                <a:path w="38099" h="319069">
                  <a:moveTo>
                    <a:pt x="38098" y="45366"/>
                  </a:moveTo>
                  <a:lnTo>
                    <a:pt x="20931" y="28199"/>
                  </a:lnTo>
                  <a:lnTo>
                    <a:pt x="19034" y="25455"/>
                  </a:lnTo>
                  <a:lnTo>
                    <a:pt x="17768" y="22779"/>
                  </a:lnTo>
                  <a:lnTo>
                    <a:pt x="16925" y="20148"/>
                  </a:lnTo>
                  <a:lnTo>
                    <a:pt x="15516" y="17548"/>
                  </a:lnTo>
                  <a:lnTo>
                    <a:pt x="13730" y="14966"/>
                  </a:lnTo>
                  <a:lnTo>
                    <a:pt x="8825" y="8788"/>
                  </a:lnTo>
                  <a:lnTo>
                    <a:pt x="8155" y="5684"/>
                  </a:lnTo>
                  <a:lnTo>
                    <a:pt x="7650" y="0"/>
                  </a:lnTo>
                  <a:lnTo>
                    <a:pt x="7621" y="10283"/>
                  </a:lnTo>
                  <a:lnTo>
                    <a:pt x="7618" y="95369"/>
                  </a:lnTo>
                  <a:lnTo>
                    <a:pt x="6771" y="104102"/>
                  </a:lnTo>
                  <a:lnTo>
                    <a:pt x="5360" y="112463"/>
                  </a:lnTo>
                  <a:lnTo>
                    <a:pt x="3573" y="120577"/>
                  </a:lnTo>
                  <a:lnTo>
                    <a:pt x="2381" y="129374"/>
                  </a:lnTo>
                  <a:lnTo>
                    <a:pt x="1587" y="138624"/>
                  </a:lnTo>
                  <a:lnTo>
                    <a:pt x="1057" y="148179"/>
                  </a:lnTo>
                  <a:lnTo>
                    <a:pt x="469" y="167825"/>
                  </a:lnTo>
                  <a:lnTo>
                    <a:pt x="25" y="234392"/>
                  </a:lnTo>
                  <a:lnTo>
                    <a:pt x="0" y="281457"/>
                  </a:lnTo>
                  <a:lnTo>
                    <a:pt x="846" y="288273"/>
                  </a:lnTo>
                  <a:lnTo>
                    <a:pt x="2257" y="294511"/>
                  </a:lnTo>
                  <a:lnTo>
                    <a:pt x="4044" y="300363"/>
                  </a:lnTo>
                  <a:lnTo>
                    <a:pt x="6082" y="305110"/>
                  </a:lnTo>
                  <a:lnTo>
                    <a:pt x="8287" y="309122"/>
                  </a:lnTo>
                  <a:lnTo>
                    <a:pt x="10604" y="312644"/>
                  </a:lnTo>
                  <a:lnTo>
                    <a:pt x="12996" y="314991"/>
                  </a:lnTo>
                  <a:lnTo>
                    <a:pt x="15436" y="316556"/>
                  </a:lnTo>
                  <a:lnTo>
                    <a:pt x="21392" y="319068"/>
                  </a:lnTo>
                  <a:lnTo>
                    <a:pt x="22727" y="318427"/>
                  </a:lnTo>
                  <a:lnTo>
                    <a:pt x="24464" y="317154"/>
                  </a:lnTo>
                  <a:lnTo>
                    <a:pt x="26469" y="315457"/>
                  </a:lnTo>
                  <a:lnTo>
                    <a:pt x="27805" y="312634"/>
                  </a:lnTo>
                  <a:lnTo>
                    <a:pt x="28696" y="309058"/>
                  </a:lnTo>
                  <a:lnTo>
                    <a:pt x="30478" y="29682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7" name="SMARTInkAnnotation390"/>
            <p:cNvSpPr/>
            <p:nvPr/>
          </p:nvSpPr>
          <p:spPr>
            <a:xfrm>
              <a:off x="3287450" y="5722620"/>
              <a:ext cx="210131" cy="34866"/>
            </a:xfrm>
            <a:custGeom>
              <a:avLst/>
              <a:gdLst/>
              <a:ahLst/>
              <a:cxnLst/>
              <a:rect l="0" t="0" r="0" b="0"/>
              <a:pathLst>
                <a:path w="210131" h="34866">
                  <a:moveTo>
                    <a:pt x="4390" y="0"/>
                  </a:moveTo>
                  <a:lnTo>
                    <a:pt x="345" y="12135"/>
                  </a:lnTo>
                  <a:lnTo>
                    <a:pt x="0" y="15710"/>
                  </a:lnTo>
                  <a:lnTo>
                    <a:pt x="616" y="18094"/>
                  </a:lnTo>
                  <a:lnTo>
                    <a:pt x="3645" y="21919"/>
                  </a:lnTo>
                  <a:lnTo>
                    <a:pt x="4739" y="23079"/>
                  </a:lnTo>
                  <a:lnTo>
                    <a:pt x="10885" y="29338"/>
                  </a:lnTo>
                  <a:lnTo>
                    <a:pt x="12953" y="28872"/>
                  </a:lnTo>
                  <a:lnTo>
                    <a:pt x="16025" y="27714"/>
                  </a:lnTo>
                  <a:lnTo>
                    <a:pt x="19767" y="26097"/>
                  </a:lnTo>
                  <a:lnTo>
                    <a:pt x="23954" y="25018"/>
                  </a:lnTo>
                  <a:lnTo>
                    <a:pt x="28439" y="24298"/>
                  </a:lnTo>
                  <a:lnTo>
                    <a:pt x="33123" y="23819"/>
                  </a:lnTo>
                  <a:lnTo>
                    <a:pt x="38785" y="24345"/>
                  </a:lnTo>
                  <a:lnTo>
                    <a:pt x="45100" y="25544"/>
                  </a:lnTo>
                  <a:lnTo>
                    <a:pt x="51850" y="27189"/>
                  </a:lnTo>
                  <a:lnTo>
                    <a:pt x="58043" y="28286"/>
                  </a:lnTo>
                  <a:lnTo>
                    <a:pt x="63865" y="29017"/>
                  </a:lnTo>
                  <a:lnTo>
                    <a:pt x="69440" y="29505"/>
                  </a:lnTo>
                  <a:lnTo>
                    <a:pt x="76544" y="29829"/>
                  </a:lnTo>
                  <a:lnTo>
                    <a:pt x="93467" y="30191"/>
                  </a:lnTo>
                  <a:lnTo>
                    <a:pt x="145387" y="30454"/>
                  </a:lnTo>
                  <a:lnTo>
                    <a:pt x="154269" y="31309"/>
                  </a:lnTo>
                  <a:lnTo>
                    <a:pt x="162729" y="32726"/>
                  </a:lnTo>
                  <a:lnTo>
                    <a:pt x="170909" y="34517"/>
                  </a:lnTo>
                  <a:lnTo>
                    <a:pt x="178903" y="34865"/>
                  </a:lnTo>
                  <a:lnTo>
                    <a:pt x="186771" y="34250"/>
                  </a:lnTo>
                  <a:lnTo>
                    <a:pt x="210130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68" name="SMARTInkAnnotation391"/>
            <p:cNvSpPr/>
            <p:nvPr/>
          </p:nvSpPr>
          <p:spPr>
            <a:xfrm>
              <a:off x="3475914" y="5572175"/>
              <a:ext cx="524587" cy="348535"/>
            </a:xfrm>
            <a:custGeom>
              <a:avLst/>
              <a:gdLst/>
              <a:ahLst/>
              <a:cxnLst/>
              <a:rect l="0" t="0" r="0" b="0"/>
              <a:pathLst>
                <a:path w="524587" h="348535">
                  <a:moveTo>
                    <a:pt x="113106" y="196165"/>
                  </a:moveTo>
                  <a:lnTo>
                    <a:pt x="113106" y="200209"/>
                  </a:lnTo>
                  <a:lnTo>
                    <a:pt x="112260" y="202248"/>
                  </a:lnTo>
                  <a:lnTo>
                    <a:pt x="106545" y="210032"/>
                  </a:lnTo>
                  <a:lnTo>
                    <a:pt x="105345" y="210490"/>
                  </a:lnTo>
                  <a:lnTo>
                    <a:pt x="99018" y="211285"/>
                  </a:lnTo>
                  <a:lnTo>
                    <a:pt x="98634" y="210478"/>
                  </a:lnTo>
                  <a:lnTo>
                    <a:pt x="98207" y="207324"/>
                  </a:lnTo>
                  <a:lnTo>
                    <a:pt x="97247" y="206144"/>
                  </a:lnTo>
                  <a:lnTo>
                    <a:pt x="95760" y="205358"/>
                  </a:lnTo>
                  <a:lnTo>
                    <a:pt x="93922" y="204834"/>
                  </a:lnTo>
                  <a:lnTo>
                    <a:pt x="92696" y="203638"/>
                  </a:lnTo>
                  <a:lnTo>
                    <a:pt x="91880" y="201993"/>
                  </a:lnTo>
                  <a:lnTo>
                    <a:pt x="91335" y="200050"/>
                  </a:lnTo>
                  <a:lnTo>
                    <a:pt x="90126" y="198756"/>
                  </a:lnTo>
                  <a:lnTo>
                    <a:pt x="88472" y="197892"/>
                  </a:lnTo>
                  <a:lnTo>
                    <a:pt x="86524" y="197316"/>
                  </a:lnTo>
                  <a:lnTo>
                    <a:pt x="85224" y="196086"/>
                  </a:lnTo>
                  <a:lnTo>
                    <a:pt x="84358" y="194419"/>
                  </a:lnTo>
                  <a:lnTo>
                    <a:pt x="83781" y="192461"/>
                  </a:lnTo>
                  <a:lnTo>
                    <a:pt x="80881" y="188027"/>
                  </a:lnTo>
                  <a:lnTo>
                    <a:pt x="78923" y="185660"/>
                  </a:lnTo>
                  <a:lnTo>
                    <a:pt x="76770" y="184081"/>
                  </a:lnTo>
                  <a:lnTo>
                    <a:pt x="69696" y="181013"/>
                  </a:lnTo>
                  <a:lnTo>
                    <a:pt x="64744" y="177295"/>
                  </a:lnTo>
                  <a:lnTo>
                    <a:pt x="62238" y="176812"/>
                  </a:lnTo>
                  <a:lnTo>
                    <a:pt x="59721" y="177336"/>
                  </a:lnTo>
                  <a:lnTo>
                    <a:pt x="54666" y="179330"/>
                  </a:lnTo>
                  <a:lnTo>
                    <a:pt x="46213" y="181299"/>
                  </a:lnTo>
                  <a:lnTo>
                    <a:pt x="34207" y="186868"/>
                  </a:lnTo>
                  <a:lnTo>
                    <a:pt x="22136" y="196335"/>
                  </a:lnTo>
                  <a:lnTo>
                    <a:pt x="19439" y="198818"/>
                  </a:lnTo>
                  <a:lnTo>
                    <a:pt x="14186" y="206093"/>
                  </a:lnTo>
                  <a:lnTo>
                    <a:pt x="9874" y="214124"/>
                  </a:lnTo>
                  <a:lnTo>
                    <a:pt x="6601" y="224252"/>
                  </a:lnTo>
                  <a:lnTo>
                    <a:pt x="2835" y="232919"/>
                  </a:lnTo>
                  <a:lnTo>
                    <a:pt x="596" y="242415"/>
                  </a:lnTo>
                  <a:lnTo>
                    <a:pt x="0" y="247319"/>
                  </a:lnTo>
                  <a:lnTo>
                    <a:pt x="1595" y="257282"/>
                  </a:lnTo>
                  <a:lnTo>
                    <a:pt x="4278" y="266509"/>
                  </a:lnTo>
                  <a:lnTo>
                    <a:pt x="5471" y="273431"/>
                  </a:lnTo>
                  <a:lnTo>
                    <a:pt x="6636" y="276462"/>
                  </a:lnTo>
                  <a:lnTo>
                    <a:pt x="10188" y="282088"/>
                  </a:lnTo>
                  <a:lnTo>
                    <a:pt x="16948" y="290015"/>
                  </a:lnTo>
                  <a:lnTo>
                    <a:pt x="28358" y="297726"/>
                  </a:lnTo>
                  <a:lnTo>
                    <a:pt x="37623" y="300570"/>
                  </a:lnTo>
                  <a:lnTo>
                    <a:pt x="53323" y="302395"/>
                  </a:lnTo>
                  <a:lnTo>
                    <a:pt x="65947" y="302712"/>
                  </a:lnTo>
                  <a:lnTo>
                    <a:pt x="76367" y="302805"/>
                  </a:lnTo>
                  <a:lnTo>
                    <a:pt x="79300" y="301972"/>
                  </a:lnTo>
                  <a:lnTo>
                    <a:pt x="84816" y="298788"/>
                  </a:lnTo>
                  <a:lnTo>
                    <a:pt x="95257" y="290692"/>
                  </a:lnTo>
                  <a:lnTo>
                    <a:pt x="100375" y="288977"/>
                  </a:lnTo>
                  <a:lnTo>
                    <a:pt x="102078" y="286827"/>
                  </a:lnTo>
                  <a:lnTo>
                    <a:pt x="103214" y="283699"/>
                  </a:lnTo>
                  <a:lnTo>
                    <a:pt x="104813" y="273465"/>
                  </a:lnTo>
                  <a:lnTo>
                    <a:pt x="105037" y="270558"/>
                  </a:lnTo>
                  <a:lnTo>
                    <a:pt x="106033" y="268621"/>
                  </a:lnTo>
                  <a:lnTo>
                    <a:pt x="107545" y="267329"/>
                  </a:lnTo>
                  <a:lnTo>
                    <a:pt x="109399" y="266467"/>
                  </a:lnTo>
                  <a:lnTo>
                    <a:pt x="110634" y="265047"/>
                  </a:lnTo>
                  <a:lnTo>
                    <a:pt x="111458" y="263253"/>
                  </a:lnTo>
                  <a:lnTo>
                    <a:pt x="113098" y="257156"/>
                  </a:lnTo>
                  <a:lnTo>
                    <a:pt x="113106" y="275038"/>
                  </a:lnTo>
                  <a:lnTo>
                    <a:pt x="115364" y="282301"/>
                  </a:lnTo>
                  <a:lnTo>
                    <a:pt x="119189" y="290328"/>
                  </a:lnTo>
                  <a:lnTo>
                    <a:pt x="126103" y="299607"/>
                  </a:lnTo>
                  <a:lnTo>
                    <a:pt x="136024" y="310327"/>
                  </a:lnTo>
                  <a:lnTo>
                    <a:pt x="141919" y="315483"/>
                  </a:lnTo>
                  <a:lnTo>
                    <a:pt x="150182" y="320598"/>
                  </a:lnTo>
                  <a:lnTo>
                    <a:pt x="157242" y="323435"/>
                  </a:lnTo>
                  <a:lnTo>
                    <a:pt x="164049" y="325543"/>
                  </a:lnTo>
                  <a:lnTo>
                    <a:pt x="177401" y="330643"/>
                  </a:lnTo>
                  <a:lnTo>
                    <a:pt x="187119" y="332132"/>
                  </a:lnTo>
                  <a:lnTo>
                    <a:pt x="197083" y="330537"/>
                  </a:lnTo>
                  <a:lnTo>
                    <a:pt x="209954" y="327137"/>
                  </a:lnTo>
                  <a:lnTo>
                    <a:pt x="217109" y="325494"/>
                  </a:lnTo>
                  <a:lnTo>
                    <a:pt x="229811" y="319810"/>
                  </a:lnTo>
                  <a:lnTo>
                    <a:pt x="239313" y="313610"/>
                  </a:lnTo>
                  <a:lnTo>
                    <a:pt x="247491" y="310550"/>
                  </a:lnTo>
                  <a:lnTo>
                    <a:pt x="255276" y="304657"/>
                  </a:lnTo>
                  <a:lnTo>
                    <a:pt x="260395" y="299982"/>
                  </a:lnTo>
                  <a:lnTo>
                    <a:pt x="262099" y="297550"/>
                  </a:lnTo>
                  <a:lnTo>
                    <a:pt x="265373" y="288042"/>
                  </a:lnTo>
                  <a:lnTo>
                    <a:pt x="272055" y="287644"/>
                  </a:lnTo>
                  <a:lnTo>
                    <a:pt x="272412" y="288477"/>
                  </a:lnTo>
                  <a:lnTo>
                    <a:pt x="272985" y="295900"/>
                  </a:lnTo>
                  <a:lnTo>
                    <a:pt x="273032" y="298214"/>
                  </a:lnTo>
                  <a:lnTo>
                    <a:pt x="273910" y="300605"/>
                  </a:lnTo>
                  <a:lnTo>
                    <a:pt x="278344" y="308013"/>
                  </a:lnTo>
                  <a:lnTo>
                    <a:pt x="280881" y="315571"/>
                  </a:lnTo>
                  <a:lnTo>
                    <a:pt x="285772" y="323173"/>
                  </a:lnTo>
                  <a:lnTo>
                    <a:pt x="287213" y="328248"/>
                  </a:lnTo>
                  <a:lnTo>
                    <a:pt x="288214" y="338688"/>
                  </a:lnTo>
                  <a:lnTo>
                    <a:pt x="288364" y="348212"/>
                  </a:lnTo>
                  <a:lnTo>
                    <a:pt x="281805" y="348534"/>
                  </a:lnTo>
                  <a:lnTo>
                    <a:pt x="274871" y="343322"/>
                  </a:lnTo>
                  <a:lnTo>
                    <a:pt x="266907" y="341258"/>
                  </a:lnTo>
                  <a:lnTo>
                    <a:pt x="259699" y="335770"/>
                  </a:lnTo>
                  <a:lnTo>
                    <a:pt x="252590" y="333203"/>
                  </a:lnTo>
                  <a:lnTo>
                    <a:pt x="245122" y="328303"/>
                  </a:lnTo>
                  <a:lnTo>
                    <a:pt x="236523" y="326047"/>
                  </a:lnTo>
                  <a:lnTo>
                    <a:pt x="236024" y="325087"/>
                  </a:lnTo>
                  <a:lnTo>
                    <a:pt x="235158" y="319174"/>
                  </a:lnTo>
                  <a:lnTo>
                    <a:pt x="235065" y="314362"/>
                  </a:lnTo>
                  <a:lnTo>
                    <a:pt x="235898" y="312217"/>
                  </a:lnTo>
                  <a:lnTo>
                    <a:pt x="241118" y="305152"/>
                  </a:lnTo>
                  <a:lnTo>
                    <a:pt x="250466" y="295178"/>
                  </a:lnTo>
                  <a:lnTo>
                    <a:pt x="272103" y="273397"/>
                  </a:lnTo>
                  <a:lnTo>
                    <a:pt x="279162" y="264075"/>
                  </a:lnTo>
                  <a:lnTo>
                    <a:pt x="285969" y="254287"/>
                  </a:lnTo>
                  <a:lnTo>
                    <a:pt x="294638" y="244293"/>
                  </a:lnTo>
                  <a:lnTo>
                    <a:pt x="304136" y="234207"/>
                  </a:lnTo>
                  <a:lnTo>
                    <a:pt x="309039" y="229146"/>
                  </a:lnTo>
                  <a:lnTo>
                    <a:pt x="313155" y="223232"/>
                  </a:lnTo>
                  <a:lnTo>
                    <a:pt x="316746" y="216750"/>
                  </a:lnTo>
                  <a:lnTo>
                    <a:pt x="319985" y="209888"/>
                  </a:lnTo>
                  <a:lnTo>
                    <a:pt x="322992" y="202774"/>
                  </a:lnTo>
                  <a:lnTo>
                    <a:pt x="325844" y="195490"/>
                  </a:lnTo>
                  <a:lnTo>
                    <a:pt x="328591" y="188095"/>
                  </a:lnTo>
                  <a:lnTo>
                    <a:pt x="331270" y="181471"/>
                  </a:lnTo>
                  <a:lnTo>
                    <a:pt x="333902" y="175363"/>
                  </a:lnTo>
                  <a:lnTo>
                    <a:pt x="336503" y="169597"/>
                  </a:lnTo>
                  <a:lnTo>
                    <a:pt x="339084" y="163213"/>
                  </a:lnTo>
                  <a:lnTo>
                    <a:pt x="344210" y="149347"/>
                  </a:lnTo>
                  <a:lnTo>
                    <a:pt x="345915" y="142092"/>
                  </a:lnTo>
                  <a:lnTo>
                    <a:pt x="347052" y="134717"/>
                  </a:lnTo>
                  <a:lnTo>
                    <a:pt x="347810" y="127259"/>
                  </a:lnTo>
                  <a:lnTo>
                    <a:pt x="348315" y="119748"/>
                  </a:lnTo>
                  <a:lnTo>
                    <a:pt x="348652" y="112201"/>
                  </a:lnTo>
                  <a:lnTo>
                    <a:pt x="348877" y="104628"/>
                  </a:lnTo>
                  <a:lnTo>
                    <a:pt x="348180" y="97041"/>
                  </a:lnTo>
                  <a:lnTo>
                    <a:pt x="346869" y="89442"/>
                  </a:lnTo>
                  <a:lnTo>
                    <a:pt x="345148" y="81836"/>
                  </a:lnTo>
                  <a:lnTo>
                    <a:pt x="344001" y="75073"/>
                  </a:lnTo>
                  <a:lnTo>
                    <a:pt x="343235" y="68871"/>
                  </a:lnTo>
                  <a:lnTo>
                    <a:pt x="342726" y="63042"/>
                  </a:lnTo>
                  <a:lnTo>
                    <a:pt x="341539" y="57463"/>
                  </a:lnTo>
                  <a:lnTo>
                    <a:pt x="337963" y="46748"/>
                  </a:lnTo>
                  <a:lnTo>
                    <a:pt x="335809" y="36342"/>
                  </a:lnTo>
                  <a:lnTo>
                    <a:pt x="334005" y="26072"/>
                  </a:lnTo>
                  <a:lnTo>
                    <a:pt x="330381" y="15864"/>
                  </a:lnTo>
                  <a:lnTo>
                    <a:pt x="328206" y="7940"/>
                  </a:lnTo>
                  <a:lnTo>
                    <a:pt x="327626" y="4642"/>
                  </a:lnTo>
                  <a:lnTo>
                    <a:pt x="326393" y="2443"/>
                  </a:lnTo>
                  <a:lnTo>
                    <a:pt x="324724" y="977"/>
                  </a:lnTo>
                  <a:lnTo>
                    <a:pt x="322764" y="0"/>
                  </a:lnTo>
                  <a:lnTo>
                    <a:pt x="321458" y="195"/>
                  </a:lnTo>
                  <a:lnTo>
                    <a:pt x="320588" y="1172"/>
                  </a:lnTo>
                  <a:lnTo>
                    <a:pt x="320007" y="2669"/>
                  </a:lnTo>
                  <a:lnTo>
                    <a:pt x="318229" y="12004"/>
                  </a:lnTo>
                  <a:lnTo>
                    <a:pt x="312831" y="25417"/>
                  </a:lnTo>
                  <a:lnTo>
                    <a:pt x="308270" y="38150"/>
                  </a:lnTo>
                  <a:lnTo>
                    <a:pt x="306716" y="44255"/>
                  </a:lnTo>
                  <a:lnTo>
                    <a:pt x="305679" y="50018"/>
                  </a:lnTo>
                  <a:lnTo>
                    <a:pt x="304988" y="55554"/>
                  </a:lnTo>
                  <a:lnTo>
                    <a:pt x="303680" y="62631"/>
                  </a:lnTo>
                  <a:lnTo>
                    <a:pt x="299970" y="79525"/>
                  </a:lnTo>
                  <a:lnTo>
                    <a:pt x="293121" y="108077"/>
                  </a:lnTo>
                  <a:lnTo>
                    <a:pt x="291536" y="117966"/>
                  </a:lnTo>
                  <a:lnTo>
                    <a:pt x="290479" y="127946"/>
                  </a:lnTo>
                  <a:lnTo>
                    <a:pt x="289775" y="137986"/>
                  </a:lnTo>
                  <a:lnTo>
                    <a:pt x="289305" y="148065"/>
                  </a:lnTo>
                  <a:lnTo>
                    <a:pt x="288784" y="168296"/>
                  </a:lnTo>
                  <a:lnTo>
                    <a:pt x="288490" y="198726"/>
                  </a:lnTo>
                  <a:lnTo>
                    <a:pt x="289295" y="208879"/>
                  </a:lnTo>
                  <a:lnTo>
                    <a:pt x="290679" y="219034"/>
                  </a:lnTo>
                  <a:lnTo>
                    <a:pt x="292448" y="229191"/>
                  </a:lnTo>
                  <a:lnTo>
                    <a:pt x="294474" y="238502"/>
                  </a:lnTo>
                  <a:lnTo>
                    <a:pt x="296671" y="247250"/>
                  </a:lnTo>
                  <a:lnTo>
                    <a:pt x="298982" y="255621"/>
                  </a:lnTo>
                  <a:lnTo>
                    <a:pt x="300524" y="263743"/>
                  </a:lnTo>
                  <a:lnTo>
                    <a:pt x="301551" y="271697"/>
                  </a:lnTo>
                  <a:lnTo>
                    <a:pt x="302236" y="279540"/>
                  </a:lnTo>
                  <a:lnTo>
                    <a:pt x="303539" y="286461"/>
                  </a:lnTo>
                  <a:lnTo>
                    <a:pt x="305255" y="292769"/>
                  </a:lnTo>
                  <a:lnTo>
                    <a:pt x="307245" y="298668"/>
                  </a:lnTo>
                  <a:lnTo>
                    <a:pt x="308572" y="304293"/>
                  </a:lnTo>
                  <a:lnTo>
                    <a:pt x="310046" y="315060"/>
                  </a:lnTo>
                  <a:lnTo>
                    <a:pt x="312959" y="323231"/>
                  </a:lnTo>
                  <a:lnTo>
                    <a:pt x="316230" y="329686"/>
                  </a:lnTo>
                  <a:lnTo>
                    <a:pt x="318744" y="340456"/>
                  </a:lnTo>
                  <a:lnTo>
                    <a:pt x="322861" y="336755"/>
                  </a:lnTo>
                  <a:lnTo>
                    <a:pt x="324063" y="334765"/>
                  </a:lnTo>
                  <a:lnTo>
                    <a:pt x="325397" y="330296"/>
                  </a:lnTo>
                  <a:lnTo>
                    <a:pt x="325992" y="323229"/>
                  </a:lnTo>
                  <a:lnTo>
                    <a:pt x="326150" y="318975"/>
                  </a:lnTo>
                  <a:lnTo>
                    <a:pt x="327102" y="315291"/>
                  </a:lnTo>
                  <a:lnTo>
                    <a:pt x="332487" y="305215"/>
                  </a:lnTo>
                  <a:lnTo>
                    <a:pt x="337044" y="296561"/>
                  </a:lnTo>
                  <a:lnTo>
                    <a:pt x="339445" y="291035"/>
                  </a:lnTo>
                  <a:lnTo>
                    <a:pt x="341892" y="284812"/>
                  </a:lnTo>
                  <a:lnTo>
                    <a:pt x="344369" y="278123"/>
                  </a:lnTo>
                  <a:lnTo>
                    <a:pt x="349380" y="268433"/>
                  </a:lnTo>
                  <a:lnTo>
                    <a:pt x="355277" y="260457"/>
                  </a:lnTo>
                  <a:lnTo>
                    <a:pt x="363542" y="251268"/>
                  </a:lnTo>
                  <a:lnTo>
                    <a:pt x="373670" y="240620"/>
                  </a:lnTo>
                  <a:lnTo>
                    <a:pt x="382033" y="232103"/>
                  </a:lnTo>
                  <a:lnTo>
                    <a:pt x="384677" y="230284"/>
                  </a:lnTo>
                  <a:lnTo>
                    <a:pt x="393513" y="227124"/>
                  </a:lnTo>
                  <a:lnTo>
                    <a:pt x="394871" y="227811"/>
                  </a:lnTo>
                  <a:lnTo>
                    <a:pt x="401472" y="233248"/>
                  </a:lnTo>
                  <a:lnTo>
                    <a:pt x="401870" y="234434"/>
                  </a:lnTo>
                  <a:lnTo>
                    <a:pt x="402620" y="243632"/>
                  </a:lnTo>
                  <a:lnTo>
                    <a:pt x="402664" y="255722"/>
                  </a:lnTo>
                  <a:lnTo>
                    <a:pt x="400407" y="258759"/>
                  </a:lnTo>
                  <a:lnTo>
                    <a:pt x="391314" y="268439"/>
                  </a:lnTo>
                  <a:lnTo>
                    <a:pt x="361996" y="297796"/>
                  </a:lnTo>
                  <a:lnTo>
                    <a:pt x="359466" y="299479"/>
                  </a:lnTo>
                  <a:lnTo>
                    <a:pt x="354397" y="301349"/>
                  </a:lnTo>
                  <a:lnTo>
                    <a:pt x="352707" y="302694"/>
                  </a:lnTo>
                  <a:lnTo>
                    <a:pt x="351580" y="304438"/>
                  </a:lnTo>
                  <a:lnTo>
                    <a:pt x="350328" y="308633"/>
                  </a:lnTo>
                  <a:lnTo>
                    <a:pt x="349524" y="318225"/>
                  </a:lnTo>
                  <a:lnTo>
                    <a:pt x="349458" y="320718"/>
                  </a:lnTo>
                  <a:lnTo>
                    <a:pt x="350261" y="322380"/>
                  </a:lnTo>
                  <a:lnTo>
                    <a:pt x="351642" y="323489"/>
                  </a:lnTo>
                  <a:lnTo>
                    <a:pt x="353410" y="324227"/>
                  </a:lnTo>
                  <a:lnTo>
                    <a:pt x="354589" y="325567"/>
                  </a:lnTo>
                  <a:lnTo>
                    <a:pt x="355375" y="327306"/>
                  </a:lnTo>
                  <a:lnTo>
                    <a:pt x="355898" y="329312"/>
                  </a:lnTo>
                  <a:lnTo>
                    <a:pt x="357941" y="331497"/>
                  </a:lnTo>
                  <a:lnTo>
                    <a:pt x="364726" y="336181"/>
                  </a:lnTo>
                  <a:lnTo>
                    <a:pt x="373386" y="338828"/>
                  </a:lnTo>
                  <a:lnTo>
                    <a:pt x="387782" y="340318"/>
                  </a:lnTo>
                  <a:lnTo>
                    <a:pt x="402772" y="340759"/>
                  </a:lnTo>
                  <a:lnTo>
                    <a:pt x="407816" y="340821"/>
                  </a:lnTo>
                  <a:lnTo>
                    <a:pt x="420195" y="338632"/>
                  </a:lnTo>
                  <a:lnTo>
                    <a:pt x="433317" y="335684"/>
                  </a:lnTo>
                  <a:lnTo>
                    <a:pt x="444793" y="334373"/>
                  </a:lnTo>
                  <a:lnTo>
                    <a:pt x="450224" y="332331"/>
                  </a:lnTo>
                  <a:lnTo>
                    <a:pt x="460774" y="325545"/>
                  </a:lnTo>
                  <a:lnTo>
                    <a:pt x="473365" y="319143"/>
                  </a:lnTo>
                  <a:lnTo>
                    <a:pt x="486581" y="313475"/>
                  </a:lnTo>
                  <a:lnTo>
                    <a:pt x="498100" y="308134"/>
                  </a:lnTo>
                  <a:lnTo>
                    <a:pt x="508864" y="300680"/>
                  </a:lnTo>
                  <a:lnTo>
                    <a:pt x="524586" y="28760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391" name="SMARTInkAnnotation392"/>
            <p:cNvSpPr/>
            <p:nvPr/>
          </p:nvSpPr>
          <p:spPr>
            <a:xfrm>
              <a:off x="4055032" y="5556353"/>
              <a:ext cx="113082" cy="533380"/>
            </a:xfrm>
            <a:custGeom>
              <a:avLst/>
              <a:gdLst/>
              <a:ahLst/>
              <a:cxnLst/>
              <a:rect l="0" t="0" r="0" b="0"/>
              <a:pathLst>
                <a:path w="113082" h="533380">
                  <a:moveTo>
                    <a:pt x="105488" y="13867"/>
                  </a:moveTo>
                  <a:lnTo>
                    <a:pt x="109533" y="9823"/>
                  </a:lnTo>
                  <a:lnTo>
                    <a:pt x="110725" y="7784"/>
                  </a:lnTo>
                  <a:lnTo>
                    <a:pt x="112794" y="0"/>
                  </a:lnTo>
                  <a:lnTo>
                    <a:pt x="112899" y="390"/>
                  </a:lnTo>
                  <a:lnTo>
                    <a:pt x="113081" y="9354"/>
                  </a:lnTo>
                  <a:lnTo>
                    <a:pt x="110838" y="16377"/>
                  </a:lnTo>
                  <a:lnTo>
                    <a:pt x="107866" y="24296"/>
                  </a:lnTo>
                  <a:lnTo>
                    <a:pt x="106193" y="34361"/>
                  </a:lnTo>
                  <a:lnTo>
                    <a:pt x="104850" y="48538"/>
                  </a:lnTo>
                  <a:lnTo>
                    <a:pt x="101536" y="61450"/>
                  </a:lnTo>
                  <a:lnTo>
                    <a:pt x="97241" y="75655"/>
                  </a:lnTo>
                  <a:lnTo>
                    <a:pt x="94910" y="82999"/>
                  </a:lnTo>
                  <a:lnTo>
                    <a:pt x="90061" y="100190"/>
                  </a:lnTo>
                  <a:lnTo>
                    <a:pt x="87584" y="109516"/>
                  </a:lnTo>
                  <a:lnTo>
                    <a:pt x="82573" y="131167"/>
                  </a:lnTo>
                  <a:lnTo>
                    <a:pt x="77524" y="154053"/>
                  </a:lnTo>
                  <a:lnTo>
                    <a:pt x="69921" y="186826"/>
                  </a:lnTo>
                  <a:lnTo>
                    <a:pt x="64845" y="210682"/>
                  </a:lnTo>
                  <a:lnTo>
                    <a:pt x="59766" y="237654"/>
                  </a:lnTo>
                  <a:lnTo>
                    <a:pt x="57226" y="251958"/>
                  </a:lnTo>
                  <a:lnTo>
                    <a:pt x="53840" y="265728"/>
                  </a:lnTo>
                  <a:lnTo>
                    <a:pt x="49890" y="279141"/>
                  </a:lnTo>
                  <a:lnTo>
                    <a:pt x="45562" y="292316"/>
                  </a:lnTo>
                  <a:lnTo>
                    <a:pt x="41831" y="306180"/>
                  </a:lnTo>
                  <a:lnTo>
                    <a:pt x="38497" y="320502"/>
                  </a:lnTo>
                  <a:lnTo>
                    <a:pt x="16649" y="426815"/>
                  </a:lnTo>
                  <a:lnTo>
                    <a:pt x="11535" y="449141"/>
                  </a:lnTo>
                  <a:lnTo>
                    <a:pt x="9832" y="459837"/>
                  </a:lnTo>
                  <a:lnTo>
                    <a:pt x="8698" y="470354"/>
                  </a:lnTo>
                  <a:lnTo>
                    <a:pt x="7941" y="480752"/>
                  </a:lnTo>
                  <a:lnTo>
                    <a:pt x="4842" y="496820"/>
                  </a:lnTo>
                  <a:lnTo>
                    <a:pt x="1490" y="509606"/>
                  </a:lnTo>
                  <a:lnTo>
                    <a:pt x="0" y="520933"/>
                  </a:lnTo>
                  <a:lnTo>
                    <a:pt x="449" y="525478"/>
                  </a:lnTo>
                  <a:lnTo>
                    <a:pt x="1595" y="529355"/>
                  </a:lnTo>
                  <a:lnTo>
                    <a:pt x="3206" y="532785"/>
                  </a:lnTo>
                  <a:lnTo>
                    <a:pt x="4280" y="533379"/>
                  </a:lnTo>
                  <a:lnTo>
                    <a:pt x="4996" y="532082"/>
                  </a:lnTo>
                  <a:lnTo>
                    <a:pt x="6638" y="526125"/>
                  </a:lnTo>
                  <a:lnTo>
                    <a:pt x="8261" y="522166"/>
                  </a:lnTo>
                  <a:lnTo>
                    <a:pt x="10189" y="517832"/>
                  </a:lnTo>
                  <a:lnTo>
                    <a:pt x="12322" y="512404"/>
                  </a:lnTo>
                  <a:lnTo>
                    <a:pt x="21668" y="48630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17" name="SMARTInkAnnotation393"/>
            <p:cNvSpPr/>
            <p:nvPr/>
          </p:nvSpPr>
          <p:spPr>
            <a:xfrm>
              <a:off x="4290060" y="5684520"/>
              <a:ext cx="548641" cy="286243"/>
            </a:xfrm>
            <a:custGeom>
              <a:avLst/>
              <a:gdLst/>
              <a:ahLst/>
              <a:cxnLst/>
              <a:rect l="0" t="0" r="0" b="0"/>
              <a:pathLst>
                <a:path w="548641" h="286243">
                  <a:moveTo>
                    <a:pt x="0" y="0"/>
                  </a:moveTo>
                  <a:lnTo>
                    <a:pt x="6561" y="0"/>
                  </a:lnTo>
                  <a:lnTo>
                    <a:pt x="15210" y="7593"/>
                  </a:lnTo>
                  <a:lnTo>
                    <a:pt x="15240" y="134715"/>
                  </a:lnTo>
                  <a:lnTo>
                    <a:pt x="14394" y="140610"/>
                  </a:lnTo>
                  <a:lnTo>
                    <a:pt x="12982" y="147080"/>
                  </a:lnTo>
                  <a:lnTo>
                    <a:pt x="11195" y="153933"/>
                  </a:lnTo>
                  <a:lnTo>
                    <a:pt x="10003" y="160195"/>
                  </a:lnTo>
                  <a:lnTo>
                    <a:pt x="9209" y="166064"/>
                  </a:lnTo>
                  <a:lnTo>
                    <a:pt x="8679" y="171669"/>
                  </a:lnTo>
                  <a:lnTo>
                    <a:pt x="8326" y="177100"/>
                  </a:lnTo>
                  <a:lnTo>
                    <a:pt x="8090" y="182413"/>
                  </a:lnTo>
                  <a:lnTo>
                    <a:pt x="7830" y="192832"/>
                  </a:lnTo>
                  <a:lnTo>
                    <a:pt x="7713" y="203107"/>
                  </a:lnTo>
                  <a:lnTo>
                    <a:pt x="6835" y="207372"/>
                  </a:lnTo>
                  <a:lnTo>
                    <a:pt x="3603" y="214368"/>
                  </a:lnTo>
                  <a:lnTo>
                    <a:pt x="1601" y="222557"/>
                  </a:lnTo>
                  <a:lnTo>
                    <a:pt x="711" y="230995"/>
                  </a:lnTo>
                  <a:lnTo>
                    <a:pt x="211" y="239658"/>
                  </a:lnTo>
                  <a:lnTo>
                    <a:pt x="28" y="247335"/>
                  </a:lnTo>
                  <a:lnTo>
                    <a:pt x="1" y="258659"/>
                  </a:lnTo>
                  <a:lnTo>
                    <a:pt x="0" y="248437"/>
                  </a:lnTo>
                  <a:lnTo>
                    <a:pt x="846" y="246905"/>
                  </a:lnTo>
                  <a:lnTo>
                    <a:pt x="2257" y="245883"/>
                  </a:lnTo>
                  <a:lnTo>
                    <a:pt x="4045" y="245203"/>
                  </a:lnTo>
                  <a:lnTo>
                    <a:pt x="5237" y="243055"/>
                  </a:lnTo>
                  <a:lnTo>
                    <a:pt x="6561" y="236154"/>
                  </a:lnTo>
                  <a:lnTo>
                    <a:pt x="7760" y="232789"/>
                  </a:lnTo>
                  <a:lnTo>
                    <a:pt x="11351" y="226793"/>
                  </a:lnTo>
                  <a:lnTo>
                    <a:pt x="15769" y="219048"/>
                  </a:lnTo>
                  <a:lnTo>
                    <a:pt x="20556" y="210809"/>
                  </a:lnTo>
                  <a:lnTo>
                    <a:pt x="25504" y="204324"/>
                  </a:lnTo>
                  <a:lnTo>
                    <a:pt x="30526" y="196362"/>
                  </a:lnTo>
                  <a:lnTo>
                    <a:pt x="35581" y="188025"/>
                  </a:lnTo>
                  <a:lnTo>
                    <a:pt x="40649" y="181498"/>
                  </a:lnTo>
                  <a:lnTo>
                    <a:pt x="47981" y="175775"/>
                  </a:lnTo>
                  <a:lnTo>
                    <a:pt x="52308" y="173063"/>
                  </a:lnTo>
                  <a:lnTo>
                    <a:pt x="55192" y="170409"/>
                  </a:lnTo>
                  <a:lnTo>
                    <a:pt x="57115" y="167793"/>
                  </a:lnTo>
                  <a:lnTo>
                    <a:pt x="58397" y="165202"/>
                  </a:lnTo>
                  <a:lnTo>
                    <a:pt x="60098" y="163475"/>
                  </a:lnTo>
                  <a:lnTo>
                    <a:pt x="62078" y="162323"/>
                  </a:lnTo>
                  <a:lnTo>
                    <a:pt x="66537" y="161044"/>
                  </a:lnTo>
                  <a:lnTo>
                    <a:pt x="81323" y="160110"/>
                  </a:lnTo>
                  <a:lnTo>
                    <a:pt x="86379" y="160060"/>
                  </a:lnTo>
                  <a:lnTo>
                    <a:pt x="88066" y="160894"/>
                  </a:lnTo>
                  <a:lnTo>
                    <a:pt x="89191" y="162295"/>
                  </a:lnTo>
                  <a:lnTo>
                    <a:pt x="89940" y="164077"/>
                  </a:lnTo>
                  <a:lnTo>
                    <a:pt x="95041" y="170630"/>
                  </a:lnTo>
                  <a:lnTo>
                    <a:pt x="96381" y="173866"/>
                  </a:lnTo>
                  <a:lnTo>
                    <a:pt x="97869" y="181979"/>
                  </a:lnTo>
                  <a:lnTo>
                    <a:pt x="100788" y="188971"/>
                  </a:lnTo>
                  <a:lnTo>
                    <a:pt x="107192" y="197667"/>
                  </a:lnTo>
                  <a:lnTo>
                    <a:pt x="111988" y="203845"/>
                  </a:lnTo>
                  <a:lnTo>
                    <a:pt x="116941" y="212236"/>
                  </a:lnTo>
                  <a:lnTo>
                    <a:pt x="121965" y="221610"/>
                  </a:lnTo>
                  <a:lnTo>
                    <a:pt x="124490" y="226480"/>
                  </a:lnTo>
                  <a:lnTo>
                    <a:pt x="126174" y="231420"/>
                  </a:lnTo>
                  <a:lnTo>
                    <a:pt x="127296" y="236407"/>
                  </a:lnTo>
                  <a:lnTo>
                    <a:pt x="128044" y="241424"/>
                  </a:lnTo>
                  <a:lnTo>
                    <a:pt x="130235" y="245616"/>
                  </a:lnTo>
                  <a:lnTo>
                    <a:pt x="137187" y="252532"/>
                  </a:lnTo>
                  <a:lnTo>
                    <a:pt x="139718" y="255562"/>
                  </a:lnTo>
                  <a:lnTo>
                    <a:pt x="144127" y="263870"/>
                  </a:lnTo>
                  <a:lnTo>
                    <a:pt x="149572" y="271695"/>
                  </a:lnTo>
                  <a:lnTo>
                    <a:pt x="151144" y="276822"/>
                  </a:lnTo>
                  <a:lnTo>
                    <a:pt x="152409" y="278528"/>
                  </a:lnTo>
                  <a:lnTo>
                    <a:pt x="154099" y="279665"/>
                  </a:lnTo>
                  <a:lnTo>
                    <a:pt x="158235" y="280929"/>
                  </a:lnTo>
                  <a:lnTo>
                    <a:pt x="162895" y="281491"/>
                  </a:lnTo>
                  <a:lnTo>
                    <a:pt x="164477" y="282487"/>
                  </a:lnTo>
                  <a:lnTo>
                    <a:pt x="165532" y="283998"/>
                  </a:lnTo>
                  <a:lnTo>
                    <a:pt x="166235" y="285852"/>
                  </a:lnTo>
                  <a:lnTo>
                    <a:pt x="166702" y="286242"/>
                  </a:lnTo>
                  <a:lnTo>
                    <a:pt x="167015" y="285654"/>
                  </a:lnTo>
                  <a:lnTo>
                    <a:pt x="167224" y="284417"/>
                  </a:lnTo>
                  <a:lnTo>
                    <a:pt x="168209" y="283591"/>
                  </a:lnTo>
                  <a:lnTo>
                    <a:pt x="169713" y="283041"/>
                  </a:lnTo>
                  <a:lnTo>
                    <a:pt x="171562" y="282674"/>
                  </a:lnTo>
                  <a:lnTo>
                    <a:pt x="175874" y="280009"/>
                  </a:lnTo>
                  <a:lnTo>
                    <a:pt x="178210" y="278113"/>
                  </a:lnTo>
                  <a:lnTo>
                    <a:pt x="179766" y="276001"/>
                  </a:lnTo>
                  <a:lnTo>
                    <a:pt x="186515" y="260002"/>
                  </a:lnTo>
                  <a:lnTo>
                    <a:pt x="193364" y="245901"/>
                  </a:lnTo>
                  <a:lnTo>
                    <a:pt x="194950" y="240981"/>
                  </a:lnTo>
                  <a:lnTo>
                    <a:pt x="196006" y="236007"/>
                  </a:lnTo>
                  <a:lnTo>
                    <a:pt x="196711" y="230998"/>
                  </a:lnTo>
                  <a:lnTo>
                    <a:pt x="198027" y="225119"/>
                  </a:lnTo>
                  <a:lnTo>
                    <a:pt x="199752" y="218660"/>
                  </a:lnTo>
                  <a:lnTo>
                    <a:pt x="201748" y="211813"/>
                  </a:lnTo>
                  <a:lnTo>
                    <a:pt x="203078" y="205556"/>
                  </a:lnTo>
                  <a:lnTo>
                    <a:pt x="203966" y="199690"/>
                  </a:lnTo>
                  <a:lnTo>
                    <a:pt x="204558" y="194087"/>
                  </a:lnTo>
                  <a:lnTo>
                    <a:pt x="205798" y="188658"/>
                  </a:lnTo>
                  <a:lnTo>
                    <a:pt x="207472" y="183345"/>
                  </a:lnTo>
                  <a:lnTo>
                    <a:pt x="209435" y="178111"/>
                  </a:lnTo>
                  <a:lnTo>
                    <a:pt x="211615" y="170036"/>
                  </a:lnTo>
                  <a:lnTo>
                    <a:pt x="212585" y="163625"/>
                  </a:lnTo>
                  <a:lnTo>
                    <a:pt x="213130" y="155256"/>
                  </a:lnTo>
                  <a:lnTo>
                    <a:pt x="213351" y="145238"/>
                  </a:lnTo>
                  <a:lnTo>
                    <a:pt x="213359" y="138259"/>
                  </a:lnTo>
                  <a:lnTo>
                    <a:pt x="212513" y="137893"/>
                  </a:lnTo>
                  <a:lnTo>
                    <a:pt x="205833" y="137168"/>
                  </a:lnTo>
                  <a:lnTo>
                    <a:pt x="212309" y="137161"/>
                  </a:lnTo>
                  <a:lnTo>
                    <a:pt x="217094" y="141205"/>
                  </a:lnTo>
                  <a:lnTo>
                    <a:pt x="220083" y="142397"/>
                  </a:lnTo>
                  <a:lnTo>
                    <a:pt x="232379" y="144075"/>
                  </a:lnTo>
                  <a:lnTo>
                    <a:pt x="246747" y="145418"/>
                  </a:lnTo>
                  <a:lnTo>
                    <a:pt x="261728" y="150802"/>
                  </a:lnTo>
                  <a:lnTo>
                    <a:pt x="276892" y="156913"/>
                  </a:lnTo>
                  <a:lnTo>
                    <a:pt x="292956" y="159945"/>
                  </a:lnTo>
                  <a:lnTo>
                    <a:pt x="306310" y="163656"/>
                  </a:lnTo>
                  <a:lnTo>
                    <a:pt x="318454" y="165869"/>
                  </a:lnTo>
                  <a:lnTo>
                    <a:pt x="324062" y="166460"/>
                  </a:lnTo>
                  <a:lnTo>
                    <a:pt x="332552" y="169373"/>
                  </a:lnTo>
                  <a:lnTo>
                    <a:pt x="336001" y="171335"/>
                  </a:lnTo>
                  <a:lnTo>
                    <a:pt x="344350" y="173516"/>
                  </a:lnTo>
                  <a:lnTo>
                    <a:pt x="359461" y="174916"/>
                  </a:lnTo>
                  <a:lnTo>
                    <a:pt x="361561" y="175877"/>
                  </a:lnTo>
                  <a:lnTo>
                    <a:pt x="362961" y="177364"/>
                  </a:lnTo>
                  <a:lnTo>
                    <a:pt x="365362" y="181275"/>
                  </a:lnTo>
                  <a:lnTo>
                    <a:pt x="369253" y="185836"/>
                  </a:lnTo>
                  <a:lnTo>
                    <a:pt x="370628" y="188237"/>
                  </a:lnTo>
                  <a:lnTo>
                    <a:pt x="372157" y="193163"/>
                  </a:lnTo>
                  <a:lnTo>
                    <a:pt x="371718" y="195663"/>
                  </a:lnTo>
                  <a:lnTo>
                    <a:pt x="368973" y="200697"/>
                  </a:lnTo>
                  <a:lnTo>
                    <a:pt x="362667" y="208291"/>
                  </a:lnTo>
                  <a:lnTo>
                    <a:pt x="355436" y="215904"/>
                  </a:lnTo>
                  <a:lnTo>
                    <a:pt x="350448" y="223240"/>
                  </a:lnTo>
                  <a:lnTo>
                    <a:pt x="346255" y="231298"/>
                  </a:lnTo>
                  <a:lnTo>
                    <a:pt x="344390" y="237702"/>
                  </a:lnTo>
                  <a:lnTo>
                    <a:pt x="341305" y="243370"/>
                  </a:lnTo>
                  <a:lnTo>
                    <a:pt x="339296" y="246067"/>
                  </a:lnTo>
                  <a:lnTo>
                    <a:pt x="337065" y="251321"/>
                  </a:lnTo>
                  <a:lnTo>
                    <a:pt x="336470" y="253907"/>
                  </a:lnTo>
                  <a:lnTo>
                    <a:pt x="333551" y="259039"/>
                  </a:lnTo>
                  <a:lnTo>
                    <a:pt x="331587" y="261593"/>
                  </a:lnTo>
                  <a:lnTo>
                    <a:pt x="331125" y="264142"/>
                  </a:lnTo>
                  <a:lnTo>
                    <a:pt x="331664" y="266688"/>
                  </a:lnTo>
                  <a:lnTo>
                    <a:pt x="334566" y="272813"/>
                  </a:lnTo>
                  <a:lnTo>
                    <a:pt x="339114" y="277919"/>
                  </a:lnTo>
                  <a:lnTo>
                    <a:pt x="342069" y="279259"/>
                  </a:lnTo>
                  <a:lnTo>
                    <a:pt x="349869" y="280749"/>
                  </a:lnTo>
                  <a:lnTo>
                    <a:pt x="363780" y="281588"/>
                  </a:lnTo>
                  <a:lnTo>
                    <a:pt x="378626" y="281836"/>
                  </a:lnTo>
                  <a:lnTo>
                    <a:pt x="393749" y="281909"/>
                  </a:lnTo>
                  <a:lnTo>
                    <a:pt x="403882" y="279669"/>
                  </a:lnTo>
                  <a:lnTo>
                    <a:pt x="414030" y="276698"/>
                  </a:lnTo>
                  <a:lnTo>
                    <a:pt x="430110" y="274178"/>
                  </a:lnTo>
                  <a:lnTo>
                    <a:pt x="443467" y="270588"/>
                  </a:lnTo>
                  <a:lnTo>
                    <a:pt x="455612" y="266170"/>
                  </a:lnTo>
                  <a:lnTo>
                    <a:pt x="471969" y="258923"/>
                  </a:lnTo>
                  <a:lnTo>
                    <a:pt x="481545" y="253930"/>
                  </a:lnTo>
                  <a:lnTo>
                    <a:pt x="492541" y="246359"/>
                  </a:lnTo>
                  <a:lnTo>
                    <a:pt x="505302" y="239601"/>
                  </a:lnTo>
                  <a:lnTo>
                    <a:pt x="514820" y="236375"/>
                  </a:lnTo>
                  <a:lnTo>
                    <a:pt x="520345" y="232620"/>
                  </a:lnTo>
                  <a:lnTo>
                    <a:pt x="527880" y="230387"/>
                  </a:lnTo>
                  <a:lnTo>
                    <a:pt x="532260" y="229791"/>
                  </a:lnTo>
                  <a:lnTo>
                    <a:pt x="535180" y="228547"/>
                  </a:lnTo>
                  <a:lnTo>
                    <a:pt x="537127" y="226872"/>
                  </a:lnTo>
                  <a:lnTo>
                    <a:pt x="542125" y="220468"/>
                  </a:lnTo>
                  <a:lnTo>
                    <a:pt x="544296" y="218098"/>
                  </a:lnTo>
                  <a:lnTo>
                    <a:pt x="545744" y="215673"/>
                  </a:lnTo>
                  <a:lnTo>
                    <a:pt x="548068" y="207953"/>
                  </a:lnTo>
                  <a:lnTo>
                    <a:pt x="548640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18" name="SMARTInkAnnotation394"/>
            <p:cNvSpPr/>
            <p:nvPr/>
          </p:nvSpPr>
          <p:spPr>
            <a:xfrm>
              <a:off x="3749069" y="144781"/>
              <a:ext cx="1242032" cy="4949752"/>
            </a:xfrm>
            <a:custGeom>
              <a:avLst/>
              <a:gdLst/>
              <a:ahLst/>
              <a:cxnLst/>
              <a:rect l="0" t="0" r="0" b="0"/>
              <a:pathLst>
                <a:path w="1242032" h="4949752">
                  <a:moveTo>
                    <a:pt x="487651" y="30479"/>
                  </a:moveTo>
                  <a:lnTo>
                    <a:pt x="580230" y="30479"/>
                  </a:lnTo>
                  <a:lnTo>
                    <a:pt x="610642" y="25242"/>
                  </a:lnTo>
                  <a:lnTo>
                    <a:pt x="648384" y="21072"/>
                  </a:lnTo>
                  <a:lnTo>
                    <a:pt x="678362" y="16967"/>
                  </a:lnTo>
                  <a:lnTo>
                    <a:pt x="708693" y="15751"/>
                  </a:lnTo>
                  <a:lnTo>
                    <a:pt x="764676" y="15306"/>
                  </a:lnTo>
                  <a:lnTo>
                    <a:pt x="796828" y="14412"/>
                  </a:lnTo>
                  <a:lnTo>
                    <a:pt x="827803" y="10008"/>
                  </a:lnTo>
                  <a:lnTo>
                    <a:pt x="866352" y="8091"/>
                  </a:lnTo>
                  <a:lnTo>
                    <a:pt x="898677" y="7712"/>
                  </a:lnTo>
                  <a:lnTo>
                    <a:pt x="933911" y="8484"/>
                  </a:lnTo>
                  <a:lnTo>
                    <a:pt x="969736" y="15381"/>
                  </a:lnTo>
                  <a:lnTo>
                    <a:pt x="989365" y="22091"/>
                  </a:lnTo>
                  <a:lnTo>
                    <a:pt x="993705" y="22518"/>
                  </a:lnTo>
                  <a:lnTo>
                    <a:pt x="996046" y="23478"/>
                  </a:lnTo>
                  <a:lnTo>
                    <a:pt x="1000907" y="26803"/>
                  </a:lnTo>
                  <a:lnTo>
                    <a:pt x="1002541" y="28875"/>
                  </a:lnTo>
                  <a:lnTo>
                    <a:pt x="1003631" y="31103"/>
                  </a:lnTo>
                  <a:lnTo>
                    <a:pt x="1004358" y="33435"/>
                  </a:lnTo>
                  <a:lnTo>
                    <a:pt x="1007423" y="38284"/>
                  </a:lnTo>
                  <a:lnTo>
                    <a:pt x="1009425" y="40762"/>
                  </a:lnTo>
                  <a:lnTo>
                    <a:pt x="1010761" y="43261"/>
                  </a:lnTo>
                  <a:lnTo>
                    <a:pt x="1012244" y="48295"/>
                  </a:lnTo>
                  <a:lnTo>
                    <a:pt x="1013079" y="63980"/>
                  </a:lnTo>
                  <a:lnTo>
                    <a:pt x="1012350" y="68900"/>
                  </a:lnTo>
                  <a:lnTo>
                    <a:pt x="1007353" y="85137"/>
                  </a:lnTo>
                  <a:lnTo>
                    <a:pt x="992202" y="238181"/>
                  </a:lnTo>
                  <a:lnTo>
                    <a:pt x="990575" y="390195"/>
                  </a:lnTo>
                  <a:lnTo>
                    <a:pt x="992830" y="419566"/>
                  </a:lnTo>
                  <a:lnTo>
                    <a:pt x="997485" y="464724"/>
                  </a:lnTo>
                  <a:lnTo>
                    <a:pt x="998191" y="614830"/>
                  </a:lnTo>
                  <a:lnTo>
                    <a:pt x="999037" y="639371"/>
                  </a:lnTo>
                  <a:lnTo>
                    <a:pt x="1012821" y="722298"/>
                  </a:lnTo>
                  <a:lnTo>
                    <a:pt x="1014006" y="738427"/>
                  </a:lnTo>
                  <a:lnTo>
                    <a:pt x="1019956" y="781190"/>
                  </a:lnTo>
                  <a:lnTo>
                    <a:pt x="1021050" y="930165"/>
                  </a:lnTo>
                  <a:lnTo>
                    <a:pt x="1018793" y="960275"/>
                  </a:lnTo>
                  <a:lnTo>
                    <a:pt x="1014137" y="1010940"/>
                  </a:lnTo>
                  <a:lnTo>
                    <a:pt x="1015701" y="1114777"/>
                  </a:lnTo>
                  <a:lnTo>
                    <a:pt x="1033680" y="1262361"/>
                  </a:lnTo>
                  <a:lnTo>
                    <a:pt x="1051015" y="1415201"/>
                  </a:lnTo>
                  <a:lnTo>
                    <a:pt x="1052376" y="1564955"/>
                  </a:lnTo>
                  <a:lnTo>
                    <a:pt x="1070677" y="1684495"/>
                  </a:lnTo>
                  <a:lnTo>
                    <a:pt x="1101442" y="1811574"/>
                  </a:lnTo>
                  <a:lnTo>
                    <a:pt x="1119483" y="1960083"/>
                  </a:lnTo>
                  <a:lnTo>
                    <a:pt x="1117798" y="2028661"/>
                  </a:lnTo>
                  <a:lnTo>
                    <a:pt x="1106501" y="2175559"/>
                  </a:lnTo>
                  <a:lnTo>
                    <a:pt x="1105782" y="2279926"/>
                  </a:lnTo>
                  <a:lnTo>
                    <a:pt x="1117666" y="2426257"/>
                  </a:lnTo>
                  <a:lnTo>
                    <a:pt x="1120092" y="2569846"/>
                  </a:lnTo>
                  <a:lnTo>
                    <a:pt x="1127638" y="2740908"/>
                  </a:lnTo>
                  <a:lnTo>
                    <a:pt x="1135258" y="2893061"/>
                  </a:lnTo>
                  <a:lnTo>
                    <a:pt x="1135351" y="3152453"/>
                  </a:lnTo>
                  <a:lnTo>
                    <a:pt x="1142878" y="3297014"/>
                  </a:lnTo>
                  <a:lnTo>
                    <a:pt x="1142971" y="3755209"/>
                  </a:lnTo>
                  <a:lnTo>
                    <a:pt x="1156581" y="3914936"/>
                  </a:lnTo>
                  <a:lnTo>
                    <a:pt x="1165966" y="4067170"/>
                  </a:lnTo>
                  <a:lnTo>
                    <a:pt x="1181695" y="4212227"/>
                  </a:lnTo>
                  <a:lnTo>
                    <a:pt x="1186618" y="4243856"/>
                  </a:lnTo>
                  <a:lnTo>
                    <a:pt x="1202776" y="4407119"/>
                  </a:lnTo>
                  <a:lnTo>
                    <a:pt x="1206036" y="4455470"/>
                  </a:lnTo>
                  <a:lnTo>
                    <a:pt x="1209917" y="4482156"/>
                  </a:lnTo>
                  <a:lnTo>
                    <a:pt x="1213324" y="4509255"/>
                  </a:lnTo>
                  <a:lnTo>
                    <a:pt x="1217439" y="4535628"/>
                  </a:lnTo>
                  <a:lnTo>
                    <a:pt x="1220915" y="4562633"/>
                  </a:lnTo>
                  <a:lnTo>
                    <a:pt x="1225050" y="4586722"/>
                  </a:lnTo>
                  <a:lnTo>
                    <a:pt x="1228533" y="4609945"/>
                  </a:lnTo>
                  <a:lnTo>
                    <a:pt x="1232669" y="4632913"/>
                  </a:lnTo>
                  <a:lnTo>
                    <a:pt x="1236153" y="4655805"/>
                  </a:lnTo>
                  <a:lnTo>
                    <a:pt x="1240289" y="4676417"/>
                  </a:lnTo>
                  <a:lnTo>
                    <a:pt x="1242031" y="4812975"/>
                  </a:lnTo>
                  <a:lnTo>
                    <a:pt x="1241184" y="4817316"/>
                  </a:lnTo>
                  <a:lnTo>
                    <a:pt x="1236000" y="4830367"/>
                  </a:lnTo>
                  <a:lnTo>
                    <a:pt x="1234725" y="4841098"/>
                  </a:lnTo>
                  <a:lnTo>
                    <a:pt x="1234419" y="4853489"/>
                  </a:lnTo>
                  <a:lnTo>
                    <a:pt x="1230368" y="4853806"/>
                  </a:lnTo>
                  <a:lnTo>
                    <a:pt x="1229176" y="4854697"/>
                  </a:lnTo>
                  <a:lnTo>
                    <a:pt x="1228381" y="4856137"/>
                  </a:lnTo>
                  <a:lnTo>
                    <a:pt x="1227106" y="4860488"/>
                  </a:lnTo>
                  <a:lnTo>
                    <a:pt x="1226154" y="4860845"/>
                  </a:lnTo>
                  <a:lnTo>
                    <a:pt x="1222838" y="4861242"/>
                  </a:lnTo>
                  <a:lnTo>
                    <a:pt x="1220770" y="4862194"/>
                  </a:lnTo>
                  <a:lnTo>
                    <a:pt x="1213812" y="4866733"/>
                  </a:lnTo>
                  <a:lnTo>
                    <a:pt x="1206388" y="4869301"/>
                  </a:lnTo>
                  <a:lnTo>
                    <a:pt x="1189714" y="4879689"/>
                  </a:lnTo>
                  <a:lnTo>
                    <a:pt x="1182655" y="4882317"/>
                  </a:lnTo>
                  <a:lnTo>
                    <a:pt x="1175848" y="4884331"/>
                  </a:lnTo>
                  <a:lnTo>
                    <a:pt x="1146969" y="4896487"/>
                  </a:lnTo>
                  <a:lnTo>
                    <a:pt x="1121653" y="4901290"/>
                  </a:lnTo>
                  <a:lnTo>
                    <a:pt x="1110636" y="4904617"/>
                  </a:lnTo>
                  <a:lnTo>
                    <a:pt x="1080596" y="4910974"/>
                  </a:lnTo>
                  <a:lnTo>
                    <a:pt x="1056489" y="4919360"/>
                  </a:lnTo>
                  <a:lnTo>
                    <a:pt x="1019281" y="4923088"/>
                  </a:lnTo>
                  <a:lnTo>
                    <a:pt x="998343" y="4928495"/>
                  </a:lnTo>
                  <a:lnTo>
                    <a:pt x="961693" y="4929995"/>
                  </a:lnTo>
                  <a:lnTo>
                    <a:pt x="891406" y="4930137"/>
                  </a:lnTo>
                  <a:lnTo>
                    <a:pt x="847367" y="4936170"/>
                  </a:lnTo>
                  <a:lnTo>
                    <a:pt x="818882" y="4937288"/>
                  </a:lnTo>
                  <a:lnTo>
                    <a:pt x="775376" y="4937666"/>
                  </a:lnTo>
                  <a:lnTo>
                    <a:pt x="744400" y="4941776"/>
                  </a:lnTo>
                  <a:lnTo>
                    <a:pt x="713773" y="4944311"/>
                  </a:lnTo>
                  <a:lnTo>
                    <a:pt x="678320" y="4945168"/>
                  </a:lnTo>
                  <a:lnTo>
                    <a:pt x="639583" y="4947595"/>
                  </a:lnTo>
                  <a:lnTo>
                    <a:pt x="619523" y="4949751"/>
                  </a:lnTo>
                  <a:lnTo>
                    <a:pt x="581308" y="4946493"/>
                  </a:lnTo>
                  <a:lnTo>
                    <a:pt x="545004" y="4945599"/>
                  </a:lnTo>
                  <a:lnTo>
                    <a:pt x="374763" y="4945380"/>
                  </a:lnTo>
                  <a:lnTo>
                    <a:pt x="342303" y="4940142"/>
                  </a:lnTo>
                  <a:lnTo>
                    <a:pt x="306415" y="4938230"/>
                  </a:lnTo>
                  <a:lnTo>
                    <a:pt x="274616" y="4937852"/>
                  </a:lnTo>
                  <a:lnTo>
                    <a:pt x="205719" y="4937761"/>
                  </a:lnTo>
                  <a:lnTo>
                    <a:pt x="169870" y="4931728"/>
                  </a:lnTo>
                  <a:lnTo>
                    <a:pt x="131298" y="4930278"/>
                  </a:lnTo>
                  <a:lnTo>
                    <a:pt x="113590" y="4930166"/>
                  </a:lnTo>
                  <a:lnTo>
                    <a:pt x="105219" y="4927893"/>
                  </a:lnTo>
                  <a:lnTo>
                    <a:pt x="93245" y="4924111"/>
                  </a:lnTo>
                  <a:lnTo>
                    <a:pt x="73716" y="4921881"/>
                  </a:lnTo>
                  <a:lnTo>
                    <a:pt x="61450" y="4916529"/>
                  </a:lnTo>
                  <a:lnTo>
                    <a:pt x="58737" y="4915986"/>
                  </a:lnTo>
                  <a:lnTo>
                    <a:pt x="53466" y="4913124"/>
                  </a:lnTo>
                  <a:lnTo>
                    <a:pt x="50874" y="4911176"/>
                  </a:lnTo>
                  <a:lnTo>
                    <a:pt x="45737" y="4904495"/>
                  </a:lnTo>
                  <a:lnTo>
                    <a:pt x="38085" y="4893472"/>
                  </a:lnTo>
                  <a:lnTo>
                    <a:pt x="35540" y="4890454"/>
                  </a:lnTo>
                  <a:lnTo>
                    <a:pt x="32713" y="4884843"/>
                  </a:lnTo>
                  <a:lnTo>
                    <a:pt x="28864" y="4874667"/>
                  </a:lnTo>
                  <a:lnTo>
                    <a:pt x="18389" y="4851118"/>
                  </a:lnTo>
                  <a:lnTo>
                    <a:pt x="15306" y="4836922"/>
                  </a:lnTo>
                  <a:lnTo>
                    <a:pt x="10253" y="4826131"/>
                  </a:lnTo>
                  <a:lnTo>
                    <a:pt x="8380" y="4812585"/>
                  </a:lnTo>
                  <a:lnTo>
                    <a:pt x="6978" y="4797001"/>
                  </a:lnTo>
                  <a:lnTo>
                    <a:pt x="1061" y="4766070"/>
                  </a:lnTo>
                  <a:lnTo>
                    <a:pt x="0" y="4701434"/>
                  </a:lnTo>
                  <a:lnTo>
                    <a:pt x="15060" y="4555013"/>
                  </a:lnTo>
                  <a:lnTo>
                    <a:pt x="15990" y="4536509"/>
                  </a:lnTo>
                  <a:lnTo>
                    <a:pt x="29939" y="4417965"/>
                  </a:lnTo>
                  <a:lnTo>
                    <a:pt x="32558" y="4388635"/>
                  </a:lnTo>
                  <a:lnTo>
                    <a:pt x="36982" y="4348383"/>
                  </a:lnTo>
                  <a:lnTo>
                    <a:pt x="45217" y="4185479"/>
                  </a:lnTo>
                  <a:lnTo>
                    <a:pt x="55095" y="4040815"/>
                  </a:lnTo>
                  <a:lnTo>
                    <a:pt x="60163" y="3982007"/>
                  </a:lnTo>
                  <a:lnTo>
                    <a:pt x="68340" y="3806689"/>
                  </a:lnTo>
                  <a:lnTo>
                    <a:pt x="73787" y="3655053"/>
                  </a:lnTo>
                  <a:lnTo>
                    <a:pt x="84410" y="3502659"/>
                  </a:lnTo>
                  <a:lnTo>
                    <a:pt x="91315" y="3355653"/>
                  </a:lnTo>
                  <a:lnTo>
                    <a:pt x="98820" y="3213173"/>
                  </a:lnTo>
                  <a:lnTo>
                    <a:pt x="99031" y="2989588"/>
                  </a:lnTo>
                  <a:lnTo>
                    <a:pt x="80153" y="2837179"/>
                  </a:lnTo>
                  <a:lnTo>
                    <a:pt x="69068" y="2689999"/>
                  </a:lnTo>
                  <a:lnTo>
                    <a:pt x="68551" y="2334259"/>
                  </a:lnTo>
                  <a:lnTo>
                    <a:pt x="61024" y="2181859"/>
                  </a:lnTo>
                  <a:lnTo>
                    <a:pt x="53312" y="1835671"/>
                  </a:lnTo>
                  <a:lnTo>
                    <a:pt x="45831" y="1693190"/>
                  </a:lnTo>
                  <a:lnTo>
                    <a:pt x="45691" y="1442813"/>
                  </a:lnTo>
                  <a:lnTo>
                    <a:pt x="31603" y="1290320"/>
                  </a:lnTo>
                  <a:lnTo>
                    <a:pt x="30460" y="1137919"/>
                  </a:lnTo>
                  <a:lnTo>
                    <a:pt x="30451" y="909319"/>
                  </a:lnTo>
                  <a:lnTo>
                    <a:pt x="22893" y="756866"/>
                  </a:lnTo>
                  <a:lnTo>
                    <a:pt x="20586" y="710405"/>
                  </a:lnTo>
                  <a:lnTo>
                    <a:pt x="18447" y="689115"/>
                  </a:lnTo>
                  <a:lnTo>
                    <a:pt x="22818" y="541178"/>
                  </a:lnTo>
                  <a:lnTo>
                    <a:pt x="23677" y="457294"/>
                  </a:lnTo>
                  <a:lnTo>
                    <a:pt x="30410" y="352823"/>
                  </a:lnTo>
                  <a:lnTo>
                    <a:pt x="30451" y="235082"/>
                  </a:lnTo>
                  <a:lnTo>
                    <a:pt x="31298" y="232075"/>
                  </a:lnTo>
                  <a:lnTo>
                    <a:pt x="35688" y="222949"/>
                  </a:lnTo>
                  <a:lnTo>
                    <a:pt x="37601" y="205125"/>
                  </a:lnTo>
                  <a:lnTo>
                    <a:pt x="37979" y="189343"/>
                  </a:lnTo>
                  <a:lnTo>
                    <a:pt x="40288" y="181236"/>
                  </a:lnTo>
                  <a:lnTo>
                    <a:pt x="43290" y="172836"/>
                  </a:lnTo>
                  <a:lnTo>
                    <a:pt x="45375" y="161874"/>
                  </a:lnTo>
                  <a:lnTo>
                    <a:pt x="45683" y="142155"/>
                  </a:lnTo>
                  <a:lnTo>
                    <a:pt x="46533" y="139643"/>
                  </a:lnTo>
                  <a:lnTo>
                    <a:pt x="50927" y="132062"/>
                  </a:lnTo>
                  <a:lnTo>
                    <a:pt x="52251" y="126992"/>
                  </a:lnTo>
                  <a:lnTo>
                    <a:pt x="53284" y="114745"/>
                  </a:lnTo>
                  <a:lnTo>
                    <a:pt x="60617" y="99698"/>
                  </a:lnTo>
                  <a:lnTo>
                    <a:pt x="94269" y="65722"/>
                  </a:lnTo>
                  <a:lnTo>
                    <a:pt x="96702" y="64134"/>
                  </a:lnTo>
                  <a:lnTo>
                    <a:pt x="104174" y="61053"/>
                  </a:lnTo>
                  <a:lnTo>
                    <a:pt x="113443" y="55154"/>
                  </a:lnTo>
                  <a:lnTo>
                    <a:pt x="146037" y="40575"/>
                  </a:lnTo>
                  <a:lnTo>
                    <a:pt x="166077" y="27931"/>
                  </a:lnTo>
                  <a:lnTo>
                    <a:pt x="175679" y="25113"/>
                  </a:lnTo>
                  <a:lnTo>
                    <a:pt x="185590" y="23014"/>
                  </a:lnTo>
                  <a:lnTo>
                    <a:pt x="200690" y="17919"/>
                  </a:lnTo>
                  <a:lnTo>
                    <a:pt x="220963" y="13511"/>
                  </a:lnTo>
                  <a:lnTo>
                    <a:pt x="231116" y="10237"/>
                  </a:lnTo>
                  <a:lnTo>
                    <a:pt x="256512" y="7964"/>
                  </a:lnTo>
                  <a:lnTo>
                    <a:pt x="293552" y="7649"/>
                  </a:lnTo>
                  <a:lnTo>
                    <a:pt x="304300" y="5375"/>
                  </a:lnTo>
                  <a:lnTo>
                    <a:pt x="315569" y="2388"/>
                  </a:lnTo>
                  <a:lnTo>
                    <a:pt x="353153" y="209"/>
                  </a:lnTo>
                  <a:lnTo>
                    <a:pt x="450620" y="0"/>
                  </a:lnTo>
                  <a:lnTo>
                    <a:pt x="485534" y="6030"/>
                  </a:lnTo>
                  <a:lnTo>
                    <a:pt x="518856" y="7410"/>
                  </a:lnTo>
                  <a:lnTo>
                    <a:pt x="552281" y="7591"/>
                  </a:lnTo>
                  <a:lnTo>
                    <a:pt x="563224" y="9864"/>
                  </a:lnTo>
                  <a:lnTo>
                    <a:pt x="573732" y="12850"/>
                  </a:lnTo>
                  <a:lnTo>
                    <a:pt x="609703" y="15029"/>
                  </a:lnTo>
                  <a:lnTo>
                    <a:pt x="621201" y="15146"/>
                  </a:lnTo>
                  <a:lnTo>
                    <a:pt x="625791" y="16023"/>
                  </a:lnTo>
                  <a:lnTo>
                    <a:pt x="637143" y="20457"/>
                  </a:lnTo>
                  <a:lnTo>
                    <a:pt x="655721" y="22385"/>
                  </a:lnTo>
                  <a:lnTo>
                    <a:pt x="660658" y="22543"/>
                  </a:lnTo>
                  <a:lnTo>
                    <a:pt x="670658" y="24976"/>
                  </a:lnTo>
                  <a:lnTo>
                    <a:pt x="683551" y="28848"/>
                  </a:lnTo>
                  <a:lnTo>
                    <a:pt x="696861" y="30384"/>
                  </a:lnTo>
                  <a:lnTo>
                    <a:pt x="718815" y="30476"/>
                  </a:lnTo>
                  <a:lnTo>
                    <a:pt x="720500" y="31324"/>
                  </a:lnTo>
                  <a:lnTo>
                    <a:pt x="721624" y="32736"/>
                  </a:lnTo>
                  <a:lnTo>
                    <a:pt x="722373" y="34523"/>
                  </a:lnTo>
                  <a:lnTo>
                    <a:pt x="723719" y="35715"/>
                  </a:lnTo>
                  <a:lnTo>
                    <a:pt x="725463" y="36510"/>
                  </a:lnTo>
                  <a:lnTo>
                    <a:pt x="730300" y="37785"/>
                  </a:lnTo>
                  <a:lnTo>
                    <a:pt x="754351" y="38099"/>
                  </a:lnTo>
                  <a:lnTo>
                    <a:pt x="754351" y="457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19" name="SMARTInkAnnotation395"/>
            <p:cNvSpPr/>
            <p:nvPr/>
          </p:nvSpPr>
          <p:spPr>
            <a:xfrm>
              <a:off x="4004335" y="1006522"/>
              <a:ext cx="724530" cy="928015"/>
            </a:xfrm>
            <a:custGeom>
              <a:avLst/>
              <a:gdLst/>
              <a:ahLst/>
              <a:cxnLst/>
              <a:rect l="0" t="0" r="0" b="0"/>
              <a:pathLst>
                <a:path w="724530" h="928015">
                  <a:moveTo>
                    <a:pt x="491465" y="105998"/>
                  </a:moveTo>
                  <a:lnTo>
                    <a:pt x="495510" y="105998"/>
                  </a:lnTo>
                  <a:lnTo>
                    <a:pt x="497548" y="105151"/>
                  </a:lnTo>
                  <a:lnTo>
                    <a:pt x="502071" y="101953"/>
                  </a:lnTo>
                  <a:lnTo>
                    <a:pt x="505308" y="100761"/>
                  </a:lnTo>
                  <a:lnTo>
                    <a:pt x="513422" y="99437"/>
                  </a:lnTo>
                  <a:lnTo>
                    <a:pt x="516263" y="98238"/>
                  </a:lnTo>
                  <a:lnTo>
                    <a:pt x="518157" y="96591"/>
                  </a:lnTo>
                  <a:lnTo>
                    <a:pt x="519420" y="94647"/>
                  </a:lnTo>
                  <a:lnTo>
                    <a:pt x="520823" y="90228"/>
                  </a:lnTo>
                  <a:lnTo>
                    <a:pt x="521196" y="87865"/>
                  </a:lnTo>
                  <a:lnTo>
                    <a:pt x="520599" y="86289"/>
                  </a:lnTo>
                  <a:lnTo>
                    <a:pt x="519354" y="85239"/>
                  </a:lnTo>
                  <a:lnTo>
                    <a:pt x="517677" y="84539"/>
                  </a:lnTo>
                  <a:lnTo>
                    <a:pt x="496287" y="69376"/>
                  </a:lnTo>
                  <a:lnTo>
                    <a:pt x="486215" y="57518"/>
                  </a:lnTo>
                  <a:lnTo>
                    <a:pt x="477560" y="51149"/>
                  </a:lnTo>
                  <a:lnTo>
                    <a:pt x="459123" y="42803"/>
                  </a:lnTo>
                  <a:lnTo>
                    <a:pt x="447175" y="35296"/>
                  </a:lnTo>
                  <a:lnTo>
                    <a:pt x="435374" y="27162"/>
                  </a:lnTo>
                  <a:lnTo>
                    <a:pt x="414450" y="17822"/>
                  </a:lnTo>
                  <a:lnTo>
                    <a:pt x="399662" y="12340"/>
                  </a:lnTo>
                  <a:lnTo>
                    <a:pt x="382366" y="7081"/>
                  </a:lnTo>
                  <a:lnTo>
                    <a:pt x="363390" y="2768"/>
                  </a:lnTo>
                  <a:lnTo>
                    <a:pt x="343667" y="851"/>
                  </a:lnTo>
                  <a:lnTo>
                    <a:pt x="323612" y="0"/>
                  </a:lnTo>
                  <a:lnTo>
                    <a:pt x="303410" y="468"/>
                  </a:lnTo>
                  <a:lnTo>
                    <a:pt x="283144" y="3498"/>
                  </a:lnTo>
                  <a:lnTo>
                    <a:pt x="262846" y="7667"/>
                  </a:lnTo>
                  <a:lnTo>
                    <a:pt x="241690" y="14035"/>
                  </a:lnTo>
                  <a:lnTo>
                    <a:pt x="230121" y="19290"/>
                  </a:lnTo>
                  <a:lnTo>
                    <a:pt x="218176" y="25332"/>
                  </a:lnTo>
                  <a:lnTo>
                    <a:pt x="195872" y="38820"/>
                  </a:lnTo>
                  <a:lnTo>
                    <a:pt x="174671" y="54128"/>
                  </a:lnTo>
                  <a:lnTo>
                    <a:pt x="153958" y="72220"/>
                  </a:lnTo>
                  <a:lnTo>
                    <a:pt x="133464" y="91550"/>
                  </a:lnTo>
                  <a:lnTo>
                    <a:pt x="113066" y="113123"/>
                  </a:lnTo>
                  <a:lnTo>
                    <a:pt x="92713" y="139645"/>
                  </a:lnTo>
                  <a:lnTo>
                    <a:pt x="74635" y="168365"/>
                  </a:lnTo>
                  <a:lnTo>
                    <a:pt x="66258" y="183136"/>
                  </a:lnTo>
                  <a:lnTo>
                    <a:pt x="58981" y="198063"/>
                  </a:lnTo>
                  <a:lnTo>
                    <a:pt x="52436" y="213095"/>
                  </a:lnTo>
                  <a:lnTo>
                    <a:pt x="46379" y="228196"/>
                  </a:lnTo>
                  <a:lnTo>
                    <a:pt x="35134" y="258522"/>
                  </a:lnTo>
                  <a:lnTo>
                    <a:pt x="14117" y="319382"/>
                  </a:lnTo>
                  <a:lnTo>
                    <a:pt x="10672" y="335461"/>
                  </a:lnTo>
                  <a:lnTo>
                    <a:pt x="8377" y="352107"/>
                  </a:lnTo>
                  <a:lnTo>
                    <a:pt x="6846" y="369130"/>
                  </a:lnTo>
                  <a:lnTo>
                    <a:pt x="4980" y="385560"/>
                  </a:lnTo>
                  <a:lnTo>
                    <a:pt x="647" y="417361"/>
                  </a:lnTo>
                  <a:lnTo>
                    <a:pt x="0" y="432953"/>
                  </a:lnTo>
                  <a:lnTo>
                    <a:pt x="415" y="448428"/>
                  </a:lnTo>
                  <a:lnTo>
                    <a:pt x="1538" y="463825"/>
                  </a:lnTo>
                  <a:lnTo>
                    <a:pt x="2287" y="480016"/>
                  </a:lnTo>
                  <a:lnTo>
                    <a:pt x="3120" y="513810"/>
                  </a:lnTo>
                  <a:lnTo>
                    <a:pt x="4187" y="530273"/>
                  </a:lnTo>
                  <a:lnTo>
                    <a:pt x="5748" y="546328"/>
                  </a:lnTo>
                  <a:lnTo>
                    <a:pt x="11986" y="595453"/>
                  </a:lnTo>
                  <a:lnTo>
                    <a:pt x="14333" y="612641"/>
                  </a:lnTo>
                  <a:lnTo>
                    <a:pt x="17590" y="629180"/>
                  </a:lnTo>
                  <a:lnTo>
                    <a:pt x="21455" y="645286"/>
                  </a:lnTo>
                  <a:lnTo>
                    <a:pt x="25725" y="661103"/>
                  </a:lnTo>
                  <a:lnTo>
                    <a:pt x="34985" y="692225"/>
                  </a:lnTo>
                  <a:lnTo>
                    <a:pt x="39825" y="707636"/>
                  </a:lnTo>
                  <a:lnTo>
                    <a:pt x="51976" y="736048"/>
                  </a:lnTo>
                  <a:lnTo>
                    <a:pt x="65843" y="762787"/>
                  </a:lnTo>
                  <a:lnTo>
                    <a:pt x="80473" y="788782"/>
                  </a:lnTo>
                  <a:lnTo>
                    <a:pt x="95443" y="812189"/>
                  </a:lnTo>
                  <a:lnTo>
                    <a:pt x="111408" y="833881"/>
                  </a:lnTo>
                  <a:lnTo>
                    <a:pt x="129793" y="854810"/>
                  </a:lnTo>
                  <a:lnTo>
                    <a:pt x="149253" y="873143"/>
                  </a:lnTo>
                  <a:lnTo>
                    <a:pt x="169190" y="888912"/>
                  </a:lnTo>
                  <a:lnTo>
                    <a:pt x="189341" y="901564"/>
                  </a:lnTo>
                  <a:lnTo>
                    <a:pt x="211843" y="912832"/>
                  </a:lnTo>
                  <a:lnTo>
                    <a:pt x="223770" y="918207"/>
                  </a:lnTo>
                  <a:lnTo>
                    <a:pt x="235955" y="921791"/>
                  </a:lnTo>
                  <a:lnTo>
                    <a:pt x="248312" y="924180"/>
                  </a:lnTo>
                  <a:lnTo>
                    <a:pt x="260783" y="925772"/>
                  </a:lnTo>
                  <a:lnTo>
                    <a:pt x="273330" y="926834"/>
                  </a:lnTo>
                  <a:lnTo>
                    <a:pt x="285928" y="927542"/>
                  </a:lnTo>
                  <a:lnTo>
                    <a:pt x="298560" y="928014"/>
                  </a:lnTo>
                  <a:lnTo>
                    <a:pt x="311216" y="927482"/>
                  </a:lnTo>
                  <a:lnTo>
                    <a:pt x="323885" y="926281"/>
                  </a:lnTo>
                  <a:lnTo>
                    <a:pt x="336565" y="924633"/>
                  </a:lnTo>
                  <a:lnTo>
                    <a:pt x="349252" y="922688"/>
                  </a:lnTo>
                  <a:lnTo>
                    <a:pt x="374636" y="918269"/>
                  </a:lnTo>
                  <a:lnTo>
                    <a:pt x="387332" y="914212"/>
                  </a:lnTo>
                  <a:lnTo>
                    <a:pt x="400030" y="908967"/>
                  </a:lnTo>
                  <a:lnTo>
                    <a:pt x="412728" y="902931"/>
                  </a:lnTo>
                  <a:lnTo>
                    <a:pt x="425427" y="895520"/>
                  </a:lnTo>
                  <a:lnTo>
                    <a:pt x="438127" y="887193"/>
                  </a:lnTo>
                  <a:lnTo>
                    <a:pt x="450826" y="878254"/>
                  </a:lnTo>
                  <a:lnTo>
                    <a:pt x="476225" y="859292"/>
                  </a:lnTo>
                  <a:lnTo>
                    <a:pt x="488925" y="849494"/>
                  </a:lnTo>
                  <a:lnTo>
                    <a:pt x="501625" y="838729"/>
                  </a:lnTo>
                  <a:lnTo>
                    <a:pt x="514325" y="827318"/>
                  </a:lnTo>
                  <a:lnTo>
                    <a:pt x="527025" y="815478"/>
                  </a:lnTo>
                  <a:lnTo>
                    <a:pt x="539725" y="802505"/>
                  </a:lnTo>
                  <a:lnTo>
                    <a:pt x="552424" y="788776"/>
                  </a:lnTo>
                  <a:lnTo>
                    <a:pt x="565125" y="774543"/>
                  </a:lnTo>
                  <a:lnTo>
                    <a:pt x="576978" y="759128"/>
                  </a:lnTo>
                  <a:lnTo>
                    <a:pt x="588267" y="742925"/>
                  </a:lnTo>
                  <a:lnTo>
                    <a:pt x="630719" y="678380"/>
                  </a:lnTo>
                  <a:lnTo>
                    <a:pt x="640181" y="661999"/>
                  </a:lnTo>
                  <a:lnTo>
                    <a:pt x="649029" y="645153"/>
                  </a:lnTo>
                  <a:lnTo>
                    <a:pt x="681479" y="579575"/>
                  </a:lnTo>
                  <a:lnTo>
                    <a:pt x="688415" y="563956"/>
                  </a:lnTo>
                  <a:lnTo>
                    <a:pt x="694731" y="548463"/>
                  </a:lnTo>
                  <a:lnTo>
                    <a:pt x="700636" y="533055"/>
                  </a:lnTo>
                  <a:lnTo>
                    <a:pt x="711712" y="502388"/>
                  </a:lnTo>
                  <a:lnTo>
                    <a:pt x="717036" y="487098"/>
                  </a:lnTo>
                  <a:lnTo>
                    <a:pt x="720586" y="471824"/>
                  </a:lnTo>
                  <a:lnTo>
                    <a:pt x="722952" y="456562"/>
                  </a:lnTo>
                  <a:lnTo>
                    <a:pt x="724529" y="441308"/>
                  </a:lnTo>
                  <a:lnTo>
                    <a:pt x="724024" y="413069"/>
                  </a:lnTo>
                  <a:lnTo>
                    <a:pt x="720978" y="386407"/>
                  </a:lnTo>
                  <a:lnTo>
                    <a:pt x="716802" y="360446"/>
                  </a:lnTo>
                  <a:lnTo>
                    <a:pt x="709866" y="332540"/>
                  </a:lnTo>
                  <a:lnTo>
                    <a:pt x="700292" y="304050"/>
                  </a:lnTo>
                  <a:lnTo>
                    <a:pt x="687570" y="277277"/>
                  </a:lnTo>
                  <a:lnTo>
                    <a:pt x="671192" y="251266"/>
                  </a:lnTo>
                  <a:lnTo>
                    <a:pt x="652623" y="225595"/>
                  </a:lnTo>
                  <a:lnTo>
                    <a:pt x="633082" y="200074"/>
                  </a:lnTo>
                  <a:lnTo>
                    <a:pt x="621436" y="188189"/>
                  </a:lnTo>
                  <a:lnTo>
                    <a:pt x="608592" y="176879"/>
                  </a:lnTo>
                  <a:lnTo>
                    <a:pt x="555524" y="134392"/>
                  </a:lnTo>
                  <a:lnTo>
                    <a:pt x="541790" y="124928"/>
                  </a:lnTo>
                  <a:lnTo>
                    <a:pt x="527555" y="116078"/>
                  </a:lnTo>
                  <a:lnTo>
                    <a:pt x="512985" y="107638"/>
                  </a:lnTo>
                  <a:lnTo>
                    <a:pt x="483250" y="91487"/>
                  </a:lnTo>
                  <a:lnTo>
                    <a:pt x="468208" y="83624"/>
                  </a:lnTo>
                  <a:lnTo>
                    <a:pt x="453100" y="77535"/>
                  </a:lnTo>
                  <a:lnTo>
                    <a:pt x="437948" y="72629"/>
                  </a:lnTo>
                  <a:lnTo>
                    <a:pt x="422767" y="68512"/>
                  </a:lnTo>
                  <a:lnTo>
                    <a:pt x="407566" y="64921"/>
                  </a:lnTo>
                  <a:lnTo>
                    <a:pt x="392352" y="61680"/>
                  </a:lnTo>
                  <a:lnTo>
                    <a:pt x="377130" y="58673"/>
                  </a:lnTo>
                  <a:lnTo>
                    <a:pt x="362748" y="56668"/>
                  </a:lnTo>
                  <a:lnTo>
                    <a:pt x="348927" y="55331"/>
                  </a:lnTo>
                  <a:lnTo>
                    <a:pt x="335480" y="54440"/>
                  </a:lnTo>
                  <a:lnTo>
                    <a:pt x="322282" y="55539"/>
                  </a:lnTo>
                  <a:lnTo>
                    <a:pt x="309249" y="57966"/>
                  </a:lnTo>
                  <a:lnTo>
                    <a:pt x="296328" y="61276"/>
                  </a:lnTo>
                  <a:lnTo>
                    <a:pt x="284327" y="65177"/>
                  </a:lnTo>
                  <a:lnTo>
                    <a:pt x="261961" y="74026"/>
                  </a:lnTo>
                  <a:lnTo>
                    <a:pt x="242990" y="85862"/>
                  </a:lnTo>
                  <a:lnTo>
                    <a:pt x="226092" y="100435"/>
                  </a:lnTo>
                  <a:lnTo>
                    <a:pt x="210115" y="118201"/>
                  </a:lnTo>
                  <a:lnTo>
                    <a:pt x="196805" y="137386"/>
                  </a:lnTo>
                  <a:lnTo>
                    <a:pt x="186092" y="157202"/>
                  </a:lnTo>
                  <a:lnTo>
                    <a:pt x="182050" y="167227"/>
                  </a:lnTo>
                  <a:lnTo>
                    <a:pt x="171425" y="19743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20" name="SMARTInkAnnotation396"/>
            <p:cNvSpPr/>
            <p:nvPr/>
          </p:nvSpPr>
          <p:spPr>
            <a:xfrm>
              <a:off x="3981750" y="1943139"/>
              <a:ext cx="750230" cy="912813"/>
            </a:xfrm>
            <a:custGeom>
              <a:avLst/>
              <a:gdLst/>
              <a:ahLst/>
              <a:cxnLst/>
              <a:rect l="0" t="0" r="0" b="0"/>
              <a:pathLst>
                <a:path w="750230" h="912813">
                  <a:moveTo>
                    <a:pt x="735031" y="106641"/>
                  </a:moveTo>
                  <a:lnTo>
                    <a:pt x="723710" y="79610"/>
                  </a:lnTo>
                  <a:lnTo>
                    <a:pt x="717864" y="69792"/>
                  </a:lnTo>
                  <a:lnTo>
                    <a:pt x="705767" y="55459"/>
                  </a:lnTo>
                  <a:lnTo>
                    <a:pt x="694084" y="47769"/>
                  </a:lnTo>
                  <a:lnTo>
                    <a:pt x="670969" y="38680"/>
                  </a:lnTo>
                  <a:lnTo>
                    <a:pt x="653218" y="33256"/>
                  </a:lnTo>
                  <a:lnTo>
                    <a:pt x="636863" y="28023"/>
                  </a:lnTo>
                  <a:lnTo>
                    <a:pt x="618869" y="22875"/>
                  </a:lnTo>
                  <a:lnTo>
                    <a:pt x="569685" y="10128"/>
                  </a:lnTo>
                  <a:lnTo>
                    <a:pt x="549502" y="5044"/>
                  </a:lnTo>
                  <a:lnTo>
                    <a:pt x="526984" y="2220"/>
                  </a:lnTo>
                  <a:lnTo>
                    <a:pt x="503712" y="965"/>
                  </a:lnTo>
                  <a:lnTo>
                    <a:pt x="482080" y="407"/>
                  </a:lnTo>
                  <a:lnTo>
                    <a:pt x="413601" y="0"/>
                  </a:lnTo>
                  <a:lnTo>
                    <a:pt x="390384" y="4494"/>
                  </a:lnTo>
                  <a:lnTo>
                    <a:pt x="366801" y="11289"/>
                  </a:lnTo>
                  <a:lnTo>
                    <a:pt x="345030" y="17131"/>
                  </a:lnTo>
                  <a:lnTo>
                    <a:pt x="321808" y="24808"/>
                  </a:lnTo>
                  <a:lnTo>
                    <a:pt x="309689" y="29225"/>
                  </a:lnTo>
                  <a:lnTo>
                    <a:pt x="297376" y="34711"/>
                  </a:lnTo>
                  <a:lnTo>
                    <a:pt x="284934" y="40908"/>
                  </a:lnTo>
                  <a:lnTo>
                    <a:pt x="272405" y="47579"/>
                  </a:lnTo>
                  <a:lnTo>
                    <a:pt x="249455" y="61764"/>
                  </a:lnTo>
                  <a:lnTo>
                    <a:pt x="227966" y="77382"/>
                  </a:lnTo>
                  <a:lnTo>
                    <a:pt x="207125" y="95613"/>
                  </a:lnTo>
                  <a:lnTo>
                    <a:pt x="184317" y="117262"/>
                  </a:lnTo>
                  <a:lnTo>
                    <a:pt x="160916" y="140995"/>
                  </a:lnTo>
                  <a:lnTo>
                    <a:pt x="139226" y="165654"/>
                  </a:lnTo>
                  <a:lnTo>
                    <a:pt x="118297" y="192982"/>
                  </a:lnTo>
                  <a:lnTo>
                    <a:pt x="107975" y="207382"/>
                  </a:lnTo>
                  <a:lnTo>
                    <a:pt x="98553" y="222062"/>
                  </a:lnTo>
                  <a:lnTo>
                    <a:pt x="89732" y="236928"/>
                  </a:lnTo>
                  <a:lnTo>
                    <a:pt x="73157" y="266146"/>
                  </a:lnTo>
                  <a:lnTo>
                    <a:pt x="57324" y="293243"/>
                  </a:lnTo>
                  <a:lnTo>
                    <a:pt x="44079" y="321656"/>
                  </a:lnTo>
                  <a:lnTo>
                    <a:pt x="38176" y="336344"/>
                  </a:lnTo>
                  <a:lnTo>
                    <a:pt x="27101" y="366211"/>
                  </a:lnTo>
                  <a:lnTo>
                    <a:pt x="21778" y="381288"/>
                  </a:lnTo>
                  <a:lnTo>
                    <a:pt x="13604" y="409328"/>
                  </a:lnTo>
                  <a:lnTo>
                    <a:pt x="7996" y="435902"/>
                  </a:lnTo>
                  <a:lnTo>
                    <a:pt x="3992" y="474663"/>
                  </a:lnTo>
                  <a:lnTo>
                    <a:pt x="55" y="500217"/>
                  </a:lnTo>
                  <a:lnTo>
                    <a:pt x="0" y="525686"/>
                  </a:lnTo>
                  <a:lnTo>
                    <a:pt x="1949" y="551117"/>
                  </a:lnTo>
                  <a:lnTo>
                    <a:pt x="2816" y="576530"/>
                  </a:lnTo>
                  <a:lnTo>
                    <a:pt x="7717" y="601936"/>
                  </a:lnTo>
                  <a:lnTo>
                    <a:pt x="14693" y="627339"/>
                  </a:lnTo>
                  <a:lnTo>
                    <a:pt x="20616" y="652740"/>
                  </a:lnTo>
                  <a:lnTo>
                    <a:pt x="28328" y="678140"/>
                  </a:lnTo>
                  <a:lnTo>
                    <a:pt x="38246" y="702694"/>
                  </a:lnTo>
                  <a:lnTo>
                    <a:pt x="51122" y="724896"/>
                  </a:lnTo>
                  <a:lnTo>
                    <a:pt x="72650" y="760480"/>
                  </a:lnTo>
                  <a:lnTo>
                    <a:pt x="89837" y="780776"/>
                  </a:lnTo>
                  <a:lnTo>
                    <a:pt x="128465" y="818547"/>
                  </a:lnTo>
                  <a:lnTo>
                    <a:pt x="150768" y="836217"/>
                  </a:lnTo>
                  <a:lnTo>
                    <a:pt x="173945" y="851690"/>
                  </a:lnTo>
                  <a:lnTo>
                    <a:pt x="195535" y="864212"/>
                  </a:lnTo>
                  <a:lnTo>
                    <a:pt x="207726" y="869921"/>
                  </a:lnTo>
                  <a:lnTo>
                    <a:pt x="220935" y="875421"/>
                  </a:lnTo>
                  <a:lnTo>
                    <a:pt x="234819" y="880781"/>
                  </a:lnTo>
                  <a:lnTo>
                    <a:pt x="248310" y="885201"/>
                  </a:lnTo>
                  <a:lnTo>
                    <a:pt x="261537" y="888994"/>
                  </a:lnTo>
                  <a:lnTo>
                    <a:pt x="274588" y="892370"/>
                  </a:lnTo>
                  <a:lnTo>
                    <a:pt x="300378" y="898378"/>
                  </a:lnTo>
                  <a:lnTo>
                    <a:pt x="351429" y="909134"/>
                  </a:lnTo>
                  <a:lnTo>
                    <a:pt x="364149" y="910877"/>
                  </a:lnTo>
                  <a:lnTo>
                    <a:pt x="376863" y="912038"/>
                  </a:lnTo>
                  <a:lnTo>
                    <a:pt x="389572" y="912812"/>
                  </a:lnTo>
                  <a:lnTo>
                    <a:pt x="402278" y="912482"/>
                  </a:lnTo>
                  <a:lnTo>
                    <a:pt x="414982" y="911415"/>
                  </a:lnTo>
                  <a:lnTo>
                    <a:pt x="427685" y="909857"/>
                  </a:lnTo>
                  <a:lnTo>
                    <a:pt x="450830" y="905868"/>
                  </a:lnTo>
                  <a:lnTo>
                    <a:pt x="497329" y="896409"/>
                  </a:lnTo>
                  <a:lnTo>
                    <a:pt x="517625" y="889167"/>
                  </a:lnTo>
                  <a:lnTo>
                    <a:pt x="536806" y="880303"/>
                  </a:lnTo>
                  <a:lnTo>
                    <a:pt x="559441" y="870720"/>
                  </a:lnTo>
                  <a:lnTo>
                    <a:pt x="579097" y="858558"/>
                  </a:lnTo>
                  <a:lnTo>
                    <a:pt x="596300" y="843840"/>
                  </a:lnTo>
                  <a:lnTo>
                    <a:pt x="612413" y="826009"/>
                  </a:lnTo>
                  <a:lnTo>
                    <a:pt x="628040" y="806796"/>
                  </a:lnTo>
                  <a:lnTo>
                    <a:pt x="643453" y="786121"/>
                  </a:lnTo>
                  <a:lnTo>
                    <a:pt x="658769" y="762821"/>
                  </a:lnTo>
                  <a:lnTo>
                    <a:pt x="674043" y="736096"/>
                  </a:lnTo>
                  <a:lnTo>
                    <a:pt x="681672" y="721858"/>
                  </a:lnTo>
                  <a:lnTo>
                    <a:pt x="688452" y="707286"/>
                  </a:lnTo>
                  <a:lnTo>
                    <a:pt x="694665" y="692491"/>
                  </a:lnTo>
                  <a:lnTo>
                    <a:pt x="700500" y="677548"/>
                  </a:lnTo>
                  <a:lnTo>
                    <a:pt x="705237" y="661659"/>
                  </a:lnTo>
                  <a:lnTo>
                    <a:pt x="709242" y="645139"/>
                  </a:lnTo>
                  <a:lnTo>
                    <a:pt x="712758" y="628200"/>
                  </a:lnTo>
                  <a:lnTo>
                    <a:pt x="716795" y="611827"/>
                  </a:lnTo>
                  <a:lnTo>
                    <a:pt x="721180" y="595832"/>
                  </a:lnTo>
                  <a:lnTo>
                    <a:pt x="725797" y="580088"/>
                  </a:lnTo>
                  <a:lnTo>
                    <a:pt x="729721" y="562819"/>
                  </a:lnTo>
                  <a:lnTo>
                    <a:pt x="733184" y="544533"/>
                  </a:lnTo>
                  <a:lnTo>
                    <a:pt x="742104" y="488693"/>
                  </a:lnTo>
                  <a:lnTo>
                    <a:pt x="744826" y="470563"/>
                  </a:lnTo>
                  <a:lnTo>
                    <a:pt x="746640" y="453395"/>
                  </a:lnTo>
                  <a:lnTo>
                    <a:pt x="747851" y="436871"/>
                  </a:lnTo>
                  <a:lnTo>
                    <a:pt x="748658" y="420774"/>
                  </a:lnTo>
                  <a:lnTo>
                    <a:pt x="749553" y="389342"/>
                  </a:lnTo>
                  <a:lnTo>
                    <a:pt x="750229" y="279430"/>
                  </a:lnTo>
                  <a:lnTo>
                    <a:pt x="747994" y="252580"/>
                  </a:lnTo>
                  <a:lnTo>
                    <a:pt x="744179" y="226536"/>
                  </a:lnTo>
                  <a:lnTo>
                    <a:pt x="739661" y="200850"/>
                  </a:lnTo>
                  <a:lnTo>
                    <a:pt x="732573" y="177581"/>
                  </a:lnTo>
                  <a:lnTo>
                    <a:pt x="724624" y="156796"/>
                  </a:lnTo>
                  <a:lnTo>
                    <a:pt x="713697" y="129968"/>
                  </a:lnTo>
                  <a:lnTo>
                    <a:pt x="695125" y="101794"/>
                  </a:lnTo>
                  <a:lnTo>
                    <a:pt x="674382" y="77829"/>
                  </a:lnTo>
                  <a:lnTo>
                    <a:pt x="662638" y="65331"/>
                  </a:lnTo>
                  <a:lnTo>
                    <a:pt x="647258" y="54132"/>
                  </a:lnTo>
                  <a:lnTo>
                    <a:pt x="629981" y="44357"/>
                  </a:lnTo>
                  <a:lnTo>
                    <a:pt x="613835" y="37190"/>
                  </a:lnTo>
                  <a:lnTo>
                    <a:pt x="595935" y="31183"/>
                  </a:lnTo>
                  <a:lnTo>
                    <a:pt x="577536" y="26537"/>
                  </a:lnTo>
                  <a:lnTo>
                    <a:pt x="560893" y="24473"/>
                  </a:lnTo>
                  <a:lnTo>
                    <a:pt x="545029" y="25813"/>
                  </a:lnTo>
                  <a:lnTo>
                    <a:pt x="537243" y="27356"/>
                  </a:lnTo>
                  <a:lnTo>
                    <a:pt x="519560" y="35843"/>
                  </a:lnTo>
                  <a:lnTo>
                    <a:pt x="501259" y="48082"/>
                  </a:lnTo>
                  <a:lnTo>
                    <a:pt x="484658" y="61988"/>
                  </a:lnTo>
                  <a:lnTo>
                    <a:pt x="465078" y="84097"/>
                  </a:lnTo>
                  <a:lnTo>
                    <a:pt x="451645" y="103677"/>
                  </a:lnTo>
                  <a:lnTo>
                    <a:pt x="437207" y="125644"/>
                  </a:lnTo>
                  <a:lnTo>
                    <a:pt x="407370" y="16760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21" name="SMARTInkAnnotation397"/>
            <p:cNvSpPr/>
            <p:nvPr/>
          </p:nvSpPr>
          <p:spPr>
            <a:xfrm>
              <a:off x="3788694" y="2949398"/>
              <a:ext cx="1060689" cy="997711"/>
            </a:xfrm>
            <a:custGeom>
              <a:avLst/>
              <a:gdLst/>
              <a:ahLst/>
              <a:cxnLst/>
              <a:rect l="0" t="0" r="0" b="0"/>
              <a:pathLst>
                <a:path w="1060689" h="997711">
                  <a:moveTo>
                    <a:pt x="950946" y="266242"/>
                  </a:moveTo>
                  <a:lnTo>
                    <a:pt x="944863" y="238364"/>
                  </a:lnTo>
                  <a:lnTo>
                    <a:pt x="940340" y="225348"/>
                  </a:lnTo>
                  <a:lnTo>
                    <a:pt x="937102" y="220353"/>
                  </a:lnTo>
                  <a:lnTo>
                    <a:pt x="921996" y="203994"/>
                  </a:lnTo>
                  <a:lnTo>
                    <a:pt x="918946" y="199344"/>
                  </a:lnTo>
                  <a:lnTo>
                    <a:pt x="891041" y="172431"/>
                  </a:lnTo>
                  <a:lnTo>
                    <a:pt x="869874" y="143854"/>
                  </a:lnTo>
                  <a:lnTo>
                    <a:pt x="843304" y="118986"/>
                  </a:lnTo>
                  <a:lnTo>
                    <a:pt x="813596" y="90493"/>
                  </a:lnTo>
                  <a:lnTo>
                    <a:pt x="797615" y="76371"/>
                  </a:lnTo>
                  <a:lnTo>
                    <a:pt x="769577" y="58901"/>
                  </a:lnTo>
                  <a:lnTo>
                    <a:pt x="739821" y="43000"/>
                  </a:lnTo>
                  <a:lnTo>
                    <a:pt x="707862" y="28411"/>
                  </a:lnTo>
                  <a:lnTo>
                    <a:pt x="681196" y="21404"/>
                  </a:lnTo>
                  <a:lnTo>
                    <a:pt x="654668" y="15467"/>
                  </a:lnTo>
                  <a:lnTo>
                    <a:pt x="603144" y="4757"/>
                  </a:lnTo>
                  <a:lnTo>
                    <a:pt x="575387" y="1860"/>
                  </a:lnTo>
                  <a:lnTo>
                    <a:pt x="546118" y="572"/>
                  </a:lnTo>
                  <a:lnTo>
                    <a:pt x="516176" y="0"/>
                  </a:lnTo>
                  <a:lnTo>
                    <a:pt x="485934" y="2003"/>
                  </a:lnTo>
                  <a:lnTo>
                    <a:pt x="456407" y="4869"/>
                  </a:lnTo>
                  <a:lnTo>
                    <a:pt x="429173" y="6143"/>
                  </a:lnTo>
                  <a:lnTo>
                    <a:pt x="400700" y="11224"/>
                  </a:lnTo>
                  <a:lnTo>
                    <a:pt x="371959" y="18281"/>
                  </a:lnTo>
                  <a:lnTo>
                    <a:pt x="345074" y="24239"/>
                  </a:lnTo>
                  <a:lnTo>
                    <a:pt x="316756" y="31967"/>
                  </a:lnTo>
                  <a:lnTo>
                    <a:pt x="288084" y="41047"/>
                  </a:lnTo>
                  <a:lnTo>
                    <a:pt x="261229" y="50726"/>
                  </a:lnTo>
                  <a:lnTo>
                    <a:pt x="235183" y="62930"/>
                  </a:lnTo>
                  <a:lnTo>
                    <a:pt x="210342" y="76821"/>
                  </a:lnTo>
                  <a:lnTo>
                    <a:pt x="188013" y="91462"/>
                  </a:lnTo>
                  <a:lnTo>
                    <a:pt x="164543" y="108693"/>
                  </a:lnTo>
                  <a:lnTo>
                    <a:pt x="132044" y="137434"/>
                  </a:lnTo>
                  <a:lnTo>
                    <a:pt x="104071" y="167398"/>
                  </a:lnTo>
                  <a:lnTo>
                    <a:pt x="94262" y="177486"/>
                  </a:lnTo>
                  <a:lnTo>
                    <a:pt x="78849" y="202242"/>
                  </a:lnTo>
                  <a:lnTo>
                    <a:pt x="65507" y="229331"/>
                  </a:lnTo>
                  <a:lnTo>
                    <a:pt x="51111" y="255482"/>
                  </a:lnTo>
                  <a:lnTo>
                    <a:pt x="38504" y="283472"/>
                  </a:lnTo>
                  <a:lnTo>
                    <a:pt x="28102" y="313694"/>
                  </a:lnTo>
                  <a:lnTo>
                    <a:pt x="24144" y="330050"/>
                  </a:lnTo>
                  <a:lnTo>
                    <a:pt x="17487" y="363181"/>
                  </a:lnTo>
                  <a:lnTo>
                    <a:pt x="6315" y="425843"/>
                  </a:lnTo>
                  <a:lnTo>
                    <a:pt x="1944" y="456556"/>
                  </a:lnTo>
                  <a:lnTo>
                    <a:pt x="0" y="487139"/>
                  </a:lnTo>
                  <a:lnTo>
                    <a:pt x="329" y="503253"/>
                  </a:lnTo>
                  <a:lnTo>
                    <a:pt x="1395" y="519923"/>
                  </a:lnTo>
                  <a:lnTo>
                    <a:pt x="2951" y="536962"/>
                  </a:lnTo>
                  <a:lnTo>
                    <a:pt x="4836" y="553402"/>
                  </a:lnTo>
                  <a:lnTo>
                    <a:pt x="9188" y="585215"/>
                  </a:lnTo>
                  <a:lnTo>
                    <a:pt x="16203" y="614030"/>
                  </a:lnTo>
                  <a:lnTo>
                    <a:pt x="29672" y="656310"/>
                  </a:lnTo>
                  <a:lnTo>
                    <a:pt x="41110" y="685139"/>
                  </a:lnTo>
                  <a:lnTo>
                    <a:pt x="57484" y="712063"/>
                  </a:lnTo>
                  <a:lnTo>
                    <a:pt x="73792" y="735882"/>
                  </a:lnTo>
                  <a:lnTo>
                    <a:pt x="90353" y="758604"/>
                  </a:lnTo>
                  <a:lnTo>
                    <a:pt x="109002" y="782814"/>
                  </a:lnTo>
                  <a:lnTo>
                    <a:pt x="128580" y="805427"/>
                  </a:lnTo>
                  <a:lnTo>
                    <a:pt x="149416" y="826766"/>
                  </a:lnTo>
                  <a:lnTo>
                    <a:pt x="172788" y="847540"/>
                  </a:lnTo>
                  <a:lnTo>
                    <a:pt x="197286" y="865803"/>
                  </a:lnTo>
                  <a:lnTo>
                    <a:pt x="222286" y="883234"/>
                  </a:lnTo>
                  <a:lnTo>
                    <a:pt x="247508" y="902270"/>
                  </a:lnTo>
                  <a:lnTo>
                    <a:pt x="275087" y="917503"/>
                  </a:lnTo>
                  <a:lnTo>
                    <a:pt x="303431" y="930764"/>
                  </a:lnTo>
                  <a:lnTo>
                    <a:pt x="330139" y="945125"/>
                  </a:lnTo>
                  <a:lnTo>
                    <a:pt x="358378" y="957717"/>
                  </a:lnTo>
                  <a:lnTo>
                    <a:pt x="387863" y="968958"/>
                  </a:lnTo>
                  <a:lnTo>
                    <a:pt x="417900" y="979598"/>
                  </a:lnTo>
                  <a:lnTo>
                    <a:pt x="448184" y="987714"/>
                  </a:lnTo>
                  <a:lnTo>
                    <a:pt x="478576" y="993296"/>
                  </a:lnTo>
                  <a:lnTo>
                    <a:pt x="509017" y="995777"/>
                  </a:lnTo>
                  <a:lnTo>
                    <a:pt x="539479" y="996880"/>
                  </a:lnTo>
                  <a:lnTo>
                    <a:pt x="596384" y="997587"/>
                  </a:lnTo>
                  <a:lnTo>
                    <a:pt x="635541" y="997710"/>
                  </a:lnTo>
                  <a:lnTo>
                    <a:pt x="661188" y="995481"/>
                  </a:lnTo>
                  <a:lnTo>
                    <a:pt x="685851" y="991668"/>
                  </a:lnTo>
                  <a:lnTo>
                    <a:pt x="743713" y="979849"/>
                  </a:lnTo>
                  <a:lnTo>
                    <a:pt x="766274" y="972585"/>
                  </a:lnTo>
                  <a:lnTo>
                    <a:pt x="798015" y="961233"/>
                  </a:lnTo>
                  <a:lnTo>
                    <a:pt x="818630" y="953587"/>
                  </a:lnTo>
                  <a:lnTo>
                    <a:pt x="849276" y="935002"/>
                  </a:lnTo>
                  <a:lnTo>
                    <a:pt x="879805" y="913408"/>
                  </a:lnTo>
                  <a:lnTo>
                    <a:pt x="910300" y="889230"/>
                  </a:lnTo>
                  <a:lnTo>
                    <a:pt x="930623" y="867681"/>
                  </a:lnTo>
                  <a:lnTo>
                    <a:pt x="948687" y="846251"/>
                  </a:lnTo>
                  <a:lnTo>
                    <a:pt x="965182" y="823744"/>
                  </a:lnTo>
                  <a:lnTo>
                    <a:pt x="980980" y="796807"/>
                  </a:lnTo>
                  <a:lnTo>
                    <a:pt x="996467" y="767901"/>
                  </a:lnTo>
                  <a:lnTo>
                    <a:pt x="1010971" y="738122"/>
                  </a:lnTo>
                  <a:lnTo>
                    <a:pt x="1023062" y="707953"/>
                  </a:lnTo>
                  <a:lnTo>
                    <a:pt x="1034079" y="677611"/>
                  </a:lnTo>
                  <a:lnTo>
                    <a:pt x="1043775" y="647193"/>
                  </a:lnTo>
                  <a:lnTo>
                    <a:pt x="1050906" y="616740"/>
                  </a:lnTo>
                  <a:lnTo>
                    <a:pt x="1056897" y="586273"/>
                  </a:lnTo>
                  <a:lnTo>
                    <a:pt x="1059680" y="571036"/>
                  </a:lnTo>
                  <a:lnTo>
                    <a:pt x="1060688" y="554951"/>
                  </a:lnTo>
                  <a:lnTo>
                    <a:pt x="1060514" y="538301"/>
                  </a:lnTo>
                  <a:lnTo>
                    <a:pt x="1059551" y="521275"/>
                  </a:lnTo>
                  <a:lnTo>
                    <a:pt x="1058063" y="504844"/>
                  </a:lnTo>
                  <a:lnTo>
                    <a:pt x="1056224" y="488810"/>
                  </a:lnTo>
                  <a:lnTo>
                    <a:pt x="1051923" y="457448"/>
                  </a:lnTo>
                  <a:lnTo>
                    <a:pt x="1047189" y="426575"/>
                  </a:lnTo>
                  <a:lnTo>
                    <a:pt x="1040005" y="398179"/>
                  </a:lnTo>
                  <a:lnTo>
                    <a:pt x="1030321" y="370601"/>
                  </a:lnTo>
                  <a:lnTo>
                    <a:pt x="1017550" y="341410"/>
                  </a:lnTo>
                  <a:lnTo>
                    <a:pt x="1003408" y="313761"/>
                  </a:lnTo>
                  <a:lnTo>
                    <a:pt x="987809" y="287361"/>
                  </a:lnTo>
                  <a:lnTo>
                    <a:pt x="969587" y="261517"/>
                  </a:lnTo>
                  <a:lnTo>
                    <a:pt x="950200" y="238178"/>
                  </a:lnTo>
                  <a:lnTo>
                    <a:pt x="930294" y="216516"/>
                  </a:lnTo>
                  <a:lnTo>
                    <a:pt x="900047" y="186127"/>
                  </a:lnTo>
                  <a:lnTo>
                    <a:pt x="868790" y="160659"/>
                  </a:lnTo>
                  <a:lnTo>
                    <a:pt x="845288" y="144810"/>
                  </a:lnTo>
                  <a:lnTo>
                    <a:pt x="812301" y="125652"/>
                  </a:lnTo>
                  <a:lnTo>
                    <a:pt x="781078" y="113296"/>
                  </a:lnTo>
                  <a:lnTo>
                    <a:pt x="754424" y="108318"/>
                  </a:lnTo>
                  <a:lnTo>
                    <a:pt x="738296" y="109411"/>
                  </a:lnTo>
                  <a:lnTo>
                    <a:pt x="712679" y="114787"/>
                  </a:lnTo>
                  <a:lnTo>
                    <a:pt x="681772" y="124189"/>
                  </a:lnTo>
                  <a:lnTo>
                    <a:pt x="660653" y="135723"/>
                  </a:lnTo>
                  <a:lnTo>
                    <a:pt x="648078" y="147273"/>
                  </a:lnTo>
                  <a:lnTo>
                    <a:pt x="630906" y="16718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22" name="SMARTInkAnnotation398"/>
            <p:cNvSpPr/>
            <p:nvPr/>
          </p:nvSpPr>
          <p:spPr>
            <a:xfrm>
              <a:off x="3834724" y="3924300"/>
              <a:ext cx="980983" cy="1039879"/>
            </a:xfrm>
            <a:custGeom>
              <a:avLst/>
              <a:gdLst/>
              <a:ahLst/>
              <a:cxnLst/>
              <a:rect l="0" t="0" r="0" b="0"/>
              <a:pathLst>
                <a:path w="980983" h="1039879">
                  <a:moveTo>
                    <a:pt x="752516" y="441960"/>
                  </a:moveTo>
                  <a:lnTo>
                    <a:pt x="756561" y="437915"/>
                  </a:lnTo>
                  <a:lnTo>
                    <a:pt x="757752" y="435876"/>
                  </a:lnTo>
                  <a:lnTo>
                    <a:pt x="759076" y="431354"/>
                  </a:lnTo>
                  <a:lnTo>
                    <a:pt x="760073" y="400150"/>
                  </a:lnTo>
                  <a:lnTo>
                    <a:pt x="759271" y="379054"/>
                  </a:lnTo>
                  <a:lnTo>
                    <a:pt x="754047" y="352578"/>
                  </a:lnTo>
                  <a:lnTo>
                    <a:pt x="744697" y="322704"/>
                  </a:lnTo>
                  <a:lnTo>
                    <a:pt x="740573" y="310217"/>
                  </a:lnTo>
                  <a:lnTo>
                    <a:pt x="736559" y="288061"/>
                  </a:lnTo>
                  <a:lnTo>
                    <a:pt x="725398" y="261270"/>
                  </a:lnTo>
                  <a:lnTo>
                    <a:pt x="706457" y="229033"/>
                  </a:lnTo>
                  <a:lnTo>
                    <a:pt x="689198" y="203610"/>
                  </a:lnTo>
                  <a:lnTo>
                    <a:pt x="670255" y="176887"/>
                  </a:lnTo>
                  <a:lnTo>
                    <a:pt x="657536" y="160743"/>
                  </a:lnTo>
                  <a:lnTo>
                    <a:pt x="631334" y="137375"/>
                  </a:lnTo>
                  <a:lnTo>
                    <a:pt x="602122" y="114363"/>
                  </a:lnTo>
                  <a:lnTo>
                    <a:pt x="582098" y="99088"/>
                  </a:lnTo>
                  <a:lnTo>
                    <a:pt x="559652" y="86090"/>
                  </a:lnTo>
                  <a:lnTo>
                    <a:pt x="535565" y="74669"/>
                  </a:lnTo>
                  <a:lnTo>
                    <a:pt x="510748" y="63948"/>
                  </a:lnTo>
                  <a:lnTo>
                    <a:pt x="472977" y="48393"/>
                  </a:lnTo>
                  <a:lnTo>
                    <a:pt x="447654" y="40417"/>
                  </a:lnTo>
                  <a:lnTo>
                    <a:pt x="422289" y="34050"/>
                  </a:lnTo>
                  <a:lnTo>
                    <a:pt x="396904" y="28397"/>
                  </a:lnTo>
                  <a:lnTo>
                    <a:pt x="358813" y="20456"/>
                  </a:lnTo>
                  <a:lnTo>
                    <a:pt x="333414" y="17558"/>
                  </a:lnTo>
                  <a:lnTo>
                    <a:pt x="308015" y="16270"/>
                  </a:lnTo>
                  <a:lnTo>
                    <a:pt x="282616" y="15698"/>
                  </a:lnTo>
                  <a:lnTo>
                    <a:pt x="257216" y="17701"/>
                  </a:lnTo>
                  <a:lnTo>
                    <a:pt x="232663" y="21414"/>
                  </a:lnTo>
                  <a:lnTo>
                    <a:pt x="210461" y="25886"/>
                  </a:lnTo>
                  <a:lnTo>
                    <a:pt x="178922" y="33164"/>
                  </a:lnTo>
                  <a:lnTo>
                    <a:pt x="152174" y="44728"/>
                  </a:lnTo>
                  <a:lnTo>
                    <a:pt x="124116" y="58879"/>
                  </a:lnTo>
                  <a:lnTo>
                    <a:pt x="98399" y="73796"/>
                  </a:lnTo>
                  <a:lnTo>
                    <a:pt x="84748" y="86138"/>
                  </a:lnTo>
                  <a:lnTo>
                    <a:pt x="73037" y="100937"/>
                  </a:lnTo>
                  <a:lnTo>
                    <a:pt x="56077" y="128309"/>
                  </a:lnTo>
                  <a:lnTo>
                    <a:pt x="37035" y="157868"/>
                  </a:lnTo>
                  <a:lnTo>
                    <a:pt x="25278" y="188922"/>
                  </a:lnTo>
                  <a:lnTo>
                    <a:pt x="19230" y="212376"/>
                  </a:lnTo>
                  <a:lnTo>
                    <a:pt x="13721" y="239170"/>
                  </a:lnTo>
                  <a:lnTo>
                    <a:pt x="3284" y="297763"/>
                  </a:lnTo>
                  <a:lnTo>
                    <a:pt x="424" y="327918"/>
                  </a:lnTo>
                  <a:lnTo>
                    <a:pt x="0" y="358255"/>
                  </a:lnTo>
                  <a:lnTo>
                    <a:pt x="2633" y="388671"/>
                  </a:lnTo>
                  <a:lnTo>
                    <a:pt x="6626" y="421380"/>
                  </a:lnTo>
                  <a:lnTo>
                    <a:pt x="11222" y="454827"/>
                  </a:lnTo>
                  <a:lnTo>
                    <a:pt x="16088" y="486625"/>
                  </a:lnTo>
                  <a:lnTo>
                    <a:pt x="23331" y="517691"/>
                  </a:lnTo>
                  <a:lnTo>
                    <a:pt x="32194" y="548432"/>
                  </a:lnTo>
                  <a:lnTo>
                    <a:pt x="41777" y="579027"/>
                  </a:lnTo>
                  <a:lnTo>
                    <a:pt x="51681" y="607301"/>
                  </a:lnTo>
                  <a:lnTo>
                    <a:pt x="61727" y="634825"/>
                  </a:lnTo>
                  <a:lnTo>
                    <a:pt x="71837" y="663991"/>
                  </a:lnTo>
                  <a:lnTo>
                    <a:pt x="84232" y="691629"/>
                  </a:lnTo>
                  <a:lnTo>
                    <a:pt x="98208" y="718024"/>
                  </a:lnTo>
                  <a:lnTo>
                    <a:pt x="112886" y="743866"/>
                  </a:lnTo>
                  <a:lnTo>
                    <a:pt x="130134" y="767205"/>
                  </a:lnTo>
                  <a:lnTo>
                    <a:pt x="148242" y="789714"/>
                  </a:lnTo>
                  <a:lnTo>
                    <a:pt x="164756" y="813829"/>
                  </a:lnTo>
                  <a:lnTo>
                    <a:pt x="185078" y="836399"/>
                  </a:lnTo>
                  <a:lnTo>
                    <a:pt x="207375" y="856873"/>
                  </a:lnTo>
                  <a:lnTo>
                    <a:pt x="228573" y="874439"/>
                  </a:lnTo>
                  <a:lnTo>
                    <a:pt x="263593" y="902654"/>
                  </a:lnTo>
                  <a:lnTo>
                    <a:pt x="288272" y="920186"/>
                  </a:lnTo>
                  <a:lnTo>
                    <a:pt x="313352" y="937292"/>
                  </a:lnTo>
                  <a:lnTo>
                    <a:pt x="338610" y="956183"/>
                  </a:lnTo>
                  <a:lnTo>
                    <a:pt x="366204" y="971352"/>
                  </a:lnTo>
                  <a:lnTo>
                    <a:pt x="394555" y="983739"/>
                  </a:lnTo>
                  <a:lnTo>
                    <a:pt x="421267" y="994889"/>
                  </a:lnTo>
                  <a:lnTo>
                    <a:pt x="451766" y="1005488"/>
                  </a:lnTo>
                  <a:lnTo>
                    <a:pt x="468195" y="1010685"/>
                  </a:lnTo>
                  <a:lnTo>
                    <a:pt x="484229" y="1014997"/>
                  </a:lnTo>
                  <a:lnTo>
                    <a:pt x="499998" y="1018718"/>
                  </a:lnTo>
                  <a:lnTo>
                    <a:pt x="557762" y="1030773"/>
                  </a:lnTo>
                  <a:lnTo>
                    <a:pt x="586372" y="1033855"/>
                  </a:lnTo>
                  <a:lnTo>
                    <a:pt x="616021" y="1036071"/>
                  </a:lnTo>
                  <a:lnTo>
                    <a:pt x="646131" y="1039878"/>
                  </a:lnTo>
                  <a:lnTo>
                    <a:pt x="674189" y="1039877"/>
                  </a:lnTo>
                  <a:lnTo>
                    <a:pt x="700770" y="1037901"/>
                  </a:lnTo>
                  <a:lnTo>
                    <a:pt x="726696" y="1037023"/>
                  </a:lnTo>
                  <a:lnTo>
                    <a:pt x="752329" y="1034374"/>
                  </a:lnTo>
                  <a:lnTo>
                    <a:pt x="776986" y="1030375"/>
                  </a:lnTo>
                  <a:lnTo>
                    <a:pt x="799234" y="1025776"/>
                  </a:lnTo>
                  <a:lnTo>
                    <a:pt x="826753" y="1014381"/>
                  </a:lnTo>
                  <a:lnTo>
                    <a:pt x="850994" y="1004326"/>
                  </a:lnTo>
                  <a:lnTo>
                    <a:pt x="864299" y="996418"/>
                  </a:lnTo>
                  <a:lnTo>
                    <a:pt x="890684" y="973499"/>
                  </a:lnTo>
                  <a:lnTo>
                    <a:pt x="908789" y="947904"/>
                  </a:lnTo>
                  <a:lnTo>
                    <a:pt x="920833" y="918871"/>
                  </a:lnTo>
                  <a:lnTo>
                    <a:pt x="926948" y="896632"/>
                  </a:lnTo>
                  <a:lnTo>
                    <a:pt x="933334" y="872636"/>
                  </a:lnTo>
                  <a:lnTo>
                    <a:pt x="941817" y="847861"/>
                  </a:lnTo>
                  <a:lnTo>
                    <a:pt x="948974" y="820480"/>
                  </a:lnTo>
                  <a:lnTo>
                    <a:pt x="954977" y="791378"/>
                  </a:lnTo>
                  <a:lnTo>
                    <a:pt x="963116" y="746434"/>
                  </a:lnTo>
                  <a:lnTo>
                    <a:pt x="976006" y="670518"/>
                  </a:lnTo>
                  <a:lnTo>
                    <a:pt x="978845" y="640061"/>
                  </a:lnTo>
                  <a:lnTo>
                    <a:pt x="980106" y="609591"/>
                  </a:lnTo>
                  <a:lnTo>
                    <a:pt x="980816" y="564724"/>
                  </a:lnTo>
                  <a:lnTo>
                    <a:pt x="980982" y="537444"/>
                  </a:lnTo>
                  <a:lnTo>
                    <a:pt x="976541" y="508951"/>
                  </a:lnTo>
                  <a:lnTo>
                    <a:pt x="969769" y="480200"/>
                  </a:lnTo>
                  <a:lnTo>
                    <a:pt x="958523" y="427250"/>
                  </a:lnTo>
                  <a:lnTo>
                    <a:pt x="952448" y="400708"/>
                  </a:lnTo>
                  <a:lnTo>
                    <a:pt x="944103" y="371979"/>
                  </a:lnTo>
                  <a:lnTo>
                    <a:pt x="932492" y="344535"/>
                  </a:lnTo>
                  <a:lnTo>
                    <a:pt x="919712" y="318227"/>
                  </a:lnTo>
                  <a:lnTo>
                    <a:pt x="908387" y="292423"/>
                  </a:lnTo>
                  <a:lnTo>
                    <a:pt x="895452" y="266843"/>
                  </a:lnTo>
                  <a:lnTo>
                    <a:pt x="881236" y="242210"/>
                  </a:lnTo>
                  <a:lnTo>
                    <a:pt x="851414" y="196544"/>
                  </a:lnTo>
                  <a:lnTo>
                    <a:pt x="836264" y="172866"/>
                  </a:lnTo>
                  <a:lnTo>
                    <a:pt x="813454" y="140496"/>
                  </a:lnTo>
                  <a:lnTo>
                    <a:pt x="789763" y="109456"/>
                  </a:lnTo>
                  <a:lnTo>
                    <a:pt x="761671" y="79657"/>
                  </a:lnTo>
                  <a:lnTo>
                    <a:pt x="732744" y="54364"/>
                  </a:lnTo>
                  <a:lnTo>
                    <a:pt x="706864" y="32477"/>
                  </a:lnTo>
                  <a:lnTo>
                    <a:pt x="678970" y="19030"/>
                  </a:lnTo>
                  <a:lnTo>
                    <a:pt x="662256" y="9587"/>
                  </a:lnTo>
                  <a:lnTo>
                    <a:pt x="644103" y="4261"/>
                  </a:lnTo>
                  <a:lnTo>
                    <a:pt x="617100" y="1263"/>
                  </a:lnTo>
                  <a:lnTo>
                    <a:pt x="590755" y="374"/>
                  </a:lnTo>
                  <a:lnTo>
                    <a:pt x="47057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423" name="SMARTInkAnnotation399"/>
            <p:cNvSpPr/>
            <p:nvPr/>
          </p:nvSpPr>
          <p:spPr>
            <a:xfrm>
              <a:off x="3406140" y="6111240"/>
              <a:ext cx="380610" cy="320012"/>
            </a:xfrm>
            <a:custGeom>
              <a:avLst/>
              <a:gdLst/>
              <a:ahLst/>
              <a:cxnLst/>
              <a:rect l="0" t="0" r="0" b="0"/>
              <a:pathLst>
                <a:path w="380610" h="320012">
                  <a:moveTo>
                    <a:pt x="0" y="0"/>
                  </a:moveTo>
                  <a:lnTo>
                    <a:pt x="58061" y="0"/>
                  </a:lnTo>
                  <a:lnTo>
                    <a:pt x="65800" y="847"/>
                  </a:lnTo>
                  <a:lnTo>
                    <a:pt x="72654" y="2258"/>
                  </a:lnTo>
                  <a:lnTo>
                    <a:pt x="78915" y="4045"/>
                  </a:lnTo>
                  <a:lnTo>
                    <a:pt x="92647" y="8289"/>
                  </a:lnTo>
                  <a:lnTo>
                    <a:pt x="99864" y="10606"/>
                  </a:lnTo>
                  <a:lnTo>
                    <a:pt x="106370" y="12998"/>
                  </a:lnTo>
                  <a:lnTo>
                    <a:pt x="118113" y="17912"/>
                  </a:lnTo>
                  <a:lnTo>
                    <a:pt x="128977" y="25176"/>
                  </a:lnTo>
                  <a:lnTo>
                    <a:pt x="138603" y="34050"/>
                  </a:lnTo>
                  <a:lnTo>
                    <a:pt x="145704" y="43637"/>
                  </a:lnTo>
                  <a:lnTo>
                    <a:pt x="147089" y="48565"/>
                  </a:lnTo>
                  <a:lnTo>
                    <a:pt x="147166" y="53543"/>
                  </a:lnTo>
                  <a:lnTo>
                    <a:pt x="146371" y="58555"/>
                  </a:lnTo>
                  <a:lnTo>
                    <a:pt x="145840" y="64437"/>
                  </a:lnTo>
                  <a:lnTo>
                    <a:pt x="145487" y="70898"/>
                  </a:lnTo>
                  <a:lnTo>
                    <a:pt x="145251" y="77746"/>
                  </a:lnTo>
                  <a:lnTo>
                    <a:pt x="143401" y="84004"/>
                  </a:lnTo>
                  <a:lnTo>
                    <a:pt x="140474" y="89869"/>
                  </a:lnTo>
                  <a:lnTo>
                    <a:pt x="136829" y="95473"/>
                  </a:lnTo>
                  <a:lnTo>
                    <a:pt x="133552" y="101749"/>
                  </a:lnTo>
                  <a:lnTo>
                    <a:pt x="130522" y="108472"/>
                  </a:lnTo>
                  <a:lnTo>
                    <a:pt x="127655" y="115495"/>
                  </a:lnTo>
                  <a:lnTo>
                    <a:pt x="124896" y="122716"/>
                  </a:lnTo>
                  <a:lnTo>
                    <a:pt x="119574" y="137514"/>
                  </a:lnTo>
                  <a:lnTo>
                    <a:pt x="116969" y="144169"/>
                  </a:lnTo>
                  <a:lnTo>
                    <a:pt x="114387" y="150300"/>
                  </a:lnTo>
                  <a:lnTo>
                    <a:pt x="111818" y="156080"/>
                  </a:lnTo>
                  <a:lnTo>
                    <a:pt x="109259" y="162473"/>
                  </a:lnTo>
                  <a:lnTo>
                    <a:pt x="104157" y="176350"/>
                  </a:lnTo>
                  <a:lnTo>
                    <a:pt x="102458" y="182760"/>
                  </a:lnTo>
                  <a:lnTo>
                    <a:pt x="101325" y="188727"/>
                  </a:lnTo>
                  <a:lnTo>
                    <a:pt x="100570" y="194398"/>
                  </a:lnTo>
                  <a:lnTo>
                    <a:pt x="99220" y="199872"/>
                  </a:lnTo>
                  <a:lnTo>
                    <a:pt x="97473" y="205214"/>
                  </a:lnTo>
                  <a:lnTo>
                    <a:pt x="95462" y="210469"/>
                  </a:lnTo>
                  <a:lnTo>
                    <a:pt x="93275" y="215666"/>
                  </a:lnTo>
                  <a:lnTo>
                    <a:pt x="90970" y="220824"/>
                  </a:lnTo>
                  <a:lnTo>
                    <a:pt x="88587" y="225956"/>
                  </a:lnTo>
                  <a:lnTo>
                    <a:pt x="86998" y="231071"/>
                  </a:lnTo>
                  <a:lnTo>
                    <a:pt x="85939" y="236173"/>
                  </a:lnTo>
                  <a:lnTo>
                    <a:pt x="84761" y="245513"/>
                  </a:lnTo>
                  <a:lnTo>
                    <a:pt x="84239" y="252486"/>
                  </a:lnTo>
                  <a:lnTo>
                    <a:pt x="84006" y="260664"/>
                  </a:lnTo>
                  <a:lnTo>
                    <a:pt x="83831" y="284127"/>
                  </a:lnTo>
                  <a:lnTo>
                    <a:pt x="84674" y="286784"/>
                  </a:lnTo>
                  <a:lnTo>
                    <a:pt x="87868" y="291995"/>
                  </a:lnTo>
                  <a:lnTo>
                    <a:pt x="94427" y="299689"/>
                  </a:lnTo>
                  <a:lnTo>
                    <a:pt x="101732" y="307331"/>
                  </a:lnTo>
                  <a:lnTo>
                    <a:pt x="104228" y="309027"/>
                  </a:lnTo>
                  <a:lnTo>
                    <a:pt x="109259" y="310912"/>
                  </a:lnTo>
                  <a:lnTo>
                    <a:pt x="120897" y="311973"/>
                  </a:lnTo>
                  <a:lnTo>
                    <a:pt x="124625" y="312968"/>
                  </a:lnTo>
                  <a:lnTo>
                    <a:pt x="134763" y="317568"/>
                  </a:lnTo>
                  <a:lnTo>
                    <a:pt x="143432" y="318942"/>
                  </a:lnTo>
                  <a:lnTo>
                    <a:pt x="152930" y="319552"/>
                  </a:lnTo>
                  <a:lnTo>
                    <a:pt x="162796" y="319823"/>
                  </a:lnTo>
                  <a:lnTo>
                    <a:pt x="192036" y="320011"/>
                  </a:lnTo>
                  <a:lnTo>
                    <a:pt x="198297" y="319174"/>
                  </a:lnTo>
                  <a:lnTo>
                    <a:pt x="209770" y="315986"/>
                  </a:lnTo>
                  <a:lnTo>
                    <a:pt x="216047" y="314797"/>
                  </a:lnTo>
                  <a:lnTo>
                    <a:pt x="222771" y="314005"/>
                  </a:lnTo>
                  <a:lnTo>
                    <a:pt x="229794" y="313476"/>
                  </a:lnTo>
                  <a:lnTo>
                    <a:pt x="237016" y="312278"/>
                  </a:lnTo>
                  <a:lnTo>
                    <a:pt x="244371" y="310632"/>
                  </a:lnTo>
                  <a:lnTo>
                    <a:pt x="251814" y="308688"/>
                  </a:lnTo>
                  <a:lnTo>
                    <a:pt x="259316" y="306545"/>
                  </a:lnTo>
                  <a:lnTo>
                    <a:pt x="274425" y="301907"/>
                  </a:lnTo>
                  <a:lnTo>
                    <a:pt x="297211" y="294535"/>
                  </a:lnTo>
                  <a:lnTo>
                    <a:pt x="304821" y="292876"/>
                  </a:lnTo>
                  <a:lnTo>
                    <a:pt x="312434" y="291771"/>
                  </a:lnTo>
                  <a:lnTo>
                    <a:pt x="325973" y="290542"/>
                  </a:lnTo>
                  <a:lnTo>
                    <a:pt x="334813" y="289997"/>
                  </a:lnTo>
                  <a:lnTo>
                    <a:pt x="343821" y="287496"/>
                  </a:lnTo>
                  <a:lnTo>
                    <a:pt x="353470" y="283562"/>
                  </a:lnTo>
                  <a:lnTo>
                    <a:pt x="370424" y="275705"/>
                  </a:lnTo>
                  <a:lnTo>
                    <a:pt x="380609" y="267050"/>
                  </a:lnTo>
                  <a:lnTo>
                    <a:pt x="373380" y="2590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Annotation400"/>
            <p:cNvSpPr/>
            <p:nvPr/>
          </p:nvSpPr>
          <p:spPr>
            <a:xfrm>
              <a:off x="3665602" y="6248400"/>
              <a:ext cx="60579" cy="350521"/>
            </a:xfrm>
            <a:custGeom>
              <a:avLst/>
              <a:gdLst/>
              <a:ahLst/>
              <a:cxnLst/>
              <a:rect l="0" t="0" r="0" b="0"/>
              <a:pathLst>
                <a:path w="60579" h="350521">
                  <a:moveTo>
                    <a:pt x="60578" y="0"/>
                  </a:moveTo>
                  <a:lnTo>
                    <a:pt x="36850" y="0"/>
                  </a:lnTo>
                  <a:lnTo>
                    <a:pt x="33753" y="846"/>
                  </a:lnTo>
                  <a:lnTo>
                    <a:pt x="30841" y="2257"/>
                  </a:lnTo>
                  <a:lnTo>
                    <a:pt x="28053" y="4044"/>
                  </a:lnTo>
                  <a:lnTo>
                    <a:pt x="24501" y="5237"/>
                  </a:lnTo>
                  <a:lnTo>
                    <a:pt x="20440" y="6031"/>
                  </a:lnTo>
                  <a:lnTo>
                    <a:pt x="16039" y="6560"/>
                  </a:lnTo>
                  <a:lnTo>
                    <a:pt x="13105" y="7760"/>
                  </a:lnTo>
                  <a:lnTo>
                    <a:pt x="11150" y="9407"/>
                  </a:lnTo>
                  <a:lnTo>
                    <a:pt x="9846" y="11351"/>
                  </a:lnTo>
                  <a:lnTo>
                    <a:pt x="8130" y="13495"/>
                  </a:lnTo>
                  <a:lnTo>
                    <a:pt x="6139" y="15769"/>
                  </a:lnTo>
                  <a:lnTo>
                    <a:pt x="3965" y="18132"/>
                  </a:lnTo>
                  <a:lnTo>
                    <a:pt x="2517" y="21402"/>
                  </a:lnTo>
                  <a:lnTo>
                    <a:pt x="906" y="29549"/>
                  </a:lnTo>
                  <a:lnTo>
                    <a:pt x="477" y="34939"/>
                  </a:lnTo>
                  <a:lnTo>
                    <a:pt x="191" y="41073"/>
                  </a:lnTo>
                  <a:lnTo>
                    <a:pt x="0" y="47702"/>
                  </a:lnTo>
                  <a:lnTo>
                    <a:pt x="719" y="54661"/>
                  </a:lnTo>
                  <a:lnTo>
                    <a:pt x="2046" y="61841"/>
                  </a:lnTo>
                  <a:lnTo>
                    <a:pt x="3776" y="69167"/>
                  </a:lnTo>
                  <a:lnTo>
                    <a:pt x="4930" y="76592"/>
                  </a:lnTo>
                  <a:lnTo>
                    <a:pt x="5699" y="84081"/>
                  </a:lnTo>
                  <a:lnTo>
                    <a:pt x="6212" y="91614"/>
                  </a:lnTo>
                  <a:lnTo>
                    <a:pt x="6782" y="104499"/>
                  </a:lnTo>
                  <a:lnTo>
                    <a:pt x="7103" y="121274"/>
                  </a:lnTo>
                  <a:lnTo>
                    <a:pt x="7147" y="126569"/>
                  </a:lnTo>
                  <a:lnTo>
                    <a:pt x="8024" y="132640"/>
                  </a:lnTo>
                  <a:lnTo>
                    <a:pt x="9455" y="139227"/>
                  </a:lnTo>
                  <a:lnTo>
                    <a:pt x="11256" y="146158"/>
                  </a:lnTo>
                  <a:lnTo>
                    <a:pt x="12457" y="152471"/>
                  </a:lnTo>
                  <a:lnTo>
                    <a:pt x="13257" y="158374"/>
                  </a:lnTo>
                  <a:lnTo>
                    <a:pt x="13790" y="164003"/>
                  </a:lnTo>
                  <a:lnTo>
                    <a:pt x="14383" y="174773"/>
                  </a:lnTo>
                  <a:lnTo>
                    <a:pt x="14541" y="180015"/>
                  </a:lnTo>
                  <a:lnTo>
                    <a:pt x="15493" y="186050"/>
                  </a:lnTo>
                  <a:lnTo>
                    <a:pt x="16975" y="192613"/>
                  </a:lnTo>
                  <a:lnTo>
                    <a:pt x="18809" y="199529"/>
                  </a:lnTo>
                  <a:lnTo>
                    <a:pt x="23105" y="213987"/>
                  </a:lnTo>
                  <a:lnTo>
                    <a:pt x="25436" y="221398"/>
                  </a:lnTo>
                  <a:lnTo>
                    <a:pt x="26990" y="228032"/>
                  </a:lnTo>
                  <a:lnTo>
                    <a:pt x="28026" y="234148"/>
                  </a:lnTo>
                  <a:lnTo>
                    <a:pt x="28717" y="239919"/>
                  </a:lnTo>
                  <a:lnTo>
                    <a:pt x="29176" y="246306"/>
                  </a:lnTo>
                  <a:lnTo>
                    <a:pt x="29484" y="253104"/>
                  </a:lnTo>
                  <a:lnTo>
                    <a:pt x="29916" y="272550"/>
                  </a:lnTo>
                  <a:lnTo>
                    <a:pt x="30098" y="3505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Unequal Pipeline Stages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057400" y="14896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3829372" y="154711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533401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6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7"/>
            </p:custDataLst>
          </p:nvPr>
        </p:nvSpPr>
        <p:spPr>
          <a:xfrm>
            <a:off x="533400" y="1437620"/>
            <a:ext cx="381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8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9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" name="Rectangle 203"/>
          <p:cNvSpPr/>
          <p:nvPr>
            <p:custDataLst>
              <p:tags r:id="rId21"/>
            </p:custDataLst>
          </p:nvPr>
        </p:nvSpPr>
        <p:spPr>
          <a:xfrm>
            <a:off x="14478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>
            <p:custDataLst>
              <p:tags r:id="rId22"/>
            </p:custDataLst>
          </p:nvPr>
        </p:nvSpPr>
        <p:spPr>
          <a:xfrm>
            <a:off x="990600" y="1437620"/>
            <a:ext cx="8382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3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429000" y="23278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" name="Picture 8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990601" y="2311471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" name="Rectangle 225"/>
          <p:cNvSpPr/>
          <p:nvPr>
            <p:custDataLst>
              <p:tags r:id="rId25"/>
            </p:custDataLst>
          </p:nvPr>
        </p:nvSpPr>
        <p:spPr>
          <a:xfrm>
            <a:off x="990600" y="22860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>
            <p:custDataLst>
              <p:tags r:id="rId26"/>
            </p:custDataLst>
          </p:nvPr>
        </p:nvSpPr>
        <p:spPr>
          <a:xfrm>
            <a:off x="3276600" y="22860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9" name="Picture 9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1981200" y="240546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" name="Rectangle 229"/>
          <p:cNvSpPr/>
          <p:nvPr>
            <p:custDataLst>
              <p:tags r:id="rId28"/>
            </p:custDataLst>
          </p:nvPr>
        </p:nvSpPr>
        <p:spPr>
          <a:xfrm>
            <a:off x="1905000" y="22860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1" name="Rectangle 230"/>
          <p:cNvSpPr/>
          <p:nvPr>
            <p:custDataLst>
              <p:tags r:id="rId29"/>
            </p:custDataLst>
          </p:nvPr>
        </p:nvSpPr>
        <p:spPr>
          <a:xfrm>
            <a:off x="28194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2" name="Rectangle 231"/>
          <p:cNvSpPr/>
          <p:nvPr>
            <p:custDataLst>
              <p:tags r:id="rId30"/>
            </p:custDataLst>
          </p:nvPr>
        </p:nvSpPr>
        <p:spPr>
          <a:xfrm>
            <a:off x="46482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3" name="Rectangle 232"/>
          <p:cNvSpPr/>
          <p:nvPr>
            <p:custDataLst>
              <p:tags r:id="rId31"/>
            </p:custDataLst>
          </p:nvPr>
        </p:nvSpPr>
        <p:spPr>
          <a:xfrm>
            <a:off x="1905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234" name="Picture 4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4800600" y="31761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447801" y="315277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" name="Rectangle 236"/>
          <p:cNvSpPr/>
          <p:nvPr>
            <p:custDataLst>
              <p:tags r:id="rId34"/>
            </p:custDataLst>
          </p:nvPr>
        </p:nvSpPr>
        <p:spPr>
          <a:xfrm>
            <a:off x="1447800" y="31242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>
            <p:custDataLst>
              <p:tags r:id="rId35"/>
            </p:custDataLst>
          </p:nvPr>
        </p:nvSpPr>
        <p:spPr>
          <a:xfrm>
            <a:off x="4648200" y="31242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40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2895600" y="32004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" name="Rectangle 240"/>
          <p:cNvSpPr/>
          <p:nvPr>
            <p:custDataLst>
              <p:tags r:id="rId37"/>
            </p:custDataLst>
          </p:nvPr>
        </p:nvSpPr>
        <p:spPr>
          <a:xfrm>
            <a:off x="2819400" y="31242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>
            <p:custDataLst>
              <p:tags r:id="rId38"/>
            </p:custDataLst>
          </p:nvPr>
        </p:nvSpPr>
        <p:spPr>
          <a:xfrm>
            <a:off x="3733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>
            <p:custDataLst>
              <p:tags r:id="rId39"/>
            </p:custDataLst>
          </p:nvPr>
        </p:nvSpPr>
        <p:spPr>
          <a:xfrm>
            <a:off x="6019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>
            <p:custDataLst>
              <p:tags r:id="rId40"/>
            </p:custDataLst>
          </p:nvPr>
        </p:nvSpPr>
        <p:spPr>
          <a:xfrm>
            <a:off x="6477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>
            <p:custDataLst>
              <p:tags r:id="rId41"/>
            </p:custDataLst>
          </p:nvPr>
        </p:nvSpPr>
        <p:spPr>
          <a:xfrm>
            <a:off x="4191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>
            <p:custDataLst>
              <p:tags r:id="rId42"/>
            </p:custDataLst>
          </p:nvPr>
        </p:nvSpPr>
        <p:spPr>
          <a:xfrm>
            <a:off x="23622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43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44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5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6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7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6572572" y="242857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59"/>
          <p:cNvSpPr/>
          <p:nvPr>
            <p:custDataLst>
              <p:tags r:id="rId49"/>
            </p:custDataLst>
          </p:nvPr>
        </p:nvSpPr>
        <p:spPr>
          <a:xfrm>
            <a:off x="6019800" y="2286000"/>
            <a:ext cx="26670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>
            <p:custDataLst>
              <p:tags r:id="rId50"/>
            </p:custDataLst>
          </p:nvPr>
        </p:nvSpPr>
        <p:spPr>
          <a:xfrm>
            <a:off x="51054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>
            <p:custDataLst>
              <p:tags r:id="rId51"/>
            </p:custDataLst>
          </p:nvPr>
        </p:nvSpPr>
        <p:spPr>
          <a:xfrm>
            <a:off x="55626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52"/>
            </p:custDataLst>
          </p:nvPr>
        </p:nvSpPr>
        <p:spPr>
          <a:xfrm>
            <a:off x="69342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>
            <p:custDataLst>
              <p:tags r:id="rId53"/>
            </p:custDataLst>
          </p:nvPr>
        </p:nvSpPr>
        <p:spPr>
          <a:xfrm>
            <a:off x="73914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54"/>
            </p:custDataLst>
          </p:nvPr>
        </p:nvSpPr>
        <p:spPr>
          <a:xfrm>
            <a:off x="78486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>
            <p:custDataLst>
              <p:tags r:id="rId55"/>
            </p:custDataLst>
          </p:nvPr>
        </p:nvSpPr>
        <p:spPr>
          <a:xfrm>
            <a:off x="8305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56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12" name="TextBox 11"/>
          <p:cNvSpPr txBox="1"/>
          <p:nvPr>
            <p:custDataLst>
              <p:tags r:id="rId57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13" name="TextBox 12"/>
          <p:cNvSpPr txBox="1"/>
          <p:nvPr>
            <p:custDataLst>
              <p:tags r:id="rId58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14" name="TextBox 13"/>
          <p:cNvSpPr txBox="1"/>
          <p:nvPr>
            <p:custDataLst>
              <p:tags r:id="rId59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89" name="Rectangle 88"/>
          <p:cNvSpPr/>
          <p:nvPr>
            <p:custDataLst>
              <p:tags r:id="rId60"/>
            </p:custDataLst>
          </p:nvPr>
        </p:nvSpPr>
        <p:spPr>
          <a:xfrm>
            <a:off x="23622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172200" y="40143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905001" y="399097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63"/>
            </p:custDataLst>
          </p:nvPr>
        </p:nvSpPr>
        <p:spPr>
          <a:xfrm>
            <a:off x="1905000" y="39624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4"/>
            </p:custDataLst>
          </p:nvPr>
        </p:nvSpPr>
        <p:spPr>
          <a:xfrm>
            <a:off x="6019800" y="39624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4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810000" y="4038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66"/>
            </p:custDataLst>
          </p:nvPr>
        </p:nvSpPr>
        <p:spPr>
          <a:xfrm>
            <a:off x="3733800" y="39624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67"/>
            </p:custDataLst>
          </p:nvPr>
        </p:nvSpPr>
        <p:spPr>
          <a:xfrm>
            <a:off x="3276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68"/>
            </p:custDataLst>
          </p:nvPr>
        </p:nvSpPr>
        <p:spPr>
          <a:xfrm>
            <a:off x="7391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69"/>
            </p:custDataLst>
          </p:nvPr>
        </p:nvSpPr>
        <p:spPr>
          <a:xfrm>
            <a:off x="7848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>
            <p:custDataLst>
              <p:tags r:id="rId70"/>
            </p:custDataLst>
          </p:nvPr>
        </p:nvSpPr>
        <p:spPr>
          <a:xfrm>
            <a:off x="46482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>
            <p:custDataLst>
              <p:tags r:id="rId71"/>
            </p:custDataLst>
          </p:nvPr>
        </p:nvSpPr>
        <p:spPr>
          <a:xfrm>
            <a:off x="2819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>
            <p:custDataLst>
              <p:tags r:id="rId72"/>
            </p:custDataLst>
          </p:nvPr>
        </p:nvSpPr>
        <p:spPr>
          <a:xfrm>
            <a:off x="83058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73"/>
            </p:custDataLst>
          </p:nvPr>
        </p:nvSpPr>
        <p:spPr>
          <a:xfrm>
            <a:off x="5105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74"/>
            </p:custDataLst>
          </p:nvPr>
        </p:nvSpPr>
        <p:spPr>
          <a:xfrm>
            <a:off x="5562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>
            <p:custDataLst>
              <p:tags r:id="rId75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3" name="SMARTInkAnnotation242"/>
          <p:cNvSpPr/>
          <p:nvPr/>
        </p:nvSpPr>
        <p:spPr>
          <a:xfrm>
            <a:off x="2453640" y="4857516"/>
            <a:ext cx="220981" cy="415517"/>
          </a:xfrm>
          <a:custGeom>
            <a:avLst/>
            <a:gdLst/>
            <a:ahLst/>
            <a:cxnLst/>
            <a:rect l="0" t="0" r="0" b="0"/>
            <a:pathLst>
              <a:path w="220981" h="415517">
                <a:moveTo>
                  <a:pt x="15240" y="4045"/>
                </a:moveTo>
                <a:lnTo>
                  <a:pt x="15240" y="0"/>
                </a:lnTo>
                <a:lnTo>
                  <a:pt x="16086" y="501"/>
                </a:lnTo>
                <a:lnTo>
                  <a:pt x="22767" y="11506"/>
                </a:lnTo>
                <a:lnTo>
                  <a:pt x="22857" y="18966"/>
                </a:lnTo>
                <a:lnTo>
                  <a:pt x="16299" y="25817"/>
                </a:lnTo>
                <a:lnTo>
                  <a:pt x="15711" y="28678"/>
                </a:lnTo>
                <a:lnTo>
                  <a:pt x="15333" y="37415"/>
                </a:lnTo>
                <a:lnTo>
                  <a:pt x="11223" y="48833"/>
                </a:lnTo>
                <a:lnTo>
                  <a:pt x="8688" y="58896"/>
                </a:lnTo>
                <a:lnTo>
                  <a:pt x="7937" y="71285"/>
                </a:lnTo>
                <a:lnTo>
                  <a:pt x="7713" y="85680"/>
                </a:lnTo>
                <a:lnTo>
                  <a:pt x="5404" y="95643"/>
                </a:lnTo>
                <a:lnTo>
                  <a:pt x="2402" y="105715"/>
                </a:lnTo>
                <a:lnTo>
                  <a:pt x="1067" y="115836"/>
                </a:lnTo>
                <a:lnTo>
                  <a:pt x="475" y="125978"/>
                </a:lnTo>
                <a:lnTo>
                  <a:pt x="211" y="136977"/>
                </a:lnTo>
                <a:lnTo>
                  <a:pt x="0" y="259496"/>
                </a:lnTo>
                <a:lnTo>
                  <a:pt x="2257" y="270261"/>
                </a:lnTo>
                <a:lnTo>
                  <a:pt x="5237" y="279843"/>
                </a:lnTo>
                <a:lnTo>
                  <a:pt x="6914" y="290845"/>
                </a:lnTo>
                <a:lnTo>
                  <a:pt x="7306" y="299716"/>
                </a:lnTo>
                <a:lnTo>
                  <a:pt x="7527" y="314230"/>
                </a:lnTo>
                <a:lnTo>
                  <a:pt x="7620" y="407553"/>
                </a:lnTo>
                <a:lnTo>
                  <a:pt x="14181" y="407874"/>
                </a:lnTo>
                <a:lnTo>
                  <a:pt x="20267" y="413136"/>
                </a:lnTo>
                <a:lnTo>
                  <a:pt x="21708" y="414463"/>
                </a:lnTo>
                <a:lnTo>
                  <a:pt x="24606" y="415053"/>
                </a:lnTo>
                <a:lnTo>
                  <a:pt x="30553" y="415463"/>
                </a:lnTo>
                <a:lnTo>
                  <a:pt x="40984" y="415516"/>
                </a:lnTo>
                <a:lnTo>
                  <a:pt x="43409" y="414673"/>
                </a:lnTo>
                <a:lnTo>
                  <a:pt x="48362" y="411477"/>
                </a:lnTo>
                <a:lnTo>
                  <a:pt x="53386" y="409493"/>
                </a:lnTo>
                <a:lnTo>
                  <a:pt x="58440" y="408610"/>
                </a:lnTo>
                <a:lnTo>
                  <a:pt x="63509" y="408218"/>
                </a:lnTo>
                <a:lnTo>
                  <a:pt x="68585" y="408044"/>
                </a:lnTo>
                <a:lnTo>
                  <a:pt x="78741" y="407932"/>
                </a:lnTo>
                <a:lnTo>
                  <a:pt x="81281" y="407076"/>
                </a:lnTo>
                <a:lnTo>
                  <a:pt x="86361" y="403868"/>
                </a:lnTo>
                <a:lnTo>
                  <a:pt x="91440" y="401877"/>
                </a:lnTo>
                <a:lnTo>
                  <a:pt x="97367" y="400992"/>
                </a:lnTo>
                <a:lnTo>
                  <a:pt x="101318" y="400756"/>
                </a:lnTo>
                <a:lnTo>
                  <a:pt x="109377" y="400495"/>
                </a:lnTo>
                <a:lnTo>
                  <a:pt x="115781" y="400378"/>
                </a:lnTo>
                <a:lnTo>
                  <a:pt x="118674" y="399500"/>
                </a:lnTo>
                <a:lnTo>
                  <a:pt x="124146" y="396267"/>
                </a:lnTo>
                <a:lnTo>
                  <a:pt x="127638" y="395066"/>
                </a:lnTo>
                <a:lnTo>
                  <a:pt x="131658" y="394266"/>
                </a:lnTo>
                <a:lnTo>
                  <a:pt x="136033" y="393732"/>
                </a:lnTo>
                <a:lnTo>
                  <a:pt x="139795" y="393377"/>
                </a:lnTo>
                <a:lnTo>
                  <a:pt x="146234" y="392981"/>
                </a:lnTo>
                <a:lnTo>
                  <a:pt x="151918" y="392805"/>
                </a:lnTo>
                <a:lnTo>
                  <a:pt x="165037" y="392683"/>
                </a:lnTo>
                <a:lnTo>
                  <a:pt x="208594" y="392665"/>
                </a:lnTo>
                <a:lnTo>
                  <a:pt x="210183" y="391818"/>
                </a:lnTo>
                <a:lnTo>
                  <a:pt x="211242" y="390407"/>
                </a:lnTo>
                <a:lnTo>
                  <a:pt x="213236" y="385359"/>
                </a:lnTo>
                <a:lnTo>
                  <a:pt x="213323" y="381093"/>
                </a:lnTo>
                <a:lnTo>
                  <a:pt x="214183" y="379023"/>
                </a:lnTo>
                <a:lnTo>
                  <a:pt x="218590" y="372066"/>
                </a:lnTo>
                <a:lnTo>
                  <a:pt x="220980" y="36218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243"/>
          <p:cNvSpPr/>
          <p:nvPr/>
        </p:nvSpPr>
        <p:spPr>
          <a:xfrm>
            <a:off x="2674620" y="4801973"/>
            <a:ext cx="15241" cy="410096"/>
          </a:xfrm>
          <a:custGeom>
            <a:avLst/>
            <a:gdLst/>
            <a:ahLst/>
            <a:cxnLst/>
            <a:rect l="0" t="0" r="0" b="0"/>
            <a:pathLst>
              <a:path w="15241" h="410096">
                <a:moveTo>
                  <a:pt x="15240" y="13867"/>
                </a:moveTo>
                <a:lnTo>
                  <a:pt x="11195" y="9822"/>
                </a:lnTo>
                <a:lnTo>
                  <a:pt x="10003" y="7784"/>
                </a:lnTo>
                <a:lnTo>
                  <a:pt x="9209" y="5579"/>
                </a:lnTo>
                <a:lnTo>
                  <a:pt x="7934" y="0"/>
                </a:lnTo>
                <a:lnTo>
                  <a:pt x="6983" y="389"/>
                </a:lnTo>
                <a:lnTo>
                  <a:pt x="5502" y="1495"/>
                </a:lnTo>
                <a:lnTo>
                  <a:pt x="1087" y="5309"/>
                </a:lnTo>
                <a:lnTo>
                  <a:pt x="725" y="6468"/>
                </a:lnTo>
                <a:lnTo>
                  <a:pt x="322" y="10014"/>
                </a:lnTo>
                <a:lnTo>
                  <a:pt x="1061" y="12145"/>
                </a:lnTo>
                <a:lnTo>
                  <a:pt x="2401" y="14412"/>
                </a:lnTo>
                <a:lnTo>
                  <a:pt x="4141" y="16771"/>
                </a:lnTo>
                <a:lnTo>
                  <a:pt x="5300" y="19190"/>
                </a:lnTo>
                <a:lnTo>
                  <a:pt x="6074" y="21649"/>
                </a:lnTo>
                <a:lnTo>
                  <a:pt x="6589" y="24135"/>
                </a:lnTo>
                <a:lnTo>
                  <a:pt x="6933" y="26639"/>
                </a:lnTo>
                <a:lnTo>
                  <a:pt x="7315" y="31679"/>
                </a:lnTo>
                <a:lnTo>
                  <a:pt x="7530" y="43322"/>
                </a:lnTo>
                <a:lnTo>
                  <a:pt x="7620" y="162254"/>
                </a:lnTo>
                <a:lnTo>
                  <a:pt x="6774" y="168672"/>
                </a:lnTo>
                <a:lnTo>
                  <a:pt x="5363" y="175490"/>
                </a:lnTo>
                <a:lnTo>
                  <a:pt x="3575" y="182576"/>
                </a:lnTo>
                <a:lnTo>
                  <a:pt x="2383" y="189839"/>
                </a:lnTo>
                <a:lnTo>
                  <a:pt x="1589" y="197222"/>
                </a:lnTo>
                <a:lnTo>
                  <a:pt x="1059" y="204684"/>
                </a:lnTo>
                <a:lnTo>
                  <a:pt x="706" y="212198"/>
                </a:lnTo>
                <a:lnTo>
                  <a:pt x="314" y="227320"/>
                </a:lnTo>
                <a:lnTo>
                  <a:pt x="28" y="272955"/>
                </a:lnTo>
                <a:lnTo>
                  <a:pt x="865" y="280573"/>
                </a:lnTo>
                <a:lnTo>
                  <a:pt x="2270" y="288191"/>
                </a:lnTo>
                <a:lnTo>
                  <a:pt x="4054" y="295810"/>
                </a:lnTo>
                <a:lnTo>
                  <a:pt x="5242" y="302582"/>
                </a:lnTo>
                <a:lnTo>
                  <a:pt x="6035" y="308791"/>
                </a:lnTo>
                <a:lnTo>
                  <a:pt x="6564" y="314623"/>
                </a:lnTo>
                <a:lnTo>
                  <a:pt x="6915" y="320204"/>
                </a:lnTo>
                <a:lnTo>
                  <a:pt x="7307" y="330921"/>
                </a:lnTo>
                <a:lnTo>
                  <a:pt x="7558" y="350753"/>
                </a:lnTo>
                <a:lnTo>
                  <a:pt x="7619" y="389433"/>
                </a:lnTo>
                <a:lnTo>
                  <a:pt x="8466" y="392091"/>
                </a:lnTo>
                <a:lnTo>
                  <a:pt x="9877" y="394710"/>
                </a:lnTo>
                <a:lnTo>
                  <a:pt x="11665" y="397302"/>
                </a:lnTo>
                <a:lnTo>
                  <a:pt x="12856" y="399878"/>
                </a:lnTo>
                <a:lnTo>
                  <a:pt x="13651" y="402440"/>
                </a:lnTo>
                <a:lnTo>
                  <a:pt x="15212" y="409974"/>
                </a:lnTo>
                <a:lnTo>
                  <a:pt x="14375" y="410019"/>
                </a:lnTo>
                <a:lnTo>
                  <a:pt x="8676" y="410095"/>
                </a:lnTo>
                <a:lnTo>
                  <a:pt x="7478" y="409253"/>
                </a:lnTo>
                <a:lnTo>
                  <a:pt x="5832" y="407844"/>
                </a:lnTo>
                <a:lnTo>
                  <a:pt x="3888" y="406058"/>
                </a:lnTo>
                <a:lnTo>
                  <a:pt x="2592" y="404021"/>
                </a:lnTo>
                <a:lnTo>
                  <a:pt x="1728" y="401817"/>
                </a:lnTo>
                <a:lnTo>
                  <a:pt x="0" y="39486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244"/>
          <p:cNvSpPr/>
          <p:nvPr/>
        </p:nvSpPr>
        <p:spPr>
          <a:xfrm>
            <a:off x="2430807" y="4846320"/>
            <a:ext cx="274294" cy="30481"/>
          </a:xfrm>
          <a:custGeom>
            <a:avLst/>
            <a:gdLst/>
            <a:ahLst/>
            <a:cxnLst/>
            <a:rect l="0" t="0" r="0" b="0"/>
            <a:pathLst>
              <a:path w="274294" h="30481">
                <a:moveTo>
                  <a:pt x="7593" y="0"/>
                </a:moveTo>
                <a:lnTo>
                  <a:pt x="0" y="0"/>
                </a:lnTo>
                <a:lnTo>
                  <a:pt x="17142" y="0"/>
                </a:lnTo>
                <a:lnTo>
                  <a:pt x="20733" y="847"/>
                </a:lnTo>
                <a:lnTo>
                  <a:pt x="24819" y="2258"/>
                </a:lnTo>
                <a:lnTo>
                  <a:pt x="29237" y="4045"/>
                </a:lnTo>
                <a:lnTo>
                  <a:pt x="33876" y="5237"/>
                </a:lnTo>
                <a:lnTo>
                  <a:pt x="38662" y="6031"/>
                </a:lnTo>
                <a:lnTo>
                  <a:pt x="43545" y="6561"/>
                </a:lnTo>
                <a:lnTo>
                  <a:pt x="48495" y="7761"/>
                </a:lnTo>
                <a:lnTo>
                  <a:pt x="53487" y="9408"/>
                </a:lnTo>
                <a:lnTo>
                  <a:pt x="58509" y="11352"/>
                </a:lnTo>
                <a:lnTo>
                  <a:pt x="63551" y="12648"/>
                </a:lnTo>
                <a:lnTo>
                  <a:pt x="68604" y="13512"/>
                </a:lnTo>
                <a:lnTo>
                  <a:pt x="73668" y="14088"/>
                </a:lnTo>
                <a:lnTo>
                  <a:pt x="79583" y="14472"/>
                </a:lnTo>
                <a:lnTo>
                  <a:pt x="86066" y="14728"/>
                </a:lnTo>
                <a:lnTo>
                  <a:pt x="100043" y="15013"/>
                </a:lnTo>
                <a:lnTo>
                  <a:pt x="205716" y="15239"/>
                </a:lnTo>
                <a:lnTo>
                  <a:pt x="212489" y="16086"/>
                </a:lnTo>
                <a:lnTo>
                  <a:pt x="218696" y="17497"/>
                </a:lnTo>
                <a:lnTo>
                  <a:pt x="224529" y="19285"/>
                </a:lnTo>
                <a:lnTo>
                  <a:pt x="230957" y="20476"/>
                </a:lnTo>
                <a:lnTo>
                  <a:pt x="237782" y="21271"/>
                </a:lnTo>
                <a:lnTo>
                  <a:pt x="250446" y="22154"/>
                </a:lnTo>
                <a:lnTo>
                  <a:pt x="258896" y="22546"/>
                </a:lnTo>
                <a:lnTo>
                  <a:pt x="265475" y="22720"/>
                </a:lnTo>
                <a:lnTo>
                  <a:pt x="268414" y="22767"/>
                </a:lnTo>
                <a:lnTo>
                  <a:pt x="270374" y="23645"/>
                </a:lnTo>
                <a:lnTo>
                  <a:pt x="271680" y="25076"/>
                </a:lnTo>
                <a:lnTo>
                  <a:pt x="274293" y="30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251460" y="19431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246"/>
          <p:cNvSpPr/>
          <p:nvPr/>
        </p:nvSpPr>
        <p:spPr>
          <a:xfrm>
            <a:off x="-380999" y="1516707"/>
            <a:ext cx="38100" cy="319714"/>
          </a:xfrm>
          <a:custGeom>
            <a:avLst/>
            <a:gdLst/>
            <a:ahLst/>
            <a:cxnLst/>
            <a:rect l="0" t="0" r="0" b="0"/>
            <a:pathLst>
              <a:path w="38100" h="319714">
                <a:moveTo>
                  <a:pt x="15239" y="30153"/>
                </a:moveTo>
                <a:lnTo>
                  <a:pt x="11194" y="22063"/>
                </a:lnTo>
                <a:lnTo>
                  <a:pt x="10002" y="18833"/>
                </a:lnTo>
                <a:lnTo>
                  <a:pt x="9208" y="15833"/>
                </a:lnTo>
                <a:lnTo>
                  <a:pt x="7933" y="8980"/>
                </a:lnTo>
                <a:lnTo>
                  <a:pt x="6982" y="8418"/>
                </a:lnTo>
                <a:lnTo>
                  <a:pt x="5501" y="8043"/>
                </a:lnTo>
                <a:lnTo>
                  <a:pt x="3667" y="7793"/>
                </a:lnTo>
                <a:lnTo>
                  <a:pt x="2444" y="6780"/>
                </a:lnTo>
                <a:lnTo>
                  <a:pt x="1629" y="5257"/>
                </a:lnTo>
                <a:lnTo>
                  <a:pt x="95" y="0"/>
                </a:lnTo>
                <a:lnTo>
                  <a:pt x="12" y="8005"/>
                </a:lnTo>
                <a:lnTo>
                  <a:pt x="0" y="25115"/>
                </a:lnTo>
                <a:lnTo>
                  <a:pt x="846" y="28487"/>
                </a:lnTo>
                <a:lnTo>
                  <a:pt x="2257" y="32429"/>
                </a:lnTo>
                <a:lnTo>
                  <a:pt x="4044" y="36751"/>
                </a:lnTo>
                <a:lnTo>
                  <a:pt x="5236" y="42171"/>
                </a:lnTo>
                <a:lnTo>
                  <a:pt x="6030" y="48325"/>
                </a:lnTo>
                <a:lnTo>
                  <a:pt x="6560" y="54968"/>
                </a:lnTo>
                <a:lnTo>
                  <a:pt x="7760" y="61090"/>
                </a:lnTo>
                <a:lnTo>
                  <a:pt x="9406" y="66864"/>
                </a:lnTo>
                <a:lnTo>
                  <a:pt x="11351" y="72407"/>
                </a:lnTo>
                <a:lnTo>
                  <a:pt x="12647" y="78642"/>
                </a:lnTo>
                <a:lnTo>
                  <a:pt x="13511" y="85339"/>
                </a:lnTo>
                <a:lnTo>
                  <a:pt x="14087" y="92344"/>
                </a:lnTo>
                <a:lnTo>
                  <a:pt x="15318" y="99553"/>
                </a:lnTo>
                <a:lnTo>
                  <a:pt x="16985" y="106900"/>
                </a:lnTo>
                <a:lnTo>
                  <a:pt x="18943" y="114338"/>
                </a:lnTo>
                <a:lnTo>
                  <a:pt x="20248" y="122683"/>
                </a:lnTo>
                <a:lnTo>
                  <a:pt x="21118" y="131633"/>
                </a:lnTo>
                <a:lnTo>
                  <a:pt x="21699" y="140986"/>
                </a:lnTo>
                <a:lnTo>
                  <a:pt x="22932" y="149762"/>
                </a:lnTo>
                <a:lnTo>
                  <a:pt x="24601" y="158152"/>
                </a:lnTo>
                <a:lnTo>
                  <a:pt x="26560" y="166286"/>
                </a:lnTo>
                <a:lnTo>
                  <a:pt x="27867" y="175095"/>
                </a:lnTo>
                <a:lnTo>
                  <a:pt x="28737" y="184354"/>
                </a:lnTo>
                <a:lnTo>
                  <a:pt x="29318" y="193914"/>
                </a:lnTo>
                <a:lnTo>
                  <a:pt x="30552" y="203673"/>
                </a:lnTo>
                <a:lnTo>
                  <a:pt x="32221" y="213567"/>
                </a:lnTo>
                <a:lnTo>
                  <a:pt x="34180" y="223549"/>
                </a:lnTo>
                <a:lnTo>
                  <a:pt x="35486" y="233590"/>
                </a:lnTo>
                <a:lnTo>
                  <a:pt x="36357" y="243671"/>
                </a:lnTo>
                <a:lnTo>
                  <a:pt x="36938" y="253778"/>
                </a:lnTo>
                <a:lnTo>
                  <a:pt x="37583" y="271782"/>
                </a:lnTo>
                <a:lnTo>
                  <a:pt x="38099" y="31971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247"/>
          <p:cNvSpPr/>
          <p:nvPr/>
        </p:nvSpPr>
        <p:spPr>
          <a:xfrm>
            <a:off x="-464820" y="2362293"/>
            <a:ext cx="327661" cy="409880"/>
          </a:xfrm>
          <a:custGeom>
            <a:avLst/>
            <a:gdLst/>
            <a:ahLst/>
            <a:cxnLst/>
            <a:rect l="0" t="0" r="0" b="0"/>
            <a:pathLst>
              <a:path w="327661" h="409880">
                <a:moveTo>
                  <a:pt x="0" y="7527"/>
                </a:moveTo>
                <a:lnTo>
                  <a:pt x="10606" y="7527"/>
                </a:lnTo>
                <a:lnTo>
                  <a:pt x="17696" y="5269"/>
                </a:lnTo>
                <a:lnTo>
                  <a:pt x="25645" y="2290"/>
                </a:lnTo>
                <a:lnTo>
                  <a:pt x="35727" y="613"/>
                </a:lnTo>
                <a:lnTo>
                  <a:pt x="44383" y="221"/>
                </a:lnTo>
                <a:lnTo>
                  <a:pt x="50686" y="0"/>
                </a:lnTo>
                <a:lnTo>
                  <a:pt x="58934" y="2206"/>
                </a:lnTo>
                <a:lnTo>
                  <a:pt x="71066" y="6009"/>
                </a:lnTo>
                <a:lnTo>
                  <a:pt x="84925" y="10521"/>
                </a:lnTo>
                <a:lnTo>
                  <a:pt x="92177" y="12063"/>
                </a:lnTo>
                <a:lnTo>
                  <a:pt x="99551" y="13091"/>
                </a:lnTo>
                <a:lnTo>
                  <a:pt x="107007" y="13776"/>
                </a:lnTo>
                <a:lnTo>
                  <a:pt x="113671" y="15080"/>
                </a:lnTo>
                <a:lnTo>
                  <a:pt x="119808" y="16796"/>
                </a:lnTo>
                <a:lnTo>
                  <a:pt x="125592" y="18786"/>
                </a:lnTo>
                <a:lnTo>
                  <a:pt x="131988" y="21806"/>
                </a:lnTo>
                <a:lnTo>
                  <a:pt x="138792" y="25513"/>
                </a:lnTo>
                <a:lnTo>
                  <a:pt x="145868" y="29678"/>
                </a:lnTo>
                <a:lnTo>
                  <a:pt x="152279" y="33301"/>
                </a:lnTo>
                <a:lnTo>
                  <a:pt x="163917" y="39584"/>
                </a:lnTo>
                <a:lnTo>
                  <a:pt x="169392" y="43292"/>
                </a:lnTo>
                <a:lnTo>
                  <a:pt x="174734" y="47457"/>
                </a:lnTo>
                <a:lnTo>
                  <a:pt x="184340" y="56600"/>
                </a:lnTo>
                <a:lnTo>
                  <a:pt x="191431" y="66309"/>
                </a:lnTo>
                <a:lnTo>
                  <a:pt x="197405" y="76268"/>
                </a:lnTo>
                <a:lnTo>
                  <a:pt x="200183" y="81294"/>
                </a:lnTo>
                <a:lnTo>
                  <a:pt x="203270" y="93653"/>
                </a:lnTo>
                <a:lnTo>
                  <a:pt x="204094" y="100504"/>
                </a:lnTo>
                <a:lnTo>
                  <a:pt x="202750" y="112632"/>
                </a:lnTo>
                <a:lnTo>
                  <a:pt x="199331" y="124514"/>
                </a:lnTo>
                <a:lnTo>
                  <a:pt x="194989" y="138261"/>
                </a:lnTo>
                <a:lnTo>
                  <a:pt x="190953" y="145483"/>
                </a:lnTo>
                <a:lnTo>
                  <a:pt x="185722" y="152838"/>
                </a:lnTo>
                <a:lnTo>
                  <a:pt x="179695" y="160281"/>
                </a:lnTo>
                <a:lnTo>
                  <a:pt x="173136" y="167783"/>
                </a:lnTo>
                <a:lnTo>
                  <a:pt x="166224" y="175324"/>
                </a:lnTo>
                <a:lnTo>
                  <a:pt x="151771" y="190477"/>
                </a:lnTo>
                <a:lnTo>
                  <a:pt x="136880" y="205678"/>
                </a:lnTo>
                <a:lnTo>
                  <a:pt x="130200" y="213288"/>
                </a:lnTo>
                <a:lnTo>
                  <a:pt x="124054" y="220901"/>
                </a:lnTo>
                <a:lnTo>
                  <a:pt x="118262" y="228516"/>
                </a:lnTo>
                <a:lnTo>
                  <a:pt x="111862" y="235287"/>
                </a:lnTo>
                <a:lnTo>
                  <a:pt x="105054" y="241493"/>
                </a:lnTo>
                <a:lnTo>
                  <a:pt x="97976" y="247325"/>
                </a:lnTo>
                <a:lnTo>
                  <a:pt x="91564" y="253752"/>
                </a:lnTo>
                <a:lnTo>
                  <a:pt x="85596" y="260577"/>
                </a:lnTo>
                <a:lnTo>
                  <a:pt x="79924" y="267667"/>
                </a:lnTo>
                <a:lnTo>
                  <a:pt x="74449" y="274087"/>
                </a:lnTo>
                <a:lnTo>
                  <a:pt x="69106" y="280060"/>
                </a:lnTo>
                <a:lnTo>
                  <a:pt x="63851" y="285736"/>
                </a:lnTo>
                <a:lnTo>
                  <a:pt x="58654" y="292060"/>
                </a:lnTo>
                <a:lnTo>
                  <a:pt x="53496" y="298815"/>
                </a:lnTo>
                <a:lnTo>
                  <a:pt x="48364" y="305860"/>
                </a:lnTo>
                <a:lnTo>
                  <a:pt x="42662" y="318202"/>
                </a:lnTo>
                <a:lnTo>
                  <a:pt x="40128" y="329331"/>
                </a:lnTo>
                <a:lnTo>
                  <a:pt x="39001" y="339922"/>
                </a:lnTo>
                <a:lnTo>
                  <a:pt x="38367" y="351360"/>
                </a:lnTo>
                <a:lnTo>
                  <a:pt x="39971" y="355282"/>
                </a:lnTo>
                <a:lnTo>
                  <a:pt x="46270" y="364156"/>
                </a:lnTo>
                <a:lnTo>
                  <a:pt x="54713" y="371487"/>
                </a:lnTo>
                <a:lnTo>
                  <a:pt x="59336" y="374627"/>
                </a:lnTo>
                <a:lnTo>
                  <a:pt x="64957" y="377567"/>
                </a:lnTo>
                <a:lnTo>
                  <a:pt x="71245" y="380374"/>
                </a:lnTo>
                <a:lnTo>
                  <a:pt x="77977" y="383091"/>
                </a:lnTo>
                <a:lnTo>
                  <a:pt x="85851" y="385750"/>
                </a:lnTo>
                <a:lnTo>
                  <a:pt x="94487" y="388369"/>
                </a:lnTo>
                <a:lnTo>
                  <a:pt x="103632" y="390962"/>
                </a:lnTo>
                <a:lnTo>
                  <a:pt x="113961" y="393537"/>
                </a:lnTo>
                <a:lnTo>
                  <a:pt x="136727" y="398656"/>
                </a:lnTo>
                <a:lnTo>
                  <a:pt x="163214" y="403753"/>
                </a:lnTo>
                <a:lnTo>
                  <a:pt x="177390" y="406298"/>
                </a:lnTo>
                <a:lnTo>
                  <a:pt x="191073" y="407994"/>
                </a:lnTo>
                <a:lnTo>
                  <a:pt x="204429" y="409125"/>
                </a:lnTo>
                <a:lnTo>
                  <a:pt x="217566" y="409879"/>
                </a:lnTo>
                <a:lnTo>
                  <a:pt x="230557" y="409535"/>
                </a:lnTo>
                <a:lnTo>
                  <a:pt x="243452" y="408459"/>
                </a:lnTo>
                <a:lnTo>
                  <a:pt x="256281" y="406895"/>
                </a:lnTo>
                <a:lnTo>
                  <a:pt x="269914" y="405853"/>
                </a:lnTo>
                <a:lnTo>
                  <a:pt x="284083" y="405157"/>
                </a:lnTo>
                <a:lnTo>
                  <a:pt x="327660" y="40376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248"/>
          <p:cNvSpPr/>
          <p:nvPr/>
        </p:nvSpPr>
        <p:spPr>
          <a:xfrm>
            <a:off x="-655320" y="3307111"/>
            <a:ext cx="418520" cy="434310"/>
          </a:xfrm>
          <a:custGeom>
            <a:avLst/>
            <a:gdLst/>
            <a:ahLst/>
            <a:cxnLst/>
            <a:rect l="0" t="0" r="0" b="0"/>
            <a:pathLst>
              <a:path w="418520" h="434310">
                <a:moveTo>
                  <a:pt x="0" y="45689"/>
                </a:moveTo>
                <a:lnTo>
                  <a:pt x="11351" y="45689"/>
                </a:lnTo>
                <a:lnTo>
                  <a:pt x="13494" y="44842"/>
                </a:lnTo>
                <a:lnTo>
                  <a:pt x="25275" y="37400"/>
                </a:lnTo>
                <a:lnTo>
                  <a:pt x="29550" y="35083"/>
                </a:lnTo>
                <a:lnTo>
                  <a:pt x="38815" y="32509"/>
                </a:lnTo>
                <a:lnTo>
                  <a:pt x="49425" y="30518"/>
                </a:lnTo>
                <a:lnTo>
                  <a:pt x="55810" y="28802"/>
                </a:lnTo>
                <a:lnTo>
                  <a:pt x="69678" y="24636"/>
                </a:lnTo>
                <a:lnTo>
                  <a:pt x="84308" y="19964"/>
                </a:lnTo>
                <a:lnTo>
                  <a:pt x="92612" y="17532"/>
                </a:lnTo>
                <a:lnTo>
                  <a:pt x="110870" y="12573"/>
                </a:lnTo>
                <a:lnTo>
                  <a:pt x="119633" y="10911"/>
                </a:lnTo>
                <a:lnTo>
                  <a:pt x="128015" y="9804"/>
                </a:lnTo>
                <a:lnTo>
                  <a:pt x="136144" y="9066"/>
                </a:lnTo>
                <a:lnTo>
                  <a:pt x="144949" y="7727"/>
                </a:lnTo>
                <a:lnTo>
                  <a:pt x="154206" y="5987"/>
                </a:lnTo>
                <a:lnTo>
                  <a:pt x="163764" y="3981"/>
                </a:lnTo>
                <a:lnTo>
                  <a:pt x="173523" y="2644"/>
                </a:lnTo>
                <a:lnTo>
                  <a:pt x="183415" y="1752"/>
                </a:lnTo>
                <a:lnTo>
                  <a:pt x="193397" y="1158"/>
                </a:lnTo>
                <a:lnTo>
                  <a:pt x="213519" y="498"/>
                </a:lnTo>
                <a:lnTo>
                  <a:pt x="263334" y="39"/>
                </a:lnTo>
                <a:lnTo>
                  <a:pt x="280444" y="0"/>
                </a:lnTo>
                <a:lnTo>
                  <a:pt x="288563" y="836"/>
                </a:lnTo>
                <a:lnTo>
                  <a:pt x="296515" y="2240"/>
                </a:lnTo>
                <a:lnTo>
                  <a:pt x="304357" y="4023"/>
                </a:lnTo>
                <a:lnTo>
                  <a:pt x="311278" y="5212"/>
                </a:lnTo>
                <a:lnTo>
                  <a:pt x="323484" y="6532"/>
                </a:lnTo>
                <a:lnTo>
                  <a:pt x="334553" y="9377"/>
                </a:lnTo>
                <a:lnTo>
                  <a:pt x="345117" y="13463"/>
                </a:lnTo>
                <a:lnTo>
                  <a:pt x="355456" y="18102"/>
                </a:lnTo>
                <a:lnTo>
                  <a:pt x="358891" y="20524"/>
                </a:lnTo>
                <a:lnTo>
                  <a:pt x="361181" y="22986"/>
                </a:lnTo>
                <a:lnTo>
                  <a:pt x="362707" y="25474"/>
                </a:lnTo>
                <a:lnTo>
                  <a:pt x="364403" y="30495"/>
                </a:lnTo>
                <a:lnTo>
                  <a:pt x="365492" y="40618"/>
                </a:lnTo>
                <a:lnTo>
                  <a:pt x="363888" y="43155"/>
                </a:lnTo>
                <a:lnTo>
                  <a:pt x="344525" y="59895"/>
                </a:lnTo>
                <a:lnTo>
                  <a:pt x="334873" y="66961"/>
                </a:lnTo>
                <a:lnTo>
                  <a:pt x="329929" y="70030"/>
                </a:lnTo>
                <a:lnTo>
                  <a:pt x="322177" y="77956"/>
                </a:lnTo>
                <a:lnTo>
                  <a:pt x="318925" y="82441"/>
                </a:lnTo>
                <a:lnTo>
                  <a:pt x="310795" y="89681"/>
                </a:lnTo>
                <a:lnTo>
                  <a:pt x="301538" y="95721"/>
                </a:lnTo>
                <a:lnTo>
                  <a:pt x="291779" y="101227"/>
                </a:lnTo>
                <a:lnTo>
                  <a:pt x="284055" y="108755"/>
                </a:lnTo>
                <a:lnTo>
                  <a:pt x="274947" y="120255"/>
                </a:lnTo>
                <a:lnTo>
                  <a:pt x="264284" y="131726"/>
                </a:lnTo>
                <a:lnTo>
                  <a:pt x="262549" y="134374"/>
                </a:lnTo>
                <a:lnTo>
                  <a:pt x="260622" y="139573"/>
                </a:lnTo>
                <a:lnTo>
                  <a:pt x="260955" y="142145"/>
                </a:lnTo>
                <a:lnTo>
                  <a:pt x="262023" y="144706"/>
                </a:lnTo>
                <a:lnTo>
                  <a:pt x="267572" y="152356"/>
                </a:lnTo>
                <a:lnTo>
                  <a:pt x="269821" y="154901"/>
                </a:lnTo>
                <a:lnTo>
                  <a:pt x="281077" y="162526"/>
                </a:lnTo>
                <a:lnTo>
                  <a:pt x="290306" y="167608"/>
                </a:lnTo>
                <a:lnTo>
                  <a:pt x="300898" y="172688"/>
                </a:lnTo>
                <a:lnTo>
                  <a:pt x="307279" y="175229"/>
                </a:lnTo>
                <a:lnTo>
                  <a:pt x="320295" y="180309"/>
                </a:lnTo>
                <a:lnTo>
                  <a:pt x="331724" y="185389"/>
                </a:lnTo>
                <a:lnTo>
                  <a:pt x="344706" y="190469"/>
                </a:lnTo>
                <a:lnTo>
                  <a:pt x="351724" y="193009"/>
                </a:lnTo>
                <a:lnTo>
                  <a:pt x="364037" y="195831"/>
                </a:lnTo>
                <a:lnTo>
                  <a:pt x="375154" y="197932"/>
                </a:lnTo>
                <a:lnTo>
                  <a:pt x="385740" y="201688"/>
                </a:lnTo>
                <a:lnTo>
                  <a:pt x="396089" y="206180"/>
                </a:lnTo>
                <a:lnTo>
                  <a:pt x="401219" y="208563"/>
                </a:lnTo>
                <a:lnTo>
                  <a:pt x="405486" y="211845"/>
                </a:lnTo>
                <a:lnTo>
                  <a:pt x="412485" y="220007"/>
                </a:lnTo>
                <a:lnTo>
                  <a:pt x="416160" y="227022"/>
                </a:lnTo>
                <a:lnTo>
                  <a:pt x="417793" y="233808"/>
                </a:lnTo>
                <a:lnTo>
                  <a:pt x="418519" y="242468"/>
                </a:lnTo>
                <a:lnTo>
                  <a:pt x="416584" y="251962"/>
                </a:lnTo>
                <a:lnTo>
                  <a:pt x="414883" y="256864"/>
                </a:lnTo>
                <a:lnTo>
                  <a:pt x="408477" y="266827"/>
                </a:lnTo>
                <a:lnTo>
                  <a:pt x="399985" y="277746"/>
                </a:lnTo>
                <a:lnTo>
                  <a:pt x="390567" y="291065"/>
                </a:lnTo>
                <a:lnTo>
                  <a:pt x="383991" y="298173"/>
                </a:lnTo>
                <a:lnTo>
                  <a:pt x="376221" y="305452"/>
                </a:lnTo>
                <a:lnTo>
                  <a:pt x="367654" y="312844"/>
                </a:lnTo>
                <a:lnTo>
                  <a:pt x="359402" y="319466"/>
                </a:lnTo>
                <a:lnTo>
                  <a:pt x="351362" y="325573"/>
                </a:lnTo>
                <a:lnTo>
                  <a:pt x="316161" y="351588"/>
                </a:lnTo>
                <a:lnTo>
                  <a:pt x="306447" y="357995"/>
                </a:lnTo>
                <a:lnTo>
                  <a:pt x="296585" y="363959"/>
                </a:lnTo>
                <a:lnTo>
                  <a:pt x="286623" y="369629"/>
                </a:lnTo>
                <a:lnTo>
                  <a:pt x="266524" y="380445"/>
                </a:lnTo>
                <a:lnTo>
                  <a:pt x="256423" y="385700"/>
                </a:lnTo>
                <a:lnTo>
                  <a:pt x="247148" y="390896"/>
                </a:lnTo>
                <a:lnTo>
                  <a:pt x="238425" y="396054"/>
                </a:lnTo>
                <a:lnTo>
                  <a:pt x="221960" y="406300"/>
                </a:lnTo>
                <a:lnTo>
                  <a:pt x="206176" y="416499"/>
                </a:lnTo>
                <a:lnTo>
                  <a:pt x="199257" y="420742"/>
                </a:lnTo>
                <a:lnTo>
                  <a:pt x="192951" y="424417"/>
                </a:lnTo>
                <a:lnTo>
                  <a:pt x="175260" y="43430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249"/>
          <p:cNvSpPr/>
          <p:nvPr/>
        </p:nvSpPr>
        <p:spPr>
          <a:xfrm>
            <a:off x="-388519" y="3977640"/>
            <a:ext cx="167540" cy="266669"/>
          </a:xfrm>
          <a:custGeom>
            <a:avLst/>
            <a:gdLst/>
            <a:ahLst/>
            <a:cxnLst/>
            <a:rect l="0" t="0" r="0" b="0"/>
            <a:pathLst>
              <a:path w="167540" h="266669">
                <a:moveTo>
                  <a:pt x="22759" y="0"/>
                </a:moveTo>
                <a:lnTo>
                  <a:pt x="22759" y="4045"/>
                </a:lnTo>
                <a:lnTo>
                  <a:pt x="23606" y="5237"/>
                </a:lnTo>
                <a:lnTo>
                  <a:pt x="25017" y="6031"/>
                </a:lnTo>
                <a:lnTo>
                  <a:pt x="29320" y="7306"/>
                </a:lnTo>
                <a:lnTo>
                  <a:pt x="29673" y="8257"/>
                </a:lnTo>
                <a:lnTo>
                  <a:pt x="30317" y="16208"/>
                </a:lnTo>
                <a:lnTo>
                  <a:pt x="30378" y="48197"/>
                </a:lnTo>
                <a:lnTo>
                  <a:pt x="29532" y="50758"/>
                </a:lnTo>
                <a:lnTo>
                  <a:pt x="26333" y="55861"/>
                </a:lnTo>
                <a:lnTo>
                  <a:pt x="25142" y="60101"/>
                </a:lnTo>
                <a:lnTo>
                  <a:pt x="24348" y="65467"/>
                </a:lnTo>
                <a:lnTo>
                  <a:pt x="23818" y="71585"/>
                </a:lnTo>
                <a:lnTo>
                  <a:pt x="22618" y="77357"/>
                </a:lnTo>
                <a:lnTo>
                  <a:pt x="20972" y="82897"/>
                </a:lnTo>
                <a:lnTo>
                  <a:pt x="19028" y="88285"/>
                </a:lnTo>
                <a:lnTo>
                  <a:pt x="17731" y="93570"/>
                </a:lnTo>
                <a:lnTo>
                  <a:pt x="16867" y="98786"/>
                </a:lnTo>
                <a:lnTo>
                  <a:pt x="16291" y="103957"/>
                </a:lnTo>
                <a:lnTo>
                  <a:pt x="15907" y="109945"/>
                </a:lnTo>
                <a:lnTo>
                  <a:pt x="15651" y="116476"/>
                </a:lnTo>
                <a:lnTo>
                  <a:pt x="15480" y="123371"/>
                </a:lnTo>
                <a:lnTo>
                  <a:pt x="14520" y="129661"/>
                </a:lnTo>
                <a:lnTo>
                  <a:pt x="13033" y="135547"/>
                </a:lnTo>
                <a:lnTo>
                  <a:pt x="11195" y="141165"/>
                </a:lnTo>
                <a:lnTo>
                  <a:pt x="9970" y="147450"/>
                </a:lnTo>
                <a:lnTo>
                  <a:pt x="9153" y="154180"/>
                </a:lnTo>
                <a:lnTo>
                  <a:pt x="8608" y="161206"/>
                </a:lnTo>
                <a:lnTo>
                  <a:pt x="7398" y="167584"/>
                </a:lnTo>
                <a:lnTo>
                  <a:pt x="5745" y="173529"/>
                </a:lnTo>
                <a:lnTo>
                  <a:pt x="3796" y="179186"/>
                </a:lnTo>
                <a:lnTo>
                  <a:pt x="2497" y="184651"/>
                </a:lnTo>
                <a:lnTo>
                  <a:pt x="1631" y="189987"/>
                </a:lnTo>
                <a:lnTo>
                  <a:pt x="1054" y="195238"/>
                </a:lnTo>
                <a:lnTo>
                  <a:pt x="412" y="203330"/>
                </a:lnTo>
                <a:lnTo>
                  <a:pt x="127" y="210595"/>
                </a:lnTo>
                <a:lnTo>
                  <a:pt x="0" y="219469"/>
                </a:lnTo>
                <a:lnTo>
                  <a:pt x="813" y="223359"/>
                </a:lnTo>
                <a:lnTo>
                  <a:pt x="3974" y="229940"/>
                </a:lnTo>
                <a:lnTo>
                  <a:pt x="5943" y="237945"/>
                </a:lnTo>
                <a:lnTo>
                  <a:pt x="6469" y="242449"/>
                </a:lnTo>
                <a:lnTo>
                  <a:pt x="7665" y="246299"/>
                </a:lnTo>
                <a:lnTo>
                  <a:pt x="11253" y="252835"/>
                </a:lnTo>
                <a:lnTo>
                  <a:pt x="13395" y="254917"/>
                </a:lnTo>
                <a:lnTo>
                  <a:pt x="15670" y="256304"/>
                </a:lnTo>
                <a:lnTo>
                  <a:pt x="18033" y="257230"/>
                </a:lnTo>
                <a:lnTo>
                  <a:pt x="21301" y="258693"/>
                </a:lnTo>
                <a:lnTo>
                  <a:pt x="29449" y="262577"/>
                </a:lnTo>
                <a:lnTo>
                  <a:pt x="33992" y="263951"/>
                </a:lnTo>
                <a:lnTo>
                  <a:pt x="38715" y="264867"/>
                </a:lnTo>
                <a:lnTo>
                  <a:pt x="43556" y="265478"/>
                </a:lnTo>
                <a:lnTo>
                  <a:pt x="48477" y="265885"/>
                </a:lnTo>
                <a:lnTo>
                  <a:pt x="53451" y="266157"/>
                </a:lnTo>
                <a:lnTo>
                  <a:pt x="58460" y="266338"/>
                </a:lnTo>
                <a:lnTo>
                  <a:pt x="77646" y="266592"/>
                </a:lnTo>
                <a:lnTo>
                  <a:pt x="99417" y="266668"/>
                </a:lnTo>
                <a:lnTo>
                  <a:pt x="106038" y="265832"/>
                </a:lnTo>
                <a:lnTo>
                  <a:pt x="112145" y="264428"/>
                </a:lnTo>
                <a:lnTo>
                  <a:pt x="117910" y="262645"/>
                </a:lnTo>
                <a:lnTo>
                  <a:pt x="123446" y="260610"/>
                </a:lnTo>
                <a:lnTo>
                  <a:pt x="128831" y="258407"/>
                </a:lnTo>
                <a:lnTo>
                  <a:pt x="134113" y="256091"/>
                </a:lnTo>
                <a:lnTo>
                  <a:pt x="140175" y="252854"/>
                </a:lnTo>
                <a:lnTo>
                  <a:pt x="146756" y="249002"/>
                </a:lnTo>
                <a:lnTo>
                  <a:pt x="167539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250"/>
          <p:cNvSpPr/>
          <p:nvPr/>
        </p:nvSpPr>
        <p:spPr>
          <a:xfrm>
            <a:off x="-273948" y="4122420"/>
            <a:ext cx="52969" cy="419101"/>
          </a:xfrm>
          <a:custGeom>
            <a:avLst/>
            <a:gdLst/>
            <a:ahLst/>
            <a:cxnLst/>
            <a:rect l="0" t="0" r="0" b="0"/>
            <a:pathLst>
              <a:path w="52969" h="419101">
                <a:moveTo>
                  <a:pt x="52968" y="0"/>
                </a:moveTo>
                <a:lnTo>
                  <a:pt x="48923" y="8090"/>
                </a:lnTo>
                <a:lnTo>
                  <a:pt x="46884" y="11320"/>
                </a:lnTo>
                <a:lnTo>
                  <a:pt x="44679" y="14320"/>
                </a:lnTo>
                <a:lnTo>
                  <a:pt x="42362" y="17166"/>
                </a:lnTo>
                <a:lnTo>
                  <a:pt x="39971" y="20758"/>
                </a:lnTo>
                <a:lnTo>
                  <a:pt x="37530" y="24845"/>
                </a:lnTo>
                <a:lnTo>
                  <a:pt x="35056" y="29263"/>
                </a:lnTo>
                <a:lnTo>
                  <a:pt x="32560" y="33055"/>
                </a:lnTo>
                <a:lnTo>
                  <a:pt x="30049" y="36430"/>
                </a:lnTo>
                <a:lnTo>
                  <a:pt x="27529" y="39526"/>
                </a:lnTo>
                <a:lnTo>
                  <a:pt x="25849" y="43284"/>
                </a:lnTo>
                <a:lnTo>
                  <a:pt x="24728" y="47483"/>
                </a:lnTo>
                <a:lnTo>
                  <a:pt x="23982" y="51975"/>
                </a:lnTo>
                <a:lnTo>
                  <a:pt x="21790" y="56663"/>
                </a:lnTo>
                <a:lnTo>
                  <a:pt x="18636" y="61482"/>
                </a:lnTo>
                <a:lnTo>
                  <a:pt x="14840" y="66388"/>
                </a:lnTo>
                <a:lnTo>
                  <a:pt x="12310" y="71352"/>
                </a:lnTo>
                <a:lnTo>
                  <a:pt x="10622" y="76354"/>
                </a:lnTo>
                <a:lnTo>
                  <a:pt x="9497" y="81383"/>
                </a:lnTo>
                <a:lnTo>
                  <a:pt x="7901" y="87275"/>
                </a:lnTo>
                <a:lnTo>
                  <a:pt x="3869" y="100595"/>
                </a:lnTo>
                <a:lnTo>
                  <a:pt x="2456" y="107704"/>
                </a:lnTo>
                <a:lnTo>
                  <a:pt x="1513" y="114983"/>
                </a:lnTo>
                <a:lnTo>
                  <a:pt x="884" y="122375"/>
                </a:lnTo>
                <a:lnTo>
                  <a:pt x="466" y="129843"/>
                </a:lnTo>
                <a:lnTo>
                  <a:pt x="0" y="144915"/>
                </a:lnTo>
                <a:lnTo>
                  <a:pt x="723" y="152490"/>
                </a:lnTo>
                <a:lnTo>
                  <a:pt x="2051" y="160079"/>
                </a:lnTo>
                <a:lnTo>
                  <a:pt x="3784" y="167679"/>
                </a:lnTo>
                <a:lnTo>
                  <a:pt x="4938" y="176133"/>
                </a:lnTo>
                <a:lnTo>
                  <a:pt x="5708" y="185155"/>
                </a:lnTo>
                <a:lnTo>
                  <a:pt x="6221" y="194557"/>
                </a:lnTo>
                <a:lnTo>
                  <a:pt x="7410" y="204211"/>
                </a:lnTo>
                <a:lnTo>
                  <a:pt x="9050" y="214034"/>
                </a:lnTo>
                <a:lnTo>
                  <a:pt x="10989" y="223969"/>
                </a:lnTo>
                <a:lnTo>
                  <a:pt x="12282" y="233133"/>
                </a:lnTo>
                <a:lnTo>
                  <a:pt x="13144" y="241782"/>
                </a:lnTo>
                <a:lnTo>
                  <a:pt x="13719" y="250088"/>
                </a:lnTo>
                <a:lnTo>
                  <a:pt x="14102" y="259012"/>
                </a:lnTo>
                <a:lnTo>
                  <a:pt x="14527" y="277958"/>
                </a:lnTo>
                <a:lnTo>
                  <a:pt x="14838" y="337916"/>
                </a:lnTo>
                <a:lnTo>
                  <a:pt x="15695" y="348044"/>
                </a:lnTo>
                <a:lnTo>
                  <a:pt x="17113" y="358182"/>
                </a:lnTo>
                <a:lnTo>
                  <a:pt x="18904" y="368328"/>
                </a:lnTo>
                <a:lnTo>
                  <a:pt x="20099" y="378479"/>
                </a:lnTo>
                <a:lnTo>
                  <a:pt x="20895" y="388633"/>
                </a:lnTo>
                <a:lnTo>
                  <a:pt x="22488" y="419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251"/>
          <p:cNvSpPr/>
          <p:nvPr/>
        </p:nvSpPr>
        <p:spPr>
          <a:xfrm>
            <a:off x="-487680" y="4777740"/>
            <a:ext cx="179328" cy="190025"/>
          </a:xfrm>
          <a:custGeom>
            <a:avLst/>
            <a:gdLst/>
            <a:ahLst/>
            <a:cxnLst/>
            <a:rect l="0" t="0" r="0" b="0"/>
            <a:pathLst>
              <a:path w="179328" h="190025">
                <a:moveTo>
                  <a:pt x="0" y="0"/>
                </a:moveTo>
                <a:lnTo>
                  <a:pt x="11657" y="0"/>
                </a:lnTo>
                <a:lnTo>
                  <a:pt x="13698" y="847"/>
                </a:lnTo>
                <a:lnTo>
                  <a:pt x="18224" y="4045"/>
                </a:lnTo>
                <a:lnTo>
                  <a:pt x="20616" y="5237"/>
                </a:lnTo>
                <a:lnTo>
                  <a:pt x="25532" y="6561"/>
                </a:lnTo>
                <a:lnTo>
                  <a:pt x="30538" y="9407"/>
                </a:lnTo>
                <a:lnTo>
                  <a:pt x="33059" y="11351"/>
                </a:lnTo>
                <a:lnTo>
                  <a:pt x="36433" y="13495"/>
                </a:lnTo>
                <a:lnTo>
                  <a:pt x="40375" y="15770"/>
                </a:lnTo>
                <a:lnTo>
                  <a:pt x="49271" y="20555"/>
                </a:lnTo>
                <a:lnTo>
                  <a:pt x="73793" y="33051"/>
                </a:lnTo>
                <a:lnTo>
                  <a:pt x="78829" y="36428"/>
                </a:lnTo>
                <a:lnTo>
                  <a:pt x="83879" y="40372"/>
                </a:lnTo>
                <a:lnTo>
                  <a:pt x="88940" y="44695"/>
                </a:lnTo>
                <a:lnTo>
                  <a:pt x="94006" y="48423"/>
                </a:lnTo>
                <a:lnTo>
                  <a:pt x="99078" y="51756"/>
                </a:lnTo>
                <a:lnTo>
                  <a:pt x="104152" y="54824"/>
                </a:lnTo>
                <a:lnTo>
                  <a:pt x="109228" y="57716"/>
                </a:lnTo>
                <a:lnTo>
                  <a:pt x="119384" y="63187"/>
                </a:lnTo>
                <a:lnTo>
                  <a:pt x="124462" y="66678"/>
                </a:lnTo>
                <a:lnTo>
                  <a:pt x="129541" y="70699"/>
                </a:lnTo>
                <a:lnTo>
                  <a:pt x="134621" y="75073"/>
                </a:lnTo>
                <a:lnTo>
                  <a:pt x="139701" y="79682"/>
                </a:lnTo>
                <a:lnTo>
                  <a:pt x="149860" y="89319"/>
                </a:lnTo>
                <a:lnTo>
                  <a:pt x="169734" y="108811"/>
                </a:lnTo>
                <a:lnTo>
                  <a:pt x="171576" y="112334"/>
                </a:lnTo>
                <a:lnTo>
                  <a:pt x="172804" y="116376"/>
                </a:lnTo>
                <a:lnTo>
                  <a:pt x="173623" y="120764"/>
                </a:lnTo>
                <a:lnTo>
                  <a:pt x="175015" y="124536"/>
                </a:lnTo>
                <a:lnTo>
                  <a:pt x="176790" y="127898"/>
                </a:lnTo>
                <a:lnTo>
                  <a:pt x="178820" y="130985"/>
                </a:lnTo>
                <a:lnTo>
                  <a:pt x="179327" y="134737"/>
                </a:lnTo>
                <a:lnTo>
                  <a:pt x="178818" y="138931"/>
                </a:lnTo>
                <a:lnTo>
                  <a:pt x="177632" y="143420"/>
                </a:lnTo>
                <a:lnTo>
                  <a:pt x="176841" y="147261"/>
                </a:lnTo>
                <a:lnTo>
                  <a:pt x="176314" y="150668"/>
                </a:lnTo>
                <a:lnTo>
                  <a:pt x="175963" y="153785"/>
                </a:lnTo>
                <a:lnTo>
                  <a:pt x="174882" y="157556"/>
                </a:lnTo>
                <a:lnTo>
                  <a:pt x="173315" y="161764"/>
                </a:lnTo>
                <a:lnTo>
                  <a:pt x="171423" y="166263"/>
                </a:lnTo>
                <a:lnTo>
                  <a:pt x="170162" y="170109"/>
                </a:lnTo>
                <a:lnTo>
                  <a:pt x="169321" y="173519"/>
                </a:lnTo>
                <a:lnTo>
                  <a:pt x="168761" y="176640"/>
                </a:lnTo>
                <a:lnTo>
                  <a:pt x="166694" y="179567"/>
                </a:lnTo>
                <a:lnTo>
                  <a:pt x="163622" y="182365"/>
                </a:lnTo>
                <a:lnTo>
                  <a:pt x="159882" y="185076"/>
                </a:lnTo>
                <a:lnTo>
                  <a:pt x="156541" y="186884"/>
                </a:lnTo>
                <a:lnTo>
                  <a:pt x="153467" y="188090"/>
                </a:lnTo>
                <a:lnTo>
                  <a:pt x="150572" y="188893"/>
                </a:lnTo>
                <a:lnTo>
                  <a:pt x="146948" y="189429"/>
                </a:lnTo>
                <a:lnTo>
                  <a:pt x="142838" y="189786"/>
                </a:lnTo>
                <a:lnTo>
                  <a:pt x="138406" y="190024"/>
                </a:lnTo>
                <a:lnTo>
                  <a:pt x="133757" y="189336"/>
                </a:lnTo>
                <a:lnTo>
                  <a:pt x="128965" y="188031"/>
                </a:lnTo>
                <a:lnTo>
                  <a:pt x="124077" y="186314"/>
                </a:lnTo>
                <a:lnTo>
                  <a:pt x="119971" y="184323"/>
                </a:lnTo>
                <a:lnTo>
                  <a:pt x="116387" y="182149"/>
                </a:lnTo>
                <a:lnTo>
                  <a:pt x="113152" y="179852"/>
                </a:lnTo>
                <a:lnTo>
                  <a:pt x="109301" y="176629"/>
                </a:lnTo>
                <a:lnTo>
                  <a:pt x="105041" y="172786"/>
                </a:lnTo>
                <a:lnTo>
                  <a:pt x="91440" y="160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252"/>
          <p:cNvSpPr/>
          <p:nvPr/>
        </p:nvSpPr>
        <p:spPr>
          <a:xfrm>
            <a:off x="-525780" y="4754879"/>
            <a:ext cx="335281" cy="38086"/>
          </a:xfrm>
          <a:custGeom>
            <a:avLst/>
            <a:gdLst/>
            <a:ahLst/>
            <a:cxnLst/>
            <a:rect l="0" t="0" r="0" b="0"/>
            <a:pathLst>
              <a:path w="335281" h="38086">
                <a:moveTo>
                  <a:pt x="0" y="22860"/>
                </a:moveTo>
                <a:lnTo>
                  <a:pt x="12136" y="30951"/>
                </a:lnTo>
                <a:lnTo>
                  <a:pt x="16557" y="33335"/>
                </a:lnTo>
                <a:lnTo>
                  <a:pt x="20351" y="34923"/>
                </a:lnTo>
                <a:lnTo>
                  <a:pt x="23728" y="35982"/>
                </a:lnTo>
                <a:lnTo>
                  <a:pt x="31994" y="37160"/>
                </a:lnTo>
                <a:lnTo>
                  <a:pt x="41313" y="37682"/>
                </a:lnTo>
                <a:lnTo>
                  <a:pt x="51099" y="37915"/>
                </a:lnTo>
                <a:lnTo>
                  <a:pt x="87867" y="38085"/>
                </a:lnTo>
                <a:lnTo>
                  <a:pt x="94985" y="37243"/>
                </a:lnTo>
                <a:lnTo>
                  <a:pt x="103116" y="35836"/>
                </a:lnTo>
                <a:lnTo>
                  <a:pt x="111924" y="34051"/>
                </a:lnTo>
                <a:lnTo>
                  <a:pt x="120336" y="32861"/>
                </a:lnTo>
                <a:lnTo>
                  <a:pt x="128484" y="32068"/>
                </a:lnTo>
                <a:lnTo>
                  <a:pt x="136456" y="31539"/>
                </a:lnTo>
                <a:lnTo>
                  <a:pt x="145157" y="31186"/>
                </a:lnTo>
                <a:lnTo>
                  <a:pt x="172738" y="30690"/>
                </a:lnTo>
                <a:lnTo>
                  <a:pt x="189379" y="30573"/>
                </a:lnTo>
                <a:lnTo>
                  <a:pt x="198219" y="29696"/>
                </a:lnTo>
                <a:lnTo>
                  <a:pt x="207500" y="28264"/>
                </a:lnTo>
                <a:lnTo>
                  <a:pt x="217073" y="26463"/>
                </a:lnTo>
                <a:lnTo>
                  <a:pt x="225995" y="25263"/>
                </a:lnTo>
                <a:lnTo>
                  <a:pt x="234484" y="24462"/>
                </a:lnTo>
                <a:lnTo>
                  <a:pt x="242682" y="23928"/>
                </a:lnTo>
                <a:lnTo>
                  <a:pt x="249842" y="22726"/>
                </a:lnTo>
                <a:lnTo>
                  <a:pt x="256308" y="21077"/>
                </a:lnTo>
                <a:lnTo>
                  <a:pt x="262312" y="19132"/>
                </a:lnTo>
                <a:lnTo>
                  <a:pt x="268854" y="17834"/>
                </a:lnTo>
                <a:lnTo>
                  <a:pt x="275756" y="16970"/>
                </a:lnTo>
                <a:lnTo>
                  <a:pt x="282898" y="16393"/>
                </a:lnTo>
                <a:lnTo>
                  <a:pt x="289352" y="16009"/>
                </a:lnTo>
                <a:lnTo>
                  <a:pt x="301039" y="15582"/>
                </a:lnTo>
                <a:lnTo>
                  <a:pt x="305679" y="14621"/>
                </a:lnTo>
                <a:lnTo>
                  <a:pt x="309619" y="13135"/>
                </a:lnTo>
                <a:lnTo>
                  <a:pt x="313093" y="11296"/>
                </a:lnTo>
                <a:lnTo>
                  <a:pt x="317102" y="10071"/>
                </a:lnTo>
                <a:lnTo>
                  <a:pt x="321468" y="9254"/>
                </a:lnTo>
                <a:lnTo>
                  <a:pt x="326072" y="8710"/>
                </a:lnTo>
                <a:lnTo>
                  <a:pt x="329141" y="7500"/>
                </a:lnTo>
                <a:lnTo>
                  <a:pt x="331188" y="5847"/>
                </a:lnTo>
                <a:lnTo>
                  <a:pt x="3352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253"/>
          <p:cNvSpPr/>
          <p:nvPr/>
        </p:nvSpPr>
        <p:spPr>
          <a:xfrm>
            <a:off x="-411480" y="5227636"/>
            <a:ext cx="121921" cy="308570"/>
          </a:xfrm>
          <a:custGeom>
            <a:avLst/>
            <a:gdLst/>
            <a:ahLst/>
            <a:cxnLst/>
            <a:rect l="0" t="0" r="0" b="0"/>
            <a:pathLst>
              <a:path w="121921" h="308570">
                <a:moveTo>
                  <a:pt x="121920" y="22544"/>
                </a:moveTo>
                <a:lnTo>
                  <a:pt x="121920" y="18499"/>
                </a:lnTo>
                <a:lnTo>
                  <a:pt x="120227" y="17307"/>
                </a:lnTo>
                <a:lnTo>
                  <a:pt x="117404" y="16513"/>
                </a:lnTo>
                <a:lnTo>
                  <a:pt x="113830" y="15983"/>
                </a:lnTo>
                <a:lnTo>
                  <a:pt x="111447" y="14784"/>
                </a:lnTo>
                <a:lnTo>
                  <a:pt x="109858" y="13137"/>
                </a:lnTo>
                <a:lnTo>
                  <a:pt x="107308" y="8456"/>
                </a:lnTo>
                <a:lnTo>
                  <a:pt x="106252" y="8072"/>
                </a:lnTo>
                <a:lnTo>
                  <a:pt x="102821" y="7646"/>
                </a:lnTo>
                <a:lnTo>
                  <a:pt x="100720" y="7532"/>
                </a:lnTo>
                <a:lnTo>
                  <a:pt x="96129" y="7405"/>
                </a:lnTo>
                <a:lnTo>
                  <a:pt x="94566" y="6525"/>
                </a:lnTo>
                <a:lnTo>
                  <a:pt x="93524" y="5091"/>
                </a:lnTo>
                <a:lnTo>
                  <a:pt x="92829" y="3289"/>
                </a:lnTo>
                <a:lnTo>
                  <a:pt x="91519" y="2087"/>
                </a:lnTo>
                <a:lnTo>
                  <a:pt x="89799" y="1286"/>
                </a:lnTo>
                <a:lnTo>
                  <a:pt x="85001" y="0"/>
                </a:lnTo>
                <a:lnTo>
                  <a:pt x="82087" y="2082"/>
                </a:lnTo>
                <a:lnTo>
                  <a:pt x="80125" y="3823"/>
                </a:lnTo>
                <a:lnTo>
                  <a:pt x="77970" y="4983"/>
                </a:lnTo>
                <a:lnTo>
                  <a:pt x="75686" y="5757"/>
                </a:lnTo>
                <a:lnTo>
                  <a:pt x="73318" y="6273"/>
                </a:lnTo>
                <a:lnTo>
                  <a:pt x="70892" y="8310"/>
                </a:lnTo>
                <a:lnTo>
                  <a:pt x="68428" y="11362"/>
                </a:lnTo>
                <a:lnTo>
                  <a:pt x="65938" y="15089"/>
                </a:lnTo>
                <a:lnTo>
                  <a:pt x="63432" y="18421"/>
                </a:lnTo>
                <a:lnTo>
                  <a:pt x="60915" y="21489"/>
                </a:lnTo>
                <a:lnTo>
                  <a:pt x="58390" y="24381"/>
                </a:lnTo>
                <a:lnTo>
                  <a:pt x="56706" y="28849"/>
                </a:lnTo>
                <a:lnTo>
                  <a:pt x="55584" y="34366"/>
                </a:lnTo>
                <a:lnTo>
                  <a:pt x="54836" y="40586"/>
                </a:lnTo>
                <a:lnTo>
                  <a:pt x="52644" y="46425"/>
                </a:lnTo>
                <a:lnTo>
                  <a:pt x="49489" y="52012"/>
                </a:lnTo>
                <a:lnTo>
                  <a:pt x="45693" y="57429"/>
                </a:lnTo>
                <a:lnTo>
                  <a:pt x="43162" y="63581"/>
                </a:lnTo>
                <a:lnTo>
                  <a:pt x="41475" y="70222"/>
                </a:lnTo>
                <a:lnTo>
                  <a:pt x="40350" y="77190"/>
                </a:lnTo>
                <a:lnTo>
                  <a:pt x="38753" y="85221"/>
                </a:lnTo>
                <a:lnTo>
                  <a:pt x="34721" y="103176"/>
                </a:lnTo>
                <a:lnTo>
                  <a:pt x="31614" y="112706"/>
                </a:lnTo>
                <a:lnTo>
                  <a:pt x="27849" y="122445"/>
                </a:lnTo>
                <a:lnTo>
                  <a:pt x="23646" y="132325"/>
                </a:lnTo>
                <a:lnTo>
                  <a:pt x="20844" y="142298"/>
                </a:lnTo>
                <a:lnTo>
                  <a:pt x="18976" y="152333"/>
                </a:lnTo>
                <a:lnTo>
                  <a:pt x="17731" y="162411"/>
                </a:lnTo>
                <a:lnTo>
                  <a:pt x="16054" y="171668"/>
                </a:lnTo>
                <a:lnTo>
                  <a:pt x="14089" y="180380"/>
                </a:lnTo>
                <a:lnTo>
                  <a:pt x="11933" y="188728"/>
                </a:lnTo>
                <a:lnTo>
                  <a:pt x="10495" y="196833"/>
                </a:lnTo>
                <a:lnTo>
                  <a:pt x="9537" y="204777"/>
                </a:lnTo>
                <a:lnTo>
                  <a:pt x="8898" y="212613"/>
                </a:lnTo>
                <a:lnTo>
                  <a:pt x="8472" y="220377"/>
                </a:lnTo>
                <a:lnTo>
                  <a:pt x="7999" y="235776"/>
                </a:lnTo>
                <a:lnTo>
                  <a:pt x="7732" y="254681"/>
                </a:lnTo>
                <a:lnTo>
                  <a:pt x="8541" y="260276"/>
                </a:lnTo>
                <a:lnTo>
                  <a:pt x="9927" y="265698"/>
                </a:lnTo>
                <a:lnTo>
                  <a:pt x="11698" y="271007"/>
                </a:lnTo>
                <a:lnTo>
                  <a:pt x="13726" y="275392"/>
                </a:lnTo>
                <a:lnTo>
                  <a:pt x="15924" y="279163"/>
                </a:lnTo>
                <a:lnTo>
                  <a:pt x="18236" y="282524"/>
                </a:lnTo>
                <a:lnTo>
                  <a:pt x="20624" y="285610"/>
                </a:lnTo>
                <a:lnTo>
                  <a:pt x="23062" y="288515"/>
                </a:lnTo>
                <a:lnTo>
                  <a:pt x="25535" y="291298"/>
                </a:lnTo>
                <a:lnTo>
                  <a:pt x="30540" y="296648"/>
                </a:lnTo>
                <a:lnTo>
                  <a:pt x="33060" y="299260"/>
                </a:lnTo>
                <a:lnTo>
                  <a:pt x="35587" y="301002"/>
                </a:lnTo>
                <a:lnTo>
                  <a:pt x="38118" y="302162"/>
                </a:lnTo>
                <a:lnTo>
                  <a:pt x="40652" y="302936"/>
                </a:lnTo>
                <a:lnTo>
                  <a:pt x="43188" y="304299"/>
                </a:lnTo>
                <a:lnTo>
                  <a:pt x="45725" y="306054"/>
                </a:lnTo>
                <a:lnTo>
                  <a:pt x="48264" y="308071"/>
                </a:lnTo>
                <a:lnTo>
                  <a:pt x="51649" y="308569"/>
                </a:lnTo>
                <a:lnTo>
                  <a:pt x="55599" y="308054"/>
                </a:lnTo>
                <a:lnTo>
                  <a:pt x="59926" y="306863"/>
                </a:lnTo>
                <a:lnTo>
                  <a:pt x="63658" y="306070"/>
                </a:lnTo>
                <a:lnTo>
                  <a:pt x="66992" y="305542"/>
                </a:lnTo>
                <a:lnTo>
                  <a:pt x="70061" y="305189"/>
                </a:lnTo>
                <a:lnTo>
                  <a:pt x="73801" y="304107"/>
                </a:lnTo>
                <a:lnTo>
                  <a:pt x="77987" y="302540"/>
                </a:lnTo>
                <a:lnTo>
                  <a:pt x="82471" y="300648"/>
                </a:lnTo>
                <a:lnTo>
                  <a:pt x="86308" y="298540"/>
                </a:lnTo>
                <a:lnTo>
                  <a:pt x="89712" y="296288"/>
                </a:lnTo>
                <a:lnTo>
                  <a:pt x="92828" y="293941"/>
                </a:lnTo>
                <a:lnTo>
                  <a:pt x="95752" y="291528"/>
                </a:lnTo>
                <a:lnTo>
                  <a:pt x="98548" y="289073"/>
                </a:lnTo>
                <a:lnTo>
                  <a:pt x="101258" y="286590"/>
                </a:lnTo>
                <a:lnTo>
                  <a:pt x="106528" y="281574"/>
                </a:lnTo>
                <a:lnTo>
                  <a:pt x="109119" y="279050"/>
                </a:lnTo>
                <a:lnTo>
                  <a:pt x="111693" y="275675"/>
                </a:lnTo>
                <a:lnTo>
                  <a:pt x="114255" y="271731"/>
                </a:lnTo>
                <a:lnTo>
                  <a:pt x="116810" y="267409"/>
                </a:lnTo>
                <a:lnTo>
                  <a:pt x="119649" y="258090"/>
                </a:lnTo>
                <a:lnTo>
                  <a:pt x="120910" y="249152"/>
                </a:lnTo>
                <a:lnTo>
                  <a:pt x="121471" y="242356"/>
                </a:lnTo>
                <a:lnTo>
                  <a:pt x="121720" y="234256"/>
                </a:lnTo>
                <a:lnTo>
                  <a:pt x="121787" y="229725"/>
                </a:lnTo>
                <a:lnTo>
                  <a:pt x="120985" y="225858"/>
                </a:lnTo>
                <a:lnTo>
                  <a:pt x="117835" y="219304"/>
                </a:lnTo>
                <a:lnTo>
                  <a:pt x="113613" y="211311"/>
                </a:lnTo>
                <a:lnTo>
                  <a:pt x="111302" y="206809"/>
                </a:lnTo>
                <a:lnTo>
                  <a:pt x="108915" y="202960"/>
                </a:lnTo>
                <a:lnTo>
                  <a:pt x="106477" y="199548"/>
                </a:lnTo>
                <a:lnTo>
                  <a:pt x="104004" y="196427"/>
                </a:lnTo>
                <a:lnTo>
                  <a:pt x="100663" y="193499"/>
                </a:lnTo>
                <a:lnTo>
                  <a:pt x="96742" y="190701"/>
                </a:lnTo>
                <a:lnTo>
                  <a:pt x="92435" y="187988"/>
                </a:lnTo>
                <a:lnTo>
                  <a:pt x="88717" y="185334"/>
                </a:lnTo>
                <a:lnTo>
                  <a:pt x="85391" y="182717"/>
                </a:lnTo>
                <a:lnTo>
                  <a:pt x="82327" y="180126"/>
                </a:lnTo>
                <a:lnTo>
                  <a:pt x="79438" y="178399"/>
                </a:lnTo>
                <a:lnTo>
                  <a:pt x="76665" y="177247"/>
                </a:lnTo>
                <a:lnTo>
                  <a:pt x="73970" y="176479"/>
                </a:lnTo>
                <a:lnTo>
                  <a:pt x="70480" y="175968"/>
                </a:lnTo>
                <a:lnTo>
                  <a:pt x="66460" y="175627"/>
                </a:lnTo>
                <a:lnTo>
                  <a:pt x="62087" y="175399"/>
                </a:lnTo>
                <a:lnTo>
                  <a:pt x="57478" y="174401"/>
                </a:lnTo>
                <a:lnTo>
                  <a:pt x="52712" y="172889"/>
                </a:lnTo>
                <a:lnTo>
                  <a:pt x="47841" y="171034"/>
                </a:lnTo>
                <a:lnTo>
                  <a:pt x="43747" y="169797"/>
                </a:lnTo>
                <a:lnTo>
                  <a:pt x="40172" y="168973"/>
                </a:lnTo>
                <a:lnTo>
                  <a:pt x="36941" y="168423"/>
                </a:lnTo>
                <a:lnTo>
                  <a:pt x="33940" y="168904"/>
                </a:lnTo>
                <a:lnTo>
                  <a:pt x="31094" y="170071"/>
                </a:lnTo>
                <a:lnTo>
                  <a:pt x="28349" y="171695"/>
                </a:lnTo>
                <a:lnTo>
                  <a:pt x="25673" y="172778"/>
                </a:lnTo>
                <a:lnTo>
                  <a:pt x="23042" y="173500"/>
                </a:lnTo>
                <a:lnTo>
                  <a:pt x="20441" y="173982"/>
                </a:lnTo>
                <a:lnTo>
                  <a:pt x="17861" y="175996"/>
                </a:lnTo>
                <a:lnTo>
                  <a:pt x="15294" y="179032"/>
                </a:lnTo>
                <a:lnTo>
                  <a:pt x="12736" y="182749"/>
                </a:lnTo>
                <a:lnTo>
                  <a:pt x="10184" y="186074"/>
                </a:lnTo>
                <a:lnTo>
                  <a:pt x="7636" y="189137"/>
                </a:lnTo>
                <a:lnTo>
                  <a:pt x="5090" y="192027"/>
                </a:lnTo>
                <a:lnTo>
                  <a:pt x="3394" y="194799"/>
                </a:lnTo>
                <a:lnTo>
                  <a:pt x="2262" y="197494"/>
                </a:lnTo>
                <a:lnTo>
                  <a:pt x="0" y="20542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254"/>
          <p:cNvSpPr/>
          <p:nvPr/>
        </p:nvSpPr>
        <p:spPr>
          <a:xfrm>
            <a:off x="-388620" y="5707380"/>
            <a:ext cx="7621" cy="15241"/>
          </a:xfrm>
          <a:custGeom>
            <a:avLst/>
            <a:gdLst/>
            <a:ahLst/>
            <a:cxnLst/>
            <a:rect l="0" t="0" r="0" b="0"/>
            <a:pathLst>
              <a:path w="7621" h="15241">
                <a:moveTo>
                  <a:pt x="0" y="0"/>
                </a:moveTo>
                <a:lnTo>
                  <a:pt x="0" y="4045"/>
                </a:lnTo>
                <a:lnTo>
                  <a:pt x="847" y="5237"/>
                </a:lnTo>
                <a:lnTo>
                  <a:pt x="2258" y="6031"/>
                </a:lnTo>
                <a:lnTo>
                  <a:pt x="4045" y="6561"/>
                </a:lnTo>
                <a:lnTo>
                  <a:pt x="4390" y="7761"/>
                </a:lnTo>
                <a:lnTo>
                  <a:pt x="3773" y="9407"/>
                </a:lnTo>
                <a:lnTo>
                  <a:pt x="66" y="15139"/>
                </a:lnTo>
                <a:lnTo>
                  <a:pt x="890" y="15173"/>
                </a:lnTo>
                <a:lnTo>
                  <a:pt x="762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55"/>
          <p:cNvSpPr/>
          <p:nvPr/>
        </p:nvSpPr>
        <p:spPr>
          <a:xfrm>
            <a:off x="-373380" y="5745478"/>
            <a:ext cx="1" cy="40948"/>
          </a:xfrm>
          <a:custGeom>
            <a:avLst/>
            <a:gdLst/>
            <a:ahLst/>
            <a:cxnLst/>
            <a:rect l="0" t="0" r="0" b="0"/>
            <a:pathLst>
              <a:path w="1" h="40948">
                <a:moveTo>
                  <a:pt x="0" y="0"/>
                </a:moveTo>
                <a:lnTo>
                  <a:pt x="0" y="40947"/>
                </a:lnTo>
                <a:lnTo>
                  <a:pt x="0" y="30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56"/>
          <p:cNvSpPr/>
          <p:nvPr/>
        </p:nvSpPr>
        <p:spPr>
          <a:xfrm>
            <a:off x="2453640" y="4884420"/>
            <a:ext cx="204204" cy="381001"/>
          </a:xfrm>
          <a:custGeom>
            <a:avLst/>
            <a:gdLst/>
            <a:ahLst/>
            <a:cxnLst/>
            <a:rect l="0" t="0" r="0" b="0"/>
            <a:pathLst>
              <a:path w="204204" h="381001">
                <a:moveTo>
                  <a:pt x="0" y="0"/>
                </a:moveTo>
                <a:lnTo>
                  <a:pt x="12136" y="8091"/>
                </a:lnTo>
                <a:lnTo>
                  <a:pt x="15710" y="11320"/>
                </a:lnTo>
                <a:lnTo>
                  <a:pt x="18094" y="14320"/>
                </a:lnTo>
                <a:lnTo>
                  <a:pt x="21919" y="21173"/>
                </a:lnTo>
                <a:lnTo>
                  <a:pt x="26626" y="26405"/>
                </a:lnTo>
                <a:lnTo>
                  <a:pt x="27911" y="28610"/>
                </a:lnTo>
                <a:lnTo>
                  <a:pt x="29338" y="33318"/>
                </a:lnTo>
                <a:lnTo>
                  <a:pt x="30565" y="34912"/>
                </a:lnTo>
                <a:lnTo>
                  <a:pt x="32230" y="35975"/>
                </a:lnTo>
                <a:lnTo>
                  <a:pt x="36337" y="37156"/>
                </a:lnTo>
                <a:lnTo>
                  <a:pt x="42564" y="37820"/>
                </a:lnTo>
                <a:lnTo>
                  <a:pt x="46478" y="38017"/>
                </a:lnTo>
                <a:lnTo>
                  <a:pt x="78675" y="38099"/>
                </a:lnTo>
                <a:lnTo>
                  <a:pt x="82083" y="37252"/>
                </a:lnTo>
                <a:lnTo>
                  <a:pt x="86049" y="35842"/>
                </a:lnTo>
                <a:lnTo>
                  <a:pt x="90386" y="34054"/>
                </a:lnTo>
                <a:lnTo>
                  <a:pt x="94124" y="32863"/>
                </a:lnTo>
                <a:lnTo>
                  <a:pt x="97462" y="32069"/>
                </a:lnTo>
                <a:lnTo>
                  <a:pt x="103430" y="31186"/>
                </a:lnTo>
                <a:lnTo>
                  <a:pt x="108905" y="30794"/>
                </a:lnTo>
                <a:lnTo>
                  <a:pt x="116417" y="30620"/>
                </a:lnTo>
                <a:lnTo>
                  <a:pt x="120792" y="30573"/>
                </a:lnTo>
                <a:lnTo>
                  <a:pt x="124554" y="29695"/>
                </a:lnTo>
                <a:lnTo>
                  <a:pt x="127909" y="28264"/>
                </a:lnTo>
                <a:lnTo>
                  <a:pt x="133896" y="25262"/>
                </a:lnTo>
                <a:lnTo>
                  <a:pt x="139378" y="23928"/>
                </a:lnTo>
                <a:lnTo>
                  <a:pt x="144637" y="23334"/>
                </a:lnTo>
                <a:lnTo>
                  <a:pt x="147224" y="23177"/>
                </a:lnTo>
                <a:lnTo>
                  <a:pt x="149796" y="22224"/>
                </a:lnTo>
                <a:lnTo>
                  <a:pt x="154911" y="18909"/>
                </a:lnTo>
                <a:lnTo>
                  <a:pt x="160007" y="16871"/>
                </a:lnTo>
                <a:lnTo>
                  <a:pt x="165094" y="15965"/>
                </a:lnTo>
                <a:lnTo>
                  <a:pt x="170177" y="15562"/>
                </a:lnTo>
                <a:lnTo>
                  <a:pt x="174814" y="15269"/>
                </a:lnTo>
                <a:lnTo>
                  <a:pt x="175221" y="21803"/>
                </a:lnTo>
                <a:lnTo>
                  <a:pt x="171203" y="30637"/>
                </a:lnTo>
                <a:lnTo>
                  <a:pt x="166965" y="37042"/>
                </a:lnTo>
                <a:lnTo>
                  <a:pt x="161414" y="43556"/>
                </a:lnTo>
                <a:lnTo>
                  <a:pt x="153301" y="52097"/>
                </a:lnTo>
                <a:lnTo>
                  <a:pt x="149614" y="57591"/>
                </a:lnTo>
                <a:lnTo>
                  <a:pt x="146310" y="63794"/>
                </a:lnTo>
                <a:lnTo>
                  <a:pt x="140380" y="76613"/>
                </a:lnTo>
                <a:lnTo>
                  <a:pt x="134922" y="87955"/>
                </a:lnTo>
                <a:lnTo>
                  <a:pt x="131435" y="93349"/>
                </a:lnTo>
                <a:lnTo>
                  <a:pt x="127416" y="98640"/>
                </a:lnTo>
                <a:lnTo>
                  <a:pt x="123044" y="103860"/>
                </a:lnTo>
                <a:lnTo>
                  <a:pt x="118436" y="109034"/>
                </a:lnTo>
                <a:lnTo>
                  <a:pt x="108800" y="119297"/>
                </a:lnTo>
                <a:lnTo>
                  <a:pt x="104707" y="124405"/>
                </a:lnTo>
                <a:lnTo>
                  <a:pt x="101131" y="129503"/>
                </a:lnTo>
                <a:lnTo>
                  <a:pt x="94901" y="138837"/>
                </a:lnTo>
                <a:lnTo>
                  <a:pt x="89309" y="145807"/>
                </a:lnTo>
                <a:lnTo>
                  <a:pt x="84002" y="151728"/>
                </a:lnTo>
                <a:lnTo>
                  <a:pt x="81401" y="154492"/>
                </a:lnTo>
                <a:lnTo>
                  <a:pt x="79667" y="157181"/>
                </a:lnTo>
                <a:lnTo>
                  <a:pt x="76381" y="165011"/>
                </a:lnTo>
                <a:lnTo>
                  <a:pt x="70371" y="172985"/>
                </a:lnTo>
                <a:lnTo>
                  <a:pt x="68611" y="175220"/>
                </a:lnTo>
                <a:lnTo>
                  <a:pt x="72634" y="175248"/>
                </a:lnTo>
                <a:lnTo>
                  <a:pt x="73823" y="174406"/>
                </a:lnTo>
                <a:lnTo>
                  <a:pt x="74615" y="172997"/>
                </a:lnTo>
                <a:lnTo>
                  <a:pt x="75144" y="171211"/>
                </a:lnTo>
                <a:lnTo>
                  <a:pt x="77988" y="166969"/>
                </a:lnTo>
                <a:lnTo>
                  <a:pt x="79932" y="164653"/>
                </a:lnTo>
                <a:lnTo>
                  <a:pt x="82921" y="162262"/>
                </a:lnTo>
                <a:lnTo>
                  <a:pt x="86608" y="159821"/>
                </a:lnTo>
                <a:lnTo>
                  <a:pt x="90759" y="157348"/>
                </a:lnTo>
                <a:lnTo>
                  <a:pt x="94372" y="154851"/>
                </a:lnTo>
                <a:lnTo>
                  <a:pt x="100645" y="149821"/>
                </a:lnTo>
                <a:lnTo>
                  <a:pt x="104350" y="147294"/>
                </a:lnTo>
                <a:lnTo>
                  <a:pt x="108513" y="144763"/>
                </a:lnTo>
                <a:lnTo>
                  <a:pt x="112982" y="142229"/>
                </a:lnTo>
                <a:lnTo>
                  <a:pt x="116808" y="139693"/>
                </a:lnTo>
                <a:lnTo>
                  <a:pt x="120205" y="137155"/>
                </a:lnTo>
                <a:lnTo>
                  <a:pt x="123317" y="134617"/>
                </a:lnTo>
                <a:lnTo>
                  <a:pt x="127085" y="132078"/>
                </a:lnTo>
                <a:lnTo>
                  <a:pt x="131290" y="129538"/>
                </a:lnTo>
                <a:lnTo>
                  <a:pt x="135786" y="126999"/>
                </a:lnTo>
                <a:lnTo>
                  <a:pt x="139631" y="124460"/>
                </a:lnTo>
                <a:lnTo>
                  <a:pt x="143040" y="121919"/>
                </a:lnTo>
                <a:lnTo>
                  <a:pt x="146160" y="119380"/>
                </a:lnTo>
                <a:lnTo>
                  <a:pt x="151884" y="116558"/>
                </a:lnTo>
                <a:lnTo>
                  <a:pt x="154596" y="115805"/>
                </a:lnTo>
                <a:lnTo>
                  <a:pt x="159867" y="112711"/>
                </a:lnTo>
                <a:lnTo>
                  <a:pt x="167185" y="107033"/>
                </a:lnTo>
                <a:lnTo>
                  <a:pt x="167437" y="109095"/>
                </a:lnTo>
                <a:lnTo>
                  <a:pt x="167505" y="110830"/>
                </a:lnTo>
                <a:lnTo>
                  <a:pt x="166703" y="112834"/>
                </a:lnTo>
                <a:lnTo>
                  <a:pt x="161530" y="119698"/>
                </a:lnTo>
                <a:lnTo>
                  <a:pt x="157022" y="124601"/>
                </a:lnTo>
                <a:lnTo>
                  <a:pt x="152197" y="131861"/>
                </a:lnTo>
                <a:lnTo>
                  <a:pt x="149724" y="136167"/>
                </a:lnTo>
                <a:lnTo>
                  <a:pt x="146383" y="139885"/>
                </a:lnTo>
                <a:lnTo>
                  <a:pt x="142462" y="143210"/>
                </a:lnTo>
                <a:lnTo>
                  <a:pt x="138155" y="146273"/>
                </a:lnTo>
                <a:lnTo>
                  <a:pt x="134436" y="150009"/>
                </a:lnTo>
                <a:lnTo>
                  <a:pt x="131111" y="154192"/>
                </a:lnTo>
                <a:lnTo>
                  <a:pt x="128048" y="158675"/>
                </a:lnTo>
                <a:lnTo>
                  <a:pt x="124311" y="163357"/>
                </a:lnTo>
                <a:lnTo>
                  <a:pt x="120128" y="168171"/>
                </a:lnTo>
                <a:lnTo>
                  <a:pt x="115645" y="173074"/>
                </a:lnTo>
                <a:lnTo>
                  <a:pt x="111810" y="178036"/>
                </a:lnTo>
                <a:lnTo>
                  <a:pt x="108407" y="183038"/>
                </a:lnTo>
                <a:lnTo>
                  <a:pt x="105291" y="188065"/>
                </a:lnTo>
                <a:lnTo>
                  <a:pt x="101521" y="192263"/>
                </a:lnTo>
                <a:lnTo>
                  <a:pt x="97313" y="195909"/>
                </a:lnTo>
                <a:lnTo>
                  <a:pt x="92816" y="199186"/>
                </a:lnTo>
                <a:lnTo>
                  <a:pt x="88970" y="202218"/>
                </a:lnTo>
                <a:lnTo>
                  <a:pt x="85560" y="205085"/>
                </a:lnTo>
                <a:lnTo>
                  <a:pt x="79514" y="210529"/>
                </a:lnTo>
                <a:lnTo>
                  <a:pt x="74004" y="215771"/>
                </a:lnTo>
                <a:lnTo>
                  <a:pt x="72195" y="218353"/>
                </a:lnTo>
                <a:lnTo>
                  <a:pt x="68804" y="226035"/>
                </a:lnTo>
                <a:lnTo>
                  <a:pt x="62760" y="233958"/>
                </a:lnTo>
                <a:lnTo>
                  <a:pt x="61315" y="235773"/>
                </a:lnTo>
                <a:lnTo>
                  <a:pt x="63376" y="236021"/>
                </a:lnTo>
                <a:lnTo>
                  <a:pt x="69296" y="236161"/>
                </a:lnTo>
                <a:lnTo>
                  <a:pt x="74836" y="236209"/>
                </a:lnTo>
                <a:lnTo>
                  <a:pt x="77852" y="233957"/>
                </a:lnTo>
                <a:lnTo>
                  <a:pt x="79841" y="232172"/>
                </a:lnTo>
                <a:lnTo>
                  <a:pt x="82861" y="230981"/>
                </a:lnTo>
                <a:lnTo>
                  <a:pt x="86567" y="230187"/>
                </a:lnTo>
                <a:lnTo>
                  <a:pt x="90731" y="229658"/>
                </a:lnTo>
                <a:lnTo>
                  <a:pt x="94354" y="228459"/>
                </a:lnTo>
                <a:lnTo>
                  <a:pt x="100637" y="224868"/>
                </a:lnTo>
                <a:lnTo>
                  <a:pt x="106252" y="220451"/>
                </a:lnTo>
                <a:lnTo>
                  <a:pt x="108935" y="218087"/>
                </a:lnTo>
                <a:lnTo>
                  <a:pt x="112416" y="216512"/>
                </a:lnTo>
                <a:lnTo>
                  <a:pt x="116431" y="215461"/>
                </a:lnTo>
                <a:lnTo>
                  <a:pt x="120800" y="214761"/>
                </a:lnTo>
                <a:lnTo>
                  <a:pt x="123714" y="213447"/>
                </a:lnTo>
                <a:lnTo>
                  <a:pt x="125656" y="211725"/>
                </a:lnTo>
                <a:lnTo>
                  <a:pt x="126951" y="209730"/>
                </a:lnTo>
                <a:lnTo>
                  <a:pt x="128660" y="208400"/>
                </a:lnTo>
                <a:lnTo>
                  <a:pt x="130646" y="207513"/>
                </a:lnTo>
                <a:lnTo>
                  <a:pt x="136778" y="205844"/>
                </a:lnTo>
                <a:lnTo>
                  <a:pt x="133002" y="209816"/>
                </a:lnTo>
                <a:lnTo>
                  <a:pt x="131847" y="211844"/>
                </a:lnTo>
                <a:lnTo>
                  <a:pt x="129377" y="218744"/>
                </a:lnTo>
                <a:lnTo>
                  <a:pt x="123659" y="226150"/>
                </a:lnTo>
                <a:lnTo>
                  <a:pt x="119024" y="231180"/>
                </a:lnTo>
                <a:lnTo>
                  <a:pt x="111654" y="238772"/>
                </a:lnTo>
                <a:lnTo>
                  <a:pt x="104109" y="246383"/>
                </a:lnTo>
                <a:lnTo>
                  <a:pt x="102426" y="248922"/>
                </a:lnTo>
                <a:lnTo>
                  <a:pt x="100556" y="254001"/>
                </a:lnTo>
                <a:lnTo>
                  <a:pt x="99210" y="255694"/>
                </a:lnTo>
                <a:lnTo>
                  <a:pt x="97467" y="256823"/>
                </a:lnTo>
                <a:lnTo>
                  <a:pt x="95458" y="257575"/>
                </a:lnTo>
                <a:lnTo>
                  <a:pt x="94119" y="258923"/>
                </a:lnTo>
                <a:lnTo>
                  <a:pt x="93226" y="260669"/>
                </a:lnTo>
                <a:lnTo>
                  <a:pt x="91471" y="266595"/>
                </a:lnTo>
                <a:lnTo>
                  <a:pt x="97476" y="272718"/>
                </a:lnTo>
                <a:lnTo>
                  <a:pt x="98003" y="273252"/>
                </a:lnTo>
                <a:lnTo>
                  <a:pt x="99202" y="272761"/>
                </a:lnTo>
                <a:lnTo>
                  <a:pt x="102792" y="269958"/>
                </a:lnTo>
                <a:lnTo>
                  <a:pt x="104935" y="268872"/>
                </a:lnTo>
                <a:lnTo>
                  <a:pt x="111149" y="267344"/>
                </a:lnTo>
                <a:lnTo>
                  <a:pt x="112899" y="266986"/>
                </a:lnTo>
                <a:lnTo>
                  <a:pt x="117930" y="262739"/>
                </a:lnTo>
                <a:lnTo>
                  <a:pt x="120107" y="261520"/>
                </a:lnTo>
                <a:lnTo>
                  <a:pt x="126369" y="259803"/>
                </a:lnTo>
                <a:lnTo>
                  <a:pt x="129503" y="259089"/>
                </a:lnTo>
                <a:lnTo>
                  <a:pt x="118931" y="269687"/>
                </a:lnTo>
                <a:lnTo>
                  <a:pt x="114100" y="276777"/>
                </a:lnTo>
                <a:lnTo>
                  <a:pt x="109131" y="284725"/>
                </a:lnTo>
                <a:lnTo>
                  <a:pt x="104100" y="291080"/>
                </a:lnTo>
                <a:lnTo>
                  <a:pt x="100727" y="294807"/>
                </a:lnTo>
                <a:lnTo>
                  <a:pt x="92463" y="303463"/>
                </a:lnTo>
                <a:lnTo>
                  <a:pt x="66133" y="330099"/>
                </a:lnTo>
                <a:lnTo>
                  <a:pt x="64409" y="332673"/>
                </a:lnTo>
                <a:lnTo>
                  <a:pt x="62492" y="337790"/>
                </a:lnTo>
                <a:lnTo>
                  <a:pt x="61094" y="349012"/>
                </a:lnTo>
                <a:lnTo>
                  <a:pt x="60971" y="356948"/>
                </a:lnTo>
                <a:lnTo>
                  <a:pt x="61815" y="357346"/>
                </a:lnTo>
                <a:lnTo>
                  <a:pt x="67045" y="357905"/>
                </a:lnTo>
                <a:lnTo>
                  <a:pt x="71567" y="358035"/>
                </a:lnTo>
                <a:lnTo>
                  <a:pt x="73958" y="357223"/>
                </a:lnTo>
                <a:lnTo>
                  <a:pt x="78872" y="354064"/>
                </a:lnTo>
                <a:lnTo>
                  <a:pt x="83879" y="352095"/>
                </a:lnTo>
                <a:lnTo>
                  <a:pt x="89773" y="350374"/>
                </a:lnTo>
                <a:lnTo>
                  <a:pt x="93715" y="348729"/>
                </a:lnTo>
                <a:lnTo>
                  <a:pt x="98037" y="346787"/>
                </a:lnTo>
                <a:lnTo>
                  <a:pt x="101764" y="344644"/>
                </a:lnTo>
                <a:lnTo>
                  <a:pt x="105096" y="342369"/>
                </a:lnTo>
                <a:lnTo>
                  <a:pt x="108164" y="340006"/>
                </a:lnTo>
                <a:lnTo>
                  <a:pt x="111903" y="337584"/>
                </a:lnTo>
                <a:lnTo>
                  <a:pt x="116088" y="335123"/>
                </a:lnTo>
                <a:lnTo>
                  <a:pt x="120572" y="332635"/>
                </a:lnTo>
                <a:lnTo>
                  <a:pt x="130070" y="327613"/>
                </a:lnTo>
                <a:lnTo>
                  <a:pt x="149964" y="317491"/>
                </a:lnTo>
                <a:lnTo>
                  <a:pt x="154163" y="314954"/>
                </a:lnTo>
                <a:lnTo>
                  <a:pt x="157808" y="312416"/>
                </a:lnTo>
                <a:lnTo>
                  <a:pt x="161085" y="309878"/>
                </a:lnTo>
                <a:lnTo>
                  <a:pt x="164964" y="307338"/>
                </a:lnTo>
                <a:lnTo>
                  <a:pt x="169242" y="304799"/>
                </a:lnTo>
                <a:lnTo>
                  <a:pt x="173788" y="302259"/>
                </a:lnTo>
                <a:lnTo>
                  <a:pt x="177665" y="300567"/>
                </a:lnTo>
                <a:lnTo>
                  <a:pt x="181096" y="299437"/>
                </a:lnTo>
                <a:lnTo>
                  <a:pt x="187167" y="298183"/>
                </a:lnTo>
                <a:lnTo>
                  <a:pt x="192688" y="297626"/>
                </a:lnTo>
                <a:lnTo>
                  <a:pt x="197963" y="297378"/>
                </a:lnTo>
                <a:lnTo>
                  <a:pt x="204203" y="297219"/>
                </a:lnTo>
                <a:lnTo>
                  <a:pt x="203869" y="298053"/>
                </a:lnTo>
                <a:lnTo>
                  <a:pt x="201239" y="301237"/>
                </a:lnTo>
                <a:lnTo>
                  <a:pt x="200199" y="303271"/>
                </a:lnTo>
                <a:lnTo>
                  <a:pt x="199044" y="307790"/>
                </a:lnTo>
                <a:lnTo>
                  <a:pt x="198394" y="319139"/>
                </a:lnTo>
                <a:lnTo>
                  <a:pt x="197456" y="322826"/>
                </a:lnTo>
                <a:lnTo>
                  <a:pt x="192091" y="332907"/>
                </a:lnTo>
                <a:lnTo>
                  <a:pt x="187538" y="341563"/>
                </a:lnTo>
                <a:lnTo>
                  <a:pt x="184292" y="346242"/>
                </a:lnTo>
                <a:lnTo>
                  <a:pt x="180434" y="351055"/>
                </a:lnTo>
                <a:lnTo>
                  <a:pt x="176169" y="355957"/>
                </a:lnTo>
                <a:lnTo>
                  <a:pt x="171431" y="363661"/>
                </a:lnTo>
                <a:lnTo>
                  <a:pt x="170167" y="366901"/>
                </a:lnTo>
                <a:lnTo>
                  <a:pt x="167631" y="369907"/>
                </a:lnTo>
                <a:lnTo>
                  <a:pt x="164247" y="372758"/>
                </a:lnTo>
                <a:lnTo>
                  <a:pt x="152400" y="3810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57"/>
          <p:cNvSpPr/>
          <p:nvPr/>
        </p:nvSpPr>
        <p:spPr>
          <a:xfrm>
            <a:off x="5905508" y="762008"/>
            <a:ext cx="144745" cy="815333"/>
          </a:xfrm>
          <a:custGeom>
            <a:avLst/>
            <a:gdLst/>
            <a:ahLst/>
            <a:cxnLst/>
            <a:rect l="0" t="0" r="0" b="0"/>
            <a:pathLst>
              <a:path w="144745" h="815333">
                <a:moveTo>
                  <a:pt x="15232" y="45712"/>
                </a:moveTo>
                <a:lnTo>
                  <a:pt x="11187" y="29531"/>
                </a:lnTo>
                <a:lnTo>
                  <a:pt x="7705" y="8298"/>
                </a:lnTo>
                <a:lnTo>
                  <a:pt x="3594" y="3770"/>
                </a:lnTo>
                <a:lnTo>
                  <a:pt x="0" y="0"/>
                </a:lnTo>
                <a:lnTo>
                  <a:pt x="4039" y="4040"/>
                </a:lnTo>
                <a:lnTo>
                  <a:pt x="5230" y="6077"/>
                </a:lnTo>
                <a:lnTo>
                  <a:pt x="6554" y="10599"/>
                </a:lnTo>
                <a:lnTo>
                  <a:pt x="7299" y="17904"/>
                </a:lnTo>
                <a:lnTo>
                  <a:pt x="8249" y="20400"/>
                </a:lnTo>
                <a:lnTo>
                  <a:pt x="11565" y="25431"/>
                </a:lnTo>
                <a:lnTo>
                  <a:pt x="13601" y="32747"/>
                </a:lnTo>
                <a:lnTo>
                  <a:pt x="15353" y="41643"/>
                </a:lnTo>
                <a:lnTo>
                  <a:pt x="18955" y="51241"/>
                </a:lnTo>
                <a:lnTo>
                  <a:pt x="22929" y="71201"/>
                </a:lnTo>
                <a:lnTo>
                  <a:pt x="26555" y="81311"/>
                </a:lnTo>
                <a:lnTo>
                  <a:pt x="29312" y="100569"/>
                </a:lnTo>
                <a:lnTo>
                  <a:pt x="32214" y="112708"/>
                </a:lnTo>
                <a:lnTo>
                  <a:pt x="35480" y="123748"/>
                </a:lnTo>
                <a:lnTo>
                  <a:pt x="37576" y="146891"/>
                </a:lnTo>
                <a:lnTo>
                  <a:pt x="38709" y="160107"/>
                </a:lnTo>
                <a:lnTo>
                  <a:pt x="42036" y="171625"/>
                </a:lnTo>
                <a:lnTo>
                  <a:pt x="44623" y="191675"/>
                </a:lnTo>
                <a:lnTo>
                  <a:pt x="46343" y="215969"/>
                </a:lnTo>
                <a:lnTo>
                  <a:pt x="49661" y="229755"/>
                </a:lnTo>
                <a:lnTo>
                  <a:pt x="52607" y="254065"/>
                </a:lnTo>
                <a:lnTo>
                  <a:pt x="53964" y="274240"/>
                </a:lnTo>
                <a:lnTo>
                  <a:pt x="57282" y="285851"/>
                </a:lnTo>
                <a:lnTo>
                  <a:pt x="61074" y="307949"/>
                </a:lnTo>
                <a:lnTo>
                  <a:pt x="64675" y="321435"/>
                </a:lnTo>
                <a:lnTo>
                  <a:pt x="69098" y="333638"/>
                </a:lnTo>
                <a:lnTo>
                  <a:pt x="71462" y="339263"/>
                </a:lnTo>
                <a:lnTo>
                  <a:pt x="74791" y="359314"/>
                </a:lnTo>
                <a:lnTo>
                  <a:pt x="77827" y="373898"/>
                </a:lnTo>
                <a:lnTo>
                  <a:pt x="82039" y="394130"/>
                </a:lnTo>
                <a:lnTo>
                  <a:pt x="83871" y="405458"/>
                </a:lnTo>
                <a:lnTo>
                  <a:pt x="87506" y="416137"/>
                </a:lnTo>
                <a:lnTo>
                  <a:pt x="94314" y="435714"/>
                </a:lnTo>
                <a:lnTo>
                  <a:pt x="98962" y="459002"/>
                </a:lnTo>
                <a:lnTo>
                  <a:pt x="102681" y="469567"/>
                </a:lnTo>
                <a:lnTo>
                  <a:pt x="105489" y="485036"/>
                </a:lnTo>
                <a:lnTo>
                  <a:pt x="107285" y="505433"/>
                </a:lnTo>
                <a:lnTo>
                  <a:pt x="110614" y="515604"/>
                </a:lnTo>
                <a:lnTo>
                  <a:pt x="114412" y="535930"/>
                </a:lnTo>
                <a:lnTo>
                  <a:pt x="118015" y="546091"/>
                </a:lnTo>
                <a:lnTo>
                  <a:pt x="120757" y="561332"/>
                </a:lnTo>
                <a:lnTo>
                  <a:pt x="121570" y="580617"/>
                </a:lnTo>
                <a:lnTo>
                  <a:pt x="121866" y="609121"/>
                </a:lnTo>
                <a:lnTo>
                  <a:pt x="121912" y="683157"/>
                </a:lnTo>
                <a:lnTo>
                  <a:pt x="124170" y="693370"/>
                </a:lnTo>
                <a:lnTo>
                  <a:pt x="127149" y="703553"/>
                </a:lnTo>
                <a:lnTo>
                  <a:pt x="129323" y="728814"/>
                </a:lnTo>
                <a:lnTo>
                  <a:pt x="129514" y="751884"/>
                </a:lnTo>
                <a:lnTo>
                  <a:pt x="129532" y="787290"/>
                </a:lnTo>
                <a:lnTo>
                  <a:pt x="130378" y="789864"/>
                </a:lnTo>
                <a:lnTo>
                  <a:pt x="134769" y="797532"/>
                </a:lnTo>
                <a:lnTo>
                  <a:pt x="137059" y="807266"/>
                </a:lnTo>
                <a:lnTo>
                  <a:pt x="137152" y="815304"/>
                </a:lnTo>
                <a:lnTo>
                  <a:pt x="144744" y="815332"/>
                </a:lnTo>
                <a:lnTo>
                  <a:pt x="137152" y="8077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258"/>
          <p:cNvSpPr/>
          <p:nvPr/>
        </p:nvSpPr>
        <p:spPr>
          <a:xfrm>
            <a:off x="5981700" y="1516472"/>
            <a:ext cx="167611" cy="121826"/>
          </a:xfrm>
          <a:custGeom>
            <a:avLst/>
            <a:gdLst/>
            <a:ahLst/>
            <a:cxnLst/>
            <a:rect l="0" t="0" r="0" b="0"/>
            <a:pathLst>
              <a:path w="167611" h="121826">
                <a:moveTo>
                  <a:pt x="0" y="7528"/>
                </a:moveTo>
                <a:lnTo>
                  <a:pt x="13867" y="7528"/>
                </a:lnTo>
                <a:lnTo>
                  <a:pt x="14324" y="6681"/>
                </a:lnTo>
                <a:lnTo>
                  <a:pt x="14832" y="3483"/>
                </a:lnTo>
                <a:lnTo>
                  <a:pt x="15119" y="967"/>
                </a:lnTo>
                <a:lnTo>
                  <a:pt x="16006" y="1461"/>
                </a:lnTo>
                <a:lnTo>
                  <a:pt x="19249" y="4267"/>
                </a:lnTo>
                <a:lnTo>
                  <a:pt x="21790" y="6562"/>
                </a:lnTo>
                <a:lnTo>
                  <a:pt x="24642" y="7098"/>
                </a:lnTo>
                <a:lnTo>
                  <a:pt x="29327" y="7443"/>
                </a:lnTo>
                <a:lnTo>
                  <a:pt x="29711" y="6625"/>
                </a:lnTo>
                <a:lnTo>
                  <a:pt x="30138" y="3458"/>
                </a:lnTo>
                <a:lnTo>
                  <a:pt x="30471" y="0"/>
                </a:lnTo>
                <a:lnTo>
                  <a:pt x="30480" y="7216"/>
                </a:lnTo>
                <a:lnTo>
                  <a:pt x="32738" y="9647"/>
                </a:lnTo>
                <a:lnTo>
                  <a:pt x="41832" y="18871"/>
                </a:lnTo>
                <a:lnTo>
                  <a:pt x="43127" y="21017"/>
                </a:lnTo>
                <a:lnTo>
                  <a:pt x="43992" y="23294"/>
                </a:lnTo>
                <a:lnTo>
                  <a:pt x="44568" y="25658"/>
                </a:lnTo>
                <a:lnTo>
                  <a:pt x="44952" y="28082"/>
                </a:lnTo>
                <a:lnTo>
                  <a:pt x="45208" y="30544"/>
                </a:lnTo>
                <a:lnTo>
                  <a:pt x="45378" y="33032"/>
                </a:lnTo>
                <a:lnTo>
                  <a:pt x="46339" y="36384"/>
                </a:lnTo>
                <a:lnTo>
                  <a:pt x="47826" y="40312"/>
                </a:lnTo>
                <a:lnTo>
                  <a:pt x="49664" y="44624"/>
                </a:lnTo>
                <a:lnTo>
                  <a:pt x="50890" y="48345"/>
                </a:lnTo>
                <a:lnTo>
                  <a:pt x="51706" y="51673"/>
                </a:lnTo>
                <a:lnTo>
                  <a:pt x="52250" y="54738"/>
                </a:lnTo>
                <a:lnTo>
                  <a:pt x="52613" y="57628"/>
                </a:lnTo>
                <a:lnTo>
                  <a:pt x="52856" y="60401"/>
                </a:lnTo>
                <a:lnTo>
                  <a:pt x="53018" y="63097"/>
                </a:lnTo>
                <a:lnTo>
                  <a:pt x="53971" y="66587"/>
                </a:lnTo>
                <a:lnTo>
                  <a:pt x="55454" y="70607"/>
                </a:lnTo>
                <a:lnTo>
                  <a:pt x="57290" y="74981"/>
                </a:lnTo>
                <a:lnTo>
                  <a:pt x="58513" y="78743"/>
                </a:lnTo>
                <a:lnTo>
                  <a:pt x="59328" y="82098"/>
                </a:lnTo>
                <a:lnTo>
                  <a:pt x="59872" y="85181"/>
                </a:lnTo>
                <a:lnTo>
                  <a:pt x="61082" y="88084"/>
                </a:lnTo>
                <a:lnTo>
                  <a:pt x="62734" y="90865"/>
                </a:lnTo>
                <a:lnTo>
                  <a:pt x="64683" y="93566"/>
                </a:lnTo>
                <a:lnTo>
                  <a:pt x="65982" y="96213"/>
                </a:lnTo>
                <a:lnTo>
                  <a:pt x="66848" y="98825"/>
                </a:lnTo>
                <a:lnTo>
                  <a:pt x="67425" y="101412"/>
                </a:lnTo>
                <a:lnTo>
                  <a:pt x="68657" y="103984"/>
                </a:lnTo>
                <a:lnTo>
                  <a:pt x="70324" y="106546"/>
                </a:lnTo>
                <a:lnTo>
                  <a:pt x="72283" y="109100"/>
                </a:lnTo>
                <a:lnTo>
                  <a:pt x="73588" y="111649"/>
                </a:lnTo>
                <a:lnTo>
                  <a:pt x="74460" y="114196"/>
                </a:lnTo>
                <a:lnTo>
                  <a:pt x="75856" y="120320"/>
                </a:lnTo>
                <a:lnTo>
                  <a:pt x="76817" y="120823"/>
                </a:lnTo>
                <a:lnTo>
                  <a:pt x="81369" y="121530"/>
                </a:lnTo>
                <a:lnTo>
                  <a:pt x="85935" y="121811"/>
                </a:lnTo>
                <a:lnTo>
                  <a:pt x="90353" y="121825"/>
                </a:lnTo>
                <a:lnTo>
                  <a:pt x="93214" y="119569"/>
                </a:lnTo>
                <a:lnTo>
                  <a:pt x="97906" y="115267"/>
                </a:lnTo>
                <a:lnTo>
                  <a:pt x="109565" y="103695"/>
                </a:lnTo>
                <a:lnTo>
                  <a:pt x="111989" y="100426"/>
                </a:lnTo>
                <a:lnTo>
                  <a:pt x="114453" y="96553"/>
                </a:lnTo>
                <a:lnTo>
                  <a:pt x="116942" y="92278"/>
                </a:lnTo>
                <a:lnTo>
                  <a:pt x="118601" y="88581"/>
                </a:lnTo>
                <a:lnTo>
                  <a:pt x="119708" y="85270"/>
                </a:lnTo>
                <a:lnTo>
                  <a:pt x="120445" y="82216"/>
                </a:lnTo>
                <a:lnTo>
                  <a:pt x="122630" y="79334"/>
                </a:lnTo>
                <a:lnTo>
                  <a:pt x="125780" y="76565"/>
                </a:lnTo>
                <a:lnTo>
                  <a:pt x="129573" y="73873"/>
                </a:lnTo>
                <a:lnTo>
                  <a:pt x="132103" y="71231"/>
                </a:lnTo>
                <a:lnTo>
                  <a:pt x="133788" y="68623"/>
                </a:lnTo>
                <a:lnTo>
                  <a:pt x="134913" y="66038"/>
                </a:lnTo>
                <a:lnTo>
                  <a:pt x="136508" y="63468"/>
                </a:lnTo>
                <a:lnTo>
                  <a:pt x="138419" y="60908"/>
                </a:lnTo>
                <a:lnTo>
                  <a:pt x="140539" y="58355"/>
                </a:lnTo>
                <a:lnTo>
                  <a:pt x="142799" y="55806"/>
                </a:lnTo>
                <a:lnTo>
                  <a:pt x="147569" y="50716"/>
                </a:lnTo>
                <a:lnTo>
                  <a:pt x="158537" y="39514"/>
                </a:lnTo>
                <a:lnTo>
                  <a:pt x="166450" y="31579"/>
                </a:lnTo>
                <a:lnTo>
                  <a:pt x="166847" y="30336"/>
                </a:lnTo>
                <a:lnTo>
                  <a:pt x="167288" y="26696"/>
                </a:lnTo>
                <a:lnTo>
                  <a:pt x="167610" y="23113"/>
                </a:lnTo>
                <a:lnTo>
                  <a:pt x="163586" y="26915"/>
                </a:lnTo>
                <a:lnTo>
                  <a:pt x="161551" y="28073"/>
                </a:lnTo>
                <a:lnTo>
                  <a:pt x="157032" y="29359"/>
                </a:lnTo>
                <a:lnTo>
                  <a:pt x="152400" y="3038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59"/>
          <p:cNvSpPr/>
          <p:nvPr/>
        </p:nvSpPr>
        <p:spPr>
          <a:xfrm>
            <a:off x="8663967" y="1516380"/>
            <a:ext cx="106654" cy="731521"/>
          </a:xfrm>
          <a:custGeom>
            <a:avLst/>
            <a:gdLst/>
            <a:ahLst/>
            <a:cxnLst/>
            <a:rect l="0" t="0" r="0" b="0"/>
            <a:pathLst>
              <a:path w="106654" h="731521">
                <a:moveTo>
                  <a:pt x="7592" y="0"/>
                </a:moveTo>
                <a:lnTo>
                  <a:pt x="11638" y="4045"/>
                </a:lnTo>
                <a:lnTo>
                  <a:pt x="11982" y="6083"/>
                </a:lnTo>
                <a:lnTo>
                  <a:pt x="11367" y="8289"/>
                </a:lnTo>
                <a:lnTo>
                  <a:pt x="10108" y="10606"/>
                </a:lnTo>
                <a:lnTo>
                  <a:pt x="8711" y="15438"/>
                </a:lnTo>
                <a:lnTo>
                  <a:pt x="7814" y="25439"/>
                </a:lnTo>
                <a:lnTo>
                  <a:pt x="6893" y="27966"/>
                </a:lnTo>
                <a:lnTo>
                  <a:pt x="3612" y="33032"/>
                </a:lnTo>
                <a:lnTo>
                  <a:pt x="1591" y="40363"/>
                </a:lnTo>
                <a:lnTo>
                  <a:pt x="115" y="62747"/>
                </a:lnTo>
                <a:lnTo>
                  <a:pt x="0" y="81633"/>
                </a:lnTo>
                <a:lnTo>
                  <a:pt x="2244" y="91597"/>
                </a:lnTo>
                <a:lnTo>
                  <a:pt x="5215" y="101670"/>
                </a:lnTo>
                <a:lnTo>
                  <a:pt x="7279" y="122964"/>
                </a:lnTo>
                <a:lnTo>
                  <a:pt x="9710" y="131133"/>
                </a:lnTo>
                <a:lnTo>
                  <a:pt x="12767" y="140408"/>
                </a:lnTo>
                <a:lnTo>
                  <a:pt x="14730" y="160160"/>
                </a:lnTo>
                <a:lnTo>
                  <a:pt x="15150" y="180202"/>
                </a:lnTo>
                <a:lnTo>
                  <a:pt x="15212" y="227147"/>
                </a:lnTo>
                <a:lnTo>
                  <a:pt x="17470" y="236703"/>
                </a:lnTo>
                <a:lnTo>
                  <a:pt x="20450" y="246595"/>
                </a:lnTo>
                <a:lnTo>
                  <a:pt x="22520" y="267763"/>
                </a:lnTo>
                <a:lnTo>
                  <a:pt x="22791" y="290034"/>
                </a:lnTo>
                <a:lnTo>
                  <a:pt x="22804" y="294956"/>
                </a:lnTo>
                <a:lnTo>
                  <a:pt x="23660" y="299084"/>
                </a:lnTo>
                <a:lnTo>
                  <a:pt x="26870" y="305928"/>
                </a:lnTo>
                <a:lnTo>
                  <a:pt x="28861" y="314051"/>
                </a:lnTo>
                <a:lnTo>
                  <a:pt x="30243" y="332798"/>
                </a:lnTo>
                <a:lnTo>
                  <a:pt x="30425" y="355942"/>
                </a:lnTo>
                <a:lnTo>
                  <a:pt x="32698" y="365912"/>
                </a:lnTo>
                <a:lnTo>
                  <a:pt x="35684" y="376834"/>
                </a:lnTo>
                <a:lnTo>
                  <a:pt x="37365" y="396417"/>
                </a:lnTo>
                <a:lnTo>
                  <a:pt x="37758" y="407890"/>
                </a:lnTo>
                <a:lnTo>
                  <a:pt x="38710" y="412473"/>
                </a:lnTo>
                <a:lnTo>
                  <a:pt x="42023" y="419824"/>
                </a:lnTo>
                <a:lnTo>
                  <a:pt x="44063" y="428170"/>
                </a:lnTo>
                <a:lnTo>
                  <a:pt x="45371" y="447326"/>
                </a:lnTo>
                <a:lnTo>
                  <a:pt x="47807" y="457327"/>
                </a:lnTo>
                <a:lnTo>
                  <a:pt x="50867" y="467417"/>
                </a:lnTo>
                <a:lnTo>
                  <a:pt x="52991" y="488722"/>
                </a:lnTo>
                <a:lnTo>
                  <a:pt x="53216" y="501441"/>
                </a:lnTo>
                <a:lnTo>
                  <a:pt x="55529" y="511012"/>
                </a:lnTo>
                <a:lnTo>
                  <a:pt x="58530" y="520063"/>
                </a:lnTo>
                <a:lnTo>
                  <a:pt x="61068" y="530765"/>
                </a:lnTo>
                <a:lnTo>
                  <a:pt x="62717" y="535030"/>
                </a:lnTo>
                <a:lnTo>
                  <a:pt x="65959" y="543438"/>
                </a:lnTo>
                <a:lnTo>
                  <a:pt x="67785" y="553778"/>
                </a:lnTo>
                <a:lnTo>
                  <a:pt x="68402" y="572013"/>
                </a:lnTo>
                <a:lnTo>
                  <a:pt x="68452" y="576922"/>
                </a:lnTo>
                <a:lnTo>
                  <a:pt x="69333" y="581041"/>
                </a:lnTo>
                <a:lnTo>
                  <a:pt x="72567" y="587876"/>
                </a:lnTo>
                <a:lnTo>
                  <a:pt x="74570" y="595994"/>
                </a:lnTo>
                <a:lnTo>
                  <a:pt x="76309" y="605246"/>
                </a:lnTo>
                <a:lnTo>
                  <a:pt x="77955" y="610084"/>
                </a:lnTo>
                <a:lnTo>
                  <a:pt x="81198" y="619128"/>
                </a:lnTo>
                <a:lnTo>
                  <a:pt x="83280" y="631833"/>
                </a:lnTo>
                <a:lnTo>
                  <a:pt x="83453" y="634583"/>
                </a:lnTo>
                <a:lnTo>
                  <a:pt x="84411" y="637262"/>
                </a:lnTo>
                <a:lnTo>
                  <a:pt x="87738" y="642496"/>
                </a:lnTo>
                <a:lnTo>
                  <a:pt x="89780" y="647645"/>
                </a:lnTo>
                <a:lnTo>
                  <a:pt x="92045" y="661239"/>
                </a:lnTo>
                <a:lnTo>
                  <a:pt x="95363" y="669522"/>
                </a:lnTo>
                <a:lnTo>
                  <a:pt x="97945" y="679660"/>
                </a:lnTo>
                <a:lnTo>
                  <a:pt x="98938" y="691822"/>
                </a:lnTo>
                <a:lnTo>
                  <a:pt x="101248" y="694967"/>
                </a:lnTo>
                <a:lnTo>
                  <a:pt x="103050" y="696991"/>
                </a:lnTo>
                <a:lnTo>
                  <a:pt x="104251" y="699188"/>
                </a:lnTo>
                <a:lnTo>
                  <a:pt x="105586" y="703885"/>
                </a:lnTo>
                <a:lnTo>
                  <a:pt x="106653" y="726111"/>
                </a:lnTo>
                <a:lnTo>
                  <a:pt x="106653" y="731520"/>
                </a:lnTo>
                <a:lnTo>
                  <a:pt x="106653" y="720168"/>
                </a:lnTo>
                <a:lnTo>
                  <a:pt x="105808" y="718872"/>
                </a:lnTo>
                <a:lnTo>
                  <a:pt x="104395" y="718008"/>
                </a:lnTo>
                <a:lnTo>
                  <a:pt x="102608" y="717432"/>
                </a:lnTo>
                <a:lnTo>
                  <a:pt x="101417" y="716201"/>
                </a:lnTo>
                <a:lnTo>
                  <a:pt x="100622" y="714534"/>
                </a:lnTo>
                <a:lnTo>
                  <a:pt x="100092" y="712576"/>
                </a:lnTo>
                <a:lnTo>
                  <a:pt x="98893" y="711271"/>
                </a:lnTo>
                <a:lnTo>
                  <a:pt x="97246" y="710400"/>
                </a:lnTo>
                <a:lnTo>
                  <a:pt x="95303" y="709820"/>
                </a:lnTo>
                <a:lnTo>
                  <a:pt x="93160" y="708587"/>
                </a:lnTo>
                <a:lnTo>
                  <a:pt x="90884" y="706918"/>
                </a:lnTo>
                <a:lnTo>
                  <a:pt x="83793" y="7010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60"/>
          <p:cNvSpPr/>
          <p:nvPr/>
        </p:nvSpPr>
        <p:spPr>
          <a:xfrm>
            <a:off x="8634926" y="2148840"/>
            <a:ext cx="219515" cy="137152"/>
          </a:xfrm>
          <a:custGeom>
            <a:avLst/>
            <a:gdLst/>
            <a:ahLst/>
            <a:cxnLst/>
            <a:rect l="0" t="0" r="0" b="0"/>
            <a:pathLst>
              <a:path w="219515" h="137152">
                <a:moveTo>
                  <a:pt x="21393" y="60960"/>
                </a:moveTo>
                <a:lnTo>
                  <a:pt x="0" y="60960"/>
                </a:lnTo>
                <a:lnTo>
                  <a:pt x="358" y="61807"/>
                </a:lnTo>
                <a:lnTo>
                  <a:pt x="3013" y="65005"/>
                </a:lnTo>
                <a:lnTo>
                  <a:pt x="6130" y="68552"/>
                </a:lnTo>
                <a:lnTo>
                  <a:pt x="6152" y="75138"/>
                </a:lnTo>
                <a:lnTo>
                  <a:pt x="6999" y="75492"/>
                </a:lnTo>
                <a:lnTo>
                  <a:pt x="10197" y="75885"/>
                </a:lnTo>
                <a:lnTo>
                  <a:pt x="11389" y="76837"/>
                </a:lnTo>
                <a:lnTo>
                  <a:pt x="12185" y="78318"/>
                </a:lnTo>
                <a:lnTo>
                  <a:pt x="12714" y="80152"/>
                </a:lnTo>
                <a:lnTo>
                  <a:pt x="13914" y="81374"/>
                </a:lnTo>
                <a:lnTo>
                  <a:pt x="15561" y="82190"/>
                </a:lnTo>
                <a:lnTo>
                  <a:pt x="17504" y="82733"/>
                </a:lnTo>
                <a:lnTo>
                  <a:pt x="21923" y="85595"/>
                </a:lnTo>
                <a:lnTo>
                  <a:pt x="24286" y="87543"/>
                </a:lnTo>
                <a:lnTo>
                  <a:pt x="25862" y="89688"/>
                </a:lnTo>
                <a:lnTo>
                  <a:pt x="26913" y="91966"/>
                </a:lnTo>
                <a:lnTo>
                  <a:pt x="27613" y="94330"/>
                </a:lnTo>
                <a:lnTo>
                  <a:pt x="28926" y="95907"/>
                </a:lnTo>
                <a:lnTo>
                  <a:pt x="30648" y="96958"/>
                </a:lnTo>
                <a:lnTo>
                  <a:pt x="32644" y="97659"/>
                </a:lnTo>
                <a:lnTo>
                  <a:pt x="37118" y="100695"/>
                </a:lnTo>
                <a:lnTo>
                  <a:pt x="42844" y="105498"/>
                </a:lnTo>
                <a:lnTo>
                  <a:pt x="45885" y="108412"/>
                </a:lnTo>
                <a:lnTo>
                  <a:pt x="54736" y="117182"/>
                </a:lnTo>
                <a:lnTo>
                  <a:pt x="57168" y="118761"/>
                </a:lnTo>
                <a:lnTo>
                  <a:pt x="62130" y="120516"/>
                </a:lnTo>
                <a:lnTo>
                  <a:pt x="63790" y="121831"/>
                </a:lnTo>
                <a:lnTo>
                  <a:pt x="64899" y="123554"/>
                </a:lnTo>
                <a:lnTo>
                  <a:pt x="65637" y="125549"/>
                </a:lnTo>
                <a:lnTo>
                  <a:pt x="66976" y="126879"/>
                </a:lnTo>
                <a:lnTo>
                  <a:pt x="68716" y="127766"/>
                </a:lnTo>
                <a:lnTo>
                  <a:pt x="70722" y="128357"/>
                </a:lnTo>
                <a:lnTo>
                  <a:pt x="75208" y="131272"/>
                </a:lnTo>
                <a:lnTo>
                  <a:pt x="80943" y="135997"/>
                </a:lnTo>
                <a:lnTo>
                  <a:pt x="86242" y="136643"/>
                </a:lnTo>
                <a:lnTo>
                  <a:pt x="95351" y="137058"/>
                </a:lnTo>
                <a:lnTo>
                  <a:pt x="100974" y="137130"/>
                </a:lnTo>
                <a:lnTo>
                  <a:pt x="108003" y="137151"/>
                </a:lnTo>
                <a:lnTo>
                  <a:pt x="110460" y="136307"/>
                </a:lnTo>
                <a:lnTo>
                  <a:pt x="115448" y="133112"/>
                </a:lnTo>
                <a:lnTo>
                  <a:pt x="120487" y="131128"/>
                </a:lnTo>
                <a:lnTo>
                  <a:pt x="123015" y="130598"/>
                </a:lnTo>
                <a:lnTo>
                  <a:pt x="128084" y="127752"/>
                </a:lnTo>
                <a:lnTo>
                  <a:pt x="134004" y="123665"/>
                </a:lnTo>
                <a:lnTo>
                  <a:pt x="137954" y="121390"/>
                </a:lnTo>
                <a:lnTo>
                  <a:pt x="142280" y="119027"/>
                </a:lnTo>
                <a:lnTo>
                  <a:pt x="146012" y="116604"/>
                </a:lnTo>
                <a:lnTo>
                  <a:pt x="149345" y="114143"/>
                </a:lnTo>
                <a:lnTo>
                  <a:pt x="152415" y="111655"/>
                </a:lnTo>
                <a:lnTo>
                  <a:pt x="155308" y="109150"/>
                </a:lnTo>
                <a:lnTo>
                  <a:pt x="158083" y="106633"/>
                </a:lnTo>
                <a:lnTo>
                  <a:pt x="163425" y="101579"/>
                </a:lnTo>
                <a:lnTo>
                  <a:pt x="183946" y="81279"/>
                </a:lnTo>
                <a:lnTo>
                  <a:pt x="186487" y="77892"/>
                </a:lnTo>
                <a:lnTo>
                  <a:pt x="189031" y="73942"/>
                </a:lnTo>
                <a:lnTo>
                  <a:pt x="191571" y="69615"/>
                </a:lnTo>
                <a:lnTo>
                  <a:pt x="193267" y="65883"/>
                </a:lnTo>
                <a:lnTo>
                  <a:pt x="194396" y="62549"/>
                </a:lnTo>
                <a:lnTo>
                  <a:pt x="195148" y="59479"/>
                </a:lnTo>
                <a:lnTo>
                  <a:pt x="196497" y="55739"/>
                </a:lnTo>
                <a:lnTo>
                  <a:pt x="198243" y="51553"/>
                </a:lnTo>
                <a:lnTo>
                  <a:pt x="200253" y="47069"/>
                </a:lnTo>
                <a:lnTo>
                  <a:pt x="202440" y="43232"/>
                </a:lnTo>
                <a:lnTo>
                  <a:pt x="204745" y="39828"/>
                </a:lnTo>
                <a:lnTo>
                  <a:pt x="207128" y="36712"/>
                </a:lnTo>
                <a:lnTo>
                  <a:pt x="208716" y="32941"/>
                </a:lnTo>
                <a:lnTo>
                  <a:pt x="209776" y="28734"/>
                </a:lnTo>
                <a:lnTo>
                  <a:pt x="210482" y="24236"/>
                </a:lnTo>
                <a:lnTo>
                  <a:pt x="210953" y="20391"/>
                </a:lnTo>
                <a:lnTo>
                  <a:pt x="211266" y="16980"/>
                </a:lnTo>
                <a:lnTo>
                  <a:pt x="211476" y="13860"/>
                </a:lnTo>
                <a:lnTo>
                  <a:pt x="212462" y="10933"/>
                </a:lnTo>
                <a:lnTo>
                  <a:pt x="213966" y="8136"/>
                </a:lnTo>
                <a:lnTo>
                  <a:pt x="21951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61"/>
          <p:cNvSpPr/>
          <p:nvPr/>
        </p:nvSpPr>
        <p:spPr>
          <a:xfrm>
            <a:off x="3307119" y="1264921"/>
            <a:ext cx="2743162" cy="998137"/>
          </a:xfrm>
          <a:custGeom>
            <a:avLst/>
            <a:gdLst/>
            <a:ahLst/>
            <a:cxnLst/>
            <a:rect l="0" t="0" r="0" b="0"/>
            <a:pathLst>
              <a:path w="2743162" h="998137">
                <a:moveTo>
                  <a:pt x="2743161" y="266699"/>
                </a:moveTo>
                <a:lnTo>
                  <a:pt x="2732555" y="266699"/>
                </a:lnTo>
                <a:lnTo>
                  <a:pt x="2731011" y="265852"/>
                </a:lnTo>
                <a:lnTo>
                  <a:pt x="2729980" y="264441"/>
                </a:lnTo>
                <a:lnTo>
                  <a:pt x="2728328" y="260138"/>
                </a:lnTo>
                <a:lnTo>
                  <a:pt x="2727921" y="229083"/>
                </a:lnTo>
                <a:lnTo>
                  <a:pt x="2727921" y="221301"/>
                </a:lnTo>
                <a:lnTo>
                  <a:pt x="2721360" y="214447"/>
                </a:lnTo>
                <a:lnTo>
                  <a:pt x="2720160" y="214084"/>
                </a:lnTo>
                <a:lnTo>
                  <a:pt x="2708737" y="213367"/>
                </a:lnTo>
                <a:lnTo>
                  <a:pt x="2707512" y="212518"/>
                </a:lnTo>
                <a:lnTo>
                  <a:pt x="2706695" y="211105"/>
                </a:lnTo>
                <a:lnTo>
                  <a:pt x="2705383" y="206799"/>
                </a:lnTo>
                <a:lnTo>
                  <a:pt x="2704429" y="206446"/>
                </a:lnTo>
                <a:lnTo>
                  <a:pt x="2698528" y="205832"/>
                </a:lnTo>
                <a:lnTo>
                  <a:pt x="2690976" y="199186"/>
                </a:lnTo>
                <a:lnTo>
                  <a:pt x="2688077" y="198593"/>
                </a:lnTo>
                <a:lnTo>
                  <a:pt x="2686118" y="198435"/>
                </a:lnTo>
                <a:lnTo>
                  <a:pt x="2684812" y="197483"/>
                </a:lnTo>
                <a:lnTo>
                  <a:pt x="2683941" y="196002"/>
                </a:lnTo>
                <a:lnTo>
                  <a:pt x="2683361" y="194167"/>
                </a:lnTo>
                <a:lnTo>
                  <a:pt x="2682128" y="192945"/>
                </a:lnTo>
                <a:lnTo>
                  <a:pt x="2680458" y="192130"/>
                </a:lnTo>
                <a:lnTo>
                  <a:pt x="2678499" y="191586"/>
                </a:lnTo>
                <a:lnTo>
                  <a:pt x="2677193" y="190377"/>
                </a:lnTo>
                <a:lnTo>
                  <a:pt x="2676322" y="188724"/>
                </a:lnTo>
                <a:lnTo>
                  <a:pt x="2675742" y="186776"/>
                </a:lnTo>
                <a:lnTo>
                  <a:pt x="2674509" y="185477"/>
                </a:lnTo>
                <a:lnTo>
                  <a:pt x="2672838" y="184611"/>
                </a:lnTo>
                <a:lnTo>
                  <a:pt x="2668727" y="183649"/>
                </a:lnTo>
                <a:lnTo>
                  <a:pt x="2664077" y="183221"/>
                </a:lnTo>
                <a:lnTo>
                  <a:pt x="2662498" y="182261"/>
                </a:lnTo>
                <a:lnTo>
                  <a:pt x="2661446" y="180773"/>
                </a:lnTo>
                <a:lnTo>
                  <a:pt x="2660744" y="178935"/>
                </a:lnTo>
                <a:lnTo>
                  <a:pt x="2659430" y="177710"/>
                </a:lnTo>
                <a:lnTo>
                  <a:pt x="2657707" y="176893"/>
                </a:lnTo>
                <a:lnTo>
                  <a:pt x="2655712" y="176348"/>
                </a:lnTo>
                <a:lnTo>
                  <a:pt x="2651237" y="173485"/>
                </a:lnTo>
                <a:lnTo>
                  <a:pt x="2648858" y="171536"/>
                </a:lnTo>
                <a:lnTo>
                  <a:pt x="2646426" y="170237"/>
                </a:lnTo>
                <a:lnTo>
                  <a:pt x="2638958" y="167562"/>
                </a:lnTo>
                <a:lnTo>
                  <a:pt x="2631382" y="162630"/>
                </a:lnTo>
                <a:lnTo>
                  <a:pt x="2623775" y="159946"/>
                </a:lnTo>
                <a:lnTo>
                  <a:pt x="2616159" y="155011"/>
                </a:lnTo>
                <a:lnTo>
                  <a:pt x="2611080" y="153560"/>
                </a:lnTo>
                <a:lnTo>
                  <a:pt x="2603461" y="152743"/>
                </a:lnTo>
                <a:lnTo>
                  <a:pt x="2601768" y="151782"/>
                </a:lnTo>
                <a:lnTo>
                  <a:pt x="2600639" y="150294"/>
                </a:lnTo>
                <a:lnTo>
                  <a:pt x="2599887" y="148456"/>
                </a:lnTo>
                <a:lnTo>
                  <a:pt x="2597691" y="147230"/>
                </a:lnTo>
                <a:lnTo>
                  <a:pt x="2585391" y="145102"/>
                </a:lnTo>
                <a:lnTo>
                  <a:pt x="2581884" y="142665"/>
                </a:lnTo>
                <a:lnTo>
                  <a:pt x="2579763" y="140830"/>
                </a:lnTo>
                <a:lnTo>
                  <a:pt x="2577502" y="139606"/>
                </a:lnTo>
                <a:lnTo>
                  <a:pt x="2570275" y="137037"/>
                </a:lnTo>
                <a:lnTo>
                  <a:pt x="2562771" y="132137"/>
                </a:lnTo>
                <a:lnTo>
                  <a:pt x="2555186" y="129462"/>
                </a:lnTo>
                <a:lnTo>
                  <a:pt x="2547577" y="124530"/>
                </a:lnTo>
                <a:lnTo>
                  <a:pt x="2539960" y="121846"/>
                </a:lnTo>
                <a:lnTo>
                  <a:pt x="2534880" y="118218"/>
                </a:lnTo>
                <a:lnTo>
                  <a:pt x="2531494" y="116911"/>
                </a:lnTo>
                <a:lnTo>
                  <a:pt x="2513892" y="112557"/>
                </a:lnTo>
                <a:lnTo>
                  <a:pt x="2504104" y="109292"/>
                </a:lnTo>
                <a:lnTo>
                  <a:pt x="2489919" y="106607"/>
                </a:lnTo>
                <a:lnTo>
                  <a:pt x="2479132" y="101672"/>
                </a:lnTo>
                <a:lnTo>
                  <a:pt x="2451871" y="96954"/>
                </a:lnTo>
                <a:lnTo>
                  <a:pt x="2443519" y="93890"/>
                </a:lnTo>
                <a:lnTo>
                  <a:pt x="2429000" y="89665"/>
                </a:lnTo>
                <a:lnTo>
                  <a:pt x="2420654" y="86417"/>
                </a:lnTo>
                <a:lnTo>
                  <a:pt x="2406139" y="82074"/>
                </a:lnTo>
                <a:lnTo>
                  <a:pt x="2396948" y="78810"/>
                </a:lnTo>
                <a:lnTo>
                  <a:pt x="2383098" y="76126"/>
                </a:lnTo>
                <a:lnTo>
                  <a:pt x="2372410" y="71191"/>
                </a:lnTo>
                <a:lnTo>
                  <a:pt x="2354058" y="66837"/>
                </a:lnTo>
                <a:lnTo>
                  <a:pt x="2344166" y="63572"/>
                </a:lnTo>
                <a:lnTo>
                  <a:pt x="2318953" y="61303"/>
                </a:lnTo>
                <a:lnTo>
                  <a:pt x="2260770" y="60118"/>
                </a:lnTo>
                <a:lnTo>
                  <a:pt x="2240283" y="54929"/>
                </a:lnTo>
                <a:lnTo>
                  <a:pt x="2156068" y="53347"/>
                </a:lnTo>
                <a:lnTo>
                  <a:pt x="2049713" y="53339"/>
                </a:lnTo>
                <a:lnTo>
                  <a:pt x="1967039" y="60819"/>
                </a:lnTo>
                <a:lnTo>
                  <a:pt x="1951177" y="60050"/>
                </a:lnTo>
                <a:lnTo>
                  <a:pt x="1899628" y="53806"/>
                </a:lnTo>
                <a:lnTo>
                  <a:pt x="1887351" y="52700"/>
                </a:lnTo>
                <a:lnTo>
                  <a:pt x="1851309" y="46806"/>
                </a:lnTo>
                <a:lnTo>
                  <a:pt x="1817253" y="43604"/>
                </a:lnTo>
                <a:lnTo>
                  <a:pt x="1783778" y="39187"/>
                </a:lnTo>
                <a:lnTo>
                  <a:pt x="1706007" y="37271"/>
                </a:lnTo>
                <a:lnTo>
                  <a:pt x="1625613" y="30689"/>
                </a:lnTo>
                <a:lnTo>
                  <a:pt x="1572291" y="29651"/>
                </a:lnTo>
                <a:lnTo>
                  <a:pt x="1494255" y="22222"/>
                </a:lnTo>
                <a:lnTo>
                  <a:pt x="1451437" y="16326"/>
                </a:lnTo>
                <a:lnTo>
                  <a:pt x="1377537" y="13024"/>
                </a:lnTo>
                <a:lnTo>
                  <a:pt x="1333402" y="8331"/>
                </a:lnTo>
                <a:lnTo>
                  <a:pt x="1254620" y="7647"/>
                </a:lnTo>
                <a:lnTo>
                  <a:pt x="1203908" y="5365"/>
                </a:lnTo>
                <a:lnTo>
                  <a:pt x="1153119" y="706"/>
                </a:lnTo>
                <a:lnTo>
                  <a:pt x="1067796" y="27"/>
                </a:lnTo>
                <a:lnTo>
                  <a:pt x="972874" y="0"/>
                </a:lnTo>
                <a:lnTo>
                  <a:pt x="893906" y="7760"/>
                </a:lnTo>
                <a:lnTo>
                  <a:pt x="813555" y="14727"/>
                </a:lnTo>
                <a:lnTo>
                  <a:pt x="778941" y="17345"/>
                </a:lnTo>
                <a:lnTo>
                  <a:pt x="699622" y="26581"/>
                </a:lnTo>
                <a:lnTo>
                  <a:pt x="611195" y="32585"/>
                </a:lnTo>
                <a:lnTo>
                  <a:pt x="531975" y="41822"/>
                </a:lnTo>
                <a:lnTo>
                  <a:pt x="449586" y="53856"/>
                </a:lnTo>
                <a:lnTo>
                  <a:pt x="419073" y="58854"/>
                </a:lnTo>
                <a:lnTo>
                  <a:pt x="390842" y="62593"/>
                </a:lnTo>
                <a:lnTo>
                  <a:pt x="310652" y="83861"/>
                </a:lnTo>
                <a:lnTo>
                  <a:pt x="267436" y="97371"/>
                </a:lnTo>
                <a:lnTo>
                  <a:pt x="220162" y="118673"/>
                </a:lnTo>
                <a:lnTo>
                  <a:pt x="192864" y="127637"/>
                </a:lnTo>
                <a:lnTo>
                  <a:pt x="129704" y="158111"/>
                </a:lnTo>
                <a:lnTo>
                  <a:pt x="82383" y="189142"/>
                </a:lnTo>
                <a:lnTo>
                  <a:pt x="59817" y="207484"/>
                </a:lnTo>
                <a:lnTo>
                  <a:pt x="36222" y="231369"/>
                </a:lnTo>
                <a:lnTo>
                  <a:pt x="18025" y="261639"/>
                </a:lnTo>
                <a:lnTo>
                  <a:pt x="5078" y="287022"/>
                </a:lnTo>
                <a:lnTo>
                  <a:pt x="2235" y="297180"/>
                </a:lnTo>
                <a:lnTo>
                  <a:pt x="261" y="323426"/>
                </a:lnTo>
                <a:lnTo>
                  <a:pt x="0" y="354540"/>
                </a:lnTo>
                <a:lnTo>
                  <a:pt x="5997" y="386891"/>
                </a:lnTo>
                <a:lnTo>
                  <a:pt x="9369" y="405605"/>
                </a:lnTo>
                <a:lnTo>
                  <a:pt x="18094" y="430639"/>
                </a:lnTo>
                <a:lnTo>
                  <a:pt x="27970" y="457127"/>
                </a:lnTo>
                <a:lnTo>
                  <a:pt x="38074" y="481801"/>
                </a:lnTo>
                <a:lnTo>
                  <a:pt x="48223" y="510883"/>
                </a:lnTo>
                <a:lnTo>
                  <a:pt x="59228" y="535850"/>
                </a:lnTo>
                <a:lnTo>
                  <a:pt x="76830" y="562106"/>
                </a:lnTo>
                <a:lnTo>
                  <a:pt x="96613" y="587894"/>
                </a:lnTo>
                <a:lnTo>
                  <a:pt x="115980" y="612210"/>
                </a:lnTo>
                <a:lnTo>
                  <a:pt x="131095" y="638337"/>
                </a:lnTo>
                <a:lnTo>
                  <a:pt x="141215" y="649465"/>
                </a:lnTo>
                <a:lnTo>
                  <a:pt x="166152" y="672664"/>
                </a:lnTo>
                <a:lnTo>
                  <a:pt x="177963" y="685888"/>
                </a:lnTo>
                <a:lnTo>
                  <a:pt x="213682" y="713416"/>
                </a:lnTo>
                <a:lnTo>
                  <a:pt x="251468" y="741354"/>
                </a:lnTo>
                <a:lnTo>
                  <a:pt x="289527" y="771447"/>
                </a:lnTo>
                <a:lnTo>
                  <a:pt x="331667" y="797465"/>
                </a:lnTo>
                <a:lnTo>
                  <a:pt x="395302" y="826200"/>
                </a:lnTo>
                <a:lnTo>
                  <a:pt x="497769" y="871237"/>
                </a:lnTo>
                <a:lnTo>
                  <a:pt x="531752" y="885618"/>
                </a:lnTo>
                <a:lnTo>
                  <a:pt x="616861" y="909179"/>
                </a:lnTo>
                <a:lnTo>
                  <a:pt x="701753" y="927710"/>
                </a:lnTo>
                <a:lnTo>
                  <a:pt x="781345" y="946329"/>
                </a:lnTo>
                <a:lnTo>
                  <a:pt x="851178" y="957364"/>
                </a:lnTo>
                <a:lnTo>
                  <a:pt x="993113" y="977891"/>
                </a:lnTo>
                <a:lnTo>
                  <a:pt x="1082003" y="984567"/>
                </a:lnTo>
                <a:lnTo>
                  <a:pt x="1157167" y="993453"/>
                </a:lnTo>
                <a:lnTo>
                  <a:pt x="1232001" y="997278"/>
                </a:lnTo>
                <a:lnTo>
                  <a:pt x="1351476" y="998136"/>
                </a:lnTo>
                <a:lnTo>
                  <a:pt x="1432567" y="995945"/>
                </a:lnTo>
                <a:lnTo>
                  <a:pt x="1513810" y="987610"/>
                </a:lnTo>
                <a:lnTo>
                  <a:pt x="1642283" y="972780"/>
                </a:lnTo>
                <a:lnTo>
                  <a:pt x="1708032" y="961142"/>
                </a:lnTo>
                <a:lnTo>
                  <a:pt x="1793279" y="942039"/>
                </a:lnTo>
                <a:lnTo>
                  <a:pt x="1880360" y="921960"/>
                </a:lnTo>
                <a:lnTo>
                  <a:pt x="2092577" y="871218"/>
                </a:lnTo>
                <a:lnTo>
                  <a:pt x="2173286" y="845662"/>
                </a:lnTo>
                <a:lnTo>
                  <a:pt x="2249436" y="823430"/>
                </a:lnTo>
                <a:lnTo>
                  <a:pt x="2325407" y="798687"/>
                </a:lnTo>
                <a:lnTo>
                  <a:pt x="2407055" y="770102"/>
                </a:lnTo>
                <a:lnTo>
                  <a:pt x="2477889" y="739046"/>
                </a:lnTo>
                <a:lnTo>
                  <a:pt x="2527324" y="714505"/>
                </a:lnTo>
                <a:lnTo>
                  <a:pt x="2565907" y="689494"/>
                </a:lnTo>
                <a:lnTo>
                  <a:pt x="2579996" y="676435"/>
                </a:lnTo>
                <a:lnTo>
                  <a:pt x="2602840" y="651400"/>
                </a:lnTo>
                <a:lnTo>
                  <a:pt x="2611086" y="638337"/>
                </a:lnTo>
                <a:lnTo>
                  <a:pt x="2620490" y="614445"/>
                </a:lnTo>
                <a:lnTo>
                  <a:pt x="2626380" y="588175"/>
                </a:lnTo>
                <a:lnTo>
                  <a:pt x="2626912" y="571291"/>
                </a:lnTo>
                <a:lnTo>
                  <a:pt x="2623298" y="542745"/>
                </a:lnTo>
                <a:lnTo>
                  <a:pt x="2621004" y="511991"/>
                </a:lnTo>
                <a:lnTo>
                  <a:pt x="2617466" y="488607"/>
                </a:lnTo>
                <a:lnTo>
                  <a:pt x="2610715" y="451641"/>
                </a:lnTo>
                <a:lnTo>
                  <a:pt x="2598333" y="386298"/>
                </a:lnTo>
                <a:lnTo>
                  <a:pt x="2580598" y="281803"/>
                </a:lnTo>
                <a:lnTo>
                  <a:pt x="2577778" y="253656"/>
                </a:lnTo>
                <a:lnTo>
                  <a:pt x="2575521" y="2133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262"/>
          <p:cNvSpPr/>
          <p:nvPr/>
        </p:nvSpPr>
        <p:spPr>
          <a:xfrm>
            <a:off x="8793573" y="3177540"/>
            <a:ext cx="1299312" cy="708661"/>
          </a:xfrm>
          <a:custGeom>
            <a:avLst/>
            <a:gdLst/>
            <a:ahLst/>
            <a:cxnLst/>
            <a:rect l="0" t="0" r="0" b="0"/>
            <a:pathLst>
              <a:path w="1299312" h="708661">
                <a:moveTo>
                  <a:pt x="22766" y="0"/>
                </a:moveTo>
                <a:lnTo>
                  <a:pt x="12161" y="0"/>
                </a:lnTo>
                <a:lnTo>
                  <a:pt x="10616" y="847"/>
                </a:lnTo>
                <a:lnTo>
                  <a:pt x="9586" y="2258"/>
                </a:lnTo>
                <a:lnTo>
                  <a:pt x="7933" y="6561"/>
                </a:lnTo>
                <a:lnTo>
                  <a:pt x="7538" y="25505"/>
                </a:lnTo>
                <a:lnTo>
                  <a:pt x="7527" y="186929"/>
                </a:lnTo>
                <a:lnTo>
                  <a:pt x="5269" y="206411"/>
                </a:lnTo>
                <a:lnTo>
                  <a:pt x="2290" y="225512"/>
                </a:lnTo>
                <a:lnTo>
                  <a:pt x="965" y="242467"/>
                </a:lnTo>
                <a:lnTo>
                  <a:pt x="378" y="260728"/>
                </a:lnTo>
                <a:lnTo>
                  <a:pt x="0" y="300045"/>
                </a:lnTo>
                <a:lnTo>
                  <a:pt x="2206" y="320184"/>
                </a:lnTo>
                <a:lnTo>
                  <a:pt x="5163" y="340425"/>
                </a:lnTo>
                <a:lnTo>
                  <a:pt x="6475" y="360709"/>
                </a:lnTo>
                <a:lnTo>
                  <a:pt x="7060" y="378755"/>
                </a:lnTo>
                <a:lnTo>
                  <a:pt x="7434" y="415082"/>
                </a:lnTo>
                <a:lnTo>
                  <a:pt x="7525" y="487575"/>
                </a:lnTo>
                <a:lnTo>
                  <a:pt x="9783" y="502874"/>
                </a:lnTo>
                <a:lnTo>
                  <a:pt x="13558" y="523508"/>
                </a:lnTo>
                <a:lnTo>
                  <a:pt x="14834" y="545651"/>
                </a:lnTo>
                <a:lnTo>
                  <a:pt x="15106" y="569183"/>
                </a:lnTo>
                <a:lnTo>
                  <a:pt x="15119" y="572495"/>
                </a:lnTo>
                <a:lnTo>
                  <a:pt x="17392" y="580691"/>
                </a:lnTo>
                <a:lnTo>
                  <a:pt x="21174" y="592568"/>
                </a:lnTo>
                <a:lnTo>
                  <a:pt x="22673" y="607990"/>
                </a:lnTo>
                <a:lnTo>
                  <a:pt x="24983" y="611142"/>
                </a:lnTo>
                <a:lnTo>
                  <a:pt x="26785" y="613168"/>
                </a:lnTo>
                <a:lnTo>
                  <a:pt x="27985" y="615365"/>
                </a:lnTo>
                <a:lnTo>
                  <a:pt x="30522" y="622503"/>
                </a:lnTo>
                <a:lnTo>
                  <a:pt x="34115" y="627470"/>
                </a:lnTo>
                <a:lnTo>
                  <a:pt x="36259" y="629133"/>
                </a:lnTo>
                <a:lnTo>
                  <a:pt x="38534" y="630243"/>
                </a:lnTo>
                <a:lnTo>
                  <a:pt x="40899" y="630982"/>
                </a:lnTo>
                <a:lnTo>
                  <a:pt x="45784" y="634061"/>
                </a:lnTo>
                <a:lnTo>
                  <a:pt x="48271" y="636067"/>
                </a:lnTo>
                <a:lnTo>
                  <a:pt x="50777" y="637405"/>
                </a:lnTo>
                <a:lnTo>
                  <a:pt x="72035" y="645082"/>
                </a:lnTo>
                <a:lnTo>
                  <a:pt x="91545" y="649440"/>
                </a:lnTo>
                <a:lnTo>
                  <a:pt x="101595" y="652707"/>
                </a:lnTo>
                <a:lnTo>
                  <a:pt x="137232" y="660327"/>
                </a:lnTo>
                <a:lnTo>
                  <a:pt x="175962" y="663558"/>
                </a:lnTo>
                <a:lnTo>
                  <a:pt x="208061" y="668926"/>
                </a:lnTo>
                <a:lnTo>
                  <a:pt x="246764" y="670238"/>
                </a:lnTo>
                <a:lnTo>
                  <a:pt x="610883" y="670560"/>
                </a:lnTo>
                <a:lnTo>
                  <a:pt x="642181" y="674605"/>
                </a:lnTo>
                <a:lnTo>
                  <a:pt x="672904" y="677121"/>
                </a:lnTo>
                <a:lnTo>
                  <a:pt x="707501" y="677866"/>
                </a:lnTo>
                <a:lnTo>
                  <a:pt x="806498" y="678172"/>
                </a:lnTo>
                <a:lnTo>
                  <a:pt x="839560" y="682222"/>
                </a:lnTo>
                <a:lnTo>
                  <a:pt x="870806" y="684740"/>
                </a:lnTo>
                <a:lnTo>
                  <a:pt x="905556" y="685486"/>
                </a:lnTo>
                <a:lnTo>
                  <a:pt x="938619" y="685707"/>
                </a:lnTo>
                <a:lnTo>
                  <a:pt x="969865" y="689817"/>
                </a:lnTo>
                <a:lnTo>
                  <a:pt x="1009916" y="692708"/>
                </a:lnTo>
                <a:lnTo>
                  <a:pt x="1045423" y="693280"/>
                </a:lnTo>
                <a:lnTo>
                  <a:pt x="1074794" y="695636"/>
                </a:lnTo>
                <a:lnTo>
                  <a:pt x="1115059" y="699973"/>
                </a:lnTo>
                <a:lnTo>
                  <a:pt x="1149541" y="701676"/>
                </a:lnTo>
                <a:lnTo>
                  <a:pt x="1188497" y="707573"/>
                </a:lnTo>
                <a:lnTo>
                  <a:pt x="1224452" y="708517"/>
                </a:lnTo>
                <a:lnTo>
                  <a:pt x="1299311" y="708660"/>
                </a:lnTo>
                <a:lnTo>
                  <a:pt x="1297651" y="708660"/>
                </a:lnTo>
                <a:lnTo>
                  <a:pt x="1296869" y="707814"/>
                </a:lnTo>
                <a:lnTo>
                  <a:pt x="1296348" y="706402"/>
                </a:lnTo>
                <a:lnTo>
                  <a:pt x="1295512" y="702099"/>
                </a:lnTo>
                <a:lnTo>
                  <a:pt x="1289263" y="689929"/>
                </a:lnTo>
                <a:lnTo>
                  <a:pt x="1279877" y="676236"/>
                </a:lnTo>
                <a:lnTo>
                  <a:pt x="1272447" y="662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Annotation263"/>
          <p:cNvSpPr/>
          <p:nvPr/>
        </p:nvSpPr>
        <p:spPr>
          <a:xfrm>
            <a:off x="8907780" y="3147063"/>
            <a:ext cx="952261" cy="113230"/>
          </a:xfrm>
          <a:custGeom>
            <a:avLst/>
            <a:gdLst/>
            <a:ahLst/>
            <a:cxnLst/>
            <a:rect l="0" t="0" r="0" b="0"/>
            <a:pathLst>
              <a:path w="952261" h="113230">
                <a:moveTo>
                  <a:pt x="0" y="7617"/>
                </a:moveTo>
                <a:lnTo>
                  <a:pt x="8089" y="3572"/>
                </a:lnTo>
                <a:lnTo>
                  <a:pt x="14320" y="1586"/>
                </a:lnTo>
                <a:lnTo>
                  <a:pt x="22848" y="0"/>
                </a:lnTo>
                <a:lnTo>
                  <a:pt x="29419" y="6558"/>
                </a:lnTo>
                <a:lnTo>
                  <a:pt x="32267" y="7147"/>
                </a:lnTo>
                <a:lnTo>
                  <a:pt x="34211" y="7303"/>
                </a:lnTo>
                <a:lnTo>
                  <a:pt x="36354" y="8254"/>
                </a:lnTo>
                <a:lnTo>
                  <a:pt x="40993" y="11570"/>
                </a:lnTo>
                <a:lnTo>
                  <a:pt x="43415" y="12792"/>
                </a:lnTo>
                <a:lnTo>
                  <a:pt x="51717" y="15359"/>
                </a:lnTo>
                <a:lnTo>
                  <a:pt x="55644" y="17012"/>
                </a:lnTo>
                <a:lnTo>
                  <a:pt x="59957" y="18961"/>
                </a:lnTo>
                <a:lnTo>
                  <a:pt x="69263" y="21125"/>
                </a:lnTo>
                <a:lnTo>
                  <a:pt x="79044" y="22934"/>
                </a:lnTo>
                <a:lnTo>
                  <a:pt x="84022" y="24602"/>
                </a:lnTo>
                <a:lnTo>
                  <a:pt x="89036" y="26560"/>
                </a:lnTo>
                <a:lnTo>
                  <a:pt x="94070" y="28713"/>
                </a:lnTo>
                <a:lnTo>
                  <a:pt x="104180" y="33362"/>
                </a:lnTo>
                <a:lnTo>
                  <a:pt x="116575" y="35992"/>
                </a:lnTo>
                <a:lnTo>
                  <a:pt x="130551" y="38008"/>
                </a:lnTo>
                <a:lnTo>
                  <a:pt x="137833" y="39731"/>
                </a:lnTo>
                <a:lnTo>
                  <a:pt x="152699" y="43057"/>
                </a:lnTo>
                <a:lnTo>
                  <a:pt x="175349" y="45775"/>
                </a:lnTo>
                <a:lnTo>
                  <a:pt x="182939" y="47449"/>
                </a:lnTo>
                <a:lnTo>
                  <a:pt x="217416" y="56219"/>
                </a:lnTo>
                <a:lnTo>
                  <a:pt x="239152" y="58851"/>
                </a:lnTo>
                <a:lnTo>
                  <a:pt x="262923" y="60868"/>
                </a:lnTo>
                <a:lnTo>
                  <a:pt x="275189" y="62591"/>
                </a:lnTo>
                <a:lnTo>
                  <a:pt x="300106" y="65917"/>
                </a:lnTo>
                <a:lnTo>
                  <a:pt x="325292" y="67394"/>
                </a:lnTo>
                <a:lnTo>
                  <a:pt x="350597" y="68052"/>
                </a:lnTo>
                <a:lnTo>
                  <a:pt x="376801" y="69190"/>
                </a:lnTo>
                <a:lnTo>
                  <a:pt x="405379" y="72519"/>
                </a:lnTo>
                <a:lnTo>
                  <a:pt x="435016" y="74562"/>
                </a:lnTo>
                <a:lnTo>
                  <a:pt x="465967" y="75470"/>
                </a:lnTo>
                <a:lnTo>
                  <a:pt x="499479" y="75874"/>
                </a:lnTo>
                <a:lnTo>
                  <a:pt x="515866" y="76828"/>
                </a:lnTo>
                <a:lnTo>
                  <a:pt x="531870" y="78311"/>
                </a:lnTo>
                <a:lnTo>
                  <a:pt x="547620" y="80147"/>
                </a:lnTo>
                <a:lnTo>
                  <a:pt x="564047" y="81370"/>
                </a:lnTo>
                <a:lnTo>
                  <a:pt x="580925" y="82186"/>
                </a:lnTo>
                <a:lnTo>
                  <a:pt x="614636" y="83092"/>
                </a:lnTo>
                <a:lnTo>
                  <a:pt x="646551" y="83495"/>
                </a:lnTo>
                <a:lnTo>
                  <a:pt x="662174" y="84449"/>
                </a:lnTo>
                <a:lnTo>
                  <a:pt x="677671" y="85932"/>
                </a:lnTo>
                <a:lnTo>
                  <a:pt x="693080" y="87767"/>
                </a:lnTo>
                <a:lnTo>
                  <a:pt x="708434" y="88990"/>
                </a:lnTo>
                <a:lnTo>
                  <a:pt x="723748" y="89806"/>
                </a:lnTo>
                <a:lnTo>
                  <a:pt x="753465" y="91559"/>
                </a:lnTo>
                <a:lnTo>
                  <a:pt x="767317" y="93211"/>
                </a:lnTo>
                <a:lnTo>
                  <a:pt x="793150" y="96459"/>
                </a:lnTo>
                <a:lnTo>
                  <a:pt x="815919" y="97902"/>
                </a:lnTo>
                <a:lnTo>
                  <a:pt x="837327" y="98544"/>
                </a:lnTo>
                <a:lnTo>
                  <a:pt x="874623" y="98956"/>
                </a:lnTo>
                <a:lnTo>
                  <a:pt x="890794" y="101270"/>
                </a:lnTo>
                <a:lnTo>
                  <a:pt x="905601" y="104274"/>
                </a:lnTo>
                <a:lnTo>
                  <a:pt x="934236" y="106466"/>
                </a:lnTo>
                <a:lnTo>
                  <a:pt x="943254" y="106583"/>
                </a:lnTo>
                <a:lnTo>
                  <a:pt x="946336" y="107461"/>
                </a:lnTo>
                <a:lnTo>
                  <a:pt x="948390" y="108893"/>
                </a:lnTo>
                <a:lnTo>
                  <a:pt x="951688" y="113229"/>
                </a:lnTo>
                <a:lnTo>
                  <a:pt x="951958" y="112739"/>
                </a:lnTo>
                <a:lnTo>
                  <a:pt x="952260" y="109935"/>
                </a:lnTo>
                <a:lnTo>
                  <a:pt x="951493" y="108849"/>
                </a:lnTo>
                <a:lnTo>
                  <a:pt x="950135" y="108125"/>
                </a:lnTo>
                <a:lnTo>
                  <a:pt x="948384" y="107643"/>
                </a:lnTo>
                <a:lnTo>
                  <a:pt x="944180" y="104848"/>
                </a:lnTo>
                <a:lnTo>
                  <a:pt x="941872" y="102918"/>
                </a:lnTo>
                <a:lnTo>
                  <a:pt x="939488" y="100784"/>
                </a:lnTo>
                <a:lnTo>
                  <a:pt x="934582" y="96156"/>
                </a:lnTo>
                <a:lnTo>
                  <a:pt x="930394" y="93736"/>
                </a:lnTo>
                <a:lnTo>
                  <a:pt x="925062" y="91276"/>
                </a:lnTo>
                <a:lnTo>
                  <a:pt x="906781" y="838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Annotation264"/>
          <p:cNvSpPr/>
          <p:nvPr/>
        </p:nvSpPr>
        <p:spPr>
          <a:xfrm>
            <a:off x="5996941" y="1508762"/>
            <a:ext cx="175260" cy="166546"/>
          </a:xfrm>
          <a:custGeom>
            <a:avLst/>
            <a:gdLst/>
            <a:ahLst/>
            <a:cxnLst/>
            <a:rect l="0" t="0" r="0" b="0"/>
            <a:pathLst>
              <a:path w="175260" h="166546">
                <a:moveTo>
                  <a:pt x="15239" y="15238"/>
                </a:moveTo>
                <a:lnTo>
                  <a:pt x="15239" y="8677"/>
                </a:lnTo>
                <a:lnTo>
                  <a:pt x="14392" y="8324"/>
                </a:lnTo>
                <a:lnTo>
                  <a:pt x="9155" y="7827"/>
                </a:lnTo>
                <a:lnTo>
                  <a:pt x="22" y="7618"/>
                </a:lnTo>
                <a:lnTo>
                  <a:pt x="0" y="7618"/>
                </a:lnTo>
                <a:lnTo>
                  <a:pt x="44688" y="52306"/>
                </a:lnTo>
                <a:lnTo>
                  <a:pt x="48418" y="56884"/>
                </a:lnTo>
                <a:lnTo>
                  <a:pt x="51751" y="61628"/>
                </a:lnTo>
                <a:lnTo>
                  <a:pt x="54821" y="66485"/>
                </a:lnTo>
                <a:lnTo>
                  <a:pt x="57713" y="71416"/>
                </a:lnTo>
                <a:lnTo>
                  <a:pt x="60488" y="76397"/>
                </a:lnTo>
                <a:lnTo>
                  <a:pt x="65830" y="86446"/>
                </a:lnTo>
                <a:lnTo>
                  <a:pt x="78711" y="111770"/>
                </a:lnTo>
                <a:lnTo>
                  <a:pt x="81260" y="115999"/>
                </a:lnTo>
                <a:lnTo>
                  <a:pt x="83806" y="119665"/>
                </a:lnTo>
                <a:lnTo>
                  <a:pt x="86351" y="122956"/>
                </a:lnTo>
                <a:lnTo>
                  <a:pt x="88046" y="125997"/>
                </a:lnTo>
                <a:lnTo>
                  <a:pt x="89177" y="128871"/>
                </a:lnTo>
                <a:lnTo>
                  <a:pt x="89931" y="131633"/>
                </a:lnTo>
                <a:lnTo>
                  <a:pt x="91280" y="135168"/>
                </a:lnTo>
                <a:lnTo>
                  <a:pt x="93026" y="139218"/>
                </a:lnTo>
                <a:lnTo>
                  <a:pt x="97867" y="149795"/>
                </a:lnTo>
                <a:lnTo>
                  <a:pt x="98529" y="153499"/>
                </a:lnTo>
                <a:lnTo>
                  <a:pt x="98706" y="155672"/>
                </a:lnTo>
                <a:lnTo>
                  <a:pt x="99670" y="157121"/>
                </a:lnTo>
                <a:lnTo>
                  <a:pt x="101159" y="158086"/>
                </a:lnTo>
                <a:lnTo>
                  <a:pt x="105588" y="159636"/>
                </a:lnTo>
                <a:lnTo>
                  <a:pt x="105952" y="160610"/>
                </a:lnTo>
                <a:lnTo>
                  <a:pt x="106356" y="163950"/>
                </a:lnTo>
                <a:lnTo>
                  <a:pt x="107310" y="165179"/>
                </a:lnTo>
                <a:lnTo>
                  <a:pt x="108793" y="165999"/>
                </a:lnTo>
                <a:lnTo>
                  <a:pt x="110628" y="166545"/>
                </a:lnTo>
                <a:lnTo>
                  <a:pt x="112698" y="166063"/>
                </a:lnTo>
                <a:lnTo>
                  <a:pt x="117257" y="163269"/>
                </a:lnTo>
                <a:lnTo>
                  <a:pt x="120538" y="160981"/>
                </a:lnTo>
                <a:lnTo>
                  <a:pt x="120998" y="159813"/>
                </a:lnTo>
                <a:lnTo>
                  <a:pt x="121509" y="156258"/>
                </a:lnTo>
                <a:lnTo>
                  <a:pt x="122492" y="154971"/>
                </a:lnTo>
                <a:lnTo>
                  <a:pt x="123995" y="154114"/>
                </a:lnTo>
                <a:lnTo>
                  <a:pt x="125843" y="153542"/>
                </a:lnTo>
                <a:lnTo>
                  <a:pt x="130154" y="150649"/>
                </a:lnTo>
                <a:lnTo>
                  <a:pt x="132489" y="148692"/>
                </a:lnTo>
                <a:lnTo>
                  <a:pt x="134046" y="145694"/>
                </a:lnTo>
                <a:lnTo>
                  <a:pt x="135084" y="142002"/>
                </a:lnTo>
                <a:lnTo>
                  <a:pt x="135775" y="137847"/>
                </a:lnTo>
                <a:lnTo>
                  <a:pt x="137083" y="134231"/>
                </a:lnTo>
                <a:lnTo>
                  <a:pt x="138802" y="130973"/>
                </a:lnTo>
                <a:lnTo>
                  <a:pt x="140794" y="127955"/>
                </a:lnTo>
                <a:lnTo>
                  <a:pt x="142122" y="124249"/>
                </a:lnTo>
                <a:lnTo>
                  <a:pt x="143008" y="120085"/>
                </a:lnTo>
                <a:lnTo>
                  <a:pt x="143598" y="115616"/>
                </a:lnTo>
                <a:lnTo>
                  <a:pt x="144838" y="111790"/>
                </a:lnTo>
                <a:lnTo>
                  <a:pt x="146512" y="108393"/>
                </a:lnTo>
                <a:lnTo>
                  <a:pt x="148474" y="105281"/>
                </a:lnTo>
                <a:lnTo>
                  <a:pt x="149782" y="101513"/>
                </a:lnTo>
                <a:lnTo>
                  <a:pt x="150655" y="97308"/>
                </a:lnTo>
                <a:lnTo>
                  <a:pt x="151236" y="92812"/>
                </a:lnTo>
                <a:lnTo>
                  <a:pt x="152470" y="88967"/>
                </a:lnTo>
                <a:lnTo>
                  <a:pt x="154139" y="85557"/>
                </a:lnTo>
                <a:lnTo>
                  <a:pt x="156099" y="82437"/>
                </a:lnTo>
                <a:lnTo>
                  <a:pt x="157405" y="79511"/>
                </a:lnTo>
                <a:lnTo>
                  <a:pt x="158276" y="76713"/>
                </a:lnTo>
                <a:lnTo>
                  <a:pt x="158857" y="74001"/>
                </a:lnTo>
                <a:lnTo>
                  <a:pt x="159244" y="71347"/>
                </a:lnTo>
                <a:lnTo>
                  <a:pt x="159503" y="68731"/>
                </a:lnTo>
                <a:lnTo>
                  <a:pt x="159789" y="63566"/>
                </a:lnTo>
                <a:lnTo>
                  <a:pt x="159917" y="58448"/>
                </a:lnTo>
                <a:lnTo>
                  <a:pt x="160797" y="55898"/>
                </a:lnTo>
                <a:lnTo>
                  <a:pt x="164034" y="50807"/>
                </a:lnTo>
                <a:lnTo>
                  <a:pt x="166571" y="47226"/>
                </a:lnTo>
                <a:lnTo>
                  <a:pt x="167165" y="44130"/>
                </a:lnTo>
                <a:lnTo>
                  <a:pt x="167630" y="38203"/>
                </a:lnTo>
                <a:lnTo>
                  <a:pt x="171682" y="34084"/>
                </a:lnTo>
                <a:lnTo>
                  <a:pt x="175259" y="30478"/>
                </a:lnTo>
                <a:lnTo>
                  <a:pt x="156316" y="30478"/>
                </a:lnTo>
                <a:lnTo>
                  <a:pt x="155010" y="31325"/>
                </a:lnTo>
                <a:lnTo>
                  <a:pt x="154139" y="32736"/>
                </a:lnTo>
                <a:lnTo>
                  <a:pt x="153560" y="34523"/>
                </a:lnTo>
                <a:lnTo>
                  <a:pt x="152326" y="35715"/>
                </a:lnTo>
                <a:lnTo>
                  <a:pt x="150657" y="36509"/>
                </a:lnTo>
                <a:lnTo>
                  <a:pt x="146545" y="37392"/>
                </a:lnTo>
                <a:lnTo>
                  <a:pt x="141895" y="37784"/>
                </a:lnTo>
                <a:lnTo>
                  <a:pt x="134748" y="37958"/>
                </a:lnTo>
                <a:lnTo>
                  <a:pt x="120408" y="38070"/>
                </a:lnTo>
                <a:lnTo>
                  <a:pt x="116678" y="38926"/>
                </a:lnTo>
                <a:lnTo>
                  <a:pt x="112499" y="40344"/>
                </a:lnTo>
                <a:lnTo>
                  <a:pt x="108019" y="42135"/>
                </a:lnTo>
                <a:lnTo>
                  <a:pt x="104185" y="43329"/>
                </a:lnTo>
                <a:lnTo>
                  <a:pt x="100783" y="44125"/>
                </a:lnTo>
                <a:lnTo>
                  <a:pt x="97669" y="44656"/>
                </a:lnTo>
                <a:lnTo>
                  <a:pt x="94746" y="45010"/>
                </a:lnTo>
                <a:lnTo>
                  <a:pt x="91950" y="45246"/>
                </a:lnTo>
                <a:lnTo>
                  <a:pt x="89239" y="45403"/>
                </a:lnTo>
                <a:lnTo>
                  <a:pt x="81712" y="45578"/>
                </a:lnTo>
                <a:lnTo>
                  <a:pt x="15363" y="45718"/>
                </a:lnTo>
                <a:lnTo>
                  <a:pt x="15276" y="41673"/>
                </a:lnTo>
                <a:lnTo>
                  <a:pt x="15239" y="34061"/>
                </a:lnTo>
                <a:lnTo>
                  <a:pt x="16085" y="32867"/>
                </a:lnTo>
                <a:lnTo>
                  <a:pt x="17497" y="32070"/>
                </a:lnTo>
                <a:lnTo>
                  <a:pt x="21322" y="31186"/>
                </a:lnTo>
                <a:lnTo>
                  <a:pt x="25845" y="30792"/>
                </a:lnTo>
                <a:lnTo>
                  <a:pt x="27389" y="29841"/>
                </a:lnTo>
                <a:lnTo>
                  <a:pt x="28420" y="28360"/>
                </a:lnTo>
                <a:lnTo>
                  <a:pt x="29106" y="26526"/>
                </a:lnTo>
                <a:lnTo>
                  <a:pt x="30410" y="25303"/>
                </a:lnTo>
                <a:lnTo>
                  <a:pt x="32126" y="24488"/>
                </a:lnTo>
                <a:lnTo>
                  <a:pt x="37138" y="23582"/>
                </a:lnTo>
                <a:lnTo>
                  <a:pt x="40845" y="23341"/>
                </a:lnTo>
                <a:lnTo>
                  <a:pt x="48633" y="23073"/>
                </a:lnTo>
                <a:lnTo>
                  <a:pt x="54916" y="22953"/>
                </a:lnTo>
                <a:lnTo>
                  <a:pt x="57776" y="22075"/>
                </a:lnTo>
                <a:lnTo>
                  <a:pt x="63213" y="18841"/>
                </a:lnTo>
                <a:lnTo>
                  <a:pt x="68452" y="16839"/>
                </a:lnTo>
                <a:lnTo>
                  <a:pt x="71034" y="16305"/>
                </a:lnTo>
                <a:lnTo>
                  <a:pt x="74449" y="15950"/>
                </a:lnTo>
                <a:lnTo>
                  <a:pt x="78419" y="15712"/>
                </a:lnTo>
                <a:lnTo>
                  <a:pt x="86499" y="15449"/>
                </a:lnTo>
                <a:lnTo>
                  <a:pt x="92912" y="15332"/>
                </a:lnTo>
                <a:lnTo>
                  <a:pt x="96654" y="14454"/>
                </a:lnTo>
                <a:lnTo>
                  <a:pt x="100843" y="13022"/>
                </a:lnTo>
                <a:lnTo>
                  <a:pt x="105328" y="11221"/>
                </a:lnTo>
                <a:lnTo>
                  <a:pt x="109165" y="10020"/>
                </a:lnTo>
                <a:lnTo>
                  <a:pt x="112569" y="9219"/>
                </a:lnTo>
                <a:lnTo>
                  <a:pt x="115686" y="8685"/>
                </a:lnTo>
                <a:lnTo>
                  <a:pt x="119457" y="8329"/>
                </a:lnTo>
                <a:lnTo>
                  <a:pt x="123664" y="8092"/>
                </a:lnTo>
                <a:lnTo>
                  <a:pt x="132008" y="7829"/>
                </a:lnTo>
                <a:lnTo>
                  <a:pt x="138539" y="7712"/>
                </a:lnTo>
                <a:lnTo>
                  <a:pt x="141465" y="6834"/>
                </a:lnTo>
                <a:lnTo>
                  <a:pt x="144263" y="5402"/>
                </a:lnTo>
                <a:lnTo>
                  <a:pt x="150792" y="1065"/>
                </a:lnTo>
                <a:lnTo>
                  <a:pt x="153942" y="472"/>
                </a:lnTo>
                <a:lnTo>
                  <a:pt x="159914" y="6"/>
                </a:lnTo>
                <a:lnTo>
                  <a:pt x="155943" y="0"/>
                </a:lnTo>
                <a:lnTo>
                  <a:pt x="154762" y="846"/>
                </a:lnTo>
                <a:lnTo>
                  <a:pt x="153974" y="2257"/>
                </a:lnTo>
                <a:lnTo>
                  <a:pt x="153449" y="4044"/>
                </a:lnTo>
                <a:lnTo>
                  <a:pt x="152252" y="5235"/>
                </a:lnTo>
                <a:lnTo>
                  <a:pt x="150608" y="6030"/>
                </a:lnTo>
                <a:lnTo>
                  <a:pt x="146523" y="6912"/>
                </a:lnTo>
                <a:lnTo>
                  <a:pt x="141885" y="7304"/>
                </a:lnTo>
                <a:lnTo>
                  <a:pt x="138559" y="7525"/>
                </a:lnTo>
                <a:lnTo>
                  <a:pt x="133265" y="9834"/>
                </a:lnTo>
                <a:lnTo>
                  <a:pt x="129483" y="11636"/>
                </a:lnTo>
                <a:lnTo>
                  <a:pt x="126115" y="12836"/>
                </a:lnTo>
                <a:lnTo>
                  <a:pt x="123022" y="13637"/>
                </a:lnTo>
                <a:lnTo>
                  <a:pt x="120115" y="14171"/>
                </a:lnTo>
                <a:lnTo>
                  <a:pt x="117330" y="15373"/>
                </a:lnTo>
                <a:lnTo>
                  <a:pt x="111977" y="18967"/>
                </a:lnTo>
                <a:lnTo>
                  <a:pt x="106775" y="21129"/>
                </a:lnTo>
                <a:lnTo>
                  <a:pt x="104203" y="21705"/>
                </a:lnTo>
                <a:lnTo>
                  <a:pt x="102489" y="22936"/>
                </a:lnTo>
                <a:lnTo>
                  <a:pt x="101345" y="24603"/>
                </a:lnTo>
                <a:lnTo>
                  <a:pt x="100583" y="26561"/>
                </a:lnTo>
                <a:lnTo>
                  <a:pt x="99228" y="27867"/>
                </a:lnTo>
                <a:lnTo>
                  <a:pt x="97479" y="28737"/>
                </a:lnTo>
                <a:lnTo>
                  <a:pt x="95465" y="29317"/>
                </a:lnTo>
                <a:lnTo>
                  <a:pt x="90971" y="32220"/>
                </a:lnTo>
                <a:lnTo>
                  <a:pt x="83830" y="38089"/>
                </a:lnTo>
                <a:lnTo>
                  <a:pt x="83819" y="45404"/>
                </a:lnTo>
                <a:lnTo>
                  <a:pt x="87864" y="45625"/>
                </a:lnTo>
                <a:lnTo>
                  <a:pt x="104227" y="45712"/>
                </a:lnTo>
                <a:lnTo>
                  <a:pt x="109258" y="45716"/>
                </a:lnTo>
                <a:lnTo>
                  <a:pt x="111785" y="44870"/>
                </a:lnTo>
                <a:lnTo>
                  <a:pt x="116850" y="41672"/>
                </a:lnTo>
                <a:lnTo>
                  <a:pt x="121924" y="39686"/>
                </a:lnTo>
                <a:lnTo>
                  <a:pt x="127001" y="38804"/>
                </a:lnTo>
                <a:lnTo>
                  <a:pt x="132080" y="38412"/>
                </a:lnTo>
                <a:lnTo>
                  <a:pt x="135467" y="37460"/>
                </a:lnTo>
                <a:lnTo>
                  <a:pt x="139417" y="35979"/>
                </a:lnTo>
                <a:lnTo>
                  <a:pt x="149835" y="31565"/>
                </a:lnTo>
                <a:lnTo>
                  <a:pt x="153517" y="28703"/>
                </a:lnTo>
                <a:lnTo>
                  <a:pt x="155684" y="26755"/>
                </a:lnTo>
                <a:lnTo>
                  <a:pt x="157976" y="25456"/>
                </a:lnTo>
                <a:lnTo>
                  <a:pt x="162780" y="24013"/>
                </a:lnTo>
                <a:lnTo>
                  <a:pt x="167737" y="23371"/>
                </a:lnTo>
                <a:lnTo>
                  <a:pt x="175221" y="22861"/>
                </a:lnTo>
                <a:lnTo>
                  <a:pt x="175254" y="31147"/>
                </a:lnTo>
                <a:lnTo>
                  <a:pt x="175256" y="33464"/>
                </a:lnTo>
                <a:lnTo>
                  <a:pt x="174410" y="35855"/>
                </a:lnTo>
                <a:lnTo>
                  <a:pt x="171213" y="40770"/>
                </a:lnTo>
                <a:lnTo>
                  <a:pt x="169227" y="45777"/>
                </a:lnTo>
                <a:lnTo>
                  <a:pt x="168698" y="48297"/>
                </a:lnTo>
                <a:lnTo>
                  <a:pt x="165852" y="53355"/>
                </a:lnTo>
                <a:lnTo>
                  <a:pt x="163907" y="55890"/>
                </a:lnTo>
                <a:lnTo>
                  <a:pt x="161765" y="59272"/>
                </a:lnTo>
                <a:lnTo>
                  <a:pt x="159489" y="63221"/>
                </a:lnTo>
                <a:lnTo>
                  <a:pt x="157126" y="67546"/>
                </a:lnTo>
                <a:lnTo>
                  <a:pt x="154704" y="71277"/>
                </a:lnTo>
                <a:lnTo>
                  <a:pt x="152241" y="74611"/>
                </a:lnTo>
                <a:lnTo>
                  <a:pt x="149754" y="77680"/>
                </a:lnTo>
                <a:lnTo>
                  <a:pt x="147249" y="81419"/>
                </a:lnTo>
                <a:lnTo>
                  <a:pt x="144733" y="85606"/>
                </a:lnTo>
                <a:lnTo>
                  <a:pt x="142208" y="90090"/>
                </a:lnTo>
                <a:lnTo>
                  <a:pt x="139678" y="93926"/>
                </a:lnTo>
                <a:lnTo>
                  <a:pt x="137145" y="97330"/>
                </a:lnTo>
                <a:lnTo>
                  <a:pt x="134610" y="100446"/>
                </a:lnTo>
                <a:lnTo>
                  <a:pt x="132073" y="103370"/>
                </a:lnTo>
                <a:lnTo>
                  <a:pt x="129535" y="106166"/>
                </a:lnTo>
                <a:lnTo>
                  <a:pt x="126996" y="108877"/>
                </a:lnTo>
                <a:lnTo>
                  <a:pt x="124457" y="112377"/>
                </a:lnTo>
                <a:lnTo>
                  <a:pt x="121918" y="116404"/>
                </a:lnTo>
                <a:lnTo>
                  <a:pt x="119378" y="120782"/>
                </a:lnTo>
                <a:lnTo>
                  <a:pt x="116839" y="123701"/>
                </a:lnTo>
                <a:lnTo>
                  <a:pt x="114299" y="125646"/>
                </a:lnTo>
                <a:lnTo>
                  <a:pt x="109219" y="128655"/>
                </a:lnTo>
                <a:lnTo>
                  <a:pt x="104139" y="132815"/>
                </a:lnTo>
                <a:lnTo>
                  <a:pt x="99059" y="137485"/>
                </a:lnTo>
                <a:lnTo>
                  <a:pt x="91596" y="144664"/>
                </a:lnTo>
                <a:lnTo>
                  <a:pt x="85010" y="151212"/>
                </a:lnTo>
                <a:lnTo>
                  <a:pt x="101762" y="134455"/>
                </a:lnTo>
                <a:lnTo>
                  <a:pt x="105094" y="131969"/>
                </a:lnTo>
                <a:lnTo>
                  <a:pt x="109009" y="129466"/>
                </a:lnTo>
                <a:lnTo>
                  <a:pt x="113312" y="126950"/>
                </a:lnTo>
                <a:lnTo>
                  <a:pt x="117874" y="123579"/>
                </a:lnTo>
                <a:lnTo>
                  <a:pt x="122609" y="119639"/>
                </a:lnTo>
                <a:lnTo>
                  <a:pt x="127459" y="115319"/>
                </a:lnTo>
                <a:lnTo>
                  <a:pt x="132386" y="109898"/>
                </a:lnTo>
                <a:lnTo>
                  <a:pt x="137363" y="103745"/>
                </a:lnTo>
                <a:lnTo>
                  <a:pt x="152399" y="8381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Annotation265"/>
          <p:cNvSpPr/>
          <p:nvPr/>
        </p:nvSpPr>
        <p:spPr>
          <a:xfrm>
            <a:off x="8656324" y="2171700"/>
            <a:ext cx="152303" cy="91441"/>
          </a:xfrm>
          <a:custGeom>
            <a:avLst/>
            <a:gdLst/>
            <a:ahLst/>
            <a:cxnLst/>
            <a:rect l="0" t="0" r="0" b="0"/>
            <a:pathLst>
              <a:path w="152303" h="91441">
                <a:moveTo>
                  <a:pt x="38096" y="22860"/>
                </a:moveTo>
                <a:lnTo>
                  <a:pt x="20184" y="22860"/>
                </a:lnTo>
                <a:lnTo>
                  <a:pt x="17688" y="22013"/>
                </a:lnTo>
                <a:lnTo>
                  <a:pt x="15178" y="20602"/>
                </a:lnTo>
                <a:lnTo>
                  <a:pt x="9111" y="16299"/>
                </a:lnTo>
                <a:lnTo>
                  <a:pt x="6022" y="15711"/>
                </a:lnTo>
                <a:lnTo>
                  <a:pt x="17" y="15242"/>
                </a:lnTo>
                <a:lnTo>
                  <a:pt x="0" y="15240"/>
                </a:lnTo>
                <a:lnTo>
                  <a:pt x="25520" y="15240"/>
                </a:lnTo>
                <a:lnTo>
                  <a:pt x="28019" y="14393"/>
                </a:lnTo>
                <a:lnTo>
                  <a:pt x="30533" y="12982"/>
                </a:lnTo>
                <a:lnTo>
                  <a:pt x="33053" y="11195"/>
                </a:lnTo>
                <a:lnTo>
                  <a:pt x="36428" y="10003"/>
                </a:lnTo>
                <a:lnTo>
                  <a:pt x="40372" y="9209"/>
                </a:lnTo>
                <a:lnTo>
                  <a:pt x="44694" y="8679"/>
                </a:lnTo>
                <a:lnTo>
                  <a:pt x="48420" y="8326"/>
                </a:lnTo>
                <a:lnTo>
                  <a:pt x="51752" y="8091"/>
                </a:lnTo>
                <a:lnTo>
                  <a:pt x="54820" y="7934"/>
                </a:lnTo>
                <a:lnTo>
                  <a:pt x="62745" y="7759"/>
                </a:lnTo>
                <a:lnTo>
                  <a:pt x="108871" y="7621"/>
                </a:lnTo>
                <a:lnTo>
                  <a:pt x="111526" y="6774"/>
                </a:lnTo>
                <a:lnTo>
                  <a:pt x="114143" y="5362"/>
                </a:lnTo>
                <a:lnTo>
                  <a:pt x="116734" y="3575"/>
                </a:lnTo>
                <a:lnTo>
                  <a:pt x="119308" y="2383"/>
                </a:lnTo>
                <a:lnTo>
                  <a:pt x="121870" y="1589"/>
                </a:lnTo>
                <a:lnTo>
                  <a:pt x="124426" y="1059"/>
                </a:lnTo>
                <a:lnTo>
                  <a:pt x="126976" y="706"/>
                </a:lnTo>
                <a:lnTo>
                  <a:pt x="129523" y="471"/>
                </a:lnTo>
                <a:lnTo>
                  <a:pt x="132067" y="314"/>
                </a:lnTo>
                <a:lnTo>
                  <a:pt x="137152" y="140"/>
                </a:lnTo>
                <a:lnTo>
                  <a:pt x="144644" y="2"/>
                </a:lnTo>
                <a:lnTo>
                  <a:pt x="152302" y="0"/>
                </a:lnTo>
                <a:lnTo>
                  <a:pt x="134481" y="0"/>
                </a:lnTo>
                <a:lnTo>
                  <a:pt x="131985" y="847"/>
                </a:lnTo>
                <a:lnTo>
                  <a:pt x="129475" y="2258"/>
                </a:lnTo>
                <a:lnTo>
                  <a:pt x="126957" y="4045"/>
                </a:lnTo>
                <a:lnTo>
                  <a:pt x="124428" y="5237"/>
                </a:lnTo>
                <a:lnTo>
                  <a:pt x="121898" y="6031"/>
                </a:lnTo>
                <a:lnTo>
                  <a:pt x="119364" y="6561"/>
                </a:lnTo>
                <a:lnTo>
                  <a:pt x="116827" y="7760"/>
                </a:lnTo>
                <a:lnTo>
                  <a:pt x="114291" y="9407"/>
                </a:lnTo>
                <a:lnTo>
                  <a:pt x="111752" y="11351"/>
                </a:lnTo>
                <a:lnTo>
                  <a:pt x="108367" y="12647"/>
                </a:lnTo>
                <a:lnTo>
                  <a:pt x="104417" y="13512"/>
                </a:lnTo>
                <a:lnTo>
                  <a:pt x="100090" y="14088"/>
                </a:lnTo>
                <a:lnTo>
                  <a:pt x="95512" y="15319"/>
                </a:lnTo>
                <a:lnTo>
                  <a:pt x="90768" y="16986"/>
                </a:lnTo>
                <a:lnTo>
                  <a:pt x="85910" y="18944"/>
                </a:lnTo>
                <a:lnTo>
                  <a:pt x="81826" y="20249"/>
                </a:lnTo>
                <a:lnTo>
                  <a:pt x="78255" y="21119"/>
                </a:lnTo>
                <a:lnTo>
                  <a:pt x="75029" y="21699"/>
                </a:lnTo>
                <a:lnTo>
                  <a:pt x="72032" y="22933"/>
                </a:lnTo>
                <a:lnTo>
                  <a:pt x="69187" y="24602"/>
                </a:lnTo>
                <a:lnTo>
                  <a:pt x="66444" y="26561"/>
                </a:lnTo>
                <a:lnTo>
                  <a:pt x="62920" y="28714"/>
                </a:lnTo>
                <a:lnTo>
                  <a:pt x="58879" y="30996"/>
                </a:lnTo>
                <a:lnTo>
                  <a:pt x="54492" y="33364"/>
                </a:lnTo>
                <a:lnTo>
                  <a:pt x="50720" y="34943"/>
                </a:lnTo>
                <a:lnTo>
                  <a:pt x="47358" y="35995"/>
                </a:lnTo>
                <a:lnTo>
                  <a:pt x="44271" y="36697"/>
                </a:lnTo>
                <a:lnTo>
                  <a:pt x="41366" y="37164"/>
                </a:lnTo>
                <a:lnTo>
                  <a:pt x="38582" y="37476"/>
                </a:lnTo>
                <a:lnTo>
                  <a:pt x="35881" y="37684"/>
                </a:lnTo>
                <a:lnTo>
                  <a:pt x="33232" y="38670"/>
                </a:lnTo>
                <a:lnTo>
                  <a:pt x="30621" y="40173"/>
                </a:lnTo>
                <a:lnTo>
                  <a:pt x="28032" y="42022"/>
                </a:lnTo>
                <a:lnTo>
                  <a:pt x="25460" y="43255"/>
                </a:lnTo>
                <a:lnTo>
                  <a:pt x="22899" y="44076"/>
                </a:lnTo>
                <a:lnTo>
                  <a:pt x="16749" y="45395"/>
                </a:lnTo>
                <a:lnTo>
                  <a:pt x="13652" y="45576"/>
                </a:lnTo>
                <a:lnTo>
                  <a:pt x="8809" y="45691"/>
                </a:lnTo>
                <a:lnTo>
                  <a:pt x="8411" y="46548"/>
                </a:lnTo>
                <a:lnTo>
                  <a:pt x="8146" y="47965"/>
                </a:lnTo>
                <a:lnTo>
                  <a:pt x="7647" y="53025"/>
                </a:lnTo>
                <a:lnTo>
                  <a:pt x="9888" y="50942"/>
                </a:lnTo>
                <a:lnTo>
                  <a:pt x="14179" y="46751"/>
                </a:lnTo>
                <a:lnTo>
                  <a:pt x="17025" y="46179"/>
                </a:lnTo>
                <a:lnTo>
                  <a:pt x="21111" y="45924"/>
                </a:lnTo>
                <a:lnTo>
                  <a:pt x="25750" y="45811"/>
                </a:lnTo>
                <a:lnTo>
                  <a:pt x="52310" y="45722"/>
                </a:lnTo>
                <a:lnTo>
                  <a:pt x="56040" y="44875"/>
                </a:lnTo>
                <a:lnTo>
                  <a:pt x="59371" y="43463"/>
                </a:lnTo>
                <a:lnTo>
                  <a:pt x="62440" y="41675"/>
                </a:lnTo>
                <a:lnTo>
                  <a:pt x="66178" y="40484"/>
                </a:lnTo>
                <a:lnTo>
                  <a:pt x="70365" y="39689"/>
                </a:lnTo>
                <a:lnTo>
                  <a:pt x="74848" y="39159"/>
                </a:lnTo>
                <a:lnTo>
                  <a:pt x="78684" y="38806"/>
                </a:lnTo>
                <a:lnTo>
                  <a:pt x="82088" y="38571"/>
                </a:lnTo>
                <a:lnTo>
                  <a:pt x="85204" y="38414"/>
                </a:lnTo>
                <a:lnTo>
                  <a:pt x="93181" y="38240"/>
                </a:lnTo>
                <a:lnTo>
                  <a:pt x="144679" y="38100"/>
                </a:lnTo>
                <a:lnTo>
                  <a:pt x="142475" y="40358"/>
                </a:lnTo>
                <a:lnTo>
                  <a:pt x="140701" y="42145"/>
                </a:lnTo>
                <a:lnTo>
                  <a:pt x="138673" y="43337"/>
                </a:lnTo>
                <a:lnTo>
                  <a:pt x="134161" y="44661"/>
                </a:lnTo>
                <a:lnTo>
                  <a:pt x="130906" y="45406"/>
                </a:lnTo>
                <a:lnTo>
                  <a:pt x="127887" y="47838"/>
                </a:lnTo>
                <a:lnTo>
                  <a:pt x="125897" y="49672"/>
                </a:lnTo>
                <a:lnTo>
                  <a:pt x="123722" y="50895"/>
                </a:lnTo>
                <a:lnTo>
                  <a:pt x="119049" y="52253"/>
                </a:lnTo>
                <a:lnTo>
                  <a:pt x="116618" y="53462"/>
                </a:lnTo>
                <a:lnTo>
                  <a:pt x="114150" y="55115"/>
                </a:lnTo>
                <a:lnTo>
                  <a:pt x="111659" y="57063"/>
                </a:lnTo>
                <a:lnTo>
                  <a:pt x="109151" y="58362"/>
                </a:lnTo>
                <a:lnTo>
                  <a:pt x="106633" y="59228"/>
                </a:lnTo>
                <a:lnTo>
                  <a:pt x="104108" y="59805"/>
                </a:lnTo>
                <a:lnTo>
                  <a:pt x="100730" y="61037"/>
                </a:lnTo>
                <a:lnTo>
                  <a:pt x="96786" y="62705"/>
                </a:lnTo>
                <a:lnTo>
                  <a:pt x="92462" y="64663"/>
                </a:lnTo>
                <a:lnTo>
                  <a:pt x="88734" y="66815"/>
                </a:lnTo>
                <a:lnTo>
                  <a:pt x="85401" y="69097"/>
                </a:lnTo>
                <a:lnTo>
                  <a:pt x="82333" y="71465"/>
                </a:lnTo>
                <a:lnTo>
                  <a:pt x="79440" y="73043"/>
                </a:lnTo>
                <a:lnTo>
                  <a:pt x="76665" y="74095"/>
                </a:lnTo>
                <a:lnTo>
                  <a:pt x="73969" y="74797"/>
                </a:lnTo>
                <a:lnTo>
                  <a:pt x="71325" y="76111"/>
                </a:lnTo>
                <a:lnTo>
                  <a:pt x="68715" y="77834"/>
                </a:lnTo>
                <a:lnTo>
                  <a:pt x="66129" y="79829"/>
                </a:lnTo>
                <a:lnTo>
                  <a:pt x="63558" y="81160"/>
                </a:lnTo>
                <a:lnTo>
                  <a:pt x="60997" y="82046"/>
                </a:lnTo>
                <a:lnTo>
                  <a:pt x="58444" y="82638"/>
                </a:lnTo>
                <a:lnTo>
                  <a:pt x="55895" y="83032"/>
                </a:lnTo>
                <a:lnTo>
                  <a:pt x="53349" y="83295"/>
                </a:lnTo>
                <a:lnTo>
                  <a:pt x="47225" y="83716"/>
                </a:lnTo>
                <a:lnTo>
                  <a:pt x="44129" y="86032"/>
                </a:lnTo>
                <a:lnTo>
                  <a:pt x="38117" y="91421"/>
                </a:lnTo>
                <a:lnTo>
                  <a:pt x="38103" y="91435"/>
                </a:lnTo>
                <a:lnTo>
                  <a:pt x="38100" y="91436"/>
                </a:lnTo>
                <a:lnTo>
                  <a:pt x="38099" y="91437"/>
                </a:lnTo>
                <a:lnTo>
                  <a:pt x="44657" y="91440"/>
                </a:lnTo>
                <a:lnTo>
                  <a:pt x="47503" y="89182"/>
                </a:lnTo>
                <a:lnTo>
                  <a:pt x="49448" y="87395"/>
                </a:lnTo>
                <a:lnTo>
                  <a:pt x="51589" y="86203"/>
                </a:lnTo>
                <a:lnTo>
                  <a:pt x="56229" y="84879"/>
                </a:lnTo>
                <a:lnTo>
                  <a:pt x="60869" y="84029"/>
                </a:lnTo>
                <a:lnTo>
                  <a:pt x="64586" y="83913"/>
                </a:lnTo>
                <a:lnTo>
                  <a:pt x="66764" y="83035"/>
                </a:lnTo>
                <a:lnTo>
                  <a:pt x="69060" y="81603"/>
                </a:lnTo>
                <a:lnTo>
                  <a:pt x="71439" y="79802"/>
                </a:lnTo>
                <a:lnTo>
                  <a:pt x="73871" y="78601"/>
                </a:lnTo>
                <a:lnTo>
                  <a:pt x="76340" y="77801"/>
                </a:lnTo>
                <a:lnTo>
                  <a:pt x="78832" y="77267"/>
                </a:lnTo>
                <a:lnTo>
                  <a:pt x="81340" y="76912"/>
                </a:lnTo>
                <a:lnTo>
                  <a:pt x="83859" y="76674"/>
                </a:lnTo>
                <a:lnTo>
                  <a:pt x="89939" y="76294"/>
                </a:lnTo>
                <a:lnTo>
                  <a:pt x="93028" y="76242"/>
                </a:lnTo>
                <a:lnTo>
                  <a:pt x="95037" y="76228"/>
                </a:lnTo>
                <a:lnTo>
                  <a:pt x="97224" y="75372"/>
                </a:lnTo>
                <a:lnTo>
                  <a:pt x="99529" y="73955"/>
                </a:lnTo>
                <a:lnTo>
                  <a:pt x="105264" y="69642"/>
                </a:lnTo>
                <a:lnTo>
                  <a:pt x="108307" y="69052"/>
                </a:lnTo>
                <a:lnTo>
                  <a:pt x="113113" y="68673"/>
                </a:lnTo>
                <a:lnTo>
                  <a:pt x="116027" y="68621"/>
                </a:lnTo>
                <a:lnTo>
                  <a:pt x="129537" y="68580"/>
                </a:lnTo>
                <a:lnTo>
                  <a:pt x="129537" y="83820"/>
                </a:lnTo>
                <a:lnTo>
                  <a:pt x="137093" y="91378"/>
                </a:lnTo>
                <a:lnTo>
                  <a:pt x="137152" y="91436"/>
                </a:lnTo>
                <a:lnTo>
                  <a:pt x="137155" y="91439"/>
                </a:lnTo>
                <a:lnTo>
                  <a:pt x="137156" y="91440"/>
                </a:lnTo>
                <a:lnTo>
                  <a:pt x="106675" y="914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Annotation266"/>
          <p:cNvSpPr/>
          <p:nvPr/>
        </p:nvSpPr>
        <p:spPr>
          <a:xfrm>
            <a:off x="5974953" y="0"/>
            <a:ext cx="1842107" cy="792481"/>
          </a:xfrm>
          <a:custGeom>
            <a:avLst/>
            <a:gdLst/>
            <a:ahLst/>
            <a:cxnLst/>
            <a:rect l="0" t="0" r="0" b="0"/>
            <a:pathLst>
              <a:path w="1842107" h="792481">
                <a:moveTo>
                  <a:pt x="1637427" y="358140"/>
                </a:moveTo>
                <a:lnTo>
                  <a:pt x="1648747" y="352057"/>
                </a:lnTo>
                <a:lnTo>
                  <a:pt x="1657338" y="345989"/>
                </a:lnTo>
                <a:lnTo>
                  <a:pt x="1666347" y="343307"/>
                </a:lnTo>
                <a:lnTo>
                  <a:pt x="1673682" y="337744"/>
                </a:lnTo>
                <a:lnTo>
                  <a:pt x="1680813" y="335163"/>
                </a:lnTo>
                <a:lnTo>
                  <a:pt x="1689288" y="328815"/>
                </a:lnTo>
                <a:lnTo>
                  <a:pt x="1694373" y="323957"/>
                </a:lnTo>
                <a:lnTo>
                  <a:pt x="1695711" y="321805"/>
                </a:lnTo>
                <a:lnTo>
                  <a:pt x="1698034" y="313823"/>
                </a:lnTo>
                <a:lnTo>
                  <a:pt x="1703554" y="306614"/>
                </a:lnTo>
                <a:lnTo>
                  <a:pt x="1705684" y="298590"/>
                </a:lnTo>
                <a:lnTo>
                  <a:pt x="1705978" y="286698"/>
                </a:lnTo>
                <a:lnTo>
                  <a:pt x="1705140" y="284265"/>
                </a:lnTo>
                <a:lnTo>
                  <a:pt x="1700765" y="276796"/>
                </a:lnTo>
                <a:lnTo>
                  <a:pt x="1699444" y="271752"/>
                </a:lnTo>
                <a:lnTo>
                  <a:pt x="1698415" y="248919"/>
                </a:lnTo>
                <a:lnTo>
                  <a:pt x="1697559" y="246379"/>
                </a:lnTo>
                <a:lnTo>
                  <a:pt x="1693155" y="238760"/>
                </a:lnTo>
                <a:lnTo>
                  <a:pt x="1690628" y="231140"/>
                </a:lnTo>
                <a:lnTo>
                  <a:pt x="1687035" y="226060"/>
                </a:lnTo>
                <a:lnTo>
                  <a:pt x="1685740" y="222673"/>
                </a:lnTo>
                <a:lnTo>
                  <a:pt x="1683068" y="210663"/>
                </a:lnTo>
                <a:lnTo>
                  <a:pt x="1679443" y="204259"/>
                </a:lnTo>
                <a:lnTo>
                  <a:pt x="1657522" y="175008"/>
                </a:lnTo>
                <a:lnTo>
                  <a:pt x="1645504" y="158716"/>
                </a:lnTo>
                <a:lnTo>
                  <a:pt x="1637562" y="146651"/>
                </a:lnTo>
                <a:lnTo>
                  <a:pt x="1616167" y="123673"/>
                </a:lnTo>
                <a:lnTo>
                  <a:pt x="1610199" y="116772"/>
                </a:lnTo>
                <a:lnTo>
                  <a:pt x="1604722" y="108061"/>
                </a:lnTo>
                <a:lnTo>
                  <a:pt x="1597210" y="100803"/>
                </a:lnTo>
                <a:lnTo>
                  <a:pt x="1568661" y="77942"/>
                </a:lnTo>
                <a:lnTo>
                  <a:pt x="1553551" y="66838"/>
                </a:lnTo>
                <a:lnTo>
                  <a:pt x="1528198" y="43797"/>
                </a:lnTo>
                <a:lnTo>
                  <a:pt x="1487566" y="20443"/>
                </a:lnTo>
                <a:lnTo>
                  <a:pt x="1453042" y="5091"/>
                </a:lnTo>
                <a:lnTo>
                  <a:pt x="1435285" y="1508"/>
                </a:lnTo>
                <a:lnTo>
                  <a:pt x="1378190" y="59"/>
                </a:lnTo>
                <a:lnTo>
                  <a:pt x="584830" y="0"/>
                </a:lnTo>
                <a:lnTo>
                  <a:pt x="536901" y="11320"/>
                </a:lnTo>
                <a:lnTo>
                  <a:pt x="488925" y="24845"/>
                </a:lnTo>
                <a:lnTo>
                  <a:pt x="405206" y="58536"/>
                </a:lnTo>
                <a:lnTo>
                  <a:pt x="350274" y="77804"/>
                </a:lnTo>
                <a:lnTo>
                  <a:pt x="303320" y="101811"/>
                </a:lnTo>
                <a:lnTo>
                  <a:pt x="261599" y="121962"/>
                </a:lnTo>
                <a:lnTo>
                  <a:pt x="219707" y="147325"/>
                </a:lnTo>
                <a:lnTo>
                  <a:pt x="185941" y="167641"/>
                </a:lnTo>
                <a:lnTo>
                  <a:pt x="158419" y="187960"/>
                </a:lnTo>
                <a:lnTo>
                  <a:pt x="129371" y="208280"/>
                </a:lnTo>
                <a:lnTo>
                  <a:pt x="106448" y="228600"/>
                </a:lnTo>
                <a:lnTo>
                  <a:pt x="85614" y="248920"/>
                </a:lnTo>
                <a:lnTo>
                  <a:pt x="70285" y="264160"/>
                </a:lnTo>
                <a:lnTo>
                  <a:pt x="66886" y="270087"/>
                </a:lnTo>
                <a:lnTo>
                  <a:pt x="59561" y="291410"/>
                </a:lnTo>
                <a:lnTo>
                  <a:pt x="48847" y="309291"/>
                </a:lnTo>
                <a:lnTo>
                  <a:pt x="37876" y="330785"/>
                </a:lnTo>
                <a:lnTo>
                  <a:pt x="27355" y="353602"/>
                </a:lnTo>
                <a:lnTo>
                  <a:pt x="17036" y="375032"/>
                </a:lnTo>
                <a:lnTo>
                  <a:pt x="9062" y="395845"/>
                </a:lnTo>
                <a:lnTo>
                  <a:pt x="3543" y="416385"/>
                </a:lnTo>
                <a:lnTo>
                  <a:pt x="1090" y="436802"/>
                </a:lnTo>
                <a:lnTo>
                  <a:pt x="0" y="454908"/>
                </a:lnTo>
                <a:lnTo>
                  <a:pt x="361" y="471421"/>
                </a:lnTo>
                <a:lnTo>
                  <a:pt x="5325" y="494998"/>
                </a:lnTo>
                <a:lnTo>
                  <a:pt x="12158" y="517224"/>
                </a:lnTo>
                <a:lnTo>
                  <a:pt x="22052" y="540333"/>
                </a:lnTo>
                <a:lnTo>
                  <a:pt x="27943" y="550875"/>
                </a:lnTo>
                <a:lnTo>
                  <a:pt x="43264" y="571440"/>
                </a:lnTo>
                <a:lnTo>
                  <a:pt x="54256" y="586722"/>
                </a:lnTo>
                <a:lnTo>
                  <a:pt x="73140" y="607056"/>
                </a:lnTo>
                <a:lnTo>
                  <a:pt x="98414" y="626533"/>
                </a:lnTo>
                <a:lnTo>
                  <a:pt x="136241" y="650099"/>
                </a:lnTo>
                <a:lnTo>
                  <a:pt x="175164" y="673021"/>
                </a:lnTo>
                <a:lnTo>
                  <a:pt x="221022" y="690650"/>
                </a:lnTo>
                <a:lnTo>
                  <a:pt x="273594" y="706100"/>
                </a:lnTo>
                <a:lnTo>
                  <a:pt x="345731" y="726439"/>
                </a:lnTo>
                <a:lnTo>
                  <a:pt x="395520" y="733109"/>
                </a:lnTo>
                <a:lnTo>
                  <a:pt x="447033" y="743583"/>
                </a:lnTo>
                <a:lnTo>
                  <a:pt x="503531" y="750387"/>
                </a:lnTo>
                <a:lnTo>
                  <a:pt x="550256" y="758828"/>
                </a:lnTo>
                <a:lnTo>
                  <a:pt x="607350" y="765627"/>
                </a:lnTo>
                <a:lnTo>
                  <a:pt x="657217" y="774068"/>
                </a:lnTo>
                <a:lnTo>
                  <a:pt x="707833" y="778871"/>
                </a:lnTo>
                <a:lnTo>
                  <a:pt x="754551" y="783677"/>
                </a:lnTo>
                <a:lnTo>
                  <a:pt x="802475" y="784626"/>
                </a:lnTo>
                <a:lnTo>
                  <a:pt x="852706" y="787072"/>
                </a:lnTo>
                <a:lnTo>
                  <a:pt x="903395" y="791412"/>
                </a:lnTo>
                <a:lnTo>
                  <a:pt x="955019" y="792269"/>
                </a:lnTo>
                <a:lnTo>
                  <a:pt x="1211739" y="792480"/>
                </a:lnTo>
                <a:lnTo>
                  <a:pt x="1272137" y="786449"/>
                </a:lnTo>
                <a:lnTo>
                  <a:pt x="1329145" y="779832"/>
                </a:lnTo>
                <a:lnTo>
                  <a:pt x="1384808" y="773536"/>
                </a:lnTo>
                <a:lnTo>
                  <a:pt x="1441078" y="767878"/>
                </a:lnTo>
                <a:lnTo>
                  <a:pt x="1496956" y="756691"/>
                </a:lnTo>
                <a:lnTo>
                  <a:pt x="1616784" y="728977"/>
                </a:lnTo>
                <a:lnTo>
                  <a:pt x="1651600" y="717973"/>
                </a:lnTo>
                <a:lnTo>
                  <a:pt x="1697447" y="695819"/>
                </a:lnTo>
                <a:lnTo>
                  <a:pt x="1722817" y="679908"/>
                </a:lnTo>
                <a:lnTo>
                  <a:pt x="1736338" y="673021"/>
                </a:lnTo>
                <a:lnTo>
                  <a:pt x="1764073" y="649895"/>
                </a:lnTo>
                <a:lnTo>
                  <a:pt x="1788315" y="626291"/>
                </a:lnTo>
                <a:lnTo>
                  <a:pt x="1798786" y="611817"/>
                </a:lnTo>
                <a:lnTo>
                  <a:pt x="1807251" y="592759"/>
                </a:lnTo>
                <a:lnTo>
                  <a:pt x="1817696" y="568801"/>
                </a:lnTo>
                <a:lnTo>
                  <a:pt x="1825365" y="548687"/>
                </a:lnTo>
                <a:lnTo>
                  <a:pt x="1832153" y="530780"/>
                </a:lnTo>
                <a:lnTo>
                  <a:pt x="1834541" y="510610"/>
                </a:lnTo>
                <a:lnTo>
                  <a:pt x="1835414" y="486989"/>
                </a:lnTo>
                <a:lnTo>
                  <a:pt x="1835535" y="459456"/>
                </a:lnTo>
                <a:lnTo>
                  <a:pt x="1837799" y="449454"/>
                </a:lnTo>
                <a:lnTo>
                  <a:pt x="1840781" y="439364"/>
                </a:lnTo>
                <a:lnTo>
                  <a:pt x="1842106" y="429235"/>
                </a:lnTo>
                <a:lnTo>
                  <a:pt x="1840437" y="419089"/>
                </a:lnTo>
                <a:lnTo>
                  <a:pt x="1837721" y="408935"/>
                </a:lnTo>
                <a:lnTo>
                  <a:pt x="1835975" y="388619"/>
                </a:lnTo>
                <a:lnTo>
                  <a:pt x="1835631" y="368300"/>
                </a:lnTo>
                <a:lnTo>
                  <a:pt x="1835572" y="353060"/>
                </a:lnTo>
                <a:lnTo>
                  <a:pt x="1833300" y="342900"/>
                </a:lnTo>
                <a:lnTo>
                  <a:pt x="1830316" y="332740"/>
                </a:lnTo>
                <a:lnTo>
                  <a:pt x="1827788" y="317500"/>
                </a:lnTo>
                <a:lnTo>
                  <a:pt x="1820229" y="292257"/>
                </a:lnTo>
                <a:lnTo>
                  <a:pt x="1809802" y="268926"/>
                </a:lnTo>
                <a:lnTo>
                  <a:pt x="1794877" y="238732"/>
                </a:lnTo>
                <a:lnTo>
                  <a:pt x="1787278" y="227557"/>
                </a:lnTo>
                <a:lnTo>
                  <a:pt x="1765485" y="204391"/>
                </a:lnTo>
                <a:lnTo>
                  <a:pt x="1744107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Annotation267"/>
          <p:cNvSpPr/>
          <p:nvPr/>
        </p:nvSpPr>
        <p:spPr>
          <a:xfrm>
            <a:off x="3688080" y="5593211"/>
            <a:ext cx="38101" cy="312158"/>
          </a:xfrm>
          <a:custGeom>
            <a:avLst/>
            <a:gdLst/>
            <a:ahLst/>
            <a:cxnLst/>
            <a:rect l="0" t="0" r="0" b="0"/>
            <a:pathLst>
              <a:path w="38101" h="312158">
                <a:moveTo>
                  <a:pt x="0" y="30349"/>
                </a:moveTo>
                <a:lnTo>
                  <a:pt x="0" y="0"/>
                </a:lnTo>
                <a:lnTo>
                  <a:pt x="846" y="803"/>
                </a:lnTo>
                <a:lnTo>
                  <a:pt x="6561" y="6441"/>
                </a:lnTo>
                <a:lnTo>
                  <a:pt x="7149" y="9281"/>
                </a:lnTo>
                <a:lnTo>
                  <a:pt x="7480" y="17898"/>
                </a:lnTo>
                <a:lnTo>
                  <a:pt x="7592" y="31934"/>
                </a:lnTo>
                <a:lnTo>
                  <a:pt x="8448" y="35639"/>
                </a:lnTo>
                <a:lnTo>
                  <a:pt x="9866" y="39802"/>
                </a:lnTo>
                <a:lnTo>
                  <a:pt x="11657" y="44272"/>
                </a:lnTo>
                <a:lnTo>
                  <a:pt x="12851" y="48944"/>
                </a:lnTo>
                <a:lnTo>
                  <a:pt x="13647" y="53752"/>
                </a:lnTo>
                <a:lnTo>
                  <a:pt x="14178" y="58651"/>
                </a:lnTo>
                <a:lnTo>
                  <a:pt x="15379" y="63610"/>
                </a:lnTo>
                <a:lnTo>
                  <a:pt x="17026" y="68610"/>
                </a:lnTo>
                <a:lnTo>
                  <a:pt x="18970" y="73637"/>
                </a:lnTo>
                <a:lnTo>
                  <a:pt x="20267" y="79527"/>
                </a:lnTo>
                <a:lnTo>
                  <a:pt x="21131" y="85994"/>
                </a:lnTo>
                <a:lnTo>
                  <a:pt x="21708" y="92846"/>
                </a:lnTo>
                <a:lnTo>
                  <a:pt x="22092" y="99954"/>
                </a:lnTo>
                <a:lnTo>
                  <a:pt x="22518" y="114624"/>
                </a:lnTo>
                <a:lnTo>
                  <a:pt x="23479" y="121246"/>
                </a:lnTo>
                <a:lnTo>
                  <a:pt x="24965" y="127354"/>
                </a:lnTo>
                <a:lnTo>
                  <a:pt x="26804" y="133119"/>
                </a:lnTo>
                <a:lnTo>
                  <a:pt x="28029" y="139503"/>
                </a:lnTo>
                <a:lnTo>
                  <a:pt x="28846" y="146298"/>
                </a:lnTo>
                <a:lnTo>
                  <a:pt x="29390" y="153368"/>
                </a:lnTo>
                <a:lnTo>
                  <a:pt x="29754" y="159775"/>
                </a:lnTo>
                <a:lnTo>
                  <a:pt x="30157" y="171409"/>
                </a:lnTo>
                <a:lnTo>
                  <a:pt x="31111" y="176883"/>
                </a:lnTo>
                <a:lnTo>
                  <a:pt x="32594" y="182225"/>
                </a:lnTo>
                <a:lnTo>
                  <a:pt x="34429" y="187479"/>
                </a:lnTo>
                <a:lnTo>
                  <a:pt x="35653" y="192676"/>
                </a:lnTo>
                <a:lnTo>
                  <a:pt x="36468" y="197834"/>
                </a:lnTo>
                <a:lnTo>
                  <a:pt x="37012" y="202965"/>
                </a:lnTo>
                <a:lnTo>
                  <a:pt x="37375" y="208927"/>
                </a:lnTo>
                <a:lnTo>
                  <a:pt x="37777" y="222324"/>
                </a:lnTo>
                <a:lnTo>
                  <a:pt x="38036" y="240300"/>
                </a:lnTo>
                <a:lnTo>
                  <a:pt x="38100" y="312157"/>
                </a:lnTo>
                <a:lnTo>
                  <a:pt x="38100" y="28942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Annotation268"/>
          <p:cNvSpPr/>
          <p:nvPr/>
        </p:nvSpPr>
        <p:spPr>
          <a:xfrm>
            <a:off x="4038600" y="5478780"/>
            <a:ext cx="22861" cy="403376"/>
          </a:xfrm>
          <a:custGeom>
            <a:avLst/>
            <a:gdLst/>
            <a:ahLst/>
            <a:cxnLst/>
            <a:rect l="0" t="0" r="0" b="0"/>
            <a:pathLst>
              <a:path w="22861" h="403376">
                <a:moveTo>
                  <a:pt x="0" y="0"/>
                </a:moveTo>
                <a:lnTo>
                  <a:pt x="0" y="331232"/>
                </a:lnTo>
                <a:lnTo>
                  <a:pt x="847" y="336815"/>
                </a:lnTo>
                <a:lnTo>
                  <a:pt x="2258" y="342230"/>
                </a:lnTo>
                <a:lnTo>
                  <a:pt x="4045" y="347533"/>
                </a:lnTo>
                <a:lnTo>
                  <a:pt x="5237" y="352762"/>
                </a:lnTo>
                <a:lnTo>
                  <a:pt x="6031" y="357942"/>
                </a:lnTo>
                <a:lnTo>
                  <a:pt x="6561" y="363087"/>
                </a:lnTo>
                <a:lnTo>
                  <a:pt x="7761" y="368212"/>
                </a:lnTo>
                <a:lnTo>
                  <a:pt x="9408" y="373321"/>
                </a:lnTo>
                <a:lnTo>
                  <a:pt x="11352" y="378421"/>
                </a:lnTo>
                <a:lnTo>
                  <a:pt x="12648" y="382667"/>
                </a:lnTo>
                <a:lnTo>
                  <a:pt x="13512" y="386345"/>
                </a:lnTo>
                <a:lnTo>
                  <a:pt x="14088" y="389643"/>
                </a:lnTo>
                <a:lnTo>
                  <a:pt x="14728" y="395566"/>
                </a:lnTo>
                <a:lnTo>
                  <a:pt x="15139" y="402221"/>
                </a:lnTo>
                <a:lnTo>
                  <a:pt x="16020" y="402768"/>
                </a:lnTo>
                <a:lnTo>
                  <a:pt x="17453" y="403132"/>
                </a:lnTo>
                <a:lnTo>
                  <a:pt x="19255" y="403375"/>
                </a:lnTo>
                <a:lnTo>
                  <a:pt x="20457" y="402690"/>
                </a:lnTo>
                <a:lnTo>
                  <a:pt x="21258" y="401386"/>
                </a:lnTo>
                <a:lnTo>
                  <a:pt x="21792" y="399671"/>
                </a:lnTo>
                <a:lnTo>
                  <a:pt x="22386" y="395507"/>
                </a:lnTo>
                <a:lnTo>
                  <a:pt x="22860" y="388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Annotation269"/>
          <p:cNvSpPr/>
          <p:nvPr/>
        </p:nvSpPr>
        <p:spPr>
          <a:xfrm>
            <a:off x="3916994" y="5699760"/>
            <a:ext cx="167327" cy="15241"/>
          </a:xfrm>
          <a:custGeom>
            <a:avLst/>
            <a:gdLst/>
            <a:ahLst/>
            <a:cxnLst/>
            <a:rect l="0" t="0" r="0" b="0"/>
            <a:pathLst>
              <a:path w="167327" h="15241">
                <a:moveTo>
                  <a:pt x="7306" y="0"/>
                </a:moveTo>
                <a:lnTo>
                  <a:pt x="0" y="14613"/>
                </a:lnTo>
                <a:lnTo>
                  <a:pt x="4341" y="14961"/>
                </a:lnTo>
                <a:lnTo>
                  <a:pt x="14047" y="15157"/>
                </a:lnTo>
                <a:lnTo>
                  <a:pt x="77426" y="15240"/>
                </a:lnTo>
                <a:lnTo>
                  <a:pt x="85379" y="14393"/>
                </a:lnTo>
                <a:lnTo>
                  <a:pt x="94068" y="12982"/>
                </a:lnTo>
                <a:lnTo>
                  <a:pt x="103247" y="11195"/>
                </a:lnTo>
                <a:lnTo>
                  <a:pt x="111907" y="10003"/>
                </a:lnTo>
                <a:lnTo>
                  <a:pt x="120220" y="9209"/>
                </a:lnTo>
                <a:lnTo>
                  <a:pt x="128302" y="8680"/>
                </a:lnTo>
                <a:lnTo>
                  <a:pt x="136230" y="8326"/>
                </a:lnTo>
                <a:lnTo>
                  <a:pt x="167326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Annotation270"/>
          <p:cNvSpPr/>
          <p:nvPr/>
        </p:nvSpPr>
        <p:spPr>
          <a:xfrm>
            <a:off x="4107313" y="5464122"/>
            <a:ext cx="594228" cy="372770"/>
          </a:xfrm>
          <a:custGeom>
            <a:avLst/>
            <a:gdLst/>
            <a:ahLst/>
            <a:cxnLst/>
            <a:rect l="0" t="0" r="0" b="0"/>
            <a:pathLst>
              <a:path w="594228" h="372770">
                <a:moveTo>
                  <a:pt x="121787" y="288978"/>
                </a:moveTo>
                <a:lnTo>
                  <a:pt x="115226" y="295538"/>
                </a:lnTo>
                <a:lnTo>
                  <a:pt x="114873" y="295045"/>
                </a:lnTo>
                <a:lnTo>
                  <a:pt x="114481" y="292239"/>
                </a:lnTo>
                <a:lnTo>
                  <a:pt x="113530" y="291152"/>
                </a:lnTo>
                <a:lnTo>
                  <a:pt x="112048" y="290427"/>
                </a:lnTo>
                <a:lnTo>
                  <a:pt x="110215" y="289945"/>
                </a:lnTo>
                <a:lnTo>
                  <a:pt x="108992" y="290469"/>
                </a:lnTo>
                <a:lnTo>
                  <a:pt x="108177" y="291665"/>
                </a:lnTo>
                <a:lnTo>
                  <a:pt x="107634" y="293309"/>
                </a:lnTo>
                <a:lnTo>
                  <a:pt x="107272" y="292712"/>
                </a:lnTo>
                <a:lnTo>
                  <a:pt x="106869" y="287533"/>
                </a:lnTo>
                <a:lnTo>
                  <a:pt x="105915" y="285475"/>
                </a:lnTo>
                <a:lnTo>
                  <a:pt x="104433" y="284103"/>
                </a:lnTo>
                <a:lnTo>
                  <a:pt x="102597" y="283188"/>
                </a:lnTo>
                <a:lnTo>
                  <a:pt x="101374" y="281731"/>
                </a:lnTo>
                <a:lnTo>
                  <a:pt x="100559" y="279913"/>
                </a:lnTo>
                <a:lnTo>
                  <a:pt x="100015" y="277855"/>
                </a:lnTo>
                <a:lnTo>
                  <a:pt x="97153" y="273310"/>
                </a:lnTo>
                <a:lnTo>
                  <a:pt x="88417" y="263494"/>
                </a:lnTo>
                <a:lnTo>
                  <a:pt x="85993" y="261828"/>
                </a:lnTo>
                <a:lnTo>
                  <a:pt x="69451" y="254891"/>
                </a:lnTo>
                <a:lnTo>
                  <a:pt x="62403" y="252662"/>
                </a:lnTo>
                <a:lnTo>
                  <a:pt x="59337" y="252067"/>
                </a:lnTo>
                <a:lnTo>
                  <a:pt x="56448" y="252518"/>
                </a:lnTo>
                <a:lnTo>
                  <a:pt x="47488" y="256349"/>
                </a:lnTo>
                <a:lnTo>
                  <a:pt x="35332" y="258709"/>
                </a:lnTo>
                <a:lnTo>
                  <a:pt x="28894" y="262260"/>
                </a:lnTo>
                <a:lnTo>
                  <a:pt x="20509" y="269020"/>
                </a:lnTo>
                <a:lnTo>
                  <a:pt x="12663" y="280431"/>
                </a:lnTo>
                <a:lnTo>
                  <a:pt x="4976" y="290490"/>
                </a:lnTo>
                <a:lnTo>
                  <a:pt x="3273" y="294220"/>
                </a:lnTo>
                <a:lnTo>
                  <a:pt x="1382" y="302879"/>
                </a:lnTo>
                <a:lnTo>
                  <a:pt x="316" y="313228"/>
                </a:lnTo>
                <a:lnTo>
                  <a:pt x="66" y="321205"/>
                </a:lnTo>
                <a:lnTo>
                  <a:pt x="0" y="325703"/>
                </a:lnTo>
                <a:lnTo>
                  <a:pt x="803" y="329548"/>
                </a:lnTo>
                <a:lnTo>
                  <a:pt x="5130" y="339004"/>
                </a:lnTo>
                <a:lnTo>
                  <a:pt x="6440" y="344514"/>
                </a:lnTo>
                <a:lnTo>
                  <a:pt x="9279" y="349785"/>
                </a:lnTo>
                <a:lnTo>
                  <a:pt x="11222" y="352377"/>
                </a:lnTo>
                <a:lnTo>
                  <a:pt x="13364" y="354103"/>
                </a:lnTo>
                <a:lnTo>
                  <a:pt x="15638" y="355255"/>
                </a:lnTo>
                <a:lnTo>
                  <a:pt x="33114" y="362492"/>
                </a:lnTo>
                <a:lnTo>
                  <a:pt x="42362" y="364382"/>
                </a:lnTo>
                <a:lnTo>
                  <a:pt x="59702" y="365073"/>
                </a:lnTo>
                <a:lnTo>
                  <a:pt x="63463" y="364261"/>
                </a:lnTo>
                <a:lnTo>
                  <a:pt x="69901" y="361102"/>
                </a:lnTo>
                <a:lnTo>
                  <a:pt x="83544" y="349736"/>
                </a:lnTo>
                <a:lnTo>
                  <a:pt x="93819" y="339738"/>
                </a:lnTo>
                <a:lnTo>
                  <a:pt x="95522" y="337211"/>
                </a:lnTo>
                <a:lnTo>
                  <a:pt x="105355" y="314402"/>
                </a:lnTo>
                <a:lnTo>
                  <a:pt x="106017" y="310720"/>
                </a:lnTo>
                <a:lnTo>
                  <a:pt x="106443" y="301457"/>
                </a:lnTo>
                <a:lnTo>
                  <a:pt x="105630" y="299837"/>
                </a:lnTo>
                <a:lnTo>
                  <a:pt x="104243" y="298758"/>
                </a:lnTo>
                <a:lnTo>
                  <a:pt x="99238" y="296724"/>
                </a:lnTo>
                <a:lnTo>
                  <a:pt x="98954" y="307215"/>
                </a:lnTo>
                <a:lnTo>
                  <a:pt x="98929" y="315477"/>
                </a:lnTo>
                <a:lnTo>
                  <a:pt x="99776" y="317651"/>
                </a:lnTo>
                <a:lnTo>
                  <a:pt x="102973" y="322324"/>
                </a:lnTo>
                <a:lnTo>
                  <a:pt x="104959" y="329481"/>
                </a:lnTo>
                <a:lnTo>
                  <a:pt x="105488" y="333760"/>
                </a:lnTo>
                <a:lnTo>
                  <a:pt x="106688" y="337459"/>
                </a:lnTo>
                <a:lnTo>
                  <a:pt x="110278" y="343828"/>
                </a:lnTo>
                <a:lnTo>
                  <a:pt x="118636" y="354814"/>
                </a:lnTo>
                <a:lnTo>
                  <a:pt x="120386" y="360007"/>
                </a:lnTo>
                <a:lnTo>
                  <a:pt x="122547" y="361731"/>
                </a:lnTo>
                <a:lnTo>
                  <a:pt x="125680" y="362880"/>
                </a:lnTo>
                <a:lnTo>
                  <a:pt x="141616" y="364875"/>
                </a:lnTo>
                <a:lnTo>
                  <a:pt x="158787" y="365138"/>
                </a:lnTo>
                <a:lnTo>
                  <a:pt x="162541" y="364304"/>
                </a:lnTo>
                <a:lnTo>
                  <a:pt x="176906" y="356884"/>
                </a:lnTo>
                <a:lnTo>
                  <a:pt x="195798" y="347264"/>
                </a:lnTo>
                <a:lnTo>
                  <a:pt x="199915" y="343922"/>
                </a:lnTo>
                <a:lnTo>
                  <a:pt x="206746" y="335693"/>
                </a:lnTo>
                <a:lnTo>
                  <a:pt x="214862" y="328649"/>
                </a:lnTo>
                <a:lnTo>
                  <a:pt x="219397" y="325585"/>
                </a:lnTo>
                <a:lnTo>
                  <a:pt x="226694" y="317666"/>
                </a:lnTo>
                <a:lnTo>
                  <a:pt x="229825" y="313183"/>
                </a:lnTo>
                <a:lnTo>
                  <a:pt x="237819" y="305945"/>
                </a:lnTo>
                <a:lnTo>
                  <a:pt x="242322" y="302829"/>
                </a:lnTo>
                <a:lnTo>
                  <a:pt x="249582" y="294851"/>
                </a:lnTo>
                <a:lnTo>
                  <a:pt x="252704" y="290354"/>
                </a:lnTo>
                <a:lnTo>
                  <a:pt x="260688" y="283098"/>
                </a:lnTo>
                <a:lnTo>
                  <a:pt x="275565" y="271542"/>
                </a:lnTo>
                <a:lnTo>
                  <a:pt x="281291" y="268528"/>
                </a:lnTo>
                <a:lnTo>
                  <a:pt x="284003" y="267725"/>
                </a:lnTo>
                <a:lnTo>
                  <a:pt x="289274" y="264574"/>
                </a:lnTo>
                <a:lnTo>
                  <a:pt x="291865" y="262549"/>
                </a:lnTo>
                <a:lnTo>
                  <a:pt x="294438" y="262045"/>
                </a:lnTo>
                <a:lnTo>
                  <a:pt x="297001" y="262556"/>
                </a:lnTo>
                <a:lnTo>
                  <a:pt x="303152" y="265414"/>
                </a:lnTo>
                <a:lnTo>
                  <a:pt x="308264" y="269954"/>
                </a:lnTo>
                <a:lnTo>
                  <a:pt x="309604" y="272062"/>
                </a:lnTo>
                <a:lnTo>
                  <a:pt x="312338" y="279074"/>
                </a:lnTo>
                <a:lnTo>
                  <a:pt x="320419" y="289028"/>
                </a:lnTo>
                <a:lnTo>
                  <a:pt x="322788" y="291552"/>
                </a:lnTo>
                <a:lnTo>
                  <a:pt x="324368" y="294081"/>
                </a:lnTo>
                <a:lnTo>
                  <a:pt x="326123" y="299148"/>
                </a:lnTo>
                <a:lnTo>
                  <a:pt x="327250" y="310146"/>
                </a:lnTo>
                <a:lnTo>
                  <a:pt x="327404" y="318424"/>
                </a:lnTo>
                <a:lnTo>
                  <a:pt x="328291" y="321309"/>
                </a:lnTo>
                <a:lnTo>
                  <a:pt x="329731" y="323232"/>
                </a:lnTo>
                <a:lnTo>
                  <a:pt x="331536" y="324514"/>
                </a:lnTo>
                <a:lnTo>
                  <a:pt x="332739" y="327062"/>
                </a:lnTo>
                <a:lnTo>
                  <a:pt x="334433" y="337045"/>
                </a:lnTo>
                <a:lnTo>
                  <a:pt x="335053" y="345669"/>
                </a:lnTo>
                <a:lnTo>
                  <a:pt x="334238" y="347938"/>
                </a:lnTo>
                <a:lnTo>
                  <a:pt x="328578" y="356124"/>
                </a:lnTo>
                <a:lnTo>
                  <a:pt x="327994" y="359178"/>
                </a:lnTo>
                <a:lnTo>
                  <a:pt x="327839" y="361178"/>
                </a:lnTo>
                <a:lnTo>
                  <a:pt x="326888" y="362511"/>
                </a:lnTo>
                <a:lnTo>
                  <a:pt x="325408" y="363400"/>
                </a:lnTo>
                <a:lnTo>
                  <a:pt x="321505" y="364388"/>
                </a:lnTo>
                <a:lnTo>
                  <a:pt x="316948" y="364826"/>
                </a:lnTo>
                <a:lnTo>
                  <a:pt x="315395" y="364097"/>
                </a:lnTo>
                <a:lnTo>
                  <a:pt x="314358" y="362764"/>
                </a:lnTo>
                <a:lnTo>
                  <a:pt x="313668" y="361029"/>
                </a:lnTo>
                <a:lnTo>
                  <a:pt x="312361" y="359871"/>
                </a:lnTo>
                <a:lnTo>
                  <a:pt x="310643" y="359100"/>
                </a:lnTo>
                <a:lnTo>
                  <a:pt x="306476" y="358244"/>
                </a:lnTo>
                <a:lnTo>
                  <a:pt x="301802" y="357863"/>
                </a:lnTo>
                <a:lnTo>
                  <a:pt x="300217" y="356915"/>
                </a:lnTo>
                <a:lnTo>
                  <a:pt x="299160" y="355435"/>
                </a:lnTo>
                <a:lnTo>
                  <a:pt x="297464" y="351023"/>
                </a:lnTo>
                <a:lnTo>
                  <a:pt x="297063" y="340573"/>
                </a:lnTo>
                <a:lnTo>
                  <a:pt x="297050" y="331813"/>
                </a:lnTo>
                <a:lnTo>
                  <a:pt x="297896" y="330235"/>
                </a:lnTo>
                <a:lnTo>
                  <a:pt x="299306" y="329182"/>
                </a:lnTo>
                <a:lnTo>
                  <a:pt x="301093" y="328481"/>
                </a:lnTo>
                <a:lnTo>
                  <a:pt x="305336" y="323186"/>
                </a:lnTo>
                <a:lnTo>
                  <a:pt x="312485" y="312942"/>
                </a:lnTo>
                <a:lnTo>
                  <a:pt x="314959" y="310034"/>
                </a:lnTo>
                <a:lnTo>
                  <a:pt x="330250" y="298437"/>
                </a:lnTo>
                <a:lnTo>
                  <a:pt x="336639" y="290078"/>
                </a:lnTo>
                <a:lnTo>
                  <a:pt x="344559" y="282976"/>
                </a:lnTo>
                <a:lnTo>
                  <a:pt x="358537" y="271960"/>
                </a:lnTo>
                <a:lnTo>
                  <a:pt x="368403" y="262787"/>
                </a:lnTo>
                <a:lnTo>
                  <a:pt x="378431" y="253067"/>
                </a:lnTo>
                <a:lnTo>
                  <a:pt x="383476" y="247258"/>
                </a:lnTo>
                <a:lnTo>
                  <a:pt x="388533" y="240845"/>
                </a:lnTo>
                <a:lnTo>
                  <a:pt x="393598" y="234029"/>
                </a:lnTo>
                <a:lnTo>
                  <a:pt x="397821" y="227792"/>
                </a:lnTo>
                <a:lnTo>
                  <a:pt x="412940" y="203357"/>
                </a:lnTo>
                <a:lnTo>
                  <a:pt x="417489" y="196338"/>
                </a:lnTo>
                <a:lnTo>
                  <a:pt x="421368" y="189117"/>
                </a:lnTo>
                <a:lnTo>
                  <a:pt x="424801" y="181764"/>
                </a:lnTo>
                <a:lnTo>
                  <a:pt x="427936" y="174322"/>
                </a:lnTo>
                <a:lnTo>
                  <a:pt x="430873" y="166821"/>
                </a:lnTo>
                <a:lnTo>
                  <a:pt x="436395" y="151713"/>
                </a:lnTo>
                <a:lnTo>
                  <a:pt x="439052" y="144974"/>
                </a:lnTo>
                <a:lnTo>
                  <a:pt x="441670" y="138789"/>
                </a:lnTo>
                <a:lnTo>
                  <a:pt x="444262" y="132972"/>
                </a:lnTo>
                <a:lnTo>
                  <a:pt x="445990" y="126554"/>
                </a:lnTo>
                <a:lnTo>
                  <a:pt x="447142" y="119735"/>
                </a:lnTo>
                <a:lnTo>
                  <a:pt x="447911" y="112650"/>
                </a:lnTo>
                <a:lnTo>
                  <a:pt x="448422" y="105385"/>
                </a:lnTo>
                <a:lnTo>
                  <a:pt x="448764" y="98004"/>
                </a:lnTo>
                <a:lnTo>
                  <a:pt x="449143" y="83027"/>
                </a:lnTo>
                <a:lnTo>
                  <a:pt x="449446" y="0"/>
                </a:lnTo>
                <a:lnTo>
                  <a:pt x="445402" y="3636"/>
                </a:lnTo>
                <a:lnTo>
                  <a:pt x="444210" y="6463"/>
                </a:lnTo>
                <a:lnTo>
                  <a:pt x="442886" y="14120"/>
                </a:lnTo>
                <a:lnTo>
                  <a:pt x="440040" y="23169"/>
                </a:lnTo>
                <a:lnTo>
                  <a:pt x="435952" y="33680"/>
                </a:lnTo>
                <a:lnTo>
                  <a:pt x="431313" y="46819"/>
                </a:lnTo>
                <a:lnTo>
                  <a:pt x="429738" y="53879"/>
                </a:lnTo>
                <a:lnTo>
                  <a:pt x="428688" y="61125"/>
                </a:lnTo>
                <a:lnTo>
                  <a:pt x="427988" y="68496"/>
                </a:lnTo>
                <a:lnTo>
                  <a:pt x="426674" y="76796"/>
                </a:lnTo>
                <a:lnTo>
                  <a:pt x="424951" y="85718"/>
                </a:lnTo>
                <a:lnTo>
                  <a:pt x="420780" y="104660"/>
                </a:lnTo>
                <a:lnTo>
                  <a:pt x="416104" y="124368"/>
                </a:lnTo>
                <a:lnTo>
                  <a:pt x="414518" y="134365"/>
                </a:lnTo>
                <a:lnTo>
                  <a:pt x="413461" y="144416"/>
                </a:lnTo>
                <a:lnTo>
                  <a:pt x="412756" y="154504"/>
                </a:lnTo>
                <a:lnTo>
                  <a:pt x="412286" y="165461"/>
                </a:lnTo>
                <a:lnTo>
                  <a:pt x="411764" y="188926"/>
                </a:lnTo>
                <a:lnTo>
                  <a:pt x="411350" y="298954"/>
                </a:lnTo>
                <a:lnTo>
                  <a:pt x="412196" y="305789"/>
                </a:lnTo>
                <a:lnTo>
                  <a:pt x="413606" y="312885"/>
                </a:lnTo>
                <a:lnTo>
                  <a:pt x="415393" y="320156"/>
                </a:lnTo>
                <a:lnTo>
                  <a:pt x="416584" y="326696"/>
                </a:lnTo>
                <a:lnTo>
                  <a:pt x="417378" y="332750"/>
                </a:lnTo>
                <a:lnTo>
                  <a:pt x="418261" y="343146"/>
                </a:lnTo>
                <a:lnTo>
                  <a:pt x="418758" y="353758"/>
                </a:lnTo>
                <a:lnTo>
                  <a:pt x="418874" y="359538"/>
                </a:lnTo>
                <a:lnTo>
                  <a:pt x="419751" y="361417"/>
                </a:lnTo>
                <a:lnTo>
                  <a:pt x="421183" y="362671"/>
                </a:lnTo>
                <a:lnTo>
                  <a:pt x="422985" y="363507"/>
                </a:lnTo>
                <a:lnTo>
                  <a:pt x="424185" y="364911"/>
                </a:lnTo>
                <a:lnTo>
                  <a:pt x="424986" y="366693"/>
                </a:lnTo>
                <a:lnTo>
                  <a:pt x="426270" y="371592"/>
                </a:lnTo>
                <a:lnTo>
                  <a:pt x="427223" y="371147"/>
                </a:lnTo>
                <a:lnTo>
                  <a:pt x="433120" y="366131"/>
                </a:lnTo>
                <a:lnTo>
                  <a:pt x="433884" y="357370"/>
                </a:lnTo>
                <a:lnTo>
                  <a:pt x="434839" y="354046"/>
                </a:lnTo>
                <a:lnTo>
                  <a:pt x="440226" y="344476"/>
                </a:lnTo>
                <a:lnTo>
                  <a:pt x="444785" y="335939"/>
                </a:lnTo>
                <a:lnTo>
                  <a:pt x="447375" y="326501"/>
                </a:lnTo>
                <a:lnTo>
                  <a:pt x="448066" y="321613"/>
                </a:lnTo>
                <a:lnTo>
                  <a:pt x="450219" y="317508"/>
                </a:lnTo>
                <a:lnTo>
                  <a:pt x="460494" y="306839"/>
                </a:lnTo>
                <a:lnTo>
                  <a:pt x="466492" y="298045"/>
                </a:lnTo>
                <a:lnTo>
                  <a:pt x="469723" y="290750"/>
                </a:lnTo>
                <a:lnTo>
                  <a:pt x="470584" y="287619"/>
                </a:lnTo>
                <a:lnTo>
                  <a:pt x="473799" y="281883"/>
                </a:lnTo>
                <a:lnTo>
                  <a:pt x="482761" y="271301"/>
                </a:lnTo>
                <a:lnTo>
                  <a:pt x="485203" y="269573"/>
                </a:lnTo>
                <a:lnTo>
                  <a:pt x="490174" y="267654"/>
                </a:lnTo>
                <a:lnTo>
                  <a:pt x="491838" y="266295"/>
                </a:lnTo>
                <a:lnTo>
                  <a:pt x="492948" y="264543"/>
                </a:lnTo>
                <a:lnTo>
                  <a:pt x="493688" y="262528"/>
                </a:lnTo>
                <a:lnTo>
                  <a:pt x="495027" y="261185"/>
                </a:lnTo>
                <a:lnTo>
                  <a:pt x="496767" y="260289"/>
                </a:lnTo>
                <a:lnTo>
                  <a:pt x="498774" y="259692"/>
                </a:lnTo>
                <a:lnTo>
                  <a:pt x="500111" y="260141"/>
                </a:lnTo>
                <a:lnTo>
                  <a:pt x="501003" y="261286"/>
                </a:lnTo>
                <a:lnTo>
                  <a:pt x="502682" y="265835"/>
                </a:lnTo>
                <a:lnTo>
                  <a:pt x="509338" y="266094"/>
                </a:lnTo>
                <a:lnTo>
                  <a:pt x="509694" y="266948"/>
                </a:lnTo>
                <a:lnTo>
                  <a:pt x="510313" y="272677"/>
                </a:lnTo>
                <a:lnTo>
                  <a:pt x="503838" y="280206"/>
                </a:lnTo>
                <a:lnTo>
                  <a:pt x="492273" y="291863"/>
                </a:lnTo>
                <a:lnTo>
                  <a:pt x="473849" y="304264"/>
                </a:lnTo>
                <a:lnTo>
                  <a:pt x="462451" y="314387"/>
                </a:lnTo>
                <a:lnTo>
                  <a:pt x="451200" y="324540"/>
                </a:lnTo>
                <a:lnTo>
                  <a:pt x="435075" y="334541"/>
                </a:lnTo>
                <a:lnTo>
                  <a:pt x="427872" y="341127"/>
                </a:lnTo>
                <a:lnTo>
                  <a:pt x="427443" y="342370"/>
                </a:lnTo>
                <a:lnTo>
                  <a:pt x="426699" y="348774"/>
                </a:lnTo>
                <a:lnTo>
                  <a:pt x="428895" y="351678"/>
                </a:lnTo>
                <a:lnTo>
                  <a:pt x="437941" y="361259"/>
                </a:lnTo>
                <a:lnTo>
                  <a:pt x="440083" y="362566"/>
                </a:lnTo>
                <a:lnTo>
                  <a:pt x="444720" y="364016"/>
                </a:lnTo>
                <a:lnTo>
                  <a:pt x="459833" y="365795"/>
                </a:lnTo>
                <a:lnTo>
                  <a:pt x="469929" y="370347"/>
                </a:lnTo>
                <a:lnTo>
                  <a:pt x="488080" y="372314"/>
                </a:lnTo>
                <a:lnTo>
                  <a:pt x="502945" y="372655"/>
                </a:lnTo>
                <a:lnTo>
                  <a:pt x="523138" y="372769"/>
                </a:lnTo>
                <a:lnTo>
                  <a:pt x="533280" y="370527"/>
                </a:lnTo>
                <a:lnTo>
                  <a:pt x="546253" y="366763"/>
                </a:lnTo>
                <a:lnTo>
                  <a:pt x="562267" y="365491"/>
                </a:lnTo>
                <a:lnTo>
                  <a:pt x="571838" y="363059"/>
                </a:lnTo>
                <a:lnTo>
                  <a:pt x="580889" y="359157"/>
                </a:lnTo>
                <a:lnTo>
                  <a:pt x="594227" y="3499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Annotation271"/>
          <p:cNvSpPr/>
          <p:nvPr/>
        </p:nvSpPr>
        <p:spPr>
          <a:xfrm>
            <a:off x="4930142" y="5365735"/>
            <a:ext cx="99057" cy="660233"/>
          </a:xfrm>
          <a:custGeom>
            <a:avLst/>
            <a:gdLst/>
            <a:ahLst/>
            <a:cxnLst/>
            <a:rect l="0" t="0" r="0" b="0"/>
            <a:pathLst>
              <a:path w="99057" h="660233">
                <a:moveTo>
                  <a:pt x="83818" y="29225"/>
                </a:moveTo>
                <a:lnTo>
                  <a:pt x="98431" y="0"/>
                </a:lnTo>
                <a:lnTo>
                  <a:pt x="98640" y="429"/>
                </a:lnTo>
                <a:lnTo>
                  <a:pt x="99042" y="20735"/>
                </a:lnTo>
                <a:lnTo>
                  <a:pt x="99056" y="53737"/>
                </a:lnTo>
                <a:lnTo>
                  <a:pt x="96799" y="68059"/>
                </a:lnTo>
                <a:lnTo>
                  <a:pt x="93821" y="83738"/>
                </a:lnTo>
                <a:lnTo>
                  <a:pt x="92497" y="101996"/>
                </a:lnTo>
                <a:lnTo>
                  <a:pt x="89651" y="121398"/>
                </a:lnTo>
                <a:lnTo>
                  <a:pt x="87707" y="131314"/>
                </a:lnTo>
                <a:lnTo>
                  <a:pt x="86410" y="142158"/>
                </a:lnTo>
                <a:lnTo>
                  <a:pt x="85546" y="153620"/>
                </a:lnTo>
                <a:lnTo>
                  <a:pt x="84970" y="165496"/>
                </a:lnTo>
                <a:lnTo>
                  <a:pt x="84330" y="189979"/>
                </a:lnTo>
                <a:lnTo>
                  <a:pt x="84159" y="202434"/>
                </a:lnTo>
                <a:lnTo>
                  <a:pt x="83199" y="214971"/>
                </a:lnTo>
                <a:lnTo>
                  <a:pt x="81712" y="227563"/>
                </a:lnTo>
                <a:lnTo>
                  <a:pt x="79874" y="240190"/>
                </a:lnTo>
                <a:lnTo>
                  <a:pt x="78649" y="252841"/>
                </a:lnTo>
                <a:lnTo>
                  <a:pt x="77832" y="265510"/>
                </a:lnTo>
                <a:lnTo>
                  <a:pt x="77287" y="278188"/>
                </a:lnTo>
                <a:lnTo>
                  <a:pt x="76078" y="290874"/>
                </a:lnTo>
                <a:lnTo>
                  <a:pt x="74425" y="303564"/>
                </a:lnTo>
                <a:lnTo>
                  <a:pt x="65687" y="358394"/>
                </a:lnTo>
                <a:lnTo>
                  <a:pt x="58314" y="399007"/>
                </a:lnTo>
                <a:lnTo>
                  <a:pt x="53291" y="422737"/>
                </a:lnTo>
                <a:lnTo>
                  <a:pt x="50767" y="433806"/>
                </a:lnTo>
                <a:lnTo>
                  <a:pt x="47391" y="445419"/>
                </a:lnTo>
                <a:lnTo>
                  <a:pt x="43446" y="457394"/>
                </a:lnTo>
                <a:lnTo>
                  <a:pt x="39123" y="469611"/>
                </a:lnTo>
                <a:lnTo>
                  <a:pt x="35395" y="481143"/>
                </a:lnTo>
                <a:lnTo>
                  <a:pt x="32062" y="492216"/>
                </a:lnTo>
                <a:lnTo>
                  <a:pt x="26102" y="513553"/>
                </a:lnTo>
                <a:lnTo>
                  <a:pt x="17987" y="543757"/>
                </a:lnTo>
                <a:lnTo>
                  <a:pt x="12791" y="561013"/>
                </a:lnTo>
                <a:lnTo>
                  <a:pt x="9917" y="577149"/>
                </a:lnTo>
                <a:lnTo>
                  <a:pt x="8639" y="591940"/>
                </a:lnTo>
                <a:lnTo>
                  <a:pt x="7074" y="609787"/>
                </a:lnTo>
                <a:lnTo>
                  <a:pt x="5563" y="615234"/>
                </a:lnTo>
                <a:lnTo>
                  <a:pt x="2471" y="625800"/>
                </a:lnTo>
                <a:lnTo>
                  <a:pt x="216" y="645257"/>
                </a:lnTo>
                <a:lnTo>
                  <a:pt x="6" y="660232"/>
                </a:lnTo>
                <a:lnTo>
                  <a:pt x="0" y="657210"/>
                </a:lnTo>
                <a:lnTo>
                  <a:pt x="846" y="656161"/>
                </a:lnTo>
                <a:lnTo>
                  <a:pt x="2257" y="655462"/>
                </a:lnTo>
                <a:lnTo>
                  <a:pt x="4044" y="654997"/>
                </a:lnTo>
                <a:lnTo>
                  <a:pt x="5235" y="653840"/>
                </a:lnTo>
                <a:lnTo>
                  <a:pt x="6030" y="652222"/>
                </a:lnTo>
                <a:lnTo>
                  <a:pt x="6559" y="650296"/>
                </a:lnTo>
                <a:lnTo>
                  <a:pt x="7478" y="630374"/>
                </a:lnTo>
                <a:lnTo>
                  <a:pt x="7590" y="610721"/>
                </a:lnTo>
                <a:lnTo>
                  <a:pt x="8446" y="606542"/>
                </a:lnTo>
                <a:lnTo>
                  <a:pt x="9863" y="602910"/>
                </a:lnTo>
                <a:lnTo>
                  <a:pt x="15238" y="59310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Annotation272"/>
          <p:cNvSpPr/>
          <p:nvPr/>
        </p:nvSpPr>
        <p:spPr>
          <a:xfrm>
            <a:off x="5151123" y="5586652"/>
            <a:ext cx="175172" cy="364433"/>
          </a:xfrm>
          <a:custGeom>
            <a:avLst/>
            <a:gdLst/>
            <a:ahLst/>
            <a:cxnLst/>
            <a:rect l="0" t="0" r="0" b="0"/>
            <a:pathLst>
              <a:path w="175172" h="364433">
                <a:moveTo>
                  <a:pt x="167637" y="75008"/>
                </a:moveTo>
                <a:lnTo>
                  <a:pt x="167637" y="82315"/>
                </a:lnTo>
                <a:lnTo>
                  <a:pt x="172874" y="87803"/>
                </a:lnTo>
                <a:lnTo>
                  <a:pt x="174198" y="89161"/>
                </a:lnTo>
                <a:lnTo>
                  <a:pt x="168603" y="83592"/>
                </a:lnTo>
                <a:lnTo>
                  <a:pt x="169127" y="82424"/>
                </a:lnTo>
                <a:lnTo>
                  <a:pt x="171968" y="78868"/>
                </a:lnTo>
                <a:lnTo>
                  <a:pt x="173064" y="76735"/>
                </a:lnTo>
                <a:lnTo>
                  <a:pt x="174968" y="68787"/>
                </a:lnTo>
                <a:lnTo>
                  <a:pt x="175171" y="63757"/>
                </a:lnTo>
                <a:lnTo>
                  <a:pt x="174353" y="61581"/>
                </a:lnTo>
                <a:lnTo>
                  <a:pt x="171187" y="56905"/>
                </a:lnTo>
                <a:lnTo>
                  <a:pt x="169214" y="49747"/>
                </a:lnTo>
                <a:lnTo>
                  <a:pt x="168104" y="38455"/>
                </a:lnTo>
                <a:lnTo>
                  <a:pt x="167948" y="35399"/>
                </a:lnTo>
                <a:lnTo>
                  <a:pt x="166997" y="32516"/>
                </a:lnTo>
                <a:lnTo>
                  <a:pt x="163684" y="27053"/>
                </a:lnTo>
                <a:lnTo>
                  <a:pt x="159389" y="21804"/>
                </a:lnTo>
                <a:lnTo>
                  <a:pt x="154657" y="16649"/>
                </a:lnTo>
                <a:lnTo>
                  <a:pt x="149733" y="11535"/>
                </a:lnTo>
                <a:lnTo>
                  <a:pt x="147234" y="9833"/>
                </a:lnTo>
                <a:lnTo>
                  <a:pt x="142200" y="7941"/>
                </a:lnTo>
                <a:lnTo>
                  <a:pt x="138825" y="6590"/>
                </a:lnTo>
                <a:lnTo>
                  <a:pt x="134882" y="4843"/>
                </a:lnTo>
                <a:lnTo>
                  <a:pt x="130560" y="2832"/>
                </a:lnTo>
                <a:lnTo>
                  <a:pt x="126833" y="1491"/>
                </a:lnTo>
                <a:lnTo>
                  <a:pt x="123500" y="596"/>
                </a:lnTo>
                <a:lnTo>
                  <a:pt x="120433" y="0"/>
                </a:lnTo>
                <a:lnTo>
                  <a:pt x="116694" y="450"/>
                </a:lnTo>
                <a:lnTo>
                  <a:pt x="112509" y="1596"/>
                </a:lnTo>
                <a:lnTo>
                  <a:pt x="108025" y="3206"/>
                </a:lnTo>
                <a:lnTo>
                  <a:pt x="103342" y="5128"/>
                </a:lnTo>
                <a:lnTo>
                  <a:pt x="98527" y="7255"/>
                </a:lnTo>
                <a:lnTo>
                  <a:pt x="88661" y="11875"/>
                </a:lnTo>
                <a:lnTo>
                  <a:pt x="63465" y="24256"/>
                </a:lnTo>
                <a:lnTo>
                  <a:pt x="59243" y="26781"/>
                </a:lnTo>
                <a:lnTo>
                  <a:pt x="55581" y="29309"/>
                </a:lnTo>
                <a:lnTo>
                  <a:pt x="52293" y="31843"/>
                </a:lnTo>
                <a:lnTo>
                  <a:pt x="48407" y="35225"/>
                </a:lnTo>
                <a:lnTo>
                  <a:pt x="44124" y="39172"/>
                </a:lnTo>
                <a:lnTo>
                  <a:pt x="39575" y="43498"/>
                </a:lnTo>
                <a:lnTo>
                  <a:pt x="35695" y="48075"/>
                </a:lnTo>
                <a:lnTo>
                  <a:pt x="32263" y="52819"/>
                </a:lnTo>
                <a:lnTo>
                  <a:pt x="29128" y="57676"/>
                </a:lnTo>
                <a:lnTo>
                  <a:pt x="26191" y="61760"/>
                </a:lnTo>
                <a:lnTo>
                  <a:pt x="23386" y="65330"/>
                </a:lnTo>
                <a:lnTo>
                  <a:pt x="18012" y="71553"/>
                </a:lnTo>
                <a:lnTo>
                  <a:pt x="12801" y="77142"/>
                </a:lnTo>
                <a:lnTo>
                  <a:pt x="5108" y="85048"/>
                </a:lnTo>
                <a:lnTo>
                  <a:pt x="3404" y="87628"/>
                </a:lnTo>
                <a:lnTo>
                  <a:pt x="1511" y="92753"/>
                </a:lnTo>
                <a:lnTo>
                  <a:pt x="296" y="102941"/>
                </a:lnTo>
                <a:lnTo>
                  <a:pt x="56" y="113107"/>
                </a:lnTo>
                <a:lnTo>
                  <a:pt x="0" y="120283"/>
                </a:lnTo>
                <a:lnTo>
                  <a:pt x="4043" y="120596"/>
                </a:lnTo>
                <a:lnTo>
                  <a:pt x="10603" y="120689"/>
                </a:lnTo>
                <a:lnTo>
                  <a:pt x="25435" y="120725"/>
                </a:lnTo>
                <a:lnTo>
                  <a:pt x="28810" y="119879"/>
                </a:lnTo>
                <a:lnTo>
                  <a:pt x="32752" y="118469"/>
                </a:lnTo>
                <a:lnTo>
                  <a:pt x="37074" y="116682"/>
                </a:lnTo>
                <a:lnTo>
                  <a:pt x="40801" y="114644"/>
                </a:lnTo>
                <a:lnTo>
                  <a:pt x="44134" y="112439"/>
                </a:lnTo>
                <a:lnTo>
                  <a:pt x="47201" y="110122"/>
                </a:lnTo>
                <a:lnTo>
                  <a:pt x="50093" y="108578"/>
                </a:lnTo>
                <a:lnTo>
                  <a:pt x="55564" y="106861"/>
                </a:lnTo>
                <a:lnTo>
                  <a:pt x="60817" y="103841"/>
                </a:lnTo>
                <a:lnTo>
                  <a:pt x="65975" y="99676"/>
                </a:lnTo>
                <a:lnTo>
                  <a:pt x="71089" y="95003"/>
                </a:lnTo>
                <a:lnTo>
                  <a:pt x="73638" y="93418"/>
                </a:lnTo>
                <a:lnTo>
                  <a:pt x="78729" y="91657"/>
                </a:lnTo>
                <a:lnTo>
                  <a:pt x="80424" y="90341"/>
                </a:lnTo>
                <a:lnTo>
                  <a:pt x="81555" y="88617"/>
                </a:lnTo>
                <a:lnTo>
                  <a:pt x="83685" y="82979"/>
                </a:lnTo>
                <a:lnTo>
                  <a:pt x="83806" y="93266"/>
                </a:lnTo>
                <a:lnTo>
                  <a:pt x="83813" y="104595"/>
                </a:lnTo>
                <a:lnTo>
                  <a:pt x="82968" y="108279"/>
                </a:lnTo>
                <a:lnTo>
                  <a:pt x="78579" y="118357"/>
                </a:lnTo>
                <a:lnTo>
                  <a:pt x="77256" y="127012"/>
                </a:lnTo>
                <a:lnTo>
                  <a:pt x="76056" y="132537"/>
                </a:lnTo>
                <a:lnTo>
                  <a:pt x="74410" y="138761"/>
                </a:lnTo>
                <a:lnTo>
                  <a:pt x="72465" y="145450"/>
                </a:lnTo>
                <a:lnTo>
                  <a:pt x="71169" y="151603"/>
                </a:lnTo>
                <a:lnTo>
                  <a:pt x="69729" y="162955"/>
                </a:lnTo>
                <a:lnTo>
                  <a:pt x="68498" y="169199"/>
                </a:lnTo>
                <a:lnTo>
                  <a:pt x="66831" y="175902"/>
                </a:lnTo>
                <a:lnTo>
                  <a:pt x="64873" y="182911"/>
                </a:lnTo>
                <a:lnTo>
                  <a:pt x="60440" y="197472"/>
                </a:lnTo>
                <a:lnTo>
                  <a:pt x="50695" y="227516"/>
                </a:lnTo>
                <a:lnTo>
                  <a:pt x="49036" y="234253"/>
                </a:lnTo>
                <a:lnTo>
                  <a:pt x="47929" y="240438"/>
                </a:lnTo>
                <a:lnTo>
                  <a:pt x="47191" y="246255"/>
                </a:lnTo>
                <a:lnTo>
                  <a:pt x="45854" y="252673"/>
                </a:lnTo>
                <a:lnTo>
                  <a:pt x="44115" y="259490"/>
                </a:lnTo>
                <a:lnTo>
                  <a:pt x="42109" y="266576"/>
                </a:lnTo>
                <a:lnTo>
                  <a:pt x="39925" y="272994"/>
                </a:lnTo>
                <a:lnTo>
                  <a:pt x="37622" y="278965"/>
                </a:lnTo>
                <a:lnTo>
                  <a:pt x="33652" y="290115"/>
                </a:lnTo>
                <a:lnTo>
                  <a:pt x="31888" y="300715"/>
                </a:lnTo>
                <a:lnTo>
                  <a:pt x="28846" y="311071"/>
                </a:lnTo>
                <a:lnTo>
                  <a:pt x="24672" y="321319"/>
                </a:lnTo>
                <a:lnTo>
                  <a:pt x="19994" y="331517"/>
                </a:lnTo>
                <a:lnTo>
                  <a:pt x="16646" y="342733"/>
                </a:lnTo>
                <a:lnTo>
                  <a:pt x="15655" y="351419"/>
                </a:lnTo>
                <a:lnTo>
                  <a:pt x="14668" y="354109"/>
                </a:lnTo>
                <a:lnTo>
                  <a:pt x="9260" y="362252"/>
                </a:lnTo>
                <a:lnTo>
                  <a:pt x="7713" y="364432"/>
                </a:lnTo>
                <a:lnTo>
                  <a:pt x="7625" y="353951"/>
                </a:lnTo>
                <a:lnTo>
                  <a:pt x="8469" y="351563"/>
                </a:lnTo>
                <a:lnTo>
                  <a:pt x="11665" y="346653"/>
                </a:lnTo>
                <a:lnTo>
                  <a:pt x="13649" y="339390"/>
                </a:lnTo>
                <a:lnTo>
                  <a:pt x="14531" y="330518"/>
                </a:lnTo>
                <a:lnTo>
                  <a:pt x="14766" y="325782"/>
                </a:lnTo>
                <a:lnTo>
                  <a:pt x="15237" y="31122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Annotation273"/>
          <p:cNvSpPr/>
          <p:nvPr/>
        </p:nvSpPr>
        <p:spPr>
          <a:xfrm>
            <a:off x="5273080" y="5654070"/>
            <a:ext cx="114261" cy="274053"/>
          </a:xfrm>
          <a:custGeom>
            <a:avLst/>
            <a:gdLst/>
            <a:ahLst/>
            <a:cxnLst/>
            <a:rect l="0" t="0" r="0" b="0"/>
            <a:pathLst>
              <a:path w="114261" h="274053">
                <a:moveTo>
                  <a:pt x="99020" y="22830"/>
                </a:moveTo>
                <a:lnTo>
                  <a:pt x="114259" y="22830"/>
                </a:lnTo>
                <a:lnTo>
                  <a:pt x="114260" y="11479"/>
                </a:lnTo>
                <a:lnTo>
                  <a:pt x="113413" y="10183"/>
                </a:lnTo>
                <a:lnTo>
                  <a:pt x="112002" y="9319"/>
                </a:lnTo>
                <a:lnTo>
                  <a:pt x="110215" y="8742"/>
                </a:lnTo>
                <a:lnTo>
                  <a:pt x="109023" y="7512"/>
                </a:lnTo>
                <a:lnTo>
                  <a:pt x="108229" y="5845"/>
                </a:lnTo>
                <a:lnTo>
                  <a:pt x="107699" y="3887"/>
                </a:lnTo>
                <a:lnTo>
                  <a:pt x="106499" y="2580"/>
                </a:lnTo>
                <a:lnTo>
                  <a:pt x="104853" y="1710"/>
                </a:lnTo>
                <a:lnTo>
                  <a:pt x="100172" y="314"/>
                </a:lnTo>
                <a:lnTo>
                  <a:pt x="97274" y="123"/>
                </a:lnTo>
                <a:lnTo>
                  <a:pt x="93164" y="38"/>
                </a:lnTo>
                <a:lnTo>
                  <a:pt x="88515" y="0"/>
                </a:lnTo>
                <a:lnTo>
                  <a:pt x="85243" y="837"/>
                </a:lnTo>
                <a:lnTo>
                  <a:pt x="81369" y="2242"/>
                </a:lnTo>
                <a:lnTo>
                  <a:pt x="77092" y="4024"/>
                </a:lnTo>
                <a:lnTo>
                  <a:pt x="74242" y="6059"/>
                </a:lnTo>
                <a:lnTo>
                  <a:pt x="72341" y="8263"/>
                </a:lnTo>
                <a:lnTo>
                  <a:pt x="71074" y="10579"/>
                </a:lnTo>
                <a:lnTo>
                  <a:pt x="68536" y="13815"/>
                </a:lnTo>
                <a:lnTo>
                  <a:pt x="65151" y="17668"/>
                </a:lnTo>
                <a:lnTo>
                  <a:pt x="61201" y="21929"/>
                </a:lnTo>
                <a:lnTo>
                  <a:pt x="57720" y="27309"/>
                </a:lnTo>
                <a:lnTo>
                  <a:pt x="54554" y="33436"/>
                </a:lnTo>
                <a:lnTo>
                  <a:pt x="51596" y="40060"/>
                </a:lnTo>
                <a:lnTo>
                  <a:pt x="47930" y="46170"/>
                </a:lnTo>
                <a:lnTo>
                  <a:pt x="43794" y="51937"/>
                </a:lnTo>
                <a:lnTo>
                  <a:pt x="39342" y="57475"/>
                </a:lnTo>
                <a:lnTo>
                  <a:pt x="35529" y="64553"/>
                </a:lnTo>
                <a:lnTo>
                  <a:pt x="32139" y="72659"/>
                </a:lnTo>
                <a:lnTo>
                  <a:pt x="20615" y="105957"/>
                </a:lnTo>
                <a:lnTo>
                  <a:pt x="17964" y="114654"/>
                </a:lnTo>
                <a:lnTo>
                  <a:pt x="10186" y="142230"/>
                </a:lnTo>
                <a:lnTo>
                  <a:pt x="5070" y="158871"/>
                </a:lnTo>
                <a:lnTo>
                  <a:pt x="3367" y="166863"/>
                </a:lnTo>
                <a:lnTo>
                  <a:pt x="2232" y="174732"/>
                </a:lnTo>
                <a:lnTo>
                  <a:pt x="1474" y="182518"/>
                </a:lnTo>
                <a:lnTo>
                  <a:pt x="969" y="190248"/>
                </a:lnTo>
                <a:lnTo>
                  <a:pt x="633" y="197943"/>
                </a:lnTo>
                <a:lnTo>
                  <a:pt x="159" y="218649"/>
                </a:lnTo>
                <a:lnTo>
                  <a:pt x="0" y="240815"/>
                </a:lnTo>
                <a:lnTo>
                  <a:pt x="833" y="245200"/>
                </a:lnTo>
                <a:lnTo>
                  <a:pt x="4018" y="252330"/>
                </a:lnTo>
                <a:lnTo>
                  <a:pt x="10570" y="265149"/>
                </a:lnTo>
                <a:lnTo>
                  <a:pt x="12960" y="268196"/>
                </a:lnTo>
                <a:lnTo>
                  <a:pt x="15400" y="270227"/>
                </a:lnTo>
                <a:lnTo>
                  <a:pt x="17873" y="271582"/>
                </a:lnTo>
                <a:lnTo>
                  <a:pt x="20369" y="272485"/>
                </a:lnTo>
                <a:lnTo>
                  <a:pt x="22880" y="273086"/>
                </a:lnTo>
                <a:lnTo>
                  <a:pt x="25400" y="273487"/>
                </a:lnTo>
                <a:lnTo>
                  <a:pt x="28773" y="273755"/>
                </a:lnTo>
                <a:lnTo>
                  <a:pt x="32716" y="273933"/>
                </a:lnTo>
                <a:lnTo>
                  <a:pt x="37037" y="274052"/>
                </a:lnTo>
                <a:lnTo>
                  <a:pt x="40765" y="273285"/>
                </a:lnTo>
                <a:lnTo>
                  <a:pt x="44096" y="271926"/>
                </a:lnTo>
                <a:lnTo>
                  <a:pt x="47164" y="270174"/>
                </a:lnTo>
                <a:lnTo>
                  <a:pt x="50056" y="268160"/>
                </a:lnTo>
                <a:lnTo>
                  <a:pt x="52831" y="265969"/>
                </a:lnTo>
                <a:lnTo>
                  <a:pt x="55527" y="263663"/>
                </a:lnTo>
                <a:lnTo>
                  <a:pt x="58171" y="260432"/>
                </a:lnTo>
                <a:lnTo>
                  <a:pt x="60781" y="256585"/>
                </a:lnTo>
                <a:lnTo>
                  <a:pt x="63367" y="252326"/>
                </a:lnTo>
                <a:lnTo>
                  <a:pt x="70756" y="240822"/>
                </a:lnTo>
                <a:lnTo>
                  <a:pt x="75097" y="234198"/>
                </a:lnTo>
                <a:lnTo>
                  <a:pt x="77992" y="228088"/>
                </a:lnTo>
                <a:lnTo>
                  <a:pt x="79921" y="222322"/>
                </a:lnTo>
                <a:lnTo>
                  <a:pt x="87063" y="192811"/>
                </a:lnTo>
                <a:lnTo>
                  <a:pt x="89355" y="184410"/>
                </a:lnTo>
                <a:lnTo>
                  <a:pt x="94160" y="168304"/>
                </a:lnTo>
                <a:lnTo>
                  <a:pt x="95780" y="160452"/>
                </a:lnTo>
                <a:lnTo>
                  <a:pt x="96860" y="152678"/>
                </a:lnTo>
                <a:lnTo>
                  <a:pt x="97580" y="144955"/>
                </a:lnTo>
                <a:lnTo>
                  <a:pt x="98060" y="137267"/>
                </a:lnTo>
                <a:lnTo>
                  <a:pt x="98593" y="121951"/>
                </a:lnTo>
                <a:lnTo>
                  <a:pt x="99582" y="114311"/>
                </a:lnTo>
                <a:lnTo>
                  <a:pt x="101088" y="106677"/>
                </a:lnTo>
                <a:lnTo>
                  <a:pt x="102939" y="99049"/>
                </a:lnTo>
                <a:lnTo>
                  <a:pt x="103326" y="92269"/>
                </a:lnTo>
                <a:lnTo>
                  <a:pt x="102737" y="86056"/>
                </a:lnTo>
                <a:lnTo>
                  <a:pt x="101499" y="80221"/>
                </a:lnTo>
                <a:lnTo>
                  <a:pt x="100671" y="75484"/>
                </a:lnTo>
                <a:lnTo>
                  <a:pt x="99754" y="67963"/>
                </a:lnTo>
                <a:lnTo>
                  <a:pt x="99346" y="59540"/>
                </a:lnTo>
                <a:lnTo>
                  <a:pt x="99237" y="54924"/>
                </a:lnTo>
                <a:lnTo>
                  <a:pt x="98318" y="50999"/>
                </a:lnTo>
                <a:lnTo>
                  <a:pt x="95039" y="44381"/>
                </a:lnTo>
                <a:lnTo>
                  <a:pt x="93825" y="43124"/>
                </a:lnTo>
                <a:lnTo>
                  <a:pt x="93016" y="43133"/>
                </a:lnTo>
                <a:lnTo>
                  <a:pt x="92478" y="43985"/>
                </a:lnTo>
                <a:lnTo>
                  <a:pt x="91272" y="44553"/>
                </a:lnTo>
                <a:lnTo>
                  <a:pt x="89622" y="44932"/>
                </a:lnTo>
                <a:lnTo>
                  <a:pt x="87674" y="45185"/>
                </a:lnTo>
                <a:lnTo>
                  <a:pt x="86376" y="46200"/>
                </a:lnTo>
                <a:lnTo>
                  <a:pt x="85511" y="47724"/>
                </a:lnTo>
                <a:lnTo>
                  <a:pt x="84934" y="49586"/>
                </a:lnTo>
                <a:lnTo>
                  <a:pt x="82035" y="53913"/>
                </a:lnTo>
                <a:lnTo>
                  <a:pt x="76160" y="6093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Annotation274"/>
          <p:cNvSpPr/>
          <p:nvPr/>
        </p:nvSpPr>
        <p:spPr>
          <a:xfrm>
            <a:off x="5471160" y="5791332"/>
            <a:ext cx="487680" cy="106444"/>
          </a:xfrm>
          <a:custGeom>
            <a:avLst/>
            <a:gdLst/>
            <a:ahLst/>
            <a:cxnLst/>
            <a:rect l="0" t="0" r="0" b="0"/>
            <a:pathLst>
              <a:path w="487680" h="106444">
                <a:moveTo>
                  <a:pt x="0" y="83688"/>
                </a:moveTo>
                <a:lnTo>
                  <a:pt x="10606" y="94294"/>
                </a:lnTo>
                <a:lnTo>
                  <a:pt x="12998" y="95838"/>
                </a:lnTo>
                <a:lnTo>
                  <a:pt x="17913" y="97555"/>
                </a:lnTo>
                <a:lnTo>
                  <a:pt x="25439" y="98521"/>
                </a:lnTo>
                <a:lnTo>
                  <a:pt x="27120" y="97810"/>
                </a:lnTo>
                <a:lnTo>
                  <a:pt x="28240" y="96489"/>
                </a:lnTo>
                <a:lnTo>
                  <a:pt x="28986" y="94762"/>
                </a:lnTo>
                <a:lnTo>
                  <a:pt x="30331" y="93611"/>
                </a:lnTo>
                <a:lnTo>
                  <a:pt x="32075" y="92843"/>
                </a:lnTo>
                <a:lnTo>
                  <a:pt x="34083" y="92331"/>
                </a:lnTo>
                <a:lnTo>
                  <a:pt x="36269" y="90297"/>
                </a:lnTo>
                <a:lnTo>
                  <a:pt x="38572" y="87247"/>
                </a:lnTo>
                <a:lnTo>
                  <a:pt x="40955" y="83521"/>
                </a:lnTo>
                <a:lnTo>
                  <a:pt x="43390" y="79343"/>
                </a:lnTo>
                <a:lnTo>
                  <a:pt x="45860" y="74865"/>
                </a:lnTo>
                <a:lnTo>
                  <a:pt x="48354" y="70186"/>
                </a:lnTo>
                <a:lnTo>
                  <a:pt x="50016" y="66220"/>
                </a:lnTo>
                <a:lnTo>
                  <a:pt x="51123" y="62729"/>
                </a:lnTo>
                <a:lnTo>
                  <a:pt x="51863" y="59555"/>
                </a:lnTo>
                <a:lnTo>
                  <a:pt x="53202" y="56593"/>
                </a:lnTo>
                <a:lnTo>
                  <a:pt x="54941" y="53772"/>
                </a:lnTo>
                <a:lnTo>
                  <a:pt x="56947" y="51043"/>
                </a:lnTo>
                <a:lnTo>
                  <a:pt x="59131" y="48379"/>
                </a:lnTo>
                <a:lnTo>
                  <a:pt x="61435" y="45755"/>
                </a:lnTo>
                <a:lnTo>
                  <a:pt x="63816" y="43160"/>
                </a:lnTo>
                <a:lnTo>
                  <a:pt x="66251" y="39736"/>
                </a:lnTo>
                <a:lnTo>
                  <a:pt x="68720" y="35760"/>
                </a:lnTo>
                <a:lnTo>
                  <a:pt x="74723" y="25302"/>
                </a:lnTo>
                <a:lnTo>
                  <a:pt x="75215" y="23597"/>
                </a:lnTo>
                <a:lnTo>
                  <a:pt x="75544" y="21614"/>
                </a:lnTo>
                <a:lnTo>
                  <a:pt x="75763" y="19445"/>
                </a:lnTo>
                <a:lnTo>
                  <a:pt x="76755" y="18000"/>
                </a:lnTo>
                <a:lnTo>
                  <a:pt x="78264" y="17036"/>
                </a:lnTo>
                <a:lnTo>
                  <a:pt x="82722" y="15489"/>
                </a:lnTo>
                <a:lnTo>
                  <a:pt x="87540" y="15221"/>
                </a:lnTo>
                <a:lnTo>
                  <a:pt x="88841" y="16030"/>
                </a:lnTo>
                <a:lnTo>
                  <a:pt x="89707" y="17417"/>
                </a:lnTo>
                <a:lnTo>
                  <a:pt x="90285" y="19187"/>
                </a:lnTo>
                <a:lnTo>
                  <a:pt x="90670" y="21214"/>
                </a:lnTo>
                <a:lnTo>
                  <a:pt x="90926" y="23412"/>
                </a:lnTo>
                <a:lnTo>
                  <a:pt x="91098" y="25724"/>
                </a:lnTo>
                <a:lnTo>
                  <a:pt x="91212" y="28112"/>
                </a:lnTo>
                <a:lnTo>
                  <a:pt x="91338" y="33024"/>
                </a:lnTo>
                <a:lnTo>
                  <a:pt x="91440" y="85142"/>
                </a:lnTo>
                <a:lnTo>
                  <a:pt x="92287" y="88044"/>
                </a:lnTo>
                <a:lnTo>
                  <a:pt x="93698" y="90825"/>
                </a:lnTo>
                <a:lnTo>
                  <a:pt x="98001" y="97328"/>
                </a:lnTo>
                <a:lnTo>
                  <a:pt x="100847" y="100475"/>
                </a:lnTo>
                <a:lnTo>
                  <a:pt x="102791" y="102499"/>
                </a:lnTo>
                <a:lnTo>
                  <a:pt x="104934" y="103849"/>
                </a:lnTo>
                <a:lnTo>
                  <a:pt x="112899" y="106193"/>
                </a:lnTo>
                <a:lnTo>
                  <a:pt x="117931" y="106443"/>
                </a:lnTo>
                <a:lnTo>
                  <a:pt x="120107" y="105631"/>
                </a:lnTo>
                <a:lnTo>
                  <a:pt x="128062" y="100444"/>
                </a:lnTo>
                <a:lnTo>
                  <a:pt x="131941" y="98245"/>
                </a:lnTo>
                <a:lnTo>
                  <a:pt x="136220" y="95933"/>
                </a:lnTo>
                <a:lnTo>
                  <a:pt x="139921" y="93545"/>
                </a:lnTo>
                <a:lnTo>
                  <a:pt x="143235" y="91106"/>
                </a:lnTo>
                <a:lnTo>
                  <a:pt x="146289" y="88634"/>
                </a:lnTo>
                <a:lnTo>
                  <a:pt x="149173" y="86138"/>
                </a:lnTo>
                <a:lnTo>
                  <a:pt x="151942" y="83628"/>
                </a:lnTo>
                <a:lnTo>
                  <a:pt x="154635" y="81108"/>
                </a:lnTo>
                <a:lnTo>
                  <a:pt x="156430" y="78581"/>
                </a:lnTo>
                <a:lnTo>
                  <a:pt x="157626" y="76051"/>
                </a:lnTo>
                <a:lnTo>
                  <a:pt x="158424" y="73516"/>
                </a:lnTo>
                <a:lnTo>
                  <a:pt x="160649" y="70133"/>
                </a:lnTo>
                <a:lnTo>
                  <a:pt x="163827" y="66185"/>
                </a:lnTo>
                <a:lnTo>
                  <a:pt x="167638" y="61859"/>
                </a:lnTo>
                <a:lnTo>
                  <a:pt x="170179" y="57282"/>
                </a:lnTo>
                <a:lnTo>
                  <a:pt x="171873" y="52538"/>
                </a:lnTo>
                <a:lnTo>
                  <a:pt x="173002" y="47681"/>
                </a:lnTo>
                <a:lnTo>
                  <a:pt x="174601" y="42750"/>
                </a:lnTo>
                <a:lnTo>
                  <a:pt x="176514" y="37769"/>
                </a:lnTo>
                <a:lnTo>
                  <a:pt x="178636" y="32756"/>
                </a:lnTo>
                <a:lnTo>
                  <a:pt x="180897" y="28566"/>
                </a:lnTo>
                <a:lnTo>
                  <a:pt x="183251" y="24927"/>
                </a:lnTo>
                <a:lnTo>
                  <a:pt x="185667" y="21654"/>
                </a:lnTo>
                <a:lnTo>
                  <a:pt x="188125" y="18625"/>
                </a:lnTo>
                <a:lnTo>
                  <a:pt x="190610" y="15760"/>
                </a:lnTo>
                <a:lnTo>
                  <a:pt x="193114" y="13002"/>
                </a:lnTo>
                <a:lnTo>
                  <a:pt x="198152" y="7681"/>
                </a:lnTo>
                <a:lnTo>
                  <a:pt x="204241" y="1412"/>
                </a:lnTo>
                <a:lnTo>
                  <a:pt x="205588" y="897"/>
                </a:lnTo>
                <a:lnTo>
                  <a:pt x="212169" y="4"/>
                </a:lnTo>
                <a:lnTo>
                  <a:pt x="212566" y="805"/>
                </a:lnTo>
                <a:lnTo>
                  <a:pt x="213007" y="3953"/>
                </a:lnTo>
                <a:lnTo>
                  <a:pt x="213125" y="5978"/>
                </a:lnTo>
                <a:lnTo>
                  <a:pt x="213255" y="10486"/>
                </a:lnTo>
                <a:lnTo>
                  <a:pt x="213357" y="32900"/>
                </a:lnTo>
                <a:lnTo>
                  <a:pt x="214205" y="35436"/>
                </a:lnTo>
                <a:lnTo>
                  <a:pt x="215617" y="37974"/>
                </a:lnTo>
                <a:lnTo>
                  <a:pt x="217404" y="40512"/>
                </a:lnTo>
                <a:lnTo>
                  <a:pt x="218596" y="43051"/>
                </a:lnTo>
                <a:lnTo>
                  <a:pt x="219391" y="45590"/>
                </a:lnTo>
                <a:lnTo>
                  <a:pt x="219921" y="48129"/>
                </a:lnTo>
                <a:lnTo>
                  <a:pt x="221120" y="50668"/>
                </a:lnTo>
                <a:lnTo>
                  <a:pt x="222767" y="53209"/>
                </a:lnTo>
                <a:lnTo>
                  <a:pt x="224711" y="55748"/>
                </a:lnTo>
                <a:lnTo>
                  <a:pt x="226007" y="58288"/>
                </a:lnTo>
                <a:lnTo>
                  <a:pt x="226872" y="60828"/>
                </a:lnTo>
                <a:lnTo>
                  <a:pt x="227448" y="63368"/>
                </a:lnTo>
                <a:lnTo>
                  <a:pt x="227832" y="65908"/>
                </a:lnTo>
                <a:lnTo>
                  <a:pt x="228089" y="68448"/>
                </a:lnTo>
                <a:lnTo>
                  <a:pt x="228259" y="70988"/>
                </a:lnTo>
                <a:lnTo>
                  <a:pt x="229219" y="72681"/>
                </a:lnTo>
                <a:lnTo>
                  <a:pt x="230706" y="73810"/>
                </a:lnTo>
                <a:lnTo>
                  <a:pt x="232544" y="74563"/>
                </a:lnTo>
                <a:lnTo>
                  <a:pt x="236844" y="77657"/>
                </a:lnTo>
                <a:lnTo>
                  <a:pt x="242458" y="82497"/>
                </a:lnTo>
                <a:lnTo>
                  <a:pt x="243765" y="82047"/>
                </a:lnTo>
                <a:lnTo>
                  <a:pt x="247476" y="79290"/>
                </a:lnTo>
                <a:lnTo>
                  <a:pt x="249650" y="78216"/>
                </a:lnTo>
                <a:lnTo>
                  <a:pt x="256756" y="75858"/>
                </a:lnTo>
                <a:lnTo>
                  <a:pt x="259225" y="74234"/>
                </a:lnTo>
                <a:lnTo>
                  <a:pt x="265224" y="69590"/>
                </a:lnTo>
                <a:lnTo>
                  <a:pt x="270560" y="64440"/>
                </a:lnTo>
                <a:lnTo>
                  <a:pt x="291880" y="43260"/>
                </a:lnTo>
                <a:lnTo>
                  <a:pt x="295340" y="38956"/>
                </a:lnTo>
                <a:lnTo>
                  <a:pt x="299340" y="33546"/>
                </a:lnTo>
                <a:lnTo>
                  <a:pt x="303700" y="27401"/>
                </a:lnTo>
                <a:lnTo>
                  <a:pt x="307453" y="22456"/>
                </a:lnTo>
                <a:lnTo>
                  <a:pt x="310802" y="18313"/>
                </a:lnTo>
                <a:lnTo>
                  <a:pt x="313881" y="14705"/>
                </a:lnTo>
                <a:lnTo>
                  <a:pt x="316780" y="11453"/>
                </a:lnTo>
                <a:lnTo>
                  <a:pt x="322260" y="5582"/>
                </a:lnTo>
                <a:lnTo>
                  <a:pt x="324906" y="3677"/>
                </a:lnTo>
                <a:lnTo>
                  <a:pt x="333747" y="370"/>
                </a:lnTo>
                <a:lnTo>
                  <a:pt x="334825" y="16"/>
                </a:lnTo>
                <a:lnTo>
                  <a:pt x="335078" y="2192"/>
                </a:lnTo>
                <a:lnTo>
                  <a:pt x="335145" y="3957"/>
                </a:lnTo>
                <a:lnTo>
                  <a:pt x="335240" y="10487"/>
                </a:lnTo>
                <a:lnTo>
                  <a:pt x="335280" y="63055"/>
                </a:lnTo>
                <a:lnTo>
                  <a:pt x="336126" y="64852"/>
                </a:lnTo>
                <a:lnTo>
                  <a:pt x="337538" y="66051"/>
                </a:lnTo>
                <a:lnTo>
                  <a:pt x="339325" y="66850"/>
                </a:lnTo>
                <a:lnTo>
                  <a:pt x="340517" y="68229"/>
                </a:lnTo>
                <a:lnTo>
                  <a:pt x="341311" y="69996"/>
                </a:lnTo>
                <a:lnTo>
                  <a:pt x="341841" y="72019"/>
                </a:lnTo>
                <a:lnTo>
                  <a:pt x="343041" y="74216"/>
                </a:lnTo>
                <a:lnTo>
                  <a:pt x="344687" y="76527"/>
                </a:lnTo>
                <a:lnTo>
                  <a:pt x="349368" y="82273"/>
                </a:lnTo>
                <a:lnTo>
                  <a:pt x="350598" y="82745"/>
                </a:lnTo>
                <a:lnTo>
                  <a:pt x="358656" y="83502"/>
                </a:lnTo>
                <a:lnTo>
                  <a:pt x="368402" y="83652"/>
                </a:lnTo>
                <a:lnTo>
                  <a:pt x="370908" y="82817"/>
                </a:lnTo>
                <a:lnTo>
                  <a:pt x="375950" y="79632"/>
                </a:lnTo>
                <a:lnTo>
                  <a:pt x="378480" y="77597"/>
                </a:lnTo>
                <a:lnTo>
                  <a:pt x="381013" y="75394"/>
                </a:lnTo>
                <a:lnTo>
                  <a:pt x="383549" y="73079"/>
                </a:lnTo>
                <a:lnTo>
                  <a:pt x="388624" y="68249"/>
                </a:lnTo>
                <a:lnTo>
                  <a:pt x="391162" y="65775"/>
                </a:lnTo>
                <a:lnTo>
                  <a:pt x="394548" y="63280"/>
                </a:lnTo>
                <a:lnTo>
                  <a:pt x="398498" y="60769"/>
                </a:lnTo>
                <a:lnTo>
                  <a:pt x="402826" y="58249"/>
                </a:lnTo>
                <a:lnTo>
                  <a:pt x="406557" y="54875"/>
                </a:lnTo>
                <a:lnTo>
                  <a:pt x="409891" y="50933"/>
                </a:lnTo>
                <a:lnTo>
                  <a:pt x="412961" y="46611"/>
                </a:lnTo>
                <a:lnTo>
                  <a:pt x="415854" y="42883"/>
                </a:lnTo>
                <a:lnTo>
                  <a:pt x="418629" y="39552"/>
                </a:lnTo>
                <a:lnTo>
                  <a:pt x="421326" y="36484"/>
                </a:lnTo>
                <a:lnTo>
                  <a:pt x="426580" y="30817"/>
                </a:lnTo>
                <a:lnTo>
                  <a:pt x="434299" y="22867"/>
                </a:lnTo>
                <a:lnTo>
                  <a:pt x="444492" y="12596"/>
                </a:lnTo>
                <a:lnTo>
                  <a:pt x="446187" y="10047"/>
                </a:lnTo>
                <a:lnTo>
                  <a:pt x="447318" y="7500"/>
                </a:lnTo>
                <a:lnTo>
                  <a:pt x="448072" y="4956"/>
                </a:lnTo>
                <a:lnTo>
                  <a:pt x="449421" y="3260"/>
                </a:lnTo>
                <a:lnTo>
                  <a:pt x="451167" y="2129"/>
                </a:lnTo>
                <a:lnTo>
                  <a:pt x="456846" y="0"/>
                </a:lnTo>
                <a:lnTo>
                  <a:pt x="456118" y="1650"/>
                </a:lnTo>
                <a:lnTo>
                  <a:pt x="453049" y="7997"/>
                </a:lnTo>
                <a:lnTo>
                  <a:pt x="451893" y="11215"/>
                </a:lnTo>
                <a:lnTo>
                  <a:pt x="451122" y="14205"/>
                </a:lnTo>
                <a:lnTo>
                  <a:pt x="450607" y="17046"/>
                </a:lnTo>
                <a:lnTo>
                  <a:pt x="450265" y="19787"/>
                </a:lnTo>
                <a:lnTo>
                  <a:pt x="450037" y="22460"/>
                </a:lnTo>
                <a:lnTo>
                  <a:pt x="449884" y="25090"/>
                </a:lnTo>
                <a:lnTo>
                  <a:pt x="449716" y="30268"/>
                </a:lnTo>
                <a:lnTo>
                  <a:pt x="449620" y="40203"/>
                </a:lnTo>
                <a:lnTo>
                  <a:pt x="449582" y="63053"/>
                </a:lnTo>
                <a:lnTo>
                  <a:pt x="450428" y="65698"/>
                </a:lnTo>
                <a:lnTo>
                  <a:pt x="451839" y="68308"/>
                </a:lnTo>
                <a:lnTo>
                  <a:pt x="453626" y="70895"/>
                </a:lnTo>
                <a:lnTo>
                  <a:pt x="454817" y="73466"/>
                </a:lnTo>
                <a:lnTo>
                  <a:pt x="455611" y="76027"/>
                </a:lnTo>
                <a:lnTo>
                  <a:pt x="456141" y="78580"/>
                </a:lnTo>
                <a:lnTo>
                  <a:pt x="458187" y="80283"/>
                </a:lnTo>
                <a:lnTo>
                  <a:pt x="461244" y="81418"/>
                </a:lnTo>
                <a:lnTo>
                  <a:pt x="472659" y="83389"/>
                </a:lnTo>
                <a:lnTo>
                  <a:pt x="479875" y="83555"/>
                </a:lnTo>
                <a:lnTo>
                  <a:pt x="482477" y="82752"/>
                </a:lnTo>
                <a:lnTo>
                  <a:pt x="484211" y="81371"/>
                </a:lnTo>
                <a:lnTo>
                  <a:pt x="487679" y="7606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Annotation275"/>
          <p:cNvSpPr/>
          <p:nvPr/>
        </p:nvSpPr>
        <p:spPr>
          <a:xfrm>
            <a:off x="5905500" y="5684520"/>
            <a:ext cx="60961" cy="76201"/>
          </a:xfrm>
          <a:custGeom>
            <a:avLst/>
            <a:gdLst/>
            <a:ahLst/>
            <a:cxnLst/>
            <a:rect l="0" t="0" r="0" b="0"/>
            <a:pathLst>
              <a:path w="60961" h="76201">
                <a:moveTo>
                  <a:pt x="60960" y="76200"/>
                </a:moveTo>
                <a:lnTo>
                  <a:pt x="30672" y="45911"/>
                </a:lnTo>
                <a:lnTo>
                  <a:pt x="26375" y="42461"/>
                </a:lnTo>
                <a:lnTo>
                  <a:pt x="21817" y="39314"/>
                </a:lnTo>
                <a:lnTo>
                  <a:pt x="17085" y="36369"/>
                </a:lnTo>
                <a:lnTo>
                  <a:pt x="13929" y="32713"/>
                </a:lnTo>
                <a:lnTo>
                  <a:pt x="11827" y="28582"/>
                </a:lnTo>
                <a:lnTo>
                  <a:pt x="10424" y="24134"/>
                </a:lnTo>
                <a:lnTo>
                  <a:pt x="8643" y="21170"/>
                </a:lnTo>
                <a:lnTo>
                  <a:pt x="6609" y="19193"/>
                </a:lnTo>
                <a:lnTo>
                  <a:pt x="4406" y="17875"/>
                </a:lnTo>
                <a:lnTo>
                  <a:pt x="2937" y="16150"/>
                </a:lnTo>
                <a:lnTo>
                  <a:pt x="1958" y="14154"/>
                </a:lnTo>
                <a:lnTo>
                  <a:pt x="115" y="8003"/>
                </a:lnTo>
                <a:lnTo>
                  <a:pt x="76" y="7028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276"/>
          <p:cNvSpPr/>
          <p:nvPr/>
        </p:nvSpPr>
        <p:spPr>
          <a:xfrm>
            <a:off x="5914272" y="5779506"/>
            <a:ext cx="387468" cy="125995"/>
          </a:xfrm>
          <a:custGeom>
            <a:avLst/>
            <a:gdLst/>
            <a:ahLst/>
            <a:cxnLst/>
            <a:rect l="0" t="0" r="0" b="0"/>
            <a:pathLst>
              <a:path w="387468" h="125995">
                <a:moveTo>
                  <a:pt x="14087" y="26934"/>
                </a:moveTo>
                <a:lnTo>
                  <a:pt x="10042" y="30979"/>
                </a:lnTo>
                <a:lnTo>
                  <a:pt x="8851" y="33864"/>
                </a:lnTo>
                <a:lnTo>
                  <a:pt x="8056" y="37480"/>
                </a:lnTo>
                <a:lnTo>
                  <a:pt x="7527" y="41585"/>
                </a:lnTo>
                <a:lnTo>
                  <a:pt x="6327" y="45168"/>
                </a:lnTo>
                <a:lnTo>
                  <a:pt x="4681" y="48403"/>
                </a:lnTo>
                <a:lnTo>
                  <a:pt x="0" y="55634"/>
                </a:lnTo>
                <a:lnTo>
                  <a:pt x="462" y="57075"/>
                </a:lnTo>
                <a:lnTo>
                  <a:pt x="3235" y="60932"/>
                </a:lnTo>
                <a:lnTo>
                  <a:pt x="5159" y="62299"/>
                </a:lnTo>
                <a:lnTo>
                  <a:pt x="12745" y="64673"/>
                </a:lnTo>
                <a:lnTo>
                  <a:pt x="25143" y="59726"/>
                </a:lnTo>
                <a:lnTo>
                  <a:pt x="31137" y="58442"/>
                </a:lnTo>
                <a:lnTo>
                  <a:pt x="36623" y="55613"/>
                </a:lnTo>
                <a:lnTo>
                  <a:pt x="39272" y="53673"/>
                </a:lnTo>
                <a:lnTo>
                  <a:pt x="46729" y="51518"/>
                </a:lnTo>
                <a:lnTo>
                  <a:pt x="51089" y="50944"/>
                </a:lnTo>
                <a:lnTo>
                  <a:pt x="58191" y="48047"/>
                </a:lnTo>
                <a:lnTo>
                  <a:pt x="61270" y="46089"/>
                </a:lnTo>
                <a:lnTo>
                  <a:pt x="65016" y="43938"/>
                </a:lnTo>
                <a:lnTo>
                  <a:pt x="73693" y="39289"/>
                </a:lnTo>
                <a:lnTo>
                  <a:pt x="88099" y="31912"/>
                </a:lnTo>
                <a:lnTo>
                  <a:pt x="92215" y="29406"/>
                </a:lnTo>
                <a:lnTo>
                  <a:pt x="95806" y="26888"/>
                </a:lnTo>
                <a:lnTo>
                  <a:pt x="99047" y="24363"/>
                </a:lnTo>
                <a:lnTo>
                  <a:pt x="102054" y="21834"/>
                </a:lnTo>
                <a:lnTo>
                  <a:pt x="104905" y="19301"/>
                </a:lnTo>
                <a:lnTo>
                  <a:pt x="107653" y="16765"/>
                </a:lnTo>
                <a:lnTo>
                  <a:pt x="110331" y="15075"/>
                </a:lnTo>
                <a:lnTo>
                  <a:pt x="115565" y="13197"/>
                </a:lnTo>
                <a:lnTo>
                  <a:pt x="117299" y="11849"/>
                </a:lnTo>
                <a:lnTo>
                  <a:pt x="118456" y="10104"/>
                </a:lnTo>
                <a:lnTo>
                  <a:pt x="119226" y="8094"/>
                </a:lnTo>
                <a:lnTo>
                  <a:pt x="120586" y="6754"/>
                </a:lnTo>
                <a:lnTo>
                  <a:pt x="122340" y="5861"/>
                </a:lnTo>
                <a:lnTo>
                  <a:pt x="128034" y="4179"/>
                </a:lnTo>
                <a:lnTo>
                  <a:pt x="130488" y="6378"/>
                </a:lnTo>
                <a:lnTo>
                  <a:pt x="134917" y="10644"/>
                </a:lnTo>
                <a:lnTo>
                  <a:pt x="135280" y="11840"/>
                </a:lnTo>
                <a:lnTo>
                  <a:pt x="135685" y="15427"/>
                </a:lnTo>
                <a:lnTo>
                  <a:pt x="135792" y="17570"/>
                </a:lnTo>
                <a:lnTo>
                  <a:pt x="135912" y="22208"/>
                </a:lnTo>
                <a:lnTo>
                  <a:pt x="136008" y="71149"/>
                </a:lnTo>
                <a:lnTo>
                  <a:pt x="138266" y="74243"/>
                </a:lnTo>
                <a:lnTo>
                  <a:pt x="142569" y="79083"/>
                </a:lnTo>
                <a:lnTo>
                  <a:pt x="143768" y="79479"/>
                </a:lnTo>
                <a:lnTo>
                  <a:pt x="154141" y="80170"/>
                </a:lnTo>
                <a:lnTo>
                  <a:pt x="156562" y="79357"/>
                </a:lnTo>
                <a:lnTo>
                  <a:pt x="161513" y="76198"/>
                </a:lnTo>
                <a:lnTo>
                  <a:pt x="164017" y="74170"/>
                </a:lnTo>
                <a:lnTo>
                  <a:pt x="166534" y="71971"/>
                </a:lnTo>
                <a:lnTo>
                  <a:pt x="169059" y="69659"/>
                </a:lnTo>
                <a:lnTo>
                  <a:pt x="171588" y="68117"/>
                </a:lnTo>
                <a:lnTo>
                  <a:pt x="176657" y="66404"/>
                </a:lnTo>
                <a:lnTo>
                  <a:pt x="179194" y="64254"/>
                </a:lnTo>
                <a:lnTo>
                  <a:pt x="181732" y="61128"/>
                </a:lnTo>
                <a:lnTo>
                  <a:pt x="184270" y="57350"/>
                </a:lnTo>
                <a:lnTo>
                  <a:pt x="187656" y="53984"/>
                </a:lnTo>
                <a:lnTo>
                  <a:pt x="191607" y="50894"/>
                </a:lnTo>
                <a:lnTo>
                  <a:pt x="195934" y="47988"/>
                </a:lnTo>
                <a:lnTo>
                  <a:pt x="200512" y="45203"/>
                </a:lnTo>
                <a:lnTo>
                  <a:pt x="205256" y="42500"/>
                </a:lnTo>
                <a:lnTo>
                  <a:pt x="210113" y="39852"/>
                </a:lnTo>
                <a:lnTo>
                  <a:pt x="215045" y="36393"/>
                </a:lnTo>
                <a:lnTo>
                  <a:pt x="220026" y="32393"/>
                </a:lnTo>
                <a:lnTo>
                  <a:pt x="225040" y="28033"/>
                </a:lnTo>
                <a:lnTo>
                  <a:pt x="232868" y="20931"/>
                </a:lnTo>
                <a:lnTo>
                  <a:pt x="239170" y="14953"/>
                </a:lnTo>
                <a:lnTo>
                  <a:pt x="244793" y="9473"/>
                </a:lnTo>
                <a:lnTo>
                  <a:pt x="247478" y="7674"/>
                </a:lnTo>
                <a:lnTo>
                  <a:pt x="255302" y="4294"/>
                </a:lnTo>
                <a:lnTo>
                  <a:pt x="260430" y="503"/>
                </a:lnTo>
                <a:lnTo>
                  <a:pt x="262982" y="0"/>
                </a:lnTo>
                <a:lnTo>
                  <a:pt x="265531" y="511"/>
                </a:lnTo>
                <a:lnTo>
                  <a:pt x="271659" y="3370"/>
                </a:lnTo>
                <a:lnTo>
                  <a:pt x="274755" y="6019"/>
                </a:lnTo>
                <a:lnTo>
                  <a:pt x="276766" y="7911"/>
                </a:lnTo>
                <a:lnTo>
                  <a:pt x="278107" y="10865"/>
                </a:lnTo>
                <a:lnTo>
                  <a:pt x="279000" y="14528"/>
                </a:lnTo>
                <a:lnTo>
                  <a:pt x="279596" y="18663"/>
                </a:lnTo>
                <a:lnTo>
                  <a:pt x="280840" y="22267"/>
                </a:lnTo>
                <a:lnTo>
                  <a:pt x="282516" y="25516"/>
                </a:lnTo>
                <a:lnTo>
                  <a:pt x="284479" y="28529"/>
                </a:lnTo>
                <a:lnTo>
                  <a:pt x="286636" y="32230"/>
                </a:lnTo>
                <a:lnTo>
                  <a:pt x="288919" y="36391"/>
                </a:lnTo>
                <a:lnTo>
                  <a:pt x="291289" y="40859"/>
                </a:lnTo>
                <a:lnTo>
                  <a:pt x="293715" y="44684"/>
                </a:lnTo>
                <a:lnTo>
                  <a:pt x="296179" y="48081"/>
                </a:lnTo>
                <a:lnTo>
                  <a:pt x="298668" y="51192"/>
                </a:lnTo>
                <a:lnTo>
                  <a:pt x="302021" y="54959"/>
                </a:lnTo>
                <a:lnTo>
                  <a:pt x="310263" y="63661"/>
                </a:lnTo>
                <a:lnTo>
                  <a:pt x="324422" y="78080"/>
                </a:lnTo>
                <a:lnTo>
                  <a:pt x="328504" y="83044"/>
                </a:lnTo>
                <a:lnTo>
                  <a:pt x="332072" y="88048"/>
                </a:lnTo>
                <a:lnTo>
                  <a:pt x="335297" y="93077"/>
                </a:lnTo>
                <a:lnTo>
                  <a:pt x="339141" y="97276"/>
                </a:lnTo>
                <a:lnTo>
                  <a:pt x="343396" y="100922"/>
                </a:lnTo>
                <a:lnTo>
                  <a:pt x="347927" y="104199"/>
                </a:lnTo>
                <a:lnTo>
                  <a:pt x="352640" y="107231"/>
                </a:lnTo>
                <a:lnTo>
                  <a:pt x="357477" y="110099"/>
                </a:lnTo>
                <a:lnTo>
                  <a:pt x="362393" y="112857"/>
                </a:lnTo>
                <a:lnTo>
                  <a:pt x="372373" y="118179"/>
                </a:lnTo>
                <a:lnTo>
                  <a:pt x="387467" y="12599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277"/>
          <p:cNvSpPr/>
          <p:nvPr/>
        </p:nvSpPr>
        <p:spPr>
          <a:xfrm>
            <a:off x="2492054" y="4916096"/>
            <a:ext cx="167327" cy="310869"/>
          </a:xfrm>
          <a:custGeom>
            <a:avLst/>
            <a:gdLst/>
            <a:ahLst/>
            <a:cxnLst/>
            <a:rect l="0" t="0" r="0" b="0"/>
            <a:pathLst>
              <a:path w="167327" h="310869">
                <a:moveTo>
                  <a:pt x="7306" y="14045"/>
                </a:moveTo>
                <a:lnTo>
                  <a:pt x="11351" y="14045"/>
                </a:lnTo>
                <a:lnTo>
                  <a:pt x="12543" y="14891"/>
                </a:lnTo>
                <a:lnTo>
                  <a:pt x="13337" y="16302"/>
                </a:lnTo>
                <a:lnTo>
                  <a:pt x="14612" y="20605"/>
                </a:lnTo>
                <a:lnTo>
                  <a:pt x="12528" y="23452"/>
                </a:lnTo>
                <a:lnTo>
                  <a:pt x="8338" y="28132"/>
                </a:lnTo>
                <a:lnTo>
                  <a:pt x="8840" y="29363"/>
                </a:lnTo>
                <a:lnTo>
                  <a:pt x="11657" y="32988"/>
                </a:lnTo>
                <a:lnTo>
                  <a:pt x="11900" y="35141"/>
                </a:lnTo>
                <a:lnTo>
                  <a:pt x="11215" y="37422"/>
                </a:lnTo>
                <a:lnTo>
                  <a:pt x="9912" y="39789"/>
                </a:lnTo>
                <a:lnTo>
                  <a:pt x="8464" y="44678"/>
                </a:lnTo>
                <a:lnTo>
                  <a:pt x="7821" y="50519"/>
                </a:lnTo>
                <a:lnTo>
                  <a:pt x="7535" y="58760"/>
                </a:lnTo>
                <a:lnTo>
                  <a:pt x="7373" y="68875"/>
                </a:lnTo>
                <a:lnTo>
                  <a:pt x="7306" y="147615"/>
                </a:lnTo>
                <a:lnTo>
                  <a:pt x="8153" y="153045"/>
                </a:lnTo>
                <a:lnTo>
                  <a:pt x="9564" y="158358"/>
                </a:lnTo>
                <a:lnTo>
                  <a:pt x="11352" y="163594"/>
                </a:lnTo>
                <a:lnTo>
                  <a:pt x="12543" y="168777"/>
                </a:lnTo>
                <a:lnTo>
                  <a:pt x="13337" y="173926"/>
                </a:lnTo>
                <a:lnTo>
                  <a:pt x="13867" y="179052"/>
                </a:lnTo>
                <a:lnTo>
                  <a:pt x="14220" y="184163"/>
                </a:lnTo>
                <a:lnTo>
                  <a:pt x="14455" y="189264"/>
                </a:lnTo>
                <a:lnTo>
                  <a:pt x="14612" y="194357"/>
                </a:lnTo>
                <a:lnTo>
                  <a:pt x="15563" y="199446"/>
                </a:lnTo>
                <a:lnTo>
                  <a:pt x="17044" y="204533"/>
                </a:lnTo>
                <a:lnTo>
                  <a:pt x="20101" y="213853"/>
                </a:lnTo>
                <a:lnTo>
                  <a:pt x="21459" y="220817"/>
                </a:lnTo>
                <a:lnTo>
                  <a:pt x="22063" y="228992"/>
                </a:lnTo>
                <a:lnTo>
                  <a:pt x="22331" y="237424"/>
                </a:lnTo>
                <a:lnTo>
                  <a:pt x="22482" y="247777"/>
                </a:lnTo>
                <a:lnTo>
                  <a:pt x="22546" y="292275"/>
                </a:lnTo>
                <a:lnTo>
                  <a:pt x="23392" y="292665"/>
                </a:lnTo>
                <a:lnTo>
                  <a:pt x="24803" y="292078"/>
                </a:lnTo>
                <a:lnTo>
                  <a:pt x="29107" y="289098"/>
                </a:lnTo>
                <a:lnTo>
                  <a:pt x="29460" y="288007"/>
                </a:lnTo>
                <a:lnTo>
                  <a:pt x="29852" y="284537"/>
                </a:lnTo>
                <a:lnTo>
                  <a:pt x="32285" y="277914"/>
                </a:lnTo>
                <a:lnTo>
                  <a:pt x="35341" y="270174"/>
                </a:lnTo>
                <a:lnTo>
                  <a:pt x="36699" y="263911"/>
                </a:lnTo>
                <a:lnTo>
                  <a:pt x="37061" y="259362"/>
                </a:lnTo>
                <a:lnTo>
                  <a:pt x="37303" y="253790"/>
                </a:lnTo>
                <a:lnTo>
                  <a:pt x="37642" y="236069"/>
                </a:lnTo>
                <a:lnTo>
                  <a:pt x="37757" y="214911"/>
                </a:lnTo>
                <a:lnTo>
                  <a:pt x="38614" y="208915"/>
                </a:lnTo>
                <a:lnTo>
                  <a:pt x="40032" y="202379"/>
                </a:lnTo>
                <a:lnTo>
                  <a:pt x="41823" y="195480"/>
                </a:lnTo>
                <a:lnTo>
                  <a:pt x="43017" y="188342"/>
                </a:lnTo>
                <a:lnTo>
                  <a:pt x="43813" y="181043"/>
                </a:lnTo>
                <a:lnTo>
                  <a:pt x="44344" y="173637"/>
                </a:lnTo>
                <a:lnTo>
                  <a:pt x="44698" y="167006"/>
                </a:lnTo>
                <a:lnTo>
                  <a:pt x="45091" y="155123"/>
                </a:lnTo>
                <a:lnTo>
                  <a:pt x="45313" y="138913"/>
                </a:lnTo>
                <a:lnTo>
                  <a:pt x="44497" y="132850"/>
                </a:lnTo>
                <a:lnTo>
                  <a:pt x="43107" y="126268"/>
                </a:lnTo>
                <a:lnTo>
                  <a:pt x="41333" y="119340"/>
                </a:lnTo>
                <a:lnTo>
                  <a:pt x="40151" y="113028"/>
                </a:lnTo>
                <a:lnTo>
                  <a:pt x="39362" y="107127"/>
                </a:lnTo>
                <a:lnTo>
                  <a:pt x="38837" y="101500"/>
                </a:lnTo>
                <a:lnTo>
                  <a:pt x="38253" y="92989"/>
                </a:lnTo>
                <a:lnTo>
                  <a:pt x="37993" y="85538"/>
                </a:lnTo>
                <a:lnTo>
                  <a:pt x="37798" y="60306"/>
                </a:lnTo>
                <a:lnTo>
                  <a:pt x="37788" y="49712"/>
                </a:lnTo>
                <a:lnTo>
                  <a:pt x="36941" y="47982"/>
                </a:lnTo>
                <a:lnTo>
                  <a:pt x="35529" y="46829"/>
                </a:lnTo>
                <a:lnTo>
                  <a:pt x="33742" y="46061"/>
                </a:lnTo>
                <a:lnTo>
                  <a:pt x="32549" y="44702"/>
                </a:lnTo>
                <a:lnTo>
                  <a:pt x="31755" y="42950"/>
                </a:lnTo>
                <a:lnTo>
                  <a:pt x="30193" y="37009"/>
                </a:lnTo>
                <a:lnTo>
                  <a:pt x="30168" y="47520"/>
                </a:lnTo>
                <a:lnTo>
                  <a:pt x="27909" y="54605"/>
                </a:lnTo>
                <a:lnTo>
                  <a:pt x="24930" y="63398"/>
                </a:lnTo>
                <a:lnTo>
                  <a:pt x="23606" y="72950"/>
                </a:lnTo>
                <a:lnTo>
                  <a:pt x="23253" y="78715"/>
                </a:lnTo>
                <a:lnTo>
                  <a:pt x="22860" y="91894"/>
                </a:lnTo>
                <a:lnTo>
                  <a:pt x="22574" y="136109"/>
                </a:lnTo>
                <a:lnTo>
                  <a:pt x="21718" y="143681"/>
                </a:lnTo>
                <a:lnTo>
                  <a:pt x="20301" y="151269"/>
                </a:lnTo>
                <a:lnTo>
                  <a:pt x="18509" y="158867"/>
                </a:lnTo>
                <a:lnTo>
                  <a:pt x="17315" y="166473"/>
                </a:lnTo>
                <a:lnTo>
                  <a:pt x="16518" y="174084"/>
                </a:lnTo>
                <a:lnTo>
                  <a:pt x="15988" y="181697"/>
                </a:lnTo>
                <a:lnTo>
                  <a:pt x="14787" y="190160"/>
                </a:lnTo>
                <a:lnTo>
                  <a:pt x="13140" y="199188"/>
                </a:lnTo>
                <a:lnTo>
                  <a:pt x="11196" y="208594"/>
                </a:lnTo>
                <a:lnTo>
                  <a:pt x="9899" y="216557"/>
                </a:lnTo>
                <a:lnTo>
                  <a:pt x="9034" y="223560"/>
                </a:lnTo>
                <a:lnTo>
                  <a:pt x="8458" y="229922"/>
                </a:lnTo>
                <a:lnTo>
                  <a:pt x="8074" y="235855"/>
                </a:lnTo>
                <a:lnTo>
                  <a:pt x="7647" y="246965"/>
                </a:lnTo>
                <a:lnTo>
                  <a:pt x="7407" y="262740"/>
                </a:lnTo>
                <a:lnTo>
                  <a:pt x="7307" y="301966"/>
                </a:lnTo>
                <a:lnTo>
                  <a:pt x="5049" y="305134"/>
                </a:lnTo>
                <a:lnTo>
                  <a:pt x="0" y="310868"/>
                </a:lnTo>
                <a:lnTo>
                  <a:pt x="6274" y="304632"/>
                </a:lnTo>
                <a:lnTo>
                  <a:pt x="7000" y="295819"/>
                </a:lnTo>
                <a:lnTo>
                  <a:pt x="7216" y="286529"/>
                </a:lnTo>
                <a:lnTo>
                  <a:pt x="7279" y="270323"/>
                </a:lnTo>
                <a:lnTo>
                  <a:pt x="8135" y="263637"/>
                </a:lnTo>
                <a:lnTo>
                  <a:pt x="9551" y="256639"/>
                </a:lnTo>
                <a:lnTo>
                  <a:pt x="11344" y="249434"/>
                </a:lnTo>
                <a:lnTo>
                  <a:pt x="13384" y="242091"/>
                </a:lnTo>
                <a:lnTo>
                  <a:pt x="17910" y="227159"/>
                </a:lnTo>
                <a:lnTo>
                  <a:pt x="19455" y="219621"/>
                </a:lnTo>
                <a:lnTo>
                  <a:pt x="20486" y="212055"/>
                </a:lnTo>
                <a:lnTo>
                  <a:pt x="21172" y="204472"/>
                </a:lnTo>
                <a:lnTo>
                  <a:pt x="22477" y="196030"/>
                </a:lnTo>
                <a:lnTo>
                  <a:pt x="24193" y="187015"/>
                </a:lnTo>
                <a:lnTo>
                  <a:pt x="26184" y="177618"/>
                </a:lnTo>
                <a:lnTo>
                  <a:pt x="28358" y="168813"/>
                </a:lnTo>
                <a:lnTo>
                  <a:pt x="30654" y="160404"/>
                </a:lnTo>
                <a:lnTo>
                  <a:pt x="33032" y="152258"/>
                </a:lnTo>
                <a:lnTo>
                  <a:pt x="37931" y="134175"/>
                </a:lnTo>
                <a:lnTo>
                  <a:pt x="40423" y="124611"/>
                </a:lnTo>
                <a:lnTo>
                  <a:pt x="42083" y="115696"/>
                </a:lnTo>
                <a:lnTo>
                  <a:pt x="43190" y="107212"/>
                </a:lnTo>
                <a:lnTo>
                  <a:pt x="43929" y="99016"/>
                </a:lnTo>
                <a:lnTo>
                  <a:pt x="45268" y="91859"/>
                </a:lnTo>
                <a:lnTo>
                  <a:pt x="47008" y="85394"/>
                </a:lnTo>
                <a:lnTo>
                  <a:pt x="55882" y="58807"/>
                </a:lnTo>
                <a:lnTo>
                  <a:pt x="57471" y="52353"/>
                </a:lnTo>
                <a:lnTo>
                  <a:pt x="58529" y="46357"/>
                </a:lnTo>
                <a:lnTo>
                  <a:pt x="59234" y="40666"/>
                </a:lnTo>
                <a:lnTo>
                  <a:pt x="62276" y="32085"/>
                </a:lnTo>
                <a:lnTo>
                  <a:pt x="65603" y="25449"/>
                </a:lnTo>
                <a:lnTo>
                  <a:pt x="67083" y="19678"/>
                </a:lnTo>
                <a:lnTo>
                  <a:pt x="67915" y="11669"/>
                </a:lnTo>
                <a:lnTo>
                  <a:pt x="68235" y="2840"/>
                </a:lnTo>
                <a:lnTo>
                  <a:pt x="68257" y="0"/>
                </a:lnTo>
                <a:lnTo>
                  <a:pt x="68266" y="46431"/>
                </a:lnTo>
                <a:lnTo>
                  <a:pt x="69112" y="53415"/>
                </a:lnTo>
                <a:lnTo>
                  <a:pt x="70523" y="60612"/>
                </a:lnTo>
                <a:lnTo>
                  <a:pt x="72311" y="67950"/>
                </a:lnTo>
                <a:lnTo>
                  <a:pt x="73503" y="75381"/>
                </a:lnTo>
                <a:lnTo>
                  <a:pt x="74297" y="82876"/>
                </a:lnTo>
                <a:lnTo>
                  <a:pt x="74827" y="90412"/>
                </a:lnTo>
                <a:lnTo>
                  <a:pt x="75180" y="98823"/>
                </a:lnTo>
                <a:lnTo>
                  <a:pt x="75572" y="117199"/>
                </a:lnTo>
                <a:lnTo>
                  <a:pt x="76523" y="126841"/>
                </a:lnTo>
                <a:lnTo>
                  <a:pt x="78004" y="136655"/>
                </a:lnTo>
                <a:lnTo>
                  <a:pt x="79838" y="146585"/>
                </a:lnTo>
                <a:lnTo>
                  <a:pt x="81907" y="155745"/>
                </a:lnTo>
                <a:lnTo>
                  <a:pt x="84133" y="164392"/>
                </a:lnTo>
                <a:lnTo>
                  <a:pt x="86465" y="172696"/>
                </a:lnTo>
                <a:lnTo>
                  <a:pt x="88019" y="180772"/>
                </a:lnTo>
                <a:lnTo>
                  <a:pt x="89054" y="188696"/>
                </a:lnTo>
                <a:lnTo>
                  <a:pt x="89745" y="196519"/>
                </a:lnTo>
                <a:lnTo>
                  <a:pt x="91052" y="204274"/>
                </a:lnTo>
                <a:lnTo>
                  <a:pt x="92770" y="211984"/>
                </a:lnTo>
                <a:lnTo>
                  <a:pt x="94761" y="219665"/>
                </a:lnTo>
                <a:lnTo>
                  <a:pt x="96090" y="226478"/>
                </a:lnTo>
                <a:lnTo>
                  <a:pt x="96975" y="232713"/>
                </a:lnTo>
                <a:lnTo>
                  <a:pt x="97565" y="238563"/>
                </a:lnTo>
                <a:lnTo>
                  <a:pt x="98805" y="244157"/>
                </a:lnTo>
                <a:lnTo>
                  <a:pt x="100479" y="249579"/>
                </a:lnTo>
                <a:lnTo>
                  <a:pt x="103750" y="259273"/>
                </a:lnTo>
                <a:lnTo>
                  <a:pt x="105591" y="268645"/>
                </a:lnTo>
                <a:lnTo>
                  <a:pt x="106298" y="277968"/>
                </a:lnTo>
                <a:lnTo>
                  <a:pt x="106336" y="279511"/>
                </a:lnTo>
                <a:lnTo>
                  <a:pt x="105499" y="279922"/>
                </a:lnTo>
                <a:lnTo>
                  <a:pt x="102312" y="280379"/>
                </a:lnTo>
                <a:lnTo>
                  <a:pt x="101123" y="279654"/>
                </a:lnTo>
                <a:lnTo>
                  <a:pt x="100330" y="278324"/>
                </a:lnTo>
                <a:lnTo>
                  <a:pt x="99802" y="276591"/>
                </a:lnTo>
                <a:lnTo>
                  <a:pt x="96958" y="272407"/>
                </a:lnTo>
                <a:lnTo>
                  <a:pt x="95014" y="270106"/>
                </a:lnTo>
                <a:lnTo>
                  <a:pt x="93718" y="267726"/>
                </a:lnTo>
                <a:lnTo>
                  <a:pt x="92278" y="262823"/>
                </a:lnTo>
                <a:lnTo>
                  <a:pt x="91638" y="253306"/>
                </a:lnTo>
                <a:lnTo>
                  <a:pt x="91354" y="241456"/>
                </a:lnTo>
                <a:lnTo>
                  <a:pt x="91134" y="184866"/>
                </a:lnTo>
                <a:lnTo>
                  <a:pt x="91978" y="175339"/>
                </a:lnTo>
                <a:lnTo>
                  <a:pt x="93388" y="165601"/>
                </a:lnTo>
                <a:lnTo>
                  <a:pt x="95174" y="155722"/>
                </a:lnTo>
                <a:lnTo>
                  <a:pt x="96365" y="146596"/>
                </a:lnTo>
                <a:lnTo>
                  <a:pt x="97159" y="137972"/>
                </a:lnTo>
                <a:lnTo>
                  <a:pt x="97687" y="129683"/>
                </a:lnTo>
                <a:lnTo>
                  <a:pt x="98887" y="121617"/>
                </a:lnTo>
                <a:lnTo>
                  <a:pt x="100533" y="113699"/>
                </a:lnTo>
                <a:lnTo>
                  <a:pt x="102478" y="105882"/>
                </a:lnTo>
                <a:lnTo>
                  <a:pt x="103774" y="98129"/>
                </a:lnTo>
                <a:lnTo>
                  <a:pt x="104638" y="90421"/>
                </a:lnTo>
                <a:lnTo>
                  <a:pt x="105214" y="82742"/>
                </a:lnTo>
                <a:lnTo>
                  <a:pt x="105598" y="75930"/>
                </a:lnTo>
                <a:lnTo>
                  <a:pt x="106024" y="63845"/>
                </a:lnTo>
                <a:lnTo>
                  <a:pt x="106985" y="59098"/>
                </a:lnTo>
                <a:lnTo>
                  <a:pt x="111536" y="48372"/>
                </a:lnTo>
                <a:lnTo>
                  <a:pt x="113260" y="39832"/>
                </a:lnTo>
                <a:lnTo>
                  <a:pt x="113922" y="30322"/>
                </a:lnTo>
                <a:lnTo>
                  <a:pt x="113978" y="29422"/>
                </a:lnTo>
                <a:lnTo>
                  <a:pt x="113986" y="110764"/>
                </a:lnTo>
                <a:lnTo>
                  <a:pt x="114832" y="119164"/>
                </a:lnTo>
                <a:lnTo>
                  <a:pt x="116243" y="127305"/>
                </a:lnTo>
                <a:lnTo>
                  <a:pt x="120069" y="143969"/>
                </a:lnTo>
                <a:lnTo>
                  <a:pt x="124592" y="162665"/>
                </a:lnTo>
                <a:lnTo>
                  <a:pt x="126136" y="171544"/>
                </a:lnTo>
                <a:lnTo>
                  <a:pt x="127167" y="180005"/>
                </a:lnTo>
                <a:lnTo>
                  <a:pt x="127853" y="188185"/>
                </a:lnTo>
                <a:lnTo>
                  <a:pt x="129157" y="196178"/>
                </a:lnTo>
                <a:lnTo>
                  <a:pt x="130873" y="204047"/>
                </a:lnTo>
                <a:lnTo>
                  <a:pt x="132865" y="211833"/>
                </a:lnTo>
                <a:lnTo>
                  <a:pt x="134192" y="218717"/>
                </a:lnTo>
                <a:lnTo>
                  <a:pt x="135076" y="224999"/>
                </a:lnTo>
                <a:lnTo>
                  <a:pt x="135666" y="230881"/>
                </a:lnTo>
                <a:lnTo>
                  <a:pt x="136906" y="236496"/>
                </a:lnTo>
                <a:lnTo>
                  <a:pt x="138579" y="241932"/>
                </a:lnTo>
                <a:lnTo>
                  <a:pt x="141850" y="251641"/>
                </a:lnTo>
                <a:lnTo>
                  <a:pt x="143303" y="258778"/>
                </a:lnTo>
                <a:lnTo>
                  <a:pt x="144122" y="267557"/>
                </a:lnTo>
                <a:lnTo>
                  <a:pt x="144398" y="277261"/>
                </a:lnTo>
                <a:lnTo>
                  <a:pt x="144456" y="280286"/>
                </a:lnTo>
                <a:lnTo>
                  <a:pt x="144465" y="270098"/>
                </a:lnTo>
                <a:lnTo>
                  <a:pt x="142208" y="263031"/>
                </a:lnTo>
                <a:lnTo>
                  <a:pt x="139229" y="254245"/>
                </a:lnTo>
                <a:lnTo>
                  <a:pt x="137905" y="244696"/>
                </a:lnTo>
                <a:lnTo>
                  <a:pt x="137552" y="238932"/>
                </a:lnTo>
                <a:lnTo>
                  <a:pt x="137160" y="225754"/>
                </a:lnTo>
                <a:lnTo>
                  <a:pt x="136208" y="218684"/>
                </a:lnTo>
                <a:lnTo>
                  <a:pt x="134727" y="211431"/>
                </a:lnTo>
                <a:lnTo>
                  <a:pt x="132894" y="204056"/>
                </a:lnTo>
                <a:lnTo>
                  <a:pt x="131671" y="195752"/>
                </a:lnTo>
                <a:lnTo>
                  <a:pt x="130856" y="186829"/>
                </a:lnTo>
                <a:lnTo>
                  <a:pt x="130313" y="177495"/>
                </a:lnTo>
                <a:lnTo>
                  <a:pt x="129709" y="160349"/>
                </a:lnTo>
                <a:lnTo>
                  <a:pt x="129321" y="128646"/>
                </a:lnTo>
                <a:lnTo>
                  <a:pt x="130136" y="120925"/>
                </a:lnTo>
                <a:lnTo>
                  <a:pt x="131527" y="113238"/>
                </a:lnTo>
                <a:lnTo>
                  <a:pt x="133300" y="105574"/>
                </a:lnTo>
                <a:lnTo>
                  <a:pt x="134482" y="98771"/>
                </a:lnTo>
                <a:lnTo>
                  <a:pt x="135270" y="92542"/>
                </a:lnTo>
                <a:lnTo>
                  <a:pt x="135795" y="86696"/>
                </a:lnTo>
                <a:lnTo>
                  <a:pt x="136379" y="77943"/>
                </a:lnTo>
                <a:lnTo>
                  <a:pt x="136753" y="69470"/>
                </a:lnTo>
                <a:lnTo>
                  <a:pt x="136785" y="69621"/>
                </a:lnTo>
                <a:lnTo>
                  <a:pt x="136838" y="78174"/>
                </a:lnTo>
                <a:lnTo>
                  <a:pt x="136843" y="89396"/>
                </a:lnTo>
                <a:lnTo>
                  <a:pt x="137691" y="95606"/>
                </a:lnTo>
                <a:lnTo>
                  <a:pt x="139103" y="103132"/>
                </a:lnTo>
                <a:lnTo>
                  <a:pt x="140891" y="111536"/>
                </a:lnTo>
                <a:lnTo>
                  <a:pt x="142082" y="119679"/>
                </a:lnTo>
                <a:lnTo>
                  <a:pt x="142877" y="127648"/>
                </a:lnTo>
                <a:lnTo>
                  <a:pt x="143407" y="135500"/>
                </a:lnTo>
                <a:lnTo>
                  <a:pt x="143760" y="144121"/>
                </a:lnTo>
                <a:lnTo>
                  <a:pt x="144152" y="162732"/>
                </a:lnTo>
                <a:lnTo>
                  <a:pt x="145103" y="172436"/>
                </a:lnTo>
                <a:lnTo>
                  <a:pt x="146585" y="182292"/>
                </a:lnTo>
                <a:lnTo>
                  <a:pt x="148418" y="192250"/>
                </a:lnTo>
                <a:lnTo>
                  <a:pt x="150487" y="201428"/>
                </a:lnTo>
                <a:lnTo>
                  <a:pt x="152714" y="210086"/>
                </a:lnTo>
                <a:lnTo>
                  <a:pt x="155044" y="218400"/>
                </a:lnTo>
                <a:lnTo>
                  <a:pt x="159892" y="234409"/>
                </a:lnTo>
                <a:lnTo>
                  <a:pt x="167326" y="25788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278"/>
          <p:cNvSpPr/>
          <p:nvPr/>
        </p:nvSpPr>
        <p:spPr>
          <a:xfrm>
            <a:off x="2804160" y="5326380"/>
            <a:ext cx="228564" cy="312421"/>
          </a:xfrm>
          <a:custGeom>
            <a:avLst/>
            <a:gdLst/>
            <a:ahLst/>
            <a:cxnLst/>
            <a:rect l="0" t="0" r="0" b="0"/>
            <a:pathLst>
              <a:path w="228564" h="312421">
                <a:moveTo>
                  <a:pt x="0" y="0"/>
                </a:moveTo>
                <a:lnTo>
                  <a:pt x="7620" y="0"/>
                </a:lnTo>
                <a:lnTo>
                  <a:pt x="7620" y="81641"/>
                </a:lnTo>
                <a:lnTo>
                  <a:pt x="6773" y="87448"/>
                </a:lnTo>
                <a:lnTo>
                  <a:pt x="5362" y="93859"/>
                </a:lnTo>
                <a:lnTo>
                  <a:pt x="3575" y="100672"/>
                </a:lnTo>
                <a:lnTo>
                  <a:pt x="2383" y="106909"/>
                </a:lnTo>
                <a:lnTo>
                  <a:pt x="1589" y="112759"/>
                </a:lnTo>
                <a:lnTo>
                  <a:pt x="1059" y="118352"/>
                </a:lnTo>
                <a:lnTo>
                  <a:pt x="706" y="124622"/>
                </a:lnTo>
                <a:lnTo>
                  <a:pt x="314" y="138361"/>
                </a:lnTo>
                <a:lnTo>
                  <a:pt x="5" y="205620"/>
                </a:lnTo>
                <a:lnTo>
                  <a:pt x="1" y="233329"/>
                </a:lnTo>
                <a:lnTo>
                  <a:pt x="847" y="238526"/>
                </a:lnTo>
                <a:lnTo>
                  <a:pt x="2258" y="243684"/>
                </a:lnTo>
                <a:lnTo>
                  <a:pt x="5237" y="253084"/>
                </a:lnTo>
                <a:lnTo>
                  <a:pt x="6561" y="260084"/>
                </a:lnTo>
                <a:lnTo>
                  <a:pt x="7306" y="268785"/>
                </a:lnTo>
                <a:lnTo>
                  <a:pt x="8257" y="271477"/>
                </a:lnTo>
                <a:lnTo>
                  <a:pt x="12795" y="279310"/>
                </a:lnTo>
                <a:lnTo>
                  <a:pt x="14153" y="284440"/>
                </a:lnTo>
                <a:lnTo>
                  <a:pt x="14918" y="292088"/>
                </a:lnTo>
                <a:lnTo>
                  <a:pt x="15872" y="293785"/>
                </a:lnTo>
                <a:lnTo>
                  <a:pt x="17355" y="294917"/>
                </a:lnTo>
                <a:lnTo>
                  <a:pt x="21773" y="296733"/>
                </a:lnTo>
                <a:lnTo>
                  <a:pt x="22135" y="297729"/>
                </a:lnTo>
                <a:lnTo>
                  <a:pt x="22857" y="304772"/>
                </a:lnTo>
                <a:lnTo>
                  <a:pt x="22859" y="311358"/>
                </a:lnTo>
                <a:lnTo>
                  <a:pt x="23707" y="311712"/>
                </a:lnTo>
                <a:lnTo>
                  <a:pt x="30166" y="312392"/>
                </a:lnTo>
                <a:lnTo>
                  <a:pt x="82788" y="312420"/>
                </a:lnTo>
                <a:lnTo>
                  <a:pt x="86518" y="311574"/>
                </a:lnTo>
                <a:lnTo>
                  <a:pt x="95815" y="307183"/>
                </a:lnTo>
                <a:lnTo>
                  <a:pt x="101287" y="305859"/>
                </a:lnTo>
                <a:lnTo>
                  <a:pt x="106540" y="305271"/>
                </a:lnTo>
                <a:lnTo>
                  <a:pt x="112545" y="305009"/>
                </a:lnTo>
                <a:lnTo>
                  <a:pt x="120858" y="304893"/>
                </a:lnTo>
                <a:lnTo>
                  <a:pt x="124599" y="304015"/>
                </a:lnTo>
                <a:lnTo>
                  <a:pt x="131013" y="300782"/>
                </a:lnTo>
                <a:lnTo>
                  <a:pt x="134755" y="299582"/>
                </a:lnTo>
                <a:lnTo>
                  <a:pt x="138944" y="298782"/>
                </a:lnTo>
                <a:lnTo>
                  <a:pt x="143429" y="298248"/>
                </a:lnTo>
                <a:lnTo>
                  <a:pt x="147266" y="297891"/>
                </a:lnTo>
                <a:lnTo>
                  <a:pt x="153788" y="297496"/>
                </a:lnTo>
                <a:lnTo>
                  <a:pt x="161766" y="297320"/>
                </a:lnTo>
                <a:lnTo>
                  <a:pt x="176640" y="297208"/>
                </a:lnTo>
                <a:lnTo>
                  <a:pt x="180413" y="296352"/>
                </a:lnTo>
                <a:lnTo>
                  <a:pt x="184622" y="294935"/>
                </a:lnTo>
                <a:lnTo>
                  <a:pt x="195454" y="290622"/>
                </a:lnTo>
                <a:lnTo>
                  <a:pt x="201450" y="290032"/>
                </a:lnTo>
                <a:lnTo>
                  <a:pt x="211008" y="289653"/>
                </a:lnTo>
                <a:lnTo>
                  <a:pt x="216708" y="289588"/>
                </a:lnTo>
                <a:lnTo>
                  <a:pt x="228474" y="289561"/>
                </a:lnTo>
                <a:lnTo>
                  <a:pt x="228563" y="285515"/>
                </a:lnTo>
                <a:lnTo>
                  <a:pt x="227728" y="284323"/>
                </a:lnTo>
                <a:lnTo>
                  <a:pt x="226326" y="283529"/>
                </a:lnTo>
                <a:lnTo>
                  <a:pt x="224544" y="282999"/>
                </a:lnTo>
                <a:lnTo>
                  <a:pt x="223356" y="281799"/>
                </a:lnTo>
                <a:lnTo>
                  <a:pt x="222564" y="280153"/>
                </a:lnTo>
                <a:lnTo>
                  <a:pt x="220980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279"/>
          <p:cNvSpPr/>
          <p:nvPr/>
        </p:nvSpPr>
        <p:spPr>
          <a:xfrm>
            <a:off x="3063240" y="5303522"/>
            <a:ext cx="7621" cy="310550"/>
          </a:xfrm>
          <a:custGeom>
            <a:avLst/>
            <a:gdLst/>
            <a:ahLst/>
            <a:cxnLst/>
            <a:rect l="0" t="0" r="0" b="0"/>
            <a:pathLst>
              <a:path w="7621" h="310550">
                <a:moveTo>
                  <a:pt x="7620" y="7618"/>
                </a:moveTo>
                <a:lnTo>
                  <a:pt x="7620" y="312"/>
                </a:lnTo>
                <a:lnTo>
                  <a:pt x="6774" y="207"/>
                </a:lnTo>
                <a:lnTo>
                  <a:pt x="5362" y="137"/>
                </a:lnTo>
                <a:lnTo>
                  <a:pt x="93" y="0"/>
                </a:lnTo>
                <a:lnTo>
                  <a:pt x="4" y="9405"/>
                </a:lnTo>
                <a:lnTo>
                  <a:pt x="1" y="22176"/>
                </a:lnTo>
                <a:lnTo>
                  <a:pt x="847" y="25790"/>
                </a:lnTo>
                <a:lnTo>
                  <a:pt x="2258" y="29046"/>
                </a:lnTo>
                <a:lnTo>
                  <a:pt x="4045" y="32064"/>
                </a:lnTo>
                <a:lnTo>
                  <a:pt x="5237" y="36615"/>
                </a:lnTo>
                <a:lnTo>
                  <a:pt x="6031" y="42189"/>
                </a:lnTo>
                <a:lnTo>
                  <a:pt x="6561" y="48445"/>
                </a:lnTo>
                <a:lnTo>
                  <a:pt x="6914" y="54309"/>
                </a:lnTo>
                <a:lnTo>
                  <a:pt x="7306" y="65341"/>
                </a:lnTo>
                <a:lnTo>
                  <a:pt x="7558" y="92304"/>
                </a:lnTo>
                <a:lnTo>
                  <a:pt x="7620" y="310549"/>
                </a:lnTo>
                <a:lnTo>
                  <a:pt x="7620" y="301648"/>
                </a:lnTo>
                <a:lnTo>
                  <a:pt x="6774" y="299311"/>
                </a:lnTo>
                <a:lnTo>
                  <a:pt x="5362" y="296907"/>
                </a:lnTo>
                <a:lnTo>
                  <a:pt x="3575" y="294457"/>
                </a:lnTo>
                <a:lnTo>
                  <a:pt x="2383" y="290284"/>
                </a:lnTo>
                <a:lnTo>
                  <a:pt x="1589" y="284962"/>
                </a:lnTo>
                <a:lnTo>
                  <a:pt x="0" y="2666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280"/>
          <p:cNvSpPr/>
          <p:nvPr/>
        </p:nvSpPr>
        <p:spPr>
          <a:xfrm>
            <a:off x="2865147" y="5234940"/>
            <a:ext cx="236194" cy="22517"/>
          </a:xfrm>
          <a:custGeom>
            <a:avLst/>
            <a:gdLst/>
            <a:ahLst/>
            <a:cxnLst/>
            <a:rect l="0" t="0" r="0" b="0"/>
            <a:pathLst>
              <a:path w="236194" h="22517">
                <a:moveTo>
                  <a:pt x="7593" y="7620"/>
                </a:moveTo>
                <a:lnTo>
                  <a:pt x="0" y="28"/>
                </a:lnTo>
                <a:lnTo>
                  <a:pt x="17886" y="1"/>
                </a:lnTo>
                <a:lnTo>
                  <a:pt x="21229" y="847"/>
                </a:lnTo>
                <a:lnTo>
                  <a:pt x="25149" y="2258"/>
                </a:lnTo>
                <a:lnTo>
                  <a:pt x="29458" y="4046"/>
                </a:lnTo>
                <a:lnTo>
                  <a:pt x="34023" y="5237"/>
                </a:lnTo>
                <a:lnTo>
                  <a:pt x="38759" y="6031"/>
                </a:lnTo>
                <a:lnTo>
                  <a:pt x="43610" y="6561"/>
                </a:lnTo>
                <a:lnTo>
                  <a:pt x="48538" y="7761"/>
                </a:lnTo>
                <a:lnTo>
                  <a:pt x="53516" y="9407"/>
                </a:lnTo>
                <a:lnTo>
                  <a:pt x="58528" y="11351"/>
                </a:lnTo>
                <a:lnTo>
                  <a:pt x="64410" y="12648"/>
                </a:lnTo>
                <a:lnTo>
                  <a:pt x="70871" y="13512"/>
                </a:lnTo>
                <a:lnTo>
                  <a:pt x="77718" y="14088"/>
                </a:lnTo>
                <a:lnTo>
                  <a:pt x="84823" y="15319"/>
                </a:lnTo>
                <a:lnTo>
                  <a:pt x="92099" y="16986"/>
                </a:lnTo>
                <a:lnTo>
                  <a:pt x="99490" y="18944"/>
                </a:lnTo>
                <a:lnTo>
                  <a:pt x="106958" y="20249"/>
                </a:lnTo>
                <a:lnTo>
                  <a:pt x="114476" y="21120"/>
                </a:lnTo>
                <a:lnTo>
                  <a:pt x="122028" y="21700"/>
                </a:lnTo>
                <a:lnTo>
                  <a:pt x="129603" y="22087"/>
                </a:lnTo>
                <a:lnTo>
                  <a:pt x="144793" y="22516"/>
                </a:lnTo>
                <a:lnTo>
                  <a:pt x="152399" y="21784"/>
                </a:lnTo>
                <a:lnTo>
                  <a:pt x="160011" y="20450"/>
                </a:lnTo>
                <a:lnTo>
                  <a:pt x="167624" y="18713"/>
                </a:lnTo>
                <a:lnTo>
                  <a:pt x="175241" y="17555"/>
                </a:lnTo>
                <a:lnTo>
                  <a:pt x="182859" y="16784"/>
                </a:lnTo>
                <a:lnTo>
                  <a:pt x="190476" y="16269"/>
                </a:lnTo>
                <a:lnTo>
                  <a:pt x="197248" y="15080"/>
                </a:lnTo>
                <a:lnTo>
                  <a:pt x="203457" y="13440"/>
                </a:lnTo>
                <a:lnTo>
                  <a:pt x="209289" y="11500"/>
                </a:lnTo>
                <a:lnTo>
                  <a:pt x="214870" y="9360"/>
                </a:lnTo>
                <a:lnTo>
                  <a:pt x="220285" y="7087"/>
                </a:lnTo>
                <a:lnTo>
                  <a:pt x="236193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281"/>
          <p:cNvSpPr/>
          <p:nvPr/>
        </p:nvSpPr>
        <p:spPr>
          <a:xfrm>
            <a:off x="3169921" y="5654370"/>
            <a:ext cx="182880" cy="411123"/>
          </a:xfrm>
          <a:custGeom>
            <a:avLst/>
            <a:gdLst/>
            <a:ahLst/>
            <a:cxnLst/>
            <a:rect l="0" t="0" r="0" b="0"/>
            <a:pathLst>
              <a:path w="182880" h="411123">
                <a:moveTo>
                  <a:pt x="30479" y="22530"/>
                </a:moveTo>
                <a:lnTo>
                  <a:pt x="30479" y="14439"/>
                </a:lnTo>
                <a:lnTo>
                  <a:pt x="29633" y="12056"/>
                </a:lnTo>
                <a:lnTo>
                  <a:pt x="28222" y="10467"/>
                </a:lnTo>
                <a:lnTo>
                  <a:pt x="23918" y="7918"/>
                </a:lnTo>
                <a:lnTo>
                  <a:pt x="23565" y="6861"/>
                </a:lnTo>
                <a:lnTo>
                  <a:pt x="22887" y="0"/>
                </a:lnTo>
                <a:lnTo>
                  <a:pt x="17628" y="4972"/>
                </a:lnTo>
                <a:lnTo>
                  <a:pt x="15553" y="6984"/>
                </a:lnTo>
                <a:lnTo>
                  <a:pt x="15267" y="17869"/>
                </a:lnTo>
                <a:lnTo>
                  <a:pt x="19293" y="29240"/>
                </a:lnTo>
                <a:lnTo>
                  <a:pt x="21803" y="39288"/>
                </a:lnTo>
                <a:lnTo>
                  <a:pt x="22390" y="49451"/>
                </a:lnTo>
                <a:lnTo>
                  <a:pt x="22720" y="67195"/>
                </a:lnTo>
                <a:lnTo>
                  <a:pt x="22859" y="189866"/>
                </a:lnTo>
                <a:lnTo>
                  <a:pt x="22013" y="197587"/>
                </a:lnTo>
                <a:lnTo>
                  <a:pt x="20601" y="205275"/>
                </a:lnTo>
                <a:lnTo>
                  <a:pt x="18814" y="212940"/>
                </a:lnTo>
                <a:lnTo>
                  <a:pt x="17622" y="221436"/>
                </a:lnTo>
                <a:lnTo>
                  <a:pt x="16828" y="230487"/>
                </a:lnTo>
                <a:lnTo>
                  <a:pt x="16298" y="239909"/>
                </a:lnTo>
                <a:lnTo>
                  <a:pt x="15099" y="247882"/>
                </a:lnTo>
                <a:lnTo>
                  <a:pt x="13452" y="254891"/>
                </a:lnTo>
                <a:lnTo>
                  <a:pt x="11508" y="261258"/>
                </a:lnTo>
                <a:lnTo>
                  <a:pt x="10212" y="268042"/>
                </a:lnTo>
                <a:lnTo>
                  <a:pt x="9348" y="275104"/>
                </a:lnTo>
                <a:lnTo>
                  <a:pt x="8771" y="282353"/>
                </a:lnTo>
                <a:lnTo>
                  <a:pt x="8131" y="294922"/>
                </a:lnTo>
                <a:lnTo>
                  <a:pt x="7000" y="306153"/>
                </a:lnTo>
                <a:lnTo>
                  <a:pt x="2450" y="321150"/>
                </a:lnTo>
                <a:lnTo>
                  <a:pt x="725" y="331331"/>
                </a:lnTo>
                <a:lnTo>
                  <a:pt x="215" y="340557"/>
                </a:lnTo>
                <a:lnTo>
                  <a:pt x="18" y="356919"/>
                </a:lnTo>
                <a:lnTo>
                  <a:pt x="0" y="376668"/>
                </a:lnTo>
                <a:lnTo>
                  <a:pt x="846" y="378002"/>
                </a:lnTo>
                <a:lnTo>
                  <a:pt x="2257" y="378892"/>
                </a:lnTo>
                <a:lnTo>
                  <a:pt x="4044" y="379485"/>
                </a:lnTo>
                <a:lnTo>
                  <a:pt x="5236" y="380726"/>
                </a:lnTo>
                <a:lnTo>
                  <a:pt x="6030" y="382401"/>
                </a:lnTo>
                <a:lnTo>
                  <a:pt x="6560" y="384364"/>
                </a:lnTo>
                <a:lnTo>
                  <a:pt x="7759" y="385673"/>
                </a:lnTo>
                <a:lnTo>
                  <a:pt x="9407" y="386545"/>
                </a:lnTo>
                <a:lnTo>
                  <a:pt x="13494" y="387514"/>
                </a:lnTo>
                <a:lnTo>
                  <a:pt x="18132" y="387945"/>
                </a:lnTo>
                <a:lnTo>
                  <a:pt x="23016" y="388136"/>
                </a:lnTo>
                <a:lnTo>
                  <a:pt x="25504" y="388188"/>
                </a:lnTo>
                <a:lnTo>
                  <a:pt x="28009" y="389068"/>
                </a:lnTo>
                <a:lnTo>
                  <a:pt x="33050" y="392305"/>
                </a:lnTo>
                <a:lnTo>
                  <a:pt x="35580" y="392660"/>
                </a:lnTo>
                <a:lnTo>
                  <a:pt x="38113" y="392050"/>
                </a:lnTo>
                <a:lnTo>
                  <a:pt x="40649" y="390797"/>
                </a:lnTo>
                <a:lnTo>
                  <a:pt x="44032" y="389961"/>
                </a:lnTo>
                <a:lnTo>
                  <a:pt x="47981" y="389405"/>
                </a:lnTo>
                <a:lnTo>
                  <a:pt x="52307" y="389033"/>
                </a:lnTo>
                <a:lnTo>
                  <a:pt x="56038" y="389632"/>
                </a:lnTo>
                <a:lnTo>
                  <a:pt x="59372" y="390878"/>
                </a:lnTo>
                <a:lnTo>
                  <a:pt x="62441" y="392555"/>
                </a:lnTo>
                <a:lnTo>
                  <a:pt x="68109" y="394419"/>
                </a:lnTo>
                <a:lnTo>
                  <a:pt x="70806" y="394917"/>
                </a:lnTo>
                <a:lnTo>
                  <a:pt x="74297" y="395247"/>
                </a:lnTo>
                <a:lnTo>
                  <a:pt x="78318" y="395468"/>
                </a:lnTo>
                <a:lnTo>
                  <a:pt x="86454" y="395714"/>
                </a:lnTo>
                <a:lnTo>
                  <a:pt x="98576" y="395871"/>
                </a:lnTo>
                <a:lnTo>
                  <a:pt x="109124" y="395902"/>
                </a:lnTo>
                <a:lnTo>
                  <a:pt x="111696" y="396751"/>
                </a:lnTo>
                <a:lnTo>
                  <a:pt x="116811" y="399953"/>
                </a:lnTo>
                <a:lnTo>
                  <a:pt x="121906" y="401939"/>
                </a:lnTo>
                <a:lnTo>
                  <a:pt x="124451" y="402470"/>
                </a:lnTo>
                <a:lnTo>
                  <a:pt x="127840" y="402824"/>
                </a:lnTo>
                <a:lnTo>
                  <a:pt x="131793" y="403059"/>
                </a:lnTo>
                <a:lnTo>
                  <a:pt x="142214" y="403437"/>
                </a:lnTo>
                <a:lnTo>
                  <a:pt x="143916" y="404315"/>
                </a:lnTo>
                <a:lnTo>
                  <a:pt x="148065" y="407548"/>
                </a:lnTo>
                <a:lnTo>
                  <a:pt x="150356" y="408748"/>
                </a:lnTo>
                <a:lnTo>
                  <a:pt x="155161" y="410083"/>
                </a:lnTo>
                <a:lnTo>
                  <a:pt x="159906" y="410939"/>
                </a:lnTo>
                <a:lnTo>
                  <a:pt x="164972" y="411088"/>
                </a:lnTo>
                <a:lnTo>
                  <a:pt x="166454" y="411122"/>
                </a:lnTo>
                <a:lnTo>
                  <a:pt x="171333" y="407097"/>
                </a:lnTo>
                <a:lnTo>
                  <a:pt x="177000" y="401742"/>
                </a:lnTo>
                <a:lnTo>
                  <a:pt x="182879" y="39591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282"/>
          <p:cNvSpPr/>
          <p:nvPr/>
        </p:nvSpPr>
        <p:spPr>
          <a:xfrm>
            <a:off x="3390900" y="5692173"/>
            <a:ext cx="22861" cy="372725"/>
          </a:xfrm>
          <a:custGeom>
            <a:avLst/>
            <a:gdLst/>
            <a:ahLst/>
            <a:cxnLst/>
            <a:rect l="0" t="0" r="0" b="0"/>
            <a:pathLst>
              <a:path w="22861" h="372725">
                <a:moveTo>
                  <a:pt x="0" y="22827"/>
                </a:moveTo>
                <a:lnTo>
                  <a:pt x="0" y="0"/>
                </a:lnTo>
                <a:lnTo>
                  <a:pt x="0" y="280366"/>
                </a:lnTo>
                <a:lnTo>
                  <a:pt x="846" y="291040"/>
                </a:lnTo>
                <a:lnTo>
                  <a:pt x="2257" y="300695"/>
                </a:lnTo>
                <a:lnTo>
                  <a:pt x="4045" y="309673"/>
                </a:lnTo>
                <a:lnTo>
                  <a:pt x="5236" y="318198"/>
                </a:lnTo>
                <a:lnTo>
                  <a:pt x="6031" y="326421"/>
                </a:lnTo>
                <a:lnTo>
                  <a:pt x="6561" y="334443"/>
                </a:lnTo>
                <a:lnTo>
                  <a:pt x="7149" y="347872"/>
                </a:lnTo>
                <a:lnTo>
                  <a:pt x="7306" y="353824"/>
                </a:lnTo>
                <a:lnTo>
                  <a:pt x="8257" y="358638"/>
                </a:lnTo>
                <a:lnTo>
                  <a:pt x="9738" y="362694"/>
                </a:lnTo>
                <a:lnTo>
                  <a:pt x="14153" y="371243"/>
                </a:lnTo>
                <a:lnTo>
                  <a:pt x="15362" y="371944"/>
                </a:lnTo>
                <a:lnTo>
                  <a:pt x="17015" y="372412"/>
                </a:lnTo>
                <a:lnTo>
                  <a:pt x="18963" y="372724"/>
                </a:lnTo>
                <a:lnTo>
                  <a:pt x="20262" y="372085"/>
                </a:lnTo>
                <a:lnTo>
                  <a:pt x="21128" y="370812"/>
                </a:lnTo>
                <a:lnTo>
                  <a:pt x="21706" y="369117"/>
                </a:lnTo>
                <a:lnTo>
                  <a:pt x="22347" y="362718"/>
                </a:lnTo>
                <a:lnTo>
                  <a:pt x="22632" y="353383"/>
                </a:lnTo>
                <a:lnTo>
                  <a:pt x="22860" y="32762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283"/>
          <p:cNvSpPr/>
          <p:nvPr/>
        </p:nvSpPr>
        <p:spPr>
          <a:xfrm>
            <a:off x="3216699" y="5638800"/>
            <a:ext cx="227542" cy="38101"/>
          </a:xfrm>
          <a:custGeom>
            <a:avLst/>
            <a:gdLst/>
            <a:ahLst/>
            <a:cxnLst/>
            <a:rect l="0" t="0" r="0" b="0"/>
            <a:pathLst>
              <a:path w="227542" h="38101">
                <a:moveTo>
                  <a:pt x="6561" y="0"/>
                </a:moveTo>
                <a:lnTo>
                  <a:pt x="2517" y="0"/>
                </a:lnTo>
                <a:lnTo>
                  <a:pt x="1324" y="846"/>
                </a:lnTo>
                <a:lnTo>
                  <a:pt x="530" y="2258"/>
                </a:lnTo>
                <a:lnTo>
                  <a:pt x="0" y="4045"/>
                </a:lnTo>
                <a:lnTo>
                  <a:pt x="495" y="5237"/>
                </a:lnTo>
                <a:lnTo>
                  <a:pt x="1670" y="6031"/>
                </a:lnTo>
                <a:lnTo>
                  <a:pt x="6275" y="7527"/>
                </a:lnTo>
                <a:lnTo>
                  <a:pt x="14567" y="11638"/>
                </a:lnTo>
                <a:lnTo>
                  <a:pt x="18672" y="12838"/>
                </a:lnTo>
                <a:lnTo>
                  <a:pt x="23102" y="13638"/>
                </a:lnTo>
                <a:lnTo>
                  <a:pt x="27748" y="14173"/>
                </a:lnTo>
                <a:lnTo>
                  <a:pt x="33386" y="15375"/>
                </a:lnTo>
                <a:lnTo>
                  <a:pt x="39684" y="17023"/>
                </a:lnTo>
                <a:lnTo>
                  <a:pt x="46423" y="18969"/>
                </a:lnTo>
                <a:lnTo>
                  <a:pt x="53456" y="20267"/>
                </a:lnTo>
                <a:lnTo>
                  <a:pt x="60685" y="21131"/>
                </a:lnTo>
                <a:lnTo>
                  <a:pt x="68043" y="21707"/>
                </a:lnTo>
                <a:lnTo>
                  <a:pt x="75489" y="22938"/>
                </a:lnTo>
                <a:lnTo>
                  <a:pt x="82993" y="24605"/>
                </a:lnTo>
                <a:lnTo>
                  <a:pt x="90535" y="26563"/>
                </a:lnTo>
                <a:lnTo>
                  <a:pt x="99798" y="27869"/>
                </a:lnTo>
                <a:lnTo>
                  <a:pt x="110205" y="28740"/>
                </a:lnTo>
                <a:lnTo>
                  <a:pt x="121377" y="29320"/>
                </a:lnTo>
                <a:lnTo>
                  <a:pt x="132212" y="30553"/>
                </a:lnTo>
                <a:lnTo>
                  <a:pt x="142822" y="32222"/>
                </a:lnTo>
                <a:lnTo>
                  <a:pt x="153281" y="34182"/>
                </a:lnTo>
                <a:lnTo>
                  <a:pt x="163641" y="35488"/>
                </a:lnTo>
                <a:lnTo>
                  <a:pt x="173934" y="36359"/>
                </a:lnTo>
                <a:lnTo>
                  <a:pt x="184183" y="36939"/>
                </a:lnTo>
                <a:lnTo>
                  <a:pt x="202344" y="37584"/>
                </a:lnTo>
                <a:lnTo>
                  <a:pt x="227541" y="38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284"/>
          <p:cNvSpPr/>
          <p:nvPr/>
        </p:nvSpPr>
        <p:spPr>
          <a:xfrm>
            <a:off x="3611882" y="6187441"/>
            <a:ext cx="259079" cy="525770"/>
          </a:xfrm>
          <a:custGeom>
            <a:avLst/>
            <a:gdLst/>
            <a:ahLst/>
            <a:cxnLst/>
            <a:rect l="0" t="0" r="0" b="0"/>
            <a:pathLst>
              <a:path w="259079" h="525770">
                <a:moveTo>
                  <a:pt x="30478" y="0"/>
                </a:moveTo>
                <a:lnTo>
                  <a:pt x="11600" y="18878"/>
                </a:lnTo>
                <a:lnTo>
                  <a:pt x="10272" y="21051"/>
                </a:lnTo>
                <a:lnTo>
                  <a:pt x="8798" y="25725"/>
                </a:lnTo>
                <a:lnTo>
                  <a:pt x="7851" y="41707"/>
                </a:lnTo>
                <a:lnTo>
                  <a:pt x="7664" y="63428"/>
                </a:lnTo>
                <a:lnTo>
                  <a:pt x="7618" y="297180"/>
                </a:lnTo>
                <a:lnTo>
                  <a:pt x="5360" y="312420"/>
                </a:lnTo>
                <a:lnTo>
                  <a:pt x="2381" y="327660"/>
                </a:lnTo>
                <a:lnTo>
                  <a:pt x="1057" y="342900"/>
                </a:lnTo>
                <a:lnTo>
                  <a:pt x="469" y="358139"/>
                </a:lnTo>
                <a:lnTo>
                  <a:pt x="137" y="380999"/>
                </a:lnTo>
                <a:lnTo>
                  <a:pt x="0" y="445848"/>
                </a:lnTo>
                <a:lnTo>
                  <a:pt x="2257" y="456670"/>
                </a:lnTo>
                <a:lnTo>
                  <a:pt x="5235" y="467124"/>
                </a:lnTo>
                <a:lnTo>
                  <a:pt x="7759" y="482529"/>
                </a:lnTo>
                <a:lnTo>
                  <a:pt x="13510" y="498390"/>
                </a:lnTo>
                <a:lnTo>
                  <a:pt x="14086" y="499900"/>
                </a:lnTo>
                <a:lnTo>
                  <a:pt x="15317" y="500907"/>
                </a:lnTo>
                <a:lnTo>
                  <a:pt x="16984" y="501577"/>
                </a:lnTo>
                <a:lnTo>
                  <a:pt x="18943" y="502025"/>
                </a:lnTo>
                <a:lnTo>
                  <a:pt x="21094" y="504016"/>
                </a:lnTo>
                <a:lnTo>
                  <a:pt x="25743" y="510745"/>
                </a:lnTo>
                <a:lnTo>
                  <a:pt x="29014" y="513217"/>
                </a:lnTo>
                <a:lnTo>
                  <a:pt x="32889" y="514865"/>
                </a:lnTo>
                <a:lnTo>
                  <a:pt x="37165" y="515962"/>
                </a:lnTo>
                <a:lnTo>
                  <a:pt x="41710" y="517541"/>
                </a:lnTo>
                <a:lnTo>
                  <a:pt x="46433" y="519441"/>
                </a:lnTo>
                <a:lnTo>
                  <a:pt x="51275" y="521553"/>
                </a:lnTo>
                <a:lnTo>
                  <a:pt x="56196" y="522963"/>
                </a:lnTo>
                <a:lnTo>
                  <a:pt x="61169" y="523901"/>
                </a:lnTo>
                <a:lnTo>
                  <a:pt x="66179" y="524528"/>
                </a:lnTo>
                <a:lnTo>
                  <a:pt x="71213" y="524945"/>
                </a:lnTo>
                <a:lnTo>
                  <a:pt x="76261" y="525224"/>
                </a:lnTo>
                <a:lnTo>
                  <a:pt x="86386" y="525532"/>
                </a:lnTo>
                <a:lnTo>
                  <a:pt x="116840" y="525758"/>
                </a:lnTo>
                <a:lnTo>
                  <a:pt x="126999" y="525769"/>
                </a:lnTo>
                <a:lnTo>
                  <a:pt x="132079" y="524927"/>
                </a:lnTo>
                <a:lnTo>
                  <a:pt x="137159" y="523518"/>
                </a:lnTo>
                <a:lnTo>
                  <a:pt x="142238" y="521731"/>
                </a:lnTo>
                <a:lnTo>
                  <a:pt x="147319" y="520540"/>
                </a:lnTo>
                <a:lnTo>
                  <a:pt x="152398" y="519747"/>
                </a:lnTo>
                <a:lnTo>
                  <a:pt x="157478" y="519218"/>
                </a:lnTo>
                <a:lnTo>
                  <a:pt x="162558" y="518865"/>
                </a:lnTo>
                <a:lnTo>
                  <a:pt x="167638" y="518630"/>
                </a:lnTo>
                <a:lnTo>
                  <a:pt x="172718" y="518473"/>
                </a:lnTo>
                <a:lnTo>
                  <a:pt x="178645" y="517522"/>
                </a:lnTo>
                <a:lnTo>
                  <a:pt x="185136" y="516041"/>
                </a:lnTo>
                <a:lnTo>
                  <a:pt x="192004" y="514207"/>
                </a:lnTo>
                <a:lnTo>
                  <a:pt x="198275" y="512985"/>
                </a:lnTo>
                <a:lnTo>
                  <a:pt x="204149" y="512169"/>
                </a:lnTo>
                <a:lnTo>
                  <a:pt x="209759" y="511627"/>
                </a:lnTo>
                <a:lnTo>
                  <a:pt x="214346" y="510418"/>
                </a:lnTo>
                <a:lnTo>
                  <a:pt x="221700" y="506817"/>
                </a:lnTo>
                <a:lnTo>
                  <a:pt x="230047" y="502394"/>
                </a:lnTo>
                <a:lnTo>
                  <a:pt x="259078" y="48767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285"/>
          <p:cNvSpPr/>
          <p:nvPr/>
        </p:nvSpPr>
        <p:spPr>
          <a:xfrm>
            <a:off x="3916680" y="6256020"/>
            <a:ext cx="15241" cy="388621"/>
          </a:xfrm>
          <a:custGeom>
            <a:avLst/>
            <a:gdLst/>
            <a:ahLst/>
            <a:cxnLst/>
            <a:rect l="0" t="0" r="0" b="0"/>
            <a:pathLst>
              <a:path w="15241" h="388621">
                <a:moveTo>
                  <a:pt x="15240" y="0"/>
                </a:moveTo>
                <a:lnTo>
                  <a:pt x="8679" y="0"/>
                </a:lnTo>
                <a:lnTo>
                  <a:pt x="8326" y="847"/>
                </a:lnTo>
                <a:lnTo>
                  <a:pt x="7934" y="4045"/>
                </a:lnTo>
                <a:lnTo>
                  <a:pt x="6983" y="6083"/>
                </a:lnTo>
                <a:lnTo>
                  <a:pt x="5502" y="8289"/>
                </a:lnTo>
                <a:lnTo>
                  <a:pt x="3668" y="10606"/>
                </a:lnTo>
                <a:lnTo>
                  <a:pt x="2445" y="12998"/>
                </a:lnTo>
                <a:lnTo>
                  <a:pt x="1630" y="15439"/>
                </a:lnTo>
                <a:lnTo>
                  <a:pt x="1087" y="17913"/>
                </a:lnTo>
                <a:lnTo>
                  <a:pt x="725" y="21255"/>
                </a:lnTo>
                <a:lnTo>
                  <a:pt x="322" y="29484"/>
                </a:lnTo>
                <a:lnTo>
                  <a:pt x="95" y="43637"/>
                </a:lnTo>
                <a:lnTo>
                  <a:pt x="0" y="281840"/>
                </a:lnTo>
                <a:lnTo>
                  <a:pt x="846" y="290339"/>
                </a:lnTo>
                <a:lnTo>
                  <a:pt x="2257" y="299393"/>
                </a:lnTo>
                <a:lnTo>
                  <a:pt x="4045" y="308816"/>
                </a:lnTo>
                <a:lnTo>
                  <a:pt x="5237" y="317637"/>
                </a:lnTo>
                <a:lnTo>
                  <a:pt x="6031" y="326059"/>
                </a:lnTo>
                <a:lnTo>
                  <a:pt x="6561" y="334213"/>
                </a:lnTo>
                <a:lnTo>
                  <a:pt x="7149" y="347788"/>
                </a:lnTo>
                <a:lnTo>
                  <a:pt x="7480" y="364951"/>
                </a:lnTo>
                <a:lnTo>
                  <a:pt x="7620" y="388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286"/>
          <p:cNvSpPr/>
          <p:nvPr/>
        </p:nvSpPr>
        <p:spPr>
          <a:xfrm>
            <a:off x="3619528" y="6179820"/>
            <a:ext cx="304742" cy="22861"/>
          </a:xfrm>
          <a:custGeom>
            <a:avLst/>
            <a:gdLst/>
            <a:ahLst/>
            <a:cxnLst/>
            <a:rect l="0" t="0" r="0" b="0"/>
            <a:pathLst>
              <a:path w="304742" h="22861">
                <a:moveTo>
                  <a:pt x="7592" y="0"/>
                </a:moveTo>
                <a:lnTo>
                  <a:pt x="3547" y="0"/>
                </a:lnTo>
                <a:lnTo>
                  <a:pt x="2355" y="847"/>
                </a:lnTo>
                <a:lnTo>
                  <a:pt x="1561" y="2257"/>
                </a:lnTo>
                <a:lnTo>
                  <a:pt x="0" y="7527"/>
                </a:lnTo>
                <a:lnTo>
                  <a:pt x="8265" y="7608"/>
                </a:lnTo>
                <a:lnTo>
                  <a:pt x="224520" y="7620"/>
                </a:lnTo>
                <a:lnTo>
                  <a:pt x="230103" y="8466"/>
                </a:lnTo>
                <a:lnTo>
                  <a:pt x="235520" y="9877"/>
                </a:lnTo>
                <a:lnTo>
                  <a:pt x="240824" y="11665"/>
                </a:lnTo>
                <a:lnTo>
                  <a:pt x="246053" y="12857"/>
                </a:lnTo>
                <a:lnTo>
                  <a:pt x="251233" y="13651"/>
                </a:lnTo>
                <a:lnTo>
                  <a:pt x="256379" y="14181"/>
                </a:lnTo>
                <a:lnTo>
                  <a:pt x="264355" y="14769"/>
                </a:lnTo>
                <a:lnTo>
                  <a:pt x="273605" y="15100"/>
                </a:lnTo>
                <a:lnTo>
                  <a:pt x="276375" y="15147"/>
                </a:lnTo>
                <a:lnTo>
                  <a:pt x="279067" y="16024"/>
                </a:lnTo>
                <a:lnTo>
                  <a:pt x="281709" y="17456"/>
                </a:lnTo>
                <a:lnTo>
                  <a:pt x="284316" y="19257"/>
                </a:lnTo>
                <a:lnTo>
                  <a:pt x="286902" y="20458"/>
                </a:lnTo>
                <a:lnTo>
                  <a:pt x="289471" y="21259"/>
                </a:lnTo>
                <a:lnTo>
                  <a:pt x="295635" y="22543"/>
                </a:lnTo>
                <a:lnTo>
                  <a:pt x="304741" y="22859"/>
                </a:lnTo>
                <a:lnTo>
                  <a:pt x="298208" y="22860"/>
                </a:lnTo>
                <a:lnTo>
                  <a:pt x="296163" y="22013"/>
                </a:lnTo>
                <a:lnTo>
                  <a:pt x="293106" y="20602"/>
                </a:lnTo>
                <a:lnTo>
                  <a:pt x="281912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38200" y="206502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288"/>
          <p:cNvSpPr/>
          <p:nvPr/>
        </p:nvSpPr>
        <p:spPr>
          <a:xfrm>
            <a:off x="1112520" y="2697480"/>
            <a:ext cx="164390" cy="243708"/>
          </a:xfrm>
          <a:custGeom>
            <a:avLst/>
            <a:gdLst/>
            <a:ahLst/>
            <a:cxnLst/>
            <a:rect l="0" t="0" r="0" b="0"/>
            <a:pathLst>
              <a:path w="164390" h="243708">
                <a:moveTo>
                  <a:pt x="0" y="0"/>
                </a:moveTo>
                <a:lnTo>
                  <a:pt x="4045" y="8090"/>
                </a:lnTo>
                <a:lnTo>
                  <a:pt x="8289" y="14320"/>
                </a:lnTo>
                <a:lnTo>
                  <a:pt x="12998" y="20758"/>
                </a:lnTo>
                <a:lnTo>
                  <a:pt x="15438" y="24845"/>
                </a:lnTo>
                <a:lnTo>
                  <a:pt x="17912" y="29264"/>
                </a:lnTo>
                <a:lnTo>
                  <a:pt x="21255" y="33902"/>
                </a:lnTo>
                <a:lnTo>
                  <a:pt x="25177" y="38688"/>
                </a:lnTo>
                <a:lnTo>
                  <a:pt x="29485" y="43572"/>
                </a:lnTo>
                <a:lnTo>
                  <a:pt x="38786" y="53514"/>
                </a:lnTo>
                <a:lnTo>
                  <a:pt x="43638" y="58536"/>
                </a:lnTo>
                <a:lnTo>
                  <a:pt x="47718" y="63578"/>
                </a:lnTo>
                <a:lnTo>
                  <a:pt x="51286" y="68632"/>
                </a:lnTo>
                <a:lnTo>
                  <a:pt x="62609" y="86093"/>
                </a:lnTo>
                <a:lnTo>
                  <a:pt x="67139" y="92955"/>
                </a:lnTo>
                <a:lnTo>
                  <a:pt x="71853" y="99224"/>
                </a:lnTo>
                <a:lnTo>
                  <a:pt x="76689" y="105096"/>
                </a:lnTo>
                <a:lnTo>
                  <a:pt x="81606" y="110704"/>
                </a:lnTo>
                <a:lnTo>
                  <a:pt x="85731" y="116136"/>
                </a:lnTo>
                <a:lnTo>
                  <a:pt x="89327" y="121450"/>
                </a:lnTo>
                <a:lnTo>
                  <a:pt x="92571" y="126687"/>
                </a:lnTo>
                <a:lnTo>
                  <a:pt x="96428" y="131871"/>
                </a:lnTo>
                <a:lnTo>
                  <a:pt x="100692" y="137021"/>
                </a:lnTo>
                <a:lnTo>
                  <a:pt x="105228" y="142148"/>
                </a:lnTo>
                <a:lnTo>
                  <a:pt x="109099" y="147258"/>
                </a:lnTo>
                <a:lnTo>
                  <a:pt x="112526" y="152359"/>
                </a:lnTo>
                <a:lnTo>
                  <a:pt x="115657" y="157453"/>
                </a:lnTo>
                <a:lnTo>
                  <a:pt x="119438" y="162542"/>
                </a:lnTo>
                <a:lnTo>
                  <a:pt x="123652" y="167628"/>
                </a:lnTo>
                <a:lnTo>
                  <a:pt x="128155" y="172712"/>
                </a:lnTo>
                <a:lnTo>
                  <a:pt x="132003" y="177795"/>
                </a:lnTo>
                <a:lnTo>
                  <a:pt x="135416" y="182877"/>
                </a:lnTo>
                <a:lnTo>
                  <a:pt x="138537" y="187958"/>
                </a:lnTo>
                <a:lnTo>
                  <a:pt x="141465" y="193039"/>
                </a:lnTo>
                <a:lnTo>
                  <a:pt x="146975" y="203199"/>
                </a:lnTo>
                <a:lnTo>
                  <a:pt x="148784" y="207433"/>
                </a:lnTo>
                <a:lnTo>
                  <a:pt x="150793" y="214395"/>
                </a:lnTo>
                <a:lnTo>
                  <a:pt x="153943" y="220311"/>
                </a:lnTo>
                <a:lnTo>
                  <a:pt x="155969" y="223074"/>
                </a:lnTo>
                <a:lnTo>
                  <a:pt x="158220" y="228402"/>
                </a:lnTo>
                <a:lnTo>
                  <a:pt x="159220" y="233592"/>
                </a:lnTo>
                <a:lnTo>
                  <a:pt x="159783" y="240427"/>
                </a:lnTo>
                <a:lnTo>
                  <a:pt x="159915" y="242323"/>
                </a:lnTo>
                <a:lnTo>
                  <a:pt x="160797" y="242829"/>
                </a:lnTo>
                <a:lnTo>
                  <a:pt x="164034" y="243391"/>
                </a:lnTo>
                <a:lnTo>
                  <a:pt x="164389" y="243540"/>
                </a:lnTo>
                <a:lnTo>
                  <a:pt x="162526" y="243707"/>
                </a:lnTo>
                <a:lnTo>
                  <a:pt x="161691" y="242904"/>
                </a:lnTo>
                <a:lnTo>
                  <a:pt x="161134" y="241523"/>
                </a:lnTo>
                <a:lnTo>
                  <a:pt x="160350" y="235534"/>
                </a:lnTo>
                <a:lnTo>
                  <a:pt x="160240" y="233223"/>
                </a:lnTo>
                <a:lnTo>
                  <a:pt x="157860" y="226139"/>
                </a:lnTo>
                <a:lnTo>
                  <a:pt x="15240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289"/>
          <p:cNvSpPr/>
          <p:nvPr/>
        </p:nvSpPr>
        <p:spPr>
          <a:xfrm>
            <a:off x="403863" y="1272540"/>
            <a:ext cx="2171698" cy="3627121"/>
          </a:xfrm>
          <a:custGeom>
            <a:avLst/>
            <a:gdLst/>
            <a:ahLst/>
            <a:cxnLst/>
            <a:rect l="0" t="0" r="0" b="0"/>
            <a:pathLst>
              <a:path w="2171698" h="3627121">
                <a:moveTo>
                  <a:pt x="15237" y="0"/>
                </a:moveTo>
                <a:lnTo>
                  <a:pt x="15237" y="4045"/>
                </a:lnTo>
                <a:lnTo>
                  <a:pt x="14391" y="5237"/>
                </a:lnTo>
                <a:lnTo>
                  <a:pt x="12979" y="6031"/>
                </a:lnTo>
                <a:lnTo>
                  <a:pt x="8676" y="7306"/>
                </a:lnTo>
                <a:lnTo>
                  <a:pt x="338" y="14918"/>
                </a:lnTo>
                <a:lnTo>
                  <a:pt x="0" y="33371"/>
                </a:lnTo>
                <a:lnTo>
                  <a:pt x="846" y="35794"/>
                </a:lnTo>
                <a:lnTo>
                  <a:pt x="4043" y="40744"/>
                </a:lnTo>
                <a:lnTo>
                  <a:pt x="15436" y="55611"/>
                </a:lnTo>
                <a:lnTo>
                  <a:pt x="43325" y="100982"/>
                </a:lnTo>
                <a:lnTo>
                  <a:pt x="55827" y="117504"/>
                </a:lnTo>
                <a:lnTo>
                  <a:pt x="79514" y="159455"/>
                </a:lnTo>
                <a:lnTo>
                  <a:pt x="144781" y="242096"/>
                </a:lnTo>
                <a:lnTo>
                  <a:pt x="157761" y="258563"/>
                </a:lnTo>
                <a:lnTo>
                  <a:pt x="169227" y="274167"/>
                </a:lnTo>
                <a:lnTo>
                  <a:pt x="181090" y="289515"/>
                </a:lnTo>
                <a:lnTo>
                  <a:pt x="192226" y="304786"/>
                </a:lnTo>
                <a:lnTo>
                  <a:pt x="215278" y="331045"/>
                </a:lnTo>
                <a:lnTo>
                  <a:pt x="225968" y="349829"/>
                </a:lnTo>
                <a:lnTo>
                  <a:pt x="254212" y="382500"/>
                </a:lnTo>
                <a:lnTo>
                  <a:pt x="320195" y="465041"/>
                </a:lnTo>
                <a:lnTo>
                  <a:pt x="373336" y="543282"/>
                </a:lnTo>
                <a:lnTo>
                  <a:pt x="430104" y="637635"/>
                </a:lnTo>
                <a:lnTo>
                  <a:pt x="471041" y="686432"/>
                </a:lnTo>
                <a:lnTo>
                  <a:pt x="490913" y="722269"/>
                </a:lnTo>
                <a:lnTo>
                  <a:pt x="520120" y="762632"/>
                </a:lnTo>
                <a:lnTo>
                  <a:pt x="576570" y="875302"/>
                </a:lnTo>
                <a:lnTo>
                  <a:pt x="622297" y="980794"/>
                </a:lnTo>
                <a:lnTo>
                  <a:pt x="667829" y="1068873"/>
                </a:lnTo>
                <a:lnTo>
                  <a:pt x="684223" y="1113964"/>
                </a:lnTo>
                <a:lnTo>
                  <a:pt x="746629" y="1226807"/>
                </a:lnTo>
                <a:lnTo>
                  <a:pt x="804861" y="1334980"/>
                </a:lnTo>
                <a:lnTo>
                  <a:pt x="906706" y="1503835"/>
                </a:lnTo>
                <a:lnTo>
                  <a:pt x="971728" y="1617952"/>
                </a:lnTo>
                <a:lnTo>
                  <a:pt x="1025070" y="1720770"/>
                </a:lnTo>
                <a:lnTo>
                  <a:pt x="1084699" y="1831429"/>
                </a:lnTo>
                <a:lnTo>
                  <a:pt x="1142845" y="1935437"/>
                </a:lnTo>
                <a:lnTo>
                  <a:pt x="1216563" y="2067560"/>
                </a:lnTo>
                <a:lnTo>
                  <a:pt x="1259551" y="2155989"/>
                </a:lnTo>
                <a:lnTo>
                  <a:pt x="1325972" y="2268215"/>
                </a:lnTo>
                <a:lnTo>
                  <a:pt x="1394445" y="2390893"/>
                </a:lnTo>
                <a:lnTo>
                  <a:pt x="1460497" y="2491731"/>
                </a:lnTo>
                <a:lnTo>
                  <a:pt x="1525691" y="2596037"/>
                </a:lnTo>
                <a:lnTo>
                  <a:pt x="1550103" y="2643931"/>
                </a:lnTo>
                <a:lnTo>
                  <a:pt x="1584998" y="2695210"/>
                </a:lnTo>
                <a:lnTo>
                  <a:pt x="1614753" y="2728664"/>
                </a:lnTo>
                <a:lnTo>
                  <a:pt x="1681497" y="2841948"/>
                </a:lnTo>
                <a:lnTo>
                  <a:pt x="1734910" y="2952576"/>
                </a:lnTo>
                <a:lnTo>
                  <a:pt x="1795778" y="3062057"/>
                </a:lnTo>
                <a:lnTo>
                  <a:pt x="1861817" y="3169705"/>
                </a:lnTo>
                <a:lnTo>
                  <a:pt x="1879880" y="3200357"/>
                </a:lnTo>
                <a:lnTo>
                  <a:pt x="1895896" y="3230872"/>
                </a:lnTo>
                <a:lnTo>
                  <a:pt x="1920376" y="3266721"/>
                </a:lnTo>
                <a:lnTo>
                  <a:pt x="1940585" y="3292899"/>
                </a:lnTo>
                <a:lnTo>
                  <a:pt x="1983946" y="3360298"/>
                </a:lnTo>
                <a:lnTo>
                  <a:pt x="2021702" y="3409458"/>
                </a:lnTo>
                <a:lnTo>
                  <a:pt x="2040229" y="3446068"/>
                </a:lnTo>
                <a:lnTo>
                  <a:pt x="2061750" y="3477197"/>
                </a:lnTo>
                <a:lnTo>
                  <a:pt x="2075081" y="3502652"/>
                </a:lnTo>
                <a:lnTo>
                  <a:pt x="2082473" y="3510559"/>
                </a:lnTo>
                <a:lnTo>
                  <a:pt x="2101015" y="3526579"/>
                </a:lnTo>
                <a:lnTo>
                  <a:pt x="2111902" y="3541074"/>
                </a:lnTo>
                <a:lnTo>
                  <a:pt x="2130129" y="3570255"/>
                </a:lnTo>
                <a:lnTo>
                  <a:pt x="2133416" y="3578568"/>
                </a:lnTo>
                <a:lnTo>
                  <a:pt x="2141683" y="3588962"/>
                </a:lnTo>
                <a:lnTo>
                  <a:pt x="2144067" y="3591521"/>
                </a:lnTo>
                <a:lnTo>
                  <a:pt x="2146504" y="3593227"/>
                </a:lnTo>
                <a:lnTo>
                  <a:pt x="2151469" y="3595123"/>
                </a:lnTo>
                <a:lnTo>
                  <a:pt x="2153132" y="3596475"/>
                </a:lnTo>
                <a:lnTo>
                  <a:pt x="2154240" y="3598224"/>
                </a:lnTo>
                <a:lnTo>
                  <a:pt x="2154979" y="3600236"/>
                </a:lnTo>
                <a:lnTo>
                  <a:pt x="2158058" y="3604729"/>
                </a:lnTo>
                <a:lnTo>
                  <a:pt x="2162888" y="3610467"/>
                </a:lnTo>
                <a:lnTo>
                  <a:pt x="2163549" y="3613510"/>
                </a:lnTo>
                <a:lnTo>
                  <a:pt x="2163725" y="3615507"/>
                </a:lnTo>
                <a:lnTo>
                  <a:pt x="2164689" y="3616838"/>
                </a:lnTo>
                <a:lnTo>
                  <a:pt x="2166178" y="3617725"/>
                </a:lnTo>
                <a:lnTo>
                  <a:pt x="2171373" y="3619396"/>
                </a:lnTo>
                <a:lnTo>
                  <a:pt x="2171697" y="3627120"/>
                </a:lnTo>
                <a:lnTo>
                  <a:pt x="2171697" y="3623075"/>
                </a:lnTo>
                <a:lnTo>
                  <a:pt x="2170850" y="3621883"/>
                </a:lnTo>
                <a:lnTo>
                  <a:pt x="2169440" y="3621089"/>
                </a:lnTo>
                <a:lnTo>
                  <a:pt x="2167652" y="3620559"/>
                </a:lnTo>
                <a:lnTo>
                  <a:pt x="2166460" y="3619359"/>
                </a:lnTo>
                <a:lnTo>
                  <a:pt x="2165665" y="3617713"/>
                </a:lnTo>
                <a:lnTo>
                  <a:pt x="2165136" y="3615769"/>
                </a:lnTo>
                <a:lnTo>
                  <a:pt x="2162290" y="3611350"/>
                </a:lnTo>
                <a:lnTo>
                  <a:pt x="2160345" y="3608987"/>
                </a:lnTo>
                <a:lnTo>
                  <a:pt x="2158202" y="3607411"/>
                </a:lnTo>
                <a:lnTo>
                  <a:pt x="2151141" y="3604347"/>
                </a:lnTo>
                <a:lnTo>
                  <a:pt x="2125977" y="3589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290"/>
          <p:cNvSpPr/>
          <p:nvPr/>
        </p:nvSpPr>
        <p:spPr>
          <a:xfrm>
            <a:off x="3497580" y="1143000"/>
            <a:ext cx="6644628" cy="2461261"/>
          </a:xfrm>
          <a:custGeom>
            <a:avLst/>
            <a:gdLst/>
            <a:ahLst/>
            <a:cxnLst/>
            <a:rect l="0" t="0" r="0" b="0"/>
            <a:pathLst>
              <a:path w="6644628" h="2461261">
                <a:moveTo>
                  <a:pt x="0" y="0"/>
                </a:moveTo>
                <a:lnTo>
                  <a:pt x="4044" y="0"/>
                </a:lnTo>
                <a:lnTo>
                  <a:pt x="6083" y="847"/>
                </a:lnTo>
                <a:lnTo>
                  <a:pt x="10606" y="4045"/>
                </a:lnTo>
                <a:lnTo>
                  <a:pt x="19954" y="6031"/>
                </a:lnTo>
                <a:lnTo>
                  <a:pt x="39496" y="9407"/>
                </a:lnTo>
                <a:lnTo>
                  <a:pt x="244574" y="70327"/>
                </a:lnTo>
                <a:lnTo>
                  <a:pt x="443561" y="132792"/>
                </a:lnTo>
                <a:lnTo>
                  <a:pt x="627622" y="204155"/>
                </a:lnTo>
                <a:lnTo>
                  <a:pt x="821334" y="268945"/>
                </a:lnTo>
                <a:lnTo>
                  <a:pt x="1022715" y="335238"/>
                </a:lnTo>
                <a:lnTo>
                  <a:pt x="1237395" y="408626"/>
                </a:lnTo>
                <a:lnTo>
                  <a:pt x="1478421" y="493669"/>
                </a:lnTo>
                <a:lnTo>
                  <a:pt x="1680775" y="566332"/>
                </a:lnTo>
                <a:lnTo>
                  <a:pt x="1877052" y="633861"/>
                </a:lnTo>
                <a:lnTo>
                  <a:pt x="2079789" y="700527"/>
                </a:lnTo>
                <a:lnTo>
                  <a:pt x="2269403" y="762437"/>
                </a:lnTo>
                <a:lnTo>
                  <a:pt x="2471093" y="828937"/>
                </a:lnTo>
                <a:lnTo>
                  <a:pt x="2654206" y="899264"/>
                </a:lnTo>
                <a:lnTo>
                  <a:pt x="2844249" y="962714"/>
                </a:lnTo>
                <a:lnTo>
                  <a:pt x="3061541" y="1037409"/>
                </a:lnTo>
                <a:lnTo>
                  <a:pt x="3257831" y="1099891"/>
                </a:lnTo>
                <a:lnTo>
                  <a:pt x="3442635" y="1171267"/>
                </a:lnTo>
                <a:lnTo>
                  <a:pt x="3626056" y="1242154"/>
                </a:lnTo>
                <a:lnTo>
                  <a:pt x="3814312" y="1317415"/>
                </a:lnTo>
                <a:lnTo>
                  <a:pt x="4006047" y="1386979"/>
                </a:lnTo>
                <a:lnTo>
                  <a:pt x="4197235" y="1455736"/>
                </a:lnTo>
                <a:lnTo>
                  <a:pt x="4512798" y="1577340"/>
                </a:lnTo>
                <a:lnTo>
                  <a:pt x="4703270" y="1653540"/>
                </a:lnTo>
                <a:lnTo>
                  <a:pt x="4875058" y="1729269"/>
                </a:lnTo>
                <a:lnTo>
                  <a:pt x="5052212" y="1804339"/>
                </a:lnTo>
                <a:lnTo>
                  <a:pt x="5230053" y="1874478"/>
                </a:lnTo>
                <a:lnTo>
                  <a:pt x="5413920" y="1949130"/>
                </a:lnTo>
                <a:lnTo>
                  <a:pt x="5591192" y="2025289"/>
                </a:lnTo>
                <a:lnTo>
                  <a:pt x="5784715" y="2109652"/>
                </a:lnTo>
                <a:lnTo>
                  <a:pt x="5976046" y="2186424"/>
                </a:lnTo>
                <a:lnTo>
                  <a:pt x="6154648" y="2263131"/>
                </a:lnTo>
                <a:lnTo>
                  <a:pt x="6331984" y="2339199"/>
                </a:lnTo>
                <a:lnTo>
                  <a:pt x="6519359" y="2412836"/>
                </a:lnTo>
                <a:lnTo>
                  <a:pt x="6608689" y="2450183"/>
                </a:lnTo>
                <a:lnTo>
                  <a:pt x="6623357" y="2453462"/>
                </a:lnTo>
                <a:lnTo>
                  <a:pt x="6636329" y="2459469"/>
                </a:lnTo>
                <a:lnTo>
                  <a:pt x="6644627" y="2461257"/>
                </a:lnTo>
                <a:lnTo>
                  <a:pt x="6622682" y="2461260"/>
                </a:lnTo>
                <a:lnTo>
                  <a:pt x="6579045" y="2450654"/>
                </a:lnTo>
                <a:lnTo>
                  <a:pt x="6522721" y="24307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291"/>
          <p:cNvSpPr/>
          <p:nvPr/>
        </p:nvSpPr>
        <p:spPr>
          <a:xfrm>
            <a:off x="2164080" y="1607820"/>
            <a:ext cx="5303169" cy="2910737"/>
          </a:xfrm>
          <a:custGeom>
            <a:avLst/>
            <a:gdLst/>
            <a:ahLst/>
            <a:cxnLst/>
            <a:rect l="0" t="0" r="0" b="0"/>
            <a:pathLst>
              <a:path w="5303169" h="2910737">
                <a:moveTo>
                  <a:pt x="0" y="0"/>
                </a:moveTo>
                <a:lnTo>
                  <a:pt x="4045" y="4045"/>
                </a:lnTo>
                <a:lnTo>
                  <a:pt x="6930" y="5237"/>
                </a:lnTo>
                <a:lnTo>
                  <a:pt x="96037" y="32784"/>
                </a:lnTo>
                <a:lnTo>
                  <a:pt x="294647" y="104392"/>
                </a:lnTo>
                <a:lnTo>
                  <a:pt x="458830" y="184999"/>
                </a:lnTo>
                <a:lnTo>
                  <a:pt x="622793" y="264929"/>
                </a:lnTo>
                <a:lnTo>
                  <a:pt x="773762" y="335381"/>
                </a:lnTo>
                <a:lnTo>
                  <a:pt x="973961" y="426721"/>
                </a:lnTo>
                <a:lnTo>
                  <a:pt x="1128583" y="515568"/>
                </a:lnTo>
                <a:lnTo>
                  <a:pt x="1280091" y="594433"/>
                </a:lnTo>
                <a:lnTo>
                  <a:pt x="1472483" y="703610"/>
                </a:lnTo>
                <a:lnTo>
                  <a:pt x="1629157" y="787715"/>
                </a:lnTo>
                <a:lnTo>
                  <a:pt x="1767980" y="868692"/>
                </a:lnTo>
                <a:lnTo>
                  <a:pt x="1921833" y="959002"/>
                </a:lnTo>
                <a:lnTo>
                  <a:pt x="2062543" y="1041356"/>
                </a:lnTo>
                <a:lnTo>
                  <a:pt x="2318929" y="1183640"/>
                </a:lnTo>
                <a:lnTo>
                  <a:pt x="2462375" y="1264920"/>
                </a:lnTo>
                <a:lnTo>
                  <a:pt x="2608781" y="1346200"/>
                </a:lnTo>
                <a:lnTo>
                  <a:pt x="2791138" y="1454949"/>
                </a:lnTo>
                <a:lnTo>
                  <a:pt x="2978292" y="1564318"/>
                </a:lnTo>
                <a:lnTo>
                  <a:pt x="3209160" y="1700645"/>
                </a:lnTo>
                <a:lnTo>
                  <a:pt x="3340177" y="1785003"/>
                </a:lnTo>
                <a:lnTo>
                  <a:pt x="3484785" y="1873362"/>
                </a:lnTo>
                <a:lnTo>
                  <a:pt x="3633148" y="1964227"/>
                </a:lnTo>
                <a:lnTo>
                  <a:pt x="3776919" y="2048019"/>
                </a:lnTo>
                <a:lnTo>
                  <a:pt x="3921735" y="2135824"/>
                </a:lnTo>
                <a:lnTo>
                  <a:pt x="4061559" y="2217408"/>
                </a:lnTo>
                <a:lnTo>
                  <a:pt x="4219226" y="2306602"/>
                </a:lnTo>
                <a:lnTo>
                  <a:pt x="4371763" y="2393937"/>
                </a:lnTo>
                <a:lnTo>
                  <a:pt x="4524166" y="2484152"/>
                </a:lnTo>
                <a:lnTo>
                  <a:pt x="4672793" y="2568412"/>
                </a:lnTo>
                <a:lnTo>
                  <a:pt x="4826188" y="2655681"/>
                </a:lnTo>
                <a:lnTo>
                  <a:pt x="4975364" y="2740899"/>
                </a:lnTo>
                <a:lnTo>
                  <a:pt x="5081860" y="2798267"/>
                </a:lnTo>
                <a:lnTo>
                  <a:pt x="5188211" y="2859125"/>
                </a:lnTo>
                <a:lnTo>
                  <a:pt x="5266811" y="2893033"/>
                </a:lnTo>
                <a:lnTo>
                  <a:pt x="5277027" y="2899825"/>
                </a:lnTo>
                <a:lnTo>
                  <a:pt x="5285417" y="2903060"/>
                </a:lnTo>
                <a:lnTo>
                  <a:pt x="5294354" y="2909648"/>
                </a:lnTo>
                <a:lnTo>
                  <a:pt x="5297472" y="2910310"/>
                </a:lnTo>
                <a:lnTo>
                  <a:pt x="5302326" y="2910736"/>
                </a:lnTo>
                <a:lnTo>
                  <a:pt x="5302725" y="2909923"/>
                </a:lnTo>
                <a:lnTo>
                  <a:pt x="5303168" y="2906764"/>
                </a:lnTo>
                <a:lnTo>
                  <a:pt x="5302439" y="2904736"/>
                </a:lnTo>
                <a:lnTo>
                  <a:pt x="5285812" y="2879631"/>
                </a:lnTo>
                <a:lnTo>
                  <a:pt x="5255625" y="2848780"/>
                </a:lnTo>
                <a:lnTo>
                  <a:pt x="5219701" y="28194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292"/>
          <p:cNvSpPr/>
          <p:nvPr/>
        </p:nvSpPr>
        <p:spPr>
          <a:xfrm>
            <a:off x="967748" y="1356360"/>
            <a:ext cx="4289738" cy="3147058"/>
          </a:xfrm>
          <a:custGeom>
            <a:avLst/>
            <a:gdLst/>
            <a:ahLst/>
            <a:cxnLst/>
            <a:rect l="0" t="0" r="0" b="0"/>
            <a:pathLst>
              <a:path w="4289738" h="3147058">
                <a:moveTo>
                  <a:pt x="15232" y="0"/>
                </a:moveTo>
                <a:lnTo>
                  <a:pt x="86" y="0"/>
                </a:lnTo>
                <a:lnTo>
                  <a:pt x="0" y="6561"/>
                </a:lnTo>
                <a:lnTo>
                  <a:pt x="5230" y="13494"/>
                </a:lnTo>
                <a:lnTo>
                  <a:pt x="6553" y="18133"/>
                </a:lnTo>
                <a:lnTo>
                  <a:pt x="8600" y="19709"/>
                </a:lnTo>
                <a:lnTo>
                  <a:pt x="18723" y="22773"/>
                </a:lnTo>
                <a:lnTo>
                  <a:pt x="36848" y="33343"/>
                </a:lnTo>
                <a:lnTo>
                  <a:pt x="44030" y="40501"/>
                </a:lnTo>
                <a:lnTo>
                  <a:pt x="47131" y="44781"/>
                </a:lnTo>
                <a:lnTo>
                  <a:pt x="55092" y="51793"/>
                </a:lnTo>
                <a:lnTo>
                  <a:pt x="134615" y="105329"/>
                </a:lnTo>
                <a:lnTo>
                  <a:pt x="252228" y="201507"/>
                </a:lnTo>
                <a:lnTo>
                  <a:pt x="289654" y="232621"/>
                </a:lnTo>
                <a:lnTo>
                  <a:pt x="418006" y="317405"/>
                </a:lnTo>
                <a:lnTo>
                  <a:pt x="550235" y="409379"/>
                </a:lnTo>
                <a:lnTo>
                  <a:pt x="577329" y="428355"/>
                </a:lnTo>
                <a:lnTo>
                  <a:pt x="603702" y="447807"/>
                </a:lnTo>
                <a:lnTo>
                  <a:pt x="623061" y="460645"/>
                </a:lnTo>
                <a:lnTo>
                  <a:pt x="749153" y="556372"/>
                </a:lnTo>
                <a:lnTo>
                  <a:pt x="897777" y="655321"/>
                </a:lnTo>
                <a:lnTo>
                  <a:pt x="1034933" y="753321"/>
                </a:lnTo>
                <a:lnTo>
                  <a:pt x="1148145" y="843209"/>
                </a:lnTo>
                <a:lnTo>
                  <a:pt x="1272578" y="931382"/>
                </a:lnTo>
                <a:lnTo>
                  <a:pt x="1397018" y="1019919"/>
                </a:lnTo>
                <a:lnTo>
                  <a:pt x="1526489" y="1104174"/>
                </a:lnTo>
                <a:lnTo>
                  <a:pt x="1659671" y="1200063"/>
                </a:lnTo>
                <a:lnTo>
                  <a:pt x="1780394" y="1292740"/>
                </a:lnTo>
                <a:lnTo>
                  <a:pt x="1905034" y="1378703"/>
                </a:lnTo>
                <a:lnTo>
                  <a:pt x="2027948" y="1457927"/>
                </a:lnTo>
                <a:lnTo>
                  <a:pt x="2150933" y="1546749"/>
                </a:lnTo>
                <a:lnTo>
                  <a:pt x="2185297" y="1571945"/>
                </a:lnTo>
                <a:lnTo>
                  <a:pt x="2280588" y="1645779"/>
                </a:lnTo>
                <a:lnTo>
                  <a:pt x="2346478" y="1693885"/>
                </a:lnTo>
                <a:lnTo>
                  <a:pt x="2434606" y="1767700"/>
                </a:lnTo>
                <a:lnTo>
                  <a:pt x="2560283" y="1861537"/>
                </a:lnTo>
                <a:lnTo>
                  <a:pt x="2611955" y="1904294"/>
                </a:lnTo>
                <a:lnTo>
                  <a:pt x="2760945" y="2005117"/>
                </a:lnTo>
                <a:lnTo>
                  <a:pt x="2893899" y="2103125"/>
                </a:lnTo>
                <a:lnTo>
                  <a:pt x="3021684" y="2194560"/>
                </a:lnTo>
                <a:lnTo>
                  <a:pt x="3151985" y="2293620"/>
                </a:lnTo>
                <a:lnTo>
                  <a:pt x="3169565" y="2308013"/>
                </a:lnTo>
                <a:lnTo>
                  <a:pt x="3289725" y="2400341"/>
                </a:lnTo>
                <a:lnTo>
                  <a:pt x="3306982" y="2414712"/>
                </a:lnTo>
                <a:lnTo>
                  <a:pt x="3439474" y="2510583"/>
                </a:lnTo>
                <a:lnTo>
                  <a:pt x="3560634" y="2607641"/>
                </a:lnTo>
                <a:lnTo>
                  <a:pt x="3680224" y="2700078"/>
                </a:lnTo>
                <a:lnTo>
                  <a:pt x="3736037" y="2748714"/>
                </a:lnTo>
                <a:lnTo>
                  <a:pt x="3762679" y="2767694"/>
                </a:lnTo>
                <a:lnTo>
                  <a:pt x="3884931" y="2863378"/>
                </a:lnTo>
                <a:lnTo>
                  <a:pt x="4015730" y="2958889"/>
                </a:lnTo>
                <a:lnTo>
                  <a:pt x="4124042" y="3038122"/>
                </a:lnTo>
                <a:lnTo>
                  <a:pt x="4137530" y="3045303"/>
                </a:lnTo>
                <a:lnTo>
                  <a:pt x="4177854" y="3076362"/>
                </a:lnTo>
                <a:lnTo>
                  <a:pt x="4191080" y="3083466"/>
                </a:lnTo>
                <a:lnTo>
                  <a:pt x="4256232" y="3128413"/>
                </a:lnTo>
                <a:lnTo>
                  <a:pt x="4264416" y="3131657"/>
                </a:lnTo>
                <a:lnTo>
                  <a:pt x="4272202" y="3136758"/>
                </a:lnTo>
                <a:lnTo>
                  <a:pt x="4277320" y="3138248"/>
                </a:lnTo>
                <a:lnTo>
                  <a:pt x="4279025" y="3139492"/>
                </a:lnTo>
                <a:lnTo>
                  <a:pt x="4280161" y="3141168"/>
                </a:lnTo>
                <a:lnTo>
                  <a:pt x="4282392" y="3146958"/>
                </a:lnTo>
                <a:lnTo>
                  <a:pt x="4289737" y="3147057"/>
                </a:lnTo>
                <a:lnTo>
                  <a:pt x="4285914" y="3143014"/>
                </a:lnTo>
                <a:lnTo>
                  <a:pt x="4284753" y="3140976"/>
                </a:lnTo>
                <a:lnTo>
                  <a:pt x="4283464" y="3136454"/>
                </a:lnTo>
                <a:lnTo>
                  <a:pt x="4278375" y="3129364"/>
                </a:lnTo>
                <a:lnTo>
                  <a:pt x="4261310" y="3111015"/>
                </a:lnTo>
                <a:lnTo>
                  <a:pt x="4198612" y="3063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293"/>
          <p:cNvSpPr/>
          <p:nvPr/>
        </p:nvSpPr>
        <p:spPr>
          <a:xfrm>
            <a:off x="-762000" y="1295400"/>
            <a:ext cx="579121" cy="4457700"/>
          </a:xfrm>
          <a:custGeom>
            <a:avLst/>
            <a:gdLst/>
            <a:ahLst/>
            <a:cxnLst/>
            <a:rect l="0" t="0" r="0" b="0"/>
            <a:pathLst>
              <a:path w="579121" h="4457700">
                <a:moveTo>
                  <a:pt x="579120" y="83820"/>
                </a:moveTo>
                <a:lnTo>
                  <a:pt x="571030" y="75730"/>
                </a:lnTo>
                <a:lnTo>
                  <a:pt x="567800" y="73346"/>
                </a:lnTo>
                <a:lnTo>
                  <a:pt x="556532" y="67264"/>
                </a:lnTo>
                <a:lnTo>
                  <a:pt x="538496" y="50723"/>
                </a:lnTo>
                <a:lnTo>
                  <a:pt x="535951" y="49055"/>
                </a:lnTo>
                <a:lnTo>
                  <a:pt x="528323" y="45862"/>
                </a:lnTo>
                <a:lnTo>
                  <a:pt x="518161" y="37626"/>
                </a:lnTo>
                <a:lnTo>
                  <a:pt x="515621" y="35244"/>
                </a:lnTo>
                <a:lnTo>
                  <a:pt x="513080" y="33656"/>
                </a:lnTo>
                <a:lnTo>
                  <a:pt x="508000" y="31891"/>
                </a:lnTo>
                <a:lnTo>
                  <a:pt x="506307" y="30574"/>
                </a:lnTo>
                <a:lnTo>
                  <a:pt x="505178" y="28850"/>
                </a:lnTo>
                <a:lnTo>
                  <a:pt x="504425" y="26853"/>
                </a:lnTo>
                <a:lnTo>
                  <a:pt x="502230" y="24675"/>
                </a:lnTo>
                <a:lnTo>
                  <a:pt x="495276" y="19998"/>
                </a:lnTo>
                <a:lnTo>
                  <a:pt x="488798" y="17355"/>
                </a:lnTo>
                <a:lnTo>
                  <a:pt x="485885" y="16650"/>
                </a:lnTo>
                <a:lnTo>
                  <a:pt x="480391" y="13609"/>
                </a:lnTo>
                <a:lnTo>
                  <a:pt x="477741" y="11613"/>
                </a:lnTo>
                <a:lnTo>
                  <a:pt x="474280" y="10282"/>
                </a:lnTo>
                <a:lnTo>
                  <a:pt x="461320" y="8409"/>
                </a:lnTo>
                <a:lnTo>
                  <a:pt x="451694" y="7971"/>
                </a:lnTo>
                <a:lnTo>
                  <a:pt x="447602" y="7007"/>
                </a:lnTo>
                <a:lnTo>
                  <a:pt x="436953" y="2452"/>
                </a:lnTo>
                <a:lnTo>
                  <a:pt x="423449" y="727"/>
                </a:lnTo>
                <a:lnTo>
                  <a:pt x="407877" y="215"/>
                </a:lnTo>
                <a:lnTo>
                  <a:pt x="310923" y="0"/>
                </a:lnTo>
                <a:lnTo>
                  <a:pt x="298772" y="2258"/>
                </a:lnTo>
                <a:lnTo>
                  <a:pt x="287728" y="5237"/>
                </a:lnTo>
                <a:lnTo>
                  <a:pt x="271143" y="7761"/>
                </a:lnTo>
                <a:lnTo>
                  <a:pt x="257668" y="11351"/>
                </a:lnTo>
                <a:lnTo>
                  <a:pt x="233558" y="15319"/>
                </a:lnTo>
                <a:lnTo>
                  <a:pt x="219797" y="18944"/>
                </a:lnTo>
                <a:lnTo>
                  <a:pt x="201815" y="21700"/>
                </a:lnTo>
                <a:lnTo>
                  <a:pt x="185762" y="26561"/>
                </a:lnTo>
                <a:lnTo>
                  <a:pt x="170281" y="33364"/>
                </a:lnTo>
                <a:lnTo>
                  <a:pt x="160065" y="35995"/>
                </a:lnTo>
                <a:lnTo>
                  <a:pt x="154970" y="36697"/>
                </a:lnTo>
                <a:lnTo>
                  <a:pt x="147051" y="39734"/>
                </a:lnTo>
                <a:lnTo>
                  <a:pt x="143754" y="41729"/>
                </a:lnTo>
                <a:lnTo>
                  <a:pt x="135575" y="43946"/>
                </a:lnTo>
                <a:lnTo>
                  <a:pt x="131024" y="44538"/>
                </a:lnTo>
                <a:lnTo>
                  <a:pt x="123708" y="47452"/>
                </a:lnTo>
                <a:lnTo>
                  <a:pt x="114830" y="53853"/>
                </a:lnTo>
                <a:lnTo>
                  <a:pt x="99107" y="68625"/>
                </a:lnTo>
                <a:lnTo>
                  <a:pt x="86366" y="82133"/>
                </a:lnTo>
                <a:lnTo>
                  <a:pt x="79589" y="94139"/>
                </a:lnTo>
                <a:lnTo>
                  <a:pt x="64138" y="133162"/>
                </a:lnTo>
                <a:lnTo>
                  <a:pt x="61239" y="175578"/>
                </a:lnTo>
                <a:lnTo>
                  <a:pt x="60960" y="322712"/>
                </a:lnTo>
                <a:lnTo>
                  <a:pt x="72532" y="455852"/>
                </a:lnTo>
                <a:lnTo>
                  <a:pt x="76136" y="582527"/>
                </a:lnTo>
                <a:lnTo>
                  <a:pt x="76200" y="1021405"/>
                </a:lnTo>
                <a:lnTo>
                  <a:pt x="67943" y="1173485"/>
                </a:lnTo>
                <a:lnTo>
                  <a:pt x="61175" y="1305403"/>
                </a:lnTo>
                <a:lnTo>
                  <a:pt x="60960" y="1775462"/>
                </a:lnTo>
                <a:lnTo>
                  <a:pt x="53654" y="1912620"/>
                </a:lnTo>
                <a:lnTo>
                  <a:pt x="53343" y="2084149"/>
                </a:lnTo>
                <a:lnTo>
                  <a:pt x="48449" y="2196300"/>
                </a:lnTo>
                <a:lnTo>
                  <a:pt x="50320" y="2224967"/>
                </a:lnTo>
                <a:lnTo>
                  <a:pt x="48321" y="2322358"/>
                </a:lnTo>
                <a:lnTo>
                  <a:pt x="52349" y="2378601"/>
                </a:lnTo>
                <a:lnTo>
                  <a:pt x="46008" y="2514630"/>
                </a:lnTo>
                <a:lnTo>
                  <a:pt x="45721" y="2735607"/>
                </a:lnTo>
                <a:lnTo>
                  <a:pt x="38414" y="2872741"/>
                </a:lnTo>
                <a:lnTo>
                  <a:pt x="38108" y="3009900"/>
                </a:lnTo>
                <a:lnTo>
                  <a:pt x="30794" y="3143015"/>
                </a:lnTo>
                <a:lnTo>
                  <a:pt x="37049" y="3272648"/>
                </a:lnTo>
                <a:lnTo>
                  <a:pt x="38082" y="3406272"/>
                </a:lnTo>
                <a:lnTo>
                  <a:pt x="45718" y="3715678"/>
                </a:lnTo>
                <a:lnTo>
                  <a:pt x="53201" y="3849684"/>
                </a:lnTo>
                <a:lnTo>
                  <a:pt x="53340" y="4056284"/>
                </a:lnTo>
                <a:lnTo>
                  <a:pt x="40545" y="4187761"/>
                </a:lnTo>
                <a:lnTo>
                  <a:pt x="38103" y="4324018"/>
                </a:lnTo>
                <a:lnTo>
                  <a:pt x="38100" y="4457699"/>
                </a:lnTo>
                <a:lnTo>
                  <a:pt x="34055" y="4457699"/>
                </a:lnTo>
                <a:lnTo>
                  <a:pt x="32863" y="4456852"/>
                </a:lnTo>
                <a:lnTo>
                  <a:pt x="32069" y="4455442"/>
                </a:lnTo>
                <a:lnTo>
                  <a:pt x="31539" y="4453655"/>
                </a:lnTo>
                <a:lnTo>
                  <a:pt x="30340" y="4452463"/>
                </a:lnTo>
                <a:lnTo>
                  <a:pt x="28693" y="4451668"/>
                </a:lnTo>
                <a:lnTo>
                  <a:pt x="26749" y="4451139"/>
                </a:lnTo>
                <a:lnTo>
                  <a:pt x="22331" y="4448292"/>
                </a:lnTo>
                <a:lnTo>
                  <a:pt x="7574" y="4434683"/>
                </a:lnTo>
                <a:lnTo>
                  <a:pt x="0" y="4427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294"/>
          <p:cNvSpPr/>
          <p:nvPr/>
        </p:nvSpPr>
        <p:spPr>
          <a:xfrm>
            <a:off x="-906780" y="5509260"/>
            <a:ext cx="304801" cy="426260"/>
          </a:xfrm>
          <a:custGeom>
            <a:avLst/>
            <a:gdLst/>
            <a:ahLst/>
            <a:cxnLst/>
            <a:rect l="0" t="0" r="0" b="0"/>
            <a:pathLst>
              <a:path w="304801" h="426260">
                <a:moveTo>
                  <a:pt x="0" y="0"/>
                </a:moveTo>
                <a:lnTo>
                  <a:pt x="6561" y="0"/>
                </a:lnTo>
                <a:lnTo>
                  <a:pt x="6914" y="847"/>
                </a:lnTo>
                <a:lnTo>
                  <a:pt x="7612" y="7527"/>
                </a:lnTo>
                <a:lnTo>
                  <a:pt x="7620" y="23014"/>
                </a:lnTo>
                <a:lnTo>
                  <a:pt x="8467" y="26350"/>
                </a:lnTo>
                <a:lnTo>
                  <a:pt x="12857" y="35936"/>
                </a:lnTo>
                <a:lnTo>
                  <a:pt x="14181" y="44476"/>
                </a:lnTo>
                <a:lnTo>
                  <a:pt x="17027" y="56174"/>
                </a:lnTo>
                <a:lnTo>
                  <a:pt x="21114" y="69840"/>
                </a:lnTo>
                <a:lnTo>
                  <a:pt x="25753" y="84380"/>
                </a:lnTo>
                <a:lnTo>
                  <a:pt x="29022" y="91814"/>
                </a:lnTo>
                <a:lnTo>
                  <a:pt x="32895" y="99309"/>
                </a:lnTo>
                <a:lnTo>
                  <a:pt x="37170" y="106846"/>
                </a:lnTo>
                <a:lnTo>
                  <a:pt x="40867" y="114411"/>
                </a:lnTo>
                <a:lnTo>
                  <a:pt x="44178" y="121994"/>
                </a:lnTo>
                <a:lnTo>
                  <a:pt x="47232" y="129589"/>
                </a:lnTo>
                <a:lnTo>
                  <a:pt x="52883" y="144802"/>
                </a:lnTo>
                <a:lnTo>
                  <a:pt x="55576" y="152415"/>
                </a:lnTo>
                <a:lnTo>
                  <a:pt x="59064" y="160876"/>
                </a:lnTo>
                <a:lnTo>
                  <a:pt x="63083" y="169905"/>
                </a:lnTo>
                <a:lnTo>
                  <a:pt x="72063" y="188966"/>
                </a:lnTo>
                <a:lnTo>
                  <a:pt x="81699" y="208727"/>
                </a:lnTo>
                <a:lnTo>
                  <a:pt x="85793" y="217891"/>
                </a:lnTo>
                <a:lnTo>
                  <a:pt x="89369" y="226541"/>
                </a:lnTo>
                <a:lnTo>
                  <a:pt x="92599" y="234848"/>
                </a:lnTo>
                <a:lnTo>
                  <a:pt x="96446" y="242925"/>
                </a:lnTo>
                <a:lnTo>
                  <a:pt x="100704" y="250850"/>
                </a:lnTo>
                <a:lnTo>
                  <a:pt x="105236" y="258674"/>
                </a:lnTo>
                <a:lnTo>
                  <a:pt x="109104" y="267275"/>
                </a:lnTo>
                <a:lnTo>
                  <a:pt x="112530" y="276397"/>
                </a:lnTo>
                <a:lnTo>
                  <a:pt x="124110" y="311325"/>
                </a:lnTo>
                <a:lnTo>
                  <a:pt x="125920" y="319309"/>
                </a:lnTo>
                <a:lnTo>
                  <a:pt x="127127" y="327174"/>
                </a:lnTo>
                <a:lnTo>
                  <a:pt x="127931" y="334956"/>
                </a:lnTo>
                <a:lnTo>
                  <a:pt x="131083" y="348119"/>
                </a:lnTo>
                <a:lnTo>
                  <a:pt x="140005" y="374411"/>
                </a:lnTo>
                <a:lnTo>
                  <a:pt x="142658" y="386820"/>
                </a:lnTo>
                <a:lnTo>
                  <a:pt x="143365" y="392500"/>
                </a:lnTo>
                <a:lnTo>
                  <a:pt x="146409" y="401069"/>
                </a:lnTo>
                <a:lnTo>
                  <a:pt x="149737" y="407700"/>
                </a:lnTo>
                <a:lnTo>
                  <a:pt x="151217" y="413469"/>
                </a:lnTo>
                <a:lnTo>
                  <a:pt x="152049" y="421476"/>
                </a:lnTo>
                <a:lnTo>
                  <a:pt x="153013" y="423225"/>
                </a:lnTo>
                <a:lnTo>
                  <a:pt x="154502" y="424390"/>
                </a:lnTo>
                <a:lnTo>
                  <a:pt x="158930" y="426259"/>
                </a:lnTo>
                <a:lnTo>
                  <a:pt x="160140" y="425567"/>
                </a:lnTo>
                <a:lnTo>
                  <a:pt x="163742" y="422539"/>
                </a:lnTo>
                <a:lnTo>
                  <a:pt x="165888" y="421392"/>
                </a:lnTo>
                <a:lnTo>
                  <a:pt x="170530" y="420119"/>
                </a:lnTo>
                <a:lnTo>
                  <a:pt x="172954" y="418086"/>
                </a:lnTo>
                <a:lnTo>
                  <a:pt x="182926" y="404915"/>
                </a:lnTo>
                <a:lnTo>
                  <a:pt x="187981" y="398401"/>
                </a:lnTo>
                <a:lnTo>
                  <a:pt x="195586" y="385215"/>
                </a:lnTo>
                <a:lnTo>
                  <a:pt x="200663" y="375535"/>
                </a:lnTo>
                <a:lnTo>
                  <a:pt x="205741" y="363332"/>
                </a:lnTo>
                <a:lnTo>
                  <a:pt x="208281" y="356521"/>
                </a:lnTo>
                <a:lnTo>
                  <a:pt x="211667" y="349441"/>
                </a:lnTo>
                <a:lnTo>
                  <a:pt x="215618" y="342180"/>
                </a:lnTo>
                <a:lnTo>
                  <a:pt x="219946" y="334800"/>
                </a:lnTo>
                <a:lnTo>
                  <a:pt x="223677" y="327341"/>
                </a:lnTo>
                <a:lnTo>
                  <a:pt x="227011" y="319827"/>
                </a:lnTo>
                <a:lnTo>
                  <a:pt x="230081" y="312278"/>
                </a:lnTo>
                <a:lnTo>
                  <a:pt x="232974" y="304705"/>
                </a:lnTo>
                <a:lnTo>
                  <a:pt x="238446" y="289518"/>
                </a:lnTo>
                <a:lnTo>
                  <a:pt x="243701" y="276559"/>
                </a:lnTo>
                <a:lnTo>
                  <a:pt x="249705" y="264309"/>
                </a:lnTo>
                <a:lnTo>
                  <a:pt x="253677" y="257486"/>
                </a:lnTo>
                <a:lnTo>
                  <a:pt x="258018" y="250397"/>
                </a:lnTo>
                <a:lnTo>
                  <a:pt x="261759" y="243132"/>
                </a:lnTo>
                <a:lnTo>
                  <a:pt x="265099" y="235747"/>
                </a:lnTo>
                <a:lnTo>
                  <a:pt x="268173" y="228285"/>
                </a:lnTo>
                <a:lnTo>
                  <a:pt x="271588" y="215479"/>
                </a:lnTo>
                <a:lnTo>
                  <a:pt x="273952" y="204988"/>
                </a:lnTo>
                <a:lnTo>
                  <a:pt x="280044" y="193476"/>
                </a:lnTo>
                <a:lnTo>
                  <a:pt x="287211" y="180564"/>
                </a:lnTo>
                <a:lnTo>
                  <a:pt x="295700" y="169509"/>
                </a:lnTo>
                <a:lnTo>
                  <a:pt x="304799" y="160021"/>
                </a:lnTo>
                <a:lnTo>
                  <a:pt x="304800" y="166581"/>
                </a:lnTo>
                <a:lnTo>
                  <a:pt x="303953" y="166934"/>
                </a:lnTo>
                <a:lnTo>
                  <a:pt x="297494" y="167612"/>
                </a:lnTo>
                <a:lnTo>
                  <a:pt x="289560" y="1752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295"/>
          <p:cNvSpPr/>
          <p:nvPr/>
        </p:nvSpPr>
        <p:spPr>
          <a:xfrm>
            <a:off x="-792480" y="967743"/>
            <a:ext cx="182881" cy="4945378"/>
          </a:xfrm>
          <a:custGeom>
            <a:avLst/>
            <a:gdLst/>
            <a:ahLst/>
            <a:cxnLst/>
            <a:rect l="0" t="0" r="0" b="0"/>
            <a:pathLst>
              <a:path w="182881" h="4945378">
                <a:moveTo>
                  <a:pt x="182880" y="68577"/>
                </a:moveTo>
                <a:lnTo>
                  <a:pt x="177643" y="46783"/>
                </a:lnTo>
                <a:lnTo>
                  <a:pt x="176319" y="38289"/>
                </a:lnTo>
                <a:lnTo>
                  <a:pt x="174273" y="34838"/>
                </a:lnTo>
                <a:lnTo>
                  <a:pt x="171215" y="31691"/>
                </a:lnTo>
                <a:lnTo>
                  <a:pt x="167484" y="28747"/>
                </a:lnTo>
                <a:lnTo>
                  <a:pt x="164149" y="25937"/>
                </a:lnTo>
                <a:lnTo>
                  <a:pt x="161079" y="23217"/>
                </a:lnTo>
                <a:lnTo>
                  <a:pt x="155411" y="17937"/>
                </a:lnTo>
                <a:lnTo>
                  <a:pt x="146347" y="9143"/>
                </a:lnTo>
                <a:lnTo>
                  <a:pt x="141199" y="4024"/>
                </a:lnTo>
                <a:lnTo>
                  <a:pt x="139006" y="2682"/>
                </a:lnTo>
                <a:lnTo>
                  <a:pt x="134312" y="1190"/>
                </a:lnTo>
                <a:lnTo>
                  <a:pt x="130954" y="351"/>
                </a:lnTo>
                <a:lnTo>
                  <a:pt x="125914" y="102"/>
                </a:lnTo>
                <a:lnTo>
                  <a:pt x="122024" y="0"/>
                </a:lnTo>
                <a:lnTo>
                  <a:pt x="121920" y="147803"/>
                </a:lnTo>
                <a:lnTo>
                  <a:pt x="121920" y="370841"/>
                </a:lnTo>
                <a:lnTo>
                  <a:pt x="115889" y="434338"/>
                </a:lnTo>
                <a:lnTo>
                  <a:pt x="113472" y="546699"/>
                </a:lnTo>
                <a:lnTo>
                  <a:pt x="108272" y="570613"/>
                </a:lnTo>
                <a:lnTo>
                  <a:pt x="106683" y="615985"/>
                </a:lnTo>
                <a:lnTo>
                  <a:pt x="107528" y="615549"/>
                </a:lnTo>
                <a:lnTo>
                  <a:pt x="110726" y="612807"/>
                </a:lnTo>
                <a:lnTo>
                  <a:pt x="112764" y="611737"/>
                </a:lnTo>
                <a:lnTo>
                  <a:pt x="117286" y="610548"/>
                </a:lnTo>
                <a:lnTo>
                  <a:pt x="119677" y="607691"/>
                </a:lnTo>
                <a:lnTo>
                  <a:pt x="124592" y="597743"/>
                </a:lnTo>
                <a:lnTo>
                  <a:pt x="129599" y="584855"/>
                </a:lnTo>
                <a:lnTo>
                  <a:pt x="133800" y="570661"/>
                </a:lnTo>
                <a:lnTo>
                  <a:pt x="137029" y="495853"/>
                </a:lnTo>
                <a:lnTo>
                  <a:pt x="133114" y="345422"/>
                </a:lnTo>
                <a:lnTo>
                  <a:pt x="128871" y="322288"/>
                </a:lnTo>
                <a:lnTo>
                  <a:pt x="123293" y="279842"/>
                </a:lnTo>
                <a:lnTo>
                  <a:pt x="118282" y="249049"/>
                </a:lnTo>
                <a:lnTo>
                  <a:pt x="113686" y="190802"/>
                </a:lnTo>
                <a:lnTo>
                  <a:pt x="108315" y="162335"/>
                </a:lnTo>
                <a:lnTo>
                  <a:pt x="106049" y="134922"/>
                </a:lnTo>
                <a:lnTo>
                  <a:pt x="100691" y="114357"/>
                </a:lnTo>
                <a:lnTo>
                  <a:pt x="99156" y="89347"/>
                </a:lnTo>
                <a:lnTo>
                  <a:pt x="98277" y="87503"/>
                </a:lnTo>
                <a:lnTo>
                  <a:pt x="96845" y="86275"/>
                </a:lnTo>
                <a:lnTo>
                  <a:pt x="92508" y="84303"/>
                </a:lnTo>
                <a:lnTo>
                  <a:pt x="92152" y="84987"/>
                </a:lnTo>
                <a:lnTo>
                  <a:pt x="91651" y="89997"/>
                </a:lnTo>
                <a:lnTo>
                  <a:pt x="91440" y="238011"/>
                </a:lnTo>
                <a:lnTo>
                  <a:pt x="91440" y="436460"/>
                </a:lnTo>
                <a:lnTo>
                  <a:pt x="98001" y="517873"/>
                </a:lnTo>
                <a:lnTo>
                  <a:pt x="99059" y="615535"/>
                </a:lnTo>
                <a:lnTo>
                  <a:pt x="99906" y="616096"/>
                </a:lnTo>
                <a:lnTo>
                  <a:pt x="103105" y="616719"/>
                </a:lnTo>
                <a:lnTo>
                  <a:pt x="104297" y="616038"/>
                </a:lnTo>
                <a:lnTo>
                  <a:pt x="105091" y="614738"/>
                </a:lnTo>
                <a:lnTo>
                  <a:pt x="105974" y="611035"/>
                </a:lnTo>
                <a:lnTo>
                  <a:pt x="106366" y="606567"/>
                </a:lnTo>
                <a:lnTo>
                  <a:pt x="111855" y="589870"/>
                </a:lnTo>
                <a:lnTo>
                  <a:pt x="114288" y="446370"/>
                </a:lnTo>
                <a:lnTo>
                  <a:pt x="109063" y="314126"/>
                </a:lnTo>
                <a:lnTo>
                  <a:pt x="104464" y="160870"/>
                </a:lnTo>
                <a:lnTo>
                  <a:pt x="99088" y="48879"/>
                </a:lnTo>
                <a:lnTo>
                  <a:pt x="98232" y="44438"/>
                </a:lnTo>
                <a:lnTo>
                  <a:pt x="93033" y="31228"/>
                </a:lnTo>
                <a:lnTo>
                  <a:pt x="91533" y="23347"/>
                </a:lnTo>
                <a:lnTo>
                  <a:pt x="91440" y="177351"/>
                </a:lnTo>
                <a:lnTo>
                  <a:pt x="91440" y="364445"/>
                </a:lnTo>
                <a:lnTo>
                  <a:pt x="84879" y="470594"/>
                </a:lnTo>
                <a:lnTo>
                  <a:pt x="79868" y="549064"/>
                </a:lnTo>
                <a:lnTo>
                  <a:pt x="75568" y="608329"/>
                </a:lnTo>
                <a:lnTo>
                  <a:pt x="70211" y="631705"/>
                </a:lnTo>
                <a:lnTo>
                  <a:pt x="68608" y="647420"/>
                </a:lnTo>
                <a:lnTo>
                  <a:pt x="72634" y="643570"/>
                </a:lnTo>
                <a:lnTo>
                  <a:pt x="73823" y="641559"/>
                </a:lnTo>
                <a:lnTo>
                  <a:pt x="77988" y="627733"/>
                </a:lnTo>
                <a:lnTo>
                  <a:pt x="81228" y="615117"/>
                </a:lnTo>
                <a:lnTo>
                  <a:pt x="85566" y="584065"/>
                </a:lnTo>
                <a:lnTo>
                  <a:pt x="96750" y="530348"/>
                </a:lnTo>
                <a:lnTo>
                  <a:pt x="101702" y="508900"/>
                </a:lnTo>
                <a:lnTo>
                  <a:pt x="108282" y="457316"/>
                </a:lnTo>
                <a:lnTo>
                  <a:pt x="113111" y="420626"/>
                </a:lnTo>
                <a:lnTo>
                  <a:pt x="117993" y="396690"/>
                </a:lnTo>
                <a:lnTo>
                  <a:pt x="121144" y="377167"/>
                </a:lnTo>
                <a:lnTo>
                  <a:pt x="121917" y="358211"/>
                </a:lnTo>
                <a:lnTo>
                  <a:pt x="122767" y="408205"/>
                </a:lnTo>
                <a:lnTo>
                  <a:pt x="128481" y="453024"/>
                </a:lnTo>
                <a:lnTo>
                  <a:pt x="134568" y="492936"/>
                </a:lnTo>
                <a:lnTo>
                  <a:pt x="139266" y="569919"/>
                </a:lnTo>
                <a:lnTo>
                  <a:pt x="144054" y="627326"/>
                </a:lnTo>
                <a:lnTo>
                  <a:pt x="146894" y="670045"/>
                </a:lnTo>
                <a:lnTo>
                  <a:pt x="151675" y="720443"/>
                </a:lnTo>
                <a:lnTo>
                  <a:pt x="152400" y="870252"/>
                </a:lnTo>
                <a:lnTo>
                  <a:pt x="153246" y="883771"/>
                </a:lnTo>
                <a:lnTo>
                  <a:pt x="158431" y="908504"/>
                </a:lnTo>
                <a:lnTo>
                  <a:pt x="160020" y="1060950"/>
                </a:lnTo>
                <a:lnTo>
                  <a:pt x="160020" y="1379225"/>
                </a:lnTo>
                <a:lnTo>
                  <a:pt x="153989" y="1423349"/>
                </a:lnTo>
                <a:lnTo>
                  <a:pt x="150146" y="1575762"/>
                </a:lnTo>
                <a:lnTo>
                  <a:pt x="145251" y="1640417"/>
                </a:lnTo>
                <a:lnTo>
                  <a:pt x="142662" y="1674767"/>
                </a:lnTo>
                <a:lnTo>
                  <a:pt x="137038" y="1727829"/>
                </a:lnTo>
                <a:lnTo>
                  <a:pt x="132138" y="1762850"/>
                </a:lnTo>
                <a:lnTo>
                  <a:pt x="127796" y="1807712"/>
                </a:lnTo>
                <a:lnTo>
                  <a:pt x="123685" y="1831279"/>
                </a:lnTo>
                <a:lnTo>
                  <a:pt x="119035" y="1853042"/>
                </a:lnTo>
                <a:lnTo>
                  <a:pt x="114389" y="1899846"/>
                </a:lnTo>
                <a:lnTo>
                  <a:pt x="109340" y="1932163"/>
                </a:lnTo>
                <a:lnTo>
                  <a:pt x="104948" y="1975682"/>
                </a:lnTo>
                <a:lnTo>
                  <a:pt x="99405" y="2047949"/>
                </a:lnTo>
                <a:lnTo>
                  <a:pt x="96848" y="2095925"/>
                </a:lnTo>
                <a:lnTo>
                  <a:pt x="94690" y="2115161"/>
                </a:lnTo>
                <a:lnTo>
                  <a:pt x="97718" y="2169880"/>
                </a:lnTo>
                <a:lnTo>
                  <a:pt x="92103" y="2225791"/>
                </a:lnTo>
                <a:lnTo>
                  <a:pt x="91442" y="2378899"/>
                </a:lnTo>
                <a:lnTo>
                  <a:pt x="89183" y="2432893"/>
                </a:lnTo>
                <a:lnTo>
                  <a:pt x="83848" y="2563888"/>
                </a:lnTo>
                <a:lnTo>
                  <a:pt x="77793" y="2613793"/>
                </a:lnTo>
                <a:lnTo>
                  <a:pt x="77754" y="2634037"/>
                </a:lnTo>
                <a:lnTo>
                  <a:pt x="80800" y="2664475"/>
                </a:lnTo>
                <a:lnTo>
                  <a:pt x="76213" y="2816857"/>
                </a:lnTo>
                <a:lnTo>
                  <a:pt x="76200" y="3089790"/>
                </a:lnTo>
                <a:lnTo>
                  <a:pt x="70169" y="3139589"/>
                </a:lnTo>
                <a:lnTo>
                  <a:pt x="68584" y="3285806"/>
                </a:lnTo>
                <a:lnTo>
                  <a:pt x="66323" y="3315168"/>
                </a:lnTo>
                <a:lnTo>
                  <a:pt x="59173" y="3369667"/>
                </a:lnTo>
                <a:lnTo>
                  <a:pt x="54492" y="3408999"/>
                </a:lnTo>
                <a:lnTo>
                  <a:pt x="49325" y="3492819"/>
                </a:lnTo>
                <a:lnTo>
                  <a:pt x="44892" y="3637374"/>
                </a:lnTo>
                <a:lnTo>
                  <a:pt x="39693" y="3679974"/>
                </a:lnTo>
                <a:lnTo>
                  <a:pt x="38106" y="3829260"/>
                </a:lnTo>
                <a:lnTo>
                  <a:pt x="35842" y="3978119"/>
                </a:lnTo>
                <a:lnTo>
                  <a:pt x="31186" y="4023264"/>
                </a:lnTo>
                <a:lnTo>
                  <a:pt x="31389" y="4076755"/>
                </a:lnTo>
                <a:lnTo>
                  <a:pt x="37049" y="4121254"/>
                </a:lnTo>
                <a:lnTo>
                  <a:pt x="38100" y="4274923"/>
                </a:lnTo>
                <a:lnTo>
                  <a:pt x="38947" y="4357791"/>
                </a:lnTo>
                <a:lnTo>
                  <a:pt x="44131" y="4383086"/>
                </a:lnTo>
                <a:lnTo>
                  <a:pt x="46505" y="4441673"/>
                </a:lnTo>
                <a:lnTo>
                  <a:pt x="51739" y="4466918"/>
                </a:lnTo>
                <a:lnTo>
                  <a:pt x="54168" y="4533984"/>
                </a:lnTo>
                <a:lnTo>
                  <a:pt x="59368" y="4556273"/>
                </a:lnTo>
                <a:lnTo>
                  <a:pt x="61099" y="4566702"/>
                </a:lnTo>
                <a:lnTo>
                  <a:pt x="65987" y="4582093"/>
                </a:lnTo>
                <a:lnTo>
                  <a:pt x="69199" y="4607395"/>
                </a:lnTo>
                <a:lnTo>
                  <a:pt x="74596" y="4620961"/>
                </a:lnTo>
                <a:lnTo>
                  <a:pt x="79156" y="4630730"/>
                </a:lnTo>
                <a:lnTo>
                  <a:pt x="81747" y="4638458"/>
                </a:lnTo>
                <a:lnTo>
                  <a:pt x="83206" y="4649827"/>
                </a:lnTo>
                <a:lnTo>
                  <a:pt x="83820" y="4791603"/>
                </a:lnTo>
                <a:lnTo>
                  <a:pt x="84667" y="4792061"/>
                </a:lnTo>
                <a:lnTo>
                  <a:pt x="87865" y="4792570"/>
                </a:lnTo>
                <a:lnTo>
                  <a:pt x="89057" y="4793552"/>
                </a:lnTo>
                <a:lnTo>
                  <a:pt x="89851" y="4795054"/>
                </a:lnTo>
                <a:lnTo>
                  <a:pt x="91440" y="4800597"/>
                </a:lnTo>
                <a:lnTo>
                  <a:pt x="91440" y="4793291"/>
                </a:lnTo>
                <a:lnTo>
                  <a:pt x="87395" y="4789025"/>
                </a:lnTo>
                <a:lnTo>
                  <a:pt x="86203" y="4786955"/>
                </a:lnTo>
                <a:lnTo>
                  <a:pt x="84879" y="4782398"/>
                </a:lnTo>
                <a:lnTo>
                  <a:pt x="81562" y="4693871"/>
                </a:lnTo>
                <a:lnTo>
                  <a:pt x="78583" y="4682890"/>
                </a:lnTo>
                <a:lnTo>
                  <a:pt x="74082" y="4638789"/>
                </a:lnTo>
                <a:lnTo>
                  <a:pt x="70210" y="4617187"/>
                </a:lnTo>
                <a:lnTo>
                  <a:pt x="66335" y="4526272"/>
                </a:lnTo>
                <a:lnTo>
                  <a:pt x="62553" y="4501158"/>
                </a:lnTo>
                <a:lnTo>
                  <a:pt x="60960" y="4349417"/>
                </a:lnTo>
                <a:lnTo>
                  <a:pt x="60114" y="4317943"/>
                </a:lnTo>
                <a:lnTo>
                  <a:pt x="54399" y="4282095"/>
                </a:lnTo>
                <a:lnTo>
                  <a:pt x="51083" y="4137644"/>
                </a:lnTo>
                <a:lnTo>
                  <a:pt x="46779" y="4111219"/>
                </a:lnTo>
                <a:lnTo>
                  <a:pt x="45720" y="3964904"/>
                </a:lnTo>
                <a:lnTo>
                  <a:pt x="44874" y="3862503"/>
                </a:lnTo>
                <a:lnTo>
                  <a:pt x="39159" y="3818678"/>
                </a:lnTo>
                <a:lnTo>
                  <a:pt x="38102" y="3667542"/>
                </a:lnTo>
                <a:lnTo>
                  <a:pt x="40358" y="3596624"/>
                </a:lnTo>
                <a:lnTo>
                  <a:pt x="42490" y="3576311"/>
                </a:lnTo>
                <a:lnTo>
                  <a:pt x="39444" y="3516203"/>
                </a:lnTo>
                <a:lnTo>
                  <a:pt x="45058" y="3456074"/>
                </a:lnTo>
                <a:lnTo>
                  <a:pt x="44872" y="3302001"/>
                </a:lnTo>
                <a:lnTo>
                  <a:pt x="39159" y="3247152"/>
                </a:lnTo>
                <a:lnTo>
                  <a:pt x="38108" y="3103772"/>
                </a:lnTo>
                <a:lnTo>
                  <a:pt x="32070" y="3042621"/>
                </a:lnTo>
                <a:lnTo>
                  <a:pt x="26749" y="2996135"/>
                </a:lnTo>
                <a:lnTo>
                  <a:pt x="22241" y="2915996"/>
                </a:lnTo>
                <a:lnTo>
                  <a:pt x="16874" y="2873254"/>
                </a:lnTo>
                <a:lnTo>
                  <a:pt x="15246" y="2723088"/>
                </a:lnTo>
                <a:lnTo>
                  <a:pt x="14122" y="2573911"/>
                </a:lnTo>
                <a:lnTo>
                  <a:pt x="12651" y="2539227"/>
                </a:lnTo>
                <a:lnTo>
                  <a:pt x="7817" y="2448486"/>
                </a:lnTo>
                <a:lnTo>
                  <a:pt x="7621" y="2287376"/>
                </a:lnTo>
                <a:lnTo>
                  <a:pt x="13652" y="2230915"/>
                </a:lnTo>
                <a:lnTo>
                  <a:pt x="15228" y="2080243"/>
                </a:lnTo>
                <a:lnTo>
                  <a:pt x="15240" y="1915157"/>
                </a:lnTo>
                <a:lnTo>
                  <a:pt x="21271" y="1857688"/>
                </a:lnTo>
                <a:lnTo>
                  <a:pt x="26592" y="1812208"/>
                </a:lnTo>
                <a:lnTo>
                  <a:pt x="32586" y="1720377"/>
                </a:lnTo>
                <a:lnTo>
                  <a:pt x="38005" y="1606438"/>
                </a:lnTo>
                <a:lnTo>
                  <a:pt x="38100" y="1358867"/>
                </a:lnTo>
                <a:lnTo>
                  <a:pt x="34327" y="1301424"/>
                </a:lnTo>
                <a:lnTo>
                  <a:pt x="38071" y="1150605"/>
                </a:lnTo>
                <a:lnTo>
                  <a:pt x="38100" y="947417"/>
                </a:lnTo>
                <a:lnTo>
                  <a:pt x="44131" y="889948"/>
                </a:lnTo>
                <a:lnTo>
                  <a:pt x="49757" y="744341"/>
                </a:lnTo>
                <a:lnTo>
                  <a:pt x="53338" y="590343"/>
                </a:lnTo>
                <a:lnTo>
                  <a:pt x="53340" y="342925"/>
                </a:lnTo>
                <a:lnTo>
                  <a:pt x="58577" y="313269"/>
                </a:lnTo>
                <a:lnTo>
                  <a:pt x="60960" y="160547"/>
                </a:lnTo>
                <a:lnTo>
                  <a:pt x="60960" y="157830"/>
                </a:lnTo>
                <a:lnTo>
                  <a:pt x="61807" y="155173"/>
                </a:lnTo>
                <a:lnTo>
                  <a:pt x="66197" y="147387"/>
                </a:lnTo>
                <a:lnTo>
                  <a:pt x="68266" y="138672"/>
                </a:lnTo>
                <a:lnTo>
                  <a:pt x="68580" y="129537"/>
                </a:lnTo>
                <a:lnTo>
                  <a:pt x="68580" y="901375"/>
                </a:lnTo>
                <a:lnTo>
                  <a:pt x="62549" y="958486"/>
                </a:lnTo>
                <a:lnTo>
                  <a:pt x="61869" y="1048247"/>
                </a:lnTo>
                <a:lnTo>
                  <a:pt x="67529" y="1103761"/>
                </a:lnTo>
                <a:lnTo>
                  <a:pt x="68577" y="1256814"/>
                </a:lnTo>
                <a:lnTo>
                  <a:pt x="66322" y="1318215"/>
                </a:lnTo>
                <a:lnTo>
                  <a:pt x="61666" y="1374288"/>
                </a:lnTo>
                <a:lnTo>
                  <a:pt x="56942" y="1464425"/>
                </a:lnTo>
                <a:lnTo>
                  <a:pt x="53359" y="1617857"/>
                </a:lnTo>
                <a:lnTo>
                  <a:pt x="53340" y="1788187"/>
                </a:lnTo>
                <a:lnTo>
                  <a:pt x="47309" y="1851661"/>
                </a:lnTo>
                <a:lnTo>
                  <a:pt x="41989" y="1902458"/>
                </a:lnTo>
                <a:lnTo>
                  <a:pt x="35994" y="2010088"/>
                </a:lnTo>
                <a:lnTo>
                  <a:pt x="30523" y="2164065"/>
                </a:lnTo>
                <a:lnTo>
                  <a:pt x="30480" y="2311044"/>
                </a:lnTo>
                <a:lnTo>
                  <a:pt x="24449" y="2364408"/>
                </a:lnTo>
                <a:lnTo>
                  <a:pt x="20615" y="2513165"/>
                </a:lnTo>
                <a:lnTo>
                  <a:pt x="15302" y="2659517"/>
                </a:lnTo>
                <a:lnTo>
                  <a:pt x="10005" y="2780544"/>
                </a:lnTo>
                <a:lnTo>
                  <a:pt x="5502" y="2869218"/>
                </a:lnTo>
                <a:lnTo>
                  <a:pt x="483" y="2941677"/>
                </a:lnTo>
                <a:lnTo>
                  <a:pt x="0" y="3243586"/>
                </a:lnTo>
                <a:lnTo>
                  <a:pt x="6031" y="3304820"/>
                </a:lnTo>
                <a:lnTo>
                  <a:pt x="11657" y="3453979"/>
                </a:lnTo>
                <a:lnTo>
                  <a:pt x="16068" y="3593886"/>
                </a:lnTo>
                <a:lnTo>
                  <a:pt x="21268" y="3634695"/>
                </a:lnTo>
                <a:lnTo>
                  <a:pt x="22855" y="3783891"/>
                </a:lnTo>
                <a:lnTo>
                  <a:pt x="25117" y="3825097"/>
                </a:lnTo>
                <a:lnTo>
                  <a:pt x="29774" y="3876018"/>
                </a:lnTo>
                <a:lnTo>
                  <a:pt x="30478" y="4028437"/>
                </a:lnTo>
                <a:lnTo>
                  <a:pt x="31327" y="4084160"/>
                </a:lnTo>
                <a:lnTo>
                  <a:pt x="37041" y="4132891"/>
                </a:lnTo>
                <a:lnTo>
                  <a:pt x="40317" y="4204462"/>
                </a:lnTo>
                <a:lnTo>
                  <a:pt x="44119" y="4230829"/>
                </a:lnTo>
                <a:lnTo>
                  <a:pt x="49672" y="4293758"/>
                </a:lnTo>
                <a:lnTo>
                  <a:pt x="53336" y="4447874"/>
                </a:lnTo>
                <a:lnTo>
                  <a:pt x="54187" y="4576955"/>
                </a:lnTo>
                <a:lnTo>
                  <a:pt x="59901" y="4621412"/>
                </a:lnTo>
                <a:lnTo>
                  <a:pt x="60959" y="4758449"/>
                </a:lnTo>
                <a:lnTo>
                  <a:pt x="58702" y="4769447"/>
                </a:lnTo>
                <a:lnTo>
                  <a:pt x="55723" y="4779979"/>
                </a:lnTo>
                <a:lnTo>
                  <a:pt x="53381" y="4828814"/>
                </a:lnTo>
                <a:lnTo>
                  <a:pt x="53341" y="4863744"/>
                </a:lnTo>
                <a:lnTo>
                  <a:pt x="52494" y="4866402"/>
                </a:lnTo>
                <a:lnTo>
                  <a:pt x="49295" y="4871612"/>
                </a:lnTo>
                <a:lnTo>
                  <a:pt x="47309" y="4879008"/>
                </a:lnTo>
                <a:lnTo>
                  <a:pt x="45813" y="4901881"/>
                </a:lnTo>
                <a:lnTo>
                  <a:pt x="44936" y="4903680"/>
                </a:lnTo>
                <a:lnTo>
                  <a:pt x="43504" y="4904879"/>
                </a:lnTo>
                <a:lnTo>
                  <a:pt x="41702" y="4905678"/>
                </a:lnTo>
                <a:lnTo>
                  <a:pt x="40502" y="4907058"/>
                </a:lnTo>
                <a:lnTo>
                  <a:pt x="39701" y="4908824"/>
                </a:lnTo>
                <a:lnTo>
                  <a:pt x="38812" y="4913045"/>
                </a:lnTo>
                <a:lnTo>
                  <a:pt x="38100" y="4945054"/>
                </a:lnTo>
                <a:lnTo>
                  <a:pt x="32863" y="4945313"/>
                </a:lnTo>
                <a:lnTo>
                  <a:pt x="30480" y="4945377"/>
                </a:lnTo>
                <a:lnTo>
                  <a:pt x="30480" y="4888410"/>
                </a:lnTo>
                <a:lnTo>
                  <a:pt x="31327" y="4886232"/>
                </a:lnTo>
                <a:lnTo>
                  <a:pt x="35717" y="4879123"/>
                </a:lnTo>
                <a:lnTo>
                  <a:pt x="37041" y="4874162"/>
                </a:lnTo>
                <a:lnTo>
                  <a:pt x="37786" y="4866609"/>
                </a:lnTo>
                <a:lnTo>
                  <a:pt x="37044" y="4864079"/>
                </a:lnTo>
                <a:lnTo>
                  <a:pt x="32801" y="4856472"/>
                </a:lnTo>
                <a:lnTo>
                  <a:pt x="31512" y="4851394"/>
                </a:lnTo>
                <a:lnTo>
                  <a:pt x="30480" y="4800597"/>
                </a:lnTo>
                <a:lnTo>
                  <a:pt x="19129" y="4789246"/>
                </a:lnTo>
                <a:lnTo>
                  <a:pt x="17833" y="4787102"/>
                </a:lnTo>
                <a:lnTo>
                  <a:pt x="16392" y="4782464"/>
                </a:lnTo>
                <a:lnTo>
                  <a:pt x="15162" y="4780888"/>
                </a:lnTo>
                <a:lnTo>
                  <a:pt x="13494" y="4779837"/>
                </a:lnTo>
                <a:lnTo>
                  <a:pt x="11536" y="4779138"/>
                </a:lnTo>
                <a:lnTo>
                  <a:pt x="7103" y="4776102"/>
                </a:lnTo>
                <a:lnTo>
                  <a:pt x="0" y="477011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296"/>
          <p:cNvSpPr/>
          <p:nvPr/>
        </p:nvSpPr>
        <p:spPr>
          <a:xfrm>
            <a:off x="-937260" y="5585469"/>
            <a:ext cx="396241" cy="190493"/>
          </a:xfrm>
          <a:custGeom>
            <a:avLst/>
            <a:gdLst/>
            <a:ahLst/>
            <a:cxnLst/>
            <a:rect l="0" t="0" r="0" b="0"/>
            <a:pathLst>
              <a:path w="396241" h="190493">
                <a:moveTo>
                  <a:pt x="38100" y="60952"/>
                </a:moveTo>
                <a:lnTo>
                  <a:pt x="30009" y="64997"/>
                </a:lnTo>
                <a:lnTo>
                  <a:pt x="27626" y="65342"/>
                </a:lnTo>
                <a:lnTo>
                  <a:pt x="26038" y="64725"/>
                </a:lnTo>
                <a:lnTo>
                  <a:pt x="24978" y="63468"/>
                </a:lnTo>
                <a:lnTo>
                  <a:pt x="23425" y="62629"/>
                </a:lnTo>
                <a:lnTo>
                  <a:pt x="19442" y="61697"/>
                </a:lnTo>
                <a:lnTo>
                  <a:pt x="14850" y="59025"/>
                </a:lnTo>
                <a:lnTo>
                  <a:pt x="8043" y="53665"/>
                </a:lnTo>
                <a:lnTo>
                  <a:pt x="1096" y="53361"/>
                </a:lnTo>
                <a:lnTo>
                  <a:pt x="731" y="52505"/>
                </a:lnTo>
                <a:lnTo>
                  <a:pt x="96" y="46774"/>
                </a:lnTo>
                <a:lnTo>
                  <a:pt x="0" y="45712"/>
                </a:lnTo>
                <a:lnTo>
                  <a:pt x="25504" y="45712"/>
                </a:lnTo>
                <a:lnTo>
                  <a:pt x="28010" y="46559"/>
                </a:lnTo>
                <a:lnTo>
                  <a:pt x="33051" y="49757"/>
                </a:lnTo>
                <a:lnTo>
                  <a:pt x="40371" y="51744"/>
                </a:lnTo>
                <a:lnTo>
                  <a:pt x="51755" y="52861"/>
                </a:lnTo>
                <a:lnTo>
                  <a:pt x="62748" y="53193"/>
                </a:lnTo>
                <a:lnTo>
                  <a:pt x="77588" y="53304"/>
                </a:lnTo>
                <a:lnTo>
                  <a:pt x="85566" y="55577"/>
                </a:lnTo>
                <a:lnTo>
                  <a:pt x="93909" y="58563"/>
                </a:lnTo>
                <a:lnTo>
                  <a:pt x="106164" y="60481"/>
                </a:lnTo>
                <a:lnTo>
                  <a:pt x="116405" y="60812"/>
                </a:lnTo>
                <a:lnTo>
                  <a:pt x="165517" y="60951"/>
                </a:lnTo>
                <a:lnTo>
                  <a:pt x="169612" y="61798"/>
                </a:lnTo>
                <a:lnTo>
                  <a:pt x="180965" y="67512"/>
                </a:lnTo>
                <a:lnTo>
                  <a:pt x="184287" y="68101"/>
                </a:lnTo>
                <a:lnTo>
                  <a:pt x="195765" y="68510"/>
                </a:lnTo>
                <a:lnTo>
                  <a:pt x="213329" y="68572"/>
                </a:lnTo>
                <a:lnTo>
                  <a:pt x="213357" y="57966"/>
                </a:lnTo>
                <a:lnTo>
                  <a:pt x="212511" y="56422"/>
                </a:lnTo>
                <a:lnTo>
                  <a:pt x="211101" y="55391"/>
                </a:lnTo>
                <a:lnTo>
                  <a:pt x="209314" y="54705"/>
                </a:lnTo>
                <a:lnTo>
                  <a:pt x="202754" y="49694"/>
                </a:lnTo>
                <a:lnTo>
                  <a:pt x="197922" y="45224"/>
                </a:lnTo>
                <a:lnTo>
                  <a:pt x="195448" y="42846"/>
                </a:lnTo>
                <a:lnTo>
                  <a:pt x="192952" y="41262"/>
                </a:lnTo>
                <a:lnTo>
                  <a:pt x="185394" y="38184"/>
                </a:lnTo>
                <a:lnTo>
                  <a:pt x="176946" y="32287"/>
                </a:lnTo>
                <a:lnTo>
                  <a:pt x="168671" y="27610"/>
                </a:lnTo>
                <a:lnTo>
                  <a:pt x="161607" y="24966"/>
                </a:lnTo>
                <a:lnTo>
                  <a:pt x="158538" y="24262"/>
                </a:lnTo>
                <a:lnTo>
                  <a:pt x="152870" y="21220"/>
                </a:lnTo>
                <a:lnTo>
                  <a:pt x="147529" y="17046"/>
                </a:lnTo>
                <a:lnTo>
                  <a:pt x="142333" y="12370"/>
                </a:lnTo>
                <a:lnTo>
                  <a:pt x="139762" y="10784"/>
                </a:lnTo>
                <a:lnTo>
                  <a:pt x="134648" y="9022"/>
                </a:lnTo>
                <a:lnTo>
                  <a:pt x="124465" y="7891"/>
                </a:lnTo>
                <a:lnTo>
                  <a:pt x="112240" y="7617"/>
                </a:lnTo>
                <a:lnTo>
                  <a:pt x="107778" y="7612"/>
                </a:lnTo>
                <a:lnTo>
                  <a:pt x="107412" y="6766"/>
                </a:lnTo>
                <a:lnTo>
                  <a:pt x="106776" y="1051"/>
                </a:lnTo>
                <a:lnTo>
                  <a:pt x="106681" y="0"/>
                </a:lnTo>
                <a:lnTo>
                  <a:pt x="106680" y="4039"/>
                </a:lnTo>
                <a:lnTo>
                  <a:pt x="107527" y="6077"/>
                </a:lnTo>
                <a:lnTo>
                  <a:pt x="110725" y="10598"/>
                </a:lnTo>
                <a:lnTo>
                  <a:pt x="114969" y="15431"/>
                </a:lnTo>
                <a:lnTo>
                  <a:pt x="117286" y="17904"/>
                </a:lnTo>
                <a:lnTo>
                  <a:pt x="124376" y="22910"/>
                </a:lnTo>
                <a:lnTo>
                  <a:pt x="133172" y="27959"/>
                </a:lnTo>
                <a:lnTo>
                  <a:pt x="142725" y="33024"/>
                </a:lnTo>
                <a:lnTo>
                  <a:pt x="147643" y="36406"/>
                </a:lnTo>
                <a:lnTo>
                  <a:pt x="152616" y="40355"/>
                </a:lnTo>
                <a:lnTo>
                  <a:pt x="157624" y="44681"/>
                </a:lnTo>
                <a:lnTo>
                  <a:pt x="163502" y="48411"/>
                </a:lnTo>
                <a:lnTo>
                  <a:pt x="169962" y="51745"/>
                </a:lnTo>
                <a:lnTo>
                  <a:pt x="176808" y="54814"/>
                </a:lnTo>
                <a:lnTo>
                  <a:pt x="183912" y="58553"/>
                </a:lnTo>
                <a:lnTo>
                  <a:pt x="191188" y="62739"/>
                </a:lnTo>
                <a:lnTo>
                  <a:pt x="198578" y="67224"/>
                </a:lnTo>
                <a:lnTo>
                  <a:pt x="213564" y="76722"/>
                </a:lnTo>
                <a:lnTo>
                  <a:pt x="221116" y="81625"/>
                </a:lnTo>
                <a:lnTo>
                  <a:pt x="227844" y="86587"/>
                </a:lnTo>
                <a:lnTo>
                  <a:pt x="234023" y="91589"/>
                </a:lnTo>
                <a:lnTo>
                  <a:pt x="239835" y="96617"/>
                </a:lnTo>
                <a:lnTo>
                  <a:pt x="246250" y="101662"/>
                </a:lnTo>
                <a:lnTo>
                  <a:pt x="253067" y="106718"/>
                </a:lnTo>
                <a:lnTo>
                  <a:pt x="260151" y="111783"/>
                </a:lnTo>
                <a:lnTo>
                  <a:pt x="266567" y="116006"/>
                </a:lnTo>
                <a:lnTo>
                  <a:pt x="272538" y="119668"/>
                </a:lnTo>
                <a:lnTo>
                  <a:pt x="278212" y="122956"/>
                </a:lnTo>
                <a:lnTo>
                  <a:pt x="283688" y="126841"/>
                </a:lnTo>
                <a:lnTo>
                  <a:pt x="289032" y="131125"/>
                </a:lnTo>
                <a:lnTo>
                  <a:pt x="294288" y="135674"/>
                </a:lnTo>
                <a:lnTo>
                  <a:pt x="299485" y="139553"/>
                </a:lnTo>
                <a:lnTo>
                  <a:pt x="304644" y="142986"/>
                </a:lnTo>
                <a:lnTo>
                  <a:pt x="309776" y="146121"/>
                </a:lnTo>
                <a:lnTo>
                  <a:pt x="317736" y="151863"/>
                </a:lnTo>
                <a:lnTo>
                  <a:pt x="324942" y="157237"/>
                </a:lnTo>
                <a:lnTo>
                  <a:pt x="333790" y="162448"/>
                </a:lnTo>
                <a:lnTo>
                  <a:pt x="341109" y="167586"/>
                </a:lnTo>
                <a:lnTo>
                  <a:pt x="344246" y="170141"/>
                </a:lnTo>
                <a:lnTo>
                  <a:pt x="349989" y="172980"/>
                </a:lnTo>
                <a:lnTo>
                  <a:pt x="352706" y="173738"/>
                </a:lnTo>
                <a:lnTo>
                  <a:pt x="354517" y="175089"/>
                </a:lnTo>
                <a:lnTo>
                  <a:pt x="355725" y="176837"/>
                </a:lnTo>
                <a:lnTo>
                  <a:pt x="356530" y="178849"/>
                </a:lnTo>
                <a:lnTo>
                  <a:pt x="357913" y="180190"/>
                </a:lnTo>
                <a:lnTo>
                  <a:pt x="359682" y="181084"/>
                </a:lnTo>
                <a:lnTo>
                  <a:pt x="365757" y="182871"/>
                </a:lnTo>
                <a:lnTo>
                  <a:pt x="365759" y="182872"/>
                </a:lnTo>
                <a:lnTo>
                  <a:pt x="372321" y="182872"/>
                </a:lnTo>
                <a:lnTo>
                  <a:pt x="377111" y="178827"/>
                </a:lnTo>
                <a:lnTo>
                  <a:pt x="379254" y="178482"/>
                </a:lnTo>
                <a:lnTo>
                  <a:pt x="381530" y="179099"/>
                </a:lnTo>
                <a:lnTo>
                  <a:pt x="387219" y="182127"/>
                </a:lnTo>
                <a:lnTo>
                  <a:pt x="390255" y="184799"/>
                </a:lnTo>
                <a:lnTo>
                  <a:pt x="396240" y="19049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Annotation297"/>
          <p:cNvSpPr/>
          <p:nvPr/>
        </p:nvSpPr>
        <p:spPr>
          <a:xfrm>
            <a:off x="1890921" y="3970382"/>
            <a:ext cx="463659" cy="807358"/>
          </a:xfrm>
          <a:custGeom>
            <a:avLst/>
            <a:gdLst/>
            <a:ahLst/>
            <a:cxnLst/>
            <a:rect l="0" t="0" r="0" b="0"/>
            <a:pathLst>
              <a:path w="463659" h="807358">
                <a:moveTo>
                  <a:pt x="318879" y="121558"/>
                </a:moveTo>
                <a:lnTo>
                  <a:pt x="318879" y="61780"/>
                </a:lnTo>
                <a:lnTo>
                  <a:pt x="311573" y="53323"/>
                </a:lnTo>
                <a:lnTo>
                  <a:pt x="307306" y="53080"/>
                </a:lnTo>
                <a:lnTo>
                  <a:pt x="305237" y="52200"/>
                </a:lnTo>
                <a:lnTo>
                  <a:pt x="297400" y="46426"/>
                </a:lnTo>
                <a:lnTo>
                  <a:pt x="294375" y="45833"/>
                </a:lnTo>
                <a:lnTo>
                  <a:pt x="292383" y="45674"/>
                </a:lnTo>
                <a:lnTo>
                  <a:pt x="291055" y="44722"/>
                </a:lnTo>
                <a:lnTo>
                  <a:pt x="290170" y="43241"/>
                </a:lnTo>
                <a:lnTo>
                  <a:pt x="289579" y="41407"/>
                </a:lnTo>
                <a:lnTo>
                  <a:pt x="288339" y="40184"/>
                </a:lnTo>
                <a:lnTo>
                  <a:pt x="286666" y="39369"/>
                </a:lnTo>
                <a:lnTo>
                  <a:pt x="282548" y="38462"/>
                </a:lnTo>
                <a:lnTo>
                  <a:pt x="270518" y="37833"/>
                </a:lnTo>
                <a:lnTo>
                  <a:pt x="268858" y="36955"/>
                </a:lnTo>
                <a:lnTo>
                  <a:pt x="267752" y="35522"/>
                </a:lnTo>
                <a:lnTo>
                  <a:pt x="267014" y="33721"/>
                </a:lnTo>
                <a:lnTo>
                  <a:pt x="265675" y="32520"/>
                </a:lnTo>
                <a:lnTo>
                  <a:pt x="263936" y="31719"/>
                </a:lnTo>
                <a:lnTo>
                  <a:pt x="259747" y="30830"/>
                </a:lnTo>
                <a:lnTo>
                  <a:pt x="247665" y="30212"/>
                </a:lnTo>
                <a:lnTo>
                  <a:pt x="245156" y="29334"/>
                </a:lnTo>
                <a:lnTo>
                  <a:pt x="237580" y="24900"/>
                </a:lnTo>
                <a:lnTo>
                  <a:pt x="232511" y="23565"/>
                </a:lnTo>
                <a:lnTo>
                  <a:pt x="219818" y="22639"/>
                </a:lnTo>
                <a:lnTo>
                  <a:pt x="207119" y="22517"/>
                </a:lnTo>
                <a:lnTo>
                  <a:pt x="163939" y="22498"/>
                </a:lnTo>
                <a:lnTo>
                  <a:pt x="152274" y="26543"/>
                </a:lnTo>
                <a:lnTo>
                  <a:pt x="142138" y="29059"/>
                </a:lnTo>
                <a:lnTo>
                  <a:pt x="130281" y="30755"/>
                </a:lnTo>
                <a:lnTo>
                  <a:pt x="118124" y="35293"/>
                </a:lnTo>
                <a:lnTo>
                  <a:pt x="111686" y="36651"/>
                </a:lnTo>
                <a:lnTo>
                  <a:pt x="106001" y="39513"/>
                </a:lnTo>
                <a:lnTo>
                  <a:pt x="103301" y="41461"/>
                </a:lnTo>
                <a:lnTo>
                  <a:pt x="98042" y="43626"/>
                </a:lnTo>
                <a:lnTo>
                  <a:pt x="95454" y="44204"/>
                </a:lnTo>
                <a:lnTo>
                  <a:pt x="90321" y="47103"/>
                </a:lnTo>
                <a:lnTo>
                  <a:pt x="77585" y="57441"/>
                </a:lnTo>
                <a:lnTo>
                  <a:pt x="72501" y="59195"/>
                </a:lnTo>
                <a:lnTo>
                  <a:pt x="70807" y="61356"/>
                </a:lnTo>
                <a:lnTo>
                  <a:pt x="69678" y="64490"/>
                </a:lnTo>
                <a:lnTo>
                  <a:pt x="68925" y="68273"/>
                </a:lnTo>
                <a:lnTo>
                  <a:pt x="65831" y="74733"/>
                </a:lnTo>
                <a:lnTo>
                  <a:pt x="55357" y="88393"/>
                </a:lnTo>
                <a:lnTo>
                  <a:pt x="52274" y="96115"/>
                </a:lnTo>
                <a:lnTo>
                  <a:pt x="41697" y="112898"/>
                </a:lnTo>
                <a:lnTo>
                  <a:pt x="39053" y="122224"/>
                </a:lnTo>
                <a:lnTo>
                  <a:pt x="38348" y="127083"/>
                </a:lnTo>
                <a:lnTo>
                  <a:pt x="35307" y="134738"/>
                </a:lnTo>
                <a:lnTo>
                  <a:pt x="26457" y="150596"/>
                </a:lnTo>
                <a:lnTo>
                  <a:pt x="23813" y="160146"/>
                </a:lnTo>
                <a:lnTo>
                  <a:pt x="21792" y="170035"/>
                </a:lnTo>
                <a:lnTo>
                  <a:pt x="16741" y="185969"/>
                </a:lnTo>
                <a:lnTo>
                  <a:pt x="14021" y="205554"/>
                </a:lnTo>
                <a:lnTo>
                  <a:pt x="8203" y="227771"/>
                </a:lnTo>
                <a:lnTo>
                  <a:pt x="4718" y="245597"/>
                </a:lnTo>
                <a:lnTo>
                  <a:pt x="581" y="264708"/>
                </a:lnTo>
                <a:lnTo>
                  <a:pt x="0" y="270332"/>
                </a:lnTo>
                <a:lnTo>
                  <a:pt x="1613" y="283353"/>
                </a:lnTo>
                <a:lnTo>
                  <a:pt x="5023" y="304964"/>
                </a:lnTo>
                <a:lnTo>
                  <a:pt x="6033" y="325197"/>
                </a:lnTo>
                <a:lnTo>
                  <a:pt x="6375" y="347203"/>
                </a:lnTo>
                <a:lnTo>
                  <a:pt x="6434" y="366780"/>
                </a:lnTo>
                <a:lnTo>
                  <a:pt x="8706" y="378995"/>
                </a:lnTo>
                <a:lnTo>
                  <a:pt x="11690" y="390914"/>
                </a:lnTo>
                <a:lnTo>
                  <a:pt x="13371" y="411905"/>
                </a:lnTo>
                <a:lnTo>
                  <a:pt x="13869" y="433364"/>
                </a:lnTo>
                <a:lnTo>
                  <a:pt x="14864" y="451671"/>
                </a:lnTo>
                <a:lnTo>
                  <a:pt x="19297" y="471958"/>
                </a:lnTo>
                <a:lnTo>
                  <a:pt x="21224" y="496671"/>
                </a:lnTo>
                <a:lnTo>
                  <a:pt x="21559" y="518311"/>
                </a:lnTo>
                <a:lnTo>
                  <a:pt x="21671" y="544335"/>
                </a:lnTo>
                <a:lnTo>
                  <a:pt x="25736" y="564607"/>
                </a:lnTo>
                <a:lnTo>
                  <a:pt x="28611" y="588977"/>
                </a:lnTo>
                <a:lnTo>
                  <a:pt x="29956" y="609161"/>
                </a:lnTo>
                <a:lnTo>
                  <a:pt x="35308" y="633839"/>
                </a:lnTo>
                <a:lnTo>
                  <a:pt x="36617" y="658877"/>
                </a:lnTo>
                <a:lnTo>
                  <a:pt x="36844" y="674934"/>
                </a:lnTo>
                <a:lnTo>
                  <a:pt x="39154" y="685285"/>
                </a:lnTo>
                <a:lnTo>
                  <a:pt x="42157" y="695530"/>
                </a:lnTo>
                <a:lnTo>
                  <a:pt x="44694" y="709971"/>
                </a:lnTo>
                <a:lnTo>
                  <a:pt x="50449" y="722865"/>
                </a:lnTo>
                <a:lnTo>
                  <a:pt x="52257" y="729166"/>
                </a:lnTo>
                <a:lnTo>
                  <a:pt x="58034" y="741386"/>
                </a:lnTo>
                <a:lnTo>
                  <a:pt x="64262" y="750746"/>
                </a:lnTo>
                <a:lnTo>
                  <a:pt x="67330" y="758881"/>
                </a:lnTo>
                <a:lnTo>
                  <a:pt x="72379" y="766654"/>
                </a:lnTo>
                <a:lnTo>
                  <a:pt x="73857" y="771770"/>
                </a:lnTo>
                <a:lnTo>
                  <a:pt x="75944" y="774319"/>
                </a:lnTo>
                <a:lnTo>
                  <a:pt x="89203" y="784494"/>
                </a:lnTo>
                <a:lnTo>
                  <a:pt x="102837" y="796351"/>
                </a:lnTo>
                <a:lnTo>
                  <a:pt x="115369" y="801327"/>
                </a:lnTo>
                <a:lnTo>
                  <a:pt x="123443" y="804677"/>
                </a:lnTo>
                <a:lnTo>
                  <a:pt x="129854" y="806167"/>
                </a:lnTo>
                <a:lnTo>
                  <a:pt x="142269" y="807005"/>
                </a:lnTo>
                <a:lnTo>
                  <a:pt x="156397" y="807288"/>
                </a:lnTo>
                <a:lnTo>
                  <a:pt x="205644" y="807357"/>
                </a:lnTo>
                <a:lnTo>
                  <a:pt x="213801" y="805100"/>
                </a:lnTo>
                <a:lnTo>
                  <a:pt x="225656" y="801327"/>
                </a:lnTo>
                <a:lnTo>
                  <a:pt x="232573" y="799598"/>
                </a:lnTo>
                <a:lnTo>
                  <a:pt x="245141" y="794710"/>
                </a:lnTo>
                <a:lnTo>
                  <a:pt x="255450" y="792039"/>
                </a:lnTo>
                <a:lnTo>
                  <a:pt x="268006" y="787109"/>
                </a:lnTo>
                <a:lnTo>
                  <a:pt x="278311" y="784425"/>
                </a:lnTo>
                <a:lnTo>
                  <a:pt x="291713" y="778644"/>
                </a:lnTo>
                <a:lnTo>
                  <a:pt x="305562" y="771569"/>
                </a:lnTo>
                <a:lnTo>
                  <a:pt x="316250" y="764110"/>
                </a:lnTo>
                <a:lnTo>
                  <a:pt x="329765" y="756538"/>
                </a:lnTo>
                <a:lnTo>
                  <a:pt x="339522" y="751469"/>
                </a:lnTo>
                <a:lnTo>
                  <a:pt x="347245" y="744136"/>
                </a:lnTo>
                <a:lnTo>
                  <a:pt x="350490" y="739810"/>
                </a:lnTo>
                <a:lnTo>
                  <a:pt x="358610" y="732745"/>
                </a:lnTo>
                <a:lnTo>
                  <a:pt x="363147" y="729676"/>
                </a:lnTo>
                <a:lnTo>
                  <a:pt x="370445" y="721750"/>
                </a:lnTo>
                <a:lnTo>
                  <a:pt x="373576" y="717267"/>
                </a:lnTo>
                <a:lnTo>
                  <a:pt x="381571" y="710026"/>
                </a:lnTo>
                <a:lnTo>
                  <a:pt x="386074" y="706910"/>
                </a:lnTo>
                <a:lnTo>
                  <a:pt x="393334" y="698932"/>
                </a:lnTo>
                <a:lnTo>
                  <a:pt x="407549" y="675048"/>
                </a:lnTo>
                <a:lnTo>
                  <a:pt x="420449" y="649848"/>
                </a:lnTo>
                <a:lnTo>
                  <a:pt x="429786" y="629552"/>
                </a:lnTo>
                <a:lnTo>
                  <a:pt x="434767" y="606979"/>
                </a:lnTo>
                <a:lnTo>
                  <a:pt x="443653" y="582357"/>
                </a:lnTo>
                <a:lnTo>
                  <a:pt x="446301" y="569351"/>
                </a:lnTo>
                <a:lnTo>
                  <a:pt x="450049" y="547748"/>
                </a:lnTo>
                <a:lnTo>
                  <a:pt x="454264" y="525261"/>
                </a:lnTo>
                <a:lnTo>
                  <a:pt x="455513" y="502512"/>
                </a:lnTo>
                <a:lnTo>
                  <a:pt x="458141" y="477426"/>
                </a:lnTo>
                <a:lnTo>
                  <a:pt x="461206" y="459215"/>
                </a:lnTo>
                <a:lnTo>
                  <a:pt x="462569" y="442654"/>
                </a:lnTo>
                <a:lnTo>
                  <a:pt x="463174" y="424570"/>
                </a:lnTo>
                <a:lnTo>
                  <a:pt x="463595" y="380560"/>
                </a:lnTo>
                <a:lnTo>
                  <a:pt x="463658" y="277949"/>
                </a:lnTo>
                <a:lnTo>
                  <a:pt x="461401" y="258234"/>
                </a:lnTo>
                <a:lnTo>
                  <a:pt x="458422" y="238183"/>
                </a:lnTo>
                <a:lnTo>
                  <a:pt x="457098" y="217983"/>
                </a:lnTo>
                <a:lnTo>
                  <a:pt x="456510" y="197715"/>
                </a:lnTo>
                <a:lnTo>
                  <a:pt x="455401" y="177419"/>
                </a:lnTo>
                <a:lnTo>
                  <a:pt x="452087" y="157109"/>
                </a:lnTo>
                <a:lnTo>
                  <a:pt x="450049" y="139052"/>
                </a:lnTo>
                <a:lnTo>
                  <a:pt x="446644" y="114606"/>
                </a:lnTo>
                <a:lnTo>
                  <a:pt x="440273" y="91276"/>
                </a:lnTo>
                <a:lnTo>
                  <a:pt x="437909" y="83590"/>
                </a:lnTo>
                <a:lnTo>
                  <a:pt x="430765" y="70535"/>
                </a:lnTo>
                <a:lnTo>
                  <a:pt x="416428" y="48356"/>
                </a:lnTo>
                <a:lnTo>
                  <a:pt x="408518" y="40200"/>
                </a:lnTo>
                <a:lnTo>
                  <a:pt x="404038" y="36839"/>
                </a:lnTo>
                <a:lnTo>
                  <a:pt x="396803" y="28590"/>
                </a:lnTo>
                <a:lnTo>
                  <a:pt x="393688" y="24019"/>
                </a:lnTo>
                <a:lnTo>
                  <a:pt x="385712" y="16683"/>
                </a:lnTo>
                <a:lnTo>
                  <a:pt x="377369" y="11447"/>
                </a:lnTo>
                <a:lnTo>
                  <a:pt x="367912" y="7652"/>
                </a:lnTo>
                <a:lnTo>
                  <a:pt x="359748" y="2389"/>
                </a:lnTo>
                <a:lnTo>
                  <a:pt x="354541" y="861"/>
                </a:lnTo>
                <a:lnTo>
                  <a:pt x="346849" y="0"/>
                </a:lnTo>
                <a:lnTo>
                  <a:pt x="344299" y="726"/>
                </a:lnTo>
                <a:lnTo>
                  <a:pt x="334119" y="725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298"/>
          <p:cNvSpPr/>
          <p:nvPr/>
        </p:nvSpPr>
        <p:spPr>
          <a:xfrm>
            <a:off x="2872779" y="5288381"/>
            <a:ext cx="106642" cy="312320"/>
          </a:xfrm>
          <a:custGeom>
            <a:avLst/>
            <a:gdLst/>
            <a:ahLst/>
            <a:cxnLst/>
            <a:rect l="0" t="0" r="0" b="0"/>
            <a:pathLst>
              <a:path w="106642" h="312320">
                <a:moveTo>
                  <a:pt x="7581" y="45619"/>
                </a:moveTo>
                <a:lnTo>
                  <a:pt x="7581" y="31007"/>
                </a:lnTo>
                <a:lnTo>
                  <a:pt x="9838" y="30658"/>
                </a:lnTo>
                <a:lnTo>
                  <a:pt x="11626" y="30565"/>
                </a:lnTo>
                <a:lnTo>
                  <a:pt x="13664" y="29656"/>
                </a:lnTo>
                <a:lnTo>
                  <a:pt x="15870" y="28204"/>
                </a:lnTo>
                <a:lnTo>
                  <a:pt x="21448" y="23835"/>
                </a:lnTo>
                <a:lnTo>
                  <a:pt x="24468" y="23237"/>
                </a:lnTo>
                <a:lnTo>
                  <a:pt x="26459" y="23078"/>
                </a:lnTo>
                <a:lnTo>
                  <a:pt x="28633" y="22125"/>
                </a:lnTo>
                <a:lnTo>
                  <a:pt x="30929" y="20643"/>
                </a:lnTo>
                <a:lnTo>
                  <a:pt x="33306" y="18808"/>
                </a:lnTo>
                <a:lnTo>
                  <a:pt x="35738" y="17585"/>
                </a:lnTo>
                <a:lnTo>
                  <a:pt x="38206" y="16770"/>
                </a:lnTo>
                <a:lnTo>
                  <a:pt x="40698" y="16226"/>
                </a:lnTo>
                <a:lnTo>
                  <a:pt x="43205" y="15864"/>
                </a:lnTo>
                <a:lnTo>
                  <a:pt x="45724" y="15622"/>
                </a:lnTo>
                <a:lnTo>
                  <a:pt x="48249" y="15462"/>
                </a:lnTo>
                <a:lnTo>
                  <a:pt x="50781" y="14507"/>
                </a:lnTo>
                <a:lnTo>
                  <a:pt x="53314" y="13024"/>
                </a:lnTo>
                <a:lnTo>
                  <a:pt x="55850" y="11190"/>
                </a:lnTo>
                <a:lnTo>
                  <a:pt x="58387" y="9966"/>
                </a:lnTo>
                <a:lnTo>
                  <a:pt x="60924" y="9151"/>
                </a:lnTo>
                <a:lnTo>
                  <a:pt x="63464" y="8607"/>
                </a:lnTo>
                <a:lnTo>
                  <a:pt x="66003" y="7397"/>
                </a:lnTo>
                <a:lnTo>
                  <a:pt x="68542" y="5745"/>
                </a:lnTo>
                <a:lnTo>
                  <a:pt x="71081" y="3796"/>
                </a:lnTo>
                <a:lnTo>
                  <a:pt x="73622" y="2497"/>
                </a:lnTo>
                <a:lnTo>
                  <a:pt x="76162" y="1631"/>
                </a:lnTo>
                <a:lnTo>
                  <a:pt x="83335" y="0"/>
                </a:lnTo>
                <a:lnTo>
                  <a:pt x="83649" y="3974"/>
                </a:lnTo>
                <a:lnTo>
                  <a:pt x="83742" y="10514"/>
                </a:lnTo>
                <a:lnTo>
                  <a:pt x="82908" y="12902"/>
                </a:lnTo>
                <a:lnTo>
                  <a:pt x="79725" y="17814"/>
                </a:lnTo>
                <a:lnTo>
                  <a:pt x="77690" y="20309"/>
                </a:lnTo>
                <a:lnTo>
                  <a:pt x="75486" y="22819"/>
                </a:lnTo>
                <a:lnTo>
                  <a:pt x="73171" y="25339"/>
                </a:lnTo>
                <a:lnTo>
                  <a:pt x="70781" y="28712"/>
                </a:lnTo>
                <a:lnTo>
                  <a:pt x="68341" y="32654"/>
                </a:lnTo>
                <a:lnTo>
                  <a:pt x="65867" y="36976"/>
                </a:lnTo>
                <a:lnTo>
                  <a:pt x="62526" y="42397"/>
                </a:lnTo>
                <a:lnTo>
                  <a:pt x="54297" y="55194"/>
                </a:lnTo>
                <a:lnTo>
                  <a:pt x="50578" y="61315"/>
                </a:lnTo>
                <a:lnTo>
                  <a:pt x="47252" y="67090"/>
                </a:lnTo>
                <a:lnTo>
                  <a:pt x="41299" y="78022"/>
                </a:lnTo>
                <a:lnTo>
                  <a:pt x="35831" y="88524"/>
                </a:lnTo>
                <a:lnTo>
                  <a:pt x="33188" y="92849"/>
                </a:lnTo>
                <a:lnTo>
                  <a:pt x="30579" y="96580"/>
                </a:lnTo>
                <a:lnTo>
                  <a:pt x="27994" y="99913"/>
                </a:lnTo>
                <a:lnTo>
                  <a:pt x="25422" y="103828"/>
                </a:lnTo>
                <a:lnTo>
                  <a:pt x="22862" y="108132"/>
                </a:lnTo>
                <a:lnTo>
                  <a:pt x="20309" y="112694"/>
                </a:lnTo>
                <a:lnTo>
                  <a:pt x="17759" y="115736"/>
                </a:lnTo>
                <a:lnTo>
                  <a:pt x="15213" y="117763"/>
                </a:lnTo>
                <a:lnTo>
                  <a:pt x="12669" y="119116"/>
                </a:lnTo>
                <a:lnTo>
                  <a:pt x="10127" y="120863"/>
                </a:lnTo>
                <a:lnTo>
                  <a:pt x="7585" y="122875"/>
                </a:lnTo>
                <a:lnTo>
                  <a:pt x="0" y="129406"/>
                </a:lnTo>
                <a:lnTo>
                  <a:pt x="4018" y="125384"/>
                </a:lnTo>
                <a:lnTo>
                  <a:pt x="5205" y="123349"/>
                </a:lnTo>
                <a:lnTo>
                  <a:pt x="6525" y="118830"/>
                </a:lnTo>
                <a:lnTo>
                  <a:pt x="7724" y="117286"/>
                </a:lnTo>
                <a:lnTo>
                  <a:pt x="9370" y="116258"/>
                </a:lnTo>
                <a:lnTo>
                  <a:pt x="11314" y="115572"/>
                </a:lnTo>
                <a:lnTo>
                  <a:pt x="13456" y="114268"/>
                </a:lnTo>
                <a:lnTo>
                  <a:pt x="15732" y="112551"/>
                </a:lnTo>
                <a:lnTo>
                  <a:pt x="18094" y="110561"/>
                </a:lnTo>
                <a:lnTo>
                  <a:pt x="20516" y="108387"/>
                </a:lnTo>
                <a:lnTo>
                  <a:pt x="25466" y="103714"/>
                </a:lnTo>
                <a:lnTo>
                  <a:pt x="40610" y="88771"/>
                </a:lnTo>
                <a:lnTo>
                  <a:pt x="43994" y="86240"/>
                </a:lnTo>
                <a:lnTo>
                  <a:pt x="47943" y="83706"/>
                </a:lnTo>
                <a:lnTo>
                  <a:pt x="58357" y="77602"/>
                </a:lnTo>
                <a:lnTo>
                  <a:pt x="60058" y="77101"/>
                </a:lnTo>
                <a:lnTo>
                  <a:pt x="62039" y="76767"/>
                </a:lnTo>
                <a:lnTo>
                  <a:pt x="64207" y="76544"/>
                </a:lnTo>
                <a:lnTo>
                  <a:pt x="66498" y="76396"/>
                </a:lnTo>
                <a:lnTo>
                  <a:pt x="68872" y="76297"/>
                </a:lnTo>
                <a:lnTo>
                  <a:pt x="74721" y="76138"/>
                </a:lnTo>
                <a:lnTo>
                  <a:pt x="75201" y="76972"/>
                </a:lnTo>
                <a:lnTo>
                  <a:pt x="75734" y="80156"/>
                </a:lnTo>
                <a:lnTo>
                  <a:pt x="75971" y="86651"/>
                </a:lnTo>
                <a:lnTo>
                  <a:pt x="76034" y="90753"/>
                </a:lnTo>
                <a:lnTo>
                  <a:pt x="73847" y="99828"/>
                </a:lnTo>
                <a:lnTo>
                  <a:pt x="72079" y="104618"/>
                </a:lnTo>
                <a:lnTo>
                  <a:pt x="70053" y="109505"/>
                </a:lnTo>
                <a:lnTo>
                  <a:pt x="67855" y="114457"/>
                </a:lnTo>
                <a:lnTo>
                  <a:pt x="63156" y="124473"/>
                </a:lnTo>
                <a:lnTo>
                  <a:pt x="58246" y="134570"/>
                </a:lnTo>
                <a:lnTo>
                  <a:pt x="55750" y="140480"/>
                </a:lnTo>
                <a:lnTo>
                  <a:pt x="53241" y="146959"/>
                </a:lnTo>
                <a:lnTo>
                  <a:pt x="50721" y="153819"/>
                </a:lnTo>
                <a:lnTo>
                  <a:pt x="48194" y="160086"/>
                </a:lnTo>
                <a:lnTo>
                  <a:pt x="45663" y="165957"/>
                </a:lnTo>
                <a:lnTo>
                  <a:pt x="43129" y="171564"/>
                </a:lnTo>
                <a:lnTo>
                  <a:pt x="39747" y="176995"/>
                </a:lnTo>
                <a:lnTo>
                  <a:pt x="35798" y="182310"/>
                </a:lnTo>
                <a:lnTo>
                  <a:pt x="31472" y="187547"/>
                </a:lnTo>
                <a:lnTo>
                  <a:pt x="28589" y="192731"/>
                </a:lnTo>
                <a:lnTo>
                  <a:pt x="26666" y="197880"/>
                </a:lnTo>
                <a:lnTo>
                  <a:pt x="23684" y="207270"/>
                </a:lnTo>
                <a:lnTo>
                  <a:pt x="21703" y="210960"/>
                </a:lnTo>
                <a:lnTo>
                  <a:pt x="19536" y="214267"/>
                </a:lnTo>
                <a:lnTo>
                  <a:pt x="17127" y="220198"/>
                </a:lnTo>
                <a:lnTo>
                  <a:pt x="16485" y="222965"/>
                </a:lnTo>
                <a:lnTo>
                  <a:pt x="15211" y="224810"/>
                </a:lnTo>
                <a:lnTo>
                  <a:pt x="13514" y="226039"/>
                </a:lnTo>
                <a:lnTo>
                  <a:pt x="7929" y="228355"/>
                </a:lnTo>
                <a:lnTo>
                  <a:pt x="9994" y="228435"/>
                </a:lnTo>
                <a:lnTo>
                  <a:pt x="18942" y="228495"/>
                </a:lnTo>
                <a:lnTo>
                  <a:pt x="20235" y="227650"/>
                </a:lnTo>
                <a:lnTo>
                  <a:pt x="21097" y="226239"/>
                </a:lnTo>
                <a:lnTo>
                  <a:pt x="21672" y="224453"/>
                </a:lnTo>
                <a:lnTo>
                  <a:pt x="22901" y="223262"/>
                </a:lnTo>
                <a:lnTo>
                  <a:pt x="24568" y="222468"/>
                </a:lnTo>
                <a:lnTo>
                  <a:pt x="26526" y="221938"/>
                </a:lnTo>
                <a:lnTo>
                  <a:pt x="28677" y="220738"/>
                </a:lnTo>
                <a:lnTo>
                  <a:pt x="30959" y="219091"/>
                </a:lnTo>
                <a:lnTo>
                  <a:pt x="36658" y="214411"/>
                </a:lnTo>
                <a:lnTo>
                  <a:pt x="39696" y="211513"/>
                </a:lnTo>
                <a:lnTo>
                  <a:pt x="41691" y="209555"/>
                </a:lnTo>
                <a:lnTo>
                  <a:pt x="43021" y="207403"/>
                </a:lnTo>
                <a:lnTo>
                  <a:pt x="44499" y="202754"/>
                </a:lnTo>
                <a:lnTo>
                  <a:pt x="45739" y="201176"/>
                </a:lnTo>
                <a:lnTo>
                  <a:pt x="47413" y="200124"/>
                </a:lnTo>
                <a:lnTo>
                  <a:pt x="53199" y="198055"/>
                </a:lnTo>
                <a:lnTo>
                  <a:pt x="53270" y="206120"/>
                </a:lnTo>
                <a:lnTo>
                  <a:pt x="53292" y="215189"/>
                </a:lnTo>
                <a:lnTo>
                  <a:pt x="51039" y="222866"/>
                </a:lnTo>
                <a:lnTo>
                  <a:pt x="48062" y="231922"/>
                </a:lnTo>
                <a:lnTo>
                  <a:pt x="46739" y="241592"/>
                </a:lnTo>
                <a:lnTo>
                  <a:pt x="45540" y="246541"/>
                </a:lnTo>
                <a:lnTo>
                  <a:pt x="43893" y="251534"/>
                </a:lnTo>
                <a:lnTo>
                  <a:pt x="40653" y="260750"/>
                </a:lnTo>
                <a:lnTo>
                  <a:pt x="39213" y="267668"/>
                </a:lnTo>
                <a:lnTo>
                  <a:pt x="38574" y="275823"/>
                </a:lnTo>
                <a:lnTo>
                  <a:pt x="38288" y="284245"/>
                </a:lnTo>
                <a:lnTo>
                  <a:pt x="38106" y="296551"/>
                </a:lnTo>
                <a:lnTo>
                  <a:pt x="38070" y="307135"/>
                </a:lnTo>
                <a:lnTo>
                  <a:pt x="38914" y="308862"/>
                </a:lnTo>
                <a:lnTo>
                  <a:pt x="40323" y="310014"/>
                </a:lnTo>
                <a:lnTo>
                  <a:pt x="42109" y="310783"/>
                </a:lnTo>
                <a:lnTo>
                  <a:pt x="44146" y="311295"/>
                </a:lnTo>
                <a:lnTo>
                  <a:pt x="46351" y="311636"/>
                </a:lnTo>
                <a:lnTo>
                  <a:pt x="48668" y="311864"/>
                </a:lnTo>
                <a:lnTo>
                  <a:pt x="51059" y="312015"/>
                </a:lnTo>
                <a:lnTo>
                  <a:pt x="53500" y="312117"/>
                </a:lnTo>
                <a:lnTo>
                  <a:pt x="59455" y="312279"/>
                </a:lnTo>
                <a:lnTo>
                  <a:pt x="61637" y="311445"/>
                </a:lnTo>
                <a:lnTo>
                  <a:pt x="64785" y="310044"/>
                </a:lnTo>
                <a:lnTo>
                  <a:pt x="68577" y="308262"/>
                </a:lnTo>
                <a:lnTo>
                  <a:pt x="71952" y="307074"/>
                </a:lnTo>
                <a:lnTo>
                  <a:pt x="75048" y="306283"/>
                </a:lnTo>
                <a:lnTo>
                  <a:pt x="77959" y="305755"/>
                </a:lnTo>
                <a:lnTo>
                  <a:pt x="80746" y="304556"/>
                </a:lnTo>
                <a:lnTo>
                  <a:pt x="83451" y="302911"/>
                </a:lnTo>
                <a:lnTo>
                  <a:pt x="89830" y="298231"/>
                </a:lnTo>
                <a:lnTo>
                  <a:pt x="92961" y="295333"/>
                </a:lnTo>
                <a:lnTo>
                  <a:pt x="97823" y="290620"/>
                </a:lnTo>
                <a:lnTo>
                  <a:pt x="99069" y="291080"/>
                </a:lnTo>
                <a:lnTo>
                  <a:pt x="100747" y="292233"/>
                </a:lnTo>
                <a:lnTo>
                  <a:pt x="102711" y="293848"/>
                </a:lnTo>
                <a:lnTo>
                  <a:pt x="104022" y="295771"/>
                </a:lnTo>
                <a:lnTo>
                  <a:pt x="105477" y="300167"/>
                </a:lnTo>
                <a:lnTo>
                  <a:pt x="106123" y="304942"/>
                </a:lnTo>
                <a:lnTo>
                  <a:pt x="106641" y="31231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299"/>
          <p:cNvSpPr/>
          <p:nvPr/>
        </p:nvSpPr>
        <p:spPr>
          <a:xfrm>
            <a:off x="3215640" y="5730585"/>
            <a:ext cx="83710" cy="411136"/>
          </a:xfrm>
          <a:custGeom>
            <a:avLst/>
            <a:gdLst/>
            <a:ahLst/>
            <a:cxnLst/>
            <a:rect l="0" t="0" r="0" b="0"/>
            <a:pathLst>
              <a:path w="83710" h="411136">
                <a:moveTo>
                  <a:pt x="0" y="106335"/>
                </a:moveTo>
                <a:lnTo>
                  <a:pt x="4044" y="94200"/>
                </a:lnTo>
                <a:lnTo>
                  <a:pt x="6560" y="82608"/>
                </a:lnTo>
                <a:lnTo>
                  <a:pt x="7760" y="79510"/>
                </a:lnTo>
                <a:lnTo>
                  <a:pt x="9407" y="76598"/>
                </a:lnTo>
                <a:lnTo>
                  <a:pt x="11351" y="73810"/>
                </a:lnTo>
                <a:lnTo>
                  <a:pt x="13494" y="70259"/>
                </a:lnTo>
                <a:lnTo>
                  <a:pt x="15769" y="66198"/>
                </a:lnTo>
                <a:lnTo>
                  <a:pt x="18133" y="61797"/>
                </a:lnTo>
                <a:lnTo>
                  <a:pt x="20555" y="58016"/>
                </a:lnTo>
                <a:lnTo>
                  <a:pt x="23017" y="54649"/>
                </a:lnTo>
                <a:lnTo>
                  <a:pt x="25504" y="51558"/>
                </a:lnTo>
                <a:lnTo>
                  <a:pt x="28010" y="47803"/>
                </a:lnTo>
                <a:lnTo>
                  <a:pt x="30526" y="43608"/>
                </a:lnTo>
                <a:lnTo>
                  <a:pt x="33051" y="39116"/>
                </a:lnTo>
                <a:lnTo>
                  <a:pt x="35581" y="35276"/>
                </a:lnTo>
                <a:lnTo>
                  <a:pt x="38113" y="31869"/>
                </a:lnTo>
                <a:lnTo>
                  <a:pt x="40649" y="28751"/>
                </a:lnTo>
                <a:lnTo>
                  <a:pt x="44032" y="25826"/>
                </a:lnTo>
                <a:lnTo>
                  <a:pt x="47981" y="23029"/>
                </a:lnTo>
                <a:lnTo>
                  <a:pt x="58396" y="16502"/>
                </a:lnTo>
                <a:lnTo>
                  <a:pt x="60944" y="15119"/>
                </a:lnTo>
                <a:lnTo>
                  <a:pt x="73856" y="8475"/>
                </a:lnTo>
                <a:lnTo>
                  <a:pt x="75484" y="7229"/>
                </a:lnTo>
                <a:lnTo>
                  <a:pt x="77416" y="5551"/>
                </a:lnTo>
                <a:lnTo>
                  <a:pt x="83445" y="0"/>
                </a:lnTo>
                <a:lnTo>
                  <a:pt x="83709" y="3802"/>
                </a:lnTo>
                <a:lnTo>
                  <a:pt x="82899" y="4960"/>
                </a:lnTo>
                <a:lnTo>
                  <a:pt x="81513" y="5732"/>
                </a:lnTo>
                <a:lnTo>
                  <a:pt x="79741" y="6247"/>
                </a:lnTo>
                <a:lnTo>
                  <a:pt x="78561" y="8283"/>
                </a:lnTo>
                <a:lnTo>
                  <a:pt x="77249" y="15061"/>
                </a:lnTo>
                <a:lnTo>
                  <a:pt x="75207" y="18392"/>
                </a:lnTo>
                <a:lnTo>
                  <a:pt x="72150" y="21460"/>
                </a:lnTo>
                <a:lnTo>
                  <a:pt x="68420" y="24351"/>
                </a:lnTo>
                <a:lnTo>
                  <a:pt x="65087" y="27973"/>
                </a:lnTo>
                <a:lnTo>
                  <a:pt x="62018" y="32080"/>
                </a:lnTo>
                <a:lnTo>
                  <a:pt x="59125" y="36512"/>
                </a:lnTo>
                <a:lnTo>
                  <a:pt x="56350" y="41159"/>
                </a:lnTo>
                <a:lnTo>
                  <a:pt x="53653" y="45951"/>
                </a:lnTo>
                <a:lnTo>
                  <a:pt x="48400" y="55791"/>
                </a:lnTo>
                <a:lnTo>
                  <a:pt x="20321" y="111418"/>
                </a:lnTo>
                <a:lnTo>
                  <a:pt x="17781" y="115650"/>
                </a:lnTo>
                <a:lnTo>
                  <a:pt x="15241" y="119319"/>
                </a:lnTo>
                <a:lnTo>
                  <a:pt x="12700" y="122611"/>
                </a:lnTo>
                <a:lnTo>
                  <a:pt x="11007" y="125653"/>
                </a:lnTo>
                <a:lnTo>
                  <a:pt x="9125" y="131289"/>
                </a:lnTo>
                <a:lnTo>
                  <a:pt x="7658" y="143977"/>
                </a:lnTo>
                <a:lnTo>
                  <a:pt x="9895" y="144232"/>
                </a:lnTo>
                <a:lnTo>
                  <a:pt x="11676" y="144300"/>
                </a:lnTo>
                <a:lnTo>
                  <a:pt x="13711" y="143498"/>
                </a:lnTo>
                <a:lnTo>
                  <a:pt x="15914" y="142117"/>
                </a:lnTo>
                <a:lnTo>
                  <a:pt x="18229" y="140350"/>
                </a:lnTo>
                <a:lnTo>
                  <a:pt x="20619" y="138325"/>
                </a:lnTo>
                <a:lnTo>
                  <a:pt x="23059" y="136129"/>
                </a:lnTo>
                <a:lnTo>
                  <a:pt x="25533" y="133817"/>
                </a:lnTo>
                <a:lnTo>
                  <a:pt x="28028" y="132277"/>
                </a:lnTo>
                <a:lnTo>
                  <a:pt x="30539" y="131249"/>
                </a:lnTo>
                <a:lnTo>
                  <a:pt x="33059" y="130565"/>
                </a:lnTo>
                <a:lnTo>
                  <a:pt x="36433" y="129262"/>
                </a:lnTo>
                <a:lnTo>
                  <a:pt x="40375" y="127546"/>
                </a:lnTo>
                <a:lnTo>
                  <a:pt x="44696" y="125556"/>
                </a:lnTo>
                <a:lnTo>
                  <a:pt x="48424" y="123382"/>
                </a:lnTo>
                <a:lnTo>
                  <a:pt x="51756" y="121087"/>
                </a:lnTo>
                <a:lnTo>
                  <a:pt x="54824" y="118709"/>
                </a:lnTo>
                <a:lnTo>
                  <a:pt x="57716" y="117125"/>
                </a:lnTo>
                <a:lnTo>
                  <a:pt x="60491" y="116068"/>
                </a:lnTo>
                <a:lnTo>
                  <a:pt x="63187" y="115364"/>
                </a:lnTo>
                <a:lnTo>
                  <a:pt x="65831" y="114048"/>
                </a:lnTo>
                <a:lnTo>
                  <a:pt x="68441" y="112324"/>
                </a:lnTo>
                <a:lnTo>
                  <a:pt x="71027" y="110327"/>
                </a:lnTo>
                <a:lnTo>
                  <a:pt x="73598" y="108997"/>
                </a:lnTo>
                <a:lnTo>
                  <a:pt x="76158" y="108110"/>
                </a:lnTo>
                <a:lnTo>
                  <a:pt x="78712" y="107518"/>
                </a:lnTo>
                <a:lnTo>
                  <a:pt x="80415" y="107971"/>
                </a:lnTo>
                <a:lnTo>
                  <a:pt x="81549" y="109119"/>
                </a:lnTo>
                <a:lnTo>
                  <a:pt x="82307" y="110731"/>
                </a:lnTo>
                <a:lnTo>
                  <a:pt x="83147" y="114780"/>
                </a:lnTo>
                <a:lnTo>
                  <a:pt x="83372" y="117045"/>
                </a:lnTo>
                <a:lnTo>
                  <a:pt x="82675" y="119402"/>
                </a:lnTo>
                <a:lnTo>
                  <a:pt x="81363" y="121819"/>
                </a:lnTo>
                <a:lnTo>
                  <a:pt x="79642" y="124279"/>
                </a:lnTo>
                <a:lnTo>
                  <a:pt x="77730" y="133783"/>
                </a:lnTo>
                <a:lnTo>
                  <a:pt x="76033" y="145627"/>
                </a:lnTo>
                <a:lnTo>
                  <a:pt x="74395" y="151157"/>
                </a:lnTo>
                <a:lnTo>
                  <a:pt x="70318" y="162663"/>
                </a:lnTo>
                <a:lnTo>
                  <a:pt x="65683" y="176243"/>
                </a:lnTo>
                <a:lnTo>
                  <a:pt x="62415" y="183420"/>
                </a:lnTo>
                <a:lnTo>
                  <a:pt x="58543" y="190745"/>
                </a:lnTo>
                <a:lnTo>
                  <a:pt x="54269" y="198169"/>
                </a:lnTo>
                <a:lnTo>
                  <a:pt x="47262" y="210933"/>
                </a:lnTo>
                <a:lnTo>
                  <a:pt x="38557" y="227638"/>
                </a:lnTo>
                <a:lnTo>
                  <a:pt x="35864" y="232923"/>
                </a:lnTo>
                <a:lnTo>
                  <a:pt x="34070" y="238141"/>
                </a:lnTo>
                <a:lnTo>
                  <a:pt x="32075" y="248454"/>
                </a:lnTo>
                <a:lnTo>
                  <a:pt x="30697" y="252727"/>
                </a:lnTo>
                <a:lnTo>
                  <a:pt x="28931" y="256423"/>
                </a:lnTo>
                <a:lnTo>
                  <a:pt x="26907" y="259734"/>
                </a:lnTo>
                <a:lnTo>
                  <a:pt x="24659" y="265670"/>
                </a:lnTo>
                <a:lnTo>
                  <a:pt x="23215" y="272335"/>
                </a:lnTo>
                <a:lnTo>
                  <a:pt x="23943" y="273729"/>
                </a:lnTo>
                <a:lnTo>
                  <a:pt x="25275" y="275504"/>
                </a:lnTo>
                <a:lnTo>
                  <a:pt x="29452" y="280392"/>
                </a:lnTo>
                <a:lnTo>
                  <a:pt x="29794" y="279947"/>
                </a:lnTo>
                <a:lnTo>
                  <a:pt x="30175" y="277194"/>
                </a:lnTo>
                <a:lnTo>
                  <a:pt x="31123" y="276120"/>
                </a:lnTo>
                <a:lnTo>
                  <a:pt x="32602" y="275406"/>
                </a:lnTo>
                <a:lnTo>
                  <a:pt x="34435" y="274929"/>
                </a:lnTo>
                <a:lnTo>
                  <a:pt x="35656" y="273764"/>
                </a:lnTo>
                <a:lnTo>
                  <a:pt x="36471" y="272142"/>
                </a:lnTo>
                <a:lnTo>
                  <a:pt x="37013" y="270213"/>
                </a:lnTo>
                <a:lnTo>
                  <a:pt x="38222" y="268927"/>
                </a:lnTo>
                <a:lnTo>
                  <a:pt x="39875" y="268069"/>
                </a:lnTo>
                <a:lnTo>
                  <a:pt x="41823" y="267498"/>
                </a:lnTo>
                <a:lnTo>
                  <a:pt x="43122" y="266271"/>
                </a:lnTo>
                <a:lnTo>
                  <a:pt x="43988" y="264605"/>
                </a:lnTo>
                <a:lnTo>
                  <a:pt x="45378" y="259895"/>
                </a:lnTo>
                <a:lnTo>
                  <a:pt x="47826" y="256993"/>
                </a:lnTo>
                <a:lnTo>
                  <a:pt x="53017" y="251459"/>
                </a:lnTo>
                <a:lnTo>
                  <a:pt x="49199" y="255263"/>
                </a:lnTo>
                <a:lnTo>
                  <a:pt x="48039" y="257267"/>
                </a:lnTo>
                <a:lnTo>
                  <a:pt x="45561" y="264980"/>
                </a:lnTo>
                <a:lnTo>
                  <a:pt x="43920" y="268825"/>
                </a:lnTo>
                <a:lnTo>
                  <a:pt x="39840" y="277613"/>
                </a:lnTo>
                <a:lnTo>
                  <a:pt x="35204" y="287164"/>
                </a:lnTo>
                <a:lnTo>
                  <a:pt x="32783" y="292928"/>
                </a:lnTo>
                <a:lnTo>
                  <a:pt x="30322" y="299311"/>
                </a:lnTo>
                <a:lnTo>
                  <a:pt x="25330" y="313175"/>
                </a:lnTo>
                <a:lnTo>
                  <a:pt x="20288" y="327804"/>
                </a:lnTo>
                <a:lnTo>
                  <a:pt x="18605" y="335261"/>
                </a:lnTo>
                <a:lnTo>
                  <a:pt x="17484" y="342773"/>
                </a:lnTo>
                <a:lnTo>
                  <a:pt x="16736" y="350321"/>
                </a:lnTo>
                <a:lnTo>
                  <a:pt x="16237" y="357892"/>
                </a:lnTo>
                <a:lnTo>
                  <a:pt x="15904" y="365480"/>
                </a:lnTo>
                <a:lnTo>
                  <a:pt x="15683" y="373078"/>
                </a:lnTo>
                <a:lnTo>
                  <a:pt x="16382" y="379837"/>
                </a:lnTo>
                <a:lnTo>
                  <a:pt x="17694" y="386037"/>
                </a:lnTo>
                <a:lnTo>
                  <a:pt x="19416" y="391863"/>
                </a:lnTo>
                <a:lnTo>
                  <a:pt x="21411" y="396594"/>
                </a:lnTo>
                <a:lnTo>
                  <a:pt x="23587" y="400595"/>
                </a:lnTo>
                <a:lnTo>
                  <a:pt x="30479" y="41113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300"/>
          <p:cNvSpPr/>
          <p:nvPr/>
        </p:nvSpPr>
        <p:spPr>
          <a:xfrm>
            <a:off x="3550920" y="6248502"/>
            <a:ext cx="281930" cy="540919"/>
          </a:xfrm>
          <a:custGeom>
            <a:avLst/>
            <a:gdLst/>
            <a:ahLst/>
            <a:cxnLst/>
            <a:rect l="0" t="0" r="0" b="0"/>
            <a:pathLst>
              <a:path w="281930" h="540919">
                <a:moveTo>
                  <a:pt x="0" y="30378"/>
                </a:moveTo>
                <a:lnTo>
                  <a:pt x="4044" y="30378"/>
                </a:lnTo>
                <a:lnTo>
                  <a:pt x="6083" y="29531"/>
                </a:lnTo>
                <a:lnTo>
                  <a:pt x="12997" y="25141"/>
                </a:lnTo>
                <a:lnTo>
                  <a:pt x="21394" y="23072"/>
                </a:lnTo>
                <a:lnTo>
                  <a:pt x="22425" y="22851"/>
                </a:lnTo>
                <a:lnTo>
                  <a:pt x="26776" y="22785"/>
                </a:lnTo>
                <a:lnTo>
                  <a:pt x="28858" y="21930"/>
                </a:lnTo>
                <a:lnTo>
                  <a:pt x="36715" y="16199"/>
                </a:lnTo>
                <a:lnTo>
                  <a:pt x="41735" y="11408"/>
                </a:lnTo>
                <a:lnTo>
                  <a:pt x="43910" y="10111"/>
                </a:lnTo>
                <a:lnTo>
                  <a:pt x="51862" y="7439"/>
                </a:lnTo>
                <a:lnTo>
                  <a:pt x="60021" y="3814"/>
                </a:lnTo>
                <a:lnTo>
                  <a:pt x="67034" y="1639"/>
                </a:lnTo>
                <a:lnTo>
                  <a:pt x="75742" y="413"/>
                </a:lnTo>
                <a:lnTo>
                  <a:pt x="83684" y="50"/>
                </a:lnTo>
                <a:lnTo>
                  <a:pt x="86270" y="0"/>
                </a:lnTo>
                <a:lnTo>
                  <a:pt x="88839" y="812"/>
                </a:lnTo>
                <a:lnTo>
                  <a:pt x="96502" y="5155"/>
                </a:lnTo>
                <a:lnTo>
                  <a:pt x="101592" y="6468"/>
                </a:lnTo>
                <a:lnTo>
                  <a:pt x="103288" y="8511"/>
                </a:lnTo>
                <a:lnTo>
                  <a:pt x="104419" y="11567"/>
                </a:lnTo>
                <a:lnTo>
                  <a:pt x="106233" y="24593"/>
                </a:lnTo>
                <a:lnTo>
                  <a:pt x="106591" y="41402"/>
                </a:lnTo>
                <a:lnTo>
                  <a:pt x="106680" y="97349"/>
                </a:lnTo>
                <a:lnTo>
                  <a:pt x="108937" y="100500"/>
                </a:lnTo>
                <a:lnTo>
                  <a:pt x="110725" y="102527"/>
                </a:lnTo>
                <a:lnTo>
                  <a:pt x="112763" y="103030"/>
                </a:lnTo>
                <a:lnTo>
                  <a:pt x="114969" y="102520"/>
                </a:lnTo>
                <a:lnTo>
                  <a:pt x="117286" y="101332"/>
                </a:lnTo>
                <a:lnTo>
                  <a:pt x="122118" y="100014"/>
                </a:lnTo>
                <a:lnTo>
                  <a:pt x="124592" y="99662"/>
                </a:lnTo>
                <a:lnTo>
                  <a:pt x="127088" y="98580"/>
                </a:lnTo>
                <a:lnTo>
                  <a:pt x="134646" y="93014"/>
                </a:lnTo>
                <a:lnTo>
                  <a:pt x="143094" y="86002"/>
                </a:lnTo>
                <a:lnTo>
                  <a:pt x="151369" y="81064"/>
                </a:lnTo>
                <a:lnTo>
                  <a:pt x="160690" y="76048"/>
                </a:lnTo>
                <a:lnTo>
                  <a:pt x="180472" y="65928"/>
                </a:lnTo>
                <a:lnTo>
                  <a:pt x="188301" y="58596"/>
                </a:lnTo>
                <a:lnTo>
                  <a:pt x="194603" y="50539"/>
                </a:lnTo>
                <a:lnTo>
                  <a:pt x="200225" y="44136"/>
                </a:lnTo>
                <a:lnTo>
                  <a:pt x="202910" y="42090"/>
                </a:lnTo>
                <a:lnTo>
                  <a:pt x="208152" y="39817"/>
                </a:lnTo>
                <a:lnTo>
                  <a:pt x="215862" y="38538"/>
                </a:lnTo>
                <a:lnTo>
                  <a:pt x="220531" y="38046"/>
                </a:lnTo>
                <a:lnTo>
                  <a:pt x="212632" y="54583"/>
                </a:lnTo>
                <a:lnTo>
                  <a:pt x="205524" y="71134"/>
                </a:lnTo>
                <a:lnTo>
                  <a:pt x="200564" y="84898"/>
                </a:lnTo>
                <a:lnTo>
                  <a:pt x="195537" y="99483"/>
                </a:lnTo>
                <a:lnTo>
                  <a:pt x="190480" y="112174"/>
                </a:lnTo>
                <a:lnTo>
                  <a:pt x="182874" y="128838"/>
                </a:lnTo>
                <a:lnTo>
                  <a:pt x="178644" y="139332"/>
                </a:lnTo>
                <a:lnTo>
                  <a:pt x="175416" y="154759"/>
                </a:lnTo>
                <a:lnTo>
                  <a:pt x="170320" y="170055"/>
                </a:lnTo>
                <a:lnTo>
                  <a:pt x="167588" y="185311"/>
                </a:lnTo>
                <a:lnTo>
                  <a:pt x="162639" y="199710"/>
                </a:lnTo>
                <a:lnTo>
                  <a:pt x="160795" y="210561"/>
                </a:lnTo>
                <a:lnTo>
                  <a:pt x="160173" y="226711"/>
                </a:lnTo>
                <a:lnTo>
                  <a:pt x="160029" y="239612"/>
                </a:lnTo>
                <a:lnTo>
                  <a:pt x="160872" y="241834"/>
                </a:lnTo>
                <a:lnTo>
                  <a:pt x="164067" y="246561"/>
                </a:lnTo>
                <a:lnTo>
                  <a:pt x="170627" y="253982"/>
                </a:lnTo>
                <a:lnTo>
                  <a:pt x="172171" y="257340"/>
                </a:lnTo>
                <a:lnTo>
                  <a:pt x="173887" y="265588"/>
                </a:lnTo>
                <a:lnTo>
                  <a:pt x="176038" y="268465"/>
                </a:lnTo>
                <a:lnTo>
                  <a:pt x="179165" y="270382"/>
                </a:lnTo>
                <a:lnTo>
                  <a:pt x="188261" y="273460"/>
                </a:lnTo>
                <a:lnTo>
                  <a:pt x="196864" y="274152"/>
                </a:lnTo>
                <a:lnTo>
                  <a:pt x="211131" y="274213"/>
                </a:lnTo>
                <a:lnTo>
                  <a:pt x="212721" y="273367"/>
                </a:lnTo>
                <a:lnTo>
                  <a:pt x="216745" y="270171"/>
                </a:lnTo>
                <a:lnTo>
                  <a:pt x="219003" y="268980"/>
                </a:lnTo>
                <a:lnTo>
                  <a:pt x="227169" y="266912"/>
                </a:lnTo>
                <a:lnTo>
                  <a:pt x="228492" y="267654"/>
                </a:lnTo>
                <a:lnTo>
                  <a:pt x="236700" y="274928"/>
                </a:lnTo>
                <a:lnTo>
                  <a:pt x="239080" y="277231"/>
                </a:lnTo>
                <a:lnTo>
                  <a:pt x="240666" y="279613"/>
                </a:lnTo>
                <a:lnTo>
                  <a:pt x="243422" y="287994"/>
                </a:lnTo>
                <a:lnTo>
                  <a:pt x="243716" y="297115"/>
                </a:lnTo>
                <a:lnTo>
                  <a:pt x="241528" y="305844"/>
                </a:lnTo>
                <a:lnTo>
                  <a:pt x="238579" y="315367"/>
                </a:lnTo>
                <a:lnTo>
                  <a:pt x="236919" y="330249"/>
                </a:lnTo>
                <a:lnTo>
                  <a:pt x="236358" y="345933"/>
                </a:lnTo>
                <a:lnTo>
                  <a:pt x="236228" y="360761"/>
                </a:lnTo>
                <a:lnTo>
                  <a:pt x="236221" y="382395"/>
                </a:lnTo>
                <a:lnTo>
                  <a:pt x="237067" y="385283"/>
                </a:lnTo>
                <a:lnTo>
                  <a:pt x="243526" y="395665"/>
                </a:lnTo>
                <a:lnTo>
                  <a:pt x="252087" y="404366"/>
                </a:lnTo>
                <a:lnTo>
                  <a:pt x="254419" y="406703"/>
                </a:lnTo>
                <a:lnTo>
                  <a:pt x="256819" y="408261"/>
                </a:lnTo>
                <a:lnTo>
                  <a:pt x="261744" y="409993"/>
                </a:lnTo>
                <a:lnTo>
                  <a:pt x="263396" y="411302"/>
                </a:lnTo>
                <a:lnTo>
                  <a:pt x="264497" y="413021"/>
                </a:lnTo>
                <a:lnTo>
                  <a:pt x="265232" y="415013"/>
                </a:lnTo>
                <a:lnTo>
                  <a:pt x="268305" y="419485"/>
                </a:lnTo>
                <a:lnTo>
                  <a:pt x="270310" y="421862"/>
                </a:lnTo>
                <a:lnTo>
                  <a:pt x="277177" y="437344"/>
                </a:lnTo>
                <a:lnTo>
                  <a:pt x="280528" y="453973"/>
                </a:lnTo>
                <a:lnTo>
                  <a:pt x="281522" y="469625"/>
                </a:lnTo>
                <a:lnTo>
                  <a:pt x="281754" y="482139"/>
                </a:lnTo>
                <a:lnTo>
                  <a:pt x="281929" y="522820"/>
                </a:lnTo>
                <a:lnTo>
                  <a:pt x="281086" y="527160"/>
                </a:lnTo>
                <a:lnTo>
                  <a:pt x="274320" y="54091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301"/>
          <p:cNvSpPr/>
          <p:nvPr/>
        </p:nvSpPr>
        <p:spPr>
          <a:xfrm>
            <a:off x="-1401372" y="1790728"/>
            <a:ext cx="639373" cy="3009873"/>
          </a:xfrm>
          <a:custGeom>
            <a:avLst/>
            <a:gdLst/>
            <a:ahLst/>
            <a:cxnLst/>
            <a:rect l="0" t="0" r="0" b="0"/>
            <a:pathLst>
              <a:path w="639373" h="3009873">
                <a:moveTo>
                  <a:pt x="631752" y="76172"/>
                </a:moveTo>
                <a:lnTo>
                  <a:pt x="637783" y="55821"/>
                </a:lnTo>
                <a:lnTo>
                  <a:pt x="639345" y="39307"/>
                </a:lnTo>
                <a:lnTo>
                  <a:pt x="639372" y="23922"/>
                </a:lnTo>
                <a:lnTo>
                  <a:pt x="632811" y="16367"/>
                </a:lnTo>
                <a:lnTo>
                  <a:pt x="631612" y="15982"/>
                </a:lnTo>
                <a:lnTo>
                  <a:pt x="628021" y="15554"/>
                </a:lnTo>
                <a:lnTo>
                  <a:pt x="626725" y="14593"/>
                </a:lnTo>
                <a:lnTo>
                  <a:pt x="625860" y="13106"/>
                </a:lnTo>
                <a:lnTo>
                  <a:pt x="624473" y="8681"/>
                </a:lnTo>
                <a:lnTo>
                  <a:pt x="623513" y="8318"/>
                </a:lnTo>
                <a:lnTo>
                  <a:pt x="617601" y="7688"/>
                </a:lnTo>
                <a:lnTo>
                  <a:pt x="610644" y="2374"/>
                </a:lnTo>
                <a:lnTo>
                  <a:pt x="602674" y="288"/>
                </a:lnTo>
                <a:lnTo>
                  <a:pt x="590789" y="0"/>
                </a:lnTo>
                <a:lnTo>
                  <a:pt x="588357" y="837"/>
                </a:lnTo>
                <a:lnTo>
                  <a:pt x="580888" y="5214"/>
                </a:lnTo>
                <a:lnTo>
                  <a:pt x="575844" y="6535"/>
                </a:lnTo>
                <a:lnTo>
                  <a:pt x="568244" y="7279"/>
                </a:lnTo>
                <a:lnTo>
                  <a:pt x="565707" y="8230"/>
                </a:lnTo>
                <a:lnTo>
                  <a:pt x="548966" y="18171"/>
                </a:lnTo>
                <a:lnTo>
                  <a:pt x="530701" y="27995"/>
                </a:lnTo>
                <a:lnTo>
                  <a:pt x="511274" y="40623"/>
                </a:lnTo>
                <a:lnTo>
                  <a:pt x="491835" y="50774"/>
                </a:lnTo>
                <a:lnTo>
                  <a:pt x="481796" y="55853"/>
                </a:lnTo>
                <a:lnTo>
                  <a:pt x="473947" y="63190"/>
                </a:lnTo>
                <a:lnTo>
                  <a:pt x="457964" y="81698"/>
                </a:lnTo>
                <a:lnTo>
                  <a:pt x="433491" y="100679"/>
                </a:lnTo>
                <a:lnTo>
                  <a:pt x="424256" y="109924"/>
                </a:lnTo>
                <a:lnTo>
                  <a:pt x="399900" y="144973"/>
                </a:lnTo>
                <a:lnTo>
                  <a:pt x="380152" y="169412"/>
                </a:lnTo>
                <a:lnTo>
                  <a:pt x="365011" y="191005"/>
                </a:lnTo>
                <a:lnTo>
                  <a:pt x="347542" y="213490"/>
                </a:lnTo>
                <a:lnTo>
                  <a:pt x="328537" y="236239"/>
                </a:lnTo>
                <a:lnTo>
                  <a:pt x="312182" y="259066"/>
                </a:lnTo>
                <a:lnTo>
                  <a:pt x="296611" y="284174"/>
                </a:lnTo>
                <a:lnTo>
                  <a:pt x="281273" y="310804"/>
                </a:lnTo>
                <a:lnTo>
                  <a:pt x="263747" y="337039"/>
                </a:lnTo>
                <a:lnTo>
                  <a:pt x="244724" y="366261"/>
                </a:lnTo>
                <a:lnTo>
                  <a:pt x="228364" y="398627"/>
                </a:lnTo>
                <a:lnTo>
                  <a:pt x="212792" y="432770"/>
                </a:lnTo>
                <a:lnTo>
                  <a:pt x="196405" y="474647"/>
                </a:lnTo>
                <a:lnTo>
                  <a:pt x="179778" y="516378"/>
                </a:lnTo>
                <a:lnTo>
                  <a:pt x="156851" y="589544"/>
                </a:lnTo>
                <a:lnTo>
                  <a:pt x="139222" y="664631"/>
                </a:lnTo>
                <a:lnTo>
                  <a:pt x="122926" y="739977"/>
                </a:lnTo>
                <a:lnTo>
                  <a:pt x="104494" y="808977"/>
                </a:lnTo>
                <a:lnTo>
                  <a:pt x="84841" y="878030"/>
                </a:lnTo>
                <a:lnTo>
                  <a:pt x="58873" y="983055"/>
                </a:lnTo>
                <a:lnTo>
                  <a:pt x="41392" y="1059165"/>
                </a:lnTo>
                <a:lnTo>
                  <a:pt x="34062" y="1104876"/>
                </a:lnTo>
                <a:lnTo>
                  <a:pt x="25681" y="1148336"/>
                </a:lnTo>
                <a:lnTo>
                  <a:pt x="16431" y="1234883"/>
                </a:lnTo>
                <a:lnTo>
                  <a:pt x="8082" y="1341120"/>
                </a:lnTo>
                <a:lnTo>
                  <a:pt x="7015" y="1432534"/>
                </a:lnTo>
                <a:lnTo>
                  <a:pt x="4668" y="1510990"/>
                </a:lnTo>
                <a:lnTo>
                  <a:pt x="0" y="1592693"/>
                </a:lnTo>
                <a:lnTo>
                  <a:pt x="3430" y="1675220"/>
                </a:lnTo>
                <a:lnTo>
                  <a:pt x="10652" y="1763666"/>
                </a:lnTo>
                <a:lnTo>
                  <a:pt x="19542" y="1866229"/>
                </a:lnTo>
                <a:lnTo>
                  <a:pt x="22770" y="1951416"/>
                </a:lnTo>
                <a:lnTo>
                  <a:pt x="29046" y="2042195"/>
                </a:lnTo>
                <a:lnTo>
                  <a:pt x="29708" y="2133578"/>
                </a:lnTo>
                <a:lnTo>
                  <a:pt x="30613" y="2225013"/>
                </a:lnTo>
                <a:lnTo>
                  <a:pt x="42769" y="2315605"/>
                </a:lnTo>
                <a:lnTo>
                  <a:pt x="59256" y="2382046"/>
                </a:lnTo>
                <a:lnTo>
                  <a:pt x="73947" y="2427967"/>
                </a:lnTo>
                <a:lnTo>
                  <a:pt x="91685" y="2463606"/>
                </a:lnTo>
                <a:lnTo>
                  <a:pt x="164387" y="2608543"/>
                </a:lnTo>
                <a:lnTo>
                  <a:pt x="179631" y="2634984"/>
                </a:lnTo>
                <a:lnTo>
                  <a:pt x="199952" y="2671911"/>
                </a:lnTo>
                <a:lnTo>
                  <a:pt x="215192" y="2696658"/>
                </a:lnTo>
                <a:lnTo>
                  <a:pt x="230432" y="2720923"/>
                </a:lnTo>
                <a:lnTo>
                  <a:pt x="245672" y="2748340"/>
                </a:lnTo>
                <a:lnTo>
                  <a:pt x="260912" y="2772925"/>
                </a:lnTo>
                <a:lnTo>
                  <a:pt x="286312" y="2811657"/>
                </a:lnTo>
                <a:lnTo>
                  <a:pt x="298730" y="2824692"/>
                </a:lnTo>
                <a:lnTo>
                  <a:pt x="311869" y="2836976"/>
                </a:lnTo>
                <a:lnTo>
                  <a:pt x="328786" y="2857326"/>
                </a:lnTo>
                <a:lnTo>
                  <a:pt x="344523" y="2874456"/>
                </a:lnTo>
                <a:lnTo>
                  <a:pt x="362753" y="2895415"/>
                </a:lnTo>
                <a:lnTo>
                  <a:pt x="374249" y="2910766"/>
                </a:lnTo>
                <a:lnTo>
                  <a:pt x="383533" y="2920105"/>
                </a:lnTo>
                <a:lnTo>
                  <a:pt x="403290" y="2935256"/>
                </a:lnTo>
                <a:lnTo>
                  <a:pt x="418433" y="2949382"/>
                </a:lnTo>
                <a:lnTo>
                  <a:pt x="461546" y="2992068"/>
                </a:lnTo>
                <a:lnTo>
                  <a:pt x="466640" y="2997161"/>
                </a:lnTo>
                <a:lnTo>
                  <a:pt x="469184" y="2998858"/>
                </a:lnTo>
                <a:lnTo>
                  <a:pt x="476810" y="3002093"/>
                </a:lnTo>
                <a:lnTo>
                  <a:pt x="486972" y="3009872"/>
                </a:lnTo>
                <a:lnTo>
                  <a:pt x="486972" y="3005827"/>
                </a:lnTo>
                <a:lnTo>
                  <a:pt x="486125" y="3003789"/>
                </a:lnTo>
                <a:lnTo>
                  <a:pt x="480889" y="2996875"/>
                </a:lnTo>
                <a:lnTo>
                  <a:pt x="471732" y="298701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302"/>
          <p:cNvSpPr/>
          <p:nvPr/>
        </p:nvSpPr>
        <p:spPr>
          <a:xfrm>
            <a:off x="5859780" y="2081322"/>
            <a:ext cx="174722" cy="143719"/>
          </a:xfrm>
          <a:custGeom>
            <a:avLst/>
            <a:gdLst/>
            <a:ahLst/>
            <a:cxnLst/>
            <a:rect l="0" t="0" r="0" b="0"/>
            <a:pathLst>
              <a:path w="174722" h="143719">
                <a:moveTo>
                  <a:pt x="121920" y="21798"/>
                </a:moveTo>
                <a:lnTo>
                  <a:pt x="121920" y="17753"/>
                </a:lnTo>
                <a:lnTo>
                  <a:pt x="121073" y="16561"/>
                </a:lnTo>
                <a:lnTo>
                  <a:pt x="119662" y="15767"/>
                </a:lnTo>
                <a:lnTo>
                  <a:pt x="117875" y="15237"/>
                </a:lnTo>
                <a:lnTo>
                  <a:pt x="113631" y="12391"/>
                </a:lnTo>
                <a:lnTo>
                  <a:pt x="106716" y="6588"/>
                </a:lnTo>
                <a:lnTo>
                  <a:pt x="113243" y="0"/>
                </a:lnTo>
                <a:lnTo>
                  <a:pt x="113596" y="493"/>
                </a:lnTo>
                <a:lnTo>
                  <a:pt x="114091" y="4385"/>
                </a:lnTo>
                <a:lnTo>
                  <a:pt x="114207" y="5592"/>
                </a:lnTo>
                <a:lnTo>
                  <a:pt x="115085" y="5914"/>
                </a:lnTo>
                <a:lnTo>
                  <a:pt x="120319" y="6431"/>
                </a:lnTo>
                <a:lnTo>
                  <a:pt x="120853" y="6473"/>
                </a:lnTo>
                <a:lnTo>
                  <a:pt x="121208" y="7348"/>
                </a:lnTo>
                <a:lnTo>
                  <a:pt x="121708" y="11778"/>
                </a:lnTo>
                <a:lnTo>
                  <a:pt x="121919" y="14172"/>
                </a:lnTo>
                <a:lnTo>
                  <a:pt x="121920" y="14174"/>
                </a:lnTo>
                <a:lnTo>
                  <a:pt x="121920" y="48361"/>
                </a:lnTo>
                <a:lnTo>
                  <a:pt x="121073" y="49667"/>
                </a:lnTo>
                <a:lnTo>
                  <a:pt x="119662" y="50537"/>
                </a:lnTo>
                <a:lnTo>
                  <a:pt x="115359" y="51934"/>
                </a:lnTo>
                <a:lnTo>
                  <a:pt x="115006" y="52895"/>
                </a:lnTo>
                <a:lnTo>
                  <a:pt x="114613" y="56221"/>
                </a:lnTo>
                <a:lnTo>
                  <a:pt x="114319" y="60529"/>
                </a:lnTo>
                <a:lnTo>
                  <a:pt x="114308" y="63848"/>
                </a:lnTo>
                <a:lnTo>
                  <a:pt x="115152" y="65918"/>
                </a:lnTo>
                <a:lnTo>
                  <a:pt x="116561" y="68144"/>
                </a:lnTo>
                <a:lnTo>
                  <a:pt x="120861" y="73756"/>
                </a:lnTo>
                <a:lnTo>
                  <a:pt x="121449" y="76782"/>
                </a:lnTo>
                <a:lnTo>
                  <a:pt x="121892" y="82408"/>
                </a:lnTo>
                <a:lnTo>
                  <a:pt x="121920" y="90377"/>
                </a:lnTo>
                <a:lnTo>
                  <a:pt x="125965" y="90378"/>
                </a:lnTo>
                <a:lnTo>
                  <a:pt x="127157" y="89531"/>
                </a:lnTo>
                <a:lnTo>
                  <a:pt x="127951" y="88120"/>
                </a:lnTo>
                <a:lnTo>
                  <a:pt x="129226" y="83817"/>
                </a:lnTo>
                <a:lnTo>
                  <a:pt x="130178" y="83464"/>
                </a:lnTo>
                <a:lnTo>
                  <a:pt x="133492" y="83072"/>
                </a:lnTo>
                <a:lnTo>
                  <a:pt x="134715" y="82121"/>
                </a:lnTo>
                <a:lnTo>
                  <a:pt x="135529" y="80640"/>
                </a:lnTo>
                <a:lnTo>
                  <a:pt x="137064" y="75460"/>
                </a:lnTo>
                <a:lnTo>
                  <a:pt x="137132" y="71188"/>
                </a:lnTo>
                <a:lnTo>
                  <a:pt x="137159" y="67613"/>
                </a:lnTo>
                <a:lnTo>
                  <a:pt x="137160" y="74087"/>
                </a:lnTo>
                <a:lnTo>
                  <a:pt x="134902" y="76928"/>
                </a:lnTo>
                <a:lnTo>
                  <a:pt x="130599" y="81606"/>
                </a:lnTo>
                <a:lnTo>
                  <a:pt x="130010" y="84504"/>
                </a:lnTo>
                <a:lnTo>
                  <a:pt x="129854" y="86462"/>
                </a:lnTo>
                <a:lnTo>
                  <a:pt x="128902" y="88614"/>
                </a:lnTo>
                <a:lnTo>
                  <a:pt x="127422" y="90895"/>
                </a:lnTo>
                <a:lnTo>
                  <a:pt x="122015" y="97875"/>
                </a:lnTo>
                <a:lnTo>
                  <a:pt x="121948" y="102007"/>
                </a:lnTo>
                <a:lnTo>
                  <a:pt x="121920" y="105617"/>
                </a:lnTo>
                <a:lnTo>
                  <a:pt x="129513" y="98026"/>
                </a:lnTo>
                <a:lnTo>
                  <a:pt x="129537" y="98000"/>
                </a:lnTo>
                <a:lnTo>
                  <a:pt x="129540" y="97999"/>
                </a:lnTo>
                <a:lnTo>
                  <a:pt x="129540" y="102043"/>
                </a:lnTo>
                <a:lnTo>
                  <a:pt x="128694" y="103235"/>
                </a:lnTo>
                <a:lnTo>
                  <a:pt x="127282" y="104029"/>
                </a:lnTo>
                <a:lnTo>
                  <a:pt x="125494" y="104559"/>
                </a:lnTo>
                <a:lnTo>
                  <a:pt x="124303" y="105758"/>
                </a:lnTo>
                <a:lnTo>
                  <a:pt x="123508" y="107405"/>
                </a:lnTo>
                <a:lnTo>
                  <a:pt x="122979" y="109349"/>
                </a:lnTo>
                <a:lnTo>
                  <a:pt x="120133" y="113767"/>
                </a:lnTo>
                <a:lnTo>
                  <a:pt x="115452" y="119457"/>
                </a:lnTo>
                <a:lnTo>
                  <a:pt x="112554" y="122493"/>
                </a:lnTo>
                <a:lnTo>
                  <a:pt x="110596" y="124488"/>
                </a:lnTo>
                <a:lnTo>
                  <a:pt x="109291" y="126665"/>
                </a:lnTo>
                <a:lnTo>
                  <a:pt x="108420" y="128962"/>
                </a:lnTo>
                <a:lnTo>
                  <a:pt x="106689" y="136061"/>
                </a:lnTo>
                <a:lnTo>
                  <a:pt x="106683" y="136087"/>
                </a:lnTo>
                <a:lnTo>
                  <a:pt x="120546" y="136098"/>
                </a:lnTo>
                <a:lnTo>
                  <a:pt x="121005" y="135251"/>
                </a:lnTo>
                <a:lnTo>
                  <a:pt x="121513" y="132053"/>
                </a:lnTo>
                <a:lnTo>
                  <a:pt x="122495" y="130861"/>
                </a:lnTo>
                <a:lnTo>
                  <a:pt x="123997" y="130067"/>
                </a:lnTo>
                <a:lnTo>
                  <a:pt x="125845" y="129537"/>
                </a:lnTo>
                <a:lnTo>
                  <a:pt x="130155" y="126691"/>
                </a:lnTo>
                <a:lnTo>
                  <a:pt x="132490" y="124746"/>
                </a:lnTo>
                <a:lnTo>
                  <a:pt x="134047" y="122604"/>
                </a:lnTo>
                <a:lnTo>
                  <a:pt x="135084" y="120329"/>
                </a:lnTo>
                <a:lnTo>
                  <a:pt x="135776" y="117965"/>
                </a:lnTo>
                <a:lnTo>
                  <a:pt x="136237" y="115543"/>
                </a:lnTo>
                <a:lnTo>
                  <a:pt x="136545" y="113081"/>
                </a:lnTo>
                <a:lnTo>
                  <a:pt x="137038" y="107092"/>
                </a:lnTo>
                <a:lnTo>
                  <a:pt x="137106" y="104015"/>
                </a:lnTo>
                <a:lnTo>
                  <a:pt x="137157" y="94305"/>
                </a:lnTo>
                <a:lnTo>
                  <a:pt x="136311" y="92996"/>
                </a:lnTo>
                <a:lnTo>
                  <a:pt x="134901" y="92123"/>
                </a:lnTo>
                <a:lnTo>
                  <a:pt x="131076" y="91154"/>
                </a:lnTo>
                <a:lnTo>
                  <a:pt x="126554" y="90723"/>
                </a:lnTo>
                <a:lnTo>
                  <a:pt x="123293" y="90480"/>
                </a:lnTo>
                <a:lnTo>
                  <a:pt x="120272" y="92681"/>
                </a:lnTo>
                <a:lnTo>
                  <a:pt x="118281" y="94453"/>
                </a:lnTo>
                <a:lnTo>
                  <a:pt x="116107" y="95635"/>
                </a:lnTo>
                <a:lnTo>
                  <a:pt x="111434" y="96948"/>
                </a:lnTo>
                <a:lnTo>
                  <a:pt x="108089" y="97687"/>
                </a:lnTo>
                <a:lnTo>
                  <a:pt x="107619" y="98637"/>
                </a:lnTo>
                <a:lnTo>
                  <a:pt x="107097" y="101951"/>
                </a:lnTo>
                <a:lnTo>
                  <a:pt x="106111" y="104020"/>
                </a:lnTo>
                <a:lnTo>
                  <a:pt x="104607" y="106246"/>
                </a:lnTo>
                <a:lnTo>
                  <a:pt x="100155" y="111857"/>
                </a:lnTo>
                <a:lnTo>
                  <a:pt x="99547" y="114882"/>
                </a:lnTo>
                <a:lnTo>
                  <a:pt x="99066" y="120789"/>
                </a:lnTo>
                <a:lnTo>
                  <a:pt x="99062" y="120827"/>
                </a:lnTo>
                <a:lnTo>
                  <a:pt x="105621" y="120855"/>
                </a:lnTo>
                <a:lnTo>
                  <a:pt x="105974" y="120009"/>
                </a:lnTo>
                <a:lnTo>
                  <a:pt x="106366" y="116812"/>
                </a:lnTo>
                <a:lnTo>
                  <a:pt x="107317" y="115620"/>
                </a:lnTo>
                <a:lnTo>
                  <a:pt x="108798" y="114826"/>
                </a:lnTo>
                <a:lnTo>
                  <a:pt x="110632" y="114297"/>
                </a:lnTo>
                <a:lnTo>
                  <a:pt x="114927" y="111451"/>
                </a:lnTo>
                <a:lnTo>
                  <a:pt x="117259" y="109506"/>
                </a:lnTo>
                <a:lnTo>
                  <a:pt x="118812" y="107364"/>
                </a:lnTo>
                <a:lnTo>
                  <a:pt x="119848" y="105088"/>
                </a:lnTo>
                <a:lnTo>
                  <a:pt x="121510" y="99399"/>
                </a:lnTo>
                <a:lnTo>
                  <a:pt x="123996" y="96363"/>
                </a:lnTo>
                <a:lnTo>
                  <a:pt x="127922" y="92191"/>
                </a:lnTo>
                <a:lnTo>
                  <a:pt x="137106" y="82813"/>
                </a:lnTo>
                <a:lnTo>
                  <a:pt x="137124" y="82795"/>
                </a:lnTo>
                <a:lnTo>
                  <a:pt x="129397" y="82760"/>
                </a:lnTo>
                <a:lnTo>
                  <a:pt x="125808" y="82759"/>
                </a:lnTo>
                <a:lnTo>
                  <a:pt x="124512" y="83605"/>
                </a:lnTo>
                <a:lnTo>
                  <a:pt x="123648" y="85016"/>
                </a:lnTo>
                <a:lnTo>
                  <a:pt x="122261" y="89319"/>
                </a:lnTo>
                <a:lnTo>
                  <a:pt x="119814" y="92165"/>
                </a:lnTo>
                <a:lnTo>
                  <a:pt x="114319" y="97978"/>
                </a:lnTo>
                <a:lnTo>
                  <a:pt x="114308" y="97989"/>
                </a:lnTo>
                <a:lnTo>
                  <a:pt x="125652" y="97998"/>
                </a:lnTo>
                <a:lnTo>
                  <a:pt x="127794" y="97151"/>
                </a:lnTo>
                <a:lnTo>
                  <a:pt x="132433" y="93953"/>
                </a:lnTo>
                <a:lnTo>
                  <a:pt x="137317" y="91967"/>
                </a:lnTo>
                <a:lnTo>
                  <a:pt x="139805" y="91437"/>
                </a:lnTo>
                <a:lnTo>
                  <a:pt x="144826" y="88591"/>
                </a:lnTo>
                <a:lnTo>
                  <a:pt x="147351" y="86646"/>
                </a:lnTo>
                <a:lnTo>
                  <a:pt x="150727" y="85350"/>
                </a:lnTo>
                <a:lnTo>
                  <a:pt x="154671" y="84486"/>
                </a:lnTo>
                <a:lnTo>
                  <a:pt x="158994" y="83910"/>
                </a:lnTo>
                <a:lnTo>
                  <a:pt x="162723" y="82679"/>
                </a:lnTo>
                <a:lnTo>
                  <a:pt x="166055" y="81012"/>
                </a:lnTo>
                <a:lnTo>
                  <a:pt x="169123" y="79054"/>
                </a:lnTo>
                <a:lnTo>
                  <a:pt x="171169" y="76902"/>
                </a:lnTo>
                <a:lnTo>
                  <a:pt x="172532" y="74621"/>
                </a:lnTo>
                <a:lnTo>
                  <a:pt x="173442" y="72253"/>
                </a:lnTo>
                <a:lnTo>
                  <a:pt x="174047" y="69828"/>
                </a:lnTo>
                <a:lnTo>
                  <a:pt x="174452" y="67365"/>
                </a:lnTo>
                <a:lnTo>
                  <a:pt x="174721" y="64876"/>
                </a:lnTo>
                <a:lnTo>
                  <a:pt x="174054" y="63217"/>
                </a:lnTo>
                <a:lnTo>
                  <a:pt x="172763" y="62110"/>
                </a:lnTo>
                <a:lnTo>
                  <a:pt x="171055" y="61373"/>
                </a:lnTo>
                <a:lnTo>
                  <a:pt x="166900" y="60553"/>
                </a:lnTo>
                <a:lnTo>
                  <a:pt x="164607" y="60335"/>
                </a:lnTo>
                <a:lnTo>
                  <a:pt x="161385" y="60189"/>
                </a:lnTo>
                <a:lnTo>
                  <a:pt x="153289" y="60027"/>
                </a:lnTo>
                <a:lnTo>
                  <a:pt x="124315" y="59909"/>
                </a:lnTo>
                <a:lnTo>
                  <a:pt x="119283" y="60752"/>
                </a:lnTo>
                <a:lnTo>
                  <a:pt x="114235" y="62161"/>
                </a:lnTo>
                <a:lnTo>
                  <a:pt x="89922" y="70505"/>
                </a:lnTo>
                <a:lnTo>
                  <a:pt x="83655" y="72896"/>
                </a:lnTo>
                <a:lnTo>
                  <a:pt x="77783" y="75336"/>
                </a:lnTo>
                <a:lnTo>
                  <a:pt x="72176" y="77810"/>
                </a:lnTo>
                <a:lnTo>
                  <a:pt x="66744" y="81153"/>
                </a:lnTo>
                <a:lnTo>
                  <a:pt x="61428" y="85074"/>
                </a:lnTo>
                <a:lnTo>
                  <a:pt x="56192" y="89382"/>
                </a:lnTo>
                <a:lnTo>
                  <a:pt x="51855" y="93947"/>
                </a:lnTo>
                <a:lnTo>
                  <a:pt x="48117" y="98684"/>
                </a:lnTo>
                <a:lnTo>
                  <a:pt x="44778" y="103536"/>
                </a:lnTo>
                <a:lnTo>
                  <a:pt x="41705" y="108463"/>
                </a:lnTo>
                <a:lnTo>
                  <a:pt x="38810" y="113442"/>
                </a:lnTo>
                <a:lnTo>
                  <a:pt x="36033" y="118453"/>
                </a:lnTo>
                <a:lnTo>
                  <a:pt x="32489" y="122642"/>
                </a:lnTo>
                <a:lnTo>
                  <a:pt x="28432" y="126280"/>
                </a:lnTo>
                <a:lnTo>
                  <a:pt x="24035" y="129553"/>
                </a:lnTo>
                <a:lnTo>
                  <a:pt x="20257" y="132581"/>
                </a:lnTo>
                <a:lnTo>
                  <a:pt x="16891" y="135447"/>
                </a:lnTo>
                <a:lnTo>
                  <a:pt x="13801" y="138204"/>
                </a:lnTo>
                <a:lnTo>
                  <a:pt x="10894" y="140042"/>
                </a:lnTo>
                <a:lnTo>
                  <a:pt x="8109" y="141267"/>
                </a:lnTo>
                <a:lnTo>
                  <a:pt x="0" y="14371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303"/>
          <p:cNvSpPr/>
          <p:nvPr/>
        </p:nvSpPr>
        <p:spPr>
          <a:xfrm>
            <a:off x="-1470660" y="1806042"/>
            <a:ext cx="708661" cy="1028599"/>
          </a:xfrm>
          <a:custGeom>
            <a:avLst/>
            <a:gdLst/>
            <a:ahLst/>
            <a:cxnLst/>
            <a:rect l="0" t="0" r="0" b="0"/>
            <a:pathLst>
              <a:path w="708661" h="1028599">
                <a:moveTo>
                  <a:pt x="708660" y="60858"/>
                </a:moveTo>
                <a:lnTo>
                  <a:pt x="708660" y="56813"/>
                </a:lnTo>
                <a:lnTo>
                  <a:pt x="706967" y="55621"/>
                </a:lnTo>
                <a:lnTo>
                  <a:pt x="697340" y="53097"/>
                </a:lnTo>
                <a:lnTo>
                  <a:pt x="691493" y="49507"/>
                </a:lnTo>
                <a:lnTo>
                  <a:pt x="672404" y="33038"/>
                </a:lnTo>
                <a:lnTo>
                  <a:pt x="667711" y="31560"/>
                </a:lnTo>
                <a:lnTo>
                  <a:pt x="666121" y="30320"/>
                </a:lnTo>
                <a:lnTo>
                  <a:pt x="665060" y="28646"/>
                </a:lnTo>
                <a:lnTo>
                  <a:pt x="664354" y="26683"/>
                </a:lnTo>
                <a:lnTo>
                  <a:pt x="663036" y="25375"/>
                </a:lnTo>
                <a:lnTo>
                  <a:pt x="661310" y="24502"/>
                </a:lnTo>
                <a:lnTo>
                  <a:pt x="659314" y="23921"/>
                </a:lnTo>
                <a:lnTo>
                  <a:pt x="657982" y="22687"/>
                </a:lnTo>
                <a:lnTo>
                  <a:pt x="657095" y="21017"/>
                </a:lnTo>
                <a:lnTo>
                  <a:pt x="656503" y="19057"/>
                </a:lnTo>
                <a:lnTo>
                  <a:pt x="655262" y="17751"/>
                </a:lnTo>
                <a:lnTo>
                  <a:pt x="653588" y="16880"/>
                </a:lnTo>
                <a:lnTo>
                  <a:pt x="651625" y="16299"/>
                </a:lnTo>
                <a:lnTo>
                  <a:pt x="650317" y="15066"/>
                </a:lnTo>
                <a:lnTo>
                  <a:pt x="649445" y="13396"/>
                </a:lnTo>
                <a:lnTo>
                  <a:pt x="648863" y="11437"/>
                </a:lnTo>
                <a:lnTo>
                  <a:pt x="647629" y="10131"/>
                </a:lnTo>
                <a:lnTo>
                  <a:pt x="645959" y="9260"/>
                </a:lnTo>
                <a:lnTo>
                  <a:pt x="643999" y="8679"/>
                </a:lnTo>
                <a:lnTo>
                  <a:pt x="642693" y="7445"/>
                </a:lnTo>
                <a:lnTo>
                  <a:pt x="641822" y="5776"/>
                </a:lnTo>
                <a:lnTo>
                  <a:pt x="641241" y="3817"/>
                </a:lnTo>
                <a:lnTo>
                  <a:pt x="640008" y="2511"/>
                </a:lnTo>
                <a:lnTo>
                  <a:pt x="638338" y="1640"/>
                </a:lnTo>
                <a:lnTo>
                  <a:pt x="634226" y="672"/>
                </a:lnTo>
                <a:lnTo>
                  <a:pt x="622198" y="0"/>
                </a:lnTo>
                <a:lnTo>
                  <a:pt x="620539" y="813"/>
                </a:lnTo>
                <a:lnTo>
                  <a:pt x="619433" y="2201"/>
                </a:lnTo>
                <a:lnTo>
                  <a:pt x="618695" y="3973"/>
                </a:lnTo>
                <a:lnTo>
                  <a:pt x="617357" y="5155"/>
                </a:lnTo>
                <a:lnTo>
                  <a:pt x="615618" y="5943"/>
                </a:lnTo>
                <a:lnTo>
                  <a:pt x="613612" y="6468"/>
                </a:lnTo>
                <a:lnTo>
                  <a:pt x="609125" y="9309"/>
                </a:lnTo>
                <a:lnTo>
                  <a:pt x="596837" y="19607"/>
                </a:lnTo>
                <a:lnTo>
                  <a:pt x="589262" y="22671"/>
                </a:lnTo>
                <a:lnTo>
                  <a:pt x="584192" y="26388"/>
                </a:lnTo>
                <a:lnTo>
                  <a:pt x="579116" y="33121"/>
                </a:lnTo>
                <a:lnTo>
                  <a:pt x="576578" y="37286"/>
                </a:lnTo>
                <a:lnTo>
                  <a:pt x="569241" y="44173"/>
                </a:lnTo>
                <a:lnTo>
                  <a:pt x="551039" y="58974"/>
                </a:lnTo>
                <a:lnTo>
                  <a:pt x="538532" y="71965"/>
                </a:lnTo>
                <a:lnTo>
                  <a:pt x="519536" y="96543"/>
                </a:lnTo>
                <a:lnTo>
                  <a:pt x="501178" y="121834"/>
                </a:lnTo>
                <a:lnTo>
                  <a:pt x="482256" y="142141"/>
                </a:lnTo>
                <a:lnTo>
                  <a:pt x="457155" y="173570"/>
                </a:lnTo>
                <a:lnTo>
                  <a:pt x="436871" y="199210"/>
                </a:lnTo>
                <a:lnTo>
                  <a:pt x="412960" y="237282"/>
                </a:lnTo>
                <a:lnTo>
                  <a:pt x="394338" y="260744"/>
                </a:lnTo>
                <a:lnTo>
                  <a:pt x="374833" y="286816"/>
                </a:lnTo>
                <a:lnTo>
                  <a:pt x="355385" y="312455"/>
                </a:lnTo>
                <a:lnTo>
                  <a:pt x="334217" y="339941"/>
                </a:lnTo>
                <a:lnTo>
                  <a:pt x="316788" y="365752"/>
                </a:lnTo>
                <a:lnTo>
                  <a:pt x="297039" y="390293"/>
                </a:lnTo>
                <a:lnTo>
                  <a:pt x="276832" y="419349"/>
                </a:lnTo>
                <a:lnTo>
                  <a:pt x="257488" y="457144"/>
                </a:lnTo>
                <a:lnTo>
                  <a:pt x="243368" y="477714"/>
                </a:lnTo>
                <a:lnTo>
                  <a:pt x="234317" y="489967"/>
                </a:lnTo>
                <a:lnTo>
                  <a:pt x="218859" y="521947"/>
                </a:lnTo>
                <a:lnTo>
                  <a:pt x="203126" y="549306"/>
                </a:lnTo>
                <a:lnTo>
                  <a:pt x="192924" y="570779"/>
                </a:lnTo>
                <a:lnTo>
                  <a:pt x="180400" y="589935"/>
                </a:lnTo>
                <a:lnTo>
                  <a:pt x="170104" y="615461"/>
                </a:lnTo>
                <a:lnTo>
                  <a:pt x="154141" y="647271"/>
                </a:lnTo>
                <a:lnTo>
                  <a:pt x="143038" y="672619"/>
                </a:lnTo>
                <a:lnTo>
                  <a:pt x="124116" y="711525"/>
                </a:lnTo>
                <a:lnTo>
                  <a:pt x="113163" y="737659"/>
                </a:lnTo>
                <a:lnTo>
                  <a:pt x="100511" y="765535"/>
                </a:lnTo>
                <a:lnTo>
                  <a:pt x="86038" y="795243"/>
                </a:lnTo>
                <a:lnTo>
                  <a:pt x="75070" y="821449"/>
                </a:lnTo>
                <a:lnTo>
                  <a:pt x="66458" y="849346"/>
                </a:lnTo>
                <a:lnTo>
                  <a:pt x="54499" y="875015"/>
                </a:lnTo>
                <a:lnTo>
                  <a:pt x="44276" y="902753"/>
                </a:lnTo>
                <a:lnTo>
                  <a:pt x="35885" y="928375"/>
                </a:lnTo>
                <a:lnTo>
                  <a:pt x="28037" y="956098"/>
                </a:lnTo>
                <a:lnTo>
                  <a:pt x="16304" y="985762"/>
                </a:lnTo>
                <a:lnTo>
                  <a:pt x="9222" y="1003633"/>
                </a:lnTo>
                <a:lnTo>
                  <a:pt x="0" y="10285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304"/>
          <p:cNvSpPr/>
          <p:nvPr/>
        </p:nvSpPr>
        <p:spPr>
          <a:xfrm>
            <a:off x="-1470660" y="2834640"/>
            <a:ext cx="784861" cy="2095055"/>
          </a:xfrm>
          <a:custGeom>
            <a:avLst/>
            <a:gdLst/>
            <a:ahLst/>
            <a:cxnLst/>
            <a:rect l="0" t="0" r="0" b="0"/>
            <a:pathLst>
              <a:path w="784861" h="2095055">
                <a:moveTo>
                  <a:pt x="0" y="0"/>
                </a:moveTo>
                <a:lnTo>
                  <a:pt x="376481" y="1561469"/>
                </a:lnTo>
                <a:lnTo>
                  <a:pt x="394921" y="1645500"/>
                </a:lnTo>
                <a:lnTo>
                  <a:pt x="406367" y="1701520"/>
                </a:lnTo>
                <a:lnTo>
                  <a:pt x="416828" y="1763765"/>
                </a:lnTo>
                <a:lnTo>
                  <a:pt x="418655" y="1791429"/>
                </a:lnTo>
                <a:lnTo>
                  <a:pt x="417956" y="1798806"/>
                </a:lnTo>
                <a:lnTo>
                  <a:pt x="416644" y="1803724"/>
                </a:lnTo>
                <a:lnTo>
                  <a:pt x="414923" y="1807003"/>
                </a:lnTo>
                <a:lnTo>
                  <a:pt x="412929" y="1809188"/>
                </a:lnTo>
                <a:lnTo>
                  <a:pt x="410753" y="1810645"/>
                </a:lnTo>
                <a:lnTo>
                  <a:pt x="404264" y="1813389"/>
                </a:lnTo>
                <a:lnTo>
                  <a:pt x="397335" y="1813545"/>
                </a:lnTo>
                <a:lnTo>
                  <a:pt x="400610" y="1813556"/>
                </a:lnTo>
                <a:lnTo>
                  <a:pt x="401693" y="1814404"/>
                </a:lnTo>
                <a:lnTo>
                  <a:pt x="402416" y="1815816"/>
                </a:lnTo>
                <a:lnTo>
                  <a:pt x="403575" y="1820121"/>
                </a:lnTo>
                <a:lnTo>
                  <a:pt x="403776" y="1824911"/>
                </a:lnTo>
                <a:lnTo>
                  <a:pt x="404650" y="1827054"/>
                </a:lnTo>
                <a:lnTo>
                  <a:pt x="407880" y="1831693"/>
                </a:lnTo>
                <a:lnTo>
                  <a:pt x="409927" y="1833269"/>
                </a:lnTo>
                <a:lnTo>
                  <a:pt x="412138" y="1834319"/>
                </a:lnTo>
                <a:lnTo>
                  <a:pt x="414459" y="1835019"/>
                </a:lnTo>
                <a:lnTo>
                  <a:pt x="419295" y="1838055"/>
                </a:lnTo>
                <a:lnTo>
                  <a:pt x="436892" y="1854296"/>
                </a:lnTo>
                <a:lnTo>
                  <a:pt x="452121" y="1876009"/>
                </a:lnTo>
                <a:lnTo>
                  <a:pt x="459458" y="1881673"/>
                </a:lnTo>
                <a:lnTo>
                  <a:pt x="473109" y="1891879"/>
                </a:lnTo>
                <a:lnTo>
                  <a:pt x="492892" y="1910499"/>
                </a:lnTo>
                <a:lnTo>
                  <a:pt x="513953" y="1925246"/>
                </a:lnTo>
                <a:lnTo>
                  <a:pt x="533565" y="1938751"/>
                </a:lnTo>
                <a:lnTo>
                  <a:pt x="555791" y="1956227"/>
                </a:lnTo>
                <a:lnTo>
                  <a:pt x="571361" y="1967592"/>
                </a:lnTo>
                <a:lnTo>
                  <a:pt x="586699" y="1979426"/>
                </a:lnTo>
                <a:lnTo>
                  <a:pt x="601968" y="1990552"/>
                </a:lnTo>
                <a:lnTo>
                  <a:pt x="617217" y="2002316"/>
                </a:lnTo>
                <a:lnTo>
                  <a:pt x="632459" y="2013421"/>
                </a:lnTo>
                <a:lnTo>
                  <a:pt x="647700" y="2025178"/>
                </a:lnTo>
                <a:lnTo>
                  <a:pt x="662940" y="2036282"/>
                </a:lnTo>
                <a:lnTo>
                  <a:pt x="678180" y="2048038"/>
                </a:lnTo>
                <a:lnTo>
                  <a:pt x="702733" y="2062251"/>
                </a:lnTo>
                <a:lnTo>
                  <a:pt x="726299" y="2077700"/>
                </a:lnTo>
                <a:lnTo>
                  <a:pt x="745372" y="2090417"/>
                </a:lnTo>
                <a:lnTo>
                  <a:pt x="752634" y="2093241"/>
                </a:lnTo>
                <a:lnTo>
                  <a:pt x="761483" y="2094831"/>
                </a:lnTo>
                <a:lnTo>
                  <a:pt x="764195" y="2095054"/>
                </a:lnTo>
                <a:lnTo>
                  <a:pt x="766850" y="2094356"/>
                </a:lnTo>
                <a:lnTo>
                  <a:pt x="772058" y="2091323"/>
                </a:lnTo>
                <a:lnTo>
                  <a:pt x="784860" y="2080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305"/>
          <p:cNvSpPr/>
          <p:nvPr/>
        </p:nvSpPr>
        <p:spPr>
          <a:xfrm>
            <a:off x="-851582" y="4724436"/>
            <a:ext cx="104440" cy="304765"/>
          </a:xfrm>
          <a:custGeom>
            <a:avLst/>
            <a:gdLst/>
            <a:ahLst/>
            <a:cxnLst/>
            <a:rect l="0" t="0" r="0" b="0"/>
            <a:pathLst>
              <a:path w="104440" h="304765">
                <a:moveTo>
                  <a:pt x="43862" y="15204"/>
                </a:moveTo>
                <a:lnTo>
                  <a:pt x="31727" y="11159"/>
                </a:lnTo>
                <a:lnTo>
                  <a:pt x="27305" y="9121"/>
                </a:lnTo>
                <a:lnTo>
                  <a:pt x="23511" y="6916"/>
                </a:lnTo>
                <a:lnTo>
                  <a:pt x="20135" y="4598"/>
                </a:lnTo>
                <a:lnTo>
                  <a:pt x="17037" y="3054"/>
                </a:lnTo>
                <a:lnTo>
                  <a:pt x="14126" y="2024"/>
                </a:lnTo>
                <a:lnTo>
                  <a:pt x="5907" y="0"/>
                </a:lnTo>
                <a:lnTo>
                  <a:pt x="8084" y="2238"/>
                </a:lnTo>
                <a:lnTo>
                  <a:pt x="31202" y="25404"/>
                </a:lnTo>
                <a:lnTo>
                  <a:pt x="34576" y="27931"/>
                </a:lnTo>
                <a:lnTo>
                  <a:pt x="38518" y="30461"/>
                </a:lnTo>
                <a:lnTo>
                  <a:pt x="42839" y="32996"/>
                </a:lnTo>
                <a:lnTo>
                  <a:pt x="46567" y="36378"/>
                </a:lnTo>
                <a:lnTo>
                  <a:pt x="49899" y="40327"/>
                </a:lnTo>
                <a:lnTo>
                  <a:pt x="52967" y="44653"/>
                </a:lnTo>
                <a:lnTo>
                  <a:pt x="56705" y="48383"/>
                </a:lnTo>
                <a:lnTo>
                  <a:pt x="60891" y="51717"/>
                </a:lnTo>
                <a:lnTo>
                  <a:pt x="65374" y="54786"/>
                </a:lnTo>
                <a:lnTo>
                  <a:pt x="69210" y="57679"/>
                </a:lnTo>
                <a:lnTo>
                  <a:pt x="72614" y="60454"/>
                </a:lnTo>
                <a:lnTo>
                  <a:pt x="75730" y="63151"/>
                </a:lnTo>
                <a:lnTo>
                  <a:pt x="79501" y="66642"/>
                </a:lnTo>
                <a:lnTo>
                  <a:pt x="88206" y="75037"/>
                </a:lnTo>
                <a:lnTo>
                  <a:pt x="91205" y="78799"/>
                </a:lnTo>
                <a:lnTo>
                  <a:pt x="93204" y="82154"/>
                </a:lnTo>
                <a:lnTo>
                  <a:pt x="96272" y="88986"/>
                </a:lnTo>
                <a:lnTo>
                  <a:pt x="100457" y="97668"/>
                </a:lnTo>
                <a:lnTo>
                  <a:pt x="102882" y="107170"/>
                </a:lnTo>
                <a:lnTo>
                  <a:pt x="103960" y="116191"/>
                </a:lnTo>
                <a:lnTo>
                  <a:pt x="104439" y="123023"/>
                </a:lnTo>
                <a:lnTo>
                  <a:pt x="103720" y="127723"/>
                </a:lnTo>
                <a:lnTo>
                  <a:pt x="102394" y="133397"/>
                </a:lnTo>
                <a:lnTo>
                  <a:pt x="100663" y="139719"/>
                </a:lnTo>
                <a:lnTo>
                  <a:pt x="98663" y="145628"/>
                </a:lnTo>
                <a:lnTo>
                  <a:pt x="96483" y="151260"/>
                </a:lnTo>
                <a:lnTo>
                  <a:pt x="94182" y="156708"/>
                </a:lnTo>
                <a:lnTo>
                  <a:pt x="90956" y="162880"/>
                </a:lnTo>
                <a:lnTo>
                  <a:pt x="87111" y="169535"/>
                </a:lnTo>
                <a:lnTo>
                  <a:pt x="82855" y="176511"/>
                </a:lnTo>
                <a:lnTo>
                  <a:pt x="73610" y="191036"/>
                </a:lnTo>
                <a:lnTo>
                  <a:pt x="68774" y="198465"/>
                </a:lnTo>
                <a:lnTo>
                  <a:pt x="63857" y="205112"/>
                </a:lnTo>
                <a:lnTo>
                  <a:pt x="58885" y="211236"/>
                </a:lnTo>
                <a:lnTo>
                  <a:pt x="53877" y="217012"/>
                </a:lnTo>
                <a:lnTo>
                  <a:pt x="48846" y="223403"/>
                </a:lnTo>
                <a:lnTo>
                  <a:pt x="43798" y="230203"/>
                </a:lnTo>
                <a:lnTo>
                  <a:pt x="38739" y="237277"/>
                </a:lnTo>
                <a:lnTo>
                  <a:pt x="34520" y="243686"/>
                </a:lnTo>
                <a:lnTo>
                  <a:pt x="30861" y="249652"/>
                </a:lnTo>
                <a:lnTo>
                  <a:pt x="27575" y="255322"/>
                </a:lnTo>
                <a:lnTo>
                  <a:pt x="19408" y="268396"/>
                </a:lnTo>
                <a:lnTo>
                  <a:pt x="14859" y="275439"/>
                </a:lnTo>
                <a:lnTo>
                  <a:pt x="10980" y="281827"/>
                </a:lnTo>
                <a:lnTo>
                  <a:pt x="7547" y="287779"/>
                </a:lnTo>
                <a:lnTo>
                  <a:pt x="0" y="301409"/>
                </a:lnTo>
                <a:lnTo>
                  <a:pt x="228" y="302527"/>
                </a:lnTo>
                <a:lnTo>
                  <a:pt x="1226" y="303273"/>
                </a:lnTo>
                <a:lnTo>
                  <a:pt x="5762" y="3047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306"/>
          <p:cNvSpPr/>
          <p:nvPr/>
        </p:nvSpPr>
        <p:spPr>
          <a:xfrm>
            <a:off x="2164215" y="4701865"/>
            <a:ext cx="769483" cy="662614"/>
          </a:xfrm>
          <a:custGeom>
            <a:avLst/>
            <a:gdLst/>
            <a:ahLst/>
            <a:cxnLst/>
            <a:rect l="0" t="0" r="0" b="0"/>
            <a:pathLst>
              <a:path w="769483" h="662614">
                <a:moveTo>
                  <a:pt x="708525" y="144455"/>
                </a:moveTo>
                <a:lnTo>
                  <a:pt x="695404" y="144455"/>
                </a:lnTo>
                <a:lnTo>
                  <a:pt x="691969" y="142197"/>
                </a:lnTo>
                <a:lnTo>
                  <a:pt x="682865" y="133849"/>
                </a:lnTo>
                <a:lnTo>
                  <a:pt x="681258" y="131457"/>
                </a:lnTo>
                <a:lnTo>
                  <a:pt x="679474" y="126543"/>
                </a:lnTo>
                <a:lnTo>
                  <a:pt x="678468" y="119016"/>
                </a:lnTo>
                <a:lnTo>
                  <a:pt x="677481" y="116489"/>
                </a:lnTo>
                <a:lnTo>
                  <a:pt x="672892" y="108887"/>
                </a:lnTo>
                <a:lnTo>
                  <a:pt x="670309" y="101273"/>
                </a:lnTo>
                <a:lnTo>
                  <a:pt x="665405" y="93654"/>
                </a:lnTo>
                <a:lnTo>
                  <a:pt x="662729" y="86035"/>
                </a:lnTo>
                <a:lnTo>
                  <a:pt x="656950" y="78415"/>
                </a:lnTo>
                <a:lnTo>
                  <a:pt x="649876" y="69948"/>
                </a:lnTo>
                <a:lnTo>
                  <a:pt x="644923" y="61670"/>
                </a:lnTo>
                <a:lnTo>
                  <a:pt x="637642" y="54604"/>
                </a:lnTo>
                <a:lnTo>
                  <a:pt x="615294" y="37915"/>
                </a:lnTo>
                <a:lnTo>
                  <a:pt x="596411" y="27642"/>
                </a:lnTo>
                <a:lnTo>
                  <a:pt x="577375" y="20003"/>
                </a:lnTo>
                <a:lnTo>
                  <a:pt x="567545" y="14918"/>
                </a:lnTo>
                <a:lnTo>
                  <a:pt x="563739" y="12377"/>
                </a:lnTo>
                <a:lnTo>
                  <a:pt x="552735" y="9554"/>
                </a:lnTo>
                <a:lnTo>
                  <a:pt x="529020" y="7741"/>
                </a:lnTo>
                <a:lnTo>
                  <a:pt x="518396" y="5235"/>
                </a:lnTo>
                <a:lnTo>
                  <a:pt x="507183" y="2146"/>
                </a:lnTo>
                <a:lnTo>
                  <a:pt x="487437" y="407"/>
                </a:lnTo>
                <a:lnTo>
                  <a:pt x="475926" y="0"/>
                </a:lnTo>
                <a:lnTo>
                  <a:pt x="455880" y="3816"/>
                </a:lnTo>
                <a:lnTo>
                  <a:pt x="426351" y="7454"/>
                </a:lnTo>
                <a:lnTo>
                  <a:pt x="402809" y="13175"/>
                </a:lnTo>
                <a:lnTo>
                  <a:pt x="355010" y="25181"/>
                </a:lnTo>
                <a:lnTo>
                  <a:pt x="334942" y="32460"/>
                </a:lnTo>
                <a:lnTo>
                  <a:pt x="314735" y="40492"/>
                </a:lnTo>
                <a:lnTo>
                  <a:pt x="294465" y="46885"/>
                </a:lnTo>
                <a:lnTo>
                  <a:pt x="276425" y="54807"/>
                </a:lnTo>
                <a:lnTo>
                  <a:pt x="259094" y="63125"/>
                </a:lnTo>
                <a:lnTo>
                  <a:pt x="240102" y="69643"/>
                </a:lnTo>
                <a:lnTo>
                  <a:pt x="220372" y="77622"/>
                </a:lnTo>
                <a:lnTo>
                  <a:pt x="201161" y="86811"/>
                </a:lnTo>
                <a:lnTo>
                  <a:pt x="184157" y="96540"/>
                </a:lnTo>
                <a:lnTo>
                  <a:pt x="160303" y="111537"/>
                </a:lnTo>
                <a:lnTo>
                  <a:pt x="137149" y="126705"/>
                </a:lnTo>
                <a:lnTo>
                  <a:pt x="104972" y="146048"/>
                </a:lnTo>
                <a:lnTo>
                  <a:pt x="91452" y="156169"/>
                </a:lnTo>
                <a:lnTo>
                  <a:pt x="74321" y="176148"/>
                </a:lnTo>
                <a:lnTo>
                  <a:pt x="63718" y="190714"/>
                </a:lnTo>
                <a:lnTo>
                  <a:pt x="43115" y="215524"/>
                </a:lnTo>
                <a:lnTo>
                  <a:pt x="32916" y="229382"/>
                </a:lnTo>
                <a:lnTo>
                  <a:pt x="24996" y="244007"/>
                </a:lnTo>
                <a:lnTo>
                  <a:pt x="18654" y="259821"/>
                </a:lnTo>
                <a:lnTo>
                  <a:pt x="5078" y="303444"/>
                </a:lnTo>
                <a:lnTo>
                  <a:pt x="2182" y="321514"/>
                </a:lnTo>
                <a:lnTo>
                  <a:pt x="894" y="339988"/>
                </a:lnTo>
                <a:lnTo>
                  <a:pt x="322" y="356665"/>
                </a:lnTo>
                <a:lnTo>
                  <a:pt x="0" y="380334"/>
                </a:lnTo>
                <a:lnTo>
                  <a:pt x="2183" y="398021"/>
                </a:lnTo>
                <a:lnTo>
                  <a:pt x="5975" y="416325"/>
                </a:lnTo>
                <a:lnTo>
                  <a:pt x="10483" y="432925"/>
                </a:lnTo>
                <a:lnTo>
                  <a:pt x="15308" y="448771"/>
                </a:lnTo>
                <a:lnTo>
                  <a:pt x="21122" y="464280"/>
                </a:lnTo>
                <a:lnTo>
                  <a:pt x="29350" y="479639"/>
                </a:lnTo>
                <a:lnTo>
                  <a:pt x="43503" y="498521"/>
                </a:lnTo>
                <a:lnTo>
                  <a:pt x="54375" y="518886"/>
                </a:lnTo>
                <a:lnTo>
                  <a:pt x="64732" y="531284"/>
                </a:lnTo>
                <a:lnTo>
                  <a:pt x="82584" y="547784"/>
                </a:lnTo>
                <a:lnTo>
                  <a:pt x="100857" y="563398"/>
                </a:lnTo>
                <a:lnTo>
                  <a:pt x="122357" y="578748"/>
                </a:lnTo>
                <a:lnTo>
                  <a:pt x="138126" y="588934"/>
                </a:lnTo>
                <a:lnTo>
                  <a:pt x="156423" y="599106"/>
                </a:lnTo>
                <a:lnTo>
                  <a:pt x="173586" y="607013"/>
                </a:lnTo>
                <a:lnTo>
                  <a:pt x="190528" y="613350"/>
                </a:lnTo>
                <a:lnTo>
                  <a:pt x="234935" y="626923"/>
                </a:lnTo>
                <a:lnTo>
                  <a:pt x="253072" y="632076"/>
                </a:lnTo>
                <a:lnTo>
                  <a:pt x="292310" y="642283"/>
                </a:lnTo>
                <a:lnTo>
                  <a:pt x="310180" y="645112"/>
                </a:lnTo>
                <a:lnTo>
                  <a:pt x="326590" y="647216"/>
                </a:lnTo>
                <a:lnTo>
                  <a:pt x="350108" y="652314"/>
                </a:lnTo>
                <a:lnTo>
                  <a:pt x="374010" y="654201"/>
                </a:lnTo>
                <a:lnTo>
                  <a:pt x="392494" y="654642"/>
                </a:lnTo>
                <a:lnTo>
                  <a:pt x="409740" y="657096"/>
                </a:lnTo>
                <a:lnTo>
                  <a:pt x="431472" y="660980"/>
                </a:lnTo>
                <a:lnTo>
                  <a:pt x="450893" y="662130"/>
                </a:lnTo>
                <a:lnTo>
                  <a:pt x="472735" y="662472"/>
                </a:lnTo>
                <a:lnTo>
                  <a:pt x="537161" y="662613"/>
                </a:lnTo>
                <a:lnTo>
                  <a:pt x="557279" y="658569"/>
                </a:lnTo>
                <a:lnTo>
                  <a:pt x="581597" y="654854"/>
                </a:lnTo>
                <a:lnTo>
                  <a:pt x="601772" y="649120"/>
                </a:lnTo>
                <a:lnTo>
                  <a:pt x="619697" y="642060"/>
                </a:lnTo>
                <a:lnTo>
                  <a:pt x="639872" y="634605"/>
                </a:lnTo>
                <a:lnTo>
                  <a:pt x="662289" y="624501"/>
                </a:lnTo>
                <a:lnTo>
                  <a:pt x="672736" y="618582"/>
                </a:lnTo>
                <a:lnTo>
                  <a:pt x="693239" y="603242"/>
                </a:lnTo>
                <a:lnTo>
                  <a:pt x="708512" y="592247"/>
                </a:lnTo>
                <a:lnTo>
                  <a:pt x="717832" y="583080"/>
                </a:lnTo>
                <a:lnTo>
                  <a:pt x="732972" y="563398"/>
                </a:lnTo>
                <a:lnTo>
                  <a:pt x="744837" y="548268"/>
                </a:lnTo>
                <a:lnTo>
                  <a:pt x="747973" y="543204"/>
                </a:lnTo>
                <a:lnTo>
                  <a:pt x="751457" y="533061"/>
                </a:lnTo>
                <a:lnTo>
                  <a:pt x="753853" y="522909"/>
                </a:lnTo>
                <a:lnTo>
                  <a:pt x="762289" y="502593"/>
                </a:lnTo>
                <a:lnTo>
                  <a:pt x="766287" y="492434"/>
                </a:lnTo>
                <a:lnTo>
                  <a:pt x="768538" y="476348"/>
                </a:lnTo>
                <a:lnTo>
                  <a:pt x="769204" y="455871"/>
                </a:lnTo>
                <a:lnTo>
                  <a:pt x="769482" y="380350"/>
                </a:lnTo>
                <a:lnTo>
                  <a:pt x="767226" y="365290"/>
                </a:lnTo>
                <a:lnTo>
                  <a:pt x="761196" y="344790"/>
                </a:lnTo>
                <a:lnTo>
                  <a:pt x="757334" y="332553"/>
                </a:lnTo>
                <a:lnTo>
                  <a:pt x="754314" y="312230"/>
                </a:lnTo>
                <a:lnTo>
                  <a:pt x="748433" y="295108"/>
                </a:lnTo>
                <a:lnTo>
                  <a:pt x="741328" y="279310"/>
                </a:lnTo>
                <a:lnTo>
                  <a:pt x="728816" y="253706"/>
                </a:lnTo>
                <a:lnTo>
                  <a:pt x="710110" y="228279"/>
                </a:lnTo>
                <a:lnTo>
                  <a:pt x="699118" y="213037"/>
                </a:lnTo>
                <a:lnTo>
                  <a:pt x="687393" y="197795"/>
                </a:lnTo>
                <a:lnTo>
                  <a:pt x="684277" y="192715"/>
                </a:lnTo>
                <a:lnTo>
                  <a:pt x="676299" y="184813"/>
                </a:lnTo>
                <a:lnTo>
                  <a:pt x="652415" y="164915"/>
                </a:lnTo>
                <a:lnTo>
                  <a:pt x="638184" y="154563"/>
                </a:lnTo>
                <a:lnTo>
                  <a:pt x="631260" y="145843"/>
                </a:lnTo>
                <a:lnTo>
                  <a:pt x="620845" y="138581"/>
                </a:lnTo>
                <a:lnTo>
                  <a:pt x="597507" y="127020"/>
                </a:lnTo>
                <a:lnTo>
                  <a:pt x="571463" y="107989"/>
                </a:lnTo>
                <a:lnTo>
                  <a:pt x="551064" y="96518"/>
                </a:lnTo>
                <a:lnTo>
                  <a:pt x="520567" y="80983"/>
                </a:lnTo>
                <a:lnTo>
                  <a:pt x="505482" y="71648"/>
                </a:lnTo>
                <a:lnTo>
                  <a:pt x="482151" y="64656"/>
                </a:lnTo>
                <a:lnTo>
                  <a:pt x="465312" y="55133"/>
                </a:lnTo>
                <a:lnTo>
                  <a:pt x="459037" y="53956"/>
                </a:lnTo>
                <a:lnTo>
                  <a:pt x="450603" y="53434"/>
                </a:lnTo>
                <a:lnTo>
                  <a:pt x="446831" y="52447"/>
                </a:lnTo>
                <a:lnTo>
                  <a:pt x="434692" y="47039"/>
                </a:lnTo>
                <a:lnTo>
                  <a:pt x="424141" y="45720"/>
                </a:lnTo>
                <a:lnTo>
                  <a:pt x="416750" y="47797"/>
                </a:lnTo>
                <a:lnTo>
                  <a:pt x="407821" y="50696"/>
                </a:lnTo>
                <a:lnTo>
                  <a:pt x="398207" y="51984"/>
                </a:lnTo>
                <a:lnTo>
                  <a:pt x="394120" y="54021"/>
                </a:lnTo>
                <a:lnTo>
                  <a:pt x="390548" y="57072"/>
                </a:lnTo>
                <a:lnTo>
                  <a:pt x="383475" y="64131"/>
                </a:lnTo>
                <a:lnTo>
                  <a:pt x="360220" y="78206"/>
                </a:lnTo>
                <a:lnTo>
                  <a:pt x="339314" y="95464"/>
                </a:lnTo>
                <a:lnTo>
                  <a:pt x="319729" y="114417"/>
                </a:lnTo>
                <a:lnTo>
                  <a:pt x="288231" y="145684"/>
                </a:lnTo>
                <a:lnTo>
                  <a:pt x="275912" y="160241"/>
                </a:lnTo>
                <a:lnTo>
                  <a:pt x="264792" y="175178"/>
                </a:lnTo>
                <a:lnTo>
                  <a:pt x="254206" y="190283"/>
                </a:lnTo>
                <a:lnTo>
                  <a:pt x="238849" y="209356"/>
                </a:lnTo>
                <a:lnTo>
                  <a:pt x="220845" y="2282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307"/>
          <p:cNvSpPr/>
          <p:nvPr/>
        </p:nvSpPr>
        <p:spPr>
          <a:xfrm>
            <a:off x="2271113" y="4739764"/>
            <a:ext cx="479177" cy="525616"/>
          </a:xfrm>
          <a:custGeom>
            <a:avLst/>
            <a:gdLst/>
            <a:ahLst/>
            <a:cxnLst/>
            <a:rect l="0" t="0" r="0" b="0"/>
            <a:pathLst>
              <a:path w="479177" h="525616">
                <a:moveTo>
                  <a:pt x="464467" y="121796"/>
                </a:moveTo>
                <a:lnTo>
                  <a:pt x="449854" y="129102"/>
                </a:lnTo>
                <a:lnTo>
                  <a:pt x="445367" y="129323"/>
                </a:lnTo>
                <a:lnTo>
                  <a:pt x="443267" y="128507"/>
                </a:lnTo>
                <a:lnTo>
                  <a:pt x="435376" y="122847"/>
                </a:lnTo>
                <a:lnTo>
                  <a:pt x="434913" y="121650"/>
                </a:lnTo>
                <a:lnTo>
                  <a:pt x="434398" y="118062"/>
                </a:lnTo>
                <a:lnTo>
                  <a:pt x="433414" y="115920"/>
                </a:lnTo>
                <a:lnTo>
                  <a:pt x="427984" y="108860"/>
                </a:lnTo>
                <a:lnTo>
                  <a:pt x="413585" y="93836"/>
                </a:lnTo>
                <a:lnTo>
                  <a:pt x="405176" y="86230"/>
                </a:lnTo>
                <a:lnTo>
                  <a:pt x="396911" y="81153"/>
                </a:lnTo>
                <a:lnTo>
                  <a:pt x="389851" y="73817"/>
                </a:lnTo>
                <a:lnTo>
                  <a:pt x="386783" y="69490"/>
                </a:lnTo>
                <a:lnTo>
                  <a:pt x="378858" y="62424"/>
                </a:lnTo>
                <a:lnTo>
                  <a:pt x="364876" y="53686"/>
                </a:lnTo>
                <a:lnTo>
                  <a:pt x="350010" y="45735"/>
                </a:lnTo>
                <a:lnTo>
                  <a:pt x="337138" y="38017"/>
                </a:lnTo>
                <a:lnTo>
                  <a:pt x="325705" y="30368"/>
                </a:lnTo>
                <a:lnTo>
                  <a:pt x="311593" y="22740"/>
                </a:lnTo>
                <a:lnTo>
                  <a:pt x="306671" y="20198"/>
                </a:lnTo>
                <a:lnTo>
                  <a:pt x="294428" y="17375"/>
                </a:lnTo>
                <a:lnTo>
                  <a:pt x="281368" y="15273"/>
                </a:lnTo>
                <a:lnTo>
                  <a:pt x="269918" y="11517"/>
                </a:lnTo>
                <a:lnTo>
                  <a:pt x="259185" y="7025"/>
                </a:lnTo>
                <a:lnTo>
                  <a:pt x="248771" y="3053"/>
                </a:lnTo>
                <a:lnTo>
                  <a:pt x="238498" y="1288"/>
                </a:lnTo>
                <a:lnTo>
                  <a:pt x="226029" y="503"/>
                </a:lnTo>
                <a:lnTo>
                  <a:pt x="212868" y="155"/>
                </a:lnTo>
                <a:lnTo>
                  <a:pt x="201374" y="0"/>
                </a:lnTo>
                <a:lnTo>
                  <a:pt x="190621" y="2189"/>
                </a:lnTo>
                <a:lnTo>
                  <a:pt x="179351" y="5137"/>
                </a:lnTo>
                <a:lnTo>
                  <a:pt x="165875" y="6448"/>
                </a:lnTo>
                <a:lnTo>
                  <a:pt x="153678" y="9288"/>
                </a:lnTo>
                <a:lnTo>
                  <a:pt x="142612" y="12525"/>
                </a:lnTo>
                <a:lnTo>
                  <a:pt x="132049" y="13965"/>
                </a:lnTo>
                <a:lnTo>
                  <a:pt x="121710" y="16862"/>
                </a:lnTo>
                <a:lnTo>
                  <a:pt x="111470" y="20972"/>
                </a:lnTo>
                <a:lnTo>
                  <a:pt x="97033" y="28046"/>
                </a:lnTo>
                <a:lnTo>
                  <a:pt x="86169" y="35504"/>
                </a:lnTo>
                <a:lnTo>
                  <a:pt x="77330" y="40547"/>
                </a:lnTo>
                <a:lnTo>
                  <a:pt x="70015" y="47867"/>
                </a:lnTo>
                <a:lnTo>
                  <a:pt x="61137" y="61509"/>
                </a:lnTo>
                <a:lnTo>
                  <a:pt x="54916" y="71295"/>
                </a:lnTo>
                <a:lnTo>
                  <a:pt x="42740" y="87171"/>
                </a:lnTo>
                <a:lnTo>
                  <a:pt x="36297" y="100480"/>
                </a:lnTo>
                <a:lnTo>
                  <a:pt x="30612" y="114863"/>
                </a:lnTo>
                <a:lnTo>
                  <a:pt x="25262" y="129721"/>
                </a:lnTo>
                <a:lnTo>
                  <a:pt x="20063" y="144791"/>
                </a:lnTo>
                <a:lnTo>
                  <a:pt x="17491" y="153213"/>
                </a:lnTo>
                <a:lnTo>
                  <a:pt x="12375" y="171601"/>
                </a:lnTo>
                <a:lnTo>
                  <a:pt x="10673" y="180399"/>
                </a:lnTo>
                <a:lnTo>
                  <a:pt x="9538" y="188805"/>
                </a:lnTo>
                <a:lnTo>
                  <a:pt x="8781" y="196948"/>
                </a:lnTo>
                <a:lnTo>
                  <a:pt x="7429" y="205764"/>
                </a:lnTo>
                <a:lnTo>
                  <a:pt x="5682" y="215028"/>
                </a:lnTo>
                <a:lnTo>
                  <a:pt x="3670" y="224590"/>
                </a:lnTo>
                <a:lnTo>
                  <a:pt x="2329" y="233506"/>
                </a:lnTo>
                <a:lnTo>
                  <a:pt x="1435" y="241989"/>
                </a:lnTo>
                <a:lnTo>
                  <a:pt x="441" y="258188"/>
                </a:lnTo>
                <a:lnTo>
                  <a:pt x="0" y="273854"/>
                </a:lnTo>
                <a:lnTo>
                  <a:pt x="729" y="282435"/>
                </a:lnTo>
                <a:lnTo>
                  <a:pt x="2062" y="291542"/>
                </a:lnTo>
                <a:lnTo>
                  <a:pt x="3797" y="301000"/>
                </a:lnTo>
                <a:lnTo>
                  <a:pt x="5800" y="309845"/>
                </a:lnTo>
                <a:lnTo>
                  <a:pt x="7983" y="318282"/>
                </a:lnTo>
                <a:lnTo>
                  <a:pt x="12665" y="333583"/>
                </a:lnTo>
                <a:lnTo>
                  <a:pt x="17569" y="346028"/>
                </a:lnTo>
                <a:lnTo>
                  <a:pt x="24828" y="359461"/>
                </a:lnTo>
                <a:lnTo>
                  <a:pt x="33698" y="373898"/>
                </a:lnTo>
                <a:lnTo>
                  <a:pt x="43285" y="388781"/>
                </a:lnTo>
                <a:lnTo>
                  <a:pt x="53191" y="401605"/>
                </a:lnTo>
                <a:lnTo>
                  <a:pt x="63237" y="412949"/>
                </a:lnTo>
                <a:lnTo>
                  <a:pt x="73347" y="423635"/>
                </a:lnTo>
                <a:lnTo>
                  <a:pt x="103790" y="454498"/>
                </a:lnTo>
                <a:lnTo>
                  <a:pt x="116206" y="464679"/>
                </a:lnTo>
                <a:lnTo>
                  <a:pt x="129345" y="474001"/>
                </a:lnTo>
                <a:lnTo>
                  <a:pt x="153834" y="489143"/>
                </a:lnTo>
                <a:lnTo>
                  <a:pt x="168082" y="497574"/>
                </a:lnTo>
                <a:lnTo>
                  <a:pt x="182880" y="504144"/>
                </a:lnTo>
                <a:lnTo>
                  <a:pt x="190382" y="507081"/>
                </a:lnTo>
                <a:lnTo>
                  <a:pt x="205491" y="512602"/>
                </a:lnTo>
                <a:lnTo>
                  <a:pt x="228278" y="520471"/>
                </a:lnTo>
                <a:lnTo>
                  <a:pt x="235888" y="522199"/>
                </a:lnTo>
                <a:lnTo>
                  <a:pt x="243500" y="523351"/>
                </a:lnTo>
                <a:lnTo>
                  <a:pt x="257886" y="524631"/>
                </a:lnTo>
                <a:lnTo>
                  <a:pt x="269924" y="525200"/>
                </a:lnTo>
                <a:lnTo>
                  <a:pt x="294312" y="525521"/>
                </a:lnTo>
                <a:lnTo>
                  <a:pt x="314896" y="525615"/>
                </a:lnTo>
                <a:lnTo>
                  <a:pt x="328564" y="523380"/>
                </a:lnTo>
                <a:lnTo>
                  <a:pt x="343105" y="519564"/>
                </a:lnTo>
                <a:lnTo>
                  <a:pt x="358035" y="515046"/>
                </a:lnTo>
                <a:lnTo>
                  <a:pt x="370880" y="512474"/>
                </a:lnTo>
                <a:lnTo>
                  <a:pt x="382232" y="510483"/>
                </a:lnTo>
                <a:lnTo>
                  <a:pt x="392923" y="506777"/>
                </a:lnTo>
                <a:lnTo>
                  <a:pt x="403318" y="502307"/>
                </a:lnTo>
                <a:lnTo>
                  <a:pt x="412736" y="497498"/>
                </a:lnTo>
                <a:lnTo>
                  <a:pt x="423645" y="490031"/>
                </a:lnTo>
                <a:lnTo>
                  <a:pt x="432494" y="484987"/>
                </a:lnTo>
                <a:lnTo>
                  <a:pt x="439814" y="477665"/>
                </a:lnTo>
                <a:lnTo>
                  <a:pt x="445890" y="467920"/>
                </a:lnTo>
                <a:lnTo>
                  <a:pt x="451413" y="455122"/>
                </a:lnTo>
                <a:lnTo>
                  <a:pt x="456689" y="443225"/>
                </a:lnTo>
                <a:lnTo>
                  <a:pt x="461857" y="431446"/>
                </a:lnTo>
                <a:lnTo>
                  <a:pt x="466975" y="417745"/>
                </a:lnTo>
                <a:lnTo>
                  <a:pt x="469815" y="403188"/>
                </a:lnTo>
                <a:lnTo>
                  <a:pt x="471924" y="388252"/>
                </a:lnTo>
                <a:lnTo>
                  <a:pt x="475683" y="373148"/>
                </a:lnTo>
                <a:lnTo>
                  <a:pt x="477024" y="364717"/>
                </a:lnTo>
                <a:lnTo>
                  <a:pt x="477918" y="355710"/>
                </a:lnTo>
                <a:lnTo>
                  <a:pt x="478514" y="346319"/>
                </a:lnTo>
                <a:lnTo>
                  <a:pt x="479176" y="329110"/>
                </a:lnTo>
                <a:lnTo>
                  <a:pt x="478624" y="312996"/>
                </a:lnTo>
                <a:lnTo>
                  <a:pt x="475557" y="297367"/>
                </a:lnTo>
                <a:lnTo>
                  <a:pt x="473629" y="281954"/>
                </a:lnTo>
                <a:lnTo>
                  <a:pt x="473115" y="274288"/>
                </a:lnTo>
                <a:lnTo>
                  <a:pt x="468028" y="258997"/>
                </a:lnTo>
                <a:lnTo>
                  <a:pt x="460969" y="243734"/>
                </a:lnTo>
                <a:lnTo>
                  <a:pt x="455010" y="228484"/>
                </a:lnTo>
                <a:lnTo>
                  <a:pt x="447282" y="213239"/>
                </a:lnTo>
                <a:lnTo>
                  <a:pt x="439049" y="198844"/>
                </a:lnTo>
                <a:lnTo>
                  <a:pt x="432568" y="186802"/>
                </a:lnTo>
                <a:lnTo>
                  <a:pt x="424159" y="170502"/>
                </a:lnTo>
                <a:lnTo>
                  <a:pt x="416637" y="157836"/>
                </a:lnTo>
                <a:lnTo>
                  <a:pt x="407649" y="144587"/>
                </a:lnTo>
                <a:lnTo>
                  <a:pt x="393916" y="128454"/>
                </a:lnTo>
                <a:lnTo>
                  <a:pt x="379003" y="112732"/>
                </a:lnTo>
                <a:lnTo>
                  <a:pt x="369756" y="104221"/>
                </a:lnTo>
                <a:lnTo>
                  <a:pt x="360002" y="97615"/>
                </a:lnTo>
                <a:lnTo>
                  <a:pt x="347765" y="91858"/>
                </a:lnTo>
                <a:lnTo>
                  <a:pt x="327307" y="836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308"/>
          <p:cNvSpPr/>
          <p:nvPr/>
        </p:nvSpPr>
        <p:spPr>
          <a:xfrm>
            <a:off x="122024" y="3886200"/>
            <a:ext cx="129437" cy="455653"/>
          </a:xfrm>
          <a:custGeom>
            <a:avLst/>
            <a:gdLst/>
            <a:ahLst/>
            <a:cxnLst/>
            <a:rect l="0" t="0" r="0" b="0"/>
            <a:pathLst>
              <a:path w="129437" h="455653">
                <a:moveTo>
                  <a:pt x="37996" y="0"/>
                </a:moveTo>
                <a:lnTo>
                  <a:pt x="37996" y="31818"/>
                </a:lnTo>
                <a:lnTo>
                  <a:pt x="40254" y="44057"/>
                </a:lnTo>
                <a:lnTo>
                  <a:pt x="43233" y="56835"/>
                </a:lnTo>
                <a:lnTo>
                  <a:pt x="44027" y="64983"/>
                </a:lnTo>
                <a:lnTo>
                  <a:pt x="44557" y="73802"/>
                </a:lnTo>
                <a:lnTo>
                  <a:pt x="45145" y="90374"/>
                </a:lnTo>
                <a:lnTo>
                  <a:pt x="45302" y="98349"/>
                </a:lnTo>
                <a:lnTo>
                  <a:pt x="44560" y="107899"/>
                </a:lnTo>
                <a:lnTo>
                  <a:pt x="43219" y="118500"/>
                </a:lnTo>
                <a:lnTo>
                  <a:pt x="41478" y="129800"/>
                </a:lnTo>
                <a:lnTo>
                  <a:pt x="40317" y="140720"/>
                </a:lnTo>
                <a:lnTo>
                  <a:pt x="39544" y="151386"/>
                </a:lnTo>
                <a:lnTo>
                  <a:pt x="39028" y="161885"/>
                </a:lnTo>
                <a:lnTo>
                  <a:pt x="38455" y="182580"/>
                </a:lnTo>
                <a:lnTo>
                  <a:pt x="38086" y="223461"/>
                </a:lnTo>
                <a:lnTo>
                  <a:pt x="37210" y="233641"/>
                </a:lnTo>
                <a:lnTo>
                  <a:pt x="35778" y="243813"/>
                </a:lnTo>
                <a:lnTo>
                  <a:pt x="33978" y="253982"/>
                </a:lnTo>
                <a:lnTo>
                  <a:pt x="31930" y="264148"/>
                </a:lnTo>
                <a:lnTo>
                  <a:pt x="27398" y="284475"/>
                </a:lnTo>
                <a:lnTo>
                  <a:pt x="25851" y="293790"/>
                </a:lnTo>
                <a:lnTo>
                  <a:pt x="24819" y="302540"/>
                </a:lnTo>
                <a:lnTo>
                  <a:pt x="24131" y="310913"/>
                </a:lnTo>
                <a:lnTo>
                  <a:pt x="22826" y="319882"/>
                </a:lnTo>
                <a:lnTo>
                  <a:pt x="21110" y="329248"/>
                </a:lnTo>
                <a:lnTo>
                  <a:pt x="19118" y="338879"/>
                </a:lnTo>
                <a:lnTo>
                  <a:pt x="16944" y="346992"/>
                </a:lnTo>
                <a:lnTo>
                  <a:pt x="14648" y="354095"/>
                </a:lnTo>
                <a:lnTo>
                  <a:pt x="10686" y="367349"/>
                </a:lnTo>
                <a:lnTo>
                  <a:pt x="9629" y="374439"/>
                </a:lnTo>
                <a:lnTo>
                  <a:pt x="7608" y="388245"/>
                </a:lnTo>
                <a:lnTo>
                  <a:pt x="2557" y="404689"/>
                </a:lnTo>
                <a:lnTo>
                  <a:pt x="422" y="418261"/>
                </a:lnTo>
                <a:lnTo>
                  <a:pt x="0" y="429094"/>
                </a:lnTo>
                <a:lnTo>
                  <a:pt x="812" y="429996"/>
                </a:lnTo>
                <a:lnTo>
                  <a:pt x="2200" y="429751"/>
                </a:lnTo>
                <a:lnTo>
                  <a:pt x="6466" y="427319"/>
                </a:lnTo>
                <a:lnTo>
                  <a:pt x="9307" y="422471"/>
                </a:lnTo>
                <a:lnTo>
                  <a:pt x="13392" y="414672"/>
                </a:lnTo>
                <a:lnTo>
                  <a:pt x="25401" y="390911"/>
                </a:lnTo>
                <a:lnTo>
                  <a:pt x="27906" y="385067"/>
                </a:lnTo>
                <a:lnTo>
                  <a:pt x="30423" y="378632"/>
                </a:lnTo>
                <a:lnTo>
                  <a:pt x="32947" y="371801"/>
                </a:lnTo>
                <a:lnTo>
                  <a:pt x="35477" y="363861"/>
                </a:lnTo>
                <a:lnTo>
                  <a:pt x="38010" y="355180"/>
                </a:lnTo>
                <a:lnTo>
                  <a:pt x="43082" y="336505"/>
                </a:lnTo>
                <a:lnTo>
                  <a:pt x="48159" y="316916"/>
                </a:lnTo>
                <a:lnTo>
                  <a:pt x="51544" y="307797"/>
                </a:lnTo>
                <a:lnTo>
                  <a:pt x="55495" y="299178"/>
                </a:lnTo>
                <a:lnTo>
                  <a:pt x="59822" y="290892"/>
                </a:lnTo>
                <a:lnTo>
                  <a:pt x="62707" y="281982"/>
                </a:lnTo>
                <a:lnTo>
                  <a:pt x="64630" y="272655"/>
                </a:lnTo>
                <a:lnTo>
                  <a:pt x="65912" y="263050"/>
                </a:lnTo>
                <a:lnTo>
                  <a:pt x="67613" y="254106"/>
                </a:lnTo>
                <a:lnTo>
                  <a:pt x="69594" y="245604"/>
                </a:lnTo>
                <a:lnTo>
                  <a:pt x="71762" y="237396"/>
                </a:lnTo>
                <a:lnTo>
                  <a:pt x="74053" y="230231"/>
                </a:lnTo>
                <a:lnTo>
                  <a:pt x="76428" y="223761"/>
                </a:lnTo>
                <a:lnTo>
                  <a:pt x="78857" y="217754"/>
                </a:lnTo>
                <a:lnTo>
                  <a:pt x="83814" y="204306"/>
                </a:lnTo>
                <a:lnTo>
                  <a:pt x="86321" y="197164"/>
                </a:lnTo>
                <a:lnTo>
                  <a:pt x="89850" y="183067"/>
                </a:lnTo>
                <a:lnTo>
                  <a:pt x="90896" y="169483"/>
                </a:lnTo>
                <a:lnTo>
                  <a:pt x="91325" y="160266"/>
                </a:lnTo>
                <a:lnTo>
                  <a:pt x="93589" y="160130"/>
                </a:lnTo>
                <a:lnTo>
                  <a:pt x="95378" y="160093"/>
                </a:lnTo>
                <a:lnTo>
                  <a:pt x="96571" y="160915"/>
                </a:lnTo>
                <a:lnTo>
                  <a:pt x="97366" y="162310"/>
                </a:lnTo>
                <a:lnTo>
                  <a:pt x="98249" y="166118"/>
                </a:lnTo>
                <a:lnTo>
                  <a:pt x="98816" y="177719"/>
                </a:lnTo>
                <a:lnTo>
                  <a:pt x="98954" y="236709"/>
                </a:lnTo>
                <a:lnTo>
                  <a:pt x="99801" y="244166"/>
                </a:lnTo>
                <a:lnTo>
                  <a:pt x="101213" y="251677"/>
                </a:lnTo>
                <a:lnTo>
                  <a:pt x="103001" y="259225"/>
                </a:lnTo>
                <a:lnTo>
                  <a:pt x="104192" y="267643"/>
                </a:lnTo>
                <a:lnTo>
                  <a:pt x="104987" y="276642"/>
                </a:lnTo>
                <a:lnTo>
                  <a:pt x="105517" y="286028"/>
                </a:lnTo>
                <a:lnTo>
                  <a:pt x="106105" y="303230"/>
                </a:lnTo>
                <a:lnTo>
                  <a:pt x="106436" y="329453"/>
                </a:lnTo>
                <a:lnTo>
                  <a:pt x="106575" y="423704"/>
                </a:lnTo>
                <a:lnTo>
                  <a:pt x="107422" y="428096"/>
                </a:lnTo>
                <a:lnTo>
                  <a:pt x="111813" y="438323"/>
                </a:lnTo>
                <a:lnTo>
                  <a:pt x="113137" y="444012"/>
                </a:lnTo>
                <a:lnTo>
                  <a:pt x="115983" y="449363"/>
                </a:lnTo>
                <a:lnTo>
                  <a:pt x="120664" y="455652"/>
                </a:lnTo>
                <a:lnTo>
                  <a:pt x="121048" y="455321"/>
                </a:lnTo>
                <a:lnTo>
                  <a:pt x="121475" y="452696"/>
                </a:lnTo>
                <a:lnTo>
                  <a:pt x="121771" y="439443"/>
                </a:lnTo>
                <a:lnTo>
                  <a:pt x="121786" y="435202"/>
                </a:lnTo>
                <a:lnTo>
                  <a:pt x="124060" y="423716"/>
                </a:lnTo>
                <a:lnTo>
                  <a:pt x="125852" y="417098"/>
                </a:lnTo>
                <a:lnTo>
                  <a:pt x="127047" y="409298"/>
                </a:lnTo>
                <a:lnTo>
                  <a:pt x="127844" y="400712"/>
                </a:lnTo>
                <a:lnTo>
                  <a:pt x="128374" y="391602"/>
                </a:lnTo>
                <a:lnTo>
                  <a:pt x="128964" y="372448"/>
                </a:lnTo>
                <a:lnTo>
                  <a:pt x="129436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309"/>
          <p:cNvSpPr/>
          <p:nvPr/>
        </p:nvSpPr>
        <p:spPr>
          <a:xfrm>
            <a:off x="38100" y="2415540"/>
            <a:ext cx="132725" cy="425239"/>
          </a:xfrm>
          <a:custGeom>
            <a:avLst/>
            <a:gdLst/>
            <a:ahLst/>
            <a:cxnLst/>
            <a:rect l="0" t="0" r="0" b="0"/>
            <a:pathLst>
              <a:path w="132725" h="425239">
                <a:moveTo>
                  <a:pt x="0" y="0"/>
                </a:moveTo>
                <a:lnTo>
                  <a:pt x="4045" y="4045"/>
                </a:lnTo>
                <a:lnTo>
                  <a:pt x="6083" y="5237"/>
                </a:lnTo>
                <a:lnTo>
                  <a:pt x="8289" y="6031"/>
                </a:lnTo>
                <a:lnTo>
                  <a:pt x="10606" y="6561"/>
                </a:lnTo>
                <a:lnTo>
                  <a:pt x="12151" y="7761"/>
                </a:lnTo>
                <a:lnTo>
                  <a:pt x="13180" y="9407"/>
                </a:lnTo>
                <a:lnTo>
                  <a:pt x="13867" y="11351"/>
                </a:lnTo>
                <a:lnTo>
                  <a:pt x="15172" y="12648"/>
                </a:lnTo>
                <a:lnTo>
                  <a:pt x="16888" y="13512"/>
                </a:lnTo>
                <a:lnTo>
                  <a:pt x="21680" y="14899"/>
                </a:lnTo>
                <a:lnTo>
                  <a:pt x="22074" y="15859"/>
                </a:lnTo>
                <a:lnTo>
                  <a:pt x="22627" y="22103"/>
                </a:lnTo>
                <a:lnTo>
                  <a:pt x="22791" y="34301"/>
                </a:lnTo>
                <a:lnTo>
                  <a:pt x="22859" y="92960"/>
                </a:lnTo>
                <a:lnTo>
                  <a:pt x="23706" y="100074"/>
                </a:lnTo>
                <a:lnTo>
                  <a:pt x="25118" y="107356"/>
                </a:lnTo>
                <a:lnTo>
                  <a:pt x="33466" y="141339"/>
                </a:lnTo>
                <a:lnTo>
                  <a:pt x="35011" y="150106"/>
                </a:lnTo>
                <a:lnTo>
                  <a:pt x="36041" y="158490"/>
                </a:lnTo>
                <a:lnTo>
                  <a:pt x="36727" y="166620"/>
                </a:lnTo>
                <a:lnTo>
                  <a:pt x="38031" y="174580"/>
                </a:lnTo>
                <a:lnTo>
                  <a:pt x="39748" y="182427"/>
                </a:lnTo>
                <a:lnTo>
                  <a:pt x="41738" y="190198"/>
                </a:lnTo>
                <a:lnTo>
                  <a:pt x="43912" y="197072"/>
                </a:lnTo>
                <a:lnTo>
                  <a:pt x="46208" y="203348"/>
                </a:lnTo>
                <a:lnTo>
                  <a:pt x="50170" y="215684"/>
                </a:lnTo>
                <a:lnTo>
                  <a:pt x="51227" y="222529"/>
                </a:lnTo>
                <a:lnTo>
                  <a:pt x="51931" y="229633"/>
                </a:lnTo>
                <a:lnTo>
                  <a:pt x="54972" y="242041"/>
                </a:lnTo>
                <a:lnTo>
                  <a:pt x="58299" y="252354"/>
                </a:lnTo>
                <a:lnTo>
                  <a:pt x="60172" y="262920"/>
                </a:lnTo>
                <a:lnTo>
                  <a:pt x="60804" y="274075"/>
                </a:lnTo>
                <a:lnTo>
                  <a:pt x="60929" y="280386"/>
                </a:lnTo>
                <a:lnTo>
                  <a:pt x="61786" y="280904"/>
                </a:lnTo>
                <a:lnTo>
                  <a:pt x="64996" y="281480"/>
                </a:lnTo>
                <a:lnTo>
                  <a:pt x="67518" y="281803"/>
                </a:lnTo>
                <a:lnTo>
                  <a:pt x="67872" y="281002"/>
                </a:lnTo>
                <a:lnTo>
                  <a:pt x="68440" y="273633"/>
                </a:lnTo>
                <a:lnTo>
                  <a:pt x="68487" y="271322"/>
                </a:lnTo>
                <a:lnTo>
                  <a:pt x="72598" y="259979"/>
                </a:lnTo>
                <a:lnTo>
                  <a:pt x="74599" y="248473"/>
                </a:lnTo>
                <a:lnTo>
                  <a:pt x="76335" y="235739"/>
                </a:lnTo>
                <a:lnTo>
                  <a:pt x="79929" y="224435"/>
                </a:lnTo>
                <a:lnTo>
                  <a:pt x="82091" y="211509"/>
                </a:lnTo>
                <a:lnTo>
                  <a:pt x="82667" y="204506"/>
                </a:lnTo>
                <a:lnTo>
                  <a:pt x="83052" y="197297"/>
                </a:lnTo>
                <a:lnTo>
                  <a:pt x="83479" y="182515"/>
                </a:lnTo>
                <a:lnTo>
                  <a:pt x="84439" y="174170"/>
                </a:lnTo>
                <a:lnTo>
                  <a:pt x="85926" y="165220"/>
                </a:lnTo>
                <a:lnTo>
                  <a:pt x="87764" y="155867"/>
                </a:lnTo>
                <a:lnTo>
                  <a:pt x="88989" y="147938"/>
                </a:lnTo>
                <a:lnTo>
                  <a:pt x="89806" y="140958"/>
                </a:lnTo>
                <a:lnTo>
                  <a:pt x="90714" y="128688"/>
                </a:lnTo>
                <a:lnTo>
                  <a:pt x="91117" y="117590"/>
                </a:lnTo>
                <a:lnTo>
                  <a:pt x="91376" y="97515"/>
                </a:lnTo>
                <a:lnTo>
                  <a:pt x="91440" y="68716"/>
                </a:lnTo>
                <a:lnTo>
                  <a:pt x="91440" y="122538"/>
                </a:lnTo>
                <a:lnTo>
                  <a:pt x="92287" y="130799"/>
                </a:lnTo>
                <a:lnTo>
                  <a:pt x="93698" y="139693"/>
                </a:lnTo>
                <a:lnTo>
                  <a:pt x="95485" y="149008"/>
                </a:lnTo>
                <a:lnTo>
                  <a:pt x="96677" y="158606"/>
                </a:lnTo>
                <a:lnTo>
                  <a:pt x="97471" y="168390"/>
                </a:lnTo>
                <a:lnTo>
                  <a:pt x="98001" y="178300"/>
                </a:lnTo>
                <a:lnTo>
                  <a:pt x="98589" y="200600"/>
                </a:lnTo>
                <a:lnTo>
                  <a:pt x="99060" y="408664"/>
                </a:lnTo>
                <a:lnTo>
                  <a:pt x="99907" y="412990"/>
                </a:lnTo>
                <a:lnTo>
                  <a:pt x="103105" y="420053"/>
                </a:lnTo>
                <a:lnTo>
                  <a:pt x="105621" y="424745"/>
                </a:lnTo>
                <a:lnTo>
                  <a:pt x="105974" y="424557"/>
                </a:lnTo>
                <a:lnTo>
                  <a:pt x="106366" y="422090"/>
                </a:lnTo>
                <a:lnTo>
                  <a:pt x="106639" y="408947"/>
                </a:lnTo>
                <a:lnTo>
                  <a:pt x="106680" y="174523"/>
                </a:lnTo>
                <a:lnTo>
                  <a:pt x="105833" y="163762"/>
                </a:lnTo>
                <a:lnTo>
                  <a:pt x="104422" y="153201"/>
                </a:lnTo>
                <a:lnTo>
                  <a:pt x="102635" y="142774"/>
                </a:lnTo>
                <a:lnTo>
                  <a:pt x="101443" y="134130"/>
                </a:lnTo>
                <a:lnTo>
                  <a:pt x="100649" y="126673"/>
                </a:lnTo>
                <a:lnTo>
                  <a:pt x="99766" y="113872"/>
                </a:lnTo>
                <a:lnTo>
                  <a:pt x="99374" y="102539"/>
                </a:lnTo>
                <a:lnTo>
                  <a:pt x="98423" y="98839"/>
                </a:lnTo>
                <a:lnTo>
                  <a:pt x="96942" y="96373"/>
                </a:lnTo>
                <a:lnTo>
                  <a:pt x="95108" y="94729"/>
                </a:lnTo>
                <a:lnTo>
                  <a:pt x="93885" y="94479"/>
                </a:lnTo>
                <a:lnTo>
                  <a:pt x="93070" y="95159"/>
                </a:lnTo>
                <a:lnTo>
                  <a:pt x="92527" y="96460"/>
                </a:lnTo>
                <a:lnTo>
                  <a:pt x="90808" y="113254"/>
                </a:lnTo>
                <a:lnTo>
                  <a:pt x="87490" y="132179"/>
                </a:lnTo>
                <a:lnTo>
                  <a:pt x="86267" y="143153"/>
                </a:lnTo>
                <a:lnTo>
                  <a:pt x="85451" y="154702"/>
                </a:lnTo>
                <a:lnTo>
                  <a:pt x="84545" y="177977"/>
                </a:lnTo>
                <a:lnTo>
                  <a:pt x="84035" y="211813"/>
                </a:lnTo>
                <a:lnTo>
                  <a:pt x="83823" y="351493"/>
                </a:lnTo>
                <a:lnTo>
                  <a:pt x="84668" y="362176"/>
                </a:lnTo>
                <a:lnTo>
                  <a:pt x="86079" y="372684"/>
                </a:lnTo>
                <a:lnTo>
                  <a:pt x="87866" y="383076"/>
                </a:lnTo>
                <a:lnTo>
                  <a:pt x="89057" y="392544"/>
                </a:lnTo>
                <a:lnTo>
                  <a:pt x="89852" y="401396"/>
                </a:lnTo>
                <a:lnTo>
                  <a:pt x="90381" y="409837"/>
                </a:lnTo>
                <a:lnTo>
                  <a:pt x="91581" y="415465"/>
                </a:lnTo>
                <a:lnTo>
                  <a:pt x="93227" y="419216"/>
                </a:lnTo>
                <a:lnTo>
                  <a:pt x="95172" y="421718"/>
                </a:lnTo>
                <a:lnTo>
                  <a:pt x="97315" y="423385"/>
                </a:lnTo>
                <a:lnTo>
                  <a:pt x="99590" y="424497"/>
                </a:lnTo>
                <a:lnTo>
                  <a:pt x="101953" y="425238"/>
                </a:lnTo>
                <a:lnTo>
                  <a:pt x="105222" y="424038"/>
                </a:lnTo>
                <a:lnTo>
                  <a:pt x="109095" y="421546"/>
                </a:lnTo>
                <a:lnTo>
                  <a:pt x="113370" y="418191"/>
                </a:lnTo>
                <a:lnTo>
                  <a:pt x="117067" y="411720"/>
                </a:lnTo>
                <a:lnTo>
                  <a:pt x="120378" y="403174"/>
                </a:lnTo>
                <a:lnTo>
                  <a:pt x="123432" y="393242"/>
                </a:lnTo>
                <a:lnTo>
                  <a:pt x="126315" y="382388"/>
                </a:lnTo>
                <a:lnTo>
                  <a:pt x="131776" y="359039"/>
                </a:lnTo>
                <a:lnTo>
                  <a:pt x="132724" y="345193"/>
                </a:lnTo>
                <a:lnTo>
                  <a:pt x="132509" y="330035"/>
                </a:lnTo>
                <a:lnTo>
                  <a:pt x="129540" y="281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Annotation310"/>
          <p:cNvSpPr/>
          <p:nvPr/>
        </p:nvSpPr>
        <p:spPr>
          <a:xfrm>
            <a:off x="-381000" y="663568"/>
            <a:ext cx="289561" cy="598471"/>
          </a:xfrm>
          <a:custGeom>
            <a:avLst/>
            <a:gdLst/>
            <a:ahLst/>
            <a:cxnLst/>
            <a:rect l="0" t="0" r="0" b="0"/>
            <a:pathLst>
              <a:path w="289561" h="598471">
                <a:moveTo>
                  <a:pt x="0" y="14612"/>
                </a:moveTo>
                <a:lnTo>
                  <a:pt x="0" y="1490"/>
                </a:lnTo>
                <a:lnTo>
                  <a:pt x="846" y="784"/>
                </a:lnTo>
                <a:lnTo>
                  <a:pt x="2258" y="313"/>
                </a:lnTo>
                <a:lnTo>
                  <a:pt x="4045" y="0"/>
                </a:lnTo>
                <a:lnTo>
                  <a:pt x="5237" y="637"/>
                </a:lnTo>
                <a:lnTo>
                  <a:pt x="6031" y="1909"/>
                </a:lnTo>
                <a:lnTo>
                  <a:pt x="6914" y="5579"/>
                </a:lnTo>
                <a:lnTo>
                  <a:pt x="7306" y="10033"/>
                </a:lnTo>
                <a:lnTo>
                  <a:pt x="12795" y="25874"/>
                </a:lnTo>
                <a:lnTo>
                  <a:pt x="15362" y="41185"/>
                </a:lnTo>
                <a:lnTo>
                  <a:pt x="18963" y="54362"/>
                </a:lnTo>
                <a:lnTo>
                  <a:pt x="23386" y="68685"/>
                </a:lnTo>
                <a:lnTo>
                  <a:pt x="33124" y="98577"/>
                </a:lnTo>
                <a:lnTo>
                  <a:pt x="40404" y="115994"/>
                </a:lnTo>
                <a:lnTo>
                  <a:pt x="48437" y="134177"/>
                </a:lnTo>
                <a:lnTo>
                  <a:pt x="54830" y="150725"/>
                </a:lnTo>
                <a:lnTo>
                  <a:pt x="60493" y="168805"/>
                </a:lnTo>
                <a:lnTo>
                  <a:pt x="65832" y="187282"/>
                </a:lnTo>
                <a:lnTo>
                  <a:pt x="73599" y="211965"/>
                </a:lnTo>
                <a:lnTo>
                  <a:pt x="93977" y="273662"/>
                </a:lnTo>
                <a:lnTo>
                  <a:pt x="99059" y="286661"/>
                </a:lnTo>
                <a:lnTo>
                  <a:pt x="106680" y="303499"/>
                </a:lnTo>
                <a:lnTo>
                  <a:pt x="116840" y="324359"/>
                </a:lnTo>
                <a:lnTo>
                  <a:pt x="119662" y="332335"/>
                </a:lnTo>
                <a:lnTo>
                  <a:pt x="121474" y="344354"/>
                </a:lnTo>
                <a:lnTo>
                  <a:pt x="121881" y="355967"/>
                </a:lnTo>
                <a:lnTo>
                  <a:pt x="122740" y="355635"/>
                </a:lnTo>
                <a:lnTo>
                  <a:pt x="125954" y="353009"/>
                </a:lnTo>
                <a:lnTo>
                  <a:pt x="127149" y="350277"/>
                </a:lnTo>
                <a:lnTo>
                  <a:pt x="128831" y="338341"/>
                </a:lnTo>
                <a:lnTo>
                  <a:pt x="129330" y="323233"/>
                </a:lnTo>
                <a:lnTo>
                  <a:pt x="129540" y="169533"/>
                </a:lnTo>
                <a:lnTo>
                  <a:pt x="127282" y="152893"/>
                </a:lnTo>
                <a:lnTo>
                  <a:pt x="124303" y="137030"/>
                </a:lnTo>
                <a:lnTo>
                  <a:pt x="122979" y="121513"/>
                </a:lnTo>
                <a:lnTo>
                  <a:pt x="122391" y="108408"/>
                </a:lnTo>
                <a:lnTo>
                  <a:pt x="121922" y="83375"/>
                </a:lnTo>
                <a:lnTo>
                  <a:pt x="121920" y="111715"/>
                </a:lnTo>
                <a:lnTo>
                  <a:pt x="124178" y="121551"/>
                </a:lnTo>
                <a:lnTo>
                  <a:pt x="127157" y="131567"/>
                </a:lnTo>
                <a:lnTo>
                  <a:pt x="129680" y="147573"/>
                </a:lnTo>
                <a:lnTo>
                  <a:pt x="140053" y="186748"/>
                </a:lnTo>
                <a:lnTo>
                  <a:pt x="142679" y="201466"/>
                </a:lnTo>
                <a:lnTo>
                  <a:pt x="144693" y="214498"/>
                </a:lnTo>
                <a:lnTo>
                  <a:pt x="148410" y="228757"/>
                </a:lnTo>
                <a:lnTo>
                  <a:pt x="152884" y="243561"/>
                </a:lnTo>
                <a:lnTo>
                  <a:pt x="156849" y="257760"/>
                </a:lnTo>
                <a:lnTo>
                  <a:pt x="159927" y="275275"/>
                </a:lnTo>
                <a:lnTo>
                  <a:pt x="163648" y="285966"/>
                </a:lnTo>
                <a:lnTo>
                  <a:pt x="168123" y="294105"/>
                </a:lnTo>
                <a:lnTo>
                  <a:pt x="172088" y="300544"/>
                </a:lnTo>
                <a:lnTo>
                  <a:pt x="173850" y="306229"/>
                </a:lnTo>
                <a:lnTo>
                  <a:pt x="175075" y="319348"/>
                </a:lnTo>
                <a:lnTo>
                  <a:pt x="175136" y="321909"/>
                </a:lnTo>
                <a:lnTo>
                  <a:pt x="176024" y="323617"/>
                </a:lnTo>
                <a:lnTo>
                  <a:pt x="177463" y="324755"/>
                </a:lnTo>
                <a:lnTo>
                  <a:pt x="181810" y="326582"/>
                </a:lnTo>
                <a:lnTo>
                  <a:pt x="182167" y="325885"/>
                </a:lnTo>
                <a:lnTo>
                  <a:pt x="182563" y="322853"/>
                </a:lnTo>
                <a:lnTo>
                  <a:pt x="183515" y="320860"/>
                </a:lnTo>
                <a:lnTo>
                  <a:pt x="186831" y="316387"/>
                </a:lnTo>
                <a:lnTo>
                  <a:pt x="188054" y="313162"/>
                </a:lnTo>
                <a:lnTo>
                  <a:pt x="189775" y="300533"/>
                </a:lnTo>
                <a:lnTo>
                  <a:pt x="190285" y="284373"/>
                </a:lnTo>
                <a:lnTo>
                  <a:pt x="190498" y="180375"/>
                </a:lnTo>
                <a:lnTo>
                  <a:pt x="191345" y="169994"/>
                </a:lnTo>
                <a:lnTo>
                  <a:pt x="192757" y="159687"/>
                </a:lnTo>
                <a:lnTo>
                  <a:pt x="194545" y="149428"/>
                </a:lnTo>
                <a:lnTo>
                  <a:pt x="196531" y="131257"/>
                </a:lnTo>
                <a:lnTo>
                  <a:pt x="197414" y="115561"/>
                </a:lnTo>
                <a:lnTo>
                  <a:pt x="197806" y="102940"/>
                </a:lnTo>
                <a:lnTo>
                  <a:pt x="198118" y="61018"/>
                </a:lnTo>
                <a:lnTo>
                  <a:pt x="198120" y="150888"/>
                </a:lnTo>
                <a:lnTo>
                  <a:pt x="198967" y="160496"/>
                </a:lnTo>
                <a:lnTo>
                  <a:pt x="200378" y="171135"/>
                </a:lnTo>
                <a:lnTo>
                  <a:pt x="202165" y="182460"/>
                </a:lnTo>
                <a:lnTo>
                  <a:pt x="206409" y="206334"/>
                </a:lnTo>
                <a:lnTo>
                  <a:pt x="208726" y="218626"/>
                </a:lnTo>
                <a:lnTo>
                  <a:pt x="210271" y="230208"/>
                </a:lnTo>
                <a:lnTo>
                  <a:pt x="211301" y="241316"/>
                </a:lnTo>
                <a:lnTo>
                  <a:pt x="211987" y="252108"/>
                </a:lnTo>
                <a:lnTo>
                  <a:pt x="213291" y="263536"/>
                </a:lnTo>
                <a:lnTo>
                  <a:pt x="215008" y="275388"/>
                </a:lnTo>
                <a:lnTo>
                  <a:pt x="216998" y="287523"/>
                </a:lnTo>
                <a:lnTo>
                  <a:pt x="219172" y="298999"/>
                </a:lnTo>
                <a:lnTo>
                  <a:pt x="223846" y="320782"/>
                </a:lnTo>
                <a:lnTo>
                  <a:pt x="225430" y="332178"/>
                </a:lnTo>
                <a:lnTo>
                  <a:pt x="226487" y="344010"/>
                </a:lnTo>
                <a:lnTo>
                  <a:pt x="227191" y="356130"/>
                </a:lnTo>
                <a:lnTo>
                  <a:pt x="228507" y="367598"/>
                </a:lnTo>
                <a:lnTo>
                  <a:pt x="230232" y="378629"/>
                </a:lnTo>
                <a:lnTo>
                  <a:pt x="239083" y="424713"/>
                </a:lnTo>
                <a:lnTo>
                  <a:pt x="240668" y="436179"/>
                </a:lnTo>
                <a:lnTo>
                  <a:pt x="241725" y="447210"/>
                </a:lnTo>
                <a:lnTo>
                  <a:pt x="242430" y="457951"/>
                </a:lnTo>
                <a:lnTo>
                  <a:pt x="242900" y="468498"/>
                </a:lnTo>
                <a:lnTo>
                  <a:pt x="243422" y="489248"/>
                </a:lnTo>
                <a:lnTo>
                  <a:pt x="245912" y="507501"/>
                </a:lnTo>
                <a:lnTo>
                  <a:pt x="248994" y="524081"/>
                </a:lnTo>
                <a:lnTo>
                  <a:pt x="250364" y="539916"/>
                </a:lnTo>
                <a:lnTo>
                  <a:pt x="253231" y="553163"/>
                </a:lnTo>
                <a:lnTo>
                  <a:pt x="256480" y="564694"/>
                </a:lnTo>
                <a:lnTo>
                  <a:pt x="259157" y="580707"/>
                </a:lnTo>
                <a:lnTo>
                  <a:pt x="265539" y="598299"/>
                </a:lnTo>
                <a:lnTo>
                  <a:pt x="266773" y="598470"/>
                </a:lnTo>
                <a:lnTo>
                  <a:pt x="268442" y="597737"/>
                </a:lnTo>
                <a:lnTo>
                  <a:pt x="277204" y="590478"/>
                </a:lnTo>
                <a:lnTo>
                  <a:pt x="282093" y="583537"/>
                </a:lnTo>
                <a:lnTo>
                  <a:pt x="289560" y="5708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Annotation311"/>
          <p:cNvSpPr/>
          <p:nvPr/>
        </p:nvSpPr>
        <p:spPr>
          <a:xfrm>
            <a:off x="9311732" y="4587769"/>
            <a:ext cx="311742" cy="440982"/>
          </a:xfrm>
          <a:custGeom>
            <a:avLst/>
            <a:gdLst/>
            <a:ahLst/>
            <a:cxnLst/>
            <a:rect l="0" t="0" r="0" b="0"/>
            <a:pathLst>
              <a:path w="311742" h="440982">
                <a:moveTo>
                  <a:pt x="7528" y="342371"/>
                </a:moveTo>
                <a:lnTo>
                  <a:pt x="7528" y="346416"/>
                </a:lnTo>
                <a:lnTo>
                  <a:pt x="6682" y="348455"/>
                </a:lnTo>
                <a:lnTo>
                  <a:pt x="2291" y="355368"/>
                </a:lnTo>
                <a:lnTo>
                  <a:pt x="966" y="360283"/>
                </a:lnTo>
                <a:lnTo>
                  <a:pt x="0" y="371358"/>
                </a:lnTo>
                <a:lnTo>
                  <a:pt x="2208" y="374445"/>
                </a:lnTo>
                <a:lnTo>
                  <a:pt x="3982" y="376454"/>
                </a:lnTo>
                <a:lnTo>
                  <a:pt x="5164" y="378639"/>
                </a:lnTo>
                <a:lnTo>
                  <a:pt x="7215" y="386679"/>
                </a:lnTo>
                <a:lnTo>
                  <a:pt x="9014" y="386303"/>
                </a:lnTo>
                <a:lnTo>
                  <a:pt x="15527" y="383628"/>
                </a:lnTo>
                <a:lnTo>
                  <a:pt x="18787" y="380882"/>
                </a:lnTo>
                <a:lnTo>
                  <a:pt x="28266" y="368081"/>
                </a:lnTo>
                <a:lnTo>
                  <a:pt x="51098" y="334123"/>
                </a:lnTo>
                <a:lnTo>
                  <a:pt x="56048" y="325866"/>
                </a:lnTo>
                <a:lnTo>
                  <a:pt x="61042" y="316974"/>
                </a:lnTo>
                <a:lnTo>
                  <a:pt x="66063" y="307660"/>
                </a:lnTo>
                <a:lnTo>
                  <a:pt x="78418" y="286021"/>
                </a:lnTo>
                <a:lnTo>
                  <a:pt x="107044" y="237636"/>
                </a:lnTo>
                <a:lnTo>
                  <a:pt x="114512" y="224288"/>
                </a:lnTo>
                <a:lnTo>
                  <a:pt x="137158" y="182077"/>
                </a:lnTo>
                <a:lnTo>
                  <a:pt x="152348" y="155418"/>
                </a:lnTo>
                <a:lnTo>
                  <a:pt x="160801" y="142382"/>
                </a:lnTo>
                <a:lnTo>
                  <a:pt x="169823" y="129459"/>
                </a:lnTo>
                <a:lnTo>
                  <a:pt x="179224" y="116609"/>
                </a:lnTo>
                <a:lnTo>
                  <a:pt x="187185" y="104657"/>
                </a:lnTo>
                <a:lnTo>
                  <a:pt x="194186" y="93301"/>
                </a:lnTo>
                <a:lnTo>
                  <a:pt x="200546" y="82345"/>
                </a:lnTo>
                <a:lnTo>
                  <a:pt x="207327" y="72500"/>
                </a:lnTo>
                <a:lnTo>
                  <a:pt x="214387" y="63397"/>
                </a:lnTo>
                <a:lnTo>
                  <a:pt x="221634" y="54789"/>
                </a:lnTo>
                <a:lnTo>
                  <a:pt x="228159" y="46509"/>
                </a:lnTo>
                <a:lnTo>
                  <a:pt x="234202" y="38450"/>
                </a:lnTo>
                <a:lnTo>
                  <a:pt x="239925" y="30537"/>
                </a:lnTo>
                <a:lnTo>
                  <a:pt x="248539" y="19487"/>
                </a:lnTo>
                <a:lnTo>
                  <a:pt x="258150" y="8506"/>
                </a:lnTo>
                <a:lnTo>
                  <a:pt x="266114" y="0"/>
                </a:lnTo>
                <a:lnTo>
                  <a:pt x="260428" y="12589"/>
                </a:lnTo>
                <a:lnTo>
                  <a:pt x="255958" y="24775"/>
                </a:lnTo>
                <a:lnTo>
                  <a:pt x="251151" y="36400"/>
                </a:lnTo>
                <a:lnTo>
                  <a:pt x="245345" y="48904"/>
                </a:lnTo>
                <a:lnTo>
                  <a:pt x="237119" y="65750"/>
                </a:lnTo>
                <a:lnTo>
                  <a:pt x="233402" y="74137"/>
                </a:lnTo>
                <a:lnTo>
                  <a:pt x="230077" y="82268"/>
                </a:lnTo>
                <a:lnTo>
                  <a:pt x="214613" y="121659"/>
                </a:lnTo>
                <a:lnTo>
                  <a:pt x="209932" y="132577"/>
                </a:lnTo>
                <a:lnTo>
                  <a:pt x="200214" y="153738"/>
                </a:lnTo>
                <a:lnTo>
                  <a:pt x="196099" y="164122"/>
                </a:lnTo>
                <a:lnTo>
                  <a:pt x="192508" y="174431"/>
                </a:lnTo>
                <a:lnTo>
                  <a:pt x="189269" y="184691"/>
                </a:lnTo>
                <a:lnTo>
                  <a:pt x="185414" y="194918"/>
                </a:lnTo>
                <a:lnTo>
                  <a:pt x="181152" y="205122"/>
                </a:lnTo>
                <a:lnTo>
                  <a:pt x="176618" y="215312"/>
                </a:lnTo>
                <a:lnTo>
                  <a:pt x="172747" y="225491"/>
                </a:lnTo>
                <a:lnTo>
                  <a:pt x="169322" y="235664"/>
                </a:lnTo>
                <a:lnTo>
                  <a:pt x="160453" y="263905"/>
                </a:lnTo>
                <a:lnTo>
                  <a:pt x="149872" y="296203"/>
                </a:lnTo>
                <a:lnTo>
                  <a:pt x="146991" y="307176"/>
                </a:lnTo>
                <a:lnTo>
                  <a:pt x="144864" y="315723"/>
                </a:lnTo>
                <a:lnTo>
                  <a:pt x="139755" y="329207"/>
                </a:lnTo>
                <a:lnTo>
                  <a:pt x="137863" y="338941"/>
                </a:lnTo>
                <a:lnTo>
                  <a:pt x="137173" y="348368"/>
                </a:lnTo>
                <a:lnTo>
                  <a:pt x="137985" y="348063"/>
                </a:lnTo>
                <a:lnTo>
                  <a:pt x="141144" y="345465"/>
                </a:lnTo>
                <a:lnTo>
                  <a:pt x="147684" y="335198"/>
                </a:lnTo>
                <a:lnTo>
                  <a:pt x="154983" y="325476"/>
                </a:lnTo>
                <a:lnTo>
                  <a:pt x="162246" y="315389"/>
                </a:lnTo>
                <a:lnTo>
                  <a:pt x="171964" y="302439"/>
                </a:lnTo>
                <a:lnTo>
                  <a:pt x="178112" y="295429"/>
                </a:lnTo>
                <a:lnTo>
                  <a:pt x="184751" y="288217"/>
                </a:lnTo>
                <a:lnTo>
                  <a:pt x="190870" y="280022"/>
                </a:lnTo>
                <a:lnTo>
                  <a:pt x="196642" y="271171"/>
                </a:lnTo>
                <a:lnTo>
                  <a:pt x="202184" y="261885"/>
                </a:lnTo>
                <a:lnTo>
                  <a:pt x="208419" y="253153"/>
                </a:lnTo>
                <a:lnTo>
                  <a:pt x="215115" y="244793"/>
                </a:lnTo>
                <a:lnTo>
                  <a:pt x="222120" y="236679"/>
                </a:lnTo>
                <a:lnTo>
                  <a:pt x="228483" y="227883"/>
                </a:lnTo>
                <a:lnTo>
                  <a:pt x="234417" y="218633"/>
                </a:lnTo>
                <a:lnTo>
                  <a:pt x="240067" y="209079"/>
                </a:lnTo>
                <a:lnTo>
                  <a:pt x="246374" y="200170"/>
                </a:lnTo>
                <a:lnTo>
                  <a:pt x="253120" y="191690"/>
                </a:lnTo>
                <a:lnTo>
                  <a:pt x="260156" y="183497"/>
                </a:lnTo>
                <a:lnTo>
                  <a:pt x="266540" y="176341"/>
                </a:lnTo>
                <a:lnTo>
                  <a:pt x="278149" y="163876"/>
                </a:lnTo>
                <a:lnTo>
                  <a:pt x="298552" y="142922"/>
                </a:lnTo>
                <a:lnTo>
                  <a:pt x="311741" y="129603"/>
                </a:lnTo>
                <a:lnTo>
                  <a:pt x="308109" y="133232"/>
                </a:lnTo>
                <a:lnTo>
                  <a:pt x="306976" y="136058"/>
                </a:lnTo>
                <a:lnTo>
                  <a:pt x="305715" y="143714"/>
                </a:lnTo>
                <a:lnTo>
                  <a:pt x="303687" y="148127"/>
                </a:lnTo>
                <a:lnTo>
                  <a:pt x="296916" y="157545"/>
                </a:lnTo>
                <a:lnTo>
                  <a:pt x="290521" y="167374"/>
                </a:lnTo>
                <a:lnTo>
                  <a:pt x="284857" y="178235"/>
                </a:lnTo>
                <a:lnTo>
                  <a:pt x="279516" y="191528"/>
                </a:lnTo>
                <a:lnTo>
                  <a:pt x="276060" y="199476"/>
                </a:lnTo>
                <a:lnTo>
                  <a:pt x="267704" y="217337"/>
                </a:lnTo>
                <a:lnTo>
                  <a:pt x="238540" y="276503"/>
                </a:lnTo>
                <a:lnTo>
                  <a:pt x="234350" y="286606"/>
                </a:lnTo>
                <a:lnTo>
                  <a:pt x="230710" y="296727"/>
                </a:lnTo>
                <a:lnTo>
                  <a:pt x="203146" y="380341"/>
                </a:lnTo>
                <a:lnTo>
                  <a:pt x="200303" y="393395"/>
                </a:lnTo>
                <a:lnTo>
                  <a:pt x="199544" y="399247"/>
                </a:lnTo>
                <a:lnTo>
                  <a:pt x="196443" y="408007"/>
                </a:lnTo>
                <a:lnTo>
                  <a:pt x="193090" y="414723"/>
                </a:lnTo>
                <a:lnTo>
                  <a:pt x="190356" y="423264"/>
                </a:lnTo>
                <a:lnTo>
                  <a:pt x="186716" y="428559"/>
                </a:lnTo>
                <a:lnTo>
                  <a:pt x="186253" y="431156"/>
                </a:lnTo>
                <a:lnTo>
                  <a:pt x="186791" y="433735"/>
                </a:lnTo>
                <a:lnTo>
                  <a:pt x="190197" y="440981"/>
                </a:lnTo>
                <a:lnTo>
                  <a:pt x="190345" y="437253"/>
                </a:lnTo>
                <a:lnTo>
                  <a:pt x="191213" y="435259"/>
                </a:lnTo>
                <a:lnTo>
                  <a:pt x="195632" y="428408"/>
                </a:lnTo>
                <a:lnTo>
                  <a:pt x="196962" y="423507"/>
                </a:lnTo>
                <a:lnTo>
                  <a:pt x="199011" y="421015"/>
                </a:lnTo>
                <a:lnTo>
                  <a:pt x="208291" y="413463"/>
                </a:lnTo>
                <a:lnTo>
                  <a:pt x="209950" y="410932"/>
                </a:lnTo>
                <a:lnTo>
                  <a:pt x="212640" y="405863"/>
                </a:lnTo>
                <a:lnTo>
                  <a:pt x="218068" y="398249"/>
                </a:lnTo>
                <a:lnTo>
                  <a:pt x="219634" y="393170"/>
                </a:lnTo>
                <a:lnTo>
                  <a:pt x="220899" y="391477"/>
                </a:lnTo>
                <a:lnTo>
                  <a:pt x="222588" y="390348"/>
                </a:lnTo>
                <a:lnTo>
                  <a:pt x="224562" y="389596"/>
                </a:lnTo>
                <a:lnTo>
                  <a:pt x="225877" y="388248"/>
                </a:lnTo>
                <a:lnTo>
                  <a:pt x="226754" y="386502"/>
                </a:lnTo>
                <a:lnTo>
                  <a:pt x="228477" y="380576"/>
                </a:lnTo>
                <a:lnTo>
                  <a:pt x="217899" y="391086"/>
                </a:lnTo>
                <a:lnTo>
                  <a:pt x="210810" y="395914"/>
                </a:lnTo>
                <a:lnTo>
                  <a:pt x="202862" y="400881"/>
                </a:lnTo>
                <a:lnTo>
                  <a:pt x="196508" y="405911"/>
                </a:lnTo>
                <a:lnTo>
                  <a:pt x="192781" y="407591"/>
                </a:lnTo>
                <a:lnTo>
                  <a:pt x="188603" y="408711"/>
                </a:lnTo>
                <a:lnTo>
                  <a:pt x="175168" y="4109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Annotation312"/>
          <p:cNvSpPr/>
          <p:nvPr/>
        </p:nvSpPr>
        <p:spPr>
          <a:xfrm>
            <a:off x="9189825" y="4594958"/>
            <a:ext cx="295875" cy="571403"/>
          </a:xfrm>
          <a:custGeom>
            <a:avLst/>
            <a:gdLst/>
            <a:ahLst/>
            <a:cxnLst/>
            <a:rect l="0" t="0" r="0" b="0"/>
            <a:pathLst>
              <a:path w="295875" h="571403">
                <a:moveTo>
                  <a:pt x="76095" y="22762"/>
                </a:moveTo>
                <a:lnTo>
                  <a:pt x="82656" y="9641"/>
                </a:lnTo>
                <a:lnTo>
                  <a:pt x="83855" y="8934"/>
                </a:lnTo>
                <a:lnTo>
                  <a:pt x="87447" y="8150"/>
                </a:lnTo>
                <a:lnTo>
                  <a:pt x="91864" y="5543"/>
                </a:lnTo>
                <a:lnTo>
                  <a:pt x="97554" y="1017"/>
                </a:lnTo>
                <a:lnTo>
                  <a:pt x="100589" y="398"/>
                </a:lnTo>
                <a:lnTo>
                  <a:pt x="105393" y="0"/>
                </a:lnTo>
                <a:lnTo>
                  <a:pt x="104940" y="814"/>
                </a:lnTo>
                <a:lnTo>
                  <a:pt x="102181" y="3976"/>
                </a:lnTo>
                <a:lnTo>
                  <a:pt x="101105" y="6005"/>
                </a:lnTo>
                <a:lnTo>
                  <a:pt x="99910" y="10517"/>
                </a:lnTo>
                <a:lnTo>
                  <a:pt x="96823" y="27338"/>
                </a:lnTo>
                <a:lnTo>
                  <a:pt x="90704" y="44720"/>
                </a:lnTo>
                <a:lnTo>
                  <a:pt x="85974" y="57074"/>
                </a:lnTo>
                <a:lnTo>
                  <a:pt x="70990" y="106985"/>
                </a:lnTo>
                <a:lnTo>
                  <a:pt x="65924" y="125670"/>
                </a:lnTo>
                <a:lnTo>
                  <a:pt x="62541" y="135394"/>
                </a:lnTo>
                <a:lnTo>
                  <a:pt x="58592" y="145264"/>
                </a:lnTo>
                <a:lnTo>
                  <a:pt x="54267" y="155230"/>
                </a:lnTo>
                <a:lnTo>
                  <a:pt x="50537" y="165260"/>
                </a:lnTo>
                <a:lnTo>
                  <a:pt x="47203" y="175335"/>
                </a:lnTo>
                <a:lnTo>
                  <a:pt x="38465" y="203435"/>
                </a:lnTo>
                <a:lnTo>
                  <a:pt x="12602" y="281804"/>
                </a:lnTo>
                <a:lnTo>
                  <a:pt x="9775" y="294807"/>
                </a:lnTo>
                <a:lnTo>
                  <a:pt x="9023" y="300646"/>
                </a:lnTo>
                <a:lnTo>
                  <a:pt x="5927" y="309390"/>
                </a:lnTo>
                <a:lnTo>
                  <a:pt x="2575" y="316099"/>
                </a:lnTo>
                <a:lnTo>
                  <a:pt x="1087" y="321903"/>
                </a:lnTo>
                <a:lnTo>
                  <a:pt x="0" y="337671"/>
                </a:lnTo>
                <a:lnTo>
                  <a:pt x="811" y="339382"/>
                </a:lnTo>
                <a:lnTo>
                  <a:pt x="2199" y="340522"/>
                </a:lnTo>
                <a:lnTo>
                  <a:pt x="3971" y="341281"/>
                </a:lnTo>
                <a:lnTo>
                  <a:pt x="6000" y="340941"/>
                </a:lnTo>
                <a:lnTo>
                  <a:pt x="12899" y="337265"/>
                </a:lnTo>
                <a:lnTo>
                  <a:pt x="21152" y="334953"/>
                </a:lnTo>
                <a:lnTo>
                  <a:pt x="29379" y="331411"/>
                </a:lnTo>
                <a:lnTo>
                  <a:pt x="33945" y="328435"/>
                </a:lnTo>
                <a:lnTo>
                  <a:pt x="38683" y="324757"/>
                </a:lnTo>
                <a:lnTo>
                  <a:pt x="43534" y="320612"/>
                </a:lnTo>
                <a:lnTo>
                  <a:pt x="48460" y="316155"/>
                </a:lnTo>
                <a:lnTo>
                  <a:pt x="58451" y="306688"/>
                </a:lnTo>
                <a:lnTo>
                  <a:pt x="64332" y="301793"/>
                </a:lnTo>
                <a:lnTo>
                  <a:pt x="70793" y="296836"/>
                </a:lnTo>
                <a:lnTo>
                  <a:pt x="77641" y="291838"/>
                </a:lnTo>
                <a:lnTo>
                  <a:pt x="84746" y="285966"/>
                </a:lnTo>
                <a:lnTo>
                  <a:pt x="92023" y="279511"/>
                </a:lnTo>
                <a:lnTo>
                  <a:pt x="99413" y="272668"/>
                </a:lnTo>
                <a:lnTo>
                  <a:pt x="106880" y="266413"/>
                </a:lnTo>
                <a:lnTo>
                  <a:pt x="114399" y="260550"/>
                </a:lnTo>
                <a:lnTo>
                  <a:pt x="121951" y="254947"/>
                </a:lnTo>
                <a:lnTo>
                  <a:pt x="129525" y="248672"/>
                </a:lnTo>
                <a:lnTo>
                  <a:pt x="137115" y="241949"/>
                </a:lnTo>
                <a:lnTo>
                  <a:pt x="152323" y="227705"/>
                </a:lnTo>
                <a:lnTo>
                  <a:pt x="191935" y="188796"/>
                </a:lnTo>
                <a:lnTo>
                  <a:pt x="214158" y="166630"/>
                </a:lnTo>
                <a:lnTo>
                  <a:pt x="222404" y="160646"/>
                </a:lnTo>
                <a:lnTo>
                  <a:pt x="235312" y="152791"/>
                </a:lnTo>
                <a:lnTo>
                  <a:pt x="235580" y="153474"/>
                </a:lnTo>
                <a:lnTo>
                  <a:pt x="236044" y="162951"/>
                </a:lnTo>
                <a:lnTo>
                  <a:pt x="234375" y="166175"/>
                </a:lnTo>
                <a:lnTo>
                  <a:pt x="228004" y="174273"/>
                </a:lnTo>
                <a:lnTo>
                  <a:pt x="225627" y="179649"/>
                </a:lnTo>
                <a:lnTo>
                  <a:pt x="222986" y="192396"/>
                </a:lnTo>
                <a:lnTo>
                  <a:pt x="217298" y="206529"/>
                </a:lnTo>
                <a:lnTo>
                  <a:pt x="209973" y="221276"/>
                </a:lnTo>
                <a:lnTo>
                  <a:pt x="203894" y="236297"/>
                </a:lnTo>
                <a:lnTo>
                  <a:pt x="198369" y="253698"/>
                </a:lnTo>
                <a:lnTo>
                  <a:pt x="193092" y="272720"/>
                </a:lnTo>
                <a:lnTo>
                  <a:pt x="187926" y="292463"/>
                </a:lnTo>
                <a:lnTo>
                  <a:pt x="180548" y="310270"/>
                </a:lnTo>
                <a:lnTo>
                  <a:pt x="173318" y="326650"/>
                </a:lnTo>
                <a:lnTo>
                  <a:pt x="170105" y="342396"/>
                </a:lnTo>
                <a:lnTo>
                  <a:pt x="166419" y="357861"/>
                </a:lnTo>
                <a:lnTo>
                  <a:pt x="162806" y="372355"/>
                </a:lnTo>
                <a:lnTo>
                  <a:pt x="160772" y="390035"/>
                </a:lnTo>
                <a:lnTo>
                  <a:pt x="160169" y="405151"/>
                </a:lnTo>
                <a:lnTo>
                  <a:pt x="160027" y="412281"/>
                </a:lnTo>
                <a:lnTo>
                  <a:pt x="160837" y="414522"/>
                </a:lnTo>
                <a:lnTo>
                  <a:pt x="162224" y="416015"/>
                </a:lnTo>
                <a:lnTo>
                  <a:pt x="166486" y="418412"/>
                </a:lnTo>
                <a:lnTo>
                  <a:pt x="171270" y="418827"/>
                </a:lnTo>
                <a:lnTo>
                  <a:pt x="173410" y="418039"/>
                </a:lnTo>
                <a:lnTo>
                  <a:pt x="181317" y="412884"/>
                </a:lnTo>
                <a:lnTo>
                  <a:pt x="189464" y="408381"/>
                </a:lnTo>
                <a:lnTo>
                  <a:pt x="196472" y="401299"/>
                </a:lnTo>
                <a:lnTo>
                  <a:pt x="203257" y="392507"/>
                </a:lnTo>
                <a:lnTo>
                  <a:pt x="211915" y="382955"/>
                </a:lnTo>
                <a:lnTo>
                  <a:pt x="216595" y="377191"/>
                </a:lnTo>
                <a:lnTo>
                  <a:pt x="221408" y="370808"/>
                </a:lnTo>
                <a:lnTo>
                  <a:pt x="226311" y="364013"/>
                </a:lnTo>
                <a:lnTo>
                  <a:pt x="231271" y="357789"/>
                </a:lnTo>
                <a:lnTo>
                  <a:pt x="236273" y="351947"/>
                </a:lnTo>
                <a:lnTo>
                  <a:pt x="245498" y="340093"/>
                </a:lnTo>
                <a:lnTo>
                  <a:pt x="252421" y="326358"/>
                </a:lnTo>
                <a:lnTo>
                  <a:pt x="260577" y="314045"/>
                </a:lnTo>
                <a:lnTo>
                  <a:pt x="269000" y="303774"/>
                </a:lnTo>
                <a:lnTo>
                  <a:pt x="275567" y="296388"/>
                </a:lnTo>
                <a:lnTo>
                  <a:pt x="284022" y="287469"/>
                </a:lnTo>
                <a:lnTo>
                  <a:pt x="287845" y="283510"/>
                </a:lnTo>
                <a:lnTo>
                  <a:pt x="289229" y="282954"/>
                </a:lnTo>
                <a:lnTo>
                  <a:pt x="293023" y="282336"/>
                </a:lnTo>
                <a:lnTo>
                  <a:pt x="294373" y="283865"/>
                </a:lnTo>
                <a:lnTo>
                  <a:pt x="295274" y="286577"/>
                </a:lnTo>
                <a:lnTo>
                  <a:pt x="295874" y="290079"/>
                </a:lnTo>
                <a:lnTo>
                  <a:pt x="294283" y="298486"/>
                </a:lnTo>
                <a:lnTo>
                  <a:pt x="291600" y="308712"/>
                </a:lnTo>
                <a:lnTo>
                  <a:pt x="290409" y="321724"/>
                </a:lnTo>
                <a:lnTo>
                  <a:pt x="285363" y="335974"/>
                </a:lnTo>
                <a:lnTo>
                  <a:pt x="281647" y="343330"/>
                </a:lnTo>
                <a:lnTo>
                  <a:pt x="277518" y="360534"/>
                </a:lnTo>
                <a:lnTo>
                  <a:pt x="276417" y="369863"/>
                </a:lnTo>
                <a:lnTo>
                  <a:pt x="273990" y="379470"/>
                </a:lnTo>
                <a:lnTo>
                  <a:pt x="270677" y="389261"/>
                </a:lnTo>
                <a:lnTo>
                  <a:pt x="266777" y="399174"/>
                </a:lnTo>
                <a:lnTo>
                  <a:pt x="264176" y="409170"/>
                </a:lnTo>
                <a:lnTo>
                  <a:pt x="262443" y="419220"/>
                </a:lnTo>
                <a:lnTo>
                  <a:pt x="261286" y="429308"/>
                </a:lnTo>
                <a:lnTo>
                  <a:pt x="259670" y="439419"/>
                </a:lnTo>
                <a:lnTo>
                  <a:pt x="257744" y="449547"/>
                </a:lnTo>
                <a:lnTo>
                  <a:pt x="255615" y="459685"/>
                </a:lnTo>
                <a:lnTo>
                  <a:pt x="253347" y="468984"/>
                </a:lnTo>
                <a:lnTo>
                  <a:pt x="248573" y="486090"/>
                </a:lnTo>
                <a:lnTo>
                  <a:pt x="245884" y="502159"/>
                </a:lnTo>
                <a:lnTo>
                  <a:pt x="243843" y="517767"/>
                </a:lnTo>
                <a:lnTo>
                  <a:pt x="240114" y="533171"/>
                </a:lnTo>
                <a:lnTo>
                  <a:pt x="239627" y="539988"/>
                </a:lnTo>
                <a:lnTo>
                  <a:pt x="242141" y="556826"/>
                </a:lnTo>
                <a:lnTo>
                  <a:pt x="243735" y="5714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Annotation313"/>
          <p:cNvSpPr/>
          <p:nvPr/>
        </p:nvSpPr>
        <p:spPr>
          <a:xfrm>
            <a:off x="9631691" y="5022639"/>
            <a:ext cx="311953" cy="677122"/>
          </a:xfrm>
          <a:custGeom>
            <a:avLst/>
            <a:gdLst/>
            <a:ahLst/>
            <a:cxnLst/>
            <a:rect l="0" t="0" r="0" b="0"/>
            <a:pathLst>
              <a:path w="311953" h="677122">
                <a:moveTo>
                  <a:pt x="137149" y="6561"/>
                </a:moveTo>
                <a:lnTo>
                  <a:pt x="143711" y="0"/>
                </a:lnTo>
                <a:lnTo>
                  <a:pt x="144063" y="494"/>
                </a:lnTo>
                <a:lnTo>
                  <a:pt x="144742" y="6275"/>
                </a:lnTo>
                <a:lnTo>
                  <a:pt x="140717" y="10521"/>
                </a:lnTo>
                <a:lnTo>
                  <a:pt x="139527" y="12587"/>
                </a:lnTo>
                <a:lnTo>
                  <a:pt x="131275" y="33048"/>
                </a:lnTo>
                <a:lnTo>
                  <a:pt x="123367" y="48370"/>
                </a:lnTo>
                <a:lnTo>
                  <a:pt x="115219" y="61549"/>
                </a:lnTo>
                <a:lnTo>
                  <a:pt x="108211" y="75873"/>
                </a:lnTo>
                <a:lnTo>
                  <a:pt x="101427" y="90707"/>
                </a:lnTo>
                <a:lnTo>
                  <a:pt x="88089" y="114184"/>
                </a:lnTo>
                <a:lnTo>
                  <a:pt x="78373" y="132569"/>
                </a:lnTo>
                <a:lnTo>
                  <a:pt x="70669" y="152029"/>
                </a:lnTo>
                <a:lnTo>
                  <a:pt x="63576" y="171120"/>
                </a:lnTo>
                <a:lnTo>
                  <a:pt x="50909" y="196148"/>
                </a:lnTo>
                <a:lnTo>
                  <a:pt x="40571" y="220497"/>
                </a:lnTo>
                <a:lnTo>
                  <a:pt x="31854" y="239086"/>
                </a:lnTo>
                <a:lnTo>
                  <a:pt x="21472" y="260501"/>
                </a:lnTo>
                <a:lnTo>
                  <a:pt x="18004" y="274363"/>
                </a:lnTo>
                <a:lnTo>
                  <a:pt x="15616" y="287297"/>
                </a:lnTo>
                <a:lnTo>
                  <a:pt x="7184" y="304758"/>
                </a:lnTo>
                <a:lnTo>
                  <a:pt x="3188" y="313506"/>
                </a:lnTo>
                <a:lnTo>
                  <a:pt x="937" y="323191"/>
                </a:lnTo>
                <a:lnTo>
                  <a:pt x="0" y="334079"/>
                </a:lnTo>
                <a:lnTo>
                  <a:pt x="4039" y="334179"/>
                </a:lnTo>
                <a:lnTo>
                  <a:pt x="6075" y="333346"/>
                </a:lnTo>
                <a:lnTo>
                  <a:pt x="13833" y="328129"/>
                </a:lnTo>
                <a:lnTo>
                  <a:pt x="21947" y="323611"/>
                </a:lnTo>
                <a:lnTo>
                  <a:pt x="28939" y="318781"/>
                </a:lnTo>
                <a:lnTo>
                  <a:pt x="36562" y="312966"/>
                </a:lnTo>
                <a:lnTo>
                  <a:pt x="48417" y="304736"/>
                </a:lnTo>
                <a:lnTo>
                  <a:pt x="91667" y="275666"/>
                </a:lnTo>
                <a:lnTo>
                  <a:pt x="99207" y="269784"/>
                </a:lnTo>
                <a:lnTo>
                  <a:pt x="106774" y="263323"/>
                </a:lnTo>
                <a:lnTo>
                  <a:pt x="121109" y="250217"/>
                </a:lnTo>
                <a:lnTo>
                  <a:pt x="133124" y="238748"/>
                </a:lnTo>
                <a:lnTo>
                  <a:pt x="139547" y="233319"/>
                </a:lnTo>
                <a:lnTo>
                  <a:pt x="146368" y="228006"/>
                </a:lnTo>
                <a:lnTo>
                  <a:pt x="153454" y="222771"/>
                </a:lnTo>
                <a:lnTo>
                  <a:pt x="159873" y="218435"/>
                </a:lnTo>
                <a:lnTo>
                  <a:pt x="165845" y="214697"/>
                </a:lnTo>
                <a:lnTo>
                  <a:pt x="171520" y="211358"/>
                </a:lnTo>
                <a:lnTo>
                  <a:pt x="176996" y="208286"/>
                </a:lnTo>
                <a:lnTo>
                  <a:pt x="187598" y="202614"/>
                </a:lnTo>
                <a:lnTo>
                  <a:pt x="195695" y="197271"/>
                </a:lnTo>
                <a:lnTo>
                  <a:pt x="199039" y="194661"/>
                </a:lnTo>
                <a:lnTo>
                  <a:pt x="205013" y="191761"/>
                </a:lnTo>
                <a:lnTo>
                  <a:pt x="212862" y="189577"/>
                </a:lnTo>
                <a:lnTo>
                  <a:pt x="209159" y="193526"/>
                </a:lnTo>
                <a:lnTo>
                  <a:pt x="208015" y="195551"/>
                </a:lnTo>
                <a:lnTo>
                  <a:pt x="201985" y="211402"/>
                </a:lnTo>
                <a:lnTo>
                  <a:pt x="192791" y="235642"/>
                </a:lnTo>
                <a:lnTo>
                  <a:pt x="185338" y="253177"/>
                </a:lnTo>
                <a:lnTo>
                  <a:pt x="180298" y="266875"/>
                </a:lnTo>
                <a:lnTo>
                  <a:pt x="172976" y="283687"/>
                </a:lnTo>
                <a:lnTo>
                  <a:pt x="164079" y="302448"/>
                </a:lnTo>
                <a:lnTo>
                  <a:pt x="154480" y="322075"/>
                </a:lnTo>
                <a:lnTo>
                  <a:pt x="146826" y="339830"/>
                </a:lnTo>
                <a:lnTo>
                  <a:pt x="139758" y="357034"/>
                </a:lnTo>
                <a:lnTo>
                  <a:pt x="130970" y="375969"/>
                </a:lnTo>
                <a:lnTo>
                  <a:pt x="123678" y="393416"/>
                </a:lnTo>
                <a:lnTo>
                  <a:pt x="117615" y="408790"/>
                </a:lnTo>
                <a:lnTo>
                  <a:pt x="109442" y="426965"/>
                </a:lnTo>
                <a:lnTo>
                  <a:pt x="99096" y="448277"/>
                </a:lnTo>
                <a:lnTo>
                  <a:pt x="94836" y="457726"/>
                </a:lnTo>
                <a:lnTo>
                  <a:pt x="91467" y="471209"/>
                </a:lnTo>
                <a:lnTo>
                  <a:pt x="95486" y="471330"/>
                </a:lnTo>
                <a:lnTo>
                  <a:pt x="97521" y="470500"/>
                </a:lnTo>
                <a:lnTo>
                  <a:pt x="104428" y="465287"/>
                </a:lnTo>
                <a:lnTo>
                  <a:pt x="112685" y="457534"/>
                </a:lnTo>
                <a:lnTo>
                  <a:pt x="135067" y="435336"/>
                </a:lnTo>
                <a:lnTo>
                  <a:pt x="139995" y="429571"/>
                </a:lnTo>
                <a:lnTo>
                  <a:pt x="144973" y="423188"/>
                </a:lnTo>
                <a:lnTo>
                  <a:pt x="149984" y="416392"/>
                </a:lnTo>
                <a:lnTo>
                  <a:pt x="155019" y="410169"/>
                </a:lnTo>
                <a:lnTo>
                  <a:pt x="160070" y="404326"/>
                </a:lnTo>
                <a:lnTo>
                  <a:pt x="165130" y="398737"/>
                </a:lnTo>
                <a:lnTo>
                  <a:pt x="177525" y="385755"/>
                </a:lnTo>
                <a:lnTo>
                  <a:pt x="202134" y="360770"/>
                </a:lnTo>
                <a:lnTo>
                  <a:pt x="207566" y="356153"/>
                </a:lnTo>
                <a:lnTo>
                  <a:pt x="212880" y="352229"/>
                </a:lnTo>
                <a:lnTo>
                  <a:pt x="218116" y="348766"/>
                </a:lnTo>
                <a:lnTo>
                  <a:pt x="223301" y="344765"/>
                </a:lnTo>
                <a:lnTo>
                  <a:pt x="228451" y="340403"/>
                </a:lnTo>
                <a:lnTo>
                  <a:pt x="237841" y="331888"/>
                </a:lnTo>
                <a:lnTo>
                  <a:pt x="244836" y="325282"/>
                </a:lnTo>
                <a:lnTo>
                  <a:pt x="253535" y="316803"/>
                </a:lnTo>
                <a:lnTo>
                  <a:pt x="256227" y="314989"/>
                </a:lnTo>
                <a:lnTo>
                  <a:pt x="261475" y="312973"/>
                </a:lnTo>
                <a:lnTo>
                  <a:pt x="263214" y="313283"/>
                </a:lnTo>
                <a:lnTo>
                  <a:pt x="264372" y="314336"/>
                </a:lnTo>
                <a:lnTo>
                  <a:pt x="265144" y="315884"/>
                </a:lnTo>
                <a:lnTo>
                  <a:pt x="266002" y="319862"/>
                </a:lnTo>
                <a:lnTo>
                  <a:pt x="266231" y="322108"/>
                </a:lnTo>
                <a:lnTo>
                  <a:pt x="265536" y="324453"/>
                </a:lnTo>
                <a:lnTo>
                  <a:pt x="256043" y="340858"/>
                </a:lnTo>
                <a:lnTo>
                  <a:pt x="248766" y="355003"/>
                </a:lnTo>
                <a:lnTo>
                  <a:pt x="241247" y="373963"/>
                </a:lnTo>
                <a:lnTo>
                  <a:pt x="233657" y="395667"/>
                </a:lnTo>
                <a:lnTo>
                  <a:pt x="226326" y="412895"/>
                </a:lnTo>
                <a:lnTo>
                  <a:pt x="218269" y="430994"/>
                </a:lnTo>
                <a:lnTo>
                  <a:pt x="211868" y="447505"/>
                </a:lnTo>
                <a:lnTo>
                  <a:pt x="206199" y="463309"/>
                </a:lnTo>
                <a:lnTo>
                  <a:pt x="198249" y="484230"/>
                </a:lnTo>
                <a:lnTo>
                  <a:pt x="193939" y="495718"/>
                </a:lnTo>
                <a:lnTo>
                  <a:pt x="190664" y="511706"/>
                </a:lnTo>
                <a:lnTo>
                  <a:pt x="184659" y="530021"/>
                </a:lnTo>
                <a:lnTo>
                  <a:pt x="183106" y="544736"/>
                </a:lnTo>
                <a:lnTo>
                  <a:pt x="182974" y="549985"/>
                </a:lnTo>
                <a:lnTo>
                  <a:pt x="183785" y="551723"/>
                </a:lnTo>
                <a:lnTo>
                  <a:pt x="185173" y="552883"/>
                </a:lnTo>
                <a:lnTo>
                  <a:pt x="189439" y="554743"/>
                </a:lnTo>
                <a:lnTo>
                  <a:pt x="192281" y="552740"/>
                </a:lnTo>
                <a:lnTo>
                  <a:pt x="201003" y="544555"/>
                </a:lnTo>
                <a:lnTo>
                  <a:pt x="234125" y="511563"/>
                </a:lnTo>
                <a:lnTo>
                  <a:pt x="239052" y="507482"/>
                </a:lnTo>
                <a:lnTo>
                  <a:pt x="244033" y="503915"/>
                </a:lnTo>
                <a:lnTo>
                  <a:pt x="249045" y="500691"/>
                </a:lnTo>
                <a:lnTo>
                  <a:pt x="254079" y="496847"/>
                </a:lnTo>
                <a:lnTo>
                  <a:pt x="259129" y="492591"/>
                </a:lnTo>
                <a:lnTo>
                  <a:pt x="264190" y="488062"/>
                </a:lnTo>
                <a:lnTo>
                  <a:pt x="274328" y="478512"/>
                </a:lnTo>
                <a:lnTo>
                  <a:pt x="299265" y="454019"/>
                </a:lnTo>
                <a:lnTo>
                  <a:pt x="301953" y="452186"/>
                </a:lnTo>
                <a:lnTo>
                  <a:pt x="307198" y="450150"/>
                </a:lnTo>
                <a:lnTo>
                  <a:pt x="308936" y="450453"/>
                </a:lnTo>
                <a:lnTo>
                  <a:pt x="310093" y="451502"/>
                </a:lnTo>
                <a:lnTo>
                  <a:pt x="310865" y="453048"/>
                </a:lnTo>
                <a:lnTo>
                  <a:pt x="311723" y="457025"/>
                </a:lnTo>
                <a:lnTo>
                  <a:pt x="311952" y="459270"/>
                </a:lnTo>
                <a:lnTo>
                  <a:pt x="310411" y="462460"/>
                </a:lnTo>
                <a:lnTo>
                  <a:pt x="301000" y="475041"/>
                </a:lnTo>
                <a:lnTo>
                  <a:pt x="292471" y="490340"/>
                </a:lnTo>
                <a:lnTo>
                  <a:pt x="284581" y="510583"/>
                </a:lnTo>
                <a:lnTo>
                  <a:pt x="279439" y="525210"/>
                </a:lnTo>
                <a:lnTo>
                  <a:pt x="272073" y="540178"/>
                </a:lnTo>
                <a:lnTo>
                  <a:pt x="264002" y="556145"/>
                </a:lnTo>
                <a:lnTo>
                  <a:pt x="257592" y="574529"/>
                </a:lnTo>
                <a:lnTo>
                  <a:pt x="249224" y="599875"/>
                </a:lnTo>
                <a:lnTo>
                  <a:pt x="241382" y="619426"/>
                </a:lnTo>
                <a:lnTo>
                  <a:pt x="238509" y="632853"/>
                </a:lnTo>
                <a:lnTo>
                  <a:pt x="236384" y="645593"/>
                </a:lnTo>
                <a:lnTo>
                  <a:pt x="230379" y="660670"/>
                </a:lnTo>
                <a:lnTo>
                  <a:pt x="228589" y="6771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Annotation314"/>
          <p:cNvSpPr/>
          <p:nvPr/>
        </p:nvSpPr>
        <p:spPr>
          <a:xfrm>
            <a:off x="7170503" y="5617587"/>
            <a:ext cx="853358" cy="219229"/>
          </a:xfrm>
          <a:custGeom>
            <a:avLst/>
            <a:gdLst/>
            <a:ahLst/>
            <a:cxnLst/>
            <a:rect l="0" t="0" r="0" b="0"/>
            <a:pathLst>
              <a:path w="853358" h="219229">
                <a:moveTo>
                  <a:pt x="22777" y="196474"/>
                </a:moveTo>
                <a:lnTo>
                  <a:pt x="10641" y="200518"/>
                </a:lnTo>
                <a:lnTo>
                  <a:pt x="7066" y="202557"/>
                </a:lnTo>
                <a:lnTo>
                  <a:pt x="4683" y="204762"/>
                </a:lnTo>
                <a:lnTo>
                  <a:pt x="0" y="211593"/>
                </a:lnTo>
                <a:lnTo>
                  <a:pt x="3986" y="211678"/>
                </a:lnTo>
                <a:lnTo>
                  <a:pt x="14575" y="207657"/>
                </a:lnTo>
                <a:lnTo>
                  <a:pt x="28437" y="201104"/>
                </a:lnTo>
                <a:lnTo>
                  <a:pt x="33324" y="197867"/>
                </a:lnTo>
                <a:lnTo>
                  <a:pt x="38274" y="194016"/>
                </a:lnTo>
                <a:lnTo>
                  <a:pt x="43269" y="189755"/>
                </a:lnTo>
                <a:lnTo>
                  <a:pt x="48292" y="185221"/>
                </a:lnTo>
                <a:lnTo>
                  <a:pt x="58388" y="175668"/>
                </a:lnTo>
                <a:lnTo>
                  <a:pt x="64297" y="170750"/>
                </a:lnTo>
                <a:lnTo>
                  <a:pt x="70777" y="165777"/>
                </a:lnTo>
                <a:lnTo>
                  <a:pt x="77637" y="160769"/>
                </a:lnTo>
                <a:lnTo>
                  <a:pt x="83903" y="154891"/>
                </a:lnTo>
                <a:lnTo>
                  <a:pt x="89776" y="148432"/>
                </a:lnTo>
                <a:lnTo>
                  <a:pt x="95383" y="141586"/>
                </a:lnTo>
                <a:lnTo>
                  <a:pt x="101660" y="134481"/>
                </a:lnTo>
                <a:lnTo>
                  <a:pt x="115409" y="119815"/>
                </a:lnTo>
                <a:lnTo>
                  <a:pt x="137430" y="97278"/>
                </a:lnTo>
                <a:lnTo>
                  <a:pt x="144933" y="90549"/>
                </a:lnTo>
                <a:lnTo>
                  <a:pt x="152474" y="84370"/>
                </a:lnTo>
                <a:lnTo>
                  <a:pt x="160042" y="78558"/>
                </a:lnTo>
                <a:lnTo>
                  <a:pt x="167627" y="72143"/>
                </a:lnTo>
                <a:lnTo>
                  <a:pt x="175223" y="65327"/>
                </a:lnTo>
                <a:lnTo>
                  <a:pt x="189591" y="51826"/>
                </a:lnTo>
                <a:lnTo>
                  <a:pt x="201621" y="40181"/>
                </a:lnTo>
                <a:lnTo>
                  <a:pt x="208047" y="34705"/>
                </a:lnTo>
                <a:lnTo>
                  <a:pt x="214870" y="29362"/>
                </a:lnTo>
                <a:lnTo>
                  <a:pt x="221959" y="24105"/>
                </a:lnTo>
                <a:lnTo>
                  <a:pt x="228379" y="19755"/>
                </a:lnTo>
                <a:lnTo>
                  <a:pt x="234351" y="16008"/>
                </a:lnTo>
                <a:lnTo>
                  <a:pt x="245503" y="9586"/>
                </a:lnTo>
                <a:lnTo>
                  <a:pt x="256104" y="3910"/>
                </a:lnTo>
                <a:lnTo>
                  <a:pt x="266459" y="823"/>
                </a:lnTo>
                <a:lnTo>
                  <a:pt x="271592" y="0"/>
                </a:lnTo>
                <a:lnTo>
                  <a:pt x="275860" y="298"/>
                </a:lnTo>
                <a:lnTo>
                  <a:pt x="279552" y="1343"/>
                </a:lnTo>
                <a:lnTo>
                  <a:pt x="285912" y="4762"/>
                </a:lnTo>
                <a:lnTo>
                  <a:pt x="291562" y="9104"/>
                </a:lnTo>
                <a:lnTo>
                  <a:pt x="293407" y="11447"/>
                </a:lnTo>
                <a:lnTo>
                  <a:pt x="294637" y="13856"/>
                </a:lnTo>
                <a:lnTo>
                  <a:pt x="295458" y="16308"/>
                </a:lnTo>
                <a:lnTo>
                  <a:pt x="296004" y="20484"/>
                </a:lnTo>
                <a:lnTo>
                  <a:pt x="296368" y="25807"/>
                </a:lnTo>
                <a:lnTo>
                  <a:pt x="296611" y="31896"/>
                </a:lnTo>
                <a:lnTo>
                  <a:pt x="297619" y="37648"/>
                </a:lnTo>
                <a:lnTo>
                  <a:pt x="299140" y="43177"/>
                </a:lnTo>
                <a:lnTo>
                  <a:pt x="300998" y="48556"/>
                </a:lnTo>
                <a:lnTo>
                  <a:pt x="302238" y="54682"/>
                </a:lnTo>
                <a:lnTo>
                  <a:pt x="303064" y="61306"/>
                </a:lnTo>
                <a:lnTo>
                  <a:pt x="303614" y="68262"/>
                </a:lnTo>
                <a:lnTo>
                  <a:pt x="304829" y="75439"/>
                </a:lnTo>
                <a:lnTo>
                  <a:pt x="306484" y="82764"/>
                </a:lnTo>
                <a:lnTo>
                  <a:pt x="308436" y="90187"/>
                </a:lnTo>
                <a:lnTo>
                  <a:pt x="309736" y="97676"/>
                </a:lnTo>
                <a:lnTo>
                  <a:pt x="310603" y="105208"/>
                </a:lnTo>
                <a:lnTo>
                  <a:pt x="311181" y="112770"/>
                </a:lnTo>
                <a:lnTo>
                  <a:pt x="311567" y="120351"/>
                </a:lnTo>
                <a:lnTo>
                  <a:pt x="311995" y="135547"/>
                </a:lnTo>
                <a:lnTo>
                  <a:pt x="312956" y="143156"/>
                </a:lnTo>
                <a:lnTo>
                  <a:pt x="314443" y="150768"/>
                </a:lnTo>
                <a:lnTo>
                  <a:pt x="316281" y="158383"/>
                </a:lnTo>
                <a:lnTo>
                  <a:pt x="317506" y="165153"/>
                </a:lnTo>
                <a:lnTo>
                  <a:pt x="318324" y="171361"/>
                </a:lnTo>
                <a:lnTo>
                  <a:pt x="318868" y="177191"/>
                </a:lnTo>
                <a:lnTo>
                  <a:pt x="320078" y="181925"/>
                </a:lnTo>
                <a:lnTo>
                  <a:pt x="321730" y="185928"/>
                </a:lnTo>
                <a:lnTo>
                  <a:pt x="325825" y="192633"/>
                </a:lnTo>
                <a:lnTo>
                  <a:pt x="330468" y="198435"/>
                </a:lnTo>
                <a:lnTo>
                  <a:pt x="335353" y="203836"/>
                </a:lnTo>
                <a:lnTo>
                  <a:pt x="337840" y="206462"/>
                </a:lnTo>
                <a:lnTo>
                  <a:pt x="340346" y="208212"/>
                </a:lnTo>
                <a:lnTo>
                  <a:pt x="348941" y="211252"/>
                </a:lnTo>
                <a:lnTo>
                  <a:pt x="360912" y="211673"/>
                </a:lnTo>
                <a:lnTo>
                  <a:pt x="364193" y="209993"/>
                </a:lnTo>
                <a:lnTo>
                  <a:pt x="372355" y="203611"/>
                </a:lnTo>
                <a:lnTo>
                  <a:pt x="379370" y="197388"/>
                </a:lnTo>
                <a:lnTo>
                  <a:pt x="386156" y="190953"/>
                </a:lnTo>
                <a:lnTo>
                  <a:pt x="465938" y="111451"/>
                </a:lnTo>
                <a:lnTo>
                  <a:pt x="473157" y="105079"/>
                </a:lnTo>
                <a:lnTo>
                  <a:pt x="480510" y="99137"/>
                </a:lnTo>
                <a:lnTo>
                  <a:pt x="487952" y="93482"/>
                </a:lnTo>
                <a:lnTo>
                  <a:pt x="494607" y="88020"/>
                </a:lnTo>
                <a:lnTo>
                  <a:pt x="500737" y="82684"/>
                </a:lnTo>
                <a:lnTo>
                  <a:pt x="506517" y="77434"/>
                </a:lnTo>
                <a:lnTo>
                  <a:pt x="512064" y="73087"/>
                </a:lnTo>
                <a:lnTo>
                  <a:pt x="517455" y="69342"/>
                </a:lnTo>
                <a:lnTo>
                  <a:pt x="527960" y="62924"/>
                </a:lnTo>
                <a:lnTo>
                  <a:pt x="538275" y="57249"/>
                </a:lnTo>
                <a:lnTo>
                  <a:pt x="553601" y="49295"/>
                </a:lnTo>
                <a:lnTo>
                  <a:pt x="558693" y="48400"/>
                </a:lnTo>
                <a:lnTo>
                  <a:pt x="563780" y="48652"/>
                </a:lnTo>
                <a:lnTo>
                  <a:pt x="576023" y="51093"/>
                </a:lnTo>
                <a:lnTo>
                  <a:pt x="579956" y="53684"/>
                </a:lnTo>
                <a:lnTo>
                  <a:pt x="582189" y="55561"/>
                </a:lnTo>
                <a:lnTo>
                  <a:pt x="586929" y="62161"/>
                </a:lnTo>
                <a:lnTo>
                  <a:pt x="589378" y="66291"/>
                </a:lnTo>
                <a:lnTo>
                  <a:pt x="591011" y="70739"/>
                </a:lnTo>
                <a:lnTo>
                  <a:pt x="592101" y="75397"/>
                </a:lnTo>
                <a:lnTo>
                  <a:pt x="592826" y="80196"/>
                </a:lnTo>
                <a:lnTo>
                  <a:pt x="594156" y="85089"/>
                </a:lnTo>
                <a:lnTo>
                  <a:pt x="595890" y="90043"/>
                </a:lnTo>
                <a:lnTo>
                  <a:pt x="597893" y="95040"/>
                </a:lnTo>
                <a:lnTo>
                  <a:pt x="600074" y="100064"/>
                </a:lnTo>
                <a:lnTo>
                  <a:pt x="604755" y="110163"/>
                </a:lnTo>
                <a:lnTo>
                  <a:pt x="622235" y="145676"/>
                </a:lnTo>
                <a:lnTo>
                  <a:pt x="627306" y="155835"/>
                </a:lnTo>
                <a:lnTo>
                  <a:pt x="630688" y="160915"/>
                </a:lnTo>
                <a:lnTo>
                  <a:pt x="634638" y="165994"/>
                </a:lnTo>
                <a:lnTo>
                  <a:pt x="638965" y="171073"/>
                </a:lnTo>
                <a:lnTo>
                  <a:pt x="643542" y="175307"/>
                </a:lnTo>
                <a:lnTo>
                  <a:pt x="648287" y="178976"/>
                </a:lnTo>
                <a:lnTo>
                  <a:pt x="657228" y="185310"/>
                </a:lnTo>
                <a:lnTo>
                  <a:pt x="664024" y="190947"/>
                </a:lnTo>
                <a:lnTo>
                  <a:pt x="674382" y="196275"/>
                </a:lnTo>
                <a:lnTo>
                  <a:pt x="686607" y="201465"/>
                </a:lnTo>
                <a:lnTo>
                  <a:pt x="703008" y="208300"/>
                </a:lnTo>
                <a:lnTo>
                  <a:pt x="725979" y="213297"/>
                </a:lnTo>
                <a:lnTo>
                  <a:pt x="745060" y="217545"/>
                </a:lnTo>
                <a:lnTo>
                  <a:pt x="766678" y="218980"/>
                </a:lnTo>
                <a:lnTo>
                  <a:pt x="782142" y="219228"/>
                </a:lnTo>
                <a:lnTo>
                  <a:pt x="813655" y="213288"/>
                </a:lnTo>
                <a:lnTo>
                  <a:pt x="840118" y="211806"/>
                </a:lnTo>
                <a:lnTo>
                  <a:pt x="853357" y="21171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315"/>
          <p:cNvSpPr/>
          <p:nvPr/>
        </p:nvSpPr>
        <p:spPr>
          <a:xfrm>
            <a:off x="4160624" y="6217931"/>
            <a:ext cx="830112" cy="388257"/>
          </a:xfrm>
          <a:custGeom>
            <a:avLst/>
            <a:gdLst/>
            <a:ahLst/>
            <a:cxnLst/>
            <a:rect l="0" t="0" r="0" b="0"/>
            <a:pathLst>
              <a:path w="830112" h="388257">
                <a:moveTo>
                  <a:pt x="137056" y="297170"/>
                </a:moveTo>
                <a:lnTo>
                  <a:pt x="131819" y="308490"/>
                </a:lnTo>
                <a:lnTo>
                  <a:pt x="129750" y="318342"/>
                </a:lnTo>
                <a:lnTo>
                  <a:pt x="125483" y="323575"/>
                </a:lnTo>
                <a:lnTo>
                  <a:pt x="123415" y="324932"/>
                </a:lnTo>
                <a:lnTo>
                  <a:pt x="115577" y="327292"/>
                </a:lnTo>
                <a:lnTo>
                  <a:pt x="108385" y="332816"/>
                </a:lnTo>
                <a:lnTo>
                  <a:pt x="100365" y="334947"/>
                </a:lnTo>
                <a:lnTo>
                  <a:pt x="99049" y="334207"/>
                </a:lnTo>
                <a:lnTo>
                  <a:pt x="95328" y="331128"/>
                </a:lnTo>
                <a:lnTo>
                  <a:pt x="93150" y="329969"/>
                </a:lnTo>
                <a:lnTo>
                  <a:pt x="88474" y="328679"/>
                </a:lnTo>
                <a:lnTo>
                  <a:pt x="81314" y="323591"/>
                </a:lnTo>
                <a:lnTo>
                  <a:pt x="72488" y="315686"/>
                </a:lnTo>
                <a:lnTo>
                  <a:pt x="62921" y="306528"/>
                </a:lnTo>
                <a:lnTo>
                  <a:pt x="55283" y="294556"/>
                </a:lnTo>
                <a:lnTo>
                  <a:pt x="52060" y="287807"/>
                </a:lnTo>
                <a:lnTo>
                  <a:pt x="43965" y="275792"/>
                </a:lnTo>
                <a:lnTo>
                  <a:pt x="35569" y="264809"/>
                </a:lnTo>
                <a:lnTo>
                  <a:pt x="29015" y="254282"/>
                </a:lnTo>
                <a:lnTo>
                  <a:pt x="26081" y="248258"/>
                </a:lnTo>
                <a:lnTo>
                  <a:pt x="23280" y="241702"/>
                </a:lnTo>
                <a:lnTo>
                  <a:pt x="20565" y="234791"/>
                </a:lnTo>
                <a:lnTo>
                  <a:pt x="17909" y="228490"/>
                </a:lnTo>
                <a:lnTo>
                  <a:pt x="12699" y="216974"/>
                </a:lnTo>
                <a:lnTo>
                  <a:pt x="9820" y="206211"/>
                </a:lnTo>
                <a:lnTo>
                  <a:pt x="9052" y="200971"/>
                </a:lnTo>
                <a:lnTo>
                  <a:pt x="5941" y="192890"/>
                </a:lnTo>
                <a:lnTo>
                  <a:pt x="3926" y="189550"/>
                </a:lnTo>
                <a:lnTo>
                  <a:pt x="1687" y="181323"/>
                </a:lnTo>
                <a:lnTo>
                  <a:pt x="692" y="172022"/>
                </a:lnTo>
                <a:lnTo>
                  <a:pt x="250" y="162244"/>
                </a:lnTo>
                <a:lnTo>
                  <a:pt x="0" y="151264"/>
                </a:lnTo>
                <a:lnTo>
                  <a:pt x="2201" y="143140"/>
                </a:lnTo>
                <a:lnTo>
                  <a:pt x="6000" y="133885"/>
                </a:lnTo>
                <a:lnTo>
                  <a:pt x="10511" y="124128"/>
                </a:lnTo>
                <a:lnTo>
                  <a:pt x="13080" y="116404"/>
                </a:lnTo>
                <a:lnTo>
                  <a:pt x="13765" y="113159"/>
                </a:lnTo>
                <a:lnTo>
                  <a:pt x="16785" y="107296"/>
                </a:lnTo>
                <a:lnTo>
                  <a:pt x="18775" y="104547"/>
                </a:lnTo>
                <a:lnTo>
                  <a:pt x="20987" y="96977"/>
                </a:lnTo>
                <a:lnTo>
                  <a:pt x="21576" y="92588"/>
                </a:lnTo>
                <a:lnTo>
                  <a:pt x="24489" y="85453"/>
                </a:lnTo>
                <a:lnTo>
                  <a:pt x="30889" y="76676"/>
                </a:lnTo>
                <a:lnTo>
                  <a:pt x="35683" y="70479"/>
                </a:lnTo>
                <a:lnTo>
                  <a:pt x="40637" y="62081"/>
                </a:lnTo>
                <a:lnTo>
                  <a:pt x="43143" y="59163"/>
                </a:lnTo>
                <a:lnTo>
                  <a:pt x="45661" y="57219"/>
                </a:lnTo>
                <a:lnTo>
                  <a:pt x="48186" y="55922"/>
                </a:lnTo>
                <a:lnTo>
                  <a:pt x="53249" y="49966"/>
                </a:lnTo>
                <a:lnTo>
                  <a:pt x="60859" y="39350"/>
                </a:lnTo>
                <a:lnTo>
                  <a:pt x="63398" y="36390"/>
                </a:lnTo>
                <a:lnTo>
                  <a:pt x="78794" y="25555"/>
                </a:lnTo>
                <a:lnTo>
                  <a:pt x="85197" y="20382"/>
                </a:lnTo>
                <a:lnTo>
                  <a:pt x="88936" y="18665"/>
                </a:lnTo>
                <a:lnTo>
                  <a:pt x="112009" y="11636"/>
                </a:lnTo>
                <a:lnTo>
                  <a:pt x="127000" y="4757"/>
                </a:lnTo>
                <a:lnTo>
                  <a:pt x="139360" y="2108"/>
                </a:lnTo>
                <a:lnTo>
                  <a:pt x="163946" y="408"/>
                </a:lnTo>
                <a:lnTo>
                  <a:pt x="185108" y="72"/>
                </a:lnTo>
                <a:lnTo>
                  <a:pt x="206644" y="0"/>
                </a:lnTo>
                <a:lnTo>
                  <a:pt x="214833" y="2252"/>
                </a:lnTo>
                <a:lnTo>
                  <a:pt x="223270" y="6075"/>
                </a:lnTo>
                <a:lnTo>
                  <a:pt x="235586" y="15428"/>
                </a:lnTo>
                <a:lnTo>
                  <a:pt x="241807" y="20398"/>
                </a:lnTo>
                <a:lnTo>
                  <a:pt x="250216" y="25428"/>
                </a:lnTo>
                <a:lnTo>
                  <a:pt x="259598" y="28229"/>
                </a:lnTo>
                <a:lnTo>
                  <a:pt x="264471" y="28976"/>
                </a:lnTo>
                <a:lnTo>
                  <a:pt x="272143" y="32064"/>
                </a:lnTo>
                <a:lnTo>
                  <a:pt x="279221" y="37104"/>
                </a:lnTo>
                <a:lnTo>
                  <a:pt x="291879" y="48616"/>
                </a:lnTo>
                <a:lnTo>
                  <a:pt x="302215" y="58611"/>
                </a:lnTo>
                <a:lnTo>
                  <a:pt x="310931" y="67249"/>
                </a:lnTo>
                <a:lnTo>
                  <a:pt x="325358" y="77585"/>
                </a:lnTo>
                <a:lnTo>
                  <a:pt x="335328" y="85559"/>
                </a:lnTo>
                <a:lnTo>
                  <a:pt x="345404" y="94746"/>
                </a:lnTo>
                <a:lnTo>
                  <a:pt x="355526" y="104475"/>
                </a:lnTo>
                <a:lnTo>
                  <a:pt x="360596" y="110286"/>
                </a:lnTo>
                <a:lnTo>
                  <a:pt x="365669" y="116701"/>
                </a:lnTo>
                <a:lnTo>
                  <a:pt x="370744" y="123517"/>
                </a:lnTo>
                <a:lnTo>
                  <a:pt x="378642" y="135606"/>
                </a:lnTo>
                <a:lnTo>
                  <a:pt x="381934" y="141201"/>
                </a:lnTo>
                <a:lnTo>
                  <a:pt x="392363" y="151932"/>
                </a:lnTo>
                <a:lnTo>
                  <a:pt x="402927" y="161499"/>
                </a:lnTo>
                <a:lnTo>
                  <a:pt x="407620" y="168574"/>
                </a:lnTo>
                <a:lnTo>
                  <a:pt x="411965" y="176798"/>
                </a:lnTo>
                <a:lnTo>
                  <a:pt x="419170" y="188690"/>
                </a:lnTo>
                <a:lnTo>
                  <a:pt x="426667" y="199834"/>
                </a:lnTo>
                <a:lnTo>
                  <a:pt x="429190" y="204339"/>
                </a:lnTo>
                <a:lnTo>
                  <a:pt x="436509" y="211603"/>
                </a:lnTo>
                <a:lnTo>
                  <a:pt x="440831" y="214725"/>
                </a:lnTo>
                <a:lnTo>
                  <a:pt x="447892" y="222710"/>
                </a:lnTo>
                <a:lnTo>
                  <a:pt x="453852" y="231903"/>
                </a:lnTo>
                <a:lnTo>
                  <a:pt x="459323" y="241634"/>
                </a:lnTo>
                <a:lnTo>
                  <a:pt x="467163" y="252586"/>
                </a:lnTo>
                <a:lnTo>
                  <a:pt x="474552" y="260703"/>
                </a:lnTo>
                <a:lnTo>
                  <a:pt x="482634" y="269956"/>
                </a:lnTo>
                <a:lnTo>
                  <a:pt x="491944" y="283838"/>
                </a:lnTo>
                <a:lnTo>
                  <a:pt x="500912" y="294537"/>
                </a:lnTo>
                <a:lnTo>
                  <a:pt x="509307" y="303337"/>
                </a:lnTo>
                <a:lnTo>
                  <a:pt x="531940" y="326264"/>
                </a:lnTo>
                <a:lnTo>
                  <a:pt x="546346" y="336646"/>
                </a:lnTo>
                <a:lnTo>
                  <a:pt x="565539" y="347740"/>
                </a:lnTo>
                <a:lnTo>
                  <a:pt x="580618" y="358084"/>
                </a:lnTo>
                <a:lnTo>
                  <a:pt x="599652" y="368280"/>
                </a:lnTo>
                <a:lnTo>
                  <a:pt x="609636" y="371107"/>
                </a:lnTo>
                <a:lnTo>
                  <a:pt x="629844" y="372923"/>
                </a:lnTo>
                <a:lnTo>
                  <a:pt x="661251" y="367279"/>
                </a:lnTo>
                <a:lnTo>
                  <a:pt x="672291" y="365583"/>
                </a:lnTo>
                <a:lnTo>
                  <a:pt x="682842" y="362006"/>
                </a:lnTo>
                <a:lnTo>
                  <a:pt x="690919" y="357595"/>
                </a:lnTo>
                <a:lnTo>
                  <a:pt x="703002" y="347864"/>
                </a:lnTo>
                <a:lnTo>
                  <a:pt x="723091" y="336274"/>
                </a:lnTo>
                <a:lnTo>
                  <a:pt x="738722" y="324708"/>
                </a:lnTo>
                <a:lnTo>
                  <a:pt x="746447" y="318068"/>
                </a:lnTo>
                <a:lnTo>
                  <a:pt x="754137" y="311102"/>
                </a:lnTo>
                <a:lnTo>
                  <a:pt x="769454" y="296588"/>
                </a:lnTo>
                <a:lnTo>
                  <a:pt x="776248" y="289162"/>
                </a:lnTo>
                <a:lnTo>
                  <a:pt x="782470" y="281671"/>
                </a:lnTo>
                <a:lnTo>
                  <a:pt x="788312" y="274137"/>
                </a:lnTo>
                <a:lnTo>
                  <a:pt x="793900" y="266574"/>
                </a:lnTo>
                <a:lnTo>
                  <a:pt x="804624" y="251398"/>
                </a:lnTo>
                <a:lnTo>
                  <a:pt x="809009" y="244642"/>
                </a:lnTo>
                <a:lnTo>
                  <a:pt x="816137" y="232619"/>
                </a:lnTo>
                <a:lnTo>
                  <a:pt x="819870" y="221632"/>
                </a:lnTo>
                <a:lnTo>
                  <a:pt x="822376" y="211104"/>
                </a:lnTo>
                <a:lnTo>
                  <a:pt x="826311" y="200780"/>
                </a:lnTo>
                <a:lnTo>
                  <a:pt x="829242" y="189493"/>
                </a:lnTo>
                <a:lnTo>
                  <a:pt x="829927" y="181298"/>
                </a:lnTo>
                <a:lnTo>
                  <a:pt x="830111" y="176741"/>
                </a:lnTo>
                <a:lnTo>
                  <a:pt x="829385" y="172858"/>
                </a:lnTo>
                <a:lnTo>
                  <a:pt x="825167" y="162499"/>
                </a:lnTo>
                <a:lnTo>
                  <a:pt x="823883" y="153778"/>
                </a:lnTo>
                <a:lnTo>
                  <a:pt x="822694" y="149928"/>
                </a:lnTo>
                <a:lnTo>
                  <a:pt x="819115" y="143394"/>
                </a:lnTo>
                <a:lnTo>
                  <a:pt x="809918" y="131453"/>
                </a:lnTo>
                <a:lnTo>
                  <a:pt x="804971" y="123047"/>
                </a:lnTo>
                <a:lnTo>
                  <a:pt x="802207" y="115923"/>
                </a:lnTo>
                <a:lnTo>
                  <a:pt x="801470" y="112839"/>
                </a:lnTo>
                <a:lnTo>
                  <a:pt x="798393" y="107153"/>
                </a:lnTo>
                <a:lnTo>
                  <a:pt x="796387" y="104452"/>
                </a:lnTo>
                <a:lnTo>
                  <a:pt x="793357" y="102651"/>
                </a:lnTo>
                <a:lnTo>
                  <a:pt x="781848" y="99269"/>
                </a:lnTo>
                <a:lnTo>
                  <a:pt x="775562" y="95478"/>
                </a:lnTo>
                <a:lnTo>
                  <a:pt x="762024" y="83673"/>
                </a:lnTo>
                <a:lnTo>
                  <a:pt x="756026" y="78669"/>
                </a:lnTo>
                <a:lnTo>
                  <a:pt x="743976" y="71938"/>
                </a:lnTo>
                <a:lnTo>
                  <a:pt x="737562" y="70067"/>
                </a:lnTo>
                <a:lnTo>
                  <a:pt x="715647" y="68766"/>
                </a:lnTo>
                <a:lnTo>
                  <a:pt x="680585" y="68581"/>
                </a:lnTo>
                <a:lnTo>
                  <a:pt x="670442" y="70832"/>
                </a:lnTo>
                <a:lnTo>
                  <a:pt x="660290" y="73808"/>
                </a:lnTo>
                <a:lnTo>
                  <a:pt x="628969" y="76827"/>
                </a:lnTo>
                <a:lnTo>
                  <a:pt x="603464" y="82179"/>
                </a:lnTo>
                <a:lnTo>
                  <a:pt x="592422" y="83931"/>
                </a:lnTo>
                <a:lnTo>
                  <a:pt x="571535" y="91956"/>
                </a:lnTo>
                <a:lnTo>
                  <a:pt x="561298" y="95896"/>
                </a:lnTo>
                <a:lnTo>
                  <a:pt x="546861" y="98962"/>
                </a:lnTo>
                <a:lnTo>
                  <a:pt x="527159" y="109532"/>
                </a:lnTo>
                <a:lnTo>
                  <a:pt x="496646" y="121952"/>
                </a:lnTo>
                <a:lnTo>
                  <a:pt x="475162" y="132078"/>
                </a:lnTo>
                <a:lnTo>
                  <a:pt x="453766" y="142231"/>
                </a:lnTo>
                <a:lnTo>
                  <a:pt x="434096" y="150697"/>
                </a:lnTo>
                <a:lnTo>
                  <a:pt x="417167" y="162706"/>
                </a:lnTo>
                <a:lnTo>
                  <a:pt x="401427" y="172850"/>
                </a:lnTo>
                <a:lnTo>
                  <a:pt x="391150" y="181521"/>
                </a:lnTo>
                <a:lnTo>
                  <a:pt x="375843" y="191877"/>
                </a:lnTo>
                <a:lnTo>
                  <a:pt x="354935" y="203320"/>
                </a:lnTo>
                <a:lnTo>
                  <a:pt x="353428" y="204123"/>
                </a:lnTo>
                <a:lnTo>
                  <a:pt x="340075" y="216194"/>
                </a:lnTo>
                <a:lnTo>
                  <a:pt x="329214" y="226110"/>
                </a:lnTo>
                <a:lnTo>
                  <a:pt x="320955" y="231156"/>
                </a:lnTo>
                <a:lnTo>
                  <a:pt x="313898" y="238479"/>
                </a:lnTo>
                <a:lnTo>
                  <a:pt x="310830" y="242803"/>
                </a:lnTo>
                <a:lnTo>
                  <a:pt x="300649" y="252122"/>
                </a:lnTo>
                <a:lnTo>
                  <a:pt x="289351" y="261062"/>
                </a:lnTo>
                <a:lnTo>
                  <a:pt x="277383" y="271701"/>
                </a:lnTo>
                <a:lnTo>
                  <a:pt x="260856" y="287780"/>
                </a:lnTo>
                <a:lnTo>
                  <a:pt x="227048" y="321479"/>
                </a:lnTo>
                <a:lnTo>
                  <a:pt x="209626" y="332868"/>
                </a:lnTo>
                <a:lnTo>
                  <a:pt x="206563" y="335049"/>
                </a:lnTo>
                <a:lnTo>
                  <a:pt x="195263" y="345735"/>
                </a:lnTo>
                <a:lnTo>
                  <a:pt x="180037" y="355650"/>
                </a:lnTo>
                <a:lnTo>
                  <a:pt x="167998" y="365762"/>
                </a:lnTo>
                <a:lnTo>
                  <a:pt x="157467" y="375912"/>
                </a:lnTo>
                <a:lnTo>
                  <a:pt x="154897" y="377604"/>
                </a:lnTo>
                <a:lnTo>
                  <a:pt x="147234" y="380833"/>
                </a:lnTo>
                <a:lnTo>
                  <a:pt x="139602" y="385929"/>
                </a:lnTo>
                <a:lnTo>
                  <a:pt x="134518" y="387419"/>
                </a:lnTo>
                <a:lnTo>
                  <a:pt x="126896" y="388256"/>
                </a:lnTo>
                <a:lnTo>
                  <a:pt x="125203" y="386681"/>
                </a:lnTo>
                <a:lnTo>
                  <a:pt x="124074" y="383937"/>
                </a:lnTo>
                <a:lnTo>
                  <a:pt x="123321" y="380414"/>
                </a:lnTo>
                <a:lnTo>
                  <a:pt x="121126" y="374680"/>
                </a:lnTo>
                <a:lnTo>
                  <a:pt x="117970" y="367470"/>
                </a:lnTo>
                <a:lnTo>
                  <a:pt x="106576" y="3428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316"/>
          <p:cNvSpPr/>
          <p:nvPr/>
        </p:nvSpPr>
        <p:spPr>
          <a:xfrm>
            <a:off x="4038600" y="6118860"/>
            <a:ext cx="1074421" cy="731521"/>
          </a:xfrm>
          <a:custGeom>
            <a:avLst/>
            <a:gdLst/>
            <a:ahLst/>
            <a:cxnLst/>
            <a:rect l="0" t="0" r="0" b="0"/>
            <a:pathLst>
              <a:path w="1074421" h="731521">
                <a:moveTo>
                  <a:pt x="1051560" y="68580"/>
                </a:moveTo>
                <a:lnTo>
                  <a:pt x="1051560" y="87551"/>
                </a:lnTo>
                <a:lnTo>
                  <a:pt x="1052406" y="89694"/>
                </a:lnTo>
                <a:lnTo>
                  <a:pt x="1056797" y="96756"/>
                </a:lnTo>
                <a:lnTo>
                  <a:pt x="1058121" y="101704"/>
                </a:lnTo>
                <a:lnTo>
                  <a:pt x="1059087" y="120894"/>
                </a:lnTo>
                <a:lnTo>
                  <a:pt x="1059180" y="465975"/>
                </a:lnTo>
                <a:lnTo>
                  <a:pt x="1063225" y="488022"/>
                </a:lnTo>
                <a:lnTo>
                  <a:pt x="1065741" y="506596"/>
                </a:lnTo>
                <a:lnTo>
                  <a:pt x="1066486" y="526868"/>
                </a:lnTo>
                <a:lnTo>
                  <a:pt x="1066796" y="594174"/>
                </a:lnTo>
                <a:lnTo>
                  <a:pt x="1066797" y="599316"/>
                </a:lnTo>
                <a:lnTo>
                  <a:pt x="1069057" y="609545"/>
                </a:lnTo>
                <a:lnTo>
                  <a:pt x="1073360" y="621818"/>
                </a:lnTo>
                <a:lnTo>
                  <a:pt x="1074211" y="630326"/>
                </a:lnTo>
                <a:lnTo>
                  <a:pt x="1074417" y="653069"/>
                </a:lnTo>
                <a:lnTo>
                  <a:pt x="1074420" y="670560"/>
                </a:lnTo>
                <a:lnTo>
                  <a:pt x="1063100" y="675797"/>
                </a:lnTo>
                <a:lnTo>
                  <a:pt x="1054509" y="677474"/>
                </a:lnTo>
                <a:lnTo>
                  <a:pt x="1049202" y="677865"/>
                </a:lnTo>
                <a:lnTo>
                  <a:pt x="1047447" y="678817"/>
                </a:lnTo>
                <a:lnTo>
                  <a:pt x="1046279" y="680299"/>
                </a:lnTo>
                <a:lnTo>
                  <a:pt x="1045499" y="682132"/>
                </a:lnTo>
                <a:lnTo>
                  <a:pt x="1044132" y="683355"/>
                </a:lnTo>
                <a:lnTo>
                  <a:pt x="1042375" y="684170"/>
                </a:lnTo>
                <a:lnTo>
                  <a:pt x="1038165" y="685075"/>
                </a:lnTo>
                <a:lnTo>
                  <a:pt x="1010493" y="688016"/>
                </a:lnTo>
                <a:lnTo>
                  <a:pt x="990484" y="692352"/>
                </a:lnTo>
                <a:lnTo>
                  <a:pt x="972295" y="694055"/>
                </a:lnTo>
                <a:lnTo>
                  <a:pt x="938720" y="704763"/>
                </a:lnTo>
                <a:lnTo>
                  <a:pt x="929160" y="706928"/>
                </a:lnTo>
                <a:lnTo>
                  <a:pt x="904177" y="709277"/>
                </a:lnTo>
                <a:lnTo>
                  <a:pt x="883908" y="714646"/>
                </a:lnTo>
                <a:lnTo>
                  <a:pt x="858519" y="716911"/>
                </a:lnTo>
                <a:lnTo>
                  <a:pt x="842433" y="721453"/>
                </a:lnTo>
                <a:lnTo>
                  <a:pt x="811319" y="723577"/>
                </a:lnTo>
                <a:lnTo>
                  <a:pt x="782741" y="723857"/>
                </a:lnTo>
                <a:lnTo>
                  <a:pt x="769525" y="724728"/>
                </a:lnTo>
                <a:lnTo>
                  <a:pt x="744985" y="729927"/>
                </a:lnTo>
                <a:lnTo>
                  <a:pt x="714510" y="731310"/>
                </a:lnTo>
                <a:lnTo>
                  <a:pt x="666569" y="731512"/>
                </a:lnTo>
                <a:lnTo>
                  <a:pt x="634192" y="725487"/>
                </a:lnTo>
                <a:lnTo>
                  <a:pt x="602052" y="724109"/>
                </a:lnTo>
                <a:lnTo>
                  <a:pt x="265614" y="723900"/>
                </a:lnTo>
                <a:lnTo>
                  <a:pt x="253235" y="726157"/>
                </a:lnTo>
                <a:lnTo>
                  <a:pt x="241243" y="729137"/>
                </a:lnTo>
                <a:lnTo>
                  <a:pt x="209443" y="731206"/>
                </a:lnTo>
                <a:lnTo>
                  <a:pt x="177902" y="731492"/>
                </a:lnTo>
                <a:lnTo>
                  <a:pt x="39613" y="731520"/>
                </a:lnTo>
                <a:lnTo>
                  <a:pt x="39109" y="730673"/>
                </a:lnTo>
                <a:lnTo>
                  <a:pt x="38549" y="727475"/>
                </a:lnTo>
                <a:lnTo>
                  <a:pt x="36706" y="726283"/>
                </a:lnTo>
                <a:lnTo>
                  <a:pt x="25017" y="724214"/>
                </a:lnTo>
                <a:lnTo>
                  <a:pt x="24299" y="723263"/>
                </a:lnTo>
                <a:lnTo>
                  <a:pt x="23500" y="719947"/>
                </a:lnTo>
                <a:lnTo>
                  <a:pt x="20886" y="715652"/>
                </a:lnTo>
                <a:lnTo>
                  <a:pt x="19005" y="713321"/>
                </a:lnTo>
                <a:lnTo>
                  <a:pt x="17750" y="710922"/>
                </a:lnTo>
                <a:lnTo>
                  <a:pt x="15137" y="703497"/>
                </a:lnTo>
                <a:lnTo>
                  <a:pt x="11526" y="698463"/>
                </a:lnTo>
                <a:lnTo>
                  <a:pt x="10224" y="695088"/>
                </a:lnTo>
                <a:lnTo>
                  <a:pt x="5877" y="675248"/>
                </a:lnTo>
                <a:lnTo>
                  <a:pt x="1161" y="655211"/>
                </a:lnTo>
                <a:lnTo>
                  <a:pt x="230" y="637017"/>
                </a:lnTo>
                <a:lnTo>
                  <a:pt x="21" y="607013"/>
                </a:lnTo>
                <a:lnTo>
                  <a:pt x="0" y="295091"/>
                </a:lnTo>
                <a:lnTo>
                  <a:pt x="2258" y="276778"/>
                </a:lnTo>
                <a:lnTo>
                  <a:pt x="6032" y="254446"/>
                </a:lnTo>
                <a:lnTo>
                  <a:pt x="7150" y="234847"/>
                </a:lnTo>
                <a:lnTo>
                  <a:pt x="7527" y="209514"/>
                </a:lnTo>
                <a:lnTo>
                  <a:pt x="7620" y="51990"/>
                </a:lnTo>
                <a:lnTo>
                  <a:pt x="8467" y="49054"/>
                </a:lnTo>
                <a:lnTo>
                  <a:pt x="12857" y="40875"/>
                </a:lnTo>
                <a:lnTo>
                  <a:pt x="14927" y="32016"/>
                </a:lnTo>
                <a:lnTo>
                  <a:pt x="15240" y="15563"/>
                </a:lnTo>
                <a:lnTo>
                  <a:pt x="21801" y="8707"/>
                </a:lnTo>
                <a:lnTo>
                  <a:pt x="35889" y="1155"/>
                </a:lnTo>
                <a:lnTo>
                  <a:pt x="59118" y="101"/>
                </a:lnTo>
                <a:lnTo>
                  <a:pt x="148810" y="0"/>
                </a:lnTo>
                <a:lnTo>
                  <a:pt x="181153" y="6031"/>
                </a:lnTo>
                <a:lnTo>
                  <a:pt x="199866" y="9407"/>
                </a:lnTo>
                <a:lnTo>
                  <a:pt x="214136" y="12648"/>
                </a:lnTo>
                <a:lnTo>
                  <a:pt x="243994" y="14728"/>
                </a:lnTo>
                <a:lnTo>
                  <a:pt x="259149" y="15859"/>
                </a:lnTo>
                <a:lnTo>
                  <a:pt x="289574" y="21226"/>
                </a:lnTo>
                <a:lnTo>
                  <a:pt x="314682" y="22376"/>
                </a:lnTo>
                <a:lnTo>
                  <a:pt x="332899" y="23491"/>
                </a:lnTo>
                <a:lnTo>
                  <a:pt x="358281" y="28033"/>
                </a:lnTo>
                <a:lnTo>
                  <a:pt x="386875" y="29755"/>
                </a:lnTo>
                <a:lnTo>
                  <a:pt x="416795" y="30265"/>
                </a:lnTo>
                <a:lnTo>
                  <a:pt x="447110" y="31263"/>
                </a:lnTo>
                <a:lnTo>
                  <a:pt x="478387" y="35697"/>
                </a:lnTo>
                <a:lnTo>
                  <a:pt x="501895" y="37032"/>
                </a:lnTo>
                <a:lnTo>
                  <a:pt x="534884" y="37784"/>
                </a:lnTo>
                <a:lnTo>
                  <a:pt x="558049" y="40217"/>
                </a:lnTo>
                <a:lnTo>
                  <a:pt x="581608" y="43274"/>
                </a:lnTo>
                <a:lnTo>
                  <a:pt x="613912" y="44996"/>
                </a:lnTo>
                <a:lnTo>
                  <a:pt x="645780" y="45505"/>
                </a:lnTo>
                <a:lnTo>
                  <a:pt x="702490" y="45692"/>
                </a:lnTo>
                <a:lnTo>
                  <a:pt x="725673" y="47965"/>
                </a:lnTo>
                <a:lnTo>
                  <a:pt x="749241" y="50951"/>
                </a:lnTo>
                <a:lnTo>
                  <a:pt x="782397" y="52632"/>
                </a:lnTo>
                <a:lnTo>
                  <a:pt x="828839" y="53200"/>
                </a:lnTo>
                <a:lnTo>
                  <a:pt x="860544" y="55556"/>
                </a:lnTo>
                <a:lnTo>
                  <a:pt x="891387" y="59359"/>
                </a:lnTo>
                <a:lnTo>
                  <a:pt x="919717" y="60486"/>
                </a:lnTo>
                <a:lnTo>
                  <a:pt x="952045" y="60867"/>
                </a:lnTo>
                <a:lnTo>
                  <a:pt x="990540" y="66979"/>
                </a:lnTo>
                <a:lnTo>
                  <a:pt x="1022609" y="69216"/>
                </a:lnTo>
                <a:lnTo>
                  <a:pt x="1043740" y="74569"/>
                </a:lnTo>
                <a:lnTo>
                  <a:pt x="1068883" y="76105"/>
                </a:lnTo>
                <a:lnTo>
                  <a:pt x="1070728" y="76983"/>
                </a:lnTo>
                <a:lnTo>
                  <a:pt x="1071959" y="78415"/>
                </a:lnTo>
                <a:lnTo>
                  <a:pt x="1074377" y="83727"/>
                </a:lnTo>
                <a:lnTo>
                  <a:pt x="1070362" y="79747"/>
                </a:lnTo>
                <a:lnTo>
                  <a:pt x="1068329" y="78564"/>
                </a:lnTo>
                <a:lnTo>
                  <a:pt x="1038375" y="65686"/>
                </a:lnTo>
                <a:lnTo>
                  <a:pt x="1005840" y="533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317"/>
          <p:cNvSpPr/>
          <p:nvPr/>
        </p:nvSpPr>
        <p:spPr>
          <a:xfrm>
            <a:off x="3368040" y="5097811"/>
            <a:ext cx="678173" cy="274287"/>
          </a:xfrm>
          <a:custGeom>
            <a:avLst/>
            <a:gdLst/>
            <a:ahLst/>
            <a:cxnLst/>
            <a:rect l="0" t="0" r="0" b="0"/>
            <a:pathLst>
              <a:path w="678173" h="274287">
                <a:moveTo>
                  <a:pt x="91440" y="243809"/>
                </a:moveTo>
                <a:lnTo>
                  <a:pt x="71088" y="237778"/>
                </a:lnTo>
                <a:lnTo>
                  <a:pt x="50947" y="236282"/>
                </a:lnTo>
                <a:lnTo>
                  <a:pt x="49205" y="235405"/>
                </a:lnTo>
                <a:lnTo>
                  <a:pt x="48043" y="233973"/>
                </a:lnTo>
                <a:lnTo>
                  <a:pt x="47269" y="232172"/>
                </a:lnTo>
                <a:lnTo>
                  <a:pt x="46408" y="227912"/>
                </a:lnTo>
                <a:lnTo>
                  <a:pt x="46179" y="225592"/>
                </a:lnTo>
                <a:lnTo>
                  <a:pt x="45179" y="223197"/>
                </a:lnTo>
                <a:lnTo>
                  <a:pt x="40574" y="215782"/>
                </a:lnTo>
                <a:lnTo>
                  <a:pt x="39199" y="210751"/>
                </a:lnTo>
                <a:lnTo>
                  <a:pt x="38588" y="203434"/>
                </a:lnTo>
                <a:lnTo>
                  <a:pt x="38425" y="199113"/>
                </a:lnTo>
                <a:lnTo>
                  <a:pt x="39164" y="195385"/>
                </a:lnTo>
                <a:lnTo>
                  <a:pt x="42242" y="188985"/>
                </a:lnTo>
                <a:lnTo>
                  <a:pt x="44174" y="181061"/>
                </a:lnTo>
                <a:lnTo>
                  <a:pt x="44690" y="176577"/>
                </a:lnTo>
                <a:lnTo>
                  <a:pt x="45033" y="171894"/>
                </a:lnTo>
                <a:lnTo>
                  <a:pt x="45262" y="167079"/>
                </a:lnTo>
                <a:lnTo>
                  <a:pt x="45585" y="154469"/>
                </a:lnTo>
                <a:lnTo>
                  <a:pt x="45693" y="138579"/>
                </a:lnTo>
                <a:lnTo>
                  <a:pt x="46549" y="134709"/>
                </a:lnTo>
                <a:lnTo>
                  <a:pt x="49758" y="128151"/>
                </a:lnTo>
                <a:lnTo>
                  <a:pt x="51748" y="120157"/>
                </a:lnTo>
                <a:lnTo>
                  <a:pt x="52278" y="115654"/>
                </a:lnTo>
                <a:lnTo>
                  <a:pt x="55126" y="108394"/>
                </a:lnTo>
                <a:lnTo>
                  <a:pt x="57071" y="105272"/>
                </a:lnTo>
                <a:lnTo>
                  <a:pt x="59232" y="97288"/>
                </a:lnTo>
                <a:lnTo>
                  <a:pt x="59807" y="92788"/>
                </a:lnTo>
                <a:lnTo>
                  <a:pt x="62706" y="85532"/>
                </a:lnTo>
                <a:lnTo>
                  <a:pt x="66816" y="79483"/>
                </a:lnTo>
                <a:lnTo>
                  <a:pt x="71465" y="73973"/>
                </a:lnTo>
                <a:lnTo>
                  <a:pt x="76354" y="66444"/>
                </a:lnTo>
                <a:lnTo>
                  <a:pt x="81348" y="58300"/>
                </a:lnTo>
                <a:lnTo>
                  <a:pt x="86391" y="51858"/>
                </a:lnTo>
                <a:lnTo>
                  <a:pt x="93989" y="43472"/>
                </a:lnTo>
                <a:lnTo>
                  <a:pt x="101603" y="35624"/>
                </a:lnTo>
                <a:lnTo>
                  <a:pt x="124460" y="12671"/>
                </a:lnTo>
                <a:lnTo>
                  <a:pt x="127000" y="10977"/>
                </a:lnTo>
                <a:lnTo>
                  <a:pt x="147476" y="2650"/>
                </a:lnTo>
                <a:lnTo>
                  <a:pt x="153881" y="1160"/>
                </a:lnTo>
                <a:lnTo>
                  <a:pt x="173532" y="126"/>
                </a:lnTo>
                <a:lnTo>
                  <a:pt x="185078" y="0"/>
                </a:lnTo>
                <a:lnTo>
                  <a:pt x="192605" y="2240"/>
                </a:lnTo>
                <a:lnTo>
                  <a:pt x="211236" y="10578"/>
                </a:lnTo>
                <a:lnTo>
                  <a:pt x="226183" y="17882"/>
                </a:lnTo>
                <a:lnTo>
                  <a:pt x="237291" y="25408"/>
                </a:lnTo>
                <a:lnTo>
                  <a:pt x="249990" y="33000"/>
                </a:lnTo>
                <a:lnTo>
                  <a:pt x="264477" y="40612"/>
                </a:lnTo>
                <a:lnTo>
                  <a:pt x="274461" y="47948"/>
                </a:lnTo>
                <a:lnTo>
                  <a:pt x="279494" y="52275"/>
                </a:lnTo>
                <a:lnTo>
                  <a:pt x="284542" y="56853"/>
                </a:lnTo>
                <a:lnTo>
                  <a:pt x="294668" y="66455"/>
                </a:lnTo>
                <a:lnTo>
                  <a:pt x="298892" y="71387"/>
                </a:lnTo>
                <a:lnTo>
                  <a:pt x="302555" y="76368"/>
                </a:lnTo>
                <a:lnTo>
                  <a:pt x="305843" y="81381"/>
                </a:lnTo>
                <a:lnTo>
                  <a:pt x="314012" y="89210"/>
                </a:lnTo>
                <a:lnTo>
                  <a:pt x="323288" y="96359"/>
                </a:lnTo>
                <a:lnTo>
                  <a:pt x="328132" y="100635"/>
                </a:lnTo>
                <a:lnTo>
                  <a:pt x="338030" y="109903"/>
                </a:lnTo>
                <a:lnTo>
                  <a:pt x="348073" y="119666"/>
                </a:lnTo>
                <a:lnTo>
                  <a:pt x="352275" y="124641"/>
                </a:lnTo>
                <a:lnTo>
                  <a:pt x="355924" y="129650"/>
                </a:lnTo>
                <a:lnTo>
                  <a:pt x="359202" y="134683"/>
                </a:lnTo>
                <a:lnTo>
                  <a:pt x="363081" y="139732"/>
                </a:lnTo>
                <a:lnTo>
                  <a:pt x="367361" y="144791"/>
                </a:lnTo>
                <a:lnTo>
                  <a:pt x="371907" y="149857"/>
                </a:lnTo>
                <a:lnTo>
                  <a:pt x="375785" y="154927"/>
                </a:lnTo>
                <a:lnTo>
                  <a:pt x="379217" y="160001"/>
                </a:lnTo>
                <a:lnTo>
                  <a:pt x="382351" y="165077"/>
                </a:lnTo>
                <a:lnTo>
                  <a:pt x="390349" y="172975"/>
                </a:lnTo>
                <a:lnTo>
                  <a:pt x="399548" y="180154"/>
                </a:lnTo>
                <a:lnTo>
                  <a:pt x="404372" y="184439"/>
                </a:lnTo>
                <a:lnTo>
                  <a:pt x="414247" y="192869"/>
                </a:lnTo>
                <a:lnTo>
                  <a:pt x="424281" y="199438"/>
                </a:lnTo>
                <a:lnTo>
                  <a:pt x="439450" y="207896"/>
                </a:lnTo>
                <a:lnTo>
                  <a:pt x="458714" y="215764"/>
                </a:lnTo>
                <a:lnTo>
                  <a:pt x="476463" y="223458"/>
                </a:lnTo>
                <a:lnTo>
                  <a:pt x="487210" y="226297"/>
                </a:lnTo>
                <a:lnTo>
                  <a:pt x="505039" y="227896"/>
                </a:lnTo>
                <a:lnTo>
                  <a:pt x="519102" y="228270"/>
                </a:lnTo>
                <a:lnTo>
                  <a:pt x="552339" y="228529"/>
                </a:lnTo>
                <a:lnTo>
                  <a:pt x="563266" y="226294"/>
                </a:lnTo>
                <a:lnTo>
                  <a:pt x="574613" y="223324"/>
                </a:lnTo>
                <a:lnTo>
                  <a:pt x="594436" y="220806"/>
                </a:lnTo>
                <a:lnTo>
                  <a:pt x="605965" y="217217"/>
                </a:lnTo>
                <a:lnTo>
                  <a:pt x="614475" y="212799"/>
                </a:lnTo>
                <a:lnTo>
                  <a:pt x="617930" y="210436"/>
                </a:lnTo>
                <a:lnTo>
                  <a:pt x="626284" y="207809"/>
                </a:lnTo>
                <a:lnTo>
                  <a:pt x="630883" y="207109"/>
                </a:lnTo>
                <a:lnTo>
                  <a:pt x="638250" y="204074"/>
                </a:lnTo>
                <a:lnTo>
                  <a:pt x="647158" y="197605"/>
                </a:lnTo>
                <a:lnTo>
                  <a:pt x="655159" y="190326"/>
                </a:lnTo>
                <a:lnTo>
                  <a:pt x="665448" y="180281"/>
                </a:lnTo>
                <a:lnTo>
                  <a:pt x="667152" y="177750"/>
                </a:lnTo>
                <a:lnTo>
                  <a:pt x="669045" y="172680"/>
                </a:lnTo>
                <a:lnTo>
                  <a:pt x="670111" y="165067"/>
                </a:lnTo>
                <a:lnTo>
                  <a:pt x="672618" y="157730"/>
                </a:lnTo>
                <a:lnTo>
                  <a:pt x="675708" y="149671"/>
                </a:lnTo>
                <a:lnTo>
                  <a:pt x="677081" y="143268"/>
                </a:lnTo>
                <a:lnTo>
                  <a:pt x="677691" y="135342"/>
                </a:lnTo>
                <a:lnTo>
                  <a:pt x="677962" y="127021"/>
                </a:lnTo>
                <a:lnTo>
                  <a:pt x="678116" y="116730"/>
                </a:lnTo>
                <a:lnTo>
                  <a:pt x="678172" y="97649"/>
                </a:lnTo>
                <a:lnTo>
                  <a:pt x="677327" y="94722"/>
                </a:lnTo>
                <a:lnTo>
                  <a:pt x="672941" y="86558"/>
                </a:lnTo>
                <a:lnTo>
                  <a:pt x="671618" y="81351"/>
                </a:lnTo>
                <a:lnTo>
                  <a:pt x="668772" y="73957"/>
                </a:lnTo>
                <a:lnTo>
                  <a:pt x="664686" y="65873"/>
                </a:lnTo>
                <a:lnTo>
                  <a:pt x="660047" y="59458"/>
                </a:lnTo>
                <a:lnTo>
                  <a:pt x="652675" y="51085"/>
                </a:lnTo>
                <a:lnTo>
                  <a:pt x="645129" y="43243"/>
                </a:lnTo>
                <a:lnTo>
                  <a:pt x="637531" y="35557"/>
                </a:lnTo>
                <a:lnTo>
                  <a:pt x="634994" y="33854"/>
                </a:lnTo>
                <a:lnTo>
                  <a:pt x="629917" y="31962"/>
                </a:lnTo>
                <a:lnTo>
                  <a:pt x="614523" y="29901"/>
                </a:lnTo>
                <a:lnTo>
                  <a:pt x="604379" y="25301"/>
                </a:lnTo>
                <a:lnTo>
                  <a:pt x="585352" y="23155"/>
                </a:lnTo>
                <a:lnTo>
                  <a:pt x="565016" y="22858"/>
                </a:lnTo>
                <a:lnTo>
                  <a:pt x="555636" y="25100"/>
                </a:lnTo>
                <a:lnTo>
                  <a:pt x="545823" y="28071"/>
                </a:lnTo>
                <a:lnTo>
                  <a:pt x="531624" y="30591"/>
                </a:lnTo>
                <a:lnTo>
                  <a:pt x="514297" y="38599"/>
                </a:lnTo>
                <a:lnTo>
                  <a:pt x="496413" y="45846"/>
                </a:lnTo>
                <a:lnTo>
                  <a:pt x="480390" y="53356"/>
                </a:lnTo>
                <a:lnTo>
                  <a:pt x="462660" y="60942"/>
                </a:lnTo>
                <a:lnTo>
                  <a:pt x="443578" y="68553"/>
                </a:lnTo>
                <a:lnTo>
                  <a:pt x="427199" y="76170"/>
                </a:lnTo>
                <a:lnTo>
                  <a:pt x="416773" y="82096"/>
                </a:lnTo>
                <a:lnTo>
                  <a:pt x="406494" y="90374"/>
                </a:lnTo>
                <a:lnTo>
                  <a:pt x="396283" y="97440"/>
                </a:lnTo>
                <a:lnTo>
                  <a:pt x="386099" y="103403"/>
                </a:lnTo>
                <a:lnTo>
                  <a:pt x="370846" y="111520"/>
                </a:lnTo>
                <a:lnTo>
                  <a:pt x="345440" y="124401"/>
                </a:lnTo>
                <a:lnTo>
                  <a:pt x="334245" y="132041"/>
                </a:lnTo>
                <a:lnTo>
                  <a:pt x="321520" y="139667"/>
                </a:lnTo>
                <a:lnTo>
                  <a:pt x="314207" y="147006"/>
                </a:lnTo>
                <a:lnTo>
                  <a:pt x="308134" y="155066"/>
                </a:lnTo>
                <a:lnTo>
                  <a:pt x="302613" y="161470"/>
                </a:lnTo>
                <a:lnTo>
                  <a:pt x="290700" y="169835"/>
                </a:lnTo>
                <a:lnTo>
                  <a:pt x="283575" y="177348"/>
                </a:lnTo>
                <a:lnTo>
                  <a:pt x="280490" y="181721"/>
                </a:lnTo>
                <a:lnTo>
                  <a:pt x="272547" y="188839"/>
                </a:lnTo>
                <a:lnTo>
                  <a:pt x="264219" y="194824"/>
                </a:lnTo>
                <a:lnTo>
                  <a:pt x="257695" y="200307"/>
                </a:lnTo>
                <a:lnTo>
                  <a:pt x="249715" y="207824"/>
                </a:lnTo>
                <a:lnTo>
                  <a:pt x="240525" y="215962"/>
                </a:lnTo>
                <a:lnTo>
                  <a:pt x="230795" y="222402"/>
                </a:lnTo>
                <a:lnTo>
                  <a:pt x="215798" y="230787"/>
                </a:lnTo>
                <a:lnTo>
                  <a:pt x="205694" y="238304"/>
                </a:lnTo>
                <a:lnTo>
                  <a:pt x="200629" y="242679"/>
                </a:lnTo>
                <a:lnTo>
                  <a:pt x="195560" y="245595"/>
                </a:lnTo>
                <a:lnTo>
                  <a:pt x="177514" y="252535"/>
                </a:lnTo>
                <a:lnTo>
                  <a:pt x="166050" y="259376"/>
                </a:lnTo>
                <a:lnTo>
                  <a:pt x="161500" y="261808"/>
                </a:lnTo>
                <a:lnTo>
                  <a:pt x="151929" y="264508"/>
                </a:lnTo>
                <a:lnTo>
                  <a:pt x="147006" y="265229"/>
                </a:lnTo>
                <a:lnTo>
                  <a:pt x="139278" y="268287"/>
                </a:lnTo>
                <a:lnTo>
                  <a:pt x="133021" y="271621"/>
                </a:lnTo>
                <a:lnTo>
                  <a:pt x="127418" y="273103"/>
                </a:lnTo>
                <a:lnTo>
                  <a:pt x="108324" y="274133"/>
                </a:lnTo>
                <a:lnTo>
                  <a:pt x="88959" y="274268"/>
                </a:lnTo>
                <a:lnTo>
                  <a:pt x="74003" y="274286"/>
                </a:lnTo>
                <a:lnTo>
                  <a:pt x="66474" y="272030"/>
                </a:lnTo>
                <a:lnTo>
                  <a:pt x="58331" y="269052"/>
                </a:lnTo>
                <a:lnTo>
                  <a:pt x="43946" y="264882"/>
                </a:lnTo>
                <a:lnTo>
                  <a:pt x="33140" y="260201"/>
                </a:lnTo>
                <a:lnTo>
                  <a:pt x="19685" y="258430"/>
                </a:lnTo>
                <a:lnTo>
                  <a:pt x="7997" y="253063"/>
                </a:lnTo>
                <a:lnTo>
                  <a:pt x="5331" y="252518"/>
                </a:lnTo>
                <a:lnTo>
                  <a:pt x="3554" y="251309"/>
                </a:lnTo>
                <a:lnTo>
                  <a:pt x="2369" y="249656"/>
                </a:lnTo>
                <a:lnTo>
                  <a:pt x="0" y="24380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Annotation318"/>
          <p:cNvSpPr/>
          <p:nvPr/>
        </p:nvSpPr>
        <p:spPr>
          <a:xfrm>
            <a:off x="571509" y="5067300"/>
            <a:ext cx="1706872" cy="541012"/>
          </a:xfrm>
          <a:custGeom>
            <a:avLst/>
            <a:gdLst/>
            <a:ahLst/>
            <a:cxnLst/>
            <a:rect l="0" t="0" r="0" b="0"/>
            <a:pathLst>
              <a:path w="1706872" h="541012">
                <a:moveTo>
                  <a:pt x="1706871" y="297180"/>
                </a:moveTo>
                <a:lnTo>
                  <a:pt x="1706871" y="293135"/>
                </a:lnTo>
                <a:lnTo>
                  <a:pt x="1706024" y="291943"/>
                </a:lnTo>
                <a:lnTo>
                  <a:pt x="1704614" y="291149"/>
                </a:lnTo>
                <a:lnTo>
                  <a:pt x="1702826" y="290619"/>
                </a:lnTo>
                <a:lnTo>
                  <a:pt x="1701634" y="289420"/>
                </a:lnTo>
                <a:lnTo>
                  <a:pt x="1700840" y="287773"/>
                </a:lnTo>
                <a:lnTo>
                  <a:pt x="1700310" y="285829"/>
                </a:lnTo>
                <a:lnTo>
                  <a:pt x="1699111" y="284533"/>
                </a:lnTo>
                <a:lnTo>
                  <a:pt x="1697464" y="283668"/>
                </a:lnTo>
                <a:lnTo>
                  <a:pt x="1690706" y="281321"/>
                </a:lnTo>
                <a:lnTo>
                  <a:pt x="1680538" y="275924"/>
                </a:lnTo>
                <a:lnTo>
                  <a:pt x="1670488" y="268082"/>
                </a:lnTo>
                <a:lnTo>
                  <a:pt x="1669915" y="266774"/>
                </a:lnTo>
                <a:lnTo>
                  <a:pt x="1669280" y="263065"/>
                </a:lnTo>
                <a:lnTo>
                  <a:pt x="1668264" y="260890"/>
                </a:lnTo>
                <a:lnTo>
                  <a:pt x="1662255" y="252869"/>
                </a:lnTo>
                <a:lnTo>
                  <a:pt x="1657433" y="247832"/>
                </a:lnTo>
                <a:lnTo>
                  <a:pt x="1656132" y="245655"/>
                </a:lnTo>
                <a:lnTo>
                  <a:pt x="1654687" y="240978"/>
                </a:lnTo>
                <a:lnTo>
                  <a:pt x="1653873" y="233585"/>
                </a:lnTo>
                <a:lnTo>
                  <a:pt x="1652912" y="231077"/>
                </a:lnTo>
                <a:lnTo>
                  <a:pt x="1649587" y="226032"/>
                </a:lnTo>
                <a:lnTo>
                  <a:pt x="1635628" y="210817"/>
                </a:lnTo>
                <a:lnTo>
                  <a:pt x="1620500" y="195580"/>
                </a:lnTo>
                <a:lnTo>
                  <a:pt x="1598709" y="180340"/>
                </a:lnTo>
                <a:lnTo>
                  <a:pt x="1590345" y="172720"/>
                </a:lnTo>
                <a:lnTo>
                  <a:pt x="1586854" y="171027"/>
                </a:lnTo>
                <a:lnTo>
                  <a:pt x="1574696" y="167797"/>
                </a:lnTo>
                <a:lnTo>
                  <a:pt x="1551989" y="154731"/>
                </a:lnTo>
                <a:lnTo>
                  <a:pt x="1532988" y="142212"/>
                </a:lnTo>
                <a:lnTo>
                  <a:pt x="1525732" y="139405"/>
                </a:lnTo>
                <a:lnTo>
                  <a:pt x="1518838" y="137312"/>
                </a:lnTo>
                <a:lnTo>
                  <a:pt x="1483480" y="121781"/>
                </a:lnTo>
                <a:lnTo>
                  <a:pt x="1431751" y="101594"/>
                </a:lnTo>
                <a:lnTo>
                  <a:pt x="1385914" y="87206"/>
                </a:lnTo>
                <a:lnTo>
                  <a:pt x="1333344" y="78034"/>
                </a:lnTo>
                <a:lnTo>
                  <a:pt x="1297118" y="70698"/>
                </a:lnTo>
                <a:lnTo>
                  <a:pt x="1261207" y="64953"/>
                </a:lnTo>
                <a:lnTo>
                  <a:pt x="1147969" y="35551"/>
                </a:lnTo>
                <a:lnTo>
                  <a:pt x="1103289" y="28890"/>
                </a:lnTo>
                <a:lnTo>
                  <a:pt x="1053033" y="18417"/>
                </a:lnTo>
                <a:lnTo>
                  <a:pt x="1007378" y="13610"/>
                </a:lnTo>
                <a:lnTo>
                  <a:pt x="961451" y="8803"/>
                </a:lnTo>
                <a:lnTo>
                  <a:pt x="910767" y="2617"/>
                </a:lnTo>
                <a:lnTo>
                  <a:pt x="868444" y="775"/>
                </a:lnTo>
                <a:lnTo>
                  <a:pt x="815788" y="153"/>
                </a:lnTo>
                <a:lnTo>
                  <a:pt x="574031" y="0"/>
                </a:lnTo>
                <a:lnTo>
                  <a:pt x="523231" y="6083"/>
                </a:lnTo>
                <a:lnTo>
                  <a:pt x="472431" y="15438"/>
                </a:lnTo>
                <a:lnTo>
                  <a:pt x="432073" y="25176"/>
                </a:lnTo>
                <a:lnTo>
                  <a:pt x="390200" y="36528"/>
                </a:lnTo>
                <a:lnTo>
                  <a:pt x="338125" y="51995"/>
                </a:lnTo>
                <a:lnTo>
                  <a:pt x="299804" y="66394"/>
                </a:lnTo>
                <a:lnTo>
                  <a:pt x="255013" y="81193"/>
                </a:lnTo>
                <a:lnTo>
                  <a:pt x="211295" y="97287"/>
                </a:lnTo>
                <a:lnTo>
                  <a:pt x="188731" y="104199"/>
                </a:lnTo>
                <a:lnTo>
                  <a:pt x="151291" y="120175"/>
                </a:lnTo>
                <a:lnTo>
                  <a:pt x="91813" y="139598"/>
                </a:lnTo>
                <a:lnTo>
                  <a:pt x="67956" y="149840"/>
                </a:lnTo>
                <a:lnTo>
                  <a:pt x="42560" y="165098"/>
                </a:lnTo>
                <a:lnTo>
                  <a:pt x="24988" y="175259"/>
                </a:lnTo>
                <a:lnTo>
                  <a:pt x="21736" y="177800"/>
                </a:lnTo>
                <a:lnTo>
                  <a:pt x="15864" y="185138"/>
                </a:lnTo>
                <a:lnTo>
                  <a:pt x="11279" y="193197"/>
                </a:lnTo>
                <a:lnTo>
                  <a:pt x="7851" y="202494"/>
                </a:lnTo>
                <a:lnTo>
                  <a:pt x="4049" y="207966"/>
                </a:lnTo>
                <a:lnTo>
                  <a:pt x="2696" y="211457"/>
                </a:lnTo>
                <a:lnTo>
                  <a:pt x="526" y="226970"/>
                </a:lnTo>
                <a:lnTo>
                  <a:pt x="97" y="242484"/>
                </a:lnTo>
                <a:lnTo>
                  <a:pt x="0" y="267839"/>
                </a:lnTo>
                <a:lnTo>
                  <a:pt x="2253" y="275955"/>
                </a:lnTo>
                <a:lnTo>
                  <a:pt x="8281" y="290045"/>
                </a:lnTo>
                <a:lnTo>
                  <a:pt x="15430" y="304943"/>
                </a:lnTo>
                <a:lnTo>
                  <a:pt x="17903" y="309976"/>
                </a:lnTo>
                <a:lnTo>
                  <a:pt x="21246" y="314177"/>
                </a:lnTo>
                <a:lnTo>
                  <a:pt x="33194" y="324982"/>
                </a:lnTo>
                <a:lnTo>
                  <a:pt x="43319" y="338532"/>
                </a:lnTo>
                <a:lnTo>
                  <a:pt x="56668" y="352424"/>
                </a:lnTo>
                <a:lnTo>
                  <a:pt x="76348" y="367391"/>
                </a:lnTo>
                <a:lnTo>
                  <a:pt x="93735" y="381483"/>
                </a:lnTo>
                <a:lnTo>
                  <a:pt x="107695" y="390528"/>
                </a:lnTo>
                <a:lnTo>
                  <a:pt x="144906" y="405982"/>
                </a:lnTo>
                <a:lnTo>
                  <a:pt x="176124" y="421715"/>
                </a:lnTo>
                <a:lnTo>
                  <a:pt x="223961" y="436556"/>
                </a:lnTo>
                <a:lnTo>
                  <a:pt x="268339" y="449538"/>
                </a:lnTo>
                <a:lnTo>
                  <a:pt x="286897" y="455488"/>
                </a:lnTo>
                <a:lnTo>
                  <a:pt x="321764" y="470848"/>
                </a:lnTo>
                <a:lnTo>
                  <a:pt x="371059" y="484084"/>
                </a:lnTo>
                <a:lnTo>
                  <a:pt x="401379" y="488308"/>
                </a:lnTo>
                <a:lnTo>
                  <a:pt x="432658" y="497838"/>
                </a:lnTo>
                <a:lnTo>
                  <a:pt x="478466" y="504174"/>
                </a:lnTo>
                <a:lnTo>
                  <a:pt x="561684" y="520773"/>
                </a:lnTo>
                <a:lnTo>
                  <a:pt x="624877" y="527379"/>
                </a:lnTo>
                <a:lnTo>
                  <a:pt x="671595" y="532211"/>
                </a:lnTo>
                <a:lnTo>
                  <a:pt x="719519" y="538402"/>
                </a:lnTo>
                <a:lnTo>
                  <a:pt x="767493" y="540503"/>
                </a:lnTo>
                <a:lnTo>
                  <a:pt x="838674" y="540975"/>
                </a:lnTo>
                <a:lnTo>
                  <a:pt x="885041" y="541011"/>
                </a:lnTo>
                <a:lnTo>
                  <a:pt x="945354" y="534988"/>
                </a:lnTo>
                <a:lnTo>
                  <a:pt x="991721" y="533714"/>
                </a:lnTo>
                <a:lnTo>
                  <a:pt x="1039576" y="528225"/>
                </a:lnTo>
                <a:lnTo>
                  <a:pt x="1089794" y="524006"/>
                </a:lnTo>
                <a:lnTo>
                  <a:pt x="1136434" y="519315"/>
                </a:lnTo>
                <a:lnTo>
                  <a:pt x="1183496" y="512305"/>
                </a:lnTo>
                <a:lnTo>
                  <a:pt x="1236619" y="504323"/>
                </a:lnTo>
                <a:lnTo>
                  <a:pt x="1287725" y="494816"/>
                </a:lnTo>
                <a:lnTo>
                  <a:pt x="1318237" y="489795"/>
                </a:lnTo>
                <a:lnTo>
                  <a:pt x="1358888" y="484053"/>
                </a:lnTo>
                <a:lnTo>
                  <a:pt x="1403659" y="474555"/>
                </a:lnTo>
                <a:lnTo>
                  <a:pt x="1430764" y="470808"/>
                </a:lnTo>
                <a:lnTo>
                  <a:pt x="1478114" y="457057"/>
                </a:lnTo>
                <a:lnTo>
                  <a:pt x="1515688" y="444206"/>
                </a:lnTo>
                <a:lnTo>
                  <a:pt x="1526227" y="442111"/>
                </a:lnTo>
                <a:lnTo>
                  <a:pt x="1562073" y="428839"/>
                </a:lnTo>
                <a:lnTo>
                  <a:pt x="1567159" y="428132"/>
                </a:lnTo>
                <a:lnTo>
                  <a:pt x="1575068" y="425090"/>
                </a:lnTo>
                <a:lnTo>
                  <a:pt x="1584496" y="419043"/>
                </a:lnTo>
                <a:lnTo>
                  <a:pt x="1599024" y="405021"/>
                </a:lnTo>
                <a:lnTo>
                  <a:pt x="1599413" y="403788"/>
                </a:lnTo>
                <a:lnTo>
                  <a:pt x="1600182" y="389782"/>
                </a:lnTo>
                <a:lnTo>
                  <a:pt x="1600191" y="358140"/>
                </a:lnTo>
                <a:lnTo>
                  <a:pt x="1600191" y="365759"/>
                </a:lnTo>
                <a:lnTo>
                  <a:pt x="1600191" y="358233"/>
                </a:lnTo>
                <a:lnTo>
                  <a:pt x="1592572" y="358140"/>
                </a:lnTo>
                <a:lnTo>
                  <a:pt x="1600188" y="365758"/>
                </a:lnTo>
                <a:lnTo>
                  <a:pt x="1596145" y="365759"/>
                </a:lnTo>
                <a:lnTo>
                  <a:pt x="1594954" y="364913"/>
                </a:lnTo>
                <a:lnTo>
                  <a:pt x="1594159" y="363502"/>
                </a:lnTo>
                <a:lnTo>
                  <a:pt x="1592884" y="359199"/>
                </a:lnTo>
                <a:lnTo>
                  <a:pt x="1581993" y="347628"/>
                </a:lnTo>
                <a:lnTo>
                  <a:pt x="1562091" y="3352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319"/>
          <p:cNvSpPr/>
          <p:nvPr/>
        </p:nvSpPr>
        <p:spPr>
          <a:xfrm>
            <a:off x="1615444" y="3673636"/>
            <a:ext cx="1405642" cy="1462234"/>
          </a:xfrm>
          <a:custGeom>
            <a:avLst/>
            <a:gdLst/>
            <a:ahLst/>
            <a:cxnLst/>
            <a:rect l="0" t="0" r="0" b="0"/>
            <a:pathLst>
              <a:path w="1405642" h="1462234">
                <a:moveTo>
                  <a:pt x="1142996" y="593564"/>
                </a:moveTo>
                <a:lnTo>
                  <a:pt x="1142996" y="567093"/>
                </a:lnTo>
                <a:lnTo>
                  <a:pt x="1138951" y="556182"/>
                </a:lnTo>
                <a:lnTo>
                  <a:pt x="1130846" y="543407"/>
                </a:lnTo>
                <a:lnTo>
                  <a:pt x="1127825" y="535335"/>
                </a:lnTo>
                <a:lnTo>
                  <a:pt x="1124117" y="530149"/>
                </a:lnTo>
                <a:lnTo>
                  <a:pt x="1122790" y="526734"/>
                </a:lnTo>
                <a:lnTo>
                  <a:pt x="1120076" y="514684"/>
                </a:lnTo>
                <a:lnTo>
                  <a:pt x="1115132" y="505375"/>
                </a:lnTo>
                <a:lnTo>
                  <a:pt x="1113679" y="499900"/>
                </a:lnTo>
                <a:lnTo>
                  <a:pt x="1112525" y="457755"/>
                </a:lnTo>
                <a:lnTo>
                  <a:pt x="1110262" y="448255"/>
                </a:lnTo>
                <a:lnTo>
                  <a:pt x="1107281" y="438389"/>
                </a:lnTo>
                <a:lnTo>
                  <a:pt x="1102778" y="403050"/>
                </a:lnTo>
                <a:lnTo>
                  <a:pt x="1086992" y="367503"/>
                </a:lnTo>
                <a:lnTo>
                  <a:pt x="1079459" y="356309"/>
                </a:lnTo>
                <a:lnTo>
                  <a:pt x="1060760" y="334014"/>
                </a:lnTo>
                <a:lnTo>
                  <a:pt x="1049768" y="319104"/>
                </a:lnTo>
                <a:lnTo>
                  <a:pt x="1010846" y="279445"/>
                </a:lnTo>
                <a:lnTo>
                  <a:pt x="970273" y="245270"/>
                </a:lnTo>
                <a:lnTo>
                  <a:pt x="950990" y="230251"/>
                </a:lnTo>
                <a:lnTo>
                  <a:pt x="910689" y="206417"/>
                </a:lnTo>
                <a:lnTo>
                  <a:pt x="888420" y="187800"/>
                </a:lnTo>
                <a:lnTo>
                  <a:pt x="834499" y="157867"/>
                </a:lnTo>
                <a:lnTo>
                  <a:pt x="784640" y="138127"/>
                </a:lnTo>
                <a:lnTo>
                  <a:pt x="769520" y="129810"/>
                </a:lnTo>
                <a:lnTo>
                  <a:pt x="752075" y="124984"/>
                </a:lnTo>
                <a:lnTo>
                  <a:pt x="708510" y="115549"/>
                </a:lnTo>
                <a:lnTo>
                  <a:pt x="670025" y="108044"/>
                </a:lnTo>
                <a:lnTo>
                  <a:pt x="629811" y="102266"/>
                </a:lnTo>
                <a:lnTo>
                  <a:pt x="611807" y="102300"/>
                </a:lnTo>
                <a:lnTo>
                  <a:pt x="571462" y="105176"/>
                </a:lnTo>
                <a:lnTo>
                  <a:pt x="528811" y="106591"/>
                </a:lnTo>
                <a:lnTo>
                  <a:pt x="487774" y="111888"/>
                </a:lnTo>
                <a:lnTo>
                  <a:pt x="459483" y="115283"/>
                </a:lnTo>
                <a:lnTo>
                  <a:pt x="423123" y="124015"/>
                </a:lnTo>
                <a:lnTo>
                  <a:pt x="379268" y="138668"/>
                </a:lnTo>
                <a:lnTo>
                  <a:pt x="344060" y="157139"/>
                </a:lnTo>
                <a:lnTo>
                  <a:pt x="306562" y="177941"/>
                </a:lnTo>
                <a:lnTo>
                  <a:pt x="266543" y="207888"/>
                </a:lnTo>
                <a:lnTo>
                  <a:pt x="226026" y="246166"/>
                </a:lnTo>
                <a:lnTo>
                  <a:pt x="186257" y="287185"/>
                </a:lnTo>
                <a:lnTo>
                  <a:pt x="160171" y="321975"/>
                </a:lnTo>
                <a:lnTo>
                  <a:pt x="123703" y="364500"/>
                </a:lnTo>
                <a:lnTo>
                  <a:pt x="91789" y="409557"/>
                </a:lnTo>
                <a:lnTo>
                  <a:pt x="61872" y="453140"/>
                </a:lnTo>
                <a:lnTo>
                  <a:pt x="45047" y="484976"/>
                </a:lnTo>
                <a:lnTo>
                  <a:pt x="33476" y="519997"/>
                </a:lnTo>
                <a:lnTo>
                  <a:pt x="17083" y="564858"/>
                </a:lnTo>
                <a:lnTo>
                  <a:pt x="8163" y="601710"/>
                </a:lnTo>
                <a:lnTo>
                  <a:pt x="2416" y="637182"/>
                </a:lnTo>
                <a:lnTo>
                  <a:pt x="713" y="671399"/>
                </a:lnTo>
                <a:lnTo>
                  <a:pt x="138" y="720887"/>
                </a:lnTo>
                <a:lnTo>
                  <a:pt x="0" y="830827"/>
                </a:lnTo>
                <a:lnTo>
                  <a:pt x="4042" y="866406"/>
                </a:lnTo>
                <a:lnTo>
                  <a:pt x="12147" y="910270"/>
                </a:lnTo>
                <a:lnTo>
                  <a:pt x="16883" y="951548"/>
                </a:lnTo>
                <a:lnTo>
                  <a:pt x="21895" y="971954"/>
                </a:lnTo>
                <a:lnTo>
                  <a:pt x="39673" y="1018770"/>
                </a:lnTo>
                <a:lnTo>
                  <a:pt x="61498" y="1064216"/>
                </a:lnTo>
                <a:lnTo>
                  <a:pt x="86427" y="1103869"/>
                </a:lnTo>
                <a:lnTo>
                  <a:pt x="111765" y="1138128"/>
                </a:lnTo>
                <a:lnTo>
                  <a:pt x="155077" y="1182895"/>
                </a:lnTo>
                <a:lnTo>
                  <a:pt x="190849" y="1214700"/>
                </a:lnTo>
                <a:lnTo>
                  <a:pt x="230900" y="1241111"/>
                </a:lnTo>
                <a:lnTo>
                  <a:pt x="278853" y="1266644"/>
                </a:lnTo>
                <a:lnTo>
                  <a:pt x="304729" y="1281051"/>
                </a:lnTo>
                <a:lnTo>
                  <a:pt x="357427" y="1300742"/>
                </a:lnTo>
                <a:lnTo>
                  <a:pt x="390193" y="1311192"/>
                </a:lnTo>
                <a:lnTo>
                  <a:pt x="425396" y="1319651"/>
                </a:lnTo>
                <a:lnTo>
                  <a:pt x="485579" y="1332658"/>
                </a:lnTo>
                <a:lnTo>
                  <a:pt x="519792" y="1340311"/>
                </a:lnTo>
                <a:lnTo>
                  <a:pt x="554483" y="1347940"/>
                </a:lnTo>
                <a:lnTo>
                  <a:pt x="588469" y="1353305"/>
                </a:lnTo>
                <a:lnTo>
                  <a:pt x="623091" y="1357152"/>
                </a:lnTo>
                <a:lnTo>
                  <a:pt x="670169" y="1367626"/>
                </a:lnTo>
                <a:lnTo>
                  <a:pt x="709081" y="1372434"/>
                </a:lnTo>
                <a:lnTo>
                  <a:pt x="749380" y="1377241"/>
                </a:lnTo>
                <a:lnTo>
                  <a:pt x="789952" y="1378190"/>
                </a:lnTo>
                <a:lnTo>
                  <a:pt x="840738" y="1378394"/>
                </a:lnTo>
                <a:lnTo>
                  <a:pt x="889278" y="1372389"/>
                </a:lnTo>
                <a:lnTo>
                  <a:pt x="925616" y="1367072"/>
                </a:lnTo>
                <a:lnTo>
                  <a:pt x="964559" y="1357869"/>
                </a:lnTo>
                <a:lnTo>
                  <a:pt x="1023148" y="1340311"/>
                </a:lnTo>
                <a:lnTo>
                  <a:pt x="1040624" y="1334392"/>
                </a:lnTo>
                <a:lnTo>
                  <a:pt x="1082526" y="1313090"/>
                </a:lnTo>
                <a:lnTo>
                  <a:pt x="1112613" y="1300106"/>
                </a:lnTo>
                <a:lnTo>
                  <a:pt x="1149782" y="1276545"/>
                </a:lnTo>
                <a:lnTo>
                  <a:pt x="1188577" y="1241083"/>
                </a:lnTo>
                <a:lnTo>
                  <a:pt x="1226737" y="1207604"/>
                </a:lnTo>
                <a:lnTo>
                  <a:pt x="1259606" y="1164785"/>
                </a:lnTo>
                <a:lnTo>
                  <a:pt x="1289449" y="1119320"/>
                </a:lnTo>
                <a:lnTo>
                  <a:pt x="1313880" y="1073622"/>
                </a:lnTo>
                <a:lnTo>
                  <a:pt x="1327778" y="1049917"/>
                </a:lnTo>
                <a:lnTo>
                  <a:pt x="1340488" y="1011995"/>
                </a:lnTo>
                <a:lnTo>
                  <a:pt x="1353733" y="962622"/>
                </a:lnTo>
                <a:lnTo>
                  <a:pt x="1366505" y="917613"/>
                </a:lnTo>
                <a:lnTo>
                  <a:pt x="1370590" y="883069"/>
                </a:lnTo>
                <a:lnTo>
                  <a:pt x="1371463" y="838568"/>
                </a:lnTo>
                <a:lnTo>
                  <a:pt x="1365547" y="793426"/>
                </a:lnTo>
                <a:lnTo>
                  <a:pt x="1362184" y="769340"/>
                </a:lnTo>
                <a:lnTo>
                  <a:pt x="1346091" y="704908"/>
                </a:lnTo>
                <a:lnTo>
                  <a:pt x="1331224" y="660501"/>
                </a:lnTo>
                <a:lnTo>
                  <a:pt x="1308643" y="611974"/>
                </a:lnTo>
                <a:lnTo>
                  <a:pt x="1289217" y="567076"/>
                </a:lnTo>
                <a:lnTo>
                  <a:pt x="1262513" y="523252"/>
                </a:lnTo>
                <a:lnTo>
                  <a:pt x="1230890" y="480040"/>
                </a:lnTo>
                <a:lnTo>
                  <a:pt x="1193465" y="441266"/>
                </a:lnTo>
                <a:lnTo>
                  <a:pt x="1155600" y="409108"/>
                </a:lnTo>
                <a:lnTo>
                  <a:pt x="1112325" y="377614"/>
                </a:lnTo>
                <a:lnTo>
                  <a:pt x="1076135" y="351470"/>
                </a:lnTo>
                <a:lnTo>
                  <a:pt x="1040230" y="329749"/>
                </a:lnTo>
                <a:lnTo>
                  <a:pt x="999679" y="309152"/>
                </a:lnTo>
                <a:lnTo>
                  <a:pt x="964971" y="294711"/>
                </a:lnTo>
                <a:lnTo>
                  <a:pt x="932016" y="283847"/>
                </a:lnTo>
                <a:lnTo>
                  <a:pt x="896663" y="271126"/>
                </a:lnTo>
                <a:lnTo>
                  <a:pt x="863516" y="261619"/>
                </a:lnTo>
                <a:lnTo>
                  <a:pt x="827260" y="253439"/>
                </a:lnTo>
                <a:lnTo>
                  <a:pt x="764433" y="240535"/>
                </a:lnTo>
                <a:lnTo>
                  <a:pt x="730451" y="236938"/>
                </a:lnTo>
                <a:lnTo>
                  <a:pt x="694888" y="235873"/>
                </a:lnTo>
                <a:lnTo>
                  <a:pt x="653494" y="231512"/>
                </a:lnTo>
                <a:lnTo>
                  <a:pt x="617146" y="228903"/>
                </a:lnTo>
                <a:lnTo>
                  <a:pt x="580883" y="228130"/>
                </a:lnTo>
                <a:lnTo>
                  <a:pt x="543327" y="231946"/>
                </a:lnTo>
                <a:lnTo>
                  <a:pt x="509433" y="234393"/>
                </a:lnTo>
                <a:lnTo>
                  <a:pt x="466793" y="236067"/>
                </a:lnTo>
                <a:lnTo>
                  <a:pt x="431723" y="241447"/>
                </a:lnTo>
                <a:lnTo>
                  <a:pt x="389103" y="250850"/>
                </a:lnTo>
                <a:lnTo>
                  <a:pt x="358280" y="260597"/>
                </a:lnTo>
                <a:lnTo>
                  <a:pt x="317524" y="279061"/>
                </a:lnTo>
                <a:lnTo>
                  <a:pt x="263099" y="309124"/>
                </a:lnTo>
                <a:lnTo>
                  <a:pt x="223307" y="335495"/>
                </a:lnTo>
                <a:lnTo>
                  <a:pt x="193821" y="358490"/>
                </a:lnTo>
                <a:lnTo>
                  <a:pt x="158415" y="393914"/>
                </a:lnTo>
                <a:lnTo>
                  <a:pt x="131319" y="420109"/>
                </a:lnTo>
                <a:lnTo>
                  <a:pt x="109462" y="449319"/>
                </a:lnTo>
                <a:lnTo>
                  <a:pt x="90004" y="477165"/>
                </a:lnTo>
                <a:lnTo>
                  <a:pt x="70409" y="503760"/>
                </a:lnTo>
                <a:lnTo>
                  <a:pt x="48618" y="543087"/>
                </a:lnTo>
                <a:lnTo>
                  <a:pt x="37168" y="573340"/>
                </a:lnTo>
                <a:lnTo>
                  <a:pt x="30951" y="613903"/>
                </a:lnTo>
                <a:lnTo>
                  <a:pt x="24706" y="654528"/>
                </a:lnTo>
                <a:lnTo>
                  <a:pt x="24525" y="675692"/>
                </a:lnTo>
                <a:lnTo>
                  <a:pt x="28336" y="710562"/>
                </a:lnTo>
                <a:lnTo>
                  <a:pt x="32311" y="755371"/>
                </a:lnTo>
                <a:lnTo>
                  <a:pt x="38640" y="792214"/>
                </a:lnTo>
                <a:lnTo>
                  <a:pt x="45877" y="827683"/>
                </a:lnTo>
                <a:lnTo>
                  <a:pt x="53383" y="861900"/>
                </a:lnTo>
                <a:lnTo>
                  <a:pt x="63228" y="896591"/>
                </a:lnTo>
                <a:lnTo>
                  <a:pt x="81725" y="942699"/>
                </a:lnTo>
                <a:lnTo>
                  <a:pt x="97294" y="987335"/>
                </a:lnTo>
                <a:lnTo>
                  <a:pt x="115185" y="1022751"/>
                </a:lnTo>
                <a:lnTo>
                  <a:pt x="142019" y="1075820"/>
                </a:lnTo>
                <a:lnTo>
                  <a:pt x="175896" y="1120888"/>
                </a:lnTo>
                <a:lnTo>
                  <a:pt x="205863" y="1160289"/>
                </a:lnTo>
                <a:lnTo>
                  <a:pt x="241478" y="1199838"/>
                </a:lnTo>
                <a:lnTo>
                  <a:pt x="276108" y="1232987"/>
                </a:lnTo>
                <a:lnTo>
                  <a:pt x="325352" y="1276048"/>
                </a:lnTo>
                <a:lnTo>
                  <a:pt x="375947" y="1310578"/>
                </a:lnTo>
                <a:lnTo>
                  <a:pt x="411325" y="1339622"/>
                </a:lnTo>
                <a:lnTo>
                  <a:pt x="452306" y="1362544"/>
                </a:lnTo>
                <a:lnTo>
                  <a:pt x="488485" y="1378234"/>
                </a:lnTo>
                <a:lnTo>
                  <a:pt x="523758" y="1393608"/>
                </a:lnTo>
                <a:lnTo>
                  <a:pt x="566017" y="1409928"/>
                </a:lnTo>
                <a:lnTo>
                  <a:pt x="612214" y="1426541"/>
                </a:lnTo>
                <a:lnTo>
                  <a:pt x="654829" y="1438854"/>
                </a:lnTo>
                <a:lnTo>
                  <a:pt x="687910" y="1446847"/>
                </a:lnTo>
                <a:lnTo>
                  <a:pt x="722265" y="1454577"/>
                </a:lnTo>
                <a:lnTo>
                  <a:pt x="753893" y="1459973"/>
                </a:lnTo>
                <a:lnTo>
                  <a:pt x="794920" y="1461796"/>
                </a:lnTo>
                <a:lnTo>
                  <a:pt x="886453" y="1462233"/>
                </a:lnTo>
                <a:lnTo>
                  <a:pt x="921859" y="1456159"/>
                </a:lnTo>
                <a:lnTo>
                  <a:pt x="970589" y="1444332"/>
                </a:lnTo>
                <a:lnTo>
                  <a:pt x="1015086" y="1425716"/>
                </a:lnTo>
                <a:lnTo>
                  <a:pt x="1033654" y="1418916"/>
                </a:lnTo>
                <a:lnTo>
                  <a:pt x="1074065" y="1395850"/>
                </a:lnTo>
                <a:lnTo>
                  <a:pt x="1112469" y="1370758"/>
                </a:lnTo>
                <a:lnTo>
                  <a:pt x="1150610" y="1340161"/>
                </a:lnTo>
                <a:lnTo>
                  <a:pt x="1165853" y="1328681"/>
                </a:lnTo>
                <a:lnTo>
                  <a:pt x="1178837" y="1313418"/>
                </a:lnTo>
                <a:lnTo>
                  <a:pt x="1211435" y="1272215"/>
                </a:lnTo>
                <a:lnTo>
                  <a:pt x="1239163" y="1229661"/>
                </a:lnTo>
                <a:lnTo>
                  <a:pt x="1264870" y="1186145"/>
                </a:lnTo>
                <a:lnTo>
                  <a:pt x="1274208" y="1165967"/>
                </a:lnTo>
                <a:lnTo>
                  <a:pt x="1287103" y="1120776"/>
                </a:lnTo>
                <a:lnTo>
                  <a:pt x="1297803" y="1078987"/>
                </a:lnTo>
                <a:lnTo>
                  <a:pt x="1301471" y="1044262"/>
                </a:lnTo>
                <a:lnTo>
                  <a:pt x="1302559" y="1007163"/>
                </a:lnTo>
                <a:lnTo>
                  <a:pt x="1302078" y="961938"/>
                </a:lnTo>
                <a:lnTo>
                  <a:pt x="1297752" y="926420"/>
                </a:lnTo>
                <a:lnTo>
                  <a:pt x="1293604" y="881391"/>
                </a:lnTo>
                <a:lnTo>
                  <a:pt x="1284987" y="844511"/>
                </a:lnTo>
                <a:lnTo>
                  <a:pt x="1271710" y="809030"/>
                </a:lnTo>
                <a:lnTo>
                  <a:pt x="1259309" y="774810"/>
                </a:lnTo>
                <a:lnTo>
                  <a:pt x="1243488" y="729367"/>
                </a:lnTo>
                <a:lnTo>
                  <a:pt x="1229028" y="694009"/>
                </a:lnTo>
                <a:lnTo>
                  <a:pt x="1209974" y="656722"/>
                </a:lnTo>
                <a:lnTo>
                  <a:pt x="1186863" y="611433"/>
                </a:lnTo>
                <a:lnTo>
                  <a:pt x="1170293" y="575058"/>
                </a:lnTo>
                <a:lnTo>
                  <a:pt x="1139001" y="516233"/>
                </a:lnTo>
                <a:lnTo>
                  <a:pt x="1114907" y="480717"/>
                </a:lnTo>
                <a:lnTo>
                  <a:pt x="1067006" y="416114"/>
                </a:lnTo>
                <a:lnTo>
                  <a:pt x="1030274" y="370803"/>
                </a:lnTo>
                <a:lnTo>
                  <a:pt x="992663" y="333380"/>
                </a:lnTo>
                <a:lnTo>
                  <a:pt x="952434" y="293626"/>
                </a:lnTo>
                <a:lnTo>
                  <a:pt x="908959" y="258398"/>
                </a:lnTo>
                <a:lnTo>
                  <a:pt x="872898" y="230472"/>
                </a:lnTo>
                <a:lnTo>
                  <a:pt x="835402" y="206581"/>
                </a:lnTo>
                <a:lnTo>
                  <a:pt x="797481" y="187555"/>
                </a:lnTo>
                <a:lnTo>
                  <a:pt x="759434" y="167054"/>
                </a:lnTo>
                <a:lnTo>
                  <a:pt x="721349" y="149879"/>
                </a:lnTo>
                <a:lnTo>
                  <a:pt x="682407" y="134912"/>
                </a:lnTo>
                <a:lnTo>
                  <a:pt x="639919" y="123892"/>
                </a:lnTo>
                <a:lnTo>
                  <a:pt x="600989" y="111126"/>
                </a:lnTo>
                <a:lnTo>
                  <a:pt x="566782" y="101604"/>
                </a:lnTo>
                <a:lnTo>
                  <a:pt x="530212" y="94268"/>
                </a:lnTo>
                <a:lnTo>
                  <a:pt x="492565" y="90871"/>
                </a:lnTo>
                <a:lnTo>
                  <a:pt x="455446" y="86572"/>
                </a:lnTo>
                <a:lnTo>
                  <a:pt x="421776" y="89908"/>
                </a:lnTo>
                <a:lnTo>
                  <a:pt x="386211" y="96258"/>
                </a:lnTo>
                <a:lnTo>
                  <a:pt x="329043" y="108494"/>
                </a:lnTo>
                <a:lnTo>
                  <a:pt x="295800" y="120110"/>
                </a:lnTo>
                <a:lnTo>
                  <a:pt x="260455" y="138321"/>
                </a:lnTo>
                <a:lnTo>
                  <a:pt x="223172" y="163849"/>
                </a:lnTo>
                <a:lnTo>
                  <a:pt x="185314" y="192862"/>
                </a:lnTo>
                <a:lnTo>
                  <a:pt x="151331" y="222907"/>
                </a:lnTo>
                <a:lnTo>
                  <a:pt x="119813" y="257304"/>
                </a:lnTo>
                <a:lnTo>
                  <a:pt x="84906" y="301616"/>
                </a:lnTo>
                <a:lnTo>
                  <a:pt x="62126" y="337821"/>
                </a:lnTo>
                <a:lnTo>
                  <a:pt x="44275" y="375360"/>
                </a:lnTo>
                <a:lnTo>
                  <a:pt x="29108" y="412447"/>
                </a:lnTo>
                <a:lnTo>
                  <a:pt x="15970" y="458007"/>
                </a:lnTo>
                <a:lnTo>
                  <a:pt x="7833" y="494979"/>
                </a:lnTo>
                <a:lnTo>
                  <a:pt x="2318" y="535002"/>
                </a:lnTo>
                <a:lnTo>
                  <a:pt x="2942" y="576777"/>
                </a:lnTo>
                <a:lnTo>
                  <a:pt x="6231" y="615965"/>
                </a:lnTo>
                <a:lnTo>
                  <a:pt x="9463" y="656646"/>
                </a:lnTo>
                <a:lnTo>
                  <a:pt x="15783" y="698615"/>
                </a:lnTo>
                <a:lnTo>
                  <a:pt x="25504" y="754768"/>
                </a:lnTo>
                <a:lnTo>
                  <a:pt x="37093" y="795609"/>
                </a:lnTo>
                <a:lnTo>
                  <a:pt x="51252" y="834522"/>
                </a:lnTo>
                <a:lnTo>
                  <a:pt x="66171" y="872863"/>
                </a:lnTo>
                <a:lnTo>
                  <a:pt x="85361" y="915079"/>
                </a:lnTo>
                <a:lnTo>
                  <a:pt x="103089" y="955716"/>
                </a:lnTo>
                <a:lnTo>
                  <a:pt x="123111" y="990522"/>
                </a:lnTo>
                <a:lnTo>
                  <a:pt x="167741" y="1063750"/>
                </a:lnTo>
                <a:lnTo>
                  <a:pt x="203374" y="1108237"/>
                </a:lnTo>
                <a:lnTo>
                  <a:pt x="238007" y="1149637"/>
                </a:lnTo>
                <a:lnTo>
                  <a:pt x="277210" y="1190427"/>
                </a:lnTo>
                <a:lnTo>
                  <a:pt x="318413" y="1225860"/>
                </a:lnTo>
                <a:lnTo>
                  <a:pt x="353233" y="1253821"/>
                </a:lnTo>
                <a:lnTo>
                  <a:pt x="386223" y="1278569"/>
                </a:lnTo>
                <a:lnTo>
                  <a:pt x="421585" y="1301142"/>
                </a:lnTo>
                <a:lnTo>
                  <a:pt x="455582" y="1319777"/>
                </a:lnTo>
                <a:lnTo>
                  <a:pt x="518476" y="1351824"/>
                </a:lnTo>
                <a:lnTo>
                  <a:pt x="558609" y="1367909"/>
                </a:lnTo>
                <a:lnTo>
                  <a:pt x="594583" y="1379354"/>
                </a:lnTo>
                <a:lnTo>
                  <a:pt x="630736" y="1388107"/>
                </a:lnTo>
                <a:lnTo>
                  <a:pt x="668259" y="1400108"/>
                </a:lnTo>
                <a:lnTo>
                  <a:pt x="706188" y="1406298"/>
                </a:lnTo>
                <a:lnTo>
                  <a:pt x="744237" y="1412177"/>
                </a:lnTo>
                <a:lnTo>
                  <a:pt x="778277" y="1419281"/>
                </a:lnTo>
                <a:lnTo>
                  <a:pt x="820966" y="1428420"/>
                </a:lnTo>
                <a:lnTo>
                  <a:pt x="856045" y="1430774"/>
                </a:lnTo>
                <a:lnTo>
                  <a:pt x="896410" y="1431569"/>
                </a:lnTo>
                <a:lnTo>
                  <a:pt x="925718" y="1429449"/>
                </a:lnTo>
                <a:lnTo>
                  <a:pt x="969502" y="1425192"/>
                </a:lnTo>
                <a:lnTo>
                  <a:pt x="1005526" y="1418268"/>
                </a:lnTo>
                <a:lnTo>
                  <a:pt x="1033590" y="1410362"/>
                </a:lnTo>
                <a:lnTo>
                  <a:pt x="1074057" y="1392152"/>
                </a:lnTo>
                <a:lnTo>
                  <a:pt x="1114727" y="1370270"/>
                </a:lnTo>
                <a:lnTo>
                  <a:pt x="1139136" y="1355406"/>
                </a:lnTo>
                <a:lnTo>
                  <a:pt x="1181426" y="1322813"/>
                </a:lnTo>
                <a:lnTo>
                  <a:pt x="1224587" y="1279165"/>
                </a:lnTo>
                <a:lnTo>
                  <a:pt x="1272852" y="1215407"/>
                </a:lnTo>
                <a:lnTo>
                  <a:pt x="1291444" y="1181204"/>
                </a:lnTo>
                <a:lnTo>
                  <a:pt x="1311723" y="1144258"/>
                </a:lnTo>
                <a:lnTo>
                  <a:pt x="1336094" y="1099085"/>
                </a:lnTo>
                <a:lnTo>
                  <a:pt x="1355432" y="1062730"/>
                </a:lnTo>
                <a:lnTo>
                  <a:pt x="1377391" y="999867"/>
                </a:lnTo>
                <a:lnTo>
                  <a:pt x="1388083" y="961836"/>
                </a:lnTo>
                <a:lnTo>
                  <a:pt x="1396612" y="923755"/>
                </a:lnTo>
                <a:lnTo>
                  <a:pt x="1405641" y="854124"/>
                </a:lnTo>
                <a:lnTo>
                  <a:pt x="1404449" y="816770"/>
                </a:lnTo>
                <a:lnTo>
                  <a:pt x="1402779" y="778891"/>
                </a:lnTo>
                <a:lnTo>
                  <a:pt x="1396131" y="733403"/>
                </a:lnTo>
                <a:lnTo>
                  <a:pt x="1384182" y="671988"/>
                </a:lnTo>
                <a:lnTo>
                  <a:pt x="1372597" y="634110"/>
                </a:lnTo>
                <a:lnTo>
                  <a:pt x="1362485" y="596076"/>
                </a:lnTo>
                <a:lnTo>
                  <a:pt x="1345400" y="550535"/>
                </a:lnTo>
                <a:lnTo>
                  <a:pt x="1330720" y="514963"/>
                </a:lnTo>
                <a:lnTo>
                  <a:pt x="1310589" y="472173"/>
                </a:lnTo>
                <a:lnTo>
                  <a:pt x="1290307" y="431108"/>
                </a:lnTo>
                <a:lnTo>
                  <a:pt x="1262657" y="386249"/>
                </a:lnTo>
                <a:lnTo>
                  <a:pt x="1218004" y="323173"/>
                </a:lnTo>
                <a:lnTo>
                  <a:pt x="1174908" y="281661"/>
                </a:lnTo>
                <a:lnTo>
                  <a:pt x="1139234" y="250766"/>
                </a:lnTo>
                <a:lnTo>
                  <a:pt x="1099574" y="220204"/>
                </a:lnTo>
                <a:lnTo>
                  <a:pt x="1059128" y="187450"/>
                </a:lnTo>
                <a:lnTo>
                  <a:pt x="1028682" y="163072"/>
                </a:lnTo>
                <a:lnTo>
                  <a:pt x="995954" y="142866"/>
                </a:lnTo>
                <a:lnTo>
                  <a:pt x="946970" y="113284"/>
                </a:lnTo>
                <a:lnTo>
                  <a:pt x="913228" y="94624"/>
                </a:lnTo>
                <a:lnTo>
                  <a:pt x="870640" y="73148"/>
                </a:lnTo>
                <a:lnTo>
                  <a:pt x="834733" y="58555"/>
                </a:lnTo>
                <a:lnTo>
                  <a:pt x="797282" y="47646"/>
                </a:lnTo>
                <a:lnTo>
                  <a:pt x="760222" y="34912"/>
                </a:lnTo>
                <a:lnTo>
                  <a:pt x="726569" y="25401"/>
                </a:lnTo>
                <a:lnTo>
                  <a:pt x="690163" y="17220"/>
                </a:lnTo>
                <a:lnTo>
                  <a:pt x="653411" y="10280"/>
                </a:lnTo>
                <a:lnTo>
                  <a:pt x="619850" y="7001"/>
                </a:lnTo>
                <a:lnTo>
                  <a:pt x="584318" y="1891"/>
                </a:lnTo>
                <a:lnTo>
                  <a:pt x="551118" y="0"/>
                </a:lnTo>
                <a:lnTo>
                  <a:pt x="514846" y="287"/>
                </a:lnTo>
                <a:lnTo>
                  <a:pt x="478135" y="5357"/>
                </a:lnTo>
                <a:lnTo>
                  <a:pt x="444585" y="13069"/>
                </a:lnTo>
                <a:lnTo>
                  <a:pt x="407363" y="26548"/>
                </a:lnTo>
                <a:lnTo>
                  <a:pt x="365384" y="46253"/>
                </a:lnTo>
                <a:lnTo>
                  <a:pt x="325758" y="69871"/>
                </a:lnTo>
                <a:lnTo>
                  <a:pt x="286359" y="102928"/>
                </a:lnTo>
                <a:lnTo>
                  <a:pt x="243735" y="140380"/>
                </a:lnTo>
                <a:lnTo>
                  <a:pt x="203919" y="183274"/>
                </a:lnTo>
                <a:lnTo>
                  <a:pt x="166157" y="228156"/>
                </a:lnTo>
                <a:lnTo>
                  <a:pt x="132296" y="273629"/>
                </a:lnTo>
                <a:lnTo>
                  <a:pt x="53336" y="37258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  <p:bldP spid="204" grpId="0" animBg="1"/>
      <p:bldP spid="208" grpId="0" animBg="1"/>
      <p:bldP spid="226" grpId="0" animBg="1"/>
      <p:bldP spid="227" grpId="0" animBg="1"/>
      <p:bldP spid="230" grpId="0" animBg="1"/>
      <p:bldP spid="231" grpId="0" animBg="1"/>
      <p:bldP spid="232" grpId="0" animBg="1"/>
      <p:bldP spid="233" grpId="0" animBg="1"/>
      <p:bldP spid="238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89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79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 Poorly-balanced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172200" y="149477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3401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533400" y="143762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6019800" y="1437620"/>
            <a:ext cx="26670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352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5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6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7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8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9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0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>
            <p:custDataLst>
              <p:tags r:id="rId21"/>
            </p:custDataLst>
          </p:nvPr>
        </p:nvSpPr>
        <p:spPr>
          <a:xfrm>
            <a:off x="8763000" y="14376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70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276601" y="23152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ectangle 74"/>
          <p:cNvSpPr/>
          <p:nvPr>
            <p:custDataLst>
              <p:tags r:id="rId23"/>
            </p:custDataLst>
          </p:nvPr>
        </p:nvSpPr>
        <p:spPr>
          <a:xfrm>
            <a:off x="3276600" y="228600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0960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82"/>
          <p:cNvSpPr/>
          <p:nvPr>
            <p:custDataLst>
              <p:tags r:id="rId25"/>
            </p:custDataLst>
          </p:nvPr>
        </p:nvSpPr>
        <p:spPr>
          <a:xfrm>
            <a:off x="6019800" y="228600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Freeform 84"/>
          <p:cNvSpPr/>
          <p:nvPr>
            <p:custDataLst>
              <p:tags r:id="rId26"/>
            </p:custDataLst>
          </p:nvPr>
        </p:nvSpPr>
        <p:spPr>
          <a:xfrm>
            <a:off x="8763000" y="22860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019801" y="316361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>
            <p:custDataLst>
              <p:tags r:id="rId28"/>
            </p:custDataLst>
          </p:nvPr>
        </p:nvSpPr>
        <p:spPr>
          <a:xfrm>
            <a:off x="6019800" y="313438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Freeform 87"/>
          <p:cNvSpPr/>
          <p:nvPr>
            <p:custDataLst>
              <p:tags r:id="rId29"/>
            </p:custDataLst>
          </p:nvPr>
        </p:nvSpPr>
        <p:spPr>
          <a:xfrm>
            <a:off x="8763000" y="31343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9" name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9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>
            <p:custDataLst>
              <p:tags r:id="rId34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94" name="TextBox 93"/>
          <p:cNvSpPr txBox="1"/>
          <p:nvPr>
            <p:custDataLst>
              <p:tags r:id="rId35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95" name="TextBox 94"/>
          <p:cNvSpPr txBox="1"/>
          <p:nvPr>
            <p:custDataLst>
              <p:tags r:id="rId36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96" name="TextBox 95"/>
          <p:cNvSpPr txBox="1"/>
          <p:nvPr>
            <p:custDataLst>
              <p:tags r:id="rId37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39" name="Freeform 38"/>
          <p:cNvSpPr/>
          <p:nvPr>
            <p:custDataLst>
              <p:tags r:id="rId38"/>
            </p:custDataLst>
          </p:nvPr>
        </p:nvSpPr>
        <p:spPr>
          <a:xfrm>
            <a:off x="8763000" y="39624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-762000" y="0"/>
            <a:ext cx="10088881" cy="6621781"/>
            <a:chOff x="-762000" y="0"/>
            <a:chExt cx="10088881" cy="6621781"/>
          </a:xfrm>
        </p:grpSpPr>
        <p:sp>
          <p:nvSpPr>
            <p:cNvPr id="3" name="SMARTInkAnnotation208"/>
            <p:cNvSpPr/>
            <p:nvPr/>
          </p:nvSpPr>
          <p:spPr>
            <a:xfrm>
              <a:off x="7498114" y="0"/>
              <a:ext cx="1828767" cy="449237"/>
            </a:xfrm>
            <a:custGeom>
              <a:avLst/>
              <a:gdLst/>
              <a:ahLst/>
              <a:cxnLst/>
              <a:rect l="0" t="0" r="0" b="0"/>
              <a:pathLst>
                <a:path w="1828767" h="449237">
                  <a:moveTo>
                    <a:pt x="1737325" y="182880"/>
                  </a:moveTo>
                  <a:lnTo>
                    <a:pt x="1737325" y="178835"/>
                  </a:lnTo>
                  <a:lnTo>
                    <a:pt x="1738173" y="177643"/>
                  </a:lnTo>
                  <a:lnTo>
                    <a:pt x="1739584" y="176849"/>
                  </a:lnTo>
                  <a:lnTo>
                    <a:pt x="1744632" y="175353"/>
                  </a:lnTo>
                  <a:lnTo>
                    <a:pt x="1744918" y="168707"/>
                  </a:lnTo>
                  <a:lnTo>
                    <a:pt x="1745774" y="168352"/>
                  </a:lnTo>
                  <a:lnTo>
                    <a:pt x="1748982" y="167956"/>
                  </a:lnTo>
                  <a:lnTo>
                    <a:pt x="1750177" y="167004"/>
                  </a:lnTo>
                  <a:lnTo>
                    <a:pt x="1750974" y="165523"/>
                  </a:lnTo>
                  <a:lnTo>
                    <a:pt x="1752472" y="160342"/>
                  </a:lnTo>
                  <a:lnTo>
                    <a:pt x="1752538" y="156070"/>
                  </a:lnTo>
                  <a:lnTo>
                    <a:pt x="1751700" y="154847"/>
                  </a:lnTo>
                  <a:lnTo>
                    <a:pt x="1750296" y="154031"/>
                  </a:lnTo>
                  <a:lnTo>
                    <a:pt x="1746002" y="152722"/>
                  </a:lnTo>
                  <a:lnTo>
                    <a:pt x="1745650" y="151768"/>
                  </a:lnTo>
                  <a:lnTo>
                    <a:pt x="1745039" y="145867"/>
                  </a:lnTo>
                  <a:lnTo>
                    <a:pt x="1740928" y="141057"/>
                  </a:lnTo>
                  <a:lnTo>
                    <a:pt x="1738881" y="139758"/>
                  </a:lnTo>
                  <a:lnTo>
                    <a:pt x="1734347" y="138315"/>
                  </a:lnTo>
                  <a:lnTo>
                    <a:pt x="1732800" y="137083"/>
                  </a:lnTo>
                  <a:lnTo>
                    <a:pt x="1731768" y="135415"/>
                  </a:lnTo>
                  <a:lnTo>
                    <a:pt x="1730113" y="130701"/>
                  </a:lnTo>
                  <a:lnTo>
                    <a:pt x="1725781" y="125839"/>
                  </a:lnTo>
                  <a:lnTo>
                    <a:pt x="1723702" y="124532"/>
                  </a:lnTo>
                  <a:lnTo>
                    <a:pt x="1716733" y="121847"/>
                  </a:lnTo>
                  <a:lnTo>
                    <a:pt x="1706792" y="113784"/>
                  </a:lnTo>
                  <a:lnTo>
                    <a:pt x="1700720" y="108083"/>
                  </a:lnTo>
                  <a:lnTo>
                    <a:pt x="1676562" y="95365"/>
                  </a:lnTo>
                  <a:lnTo>
                    <a:pt x="1669962" y="93184"/>
                  </a:lnTo>
                  <a:lnTo>
                    <a:pt x="1667016" y="92603"/>
                  </a:lnTo>
                  <a:lnTo>
                    <a:pt x="1661486" y="89699"/>
                  </a:lnTo>
                  <a:lnTo>
                    <a:pt x="1646779" y="78511"/>
                  </a:lnTo>
                  <a:lnTo>
                    <a:pt x="1626214" y="68535"/>
                  </a:lnTo>
                  <a:lnTo>
                    <a:pt x="1609450" y="58411"/>
                  </a:lnTo>
                  <a:lnTo>
                    <a:pt x="1599776" y="55594"/>
                  </a:lnTo>
                  <a:lnTo>
                    <a:pt x="1594826" y="54843"/>
                  </a:lnTo>
                  <a:lnTo>
                    <a:pt x="1587069" y="51750"/>
                  </a:lnTo>
                  <a:lnTo>
                    <a:pt x="1561585" y="37960"/>
                  </a:lnTo>
                  <a:lnTo>
                    <a:pt x="1536602" y="26228"/>
                  </a:lnTo>
                  <a:lnTo>
                    <a:pt x="1516333" y="21268"/>
                  </a:lnTo>
                  <a:lnTo>
                    <a:pt x="1490945" y="10797"/>
                  </a:lnTo>
                  <a:lnTo>
                    <a:pt x="1470626" y="5990"/>
                  </a:lnTo>
                  <a:lnTo>
                    <a:pt x="1460466" y="2662"/>
                  </a:lnTo>
                  <a:lnTo>
                    <a:pt x="1437887" y="526"/>
                  </a:lnTo>
                  <a:lnTo>
                    <a:pt x="1384335" y="21"/>
                  </a:lnTo>
                  <a:lnTo>
                    <a:pt x="63598" y="0"/>
                  </a:lnTo>
                  <a:lnTo>
                    <a:pt x="53365" y="2258"/>
                  </a:lnTo>
                  <a:lnTo>
                    <a:pt x="44019" y="6083"/>
                  </a:lnTo>
                  <a:lnTo>
                    <a:pt x="37042" y="10606"/>
                  </a:lnTo>
                  <a:lnTo>
                    <a:pt x="31119" y="17696"/>
                  </a:lnTo>
                  <a:lnTo>
                    <a:pt x="28355" y="21957"/>
                  </a:lnTo>
                  <a:lnTo>
                    <a:pt x="20768" y="28950"/>
                  </a:lnTo>
                  <a:lnTo>
                    <a:pt x="16374" y="32000"/>
                  </a:lnTo>
                  <a:lnTo>
                    <a:pt x="13445" y="35727"/>
                  </a:lnTo>
                  <a:lnTo>
                    <a:pt x="11491" y="39904"/>
                  </a:lnTo>
                  <a:lnTo>
                    <a:pt x="6485" y="53875"/>
                  </a:lnTo>
                  <a:lnTo>
                    <a:pt x="2863" y="62891"/>
                  </a:lnTo>
                  <a:lnTo>
                    <a:pt x="1253" y="69720"/>
                  </a:lnTo>
                  <a:lnTo>
                    <a:pt x="347" y="82370"/>
                  </a:lnTo>
                  <a:lnTo>
                    <a:pt x="135" y="91925"/>
                  </a:lnTo>
                  <a:lnTo>
                    <a:pt x="0" y="111856"/>
                  </a:lnTo>
                  <a:lnTo>
                    <a:pt x="2239" y="121963"/>
                  </a:lnTo>
                  <a:lnTo>
                    <a:pt x="6002" y="134915"/>
                  </a:lnTo>
                  <a:lnTo>
                    <a:pt x="7728" y="142089"/>
                  </a:lnTo>
                  <a:lnTo>
                    <a:pt x="13461" y="155648"/>
                  </a:lnTo>
                  <a:lnTo>
                    <a:pt x="18099" y="165415"/>
                  </a:lnTo>
                  <a:lnTo>
                    <a:pt x="25241" y="175400"/>
                  </a:lnTo>
                  <a:lnTo>
                    <a:pt x="33212" y="185482"/>
                  </a:lnTo>
                  <a:lnTo>
                    <a:pt x="39577" y="195608"/>
                  </a:lnTo>
                  <a:lnTo>
                    <a:pt x="47487" y="205752"/>
                  </a:lnTo>
                  <a:lnTo>
                    <a:pt x="56647" y="215059"/>
                  </a:lnTo>
                  <a:lnTo>
                    <a:pt x="71322" y="225905"/>
                  </a:lnTo>
                  <a:lnTo>
                    <a:pt x="86396" y="238620"/>
                  </a:lnTo>
                  <a:lnTo>
                    <a:pt x="102433" y="248972"/>
                  </a:lnTo>
                  <a:lnTo>
                    <a:pt x="122049" y="261541"/>
                  </a:lnTo>
                  <a:lnTo>
                    <a:pt x="139809" y="271851"/>
                  </a:lnTo>
                  <a:lnTo>
                    <a:pt x="160781" y="284407"/>
                  </a:lnTo>
                  <a:lnTo>
                    <a:pt x="183081" y="294712"/>
                  </a:lnTo>
                  <a:lnTo>
                    <a:pt x="207469" y="308114"/>
                  </a:lnTo>
                  <a:lnTo>
                    <a:pt x="255036" y="330071"/>
                  </a:lnTo>
                  <a:lnTo>
                    <a:pt x="283510" y="343125"/>
                  </a:lnTo>
                  <a:lnTo>
                    <a:pt x="313099" y="354571"/>
                  </a:lnTo>
                  <a:lnTo>
                    <a:pt x="386422" y="380864"/>
                  </a:lnTo>
                  <a:lnTo>
                    <a:pt x="438959" y="401293"/>
                  </a:lnTo>
                  <a:lnTo>
                    <a:pt x="477359" y="412507"/>
                  </a:lnTo>
                  <a:lnTo>
                    <a:pt x="543068" y="429127"/>
                  </a:lnTo>
                  <a:lnTo>
                    <a:pt x="600298" y="435911"/>
                  </a:lnTo>
                  <a:lnTo>
                    <a:pt x="642259" y="440765"/>
                  </a:lnTo>
                  <a:lnTo>
                    <a:pt x="693343" y="441803"/>
                  </a:lnTo>
                  <a:lnTo>
                    <a:pt x="794985" y="441957"/>
                  </a:lnTo>
                  <a:lnTo>
                    <a:pt x="849385" y="448520"/>
                  </a:lnTo>
                  <a:lnTo>
                    <a:pt x="905296" y="445667"/>
                  </a:lnTo>
                  <a:lnTo>
                    <a:pt x="961548" y="449236"/>
                  </a:lnTo>
                  <a:lnTo>
                    <a:pt x="1016314" y="448688"/>
                  </a:lnTo>
                  <a:lnTo>
                    <a:pt x="1073063" y="443013"/>
                  </a:lnTo>
                  <a:lnTo>
                    <a:pt x="1116802" y="443015"/>
                  </a:lnTo>
                  <a:lnTo>
                    <a:pt x="1168266" y="448548"/>
                  </a:lnTo>
                  <a:lnTo>
                    <a:pt x="1229316" y="442928"/>
                  </a:lnTo>
                  <a:lnTo>
                    <a:pt x="1277867" y="439830"/>
                  </a:lnTo>
                  <a:lnTo>
                    <a:pt x="1337378" y="430616"/>
                  </a:lnTo>
                  <a:lnTo>
                    <a:pt x="1359514" y="426643"/>
                  </a:lnTo>
                  <a:lnTo>
                    <a:pt x="1374297" y="421711"/>
                  </a:lnTo>
                  <a:lnTo>
                    <a:pt x="1394464" y="417358"/>
                  </a:lnTo>
                  <a:lnTo>
                    <a:pt x="1404603" y="414092"/>
                  </a:lnTo>
                  <a:lnTo>
                    <a:pt x="1419830" y="411407"/>
                  </a:lnTo>
                  <a:lnTo>
                    <a:pt x="1451153" y="399397"/>
                  </a:lnTo>
                  <a:lnTo>
                    <a:pt x="1476658" y="394606"/>
                  </a:lnTo>
                  <a:lnTo>
                    <a:pt x="1504283" y="384171"/>
                  </a:lnTo>
                  <a:lnTo>
                    <a:pt x="1529954" y="379369"/>
                  </a:lnTo>
                  <a:lnTo>
                    <a:pt x="1571096" y="363124"/>
                  </a:lnTo>
                  <a:lnTo>
                    <a:pt x="1601941" y="350507"/>
                  </a:lnTo>
                  <a:lnTo>
                    <a:pt x="1615348" y="346281"/>
                  </a:lnTo>
                  <a:lnTo>
                    <a:pt x="1626951" y="344403"/>
                  </a:lnTo>
                  <a:lnTo>
                    <a:pt x="1632416" y="342208"/>
                  </a:lnTo>
                  <a:lnTo>
                    <a:pt x="1648197" y="332723"/>
                  </a:lnTo>
                  <a:lnTo>
                    <a:pt x="1683973" y="319667"/>
                  </a:lnTo>
                  <a:lnTo>
                    <a:pt x="1693292" y="314794"/>
                  </a:lnTo>
                  <a:lnTo>
                    <a:pt x="1712983" y="302238"/>
                  </a:lnTo>
                  <a:lnTo>
                    <a:pt x="1736226" y="289715"/>
                  </a:lnTo>
                  <a:lnTo>
                    <a:pt x="1750152" y="276651"/>
                  </a:lnTo>
                  <a:lnTo>
                    <a:pt x="1770350" y="256532"/>
                  </a:lnTo>
                  <a:lnTo>
                    <a:pt x="1772042" y="253994"/>
                  </a:lnTo>
                  <a:lnTo>
                    <a:pt x="1775270" y="246378"/>
                  </a:lnTo>
                  <a:lnTo>
                    <a:pt x="1783516" y="236220"/>
                  </a:lnTo>
                  <a:lnTo>
                    <a:pt x="1795808" y="223520"/>
                  </a:lnTo>
                  <a:lnTo>
                    <a:pt x="1800853" y="218440"/>
                  </a:lnTo>
                  <a:lnTo>
                    <a:pt x="1802538" y="215900"/>
                  </a:lnTo>
                  <a:lnTo>
                    <a:pt x="1805462" y="207245"/>
                  </a:lnTo>
                  <a:lnTo>
                    <a:pt x="1816293" y="199954"/>
                  </a:lnTo>
                  <a:lnTo>
                    <a:pt x="1817909" y="197649"/>
                  </a:lnTo>
                  <a:lnTo>
                    <a:pt x="1819708" y="192831"/>
                  </a:lnTo>
                  <a:lnTo>
                    <a:pt x="1820861" y="182839"/>
                  </a:lnTo>
                  <a:lnTo>
                    <a:pt x="1820956" y="180312"/>
                  </a:lnTo>
                  <a:lnTo>
                    <a:pt x="1821865" y="177782"/>
                  </a:lnTo>
                  <a:lnTo>
                    <a:pt x="1826345" y="170174"/>
                  </a:lnTo>
                  <a:lnTo>
                    <a:pt x="1827690" y="165098"/>
                  </a:lnTo>
                  <a:lnTo>
                    <a:pt x="1828624" y="152400"/>
                  </a:lnTo>
                  <a:lnTo>
                    <a:pt x="1828758" y="138665"/>
                  </a:lnTo>
                  <a:lnTo>
                    <a:pt x="1828766" y="110693"/>
                  </a:lnTo>
                  <a:lnTo>
                    <a:pt x="1827920" y="108508"/>
                  </a:lnTo>
                  <a:lnTo>
                    <a:pt x="1822204" y="100471"/>
                  </a:lnTo>
                  <a:lnTo>
                    <a:pt x="1821616" y="97430"/>
                  </a:lnTo>
                  <a:lnTo>
                    <a:pt x="1821459" y="95433"/>
                  </a:lnTo>
                  <a:lnTo>
                    <a:pt x="1820509" y="93255"/>
                  </a:lnTo>
                  <a:lnTo>
                    <a:pt x="1813847" y="84238"/>
                  </a:lnTo>
                  <a:lnTo>
                    <a:pt x="1799918" y="70212"/>
                  </a:lnTo>
                  <a:lnTo>
                    <a:pt x="1799373" y="69668"/>
                  </a:lnTo>
                  <a:lnTo>
                    <a:pt x="1796511" y="69063"/>
                  </a:lnTo>
                  <a:lnTo>
                    <a:pt x="1783045" y="685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09"/>
            <p:cNvSpPr/>
            <p:nvPr/>
          </p:nvSpPr>
          <p:spPr>
            <a:xfrm>
              <a:off x="-441960" y="1905000"/>
              <a:ext cx="22861" cy="119259"/>
            </a:xfrm>
            <a:custGeom>
              <a:avLst/>
              <a:gdLst/>
              <a:ahLst/>
              <a:cxnLst/>
              <a:rect l="0" t="0" r="0" b="0"/>
              <a:pathLst>
                <a:path w="22861" h="119259">
                  <a:moveTo>
                    <a:pt x="0" y="0"/>
                  </a:moveTo>
                  <a:lnTo>
                    <a:pt x="0" y="17912"/>
                  </a:lnTo>
                  <a:lnTo>
                    <a:pt x="847" y="20408"/>
                  </a:lnTo>
                  <a:lnTo>
                    <a:pt x="2258" y="22919"/>
                  </a:lnTo>
                  <a:lnTo>
                    <a:pt x="4045" y="25439"/>
                  </a:lnTo>
                  <a:lnTo>
                    <a:pt x="5237" y="28813"/>
                  </a:lnTo>
                  <a:lnTo>
                    <a:pt x="6031" y="32755"/>
                  </a:lnTo>
                  <a:lnTo>
                    <a:pt x="6561" y="37077"/>
                  </a:lnTo>
                  <a:lnTo>
                    <a:pt x="6914" y="41651"/>
                  </a:lnTo>
                  <a:lnTo>
                    <a:pt x="7149" y="46394"/>
                  </a:lnTo>
                  <a:lnTo>
                    <a:pt x="7306" y="51249"/>
                  </a:lnTo>
                  <a:lnTo>
                    <a:pt x="8257" y="57026"/>
                  </a:lnTo>
                  <a:lnTo>
                    <a:pt x="9738" y="63417"/>
                  </a:lnTo>
                  <a:lnTo>
                    <a:pt x="11572" y="70218"/>
                  </a:lnTo>
                  <a:lnTo>
                    <a:pt x="12795" y="76446"/>
                  </a:lnTo>
                  <a:lnTo>
                    <a:pt x="13610" y="82290"/>
                  </a:lnTo>
                  <a:lnTo>
                    <a:pt x="14153" y="87880"/>
                  </a:lnTo>
                  <a:lnTo>
                    <a:pt x="14516" y="92453"/>
                  </a:lnTo>
                  <a:lnTo>
                    <a:pt x="14757" y="96349"/>
                  </a:lnTo>
                  <a:lnTo>
                    <a:pt x="14918" y="99793"/>
                  </a:lnTo>
                  <a:lnTo>
                    <a:pt x="15872" y="103782"/>
                  </a:lnTo>
                  <a:lnTo>
                    <a:pt x="17355" y="108134"/>
                  </a:lnTo>
                  <a:lnTo>
                    <a:pt x="21773" y="119197"/>
                  </a:lnTo>
                  <a:lnTo>
                    <a:pt x="22135" y="119258"/>
                  </a:lnTo>
                  <a:lnTo>
                    <a:pt x="22377" y="118452"/>
                  </a:lnTo>
                  <a:lnTo>
                    <a:pt x="22860" y="1143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10"/>
            <p:cNvSpPr/>
            <p:nvPr/>
          </p:nvSpPr>
          <p:spPr>
            <a:xfrm>
              <a:off x="-426720" y="1524000"/>
              <a:ext cx="53341" cy="541021"/>
            </a:xfrm>
            <a:custGeom>
              <a:avLst/>
              <a:gdLst/>
              <a:ahLst/>
              <a:cxnLst/>
              <a:rect l="0" t="0" r="0" b="0"/>
              <a:pathLst>
                <a:path w="53341" h="541021">
                  <a:moveTo>
                    <a:pt x="38100" y="0"/>
                  </a:moveTo>
                  <a:lnTo>
                    <a:pt x="34055" y="16181"/>
                  </a:lnTo>
                  <a:lnTo>
                    <a:pt x="32863" y="21794"/>
                  </a:lnTo>
                  <a:lnTo>
                    <a:pt x="31539" y="30288"/>
                  </a:lnTo>
                  <a:lnTo>
                    <a:pt x="29493" y="33739"/>
                  </a:lnTo>
                  <a:lnTo>
                    <a:pt x="26435" y="36886"/>
                  </a:lnTo>
                  <a:lnTo>
                    <a:pt x="22703" y="39831"/>
                  </a:lnTo>
                  <a:lnTo>
                    <a:pt x="19369" y="43487"/>
                  </a:lnTo>
                  <a:lnTo>
                    <a:pt x="16299" y="47618"/>
                  </a:lnTo>
                  <a:lnTo>
                    <a:pt x="13406" y="52065"/>
                  </a:lnTo>
                  <a:lnTo>
                    <a:pt x="11477" y="55877"/>
                  </a:lnTo>
                  <a:lnTo>
                    <a:pt x="10191" y="59265"/>
                  </a:lnTo>
                  <a:lnTo>
                    <a:pt x="9334" y="62370"/>
                  </a:lnTo>
                  <a:lnTo>
                    <a:pt x="7916" y="66133"/>
                  </a:lnTo>
                  <a:lnTo>
                    <a:pt x="6124" y="70335"/>
                  </a:lnTo>
                  <a:lnTo>
                    <a:pt x="4083" y="74830"/>
                  </a:lnTo>
                  <a:lnTo>
                    <a:pt x="2722" y="80367"/>
                  </a:lnTo>
                  <a:lnTo>
                    <a:pt x="1209" y="93292"/>
                  </a:lnTo>
                  <a:lnTo>
                    <a:pt x="537" y="105245"/>
                  </a:lnTo>
                  <a:lnTo>
                    <a:pt x="239" y="117049"/>
                  </a:lnTo>
                  <a:lnTo>
                    <a:pt x="0" y="261976"/>
                  </a:lnTo>
                  <a:lnTo>
                    <a:pt x="847" y="271171"/>
                  </a:lnTo>
                  <a:lnTo>
                    <a:pt x="2258" y="279840"/>
                  </a:lnTo>
                  <a:lnTo>
                    <a:pt x="4045" y="288160"/>
                  </a:lnTo>
                  <a:lnTo>
                    <a:pt x="5237" y="297093"/>
                  </a:lnTo>
                  <a:lnTo>
                    <a:pt x="6031" y="306436"/>
                  </a:lnTo>
                  <a:lnTo>
                    <a:pt x="6561" y="316051"/>
                  </a:lnTo>
                  <a:lnTo>
                    <a:pt x="7149" y="335765"/>
                  </a:lnTo>
                  <a:lnTo>
                    <a:pt x="7306" y="345763"/>
                  </a:lnTo>
                  <a:lnTo>
                    <a:pt x="6564" y="354969"/>
                  </a:lnTo>
                  <a:lnTo>
                    <a:pt x="5222" y="363646"/>
                  </a:lnTo>
                  <a:lnTo>
                    <a:pt x="3482" y="371971"/>
                  </a:lnTo>
                  <a:lnTo>
                    <a:pt x="3168" y="380907"/>
                  </a:lnTo>
                  <a:lnTo>
                    <a:pt x="3805" y="390251"/>
                  </a:lnTo>
                  <a:lnTo>
                    <a:pt x="5077" y="399867"/>
                  </a:lnTo>
                  <a:lnTo>
                    <a:pt x="5924" y="408818"/>
                  </a:lnTo>
                  <a:lnTo>
                    <a:pt x="6866" y="425537"/>
                  </a:lnTo>
                  <a:lnTo>
                    <a:pt x="7285" y="439176"/>
                  </a:lnTo>
                  <a:lnTo>
                    <a:pt x="8318" y="451730"/>
                  </a:lnTo>
                  <a:lnTo>
                    <a:pt x="9778" y="458633"/>
                  </a:lnTo>
                  <a:lnTo>
                    <a:pt x="11599" y="465775"/>
                  </a:lnTo>
                  <a:lnTo>
                    <a:pt x="13659" y="473077"/>
                  </a:lnTo>
                  <a:lnTo>
                    <a:pt x="18206" y="487963"/>
                  </a:lnTo>
                  <a:lnTo>
                    <a:pt x="20604" y="494642"/>
                  </a:lnTo>
                  <a:lnTo>
                    <a:pt x="23049" y="500788"/>
                  </a:lnTo>
                  <a:lnTo>
                    <a:pt x="25526" y="506579"/>
                  </a:lnTo>
                  <a:lnTo>
                    <a:pt x="28024" y="511286"/>
                  </a:lnTo>
                  <a:lnTo>
                    <a:pt x="30536" y="515270"/>
                  </a:lnTo>
                  <a:lnTo>
                    <a:pt x="33057" y="518774"/>
                  </a:lnTo>
                  <a:lnTo>
                    <a:pt x="35585" y="521956"/>
                  </a:lnTo>
                  <a:lnTo>
                    <a:pt x="38117" y="524924"/>
                  </a:lnTo>
                  <a:lnTo>
                    <a:pt x="40651" y="527749"/>
                  </a:lnTo>
                  <a:lnTo>
                    <a:pt x="45725" y="533146"/>
                  </a:lnTo>
                  <a:lnTo>
                    <a:pt x="53340" y="541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11"/>
            <p:cNvSpPr/>
            <p:nvPr/>
          </p:nvSpPr>
          <p:spPr>
            <a:xfrm>
              <a:off x="-723900" y="2385410"/>
              <a:ext cx="594361" cy="463880"/>
            </a:xfrm>
            <a:custGeom>
              <a:avLst/>
              <a:gdLst/>
              <a:ahLst/>
              <a:cxnLst/>
              <a:rect l="0" t="0" r="0" b="0"/>
              <a:pathLst>
                <a:path w="594361" h="463880">
                  <a:moveTo>
                    <a:pt x="0" y="22510"/>
                  </a:moveTo>
                  <a:lnTo>
                    <a:pt x="10606" y="22510"/>
                  </a:lnTo>
                  <a:lnTo>
                    <a:pt x="12997" y="23357"/>
                  </a:lnTo>
                  <a:lnTo>
                    <a:pt x="17912" y="26556"/>
                  </a:lnTo>
                  <a:lnTo>
                    <a:pt x="21255" y="26900"/>
                  </a:lnTo>
                  <a:lnTo>
                    <a:pt x="38786" y="23628"/>
                  </a:lnTo>
                  <a:lnTo>
                    <a:pt x="48565" y="22160"/>
                  </a:lnTo>
                  <a:lnTo>
                    <a:pt x="64437" y="16574"/>
                  </a:lnTo>
                  <a:lnTo>
                    <a:pt x="77745" y="11970"/>
                  </a:lnTo>
                  <a:lnTo>
                    <a:pt x="92127" y="9359"/>
                  </a:lnTo>
                  <a:lnTo>
                    <a:pt x="107832" y="7352"/>
                  </a:lnTo>
                  <a:lnTo>
                    <a:pt x="126101" y="3637"/>
                  </a:lnTo>
                  <a:lnTo>
                    <a:pt x="135714" y="2308"/>
                  </a:lnTo>
                  <a:lnTo>
                    <a:pt x="145509" y="1422"/>
                  </a:lnTo>
                  <a:lnTo>
                    <a:pt x="155426" y="831"/>
                  </a:lnTo>
                  <a:lnTo>
                    <a:pt x="177734" y="175"/>
                  </a:lnTo>
                  <a:lnTo>
                    <a:pt x="189609" y="0"/>
                  </a:lnTo>
                  <a:lnTo>
                    <a:pt x="200913" y="730"/>
                  </a:lnTo>
                  <a:lnTo>
                    <a:pt x="211835" y="2063"/>
                  </a:lnTo>
                  <a:lnTo>
                    <a:pt x="233849" y="5803"/>
                  </a:lnTo>
                  <a:lnTo>
                    <a:pt x="257744" y="10287"/>
                  </a:lnTo>
                  <a:lnTo>
                    <a:pt x="280217" y="15102"/>
                  </a:lnTo>
                  <a:lnTo>
                    <a:pt x="290952" y="17571"/>
                  </a:lnTo>
                  <a:lnTo>
                    <a:pt x="300648" y="20911"/>
                  </a:lnTo>
                  <a:lnTo>
                    <a:pt x="318195" y="29137"/>
                  </a:lnTo>
                  <a:lnTo>
                    <a:pt x="334460" y="38437"/>
                  </a:lnTo>
                  <a:lnTo>
                    <a:pt x="342353" y="43288"/>
                  </a:lnTo>
                  <a:lnTo>
                    <a:pt x="348462" y="49062"/>
                  </a:lnTo>
                  <a:lnTo>
                    <a:pt x="357507" y="62251"/>
                  </a:lnTo>
                  <a:lnTo>
                    <a:pt x="361105" y="70171"/>
                  </a:lnTo>
                  <a:lnTo>
                    <a:pt x="364350" y="78837"/>
                  </a:lnTo>
                  <a:lnTo>
                    <a:pt x="367360" y="88001"/>
                  </a:lnTo>
                  <a:lnTo>
                    <a:pt x="369367" y="97498"/>
                  </a:lnTo>
                  <a:lnTo>
                    <a:pt x="370704" y="107215"/>
                  </a:lnTo>
                  <a:lnTo>
                    <a:pt x="371596" y="117080"/>
                  </a:lnTo>
                  <a:lnTo>
                    <a:pt x="371344" y="127044"/>
                  </a:lnTo>
                  <a:lnTo>
                    <a:pt x="370329" y="137072"/>
                  </a:lnTo>
                  <a:lnTo>
                    <a:pt x="368806" y="147145"/>
                  </a:lnTo>
                  <a:lnTo>
                    <a:pt x="366098" y="158093"/>
                  </a:lnTo>
                  <a:lnTo>
                    <a:pt x="362598" y="169626"/>
                  </a:lnTo>
                  <a:lnTo>
                    <a:pt x="358572" y="181547"/>
                  </a:lnTo>
                  <a:lnTo>
                    <a:pt x="349583" y="206082"/>
                  </a:lnTo>
                  <a:lnTo>
                    <a:pt x="344815" y="218551"/>
                  </a:lnTo>
                  <a:lnTo>
                    <a:pt x="339097" y="231098"/>
                  </a:lnTo>
                  <a:lnTo>
                    <a:pt x="332745" y="243695"/>
                  </a:lnTo>
                  <a:lnTo>
                    <a:pt x="325970" y="256327"/>
                  </a:lnTo>
                  <a:lnTo>
                    <a:pt x="319760" y="268981"/>
                  </a:lnTo>
                  <a:lnTo>
                    <a:pt x="313926" y="281651"/>
                  </a:lnTo>
                  <a:lnTo>
                    <a:pt x="308344" y="294331"/>
                  </a:lnTo>
                  <a:lnTo>
                    <a:pt x="302083" y="306170"/>
                  </a:lnTo>
                  <a:lnTo>
                    <a:pt x="295368" y="317450"/>
                  </a:lnTo>
                  <a:lnTo>
                    <a:pt x="288352" y="328357"/>
                  </a:lnTo>
                  <a:lnTo>
                    <a:pt x="282828" y="339015"/>
                  </a:lnTo>
                  <a:lnTo>
                    <a:pt x="278299" y="349507"/>
                  </a:lnTo>
                  <a:lnTo>
                    <a:pt x="271008" y="369348"/>
                  </a:lnTo>
                  <a:lnTo>
                    <a:pt x="264946" y="386634"/>
                  </a:lnTo>
                  <a:lnTo>
                    <a:pt x="262991" y="394799"/>
                  </a:lnTo>
                  <a:lnTo>
                    <a:pt x="261687" y="402783"/>
                  </a:lnTo>
                  <a:lnTo>
                    <a:pt x="260818" y="410645"/>
                  </a:lnTo>
                  <a:lnTo>
                    <a:pt x="262110" y="423897"/>
                  </a:lnTo>
                  <a:lnTo>
                    <a:pt x="263640" y="429801"/>
                  </a:lnTo>
                  <a:lnTo>
                    <a:pt x="269856" y="440877"/>
                  </a:lnTo>
                  <a:lnTo>
                    <a:pt x="273884" y="446202"/>
                  </a:lnTo>
                  <a:lnTo>
                    <a:pt x="285133" y="454375"/>
                  </a:lnTo>
                  <a:lnTo>
                    <a:pt x="291688" y="457740"/>
                  </a:lnTo>
                  <a:lnTo>
                    <a:pt x="305746" y="461479"/>
                  </a:lnTo>
                  <a:lnTo>
                    <a:pt x="323000" y="463141"/>
                  </a:lnTo>
                  <a:lnTo>
                    <a:pt x="334714" y="463584"/>
                  </a:lnTo>
                  <a:lnTo>
                    <a:pt x="347602" y="463879"/>
                  </a:lnTo>
                  <a:lnTo>
                    <a:pt x="361275" y="463229"/>
                  </a:lnTo>
                  <a:lnTo>
                    <a:pt x="375470" y="461950"/>
                  </a:lnTo>
                  <a:lnTo>
                    <a:pt x="390013" y="460250"/>
                  </a:lnTo>
                  <a:lnTo>
                    <a:pt x="404789" y="457423"/>
                  </a:lnTo>
                  <a:lnTo>
                    <a:pt x="419719" y="453846"/>
                  </a:lnTo>
                  <a:lnTo>
                    <a:pt x="434753" y="449767"/>
                  </a:lnTo>
                  <a:lnTo>
                    <a:pt x="449855" y="446201"/>
                  </a:lnTo>
                  <a:lnTo>
                    <a:pt x="465004" y="442978"/>
                  </a:lnTo>
                  <a:lnTo>
                    <a:pt x="480182" y="439982"/>
                  </a:lnTo>
                  <a:lnTo>
                    <a:pt x="494535" y="435445"/>
                  </a:lnTo>
                  <a:lnTo>
                    <a:pt x="508337" y="429880"/>
                  </a:lnTo>
                  <a:lnTo>
                    <a:pt x="521771" y="423630"/>
                  </a:lnTo>
                  <a:lnTo>
                    <a:pt x="535807" y="417770"/>
                  </a:lnTo>
                  <a:lnTo>
                    <a:pt x="550245" y="412170"/>
                  </a:lnTo>
                  <a:lnTo>
                    <a:pt x="594360" y="39589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12"/>
            <p:cNvSpPr/>
            <p:nvPr/>
          </p:nvSpPr>
          <p:spPr>
            <a:xfrm>
              <a:off x="-762000" y="3337579"/>
              <a:ext cx="394149" cy="566923"/>
            </a:xfrm>
            <a:custGeom>
              <a:avLst/>
              <a:gdLst/>
              <a:ahLst/>
              <a:cxnLst/>
              <a:rect l="0" t="0" r="0" b="0"/>
              <a:pathLst>
                <a:path w="394149" h="566923">
                  <a:moveTo>
                    <a:pt x="0" y="30461"/>
                  </a:moveTo>
                  <a:lnTo>
                    <a:pt x="19683" y="23900"/>
                  </a:lnTo>
                  <a:lnTo>
                    <a:pt x="25964" y="23155"/>
                  </a:lnTo>
                  <a:lnTo>
                    <a:pt x="28316" y="22204"/>
                  </a:lnTo>
                  <a:lnTo>
                    <a:pt x="33187" y="18889"/>
                  </a:lnTo>
                  <a:lnTo>
                    <a:pt x="44735" y="8218"/>
                  </a:lnTo>
                  <a:lnTo>
                    <a:pt x="49297" y="5472"/>
                  </a:lnTo>
                  <a:lnTo>
                    <a:pt x="58881" y="2421"/>
                  </a:lnTo>
                  <a:lnTo>
                    <a:pt x="71043" y="1065"/>
                  </a:lnTo>
                  <a:lnTo>
                    <a:pt x="77842" y="704"/>
                  </a:lnTo>
                  <a:lnTo>
                    <a:pt x="92170" y="303"/>
                  </a:lnTo>
                  <a:lnTo>
                    <a:pt x="155429" y="0"/>
                  </a:lnTo>
                  <a:lnTo>
                    <a:pt x="164579" y="840"/>
                  </a:lnTo>
                  <a:lnTo>
                    <a:pt x="173220" y="2247"/>
                  </a:lnTo>
                  <a:lnTo>
                    <a:pt x="190440" y="6068"/>
                  </a:lnTo>
                  <a:lnTo>
                    <a:pt x="209382" y="10589"/>
                  </a:lnTo>
                  <a:lnTo>
                    <a:pt x="217481" y="13826"/>
                  </a:lnTo>
                  <a:lnTo>
                    <a:pt x="224574" y="17677"/>
                  </a:lnTo>
                  <a:lnTo>
                    <a:pt x="230996" y="21938"/>
                  </a:lnTo>
                  <a:lnTo>
                    <a:pt x="242647" y="31189"/>
                  </a:lnTo>
                  <a:lnTo>
                    <a:pt x="252623" y="40945"/>
                  </a:lnTo>
                  <a:lnTo>
                    <a:pt x="259879" y="50925"/>
                  </a:lnTo>
                  <a:lnTo>
                    <a:pt x="263669" y="63263"/>
                  </a:lnTo>
                  <a:lnTo>
                    <a:pt x="264679" y="70109"/>
                  </a:lnTo>
                  <a:lnTo>
                    <a:pt x="263659" y="77213"/>
                  </a:lnTo>
                  <a:lnTo>
                    <a:pt x="258011" y="91879"/>
                  </a:lnTo>
                  <a:lnTo>
                    <a:pt x="252114" y="106865"/>
                  </a:lnTo>
                  <a:lnTo>
                    <a:pt x="245824" y="121992"/>
                  </a:lnTo>
                  <a:lnTo>
                    <a:pt x="237384" y="137181"/>
                  </a:lnTo>
                  <a:lnTo>
                    <a:pt x="227989" y="152399"/>
                  </a:lnTo>
                  <a:lnTo>
                    <a:pt x="208159" y="182865"/>
                  </a:lnTo>
                  <a:lnTo>
                    <a:pt x="198066" y="195845"/>
                  </a:lnTo>
                  <a:lnTo>
                    <a:pt x="188783" y="207258"/>
                  </a:lnTo>
                  <a:lnTo>
                    <a:pt x="178796" y="222357"/>
                  </a:lnTo>
                  <a:lnTo>
                    <a:pt x="171322" y="232569"/>
                  </a:lnTo>
                  <a:lnTo>
                    <a:pt x="169277" y="238256"/>
                  </a:lnTo>
                  <a:lnTo>
                    <a:pt x="169578" y="240111"/>
                  </a:lnTo>
                  <a:lnTo>
                    <a:pt x="170625" y="241348"/>
                  </a:lnTo>
                  <a:lnTo>
                    <a:pt x="172170" y="242172"/>
                  </a:lnTo>
                  <a:lnTo>
                    <a:pt x="178390" y="247378"/>
                  </a:lnTo>
                  <a:lnTo>
                    <a:pt x="181580" y="248732"/>
                  </a:lnTo>
                  <a:lnTo>
                    <a:pt x="189640" y="250237"/>
                  </a:lnTo>
                  <a:lnTo>
                    <a:pt x="201124" y="250906"/>
                  </a:lnTo>
                  <a:lnTo>
                    <a:pt x="207743" y="251084"/>
                  </a:lnTo>
                  <a:lnTo>
                    <a:pt x="214695" y="252050"/>
                  </a:lnTo>
                  <a:lnTo>
                    <a:pt x="221870" y="253540"/>
                  </a:lnTo>
                  <a:lnTo>
                    <a:pt x="229194" y="255380"/>
                  </a:lnTo>
                  <a:lnTo>
                    <a:pt x="237462" y="256607"/>
                  </a:lnTo>
                  <a:lnTo>
                    <a:pt x="246361" y="257425"/>
                  </a:lnTo>
                  <a:lnTo>
                    <a:pt x="255681" y="257970"/>
                  </a:lnTo>
                  <a:lnTo>
                    <a:pt x="264434" y="259180"/>
                  </a:lnTo>
                  <a:lnTo>
                    <a:pt x="272809" y="260834"/>
                  </a:lnTo>
                  <a:lnTo>
                    <a:pt x="280933" y="262783"/>
                  </a:lnTo>
                  <a:lnTo>
                    <a:pt x="289735" y="264082"/>
                  </a:lnTo>
                  <a:lnTo>
                    <a:pt x="298990" y="264948"/>
                  </a:lnTo>
                  <a:lnTo>
                    <a:pt x="308547" y="265526"/>
                  </a:lnTo>
                  <a:lnTo>
                    <a:pt x="325939" y="266167"/>
                  </a:lnTo>
                  <a:lnTo>
                    <a:pt x="334132" y="266338"/>
                  </a:lnTo>
                  <a:lnTo>
                    <a:pt x="342135" y="267299"/>
                  </a:lnTo>
                  <a:lnTo>
                    <a:pt x="350010" y="268787"/>
                  </a:lnTo>
                  <a:lnTo>
                    <a:pt x="357800" y="270625"/>
                  </a:lnTo>
                  <a:lnTo>
                    <a:pt x="364687" y="272696"/>
                  </a:lnTo>
                  <a:lnTo>
                    <a:pt x="376854" y="277257"/>
                  </a:lnTo>
                  <a:lnTo>
                    <a:pt x="385649" y="282105"/>
                  </a:lnTo>
                  <a:lnTo>
                    <a:pt x="389179" y="284584"/>
                  </a:lnTo>
                  <a:lnTo>
                    <a:pt x="391533" y="287930"/>
                  </a:lnTo>
                  <a:lnTo>
                    <a:pt x="394148" y="296163"/>
                  </a:lnTo>
                  <a:lnTo>
                    <a:pt x="393999" y="300729"/>
                  </a:lnTo>
                  <a:lnTo>
                    <a:pt x="389743" y="316092"/>
                  </a:lnTo>
                  <a:lnTo>
                    <a:pt x="385451" y="329281"/>
                  </a:lnTo>
                  <a:lnTo>
                    <a:pt x="376205" y="343610"/>
                  </a:lnTo>
                  <a:lnTo>
                    <a:pt x="370183" y="350987"/>
                  </a:lnTo>
                  <a:lnTo>
                    <a:pt x="356719" y="368215"/>
                  </a:lnTo>
                  <a:lnTo>
                    <a:pt x="349573" y="377550"/>
                  </a:lnTo>
                  <a:lnTo>
                    <a:pt x="342269" y="386314"/>
                  </a:lnTo>
                  <a:lnTo>
                    <a:pt x="334859" y="394696"/>
                  </a:lnTo>
                  <a:lnTo>
                    <a:pt x="327379" y="402824"/>
                  </a:lnTo>
                  <a:lnTo>
                    <a:pt x="318160" y="411630"/>
                  </a:lnTo>
                  <a:lnTo>
                    <a:pt x="307780" y="420887"/>
                  </a:lnTo>
                  <a:lnTo>
                    <a:pt x="296627" y="430445"/>
                  </a:lnTo>
                  <a:lnTo>
                    <a:pt x="285804" y="440203"/>
                  </a:lnTo>
                  <a:lnTo>
                    <a:pt x="264749" y="460078"/>
                  </a:lnTo>
                  <a:lnTo>
                    <a:pt x="254393" y="469272"/>
                  </a:lnTo>
                  <a:lnTo>
                    <a:pt x="244102" y="477941"/>
                  </a:lnTo>
                  <a:lnTo>
                    <a:pt x="233855" y="486261"/>
                  </a:lnTo>
                  <a:lnTo>
                    <a:pt x="224483" y="494348"/>
                  </a:lnTo>
                  <a:lnTo>
                    <a:pt x="215695" y="502278"/>
                  </a:lnTo>
                  <a:lnTo>
                    <a:pt x="207297" y="510106"/>
                  </a:lnTo>
                  <a:lnTo>
                    <a:pt x="198311" y="517018"/>
                  </a:lnTo>
                  <a:lnTo>
                    <a:pt x="188934" y="523319"/>
                  </a:lnTo>
                  <a:lnTo>
                    <a:pt x="179296" y="529212"/>
                  </a:lnTo>
                  <a:lnTo>
                    <a:pt x="171177" y="534835"/>
                  </a:lnTo>
                  <a:lnTo>
                    <a:pt x="164072" y="540277"/>
                  </a:lnTo>
                  <a:lnTo>
                    <a:pt x="157641" y="545598"/>
                  </a:lnTo>
                  <a:lnTo>
                    <a:pt x="150814" y="549992"/>
                  </a:lnTo>
                  <a:lnTo>
                    <a:pt x="143723" y="553768"/>
                  </a:lnTo>
                  <a:lnTo>
                    <a:pt x="129917" y="560222"/>
                  </a:lnTo>
                  <a:lnTo>
                    <a:pt x="118136" y="565912"/>
                  </a:lnTo>
                  <a:lnTo>
                    <a:pt x="113471" y="566922"/>
                  </a:lnTo>
                  <a:lnTo>
                    <a:pt x="109514" y="566748"/>
                  </a:lnTo>
                  <a:lnTo>
                    <a:pt x="99060" y="56386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13"/>
            <p:cNvSpPr/>
            <p:nvPr/>
          </p:nvSpPr>
          <p:spPr>
            <a:xfrm>
              <a:off x="8694420" y="868680"/>
              <a:ext cx="38101" cy="373381"/>
            </a:xfrm>
            <a:custGeom>
              <a:avLst/>
              <a:gdLst/>
              <a:ahLst/>
              <a:cxnLst/>
              <a:rect l="0" t="0" r="0" b="0"/>
              <a:pathLst>
                <a:path w="38101" h="373381">
                  <a:moveTo>
                    <a:pt x="38100" y="0"/>
                  </a:moveTo>
                  <a:lnTo>
                    <a:pt x="38100" y="51099"/>
                  </a:lnTo>
                  <a:lnTo>
                    <a:pt x="37253" y="56079"/>
                  </a:lnTo>
                  <a:lnTo>
                    <a:pt x="35841" y="61093"/>
                  </a:lnTo>
                  <a:lnTo>
                    <a:pt x="34055" y="66129"/>
                  </a:lnTo>
                  <a:lnTo>
                    <a:pt x="32864" y="72026"/>
                  </a:lnTo>
                  <a:lnTo>
                    <a:pt x="32068" y="78497"/>
                  </a:lnTo>
                  <a:lnTo>
                    <a:pt x="31539" y="85351"/>
                  </a:lnTo>
                  <a:lnTo>
                    <a:pt x="31186" y="91614"/>
                  </a:lnTo>
                  <a:lnTo>
                    <a:pt x="30794" y="103088"/>
                  </a:lnTo>
                  <a:lnTo>
                    <a:pt x="30520" y="135433"/>
                  </a:lnTo>
                  <a:lnTo>
                    <a:pt x="30507" y="141088"/>
                  </a:lnTo>
                  <a:lnTo>
                    <a:pt x="29652" y="147399"/>
                  </a:lnTo>
                  <a:lnTo>
                    <a:pt x="28234" y="154146"/>
                  </a:lnTo>
                  <a:lnTo>
                    <a:pt x="26443" y="161184"/>
                  </a:lnTo>
                  <a:lnTo>
                    <a:pt x="25249" y="167569"/>
                  </a:lnTo>
                  <a:lnTo>
                    <a:pt x="24452" y="173519"/>
                  </a:lnTo>
                  <a:lnTo>
                    <a:pt x="23568" y="184646"/>
                  </a:lnTo>
                  <a:lnTo>
                    <a:pt x="23174" y="195236"/>
                  </a:lnTo>
                  <a:lnTo>
                    <a:pt x="22922" y="215832"/>
                  </a:lnTo>
                  <a:lnTo>
                    <a:pt x="22860" y="326179"/>
                  </a:lnTo>
                  <a:lnTo>
                    <a:pt x="22013" y="330059"/>
                  </a:lnTo>
                  <a:lnTo>
                    <a:pt x="20602" y="333493"/>
                  </a:lnTo>
                  <a:lnTo>
                    <a:pt x="18814" y="336629"/>
                  </a:lnTo>
                  <a:lnTo>
                    <a:pt x="17623" y="339566"/>
                  </a:lnTo>
                  <a:lnTo>
                    <a:pt x="16829" y="342370"/>
                  </a:lnTo>
                  <a:lnTo>
                    <a:pt x="15710" y="350363"/>
                  </a:lnTo>
                  <a:lnTo>
                    <a:pt x="15268" y="361730"/>
                  </a:lnTo>
                  <a:lnTo>
                    <a:pt x="15239" y="373380"/>
                  </a:lnTo>
                  <a:lnTo>
                    <a:pt x="8678" y="366819"/>
                  </a:lnTo>
                  <a:lnTo>
                    <a:pt x="8090" y="363973"/>
                  </a:lnTo>
                  <a:lnTo>
                    <a:pt x="7712" y="355247"/>
                  </a:lnTo>
                  <a:lnTo>
                    <a:pt x="6836" y="352825"/>
                  </a:lnTo>
                  <a:lnTo>
                    <a:pt x="5403" y="350363"/>
                  </a:lnTo>
                  <a:lnTo>
                    <a:pt x="3603" y="347875"/>
                  </a:lnTo>
                  <a:lnTo>
                    <a:pt x="2402" y="345370"/>
                  </a:lnTo>
                  <a:lnTo>
                    <a:pt x="1600" y="342853"/>
                  </a:lnTo>
                  <a:lnTo>
                    <a:pt x="0" y="3352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14"/>
            <p:cNvSpPr/>
            <p:nvPr/>
          </p:nvSpPr>
          <p:spPr>
            <a:xfrm>
              <a:off x="8535470" y="1112520"/>
              <a:ext cx="387551" cy="198093"/>
            </a:xfrm>
            <a:custGeom>
              <a:avLst/>
              <a:gdLst/>
              <a:ahLst/>
              <a:cxnLst/>
              <a:rect l="0" t="0" r="0" b="0"/>
              <a:pathLst>
                <a:path w="387551" h="198093">
                  <a:moveTo>
                    <a:pt x="21791" y="0"/>
                  </a:moveTo>
                  <a:lnTo>
                    <a:pt x="17745" y="0"/>
                  </a:lnTo>
                  <a:lnTo>
                    <a:pt x="15706" y="847"/>
                  </a:lnTo>
                  <a:lnTo>
                    <a:pt x="7465" y="6914"/>
                  </a:lnTo>
                  <a:lnTo>
                    <a:pt x="1338" y="12838"/>
                  </a:lnTo>
                  <a:lnTo>
                    <a:pt x="0" y="14173"/>
                  </a:lnTo>
                  <a:lnTo>
                    <a:pt x="491" y="14528"/>
                  </a:lnTo>
                  <a:lnTo>
                    <a:pt x="3292" y="14924"/>
                  </a:lnTo>
                  <a:lnTo>
                    <a:pt x="4379" y="15876"/>
                  </a:lnTo>
                  <a:lnTo>
                    <a:pt x="5102" y="17357"/>
                  </a:lnTo>
                  <a:lnTo>
                    <a:pt x="5906" y="21261"/>
                  </a:lnTo>
                  <a:lnTo>
                    <a:pt x="6264" y="25818"/>
                  </a:lnTo>
                  <a:lnTo>
                    <a:pt x="7205" y="28219"/>
                  </a:lnTo>
                  <a:lnTo>
                    <a:pt x="10511" y="33144"/>
                  </a:lnTo>
                  <a:lnTo>
                    <a:pt x="14801" y="38155"/>
                  </a:lnTo>
                  <a:lnTo>
                    <a:pt x="19531" y="44051"/>
                  </a:lnTo>
                  <a:lnTo>
                    <a:pt x="21977" y="47994"/>
                  </a:lnTo>
                  <a:lnTo>
                    <a:pt x="24456" y="52316"/>
                  </a:lnTo>
                  <a:lnTo>
                    <a:pt x="26953" y="56044"/>
                  </a:lnTo>
                  <a:lnTo>
                    <a:pt x="29467" y="59376"/>
                  </a:lnTo>
                  <a:lnTo>
                    <a:pt x="34515" y="65336"/>
                  </a:lnTo>
                  <a:lnTo>
                    <a:pt x="39581" y="70807"/>
                  </a:lnTo>
                  <a:lnTo>
                    <a:pt x="46913" y="76061"/>
                  </a:lnTo>
                  <a:lnTo>
                    <a:pt x="51238" y="78647"/>
                  </a:lnTo>
                  <a:lnTo>
                    <a:pt x="54970" y="82065"/>
                  </a:lnTo>
                  <a:lnTo>
                    <a:pt x="58302" y="86037"/>
                  </a:lnTo>
                  <a:lnTo>
                    <a:pt x="61371" y="90378"/>
                  </a:lnTo>
                  <a:lnTo>
                    <a:pt x="64264" y="94118"/>
                  </a:lnTo>
                  <a:lnTo>
                    <a:pt x="67040" y="97459"/>
                  </a:lnTo>
                  <a:lnTo>
                    <a:pt x="72381" y="103428"/>
                  </a:lnTo>
                  <a:lnTo>
                    <a:pt x="77578" y="108904"/>
                  </a:lnTo>
                  <a:lnTo>
                    <a:pt x="79300" y="111549"/>
                  </a:lnTo>
                  <a:lnTo>
                    <a:pt x="81217" y="116746"/>
                  </a:lnTo>
                  <a:lnTo>
                    <a:pt x="84326" y="121878"/>
                  </a:lnTo>
                  <a:lnTo>
                    <a:pt x="86341" y="124432"/>
                  </a:lnTo>
                  <a:lnTo>
                    <a:pt x="88580" y="129528"/>
                  </a:lnTo>
                  <a:lnTo>
                    <a:pt x="89176" y="132072"/>
                  </a:lnTo>
                  <a:lnTo>
                    <a:pt x="92098" y="137156"/>
                  </a:lnTo>
                  <a:lnTo>
                    <a:pt x="94061" y="139698"/>
                  </a:lnTo>
                  <a:lnTo>
                    <a:pt x="96244" y="144779"/>
                  </a:lnTo>
                  <a:lnTo>
                    <a:pt x="96825" y="147319"/>
                  </a:lnTo>
                  <a:lnTo>
                    <a:pt x="99730" y="152400"/>
                  </a:lnTo>
                  <a:lnTo>
                    <a:pt x="103844" y="157480"/>
                  </a:lnTo>
                  <a:lnTo>
                    <a:pt x="108495" y="162560"/>
                  </a:lnTo>
                  <a:lnTo>
                    <a:pt x="115872" y="170180"/>
                  </a:lnTo>
                  <a:lnTo>
                    <a:pt x="123421" y="177800"/>
                  </a:lnTo>
                  <a:lnTo>
                    <a:pt x="125950" y="179493"/>
                  </a:lnTo>
                  <a:lnTo>
                    <a:pt x="133557" y="182723"/>
                  </a:lnTo>
                  <a:lnTo>
                    <a:pt x="141453" y="188713"/>
                  </a:lnTo>
                  <a:lnTo>
                    <a:pt x="142207" y="189309"/>
                  </a:lnTo>
                  <a:lnTo>
                    <a:pt x="145299" y="189971"/>
                  </a:lnTo>
                  <a:lnTo>
                    <a:pt x="147310" y="190147"/>
                  </a:lnTo>
                  <a:lnTo>
                    <a:pt x="149497" y="191111"/>
                  </a:lnTo>
                  <a:lnTo>
                    <a:pt x="156619" y="195667"/>
                  </a:lnTo>
                  <a:lnTo>
                    <a:pt x="165092" y="197797"/>
                  </a:lnTo>
                  <a:lnTo>
                    <a:pt x="177047" y="198092"/>
                  </a:lnTo>
                  <a:lnTo>
                    <a:pt x="179481" y="197254"/>
                  </a:lnTo>
                  <a:lnTo>
                    <a:pt x="186952" y="192878"/>
                  </a:lnTo>
                  <a:lnTo>
                    <a:pt x="195375" y="190358"/>
                  </a:lnTo>
                  <a:lnTo>
                    <a:pt x="207372" y="184625"/>
                  </a:lnTo>
                  <a:lnTo>
                    <a:pt x="213773" y="179987"/>
                  </a:lnTo>
                  <a:lnTo>
                    <a:pt x="221699" y="175103"/>
                  </a:lnTo>
                  <a:lnTo>
                    <a:pt x="230019" y="170110"/>
                  </a:lnTo>
                  <a:lnTo>
                    <a:pt x="236537" y="165069"/>
                  </a:lnTo>
                  <a:lnTo>
                    <a:pt x="242258" y="160006"/>
                  </a:lnTo>
                  <a:lnTo>
                    <a:pt x="247623" y="154934"/>
                  </a:lnTo>
                  <a:lnTo>
                    <a:pt x="252828" y="149857"/>
                  </a:lnTo>
                  <a:lnTo>
                    <a:pt x="260223" y="144779"/>
                  </a:lnTo>
                  <a:lnTo>
                    <a:pt x="268307" y="139699"/>
                  </a:lnTo>
                  <a:lnTo>
                    <a:pt x="274721" y="134620"/>
                  </a:lnTo>
                  <a:lnTo>
                    <a:pt x="280395" y="129540"/>
                  </a:lnTo>
                  <a:lnTo>
                    <a:pt x="283094" y="127000"/>
                  </a:lnTo>
                  <a:lnTo>
                    <a:pt x="284892" y="123613"/>
                  </a:lnTo>
                  <a:lnTo>
                    <a:pt x="286092" y="119662"/>
                  </a:lnTo>
                  <a:lnTo>
                    <a:pt x="286891" y="115335"/>
                  </a:lnTo>
                  <a:lnTo>
                    <a:pt x="289118" y="111603"/>
                  </a:lnTo>
                  <a:lnTo>
                    <a:pt x="292295" y="108269"/>
                  </a:lnTo>
                  <a:lnTo>
                    <a:pt x="299494" y="102306"/>
                  </a:lnTo>
                  <a:lnTo>
                    <a:pt x="305516" y="96834"/>
                  </a:lnTo>
                  <a:lnTo>
                    <a:pt x="308306" y="93343"/>
                  </a:lnTo>
                  <a:lnTo>
                    <a:pt x="311016" y="89322"/>
                  </a:lnTo>
                  <a:lnTo>
                    <a:pt x="313667" y="84948"/>
                  </a:lnTo>
                  <a:lnTo>
                    <a:pt x="316280" y="81185"/>
                  </a:lnTo>
                  <a:lnTo>
                    <a:pt x="318870" y="77830"/>
                  </a:lnTo>
                  <a:lnTo>
                    <a:pt x="321444" y="74747"/>
                  </a:lnTo>
                  <a:lnTo>
                    <a:pt x="324006" y="70998"/>
                  </a:lnTo>
                  <a:lnTo>
                    <a:pt x="326560" y="66805"/>
                  </a:lnTo>
                  <a:lnTo>
                    <a:pt x="329110" y="62317"/>
                  </a:lnTo>
                  <a:lnTo>
                    <a:pt x="332503" y="58478"/>
                  </a:lnTo>
                  <a:lnTo>
                    <a:pt x="336460" y="55072"/>
                  </a:lnTo>
                  <a:lnTo>
                    <a:pt x="340788" y="51955"/>
                  </a:lnTo>
                  <a:lnTo>
                    <a:pt x="344523" y="48183"/>
                  </a:lnTo>
                  <a:lnTo>
                    <a:pt x="347858" y="43975"/>
                  </a:lnTo>
                  <a:lnTo>
                    <a:pt x="350929" y="39477"/>
                  </a:lnTo>
                  <a:lnTo>
                    <a:pt x="353822" y="35631"/>
                  </a:lnTo>
                  <a:lnTo>
                    <a:pt x="356598" y="32221"/>
                  </a:lnTo>
                  <a:lnTo>
                    <a:pt x="361940" y="26174"/>
                  </a:lnTo>
                  <a:lnTo>
                    <a:pt x="367136" y="20664"/>
                  </a:lnTo>
                  <a:lnTo>
                    <a:pt x="369708" y="18856"/>
                  </a:lnTo>
                  <a:lnTo>
                    <a:pt x="374823" y="16847"/>
                  </a:lnTo>
                  <a:lnTo>
                    <a:pt x="376525" y="15465"/>
                  </a:lnTo>
                  <a:lnTo>
                    <a:pt x="377660" y="13696"/>
                  </a:lnTo>
                  <a:lnTo>
                    <a:pt x="379480" y="8820"/>
                  </a:lnTo>
                  <a:lnTo>
                    <a:pt x="380477" y="8420"/>
                  </a:lnTo>
                  <a:lnTo>
                    <a:pt x="38755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215"/>
            <p:cNvSpPr/>
            <p:nvPr/>
          </p:nvSpPr>
          <p:spPr>
            <a:xfrm>
              <a:off x="3764281" y="5257800"/>
              <a:ext cx="167640" cy="190501"/>
            </a:xfrm>
            <a:custGeom>
              <a:avLst/>
              <a:gdLst/>
              <a:ahLst/>
              <a:cxnLst/>
              <a:rect l="0" t="0" r="0" b="0"/>
              <a:pathLst>
                <a:path w="167640" h="190501">
                  <a:moveTo>
                    <a:pt x="99059" y="0"/>
                  </a:moveTo>
                  <a:lnTo>
                    <a:pt x="92498" y="6561"/>
                  </a:lnTo>
                  <a:lnTo>
                    <a:pt x="92992" y="6914"/>
                  </a:lnTo>
                  <a:lnTo>
                    <a:pt x="98093" y="7527"/>
                  </a:lnTo>
                  <a:lnTo>
                    <a:pt x="99057" y="7619"/>
                  </a:lnTo>
                  <a:lnTo>
                    <a:pt x="99059" y="7620"/>
                  </a:lnTo>
                  <a:lnTo>
                    <a:pt x="87708" y="18971"/>
                  </a:lnTo>
                  <a:lnTo>
                    <a:pt x="86411" y="21115"/>
                  </a:lnTo>
                  <a:lnTo>
                    <a:pt x="84971" y="25753"/>
                  </a:lnTo>
                  <a:lnTo>
                    <a:pt x="82073" y="30637"/>
                  </a:lnTo>
                  <a:lnTo>
                    <a:pt x="77963" y="36476"/>
                  </a:lnTo>
                  <a:lnTo>
                    <a:pt x="75682" y="40405"/>
                  </a:lnTo>
                  <a:lnTo>
                    <a:pt x="73314" y="44716"/>
                  </a:lnTo>
                  <a:lnTo>
                    <a:pt x="70889" y="48438"/>
                  </a:lnTo>
                  <a:lnTo>
                    <a:pt x="68425" y="51765"/>
                  </a:lnTo>
                  <a:lnTo>
                    <a:pt x="65937" y="54830"/>
                  </a:lnTo>
                  <a:lnTo>
                    <a:pt x="63431" y="58567"/>
                  </a:lnTo>
                  <a:lnTo>
                    <a:pt x="60913" y="62751"/>
                  </a:lnTo>
                  <a:lnTo>
                    <a:pt x="58388" y="67234"/>
                  </a:lnTo>
                  <a:lnTo>
                    <a:pt x="53326" y="76731"/>
                  </a:lnTo>
                  <a:lnTo>
                    <a:pt x="43177" y="96625"/>
                  </a:lnTo>
                  <a:lnTo>
                    <a:pt x="40637" y="100823"/>
                  </a:lnTo>
                  <a:lnTo>
                    <a:pt x="38098" y="104469"/>
                  </a:lnTo>
                  <a:lnTo>
                    <a:pt x="35558" y="107746"/>
                  </a:lnTo>
                  <a:lnTo>
                    <a:pt x="33865" y="111624"/>
                  </a:lnTo>
                  <a:lnTo>
                    <a:pt x="32736" y="115903"/>
                  </a:lnTo>
                  <a:lnTo>
                    <a:pt x="31984" y="120449"/>
                  </a:lnTo>
                  <a:lnTo>
                    <a:pt x="30636" y="124326"/>
                  </a:lnTo>
                  <a:lnTo>
                    <a:pt x="28889" y="127757"/>
                  </a:lnTo>
                  <a:lnTo>
                    <a:pt x="26880" y="130891"/>
                  </a:lnTo>
                  <a:lnTo>
                    <a:pt x="24693" y="134674"/>
                  </a:lnTo>
                  <a:lnTo>
                    <a:pt x="20005" y="143393"/>
                  </a:lnTo>
                  <a:lnTo>
                    <a:pt x="17570" y="147242"/>
                  </a:lnTo>
                  <a:lnTo>
                    <a:pt x="15100" y="150655"/>
                  </a:lnTo>
                  <a:lnTo>
                    <a:pt x="12606" y="153776"/>
                  </a:lnTo>
                  <a:lnTo>
                    <a:pt x="7577" y="159503"/>
                  </a:lnTo>
                  <a:lnTo>
                    <a:pt x="5051" y="162216"/>
                  </a:lnTo>
                  <a:lnTo>
                    <a:pt x="3367" y="164870"/>
                  </a:lnTo>
                  <a:lnTo>
                    <a:pt x="1496" y="170078"/>
                  </a:lnTo>
                  <a:lnTo>
                    <a:pt x="442" y="173725"/>
                  </a:lnTo>
                  <a:lnTo>
                    <a:pt x="130" y="178851"/>
                  </a:lnTo>
                  <a:lnTo>
                    <a:pt x="0" y="182849"/>
                  </a:lnTo>
                  <a:lnTo>
                    <a:pt x="4044" y="182871"/>
                  </a:lnTo>
                  <a:lnTo>
                    <a:pt x="6083" y="183721"/>
                  </a:lnTo>
                  <a:lnTo>
                    <a:pt x="10605" y="186923"/>
                  </a:lnTo>
                  <a:lnTo>
                    <a:pt x="12996" y="188115"/>
                  </a:lnTo>
                  <a:lnTo>
                    <a:pt x="17912" y="189440"/>
                  </a:lnTo>
                  <a:lnTo>
                    <a:pt x="22918" y="190029"/>
                  </a:lnTo>
                  <a:lnTo>
                    <a:pt x="25438" y="190186"/>
                  </a:lnTo>
                  <a:lnTo>
                    <a:pt x="32754" y="190361"/>
                  </a:lnTo>
                  <a:lnTo>
                    <a:pt x="105301" y="190500"/>
                  </a:lnTo>
                  <a:lnTo>
                    <a:pt x="109993" y="189654"/>
                  </a:lnTo>
                  <a:lnTo>
                    <a:pt x="114816" y="188243"/>
                  </a:lnTo>
                  <a:lnTo>
                    <a:pt x="119723" y="186456"/>
                  </a:lnTo>
                  <a:lnTo>
                    <a:pt x="123842" y="185263"/>
                  </a:lnTo>
                  <a:lnTo>
                    <a:pt x="127435" y="184469"/>
                  </a:lnTo>
                  <a:lnTo>
                    <a:pt x="130676" y="183940"/>
                  </a:lnTo>
                  <a:lnTo>
                    <a:pt x="134531" y="182740"/>
                  </a:lnTo>
                  <a:lnTo>
                    <a:pt x="138793" y="181093"/>
                  </a:lnTo>
                  <a:lnTo>
                    <a:pt x="143329" y="179149"/>
                  </a:lnTo>
                  <a:lnTo>
                    <a:pt x="147199" y="177005"/>
                  </a:lnTo>
                  <a:lnTo>
                    <a:pt x="150626" y="174731"/>
                  </a:lnTo>
                  <a:lnTo>
                    <a:pt x="153757" y="172367"/>
                  </a:lnTo>
                  <a:lnTo>
                    <a:pt x="156691" y="169945"/>
                  </a:lnTo>
                  <a:lnTo>
                    <a:pt x="159493" y="167483"/>
                  </a:lnTo>
                  <a:lnTo>
                    <a:pt x="167639" y="160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216"/>
            <p:cNvSpPr/>
            <p:nvPr/>
          </p:nvSpPr>
          <p:spPr>
            <a:xfrm>
              <a:off x="3893820" y="5349240"/>
              <a:ext cx="60961" cy="205693"/>
            </a:xfrm>
            <a:custGeom>
              <a:avLst/>
              <a:gdLst/>
              <a:ahLst/>
              <a:cxnLst/>
              <a:rect l="0" t="0" r="0" b="0"/>
              <a:pathLst>
                <a:path w="60961" h="205693">
                  <a:moveTo>
                    <a:pt x="60960" y="0"/>
                  </a:moveTo>
                  <a:lnTo>
                    <a:pt x="54399" y="0"/>
                  </a:lnTo>
                  <a:lnTo>
                    <a:pt x="53199" y="847"/>
                  </a:lnTo>
                  <a:lnTo>
                    <a:pt x="51553" y="2258"/>
                  </a:lnTo>
                  <a:lnTo>
                    <a:pt x="46872" y="6561"/>
                  </a:lnTo>
                  <a:lnTo>
                    <a:pt x="34398" y="18944"/>
                  </a:lnTo>
                  <a:lnTo>
                    <a:pt x="33092" y="21096"/>
                  </a:lnTo>
                  <a:lnTo>
                    <a:pt x="31641" y="25745"/>
                  </a:lnTo>
                  <a:lnTo>
                    <a:pt x="30407" y="28170"/>
                  </a:lnTo>
                  <a:lnTo>
                    <a:pt x="28738" y="30634"/>
                  </a:lnTo>
                  <a:lnTo>
                    <a:pt x="26779" y="33122"/>
                  </a:lnTo>
                  <a:lnTo>
                    <a:pt x="25472" y="36475"/>
                  </a:lnTo>
                  <a:lnTo>
                    <a:pt x="24601" y="40403"/>
                  </a:lnTo>
                  <a:lnTo>
                    <a:pt x="24021" y="44716"/>
                  </a:lnTo>
                  <a:lnTo>
                    <a:pt x="22787" y="49284"/>
                  </a:lnTo>
                  <a:lnTo>
                    <a:pt x="21118" y="54023"/>
                  </a:lnTo>
                  <a:lnTo>
                    <a:pt x="19159" y="58875"/>
                  </a:lnTo>
                  <a:lnTo>
                    <a:pt x="17006" y="63804"/>
                  </a:lnTo>
                  <a:lnTo>
                    <a:pt x="12356" y="73794"/>
                  </a:lnTo>
                  <a:lnTo>
                    <a:pt x="10777" y="78830"/>
                  </a:lnTo>
                  <a:lnTo>
                    <a:pt x="9725" y="83880"/>
                  </a:lnTo>
                  <a:lnTo>
                    <a:pt x="9023" y="88940"/>
                  </a:lnTo>
                  <a:lnTo>
                    <a:pt x="8556" y="94007"/>
                  </a:lnTo>
                  <a:lnTo>
                    <a:pt x="8244" y="99078"/>
                  </a:lnTo>
                  <a:lnTo>
                    <a:pt x="7897" y="109228"/>
                  </a:lnTo>
                  <a:lnTo>
                    <a:pt x="7743" y="119384"/>
                  </a:lnTo>
                  <a:lnTo>
                    <a:pt x="6855" y="124462"/>
                  </a:lnTo>
                  <a:lnTo>
                    <a:pt x="5417" y="129542"/>
                  </a:lnTo>
                  <a:lnTo>
                    <a:pt x="3611" y="134621"/>
                  </a:lnTo>
                  <a:lnTo>
                    <a:pt x="2407" y="139701"/>
                  </a:lnTo>
                  <a:lnTo>
                    <a:pt x="1605" y="144781"/>
                  </a:lnTo>
                  <a:lnTo>
                    <a:pt x="1070" y="149860"/>
                  </a:lnTo>
                  <a:lnTo>
                    <a:pt x="713" y="154940"/>
                  </a:lnTo>
                  <a:lnTo>
                    <a:pt x="475" y="160020"/>
                  </a:lnTo>
                  <a:lnTo>
                    <a:pt x="141" y="173002"/>
                  </a:lnTo>
                  <a:lnTo>
                    <a:pt x="0" y="205373"/>
                  </a:lnTo>
                  <a:lnTo>
                    <a:pt x="0" y="205577"/>
                  </a:lnTo>
                  <a:lnTo>
                    <a:pt x="847" y="205631"/>
                  </a:lnTo>
                  <a:lnTo>
                    <a:pt x="4045" y="205692"/>
                  </a:lnTo>
                  <a:lnTo>
                    <a:pt x="5237" y="204861"/>
                  </a:lnTo>
                  <a:lnTo>
                    <a:pt x="6031" y="203461"/>
                  </a:lnTo>
                  <a:lnTo>
                    <a:pt x="6561" y="201680"/>
                  </a:lnTo>
                  <a:lnTo>
                    <a:pt x="7760" y="199647"/>
                  </a:lnTo>
                  <a:lnTo>
                    <a:pt x="9408" y="197445"/>
                  </a:lnTo>
                  <a:lnTo>
                    <a:pt x="15240" y="1905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217"/>
            <p:cNvSpPr/>
            <p:nvPr/>
          </p:nvSpPr>
          <p:spPr>
            <a:xfrm>
              <a:off x="4084320" y="5280660"/>
              <a:ext cx="190501" cy="205741"/>
            </a:xfrm>
            <a:custGeom>
              <a:avLst/>
              <a:gdLst/>
              <a:ahLst/>
              <a:cxnLst/>
              <a:rect l="0" t="0" r="0" b="0"/>
              <a:pathLst>
                <a:path w="190501" h="205741">
                  <a:moveTo>
                    <a:pt x="0" y="0"/>
                  </a:moveTo>
                  <a:lnTo>
                    <a:pt x="12136" y="4045"/>
                  </a:lnTo>
                  <a:lnTo>
                    <a:pt x="16557" y="5237"/>
                  </a:lnTo>
                  <a:lnTo>
                    <a:pt x="20351" y="6031"/>
                  </a:lnTo>
                  <a:lnTo>
                    <a:pt x="23728" y="6561"/>
                  </a:lnTo>
                  <a:lnTo>
                    <a:pt x="25978" y="7761"/>
                  </a:lnTo>
                  <a:lnTo>
                    <a:pt x="27479" y="9407"/>
                  </a:lnTo>
                  <a:lnTo>
                    <a:pt x="28479" y="11351"/>
                  </a:lnTo>
                  <a:lnTo>
                    <a:pt x="29993" y="12648"/>
                  </a:lnTo>
                  <a:lnTo>
                    <a:pt x="31849" y="13512"/>
                  </a:lnTo>
                  <a:lnTo>
                    <a:pt x="33932" y="14088"/>
                  </a:lnTo>
                  <a:lnTo>
                    <a:pt x="35321" y="15319"/>
                  </a:lnTo>
                  <a:lnTo>
                    <a:pt x="36248" y="16986"/>
                  </a:lnTo>
                  <a:lnTo>
                    <a:pt x="36865" y="18944"/>
                  </a:lnTo>
                  <a:lnTo>
                    <a:pt x="39809" y="23377"/>
                  </a:lnTo>
                  <a:lnTo>
                    <a:pt x="43940" y="29017"/>
                  </a:lnTo>
                  <a:lnTo>
                    <a:pt x="46227" y="32891"/>
                  </a:lnTo>
                  <a:lnTo>
                    <a:pt x="48597" y="37168"/>
                  </a:lnTo>
                  <a:lnTo>
                    <a:pt x="51026" y="40865"/>
                  </a:lnTo>
                  <a:lnTo>
                    <a:pt x="55980" y="47231"/>
                  </a:lnTo>
                  <a:lnTo>
                    <a:pt x="58487" y="50961"/>
                  </a:lnTo>
                  <a:lnTo>
                    <a:pt x="61005" y="55141"/>
                  </a:lnTo>
                  <a:lnTo>
                    <a:pt x="63530" y="59620"/>
                  </a:lnTo>
                  <a:lnTo>
                    <a:pt x="66907" y="64301"/>
                  </a:lnTo>
                  <a:lnTo>
                    <a:pt x="70851" y="69114"/>
                  </a:lnTo>
                  <a:lnTo>
                    <a:pt x="78903" y="78131"/>
                  </a:lnTo>
                  <a:lnTo>
                    <a:pt x="85303" y="84961"/>
                  </a:lnTo>
                  <a:lnTo>
                    <a:pt x="97712" y="97611"/>
                  </a:lnTo>
                  <a:lnTo>
                    <a:pt x="101548" y="102327"/>
                  </a:lnTo>
                  <a:lnTo>
                    <a:pt x="104952" y="107165"/>
                  </a:lnTo>
                  <a:lnTo>
                    <a:pt x="108068" y="112083"/>
                  </a:lnTo>
                  <a:lnTo>
                    <a:pt x="110992" y="117055"/>
                  </a:lnTo>
                  <a:lnTo>
                    <a:pt x="113788" y="122063"/>
                  </a:lnTo>
                  <a:lnTo>
                    <a:pt x="119152" y="132144"/>
                  </a:lnTo>
                  <a:lnTo>
                    <a:pt x="124359" y="142269"/>
                  </a:lnTo>
                  <a:lnTo>
                    <a:pt x="127779" y="146493"/>
                  </a:lnTo>
                  <a:lnTo>
                    <a:pt x="131753" y="150155"/>
                  </a:lnTo>
                  <a:lnTo>
                    <a:pt x="136096" y="153444"/>
                  </a:lnTo>
                  <a:lnTo>
                    <a:pt x="139837" y="157329"/>
                  </a:lnTo>
                  <a:lnTo>
                    <a:pt x="143178" y="161613"/>
                  </a:lnTo>
                  <a:lnTo>
                    <a:pt x="146252" y="166162"/>
                  </a:lnTo>
                  <a:lnTo>
                    <a:pt x="149148" y="170041"/>
                  </a:lnTo>
                  <a:lnTo>
                    <a:pt x="151926" y="173475"/>
                  </a:lnTo>
                  <a:lnTo>
                    <a:pt x="157270" y="179547"/>
                  </a:lnTo>
                  <a:lnTo>
                    <a:pt x="162467" y="185068"/>
                  </a:lnTo>
                  <a:lnTo>
                    <a:pt x="164191" y="187725"/>
                  </a:lnTo>
                  <a:lnTo>
                    <a:pt x="166107" y="192936"/>
                  </a:lnTo>
                  <a:lnTo>
                    <a:pt x="167465" y="194664"/>
                  </a:lnTo>
                  <a:lnTo>
                    <a:pt x="169216" y="195816"/>
                  </a:lnTo>
                  <a:lnTo>
                    <a:pt x="171231" y="196584"/>
                  </a:lnTo>
                  <a:lnTo>
                    <a:pt x="175727" y="199695"/>
                  </a:lnTo>
                  <a:lnTo>
                    <a:pt x="178112" y="201710"/>
                  </a:lnTo>
                  <a:lnTo>
                    <a:pt x="180548" y="203053"/>
                  </a:lnTo>
                  <a:lnTo>
                    <a:pt x="185513" y="204546"/>
                  </a:lnTo>
                  <a:lnTo>
                    <a:pt x="190500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18"/>
            <p:cNvSpPr/>
            <p:nvPr/>
          </p:nvSpPr>
          <p:spPr>
            <a:xfrm>
              <a:off x="4152910" y="5288280"/>
              <a:ext cx="106672" cy="220981"/>
            </a:xfrm>
            <a:custGeom>
              <a:avLst/>
              <a:gdLst/>
              <a:ahLst/>
              <a:cxnLst/>
              <a:rect l="0" t="0" r="0" b="0"/>
              <a:pathLst>
                <a:path w="106672" h="220981">
                  <a:moveTo>
                    <a:pt x="106671" y="0"/>
                  </a:moveTo>
                  <a:lnTo>
                    <a:pt x="100109" y="6561"/>
                  </a:lnTo>
                  <a:lnTo>
                    <a:pt x="99521" y="9407"/>
                  </a:lnTo>
                  <a:lnTo>
                    <a:pt x="99364" y="11352"/>
                  </a:lnTo>
                  <a:lnTo>
                    <a:pt x="98413" y="12648"/>
                  </a:lnTo>
                  <a:lnTo>
                    <a:pt x="96932" y="13512"/>
                  </a:lnTo>
                  <a:lnTo>
                    <a:pt x="95098" y="14088"/>
                  </a:lnTo>
                  <a:lnTo>
                    <a:pt x="93029" y="15318"/>
                  </a:lnTo>
                  <a:lnTo>
                    <a:pt x="90803" y="16986"/>
                  </a:lnTo>
                  <a:lnTo>
                    <a:pt x="88472" y="18944"/>
                  </a:lnTo>
                  <a:lnTo>
                    <a:pt x="86072" y="21096"/>
                  </a:lnTo>
                  <a:lnTo>
                    <a:pt x="81146" y="25745"/>
                  </a:lnTo>
                  <a:lnTo>
                    <a:pt x="78648" y="29016"/>
                  </a:lnTo>
                  <a:lnTo>
                    <a:pt x="76135" y="32891"/>
                  </a:lnTo>
                  <a:lnTo>
                    <a:pt x="73614" y="37167"/>
                  </a:lnTo>
                  <a:lnTo>
                    <a:pt x="71086" y="41711"/>
                  </a:lnTo>
                  <a:lnTo>
                    <a:pt x="66020" y="51277"/>
                  </a:lnTo>
                  <a:lnTo>
                    <a:pt x="43170" y="96532"/>
                  </a:lnTo>
                  <a:lnTo>
                    <a:pt x="40630" y="102455"/>
                  </a:lnTo>
                  <a:lnTo>
                    <a:pt x="38090" y="108944"/>
                  </a:lnTo>
                  <a:lnTo>
                    <a:pt x="35551" y="115809"/>
                  </a:lnTo>
                  <a:lnTo>
                    <a:pt x="33010" y="122080"/>
                  </a:lnTo>
                  <a:lnTo>
                    <a:pt x="30470" y="127953"/>
                  </a:lnTo>
                  <a:lnTo>
                    <a:pt x="27930" y="133562"/>
                  </a:lnTo>
                  <a:lnTo>
                    <a:pt x="26237" y="138995"/>
                  </a:lnTo>
                  <a:lnTo>
                    <a:pt x="25108" y="144310"/>
                  </a:lnTo>
                  <a:lnTo>
                    <a:pt x="24356" y="149547"/>
                  </a:lnTo>
                  <a:lnTo>
                    <a:pt x="22161" y="154731"/>
                  </a:lnTo>
                  <a:lnTo>
                    <a:pt x="19004" y="159881"/>
                  </a:lnTo>
                  <a:lnTo>
                    <a:pt x="15205" y="165007"/>
                  </a:lnTo>
                  <a:lnTo>
                    <a:pt x="12674" y="170118"/>
                  </a:lnTo>
                  <a:lnTo>
                    <a:pt x="10987" y="175219"/>
                  </a:lnTo>
                  <a:lnTo>
                    <a:pt x="9861" y="180313"/>
                  </a:lnTo>
                  <a:lnTo>
                    <a:pt x="8264" y="184555"/>
                  </a:lnTo>
                  <a:lnTo>
                    <a:pt x="6353" y="188230"/>
                  </a:lnTo>
                  <a:lnTo>
                    <a:pt x="4231" y="191527"/>
                  </a:lnTo>
                  <a:lnTo>
                    <a:pt x="2818" y="195418"/>
                  </a:lnTo>
                  <a:lnTo>
                    <a:pt x="1875" y="199705"/>
                  </a:lnTo>
                  <a:lnTo>
                    <a:pt x="1247" y="204257"/>
                  </a:lnTo>
                  <a:lnTo>
                    <a:pt x="828" y="208138"/>
                  </a:lnTo>
                  <a:lnTo>
                    <a:pt x="363" y="214708"/>
                  </a:lnTo>
                  <a:lnTo>
                    <a:pt x="0" y="220817"/>
                  </a:lnTo>
                  <a:lnTo>
                    <a:pt x="2252" y="220908"/>
                  </a:lnTo>
                  <a:lnTo>
                    <a:pt x="7610" y="2209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219"/>
            <p:cNvSpPr/>
            <p:nvPr/>
          </p:nvSpPr>
          <p:spPr>
            <a:xfrm>
              <a:off x="4404402" y="5143958"/>
              <a:ext cx="167563" cy="348422"/>
            </a:xfrm>
            <a:custGeom>
              <a:avLst/>
              <a:gdLst/>
              <a:ahLst/>
              <a:cxnLst/>
              <a:rect l="0" t="0" r="0" b="0"/>
              <a:pathLst>
                <a:path w="167563" h="348422">
                  <a:moveTo>
                    <a:pt x="114258" y="159562"/>
                  </a:moveTo>
                  <a:lnTo>
                    <a:pt x="131425" y="159562"/>
                  </a:lnTo>
                  <a:lnTo>
                    <a:pt x="134169" y="158716"/>
                  </a:lnTo>
                  <a:lnTo>
                    <a:pt x="136846" y="157304"/>
                  </a:lnTo>
                  <a:lnTo>
                    <a:pt x="139476" y="155517"/>
                  </a:lnTo>
                  <a:lnTo>
                    <a:pt x="144657" y="153531"/>
                  </a:lnTo>
                  <a:lnTo>
                    <a:pt x="147224" y="153001"/>
                  </a:lnTo>
                  <a:lnTo>
                    <a:pt x="148935" y="151802"/>
                  </a:lnTo>
                  <a:lnTo>
                    <a:pt x="150076" y="150155"/>
                  </a:lnTo>
                  <a:lnTo>
                    <a:pt x="151344" y="146068"/>
                  </a:lnTo>
                  <a:lnTo>
                    <a:pt x="151907" y="141429"/>
                  </a:lnTo>
                  <a:lnTo>
                    <a:pt x="154415" y="134287"/>
                  </a:lnTo>
                  <a:lnTo>
                    <a:pt x="158352" y="126316"/>
                  </a:lnTo>
                  <a:lnTo>
                    <a:pt x="162924" y="119951"/>
                  </a:lnTo>
                  <a:lnTo>
                    <a:pt x="164482" y="116221"/>
                  </a:lnTo>
                  <a:lnTo>
                    <a:pt x="166214" y="107561"/>
                  </a:lnTo>
                  <a:lnTo>
                    <a:pt x="166982" y="98068"/>
                  </a:lnTo>
                  <a:lnTo>
                    <a:pt x="167324" y="88205"/>
                  </a:lnTo>
                  <a:lnTo>
                    <a:pt x="167544" y="68075"/>
                  </a:lnTo>
                  <a:lnTo>
                    <a:pt x="167562" y="63011"/>
                  </a:lnTo>
                  <a:lnTo>
                    <a:pt x="165881" y="57941"/>
                  </a:lnTo>
                  <a:lnTo>
                    <a:pt x="163066" y="52869"/>
                  </a:lnTo>
                  <a:lnTo>
                    <a:pt x="159497" y="47793"/>
                  </a:lnTo>
                  <a:lnTo>
                    <a:pt x="155531" y="37638"/>
                  </a:lnTo>
                  <a:lnTo>
                    <a:pt x="154473" y="32559"/>
                  </a:lnTo>
                  <a:lnTo>
                    <a:pt x="152075" y="28327"/>
                  </a:lnTo>
                  <a:lnTo>
                    <a:pt x="148782" y="24658"/>
                  </a:lnTo>
                  <a:lnTo>
                    <a:pt x="144894" y="21366"/>
                  </a:lnTo>
                  <a:lnTo>
                    <a:pt x="141455" y="18325"/>
                  </a:lnTo>
                  <a:lnTo>
                    <a:pt x="135377" y="12688"/>
                  </a:lnTo>
                  <a:lnTo>
                    <a:pt x="131724" y="9999"/>
                  </a:lnTo>
                  <a:lnTo>
                    <a:pt x="127595" y="7360"/>
                  </a:lnTo>
                  <a:lnTo>
                    <a:pt x="123149" y="4754"/>
                  </a:lnTo>
                  <a:lnTo>
                    <a:pt x="118493" y="3017"/>
                  </a:lnTo>
                  <a:lnTo>
                    <a:pt x="113694" y="1858"/>
                  </a:lnTo>
                  <a:lnTo>
                    <a:pt x="108802" y="1086"/>
                  </a:lnTo>
                  <a:lnTo>
                    <a:pt x="103848" y="572"/>
                  </a:lnTo>
                  <a:lnTo>
                    <a:pt x="98851" y="228"/>
                  </a:lnTo>
                  <a:lnTo>
                    <a:pt x="93827" y="0"/>
                  </a:lnTo>
                  <a:lnTo>
                    <a:pt x="88783" y="693"/>
                  </a:lnTo>
                  <a:lnTo>
                    <a:pt x="83728" y="2003"/>
                  </a:lnTo>
                  <a:lnTo>
                    <a:pt x="78665" y="3722"/>
                  </a:lnTo>
                  <a:lnTo>
                    <a:pt x="73596" y="5716"/>
                  </a:lnTo>
                  <a:lnTo>
                    <a:pt x="68523" y="7891"/>
                  </a:lnTo>
                  <a:lnTo>
                    <a:pt x="58371" y="12566"/>
                  </a:lnTo>
                  <a:lnTo>
                    <a:pt x="48215" y="17466"/>
                  </a:lnTo>
                  <a:lnTo>
                    <a:pt x="43982" y="20805"/>
                  </a:lnTo>
                  <a:lnTo>
                    <a:pt x="40314" y="24724"/>
                  </a:lnTo>
                  <a:lnTo>
                    <a:pt x="37022" y="29030"/>
                  </a:lnTo>
                  <a:lnTo>
                    <a:pt x="33133" y="33594"/>
                  </a:lnTo>
                  <a:lnTo>
                    <a:pt x="28848" y="38330"/>
                  </a:lnTo>
                  <a:lnTo>
                    <a:pt x="24298" y="43181"/>
                  </a:lnTo>
                  <a:lnTo>
                    <a:pt x="20418" y="48108"/>
                  </a:lnTo>
                  <a:lnTo>
                    <a:pt x="16985" y="53086"/>
                  </a:lnTo>
                  <a:lnTo>
                    <a:pt x="13848" y="58098"/>
                  </a:lnTo>
                  <a:lnTo>
                    <a:pt x="10912" y="62286"/>
                  </a:lnTo>
                  <a:lnTo>
                    <a:pt x="8108" y="65925"/>
                  </a:lnTo>
                  <a:lnTo>
                    <a:pt x="5391" y="69197"/>
                  </a:lnTo>
                  <a:lnTo>
                    <a:pt x="3579" y="73072"/>
                  </a:lnTo>
                  <a:lnTo>
                    <a:pt x="1567" y="81893"/>
                  </a:lnTo>
                  <a:lnTo>
                    <a:pt x="435" y="92334"/>
                  </a:lnTo>
                  <a:lnTo>
                    <a:pt x="99" y="100790"/>
                  </a:lnTo>
                  <a:lnTo>
                    <a:pt x="0" y="108658"/>
                  </a:lnTo>
                  <a:lnTo>
                    <a:pt x="832" y="111232"/>
                  </a:lnTo>
                  <a:lnTo>
                    <a:pt x="4015" y="116351"/>
                  </a:lnTo>
                  <a:lnTo>
                    <a:pt x="6049" y="118055"/>
                  </a:lnTo>
                  <a:lnTo>
                    <a:pt x="8252" y="119191"/>
                  </a:lnTo>
                  <a:lnTo>
                    <a:pt x="12958" y="120452"/>
                  </a:lnTo>
                  <a:lnTo>
                    <a:pt x="17871" y="121013"/>
                  </a:lnTo>
                  <a:lnTo>
                    <a:pt x="20366" y="120316"/>
                  </a:lnTo>
                  <a:lnTo>
                    <a:pt x="25397" y="117284"/>
                  </a:lnTo>
                  <a:lnTo>
                    <a:pt x="30454" y="115372"/>
                  </a:lnTo>
                  <a:lnTo>
                    <a:pt x="32989" y="114862"/>
                  </a:lnTo>
                  <a:lnTo>
                    <a:pt x="36373" y="113675"/>
                  </a:lnTo>
                  <a:lnTo>
                    <a:pt x="40321" y="112037"/>
                  </a:lnTo>
                  <a:lnTo>
                    <a:pt x="44647" y="110099"/>
                  </a:lnTo>
                  <a:lnTo>
                    <a:pt x="48377" y="107960"/>
                  </a:lnTo>
                  <a:lnTo>
                    <a:pt x="51711" y="105688"/>
                  </a:lnTo>
                  <a:lnTo>
                    <a:pt x="54779" y="103326"/>
                  </a:lnTo>
                  <a:lnTo>
                    <a:pt x="57673" y="100905"/>
                  </a:lnTo>
                  <a:lnTo>
                    <a:pt x="60448" y="98444"/>
                  </a:lnTo>
                  <a:lnTo>
                    <a:pt x="63145" y="95957"/>
                  </a:lnTo>
                  <a:lnTo>
                    <a:pt x="66635" y="93452"/>
                  </a:lnTo>
                  <a:lnTo>
                    <a:pt x="70656" y="90935"/>
                  </a:lnTo>
                  <a:lnTo>
                    <a:pt x="75030" y="88411"/>
                  </a:lnTo>
                  <a:lnTo>
                    <a:pt x="78793" y="85882"/>
                  </a:lnTo>
                  <a:lnTo>
                    <a:pt x="82148" y="83349"/>
                  </a:lnTo>
                  <a:lnTo>
                    <a:pt x="85231" y="80813"/>
                  </a:lnTo>
                  <a:lnTo>
                    <a:pt x="88133" y="79123"/>
                  </a:lnTo>
                  <a:lnTo>
                    <a:pt x="90915" y="77996"/>
                  </a:lnTo>
                  <a:lnTo>
                    <a:pt x="93616" y="77245"/>
                  </a:lnTo>
                  <a:lnTo>
                    <a:pt x="96263" y="76744"/>
                  </a:lnTo>
                  <a:lnTo>
                    <a:pt x="101463" y="76187"/>
                  </a:lnTo>
                  <a:lnTo>
                    <a:pt x="105104" y="75874"/>
                  </a:lnTo>
                  <a:lnTo>
                    <a:pt x="105615" y="76677"/>
                  </a:lnTo>
                  <a:lnTo>
                    <a:pt x="106184" y="79826"/>
                  </a:lnTo>
                  <a:lnTo>
                    <a:pt x="108693" y="84048"/>
                  </a:lnTo>
                  <a:lnTo>
                    <a:pt x="110548" y="86360"/>
                  </a:lnTo>
                  <a:lnTo>
                    <a:pt x="111785" y="89594"/>
                  </a:lnTo>
                  <a:lnTo>
                    <a:pt x="113159" y="97703"/>
                  </a:lnTo>
                  <a:lnTo>
                    <a:pt x="113525" y="103083"/>
                  </a:lnTo>
                  <a:lnTo>
                    <a:pt x="113769" y="109209"/>
                  </a:lnTo>
                  <a:lnTo>
                    <a:pt x="113932" y="115833"/>
                  </a:lnTo>
                  <a:lnTo>
                    <a:pt x="113194" y="121943"/>
                  </a:lnTo>
                  <a:lnTo>
                    <a:pt x="111855" y="127709"/>
                  </a:lnTo>
                  <a:lnTo>
                    <a:pt x="110117" y="133247"/>
                  </a:lnTo>
                  <a:lnTo>
                    <a:pt x="108957" y="139478"/>
                  </a:lnTo>
                  <a:lnTo>
                    <a:pt x="108184" y="146173"/>
                  </a:lnTo>
                  <a:lnTo>
                    <a:pt x="107668" y="153176"/>
                  </a:lnTo>
                  <a:lnTo>
                    <a:pt x="106478" y="160385"/>
                  </a:lnTo>
                  <a:lnTo>
                    <a:pt x="104839" y="167731"/>
                  </a:lnTo>
                  <a:lnTo>
                    <a:pt x="102898" y="175168"/>
                  </a:lnTo>
                  <a:lnTo>
                    <a:pt x="101604" y="183513"/>
                  </a:lnTo>
                  <a:lnTo>
                    <a:pt x="100742" y="192462"/>
                  </a:lnTo>
                  <a:lnTo>
                    <a:pt x="100167" y="201816"/>
                  </a:lnTo>
                  <a:lnTo>
                    <a:pt x="98937" y="210591"/>
                  </a:lnTo>
                  <a:lnTo>
                    <a:pt x="97271" y="218981"/>
                  </a:lnTo>
                  <a:lnTo>
                    <a:pt x="95313" y="227115"/>
                  </a:lnTo>
                  <a:lnTo>
                    <a:pt x="93161" y="235078"/>
                  </a:lnTo>
                  <a:lnTo>
                    <a:pt x="88513" y="250698"/>
                  </a:lnTo>
                  <a:lnTo>
                    <a:pt x="86934" y="258420"/>
                  </a:lnTo>
                  <a:lnTo>
                    <a:pt x="85882" y="266107"/>
                  </a:lnTo>
                  <a:lnTo>
                    <a:pt x="85181" y="273772"/>
                  </a:lnTo>
                  <a:lnTo>
                    <a:pt x="83866" y="280575"/>
                  </a:lnTo>
                  <a:lnTo>
                    <a:pt x="82143" y="286805"/>
                  </a:lnTo>
                  <a:lnTo>
                    <a:pt x="80148" y="292650"/>
                  </a:lnTo>
                  <a:lnTo>
                    <a:pt x="78818" y="298241"/>
                  </a:lnTo>
                  <a:lnTo>
                    <a:pt x="77340" y="308968"/>
                  </a:lnTo>
                  <a:lnTo>
                    <a:pt x="74426" y="319380"/>
                  </a:lnTo>
                  <a:lnTo>
                    <a:pt x="72463" y="324528"/>
                  </a:lnTo>
                  <a:lnTo>
                    <a:pt x="72001" y="328806"/>
                  </a:lnTo>
                  <a:lnTo>
                    <a:pt x="72540" y="332505"/>
                  </a:lnTo>
                  <a:lnTo>
                    <a:pt x="74550" y="338872"/>
                  </a:lnTo>
                  <a:lnTo>
                    <a:pt x="75443" y="344524"/>
                  </a:lnTo>
                  <a:lnTo>
                    <a:pt x="76528" y="346370"/>
                  </a:lnTo>
                  <a:lnTo>
                    <a:pt x="78098" y="347601"/>
                  </a:lnTo>
                  <a:lnTo>
                    <a:pt x="79991" y="348421"/>
                  </a:lnTo>
                  <a:lnTo>
                    <a:pt x="81253" y="348122"/>
                  </a:lnTo>
                  <a:lnTo>
                    <a:pt x="82095" y="347075"/>
                  </a:lnTo>
                  <a:lnTo>
                    <a:pt x="82656" y="345531"/>
                  </a:lnTo>
                  <a:lnTo>
                    <a:pt x="85537" y="341557"/>
                  </a:lnTo>
                  <a:lnTo>
                    <a:pt x="91398" y="33482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220"/>
            <p:cNvSpPr/>
            <p:nvPr/>
          </p:nvSpPr>
          <p:spPr>
            <a:xfrm>
              <a:off x="4644342" y="5174469"/>
              <a:ext cx="178956" cy="281211"/>
            </a:xfrm>
            <a:custGeom>
              <a:avLst/>
              <a:gdLst/>
              <a:ahLst/>
              <a:cxnLst/>
              <a:rect l="0" t="0" r="0" b="0"/>
              <a:pathLst>
                <a:path w="178956" h="281211">
                  <a:moveTo>
                    <a:pt x="125778" y="14751"/>
                  </a:moveTo>
                  <a:lnTo>
                    <a:pt x="136384" y="14751"/>
                  </a:lnTo>
                  <a:lnTo>
                    <a:pt x="137928" y="13905"/>
                  </a:lnTo>
                  <a:lnTo>
                    <a:pt x="138959" y="12494"/>
                  </a:lnTo>
                  <a:lnTo>
                    <a:pt x="139645" y="10706"/>
                  </a:lnTo>
                  <a:lnTo>
                    <a:pt x="140949" y="9514"/>
                  </a:lnTo>
                  <a:lnTo>
                    <a:pt x="142665" y="8720"/>
                  </a:lnTo>
                  <a:lnTo>
                    <a:pt x="147458" y="7445"/>
                  </a:lnTo>
                  <a:lnTo>
                    <a:pt x="147004" y="7340"/>
                  </a:lnTo>
                  <a:lnTo>
                    <a:pt x="141974" y="7159"/>
                  </a:lnTo>
                  <a:lnTo>
                    <a:pt x="137255" y="7140"/>
                  </a:lnTo>
                  <a:lnTo>
                    <a:pt x="135123" y="8831"/>
                  </a:lnTo>
                  <a:lnTo>
                    <a:pt x="130496" y="15224"/>
                  </a:lnTo>
                  <a:lnTo>
                    <a:pt x="125616" y="21453"/>
                  </a:lnTo>
                  <a:lnTo>
                    <a:pt x="120626" y="27889"/>
                  </a:lnTo>
                  <a:lnTo>
                    <a:pt x="112210" y="41880"/>
                  </a:lnTo>
                  <a:lnTo>
                    <a:pt x="103943" y="54748"/>
                  </a:lnTo>
                  <a:lnTo>
                    <a:pt x="98521" y="61736"/>
                  </a:lnTo>
                  <a:lnTo>
                    <a:pt x="92367" y="68935"/>
                  </a:lnTo>
                  <a:lnTo>
                    <a:pt x="85724" y="76273"/>
                  </a:lnTo>
                  <a:lnTo>
                    <a:pt x="79602" y="84553"/>
                  </a:lnTo>
                  <a:lnTo>
                    <a:pt x="73827" y="93459"/>
                  </a:lnTo>
                  <a:lnTo>
                    <a:pt x="68284" y="102783"/>
                  </a:lnTo>
                  <a:lnTo>
                    <a:pt x="57609" y="119916"/>
                  </a:lnTo>
                  <a:lnTo>
                    <a:pt x="52393" y="128041"/>
                  </a:lnTo>
                  <a:lnTo>
                    <a:pt x="47220" y="136845"/>
                  </a:lnTo>
                  <a:lnTo>
                    <a:pt x="42080" y="146100"/>
                  </a:lnTo>
                  <a:lnTo>
                    <a:pt x="36959" y="155657"/>
                  </a:lnTo>
                  <a:lnTo>
                    <a:pt x="32699" y="164568"/>
                  </a:lnTo>
                  <a:lnTo>
                    <a:pt x="29011" y="173050"/>
                  </a:lnTo>
                  <a:lnTo>
                    <a:pt x="25707" y="181243"/>
                  </a:lnTo>
                  <a:lnTo>
                    <a:pt x="21810" y="189246"/>
                  </a:lnTo>
                  <a:lnTo>
                    <a:pt x="17520" y="197121"/>
                  </a:lnTo>
                  <a:lnTo>
                    <a:pt x="12965" y="204911"/>
                  </a:lnTo>
                  <a:lnTo>
                    <a:pt x="9929" y="212644"/>
                  </a:lnTo>
                  <a:lnTo>
                    <a:pt x="7905" y="220340"/>
                  </a:lnTo>
                  <a:lnTo>
                    <a:pt x="6557" y="228010"/>
                  </a:lnTo>
                  <a:lnTo>
                    <a:pt x="4810" y="234817"/>
                  </a:lnTo>
                  <a:lnTo>
                    <a:pt x="2799" y="241049"/>
                  </a:lnTo>
                  <a:lnTo>
                    <a:pt x="612" y="246896"/>
                  </a:lnTo>
                  <a:lnTo>
                    <a:pt x="0" y="251640"/>
                  </a:lnTo>
                  <a:lnTo>
                    <a:pt x="440" y="255651"/>
                  </a:lnTo>
                  <a:lnTo>
                    <a:pt x="2338" y="263211"/>
                  </a:lnTo>
                  <a:lnTo>
                    <a:pt x="2845" y="267597"/>
                  </a:lnTo>
                  <a:lnTo>
                    <a:pt x="3182" y="272215"/>
                  </a:lnTo>
                  <a:lnTo>
                    <a:pt x="5101" y="275294"/>
                  </a:lnTo>
                  <a:lnTo>
                    <a:pt x="8073" y="277346"/>
                  </a:lnTo>
                  <a:lnTo>
                    <a:pt x="11747" y="278714"/>
                  </a:lnTo>
                  <a:lnTo>
                    <a:pt x="15045" y="279626"/>
                  </a:lnTo>
                  <a:lnTo>
                    <a:pt x="18089" y="280234"/>
                  </a:lnTo>
                  <a:lnTo>
                    <a:pt x="20965" y="280640"/>
                  </a:lnTo>
                  <a:lnTo>
                    <a:pt x="24576" y="280910"/>
                  </a:lnTo>
                  <a:lnTo>
                    <a:pt x="28676" y="281091"/>
                  </a:lnTo>
                  <a:lnTo>
                    <a:pt x="33103" y="281210"/>
                  </a:lnTo>
                  <a:lnTo>
                    <a:pt x="37748" y="280444"/>
                  </a:lnTo>
                  <a:lnTo>
                    <a:pt x="42538" y="279086"/>
                  </a:lnTo>
                  <a:lnTo>
                    <a:pt x="47425" y="277334"/>
                  </a:lnTo>
                  <a:lnTo>
                    <a:pt x="52376" y="275320"/>
                  </a:lnTo>
                  <a:lnTo>
                    <a:pt x="57370" y="273130"/>
                  </a:lnTo>
                  <a:lnTo>
                    <a:pt x="62392" y="270823"/>
                  </a:lnTo>
                  <a:lnTo>
                    <a:pt x="67434" y="267593"/>
                  </a:lnTo>
                  <a:lnTo>
                    <a:pt x="72488" y="263745"/>
                  </a:lnTo>
                  <a:lnTo>
                    <a:pt x="77552" y="259487"/>
                  </a:lnTo>
                  <a:lnTo>
                    <a:pt x="82620" y="254955"/>
                  </a:lnTo>
                  <a:lnTo>
                    <a:pt x="92768" y="245404"/>
                  </a:lnTo>
                  <a:lnTo>
                    <a:pt x="97845" y="239639"/>
                  </a:lnTo>
                  <a:lnTo>
                    <a:pt x="102922" y="233257"/>
                  </a:lnTo>
                  <a:lnTo>
                    <a:pt x="108000" y="226461"/>
                  </a:lnTo>
                  <a:lnTo>
                    <a:pt x="113080" y="218544"/>
                  </a:lnTo>
                  <a:lnTo>
                    <a:pt x="118159" y="209880"/>
                  </a:lnTo>
                  <a:lnTo>
                    <a:pt x="123238" y="200717"/>
                  </a:lnTo>
                  <a:lnTo>
                    <a:pt x="128318" y="192069"/>
                  </a:lnTo>
                  <a:lnTo>
                    <a:pt x="138478" y="175685"/>
                  </a:lnTo>
                  <a:lnTo>
                    <a:pt x="142712" y="166914"/>
                  </a:lnTo>
                  <a:lnTo>
                    <a:pt x="146380" y="157680"/>
                  </a:lnTo>
                  <a:lnTo>
                    <a:pt x="149673" y="148137"/>
                  </a:lnTo>
                  <a:lnTo>
                    <a:pt x="153562" y="138388"/>
                  </a:lnTo>
                  <a:lnTo>
                    <a:pt x="157847" y="128502"/>
                  </a:lnTo>
                  <a:lnTo>
                    <a:pt x="162397" y="118525"/>
                  </a:lnTo>
                  <a:lnTo>
                    <a:pt x="166277" y="108487"/>
                  </a:lnTo>
                  <a:lnTo>
                    <a:pt x="169710" y="98409"/>
                  </a:lnTo>
                  <a:lnTo>
                    <a:pt x="172847" y="88303"/>
                  </a:lnTo>
                  <a:lnTo>
                    <a:pt x="174937" y="79026"/>
                  </a:lnTo>
                  <a:lnTo>
                    <a:pt x="176331" y="70301"/>
                  </a:lnTo>
                  <a:lnTo>
                    <a:pt x="177260" y="61944"/>
                  </a:lnTo>
                  <a:lnTo>
                    <a:pt x="177879" y="54680"/>
                  </a:lnTo>
                  <a:lnTo>
                    <a:pt x="178292" y="48144"/>
                  </a:lnTo>
                  <a:lnTo>
                    <a:pt x="178751" y="36366"/>
                  </a:lnTo>
                  <a:lnTo>
                    <a:pt x="178955" y="25486"/>
                  </a:lnTo>
                  <a:lnTo>
                    <a:pt x="178162" y="21062"/>
                  </a:lnTo>
                  <a:lnTo>
                    <a:pt x="175024" y="13887"/>
                  </a:lnTo>
                  <a:lnTo>
                    <a:pt x="173065" y="7876"/>
                  </a:lnTo>
                  <a:lnTo>
                    <a:pt x="172543" y="5088"/>
                  </a:lnTo>
                  <a:lnTo>
                    <a:pt x="170501" y="3229"/>
                  </a:lnTo>
                  <a:lnTo>
                    <a:pt x="167447" y="1989"/>
                  </a:lnTo>
                  <a:lnTo>
                    <a:pt x="163718" y="1164"/>
                  </a:lnTo>
                  <a:lnTo>
                    <a:pt x="160384" y="613"/>
                  </a:lnTo>
                  <a:lnTo>
                    <a:pt x="157316" y="246"/>
                  </a:lnTo>
                  <a:lnTo>
                    <a:pt x="154423" y="0"/>
                  </a:lnTo>
                  <a:lnTo>
                    <a:pt x="150801" y="684"/>
                  </a:lnTo>
                  <a:lnTo>
                    <a:pt x="146693" y="1987"/>
                  </a:lnTo>
                  <a:lnTo>
                    <a:pt x="142262" y="3702"/>
                  </a:lnTo>
                  <a:lnTo>
                    <a:pt x="138460" y="5691"/>
                  </a:lnTo>
                  <a:lnTo>
                    <a:pt x="135079" y="7865"/>
                  </a:lnTo>
                  <a:lnTo>
                    <a:pt x="131979" y="10160"/>
                  </a:lnTo>
                  <a:lnTo>
                    <a:pt x="129065" y="13384"/>
                  </a:lnTo>
                  <a:lnTo>
                    <a:pt x="123570" y="21481"/>
                  </a:lnTo>
                  <a:lnTo>
                    <a:pt x="120919" y="26012"/>
                  </a:lnTo>
                  <a:lnTo>
                    <a:pt x="118305" y="30725"/>
                  </a:lnTo>
                  <a:lnTo>
                    <a:pt x="113143" y="40477"/>
                  </a:lnTo>
                  <a:lnTo>
                    <a:pt x="102918" y="6047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221"/>
            <p:cNvSpPr/>
            <p:nvPr/>
          </p:nvSpPr>
          <p:spPr>
            <a:xfrm>
              <a:off x="4892040" y="5320268"/>
              <a:ext cx="510541" cy="131011"/>
            </a:xfrm>
            <a:custGeom>
              <a:avLst/>
              <a:gdLst/>
              <a:ahLst/>
              <a:cxnLst/>
              <a:rect l="0" t="0" r="0" b="0"/>
              <a:pathLst>
                <a:path w="510541" h="131011">
                  <a:moveTo>
                    <a:pt x="0" y="112792"/>
                  </a:moveTo>
                  <a:lnTo>
                    <a:pt x="17167" y="129959"/>
                  </a:lnTo>
                  <a:lnTo>
                    <a:pt x="19911" y="131010"/>
                  </a:lnTo>
                  <a:lnTo>
                    <a:pt x="22587" y="130864"/>
                  </a:lnTo>
                  <a:lnTo>
                    <a:pt x="28921" y="128592"/>
                  </a:lnTo>
                  <a:lnTo>
                    <a:pt x="32044" y="126023"/>
                  </a:lnTo>
                  <a:lnTo>
                    <a:pt x="36255" y="122059"/>
                  </a:lnTo>
                  <a:lnTo>
                    <a:pt x="40948" y="117475"/>
                  </a:lnTo>
                  <a:lnTo>
                    <a:pt x="44233" y="115067"/>
                  </a:lnTo>
                  <a:lnTo>
                    <a:pt x="48115" y="112615"/>
                  </a:lnTo>
                  <a:lnTo>
                    <a:pt x="52397" y="110134"/>
                  </a:lnTo>
                  <a:lnTo>
                    <a:pt x="56098" y="106787"/>
                  </a:lnTo>
                  <a:lnTo>
                    <a:pt x="59412" y="102862"/>
                  </a:lnTo>
                  <a:lnTo>
                    <a:pt x="62468" y="98552"/>
                  </a:lnTo>
                  <a:lnTo>
                    <a:pt x="65352" y="93985"/>
                  </a:lnTo>
                  <a:lnTo>
                    <a:pt x="68121" y="89248"/>
                  </a:lnTo>
                  <a:lnTo>
                    <a:pt x="70814" y="84396"/>
                  </a:lnTo>
                  <a:lnTo>
                    <a:pt x="74303" y="80314"/>
                  </a:lnTo>
                  <a:lnTo>
                    <a:pt x="78321" y="76747"/>
                  </a:lnTo>
                  <a:lnTo>
                    <a:pt x="82694" y="73522"/>
                  </a:lnTo>
                  <a:lnTo>
                    <a:pt x="86456" y="69679"/>
                  </a:lnTo>
                  <a:lnTo>
                    <a:pt x="89811" y="65423"/>
                  </a:lnTo>
                  <a:lnTo>
                    <a:pt x="92893" y="60893"/>
                  </a:lnTo>
                  <a:lnTo>
                    <a:pt x="96642" y="57026"/>
                  </a:lnTo>
                  <a:lnTo>
                    <a:pt x="100835" y="53601"/>
                  </a:lnTo>
                  <a:lnTo>
                    <a:pt x="105323" y="50472"/>
                  </a:lnTo>
                  <a:lnTo>
                    <a:pt x="109162" y="47538"/>
                  </a:lnTo>
                  <a:lnTo>
                    <a:pt x="112568" y="44736"/>
                  </a:lnTo>
                  <a:lnTo>
                    <a:pt x="115686" y="42022"/>
                  </a:lnTo>
                  <a:lnTo>
                    <a:pt x="118610" y="39365"/>
                  </a:lnTo>
                  <a:lnTo>
                    <a:pt x="129399" y="29107"/>
                  </a:lnTo>
                  <a:lnTo>
                    <a:pt x="129498" y="33057"/>
                  </a:lnTo>
                  <a:lnTo>
                    <a:pt x="128665" y="35082"/>
                  </a:lnTo>
                  <a:lnTo>
                    <a:pt x="127264" y="37279"/>
                  </a:lnTo>
                  <a:lnTo>
                    <a:pt x="125482" y="39590"/>
                  </a:lnTo>
                  <a:lnTo>
                    <a:pt x="124295" y="41977"/>
                  </a:lnTo>
                  <a:lnTo>
                    <a:pt x="123503" y="44415"/>
                  </a:lnTo>
                  <a:lnTo>
                    <a:pt x="122975" y="46888"/>
                  </a:lnTo>
                  <a:lnTo>
                    <a:pt x="122624" y="50229"/>
                  </a:lnTo>
                  <a:lnTo>
                    <a:pt x="122389" y="54150"/>
                  </a:lnTo>
                  <a:lnTo>
                    <a:pt x="122233" y="58458"/>
                  </a:lnTo>
                  <a:lnTo>
                    <a:pt x="121282" y="62176"/>
                  </a:lnTo>
                  <a:lnTo>
                    <a:pt x="119801" y="65501"/>
                  </a:lnTo>
                  <a:lnTo>
                    <a:pt x="117968" y="68564"/>
                  </a:lnTo>
                  <a:lnTo>
                    <a:pt x="116745" y="71454"/>
                  </a:lnTo>
                  <a:lnTo>
                    <a:pt x="115930" y="74227"/>
                  </a:lnTo>
                  <a:lnTo>
                    <a:pt x="115387" y="76922"/>
                  </a:lnTo>
                  <a:lnTo>
                    <a:pt x="115025" y="80412"/>
                  </a:lnTo>
                  <a:lnTo>
                    <a:pt x="114783" y="84432"/>
                  </a:lnTo>
                  <a:lnTo>
                    <a:pt x="114395" y="94960"/>
                  </a:lnTo>
                  <a:lnTo>
                    <a:pt x="114328" y="100830"/>
                  </a:lnTo>
                  <a:lnTo>
                    <a:pt x="114308" y="107931"/>
                  </a:lnTo>
                  <a:lnTo>
                    <a:pt x="115152" y="109551"/>
                  </a:lnTo>
                  <a:lnTo>
                    <a:pt x="116562" y="110632"/>
                  </a:lnTo>
                  <a:lnTo>
                    <a:pt x="120861" y="112366"/>
                  </a:lnTo>
                  <a:lnTo>
                    <a:pt x="123708" y="110345"/>
                  </a:lnTo>
                  <a:lnTo>
                    <a:pt x="125651" y="108621"/>
                  </a:lnTo>
                  <a:lnTo>
                    <a:pt x="127795" y="107471"/>
                  </a:lnTo>
                  <a:lnTo>
                    <a:pt x="134855" y="105006"/>
                  </a:lnTo>
                  <a:lnTo>
                    <a:pt x="139804" y="101430"/>
                  </a:lnTo>
                  <a:lnTo>
                    <a:pt x="142310" y="98444"/>
                  </a:lnTo>
                  <a:lnTo>
                    <a:pt x="144826" y="94760"/>
                  </a:lnTo>
                  <a:lnTo>
                    <a:pt x="147351" y="90611"/>
                  </a:lnTo>
                  <a:lnTo>
                    <a:pt x="150727" y="86998"/>
                  </a:lnTo>
                  <a:lnTo>
                    <a:pt x="154671" y="83743"/>
                  </a:lnTo>
                  <a:lnTo>
                    <a:pt x="158995" y="80726"/>
                  </a:lnTo>
                  <a:lnTo>
                    <a:pt x="162723" y="77021"/>
                  </a:lnTo>
                  <a:lnTo>
                    <a:pt x="166055" y="72858"/>
                  </a:lnTo>
                  <a:lnTo>
                    <a:pt x="169123" y="68390"/>
                  </a:lnTo>
                  <a:lnTo>
                    <a:pt x="172015" y="64564"/>
                  </a:lnTo>
                  <a:lnTo>
                    <a:pt x="174790" y="61166"/>
                  </a:lnTo>
                  <a:lnTo>
                    <a:pt x="177487" y="58055"/>
                  </a:lnTo>
                  <a:lnTo>
                    <a:pt x="180131" y="54287"/>
                  </a:lnTo>
                  <a:lnTo>
                    <a:pt x="182740" y="50082"/>
                  </a:lnTo>
                  <a:lnTo>
                    <a:pt x="185327" y="45585"/>
                  </a:lnTo>
                  <a:lnTo>
                    <a:pt x="187898" y="41741"/>
                  </a:lnTo>
                  <a:lnTo>
                    <a:pt x="190458" y="38332"/>
                  </a:lnTo>
                  <a:lnTo>
                    <a:pt x="193012" y="35212"/>
                  </a:lnTo>
                  <a:lnTo>
                    <a:pt x="195561" y="32285"/>
                  </a:lnTo>
                  <a:lnTo>
                    <a:pt x="198107" y="29487"/>
                  </a:lnTo>
                  <a:lnTo>
                    <a:pt x="203195" y="24121"/>
                  </a:lnTo>
                  <a:lnTo>
                    <a:pt x="208277" y="18914"/>
                  </a:lnTo>
                  <a:lnTo>
                    <a:pt x="210818" y="17187"/>
                  </a:lnTo>
                  <a:lnTo>
                    <a:pt x="219474" y="14187"/>
                  </a:lnTo>
                  <a:lnTo>
                    <a:pt x="219976" y="14882"/>
                  </a:lnTo>
                  <a:lnTo>
                    <a:pt x="220534" y="17912"/>
                  </a:lnTo>
                  <a:lnTo>
                    <a:pt x="219836" y="19906"/>
                  </a:lnTo>
                  <a:lnTo>
                    <a:pt x="218524" y="22081"/>
                  </a:lnTo>
                  <a:lnTo>
                    <a:pt x="216802" y="24378"/>
                  </a:lnTo>
                  <a:lnTo>
                    <a:pt x="215655" y="26756"/>
                  </a:lnTo>
                  <a:lnTo>
                    <a:pt x="214890" y="29188"/>
                  </a:lnTo>
                  <a:lnTo>
                    <a:pt x="214380" y="31656"/>
                  </a:lnTo>
                  <a:lnTo>
                    <a:pt x="214040" y="34148"/>
                  </a:lnTo>
                  <a:lnTo>
                    <a:pt x="213813" y="36656"/>
                  </a:lnTo>
                  <a:lnTo>
                    <a:pt x="213662" y="39175"/>
                  </a:lnTo>
                  <a:lnTo>
                    <a:pt x="213494" y="44231"/>
                  </a:lnTo>
                  <a:lnTo>
                    <a:pt x="213386" y="54376"/>
                  </a:lnTo>
                  <a:lnTo>
                    <a:pt x="214224" y="56914"/>
                  </a:lnTo>
                  <a:lnTo>
                    <a:pt x="215630" y="59454"/>
                  </a:lnTo>
                  <a:lnTo>
                    <a:pt x="219923" y="65567"/>
                  </a:lnTo>
                  <a:lnTo>
                    <a:pt x="220510" y="68661"/>
                  </a:lnTo>
                  <a:lnTo>
                    <a:pt x="220667" y="70672"/>
                  </a:lnTo>
                  <a:lnTo>
                    <a:pt x="222465" y="72012"/>
                  </a:lnTo>
                  <a:lnTo>
                    <a:pt x="234074" y="74339"/>
                  </a:lnTo>
                  <a:lnTo>
                    <a:pt x="247116" y="74622"/>
                  </a:lnTo>
                  <a:lnTo>
                    <a:pt x="253198" y="74661"/>
                  </a:lnTo>
                  <a:lnTo>
                    <a:pt x="256005" y="73824"/>
                  </a:lnTo>
                  <a:lnTo>
                    <a:pt x="261383" y="70637"/>
                  </a:lnTo>
                  <a:lnTo>
                    <a:pt x="264001" y="68602"/>
                  </a:lnTo>
                  <a:lnTo>
                    <a:pt x="266594" y="66399"/>
                  </a:lnTo>
                  <a:lnTo>
                    <a:pt x="269169" y="64083"/>
                  </a:lnTo>
                  <a:lnTo>
                    <a:pt x="272579" y="61693"/>
                  </a:lnTo>
                  <a:lnTo>
                    <a:pt x="276546" y="59253"/>
                  </a:lnTo>
                  <a:lnTo>
                    <a:pt x="280884" y="56779"/>
                  </a:lnTo>
                  <a:lnTo>
                    <a:pt x="284623" y="54284"/>
                  </a:lnTo>
                  <a:lnTo>
                    <a:pt x="287962" y="51773"/>
                  </a:lnTo>
                  <a:lnTo>
                    <a:pt x="291034" y="49253"/>
                  </a:lnTo>
                  <a:lnTo>
                    <a:pt x="293930" y="46726"/>
                  </a:lnTo>
                  <a:lnTo>
                    <a:pt x="296706" y="44195"/>
                  </a:lnTo>
                  <a:lnTo>
                    <a:pt x="302049" y="39125"/>
                  </a:lnTo>
                  <a:lnTo>
                    <a:pt x="307246" y="34049"/>
                  </a:lnTo>
                  <a:lnTo>
                    <a:pt x="308971" y="31510"/>
                  </a:lnTo>
                  <a:lnTo>
                    <a:pt x="310120" y="28971"/>
                  </a:lnTo>
                  <a:lnTo>
                    <a:pt x="310887" y="26431"/>
                  </a:lnTo>
                  <a:lnTo>
                    <a:pt x="311398" y="23891"/>
                  </a:lnTo>
                  <a:lnTo>
                    <a:pt x="311739" y="21352"/>
                  </a:lnTo>
                  <a:lnTo>
                    <a:pt x="311965" y="18812"/>
                  </a:lnTo>
                  <a:lnTo>
                    <a:pt x="312964" y="17119"/>
                  </a:lnTo>
                  <a:lnTo>
                    <a:pt x="314476" y="15990"/>
                  </a:lnTo>
                  <a:lnTo>
                    <a:pt x="319714" y="13864"/>
                  </a:lnTo>
                  <a:lnTo>
                    <a:pt x="319943" y="17817"/>
                  </a:lnTo>
                  <a:lnTo>
                    <a:pt x="320011" y="24350"/>
                  </a:lnTo>
                  <a:lnTo>
                    <a:pt x="320867" y="26737"/>
                  </a:lnTo>
                  <a:lnTo>
                    <a:pt x="322286" y="29175"/>
                  </a:lnTo>
                  <a:lnTo>
                    <a:pt x="324077" y="31648"/>
                  </a:lnTo>
                  <a:lnTo>
                    <a:pt x="325271" y="34142"/>
                  </a:lnTo>
                  <a:lnTo>
                    <a:pt x="326067" y="36653"/>
                  </a:lnTo>
                  <a:lnTo>
                    <a:pt x="326598" y="39173"/>
                  </a:lnTo>
                  <a:lnTo>
                    <a:pt x="326952" y="41699"/>
                  </a:lnTo>
                  <a:lnTo>
                    <a:pt x="327188" y="44230"/>
                  </a:lnTo>
                  <a:lnTo>
                    <a:pt x="327345" y="46764"/>
                  </a:lnTo>
                  <a:lnTo>
                    <a:pt x="328297" y="50146"/>
                  </a:lnTo>
                  <a:lnTo>
                    <a:pt x="329778" y="54095"/>
                  </a:lnTo>
                  <a:lnTo>
                    <a:pt x="331612" y="58421"/>
                  </a:lnTo>
                  <a:lnTo>
                    <a:pt x="332834" y="62151"/>
                  </a:lnTo>
                  <a:lnTo>
                    <a:pt x="333650" y="65485"/>
                  </a:lnTo>
                  <a:lnTo>
                    <a:pt x="334193" y="68554"/>
                  </a:lnTo>
                  <a:lnTo>
                    <a:pt x="335403" y="71447"/>
                  </a:lnTo>
                  <a:lnTo>
                    <a:pt x="337054" y="74222"/>
                  </a:lnTo>
                  <a:lnTo>
                    <a:pt x="339003" y="76919"/>
                  </a:lnTo>
                  <a:lnTo>
                    <a:pt x="341149" y="79563"/>
                  </a:lnTo>
                  <a:lnTo>
                    <a:pt x="343426" y="82173"/>
                  </a:lnTo>
                  <a:lnTo>
                    <a:pt x="345791" y="84759"/>
                  </a:lnTo>
                  <a:lnTo>
                    <a:pt x="348213" y="86483"/>
                  </a:lnTo>
                  <a:lnTo>
                    <a:pt x="353164" y="88400"/>
                  </a:lnTo>
                  <a:lnTo>
                    <a:pt x="354822" y="89757"/>
                  </a:lnTo>
                  <a:lnTo>
                    <a:pt x="355928" y="91509"/>
                  </a:lnTo>
                  <a:lnTo>
                    <a:pt x="356666" y="93523"/>
                  </a:lnTo>
                  <a:lnTo>
                    <a:pt x="358850" y="94866"/>
                  </a:lnTo>
                  <a:lnTo>
                    <a:pt x="371132" y="97199"/>
                  </a:lnTo>
                  <a:lnTo>
                    <a:pt x="372727" y="96470"/>
                  </a:lnTo>
                  <a:lnTo>
                    <a:pt x="376759" y="93402"/>
                  </a:lnTo>
                  <a:lnTo>
                    <a:pt x="379866" y="91399"/>
                  </a:lnTo>
                  <a:lnTo>
                    <a:pt x="383631" y="89216"/>
                  </a:lnTo>
                  <a:lnTo>
                    <a:pt x="387834" y="86915"/>
                  </a:lnTo>
                  <a:lnTo>
                    <a:pt x="391482" y="84534"/>
                  </a:lnTo>
                  <a:lnTo>
                    <a:pt x="394761" y="82100"/>
                  </a:lnTo>
                  <a:lnTo>
                    <a:pt x="397794" y="79631"/>
                  </a:lnTo>
                  <a:lnTo>
                    <a:pt x="400663" y="77138"/>
                  </a:lnTo>
                  <a:lnTo>
                    <a:pt x="403422" y="74629"/>
                  </a:lnTo>
                  <a:lnTo>
                    <a:pt x="406108" y="72110"/>
                  </a:lnTo>
                  <a:lnTo>
                    <a:pt x="417979" y="60475"/>
                  </a:lnTo>
                  <a:lnTo>
                    <a:pt x="421739" y="55900"/>
                  </a:lnTo>
                  <a:lnTo>
                    <a:pt x="425092" y="51158"/>
                  </a:lnTo>
                  <a:lnTo>
                    <a:pt x="428175" y="46303"/>
                  </a:lnTo>
                  <a:lnTo>
                    <a:pt x="431077" y="42219"/>
                  </a:lnTo>
                  <a:lnTo>
                    <a:pt x="433858" y="38650"/>
                  </a:lnTo>
                  <a:lnTo>
                    <a:pt x="436559" y="35424"/>
                  </a:lnTo>
                  <a:lnTo>
                    <a:pt x="439206" y="32427"/>
                  </a:lnTo>
                  <a:lnTo>
                    <a:pt x="444405" y="26839"/>
                  </a:lnTo>
                  <a:lnTo>
                    <a:pt x="446130" y="24163"/>
                  </a:lnTo>
                  <a:lnTo>
                    <a:pt x="447280" y="21533"/>
                  </a:lnTo>
                  <a:lnTo>
                    <a:pt x="448046" y="18933"/>
                  </a:lnTo>
                  <a:lnTo>
                    <a:pt x="449404" y="16352"/>
                  </a:lnTo>
                  <a:lnTo>
                    <a:pt x="451156" y="13785"/>
                  </a:lnTo>
                  <a:lnTo>
                    <a:pt x="453171" y="11228"/>
                  </a:lnTo>
                  <a:lnTo>
                    <a:pt x="455361" y="8676"/>
                  </a:lnTo>
                  <a:lnTo>
                    <a:pt x="457667" y="6128"/>
                  </a:lnTo>
                  <a:lnTo>
                    <a:pt x="463407" y="0"/>
                  </a:lnTo>
                  <a:lnTo>
                    <a:pt x="463878" y="344"/>
                  </a:lnTo>
                  <a:lnTo>
                    <a:pt x="464192" y="1420"/>
                  </a:lnTo>
                  <a:lnTo>
                    <a:pt x="464540" y="4874"/>
                  </a:lnTo>
                  <a:lnTo>
                    <a:pt x="464634" y="6980"/>
                  </a:lnTo>
                  <a:lnTo>
                    <a:pt x="464783" y="12398"/>
                  </a:lnTo>
                  <a:lnTo>
                    <a:pt x="462546" y="15397"/>
                  </a:lnTo>
                  <a:lnTo>
                    <a:pt x="460764" y="17382"/>
                  </a:lnTo>
                  <a:lnTo>
                    <a:pt x="459576" y="19553"/>
                  </a:lnTo>
                  <a:lnTo>
                    <a:pt x="458783" y="21845"/>
                  </a:lnTo>
                  <a:lnTo>
                    <a:pt x="458256" y="24221"/>
                  </a:lnTo>
                  <a:lnTo>
                    <a:pt x="457904" y="27498"/>
                  </a:lnTo>
                  <a:lnTo>
                    <a:pt x="457669" y="31376"/>
                  </a:lnTo>
                  <a:lnTo>
                    <a:pt x="457408" y="39354"/>
                  </a:lnTo>
                  <a:lnTo>
                    <a:pt x="457242" y="51374"/>
                  </a:lnTo>
                  <a:lnTo>
                    <a:pt x="457209" y="61902"/>
                  </a:lnTo>
                  <a:lnTo>
                    <a:pt x="458052" y="64472"/>
                  </a:lnTo>
                  <a:lnTo>
                    <a:pt x="459461" y="67032"/>
                  </a:lnTo>
                  <a:lnTo>
                    <a:pt x="463761" y="73179"/>
                  </a:lnTo>
                  <a:lnTo>
                    <a:pt x="466607" y="76277"/>
                  </a:lnTo>
                  <a:lnTo>
                    <a:pt x="468551" y="78289"/>
                  </a:lnTo>
                  <a:lnTo>
                    <a:pt x="470695" y="79630"/>
                  </a:lnTo>
                  <a:lnTo>
                    <a:pt x="475333" y="81120"/>
                  </a:lnTo>
                  <a:lnTo>
                    <a:pt x="477755" y="80671"/>
                  </a:lnTo>
                  <a:lnTo>
                    <a:pt x="482704" y="77914"/>
                  </a:lnTo>
                  <a:lnTo>
                    <a:pt x="487726" y="73866"/>
                  </a:lnTo>
                  <a:lnTo>
                    <a:pt x="490251" y="71602"/>
                  </a:lnTo>
                  <a:lnTo>
                    <a:pt x="495313" y="66827"/>
                  </a:lnTo>
                  <a:lnTo>
                    <a:pt x="497849" y="64369"/>
                  </a:lnTo>
                  <a:lnTo>
                    <a:pt x="499539" y="61037"/>
                  </a:lnTo>
                  <a:lnTo>
                    <a:pt x="500666" y="57122"/>
                  </a:lnTo>
                  <a:lnTo>
                    <a:pt x="501417" y="52819"/>
                  </a:lnTo>
                  <a:lnTo>
                    <a:pt x="502765" y="48257"/>
                  </a:lnTo>
                  <a:lnTo>
                    <a:pt x="504510" y="43522"/>
                  </a:lnTo>
                  <a:lnTo>
                    <a:pt x="510540" y="2897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222"/>
            <p:cNvSpPr/>
            <p:nvPr/>
          </p:nvSpPr>
          <p:spPr>
            <a:xfrm>
              <a:off x="5381093" y="5219700"/>
              <a:ext cx="13868" cy="15241"/>
            </a:xfrm>
            <a:custGeom>
              <a:avLst/>
              <a:gdLst/>
              <a:ahLst/>
              <a:cxnLst/>
              <a:rect l="0" t="0" r="0" b="0"/>
              <a:pathLst>
                <a:path w="13868" h="15241">
                  <a:moveTo>
                    <a:pt x="13867" y="0"/>
                  </a:moveTo>
                  <a:lnTo>
                    <a:pt x="9822" y="0"/>
                  </a:lnTo>
                  <a:lnTo>
                    <a:pt x="7784" y="847"/>
                  </a:lnTo>
                  <a:lnTo>
                    <a:pt x="5578" y="2258"/>
                  </a:lnTo>
                  <a:lnTo>
                    <a:pt x="0" y="6561"/>
                  </a:lnTo>
                  <a:lnTo>
                    <a:pt x="389" y="6914"/>
                  </a:lnTo>
                  <a:lnTo>
                    <a:pt x="1495" y="7150"/>
                  </a:lnTo>
                  <a:lnTo>
                    <a:pt x="5308" y="7527"/>
                  </a:lnTo>
                  <a:lnTo>
                    <a:pt x="5620" y="8405"/>
                  </a:lnTo>
                  <a:lnTo>
                    <a:pt x="5830" y="9836"/>
                  </a:lnTo>
                  <a:lnTo>
                    <a:pt x="6247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223"/>
            <p:cNvSpPr/>
            <p:nvPr/>
          </p:nvSpPr>
          <p:spPr>
            <a:xfrm>
              <a:off x="5364480" y="5314672"/>
              <a:ext cx="342901" cy="76989"/>
            </a:xfrm>
            <a:custGeom>
              <a:avLst/>
              <a:gdLst/>
              <a:ahLst/>
              <a:cxnLst/>
              <a:rect l="0" t="0" r="0" b="0"/>
              <a:pathLst>
                <a:path w="342901" h="76989">
                  <a:moveTo>
                    <a:pt x="0" y="34568"/>
                  </a:moveTo>
                  <a:lnTo>
                    <a:pt x="0" y="63047"/>
                  </a:lnTo>
                  <a:lnTo>
                    <a:pt x="9031" y="64159"/>
                  </a:lnTo>
                  <a:lnTo>
                    <a:pt x="16181" y="64455"/>
                  </a:lnTo>
                  <a:lnTo>
                    <a:pt x="46470" y="64873"/>
                  </a:lnTo>
                  <a:lnTo>
                    <a:pt x="52992" y="64085"/>
                  </a:lnTo>
                  <a:lnTo>
                    <a:pt x="56495" y="62712"/>
                  </a:lnTo>
                  <a:lnTo>
                    <a:pt x="57983" y="60951"/>
                  </a:lnTo>
                  <a:lnTo>
                    <a:pt x="59822" y="59777"/>
                  </a:lnTo>
                  <a:lnTo>
                    <a:pt x="64124" y="58472"/>
                  </a:lnTo>
                  <a:lnTo>
                    <a:pt x="66456" y="57278"/>
                  </a:lnTo>
                  <a:lnTo>
                    <a:pt x="68858" y="55634"/>
                  </a:lnTo>
                  <a:lnTo>
                    <a:pt x="71304" y="53692"/>
                  </a:lnTo>
                  <a:lnTo>
                    <a:pt x="74630" y="51551"/>
                  </a:lnTo>
                  <a:lnTo>
                    <a:pt x="78540" y="49277"/>
                  </a:lnTo>
                  <a:lnTo>
                    <a:pt x="82841" y="46914"/>
                  </a:lnTo>
                  <a:lnTo>
                    <a:pt x="86554" y="44492"/>
                  </a:lnTo>
                  <a:lnTo>
                    <a:pt x="89875" y="42030"/>
                  </a:lnTo>
                  <a:lnTo>
                    <a:pt x="92937" y="39543"/>
                  </a:lnTo>
                  <a:lnTo>
                    <a:pt x="95825" y="37038"/>
                  </a:lnTo>
                  <a:lnTo>
                    <a:pt x="98597" y="34522"/>
                  </a:lnTo>
                  <a:lnTo>
                    <a:pt x="103934" y="29468"/>
                  </a:lnTo>
                  <a:lnTo>
                    <a:pt x="109129" y="24399"/>
                  </a:lnTo>
                  <a:lnTo>
                    <a:pt x="111699" y="22709"/>
                  </a:lnTo>
                  <a:lnTo>
                    <a:pt x="116813" y="20831"/>
                  </a:lnTo>
                  <a:lnTo>
                    <a:pt x="119362" y="19483"/>
                  </a:lnTo>
                  <a:lnTo>
                    <a:pt x="121908" y="17738"/>
                  </a:lnTo>
                  <a:lnTo>
                    <a:pt x="129094" y="12061"/>
                  </a:lnTo>
                  <a:lnTo>
                    <a:pt x="131599" y="14123"/>
                  </a:lnTo>
                  <a:lnTo>
                    <a:pt x="133453" y="15858"/>
                  </a:lnTo>
                  <a:lnTo>
                    <a:pt x="133842" y="17015"/>
                  </a:lnTo>
                  <a:lnTo>
                    <a:pt x="133255" y="17786"/>
                  </a:lnTo>
                  <a:lnTo>
                    <a:pt x="132017" y="18300"/>
                  </a:lnTo>
                  <a:lnTo>
                    <a:pt x="131191" y="19489"/>
                  </a:lnTo>
                  <a:lnTo>
                    <a:pt x="130640" y="21129"/>
                  </a:lnTo>
                  <a:lnTo>
                    <a:pt x="130273" y="23069"/>
                  </a:lnTo>
                  <a:lnTo>
                    <a:pt x="130029" y="25209"/>
                  </a:lnTo>
                  <a:lnTo>
                    <a:pt x="129866" y="27482"/>
                  </a:lnTo>
                  <a:lnTo>
                    <a:pt x="129758" y="29844"/>
                  </a:lnTo>
                  <a:lnTo>
                    <a:pt x="129637" y="34726"/>
                  </a:lnTo>
                  <a:lnTo>
                    <a:pt x="129605" y="37214"/>
                  </a:lnTo>
                  <a:lnTo>
                    <a:pt x="128736" y="39718"/>
                  </a:lnTo>
                  <a:lnTo>
                    <a:pt x="127311" y="42234"/>
                  </a:lnTo>
                  <a:lnTo>
                    <a:pt x="125514" y="44759"/>
                  </a:lnTo>
                  <a:lnTo>
                    <a:pt x="124316" y="47289"/>
                  </a:lnTo>
                  <a:lnTo>
                    <a:pt x="123518" y="49822"/>
                  </a:lnTo>
                  <a:lnTo>
                    <a:pt x="122985" y="52357"/>
                  </a:lnTo>
                  <a:lnTo>
                    <a:pt x="122630" y="54894"/>
                  </a:lnTo>
                  <a:lnTo>
                    <a:pt x="122393" y="57432"/>
                  </a:lnTo>
                  <a:lnTo>
                    <a:pt x="122013" y="63544"/>
                  </a:lnTo>
                  <a:lnTo>
                    <a:pt x="121961" y="66638"/>
                  </a:lnTo>
                  <a:lnTo>
                    <a:pt x="121923" y="72315"/>
                  </a:lnTo>
                  <a:lnTo>
                    <a:pt x="122768" y="73279"/>
                  </a:lnTo>
                  <a:lnTo>
                    <a:pt x="125966" y="76609"/>
                  </a:lnTo>
                  <a:lnTo>
                    <a:pt x="127157" y="76988"/>
                  </a:lnTo>
                  <a:lnTo>
                    <a:pt x="127951" y="76395"/>
                  </a:lnTo>
                  <a:lnTo>
                    <a:pt x="128481" y="75153"/>
                  </a:lnTo>
                  <a:lnTo>
                    <a:pt x="129681" y="74324"/>
                  </a:lnTo>
                  <a:lnTo>
                    <a:pt x="133272" y="73404"/>
                  </a:lnTo>
                  <a:lnTo>
                    <a:pt x="140053" y="72886"/>
                  </a:lnTo>
                  <a:lnTo>
                    <a:pt x="141628" y="71967"/>
                  </a:lnTo>
                  <a:lnTo>
                    <a:pt x="142680" y="70507"/>
                  </a:lnTo>
                  <a:lnTo>
                    <a:pt x="143380" y="68687"/>
                  </a:lnTo>
                  <a:lnTo>
                    <a:pt x="145540" y="66628"/>
                  </a:lnTo>
                  <a:lnTo>
                    <a:pt x="148673" y="64408"/>
                  </a:lnTo>
                  <a:lnTo>
                    <a:pt x="152456" y="62082"/>
                  </a:lnTo>
                  <a:lnTo>
                    <a:pt x="155824" y="59684"/>
                  </a:lnTo>
                  <a:lnTo>
                    <a:pt x="158915" y="57238"/>
                  </a:lnTo>
                  <a:lnTo>
                    <a:pt x="161824" y="54761"/>
                  </a:lnTo>
                  <a:lnTo>
                    <a:pt x="164609" y="52264"/>
                  </a:lnTo>
                  <a:lnTo>
                    <a:pt x="169962" y="47231"/>
                  </a:lnTo>
                  <a:lnTo>
                    <a:pt x="172574" y="43856"/>
                  </a:lnTo>
                  <a:lnTo>
                    <a:pt x="175163" y="39913"/>
                  </a:lnTo>
                  <a:lnTo>
                    <a:pt x="177736" y="35592"/>
                  </a:lnTo>
                  <a:lnTo>
                    <a:pt x="181144" y="31863"/>
                  </a:lnTo>
                  <a:lnTo>
                    <a:pt x="185110" y="28532"/>
                  </a:lnTo>
                  <a:lnTo>
                    <a:pt x="189446" y="25464"/>
                  </a:lnTo>
                  <a:lnTo>
                    <a:pt x="192337" y="22572"/>
                  </a:lnTo>
                  <a:lnTo>
                    <a:pt x="194264" y="19797"/>
                  </a:lnTo>
                  <a:lnTo>
                    <a:pt x="195550" y="17101"/>
                  </a:lnTo>
                  <a:lnTo>
                    <a:pt x="198100" y="14457"/>
                  </a:lnTo>
                  <a:lnTo>
                    <a:pt x="201494" y="11847"/>
                  </a:lnTo>
                  <a:lnTo>
                    <a:pt x="211016" y="5621"/>
                  </a:lnTo>
                  <a:lnTo>
                    <a:pt x="212644" y="4263"/>
                  </a:lnTo>
                  <a:lnTo>
                    <a:pt x="214576" y="2512"/>
                  </a:lnTo>
                  <a:lnTo>
                    <a:pt x="216711" y="497"/>
                  </a:lnTo>
                  <a:lnTo>
                    <a:pt x="218134" y="0"/>
                  </a:lnTo>
                  <a:lnTo>
                    <a:pt x="219083" y="517"/>
                  </a:lnTo>
                  <a:lnTo>
                    <a:pt x="219715" y="1707"/>
                  </a:lnTo>
                  <a:lnTo>
                    <a:pt x="220984" y="2501"/>
                  </a:lnTo>
                  <a:lnTo>
                    <a:pt x="227430" y="3879"/>
                  </a:lnTo>
                  <a:lnTo>
                    <a:pt x="227820" y="4796"/>
                  </a:lnTo>
                  <a:lnTo>
                    <a:pt x="228080" y="6252"/>
                  </a:lnTo>
                  <a:lnTo>
                    <a:pt x="228254" y="8071"/>
                  </a:lnTo>
                  <a:lnTo>
                    <a:pt x="228369" y="10130"/>
                  </a:lnTo>
                  <a:lnTo>
                    <a:pt x="228498" y="14675"/>
                  </a:lnTo>
                  <a:lnTo>
                    <a:pt x="228591" y="29526"/>
                  </a:lnTo>
                  <a:lnTo>
                    <a:pt x="229441" y="32053"/>
                  </a:lnTo>
                  <a:lnTo>
                    <a:pt x="230854" y="34585"/>
                  </a:lnTo>
                  <a:lnTo>
                    <a:pt x="232643" y="37119"/>
                  </a:lnTo>
                  <a:lnTo>
                    <a:pt x="233835" y="39655"/>
                  </a:lnTo>
                  <a:lnTo>
                    <a:pt x="234630" y="42193"/>
                  </a:lnTo>
                  <a:lnTo>
                    <a:pt x="235160" y="44731"/>
                  </a:lnTo>
                  <a:lnTo>
                    <a:pt x="235514" y="47270"/>
                  </a:lnTo>
                  <a:lnTo>
                    <a:pt x="235749" y="49810"/>
                  </a:lnTo>
                  <a:lnTo>
                    <a:pt x="235906" y="52349"/>
                  </a:lnTo>
                  <a:lnTo>
                    <a:pt x="236858" y="54043"/>
                  </a:lnTo>
                  <a:lnTo>
                    <a:pt x="238339" y="55171"/>
                  </a:lnTo>
                  <a:lnTo>
                    <a:pt x="240172" y="55923"/>
                  </a:lnTo>
                  <a:lnTo>
                    <a:pt x="242241" y="57271"/>
                  </a:lnTo>
                  <a:lnTo>
                    <a:pt x="244468" y="59017"/>
                  </a:lnTo>
                  <a:lnTo>
                    <a:pt x="246798" y="61028"/>
                  </a:lnTo>
                  <a:lnTo>
                    <a:pt x="249199" y="63214"/>
                  </a:lnTo>
                  <a:lnTo>
                    <a:pt x="254124" y="67902"/>
                  </a:lnTo>
                  <a:lnTo>
                    <a:pt x="256622" y="69490"/>
                  </a:lnTo>
                  <a:lnTo>
                    <a:pt x="261658" y="71256"/>
                  </a:lnTo>
                  <a:lnTo>
                    <a:pt x="268975" y="72041"/>
                  </a:lnTo>
                  <a:lnTo>
                    <a:pt x="277025" y="72389"/>
                  </a:lnTo>
                  <a:lnTo>
                    <a:pt x="287163" y="72585"/>
                  </a:lnTo>
                  <a:lnTo>
                    <a:pt x="295832" y="72631"/>
                  </a:lnTo>
                  <a:lnTo>
                    <a:pt x="305330" y="70394"/>
                  </a:lnTo>
                  <a:lnTo>
                    <a:pt x="310233" y="68612"/>
                  </a:lnTo>
                  <a:lnTo>
                    <a:pt x="315196" y="66577"/>
                  </a:lnTo>
                  <a:lnTo>
                    <a:pt x="320197" y="64374"/>
                  </a:lnTo>
                  <a:lnTo>
                    <a:pt x="325225" y="62059"/>
                  </a:lnTo>
                  <a:lnTo>
                    <a:pt x="329424" y="59669"/>
                  </a:lnTo>
                  <a:lnTo>
                    <a:pt x="333070" y="57228"/>
                  </a:lnTo>
                  <a:lnTo>
                    <a:pt x="342900" y="4980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224"/>
            <p:cNvSpPr/>
            <p:nvPr/>
          </p:nvSpPr>
          <p:spPr>
            <a:xfrm>
              <a:off x="6050280" y="5265420"/>
              <a:ext cx="205741" cy="15241"/>
            </a:xfrm>
            <a:custGeom>
              <a:avLst/>
              <a:gdLst/>
              <a:ahLst/>
              <a:cxnLst/>
              <a:rect l="0" t="0" r="0" b="0"/>
              <a:pathLst>
                <a:path w="205741" h="15241">
                  <a:moveTo>
                    <a:pt x="0" y="15240"/>
                  </a:moveTo>
                  <a:lnTo>
                    <a:pt x="0" y="2119"/>
                  </a:lnTo>
                  <a:lnTo>
                    <a:pt x="847" y="1412"/>
                  </a:lnTo>
                  <a:lnTo>
                    <a:pt x="2258" y="941"/>
                  </a:lnTo>
                  <a:lnTo>
                    <a:pt x="4045" y="628"/>
                  </a:lnTo>
                  <a:lnTo>
                    <a:pt x="8289" y="279"/>
                  </a:lnTo>
                  <a:lnTo>
                    <a:pt x="13844" y="124"/>
                  </a:lnTo>
                  <a:lnTo>
                    <a:pt x="156080" y="0"/>
                  </a:lnTo>
                  <a:lnTo>
                    <a:pt x="162473" y="847"/>
                  </a:lnTo>
                  <a:lnTo>
                    <a:pt x="169276" y="2258"/>
                  </a:lnTo>
                  <a:lnTo>
                    <a:pt x="176350" y="4045"/>
                  </a:lnTo>
                  <a:lnTo>
                    <a:pt x="181914" y="4390"/>
                  </a:lnTo>
                  <a:lnTo>
                    <a:pt x="186469" y="3773"/>
                  </a:lnTo>
                  <a:lnTo>
                    <a:pt x="190353" y="2516"/>
                  </a:lnTo>
                  <a:lnTo>
                    <a:pt x="193788" y="1677"/>
                  </a:lnTo>
                  <a:lnTo>
                    <a:pt x="196926" y="1118"/>
                  </a:lnTo>
                  <a:lnTo>
                    <a:pt x="2057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225"/>
            <p:cNvSpPr/>
            <p:nvPr/>
          </p:nvSpPr>
          <p:spPr>
            <a:xfrm>
              <a:off x="6082271" y="5318760"/>
              <a:ext cx="249950" cy="45712"/>
            </a:xfrm>
            <a:custGeom>
              <a:avLst/>
              <a:gdLst/>
              <a:ahLst/>
              <a:cxnLst/>
              <a:rect l="0" t="0" r="0" b="0"/>
              <a:pathLst>
                <a:path w="249950" h="45712">
                  <a:moveTo>
                    <a:pt x="51829" y="0"/>
                  </a:moveTo>
                  <a:lnTo>
                    <a:pt x="31603" y="12136"/>
                  </a:lnTo>
                  <a:lnTo>
                    <a:pt x="25645" y="16557"/>
                  </a:lnTo>
                  <a:lnTo>
                    <a:pt x="21673" y="20351"/>
                  </a:lnTo>
                  <a:lnTo>
                    <a:pt x="19025" y="23727"/>
                  </a:lnTo>
                  <a:lnTo>
                    <a:pt x="16413" y="25978"/>
                  </a:lnTo>
                  <a:lnTo>
                    <a:pt x="13825" y="27479"/>
                  </a:lnTo>
                  <a:lnTo>
                    <a:pt x="11253" y="28479"/>
                  </a:lnTo>
                  <a:lnTo>
                    <a:pt x="3588" y="29887"/>
                  </a:lnTo>
                  <a:lnTo>
                    <a:pt x="1888" y="30932"/>
                  </a:lnTo>
                  <a:lnTo>
                    <a:pt x="755" y="32474"/>
                  </a:lnTo>
                  <a:lnTo>
                    <a:pt x="0" y="34349"/>
                  </a:lnTo>
                  <a:lnTo>
                    <a:pt x="343" y="35600"/>
                  </a:lnTo>
                  <a:lnTo>
                    <a:pt x="1419" y="36433"/>
                  </a:lnTo>
                  <a:lnTo>
                    <a:pt x="2982" y="36989"/>
                  </a:lnTo>
                  <a:lnTo>
                    <a:pt x="9228" y="37771"/>
                  </a:lnTo>
                  <a:lnTo>
                    <a:pt x="12422" y="38727"/>
                  </a:lnTo>
                  <a:lnTo>
                    <a:pt x="16244" y="40212"/>
                  </a:lnTo>
                  <a:lnTo>
                    <a:pt x="20486" y="42047"/>
                  </a:lnTo>
                  <a:lnTo>
                    <a:pt x="25853" y="43272"/>
                  </a:lnTo>
                  <a:lnTo>
                    <a:pt x="31972" y="44088"/>
                  </a:lnTo>
                  <a:lnTo>
                    <a:pt x="38591" y="44632"/>
                  </a:lnTo>
                  <a:lnTo>
                    <a:pt x="45544" y="44994"/>
                  </a:lnTo>
                  <a:lnTo>
                    <a:pt x="60042" y="45398"/>
                  </a:lnTo>
                  <a:lnTo>
                    <a:pt x="138650" y="45711"/>
                  </a:lnTo>
                  <a:lnTo>
                    <a:pt x="148656" y="44867"/>
                  </a:lnTo>
                  <a:lnTo>
                    <a:pt x="158714" y="43458"/>
                  </a:lnTo>
                  <a:lnTo>
                    <a:pt x="168805" y="41672"/>
                  </a:lnTo>
                  <a:lnTo>
                    <a:pt x="178920" y="39635"/>
                  </a:lnTo>
                  <a:lnTo>
                    <a:pt x="199189" y="35113"/>
                  </a:lnTo>
                  <a:lnTo>
                    <a:pt x="249949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226"/>
            <p:cNvSpPr/>
            <p:nvPr/>
          </p:nvSpPr>
          <p:spPr>
            <a:xfrm>
              <a:off x="6522720" y="5128364"/>
              <a:ext cx="167641" cy="281456"/>
            </a:xfrm>
            <a:custGeom>
              <a:avLst/>
              <a:gdLst/>
              <a:ahLst/>
              <a:cxnLst/>
              <a:rect l="0" t="0" r="0" b="0"/>
              <a:pathLst>
                <a:path w="167641" h="281456">
                  <a:moveTo>
                    <a:pt x="167640" y="22756"/>
                  </a:moveTo>
                  <a:lnTo>
                    <a:pt x="167640" y="1076"/>
                  </a:lnTo>
                  <a:lnTo>
                    <a:pt x="165100" y="683"/>
                  </a:lnTo>
                  <a:lnTo>
                    <a:pt x="160866" y="421"/>
                  </a:lnTo>
                  <a:lnTo>
                    <a:pt x="147288" y="52"/>
                  </a:lnTo>
                  <a:lnTo>
                    <a:pt x="143912" y="0"/>
                  </a:lnTo>
                  <a:lnTo>
                    <a:pt x="140814" y="812"/>
                  </a:lnTo>
                  <a:lnTo>
                    <a:pt x="137903" y="2200"/>
                  </a:lnTo>
                  <a:lnTo>
                    <a:pt x="135115" y="3972"/>
                  </a:lnTo>
                  <a:lnTo>
                    <a:pt x="131564" y="6000"/>
                  </a:lnTo>
                  <a:lnTo>
                    <a:pt x="123101" y="10511"/>
                  </a:lnTo>
                  <a:lnTo>
                    <a:pt x="119320" y="12900"/>
                  </a:lnTo>
                  <a:lnTo>
                    <a:pt x="115955" y="15339"/>
                  </a:lnTo>
                  <a:lnTo>
                    <a:pt x="112863" y="17811"/>
                  </a:lnTo>
                  <a:lnTo>
                    <a:pt x="109109" y="21153"/>
                  </a:lnTo>
                  <a:lnTo>
                    <a:pt x="100421" y="29382"/>
                  </a:lnTo>
                  <a:lnTo>
                    <a:pt x="86011" y="43534"/>
                  </a:lnTo>
                  <a:lnTo>
                    <a:pt x="81047" y="49308"/>
                  </a:lnTo>
                  <a:lnTo>
                    <a:pt x="76045" y="55697"/>
                  </a:lnTo>
                  <a:lnTo>
                    <a:pt x="71016" y="62497"/>
                  </a:lnTo>
                  <a:lnTo>
                    <a:pt x="66817" y="68723"/>
                  </a:lnTo>
                  <a:lnTo>
                    <a:pt x="63172" y="74568"/>
                  </a:lnTo>
                  <a:lnTo>
                    <a:pt x="59894" y="80158"/>
                  </a:lnTo>
                  <a:lnTo>
                    <a:pt x="51737" y="93141"/>
                  </a:lnTo>
                  <a:lnTo>
                    <a:pt x="47191" y="100159"/>
                  </a:lnTo>
                  <a:lnTo>
                    <a:pt x="43314" y="107379"/>
                  </a:lnTo>
                  <a:lnTo>
                    <a:pt x="39882" y="114731"/>
                  </a:lnTo>
                  <a:lnTo>
                    <a:pt x="36748" y="122173"/>
                  </a:lnTo>
                  <a:lnTo>
                    <a:pt x="32965" y="129674"/>
                  </a:lnTo>
                  <a:lnTo>
                    <a:pt x="28750" y="137214"/>
                  </a:lnTo>
                  <a:lnTo>
                    <a:pt x="24246" y="144782"/>
                  </a:lnTo>
                  <a:lnTo>
                    <a:pt x="21244" y="151520"/>
                  </a:lnTo>
                  <a:lnTo>
                    <a:pt x="19242" y="157705"/>
                  </a:lnTo>
                  <a:lnTo>
                    <a:pt x="17908" y="163522"/>
                  </a:lnTo>
                  <a:lnTo>
                    <a:pt x="16172" y="169941"/>
                  </a:lnTo>
                  <a:lnTo>
                    <a:pt x="11985" y="183845"/>
                  </a:lnTo>
                  <a:lnTo>
                    <a:pt x="10531" y="190262"/>
                  </a:lnTo>
                  <a:lnTo>
                    <a:pt x="9560" y="196233"/>
                  </a:lnTo>
                  <a:lnTo>
                    <a:pt x="8913" y="201908"/>
                  </a:lnTo>
                  <a:lnTo>
                    <a:pt x="8482" y="207384"/>
                  </a:lnTo>
                  <a:lnTo>
                    <a:pt x="8195" y="212728"/>
                  </a:lnTo>
                  <a:lnTo>
                    <a:pt x="7876" y="223181"/>
                  </a:lnTo>
                  <a:lnTo>
                    <a:pt x="7733" y="233472"/>
                  </a:lnTo>
                  <a:lnTo>
                    <a:pt x="8543" y="237740"/>
                  </a:lnTo>
                  <a:lnTo>
                    <a:pt x="11698" y="244740"/>
                  </a:lnTo>
                  <a:lnTo>
                    <a:pt x="14573" y="247792"/>
                  </a:lnTo>
                  <a:lnTo>
                    <a:pt x="18182" y="250674"/>
                  </a:lnTo>
                  <a:lnTo>
                    <a:pt x="22281" y="253441"/>
                  </a:lnTo>
                  <a:lnTo>
                    <a:pt x="25860" y="256979"/>
                  </a:lnTo>
                  <a:lnTo>
                    <a:pt x="29094" y="261032"/>
                  </a:lnTo>
                  <a:lnTo>
                    <a:pt x="32095" y="265427"/>
                  </a:lnTo>
                  <a:lnTo>
                    <a:pt x="35790" y="268357"/>
                  </a:lnTo>
                  <a:lnTo>
                    <a:pt x="39948" y="270310"/>
                  </a:lnTo>
                  <a:lnTo>
                    <a:pt x="44411" y="271612"/>
                  </a:lnTo>
                  <a:lnTo>
                    <a:pt x="49080" y="273327"/>
                  </a:lnTo>
                  <a:lnTo>
                    <a:pt x="53886" y="275317"/>
                  </a:lnTo>
                  <a:lnTo>
                    <a:pt x="58785" y="277490"/>
                  </a:lnTo>
                  <a:lnTo>
                    <a:pt x="63743" y="278939"/>
                  </a:lnTo>
                  <a:lnTo>
                    <a:pt x="68741" y="279904"/>
                  </a:lnTo>
                  <a:lnTo>
                    <a:pt x="73767" y="280548"/>
                  </a:lnTo>
                  <a:lnTo>
                    <a:pt x="78812" y="280978"/>
                  </a:lnTo>
                  <a:lnTo>
                    <a:pt x="83868" y="281264"/>
                  </a:lnTo>
                  <a:lnTo>
                    <a:pt x="88932" y="281455"/>
                  </a:lnTo>
                  <a:lnTo>
                    <a:pt x="94002" y="280735"/>
                  </a:lnTo>
                  <a:lnTo>
                    <a:pt x="99073" y="279409"/>
                  </a:lnTo>
                  <a:lnTo>
                    <a:pt x="104149" y="277678"/>
                  </a:lnTo>
                  <a:lnTo>
                    <a:pt x="109226" y="275678"/>
                  </a:lnTo>
                  <a:lnTo>
                    <a:pt x="114303" y="273497"/>
                  </a:lnTo>
                  <a:lnTo>
                    <a:pt x="119382" y="271197"/>
                  </a:lnTo>
                  <a:lnTo>
                    <a:pt x="124462" y="269663"/>
                  </a:lnTo>
                  <a:lnTo>
                    <a:pt x="129541" y="268641"/>
                  </a:lnTo>
                  <a:lnTo>
                    <a:pt x="134620" y="267960"/>
                  </a:lnTo>
                  <a:lnTo>
                    <a:pt x="138854" y="266659"/>
                  </a:lnTo>
                  <a:lnTo>
                    <a:pt x="142523" y="264944"/>
                  </a:lnTo>
                  <a:lnTo>
                    <a:pt x="145816" y="262955"/>
                  </a:lnTo>
                  <a:lnTo>
                    <a:pt x="148856" y="259935"/>
                  </a:lnTo>
                  <a:lnTo>
                    <a:pt x="151732" y="256229"/>
                  </a:lnTo>
                  <a:lnTo>
                    <a:pt x="156336" y="248442"/>
                  </a:lnTo>
                  <a:lnTo>
                    <a:pt x="158383" y="242159"/>
                  </a:lnTo>
                  <a:lnTo>
                    <a:pt x="159535" y="233861"/>
                  </a:lnTo>
                  <a:lnTo>
                    <a:pt x="159875" y="226041"/>
                  </a:lnTo>
                  <a:lnTo>
                    <a:pt x="159078" y="223473"/>
                  </a:lnTo>
                  <a:lnTo>
                    <a:pt x="155932" y="218362"/>
                  </a:lnTo>
                  <a:lnTo>
                    <a:pt x="151711" y="213267"/>
                  </a:lnTo>
                  <a:lnTo>
                    <a:pt x="147014" y="208181"/>
                  </a:lnTo>
                  <a:lnTo>
                    <a:pt x="139609" y="200558"/>
                  </a:lnTo>
                  <a:lnTo>
                    <a:pt x="134579" y="195477"/>
                  </a:lnTo>
                  <a:lnTo>
                    <a:pt x="131206" y="193784"/>
                  </a:lnTo>
                  <a:lnTo>
                    <a:pt x="127265" y="192654"/>
                  </a:lnTo>
                  <a:lnTo>
                    <a:pt x="122943" y="191902"/>
                  </a:lnTo>
                  <a:lnTo>
                    <a:pt x="118368" y="191400"/>
                  </a:lnTo>
                  <a:lnTo>
                    <a:pt x="113626" y="191065"/>
                  </a:lnTo>
                  <a:lnTo>
                    <a:pt x="108771" y="190842"/>
                  </a:lnTo>
                  <a:lnTo>
                    <a:pt x="103840" y="189847"/>
                  </a:lnTo>
                  <a:lnTo>
                    <a:pt x="98860" y="188337"/>
                  </a:lnTo>
                  <a:lnTo>
                    <a:pt x="93847" y="186483"/>
                  </a:lnTo>
                  <a:lnTo>
                    <a:pt x="89658" y="185248"/>
                  </a:lnTo>
                  <a:lnTo>
                    <a:pt x="86018" y="184424"/>
                  </a:lnTo>
                  <a:lnTo>
                    <a:pt x="82745" y="183875"/>
                  </a:lnTo>
                  <a:lnTo>
                    <a:pt x="78870" y="183508"/>
                  </a:lnTo>
                  <a:lnTo>
                    <a:pt x="74594" y="183265"/>
                  </a:lnTo>
                  <a:lnTo>
                    <a:pt x="70049" y="183102"/>
                  </a:lnTo>
                  <a:lnTo>
                    <a:pt x="65326" y="183840"/>
                  </a:lnTo>
                  <a:lnTo>
                    <a:pt x="60484" y="185179"/>
                  </a:lnTo>
                  <a:lnTo>
                    <a:pt x="55562" y="186918"/>
                  </a:lnTo>
                  <a:lnTo>
                    <a:pt x="50588" y="188077"/>
                  </a:lnTo>
                  <a:lnTo>
                    <a:pt x="45578" y="188851"/>
                  </a:lnTo>
                  <a:lnTo>
                    <a:pt x="40545" y="189366"/>
                  </a:lnTo>
                  <a:lnTo>
                    <a:pt x="36344" y="189709"/>
                  </a:lnTo>
                  <a:lnTo>
                    <a:pt x="32695" y="189938"/>
                  </a:lnTo>
                  <a:lnTo>
                    <a:pt x="29416" y="190091"/>
                  </a:lnTo>
                  <a:lnTo>
                    <a:pt x="25538" y="191039"/>
                  </a:lnTo>
                  <a:lnTo>
                    <a:pt x="21258" y="192519"/>
                  </a:lnTo>
                  <a:lnTo>
                    <a:pt x="16712" y="194351"/>
                  </a:lnTo>
                  <a:lnTo>
                    <a:pt x="12834" y="195573"/>
                  </a:lnTo>
                  <a:lnTo>
                    <a:pt x="9403" y="196388"/>
                  </a:lnTo>
                  <a:lnTo>
                    <a:pt x="0" y="19801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227"/>
            <p:cNvSpPr/>
            <p:nvPr/>
          </p:nvSpPr>
          <p:spPr>
            <a:xfrm>
              <a:off x="6827613" y="5060141"/>
              <a:ext cx="662846" cy="476071"/>
            </a:xfrm>
            <a:custGeom>
              <a:avLst/>
              <a:gdLst/>
              <a:ahLst/>
              <a:cxnLst/>
              <a:rect l="0" t="0" r="0" b="0"/>
              <a:pathLst>
                <a:path w="662846" h="476071">
                  <a:moveTo>
                    <a:pt x="7527" y="357679"/>
                  </a:moveTo>
                  <a:lnTo>
                    <a:pt x="3482" y="357679"/>
                  </a:lnTo>
                  <a:lnTo>
                    <a:pt x="2290" y="358526"/>
                  </a:lnTo>
                  <a:lnTo>
                    <a:pt x="1495" y="359937"/>
                  </a:lnTo>
                  <a:lnTo>
                    <a:pt x="221" y="364240"/>
                  </a:lnTo>
                  <a:lnTo>
                    <a:pt x="116" y="363746"/>
                  </a:lnTo>
                  <a:lnTo>
                    <a:pt x="0" y="360941"/>
                  </a:lnTo>
                  <a:lnTo>
                    <a:pt x="815" y="359007"/>
                  </a:lnTo>
                  <a:lnTo>
                    <a:pt x="8208" y="347562"/>
                  </a:lnTo>
                  <a:lnTo>
                    <a:pt x="15348" y="334079"/>
                  </a:lnTo>
                  <a:lnTo>
                    <a:pt x="25345" y="314353"/>
                  </a:lnTo>
                  <a:lnTo>
                    <a:pt x="30404" y="302017"/>
                  </a:lnTo>
                  <a:lnTo>
                    <a:pt x="36321" y="288914"/>
                  </a:lnTo>
                  <a:lnTo>
                    <a:pt x="44595" y="277445"/>
                  </a:lnTo>
                  <a:lnTo>
                    <a:pt x="49173" y="270324"/>
                  </a:lnTo>
                  <a:lnTo>
                    <a:pt x="53917" y="262189"/>
                  </a:lnTo>
                  <a:lnTo>
                    <a:pt x="58774" y="253379"/>
                  </a:lnTo>
                  <a:lnTo>
                    <a:pt x="77745" y="216709"/>
                  </a:lnTo>
                  <a:lnTo>
                    <a:pt x="83125" y="204432"/>
                  </a:lnTo>
                  <a:lnTo>
                    <a:pt x="87559" y="192862"/>
                  </a:lnTo>
                  <a:lnTo>
                    <a:pt x="100759" y="154002"/>
                  </a:lnTo>
                  <a:lnTo>
                    <a:pt x="103548" y="144847"/>
                  </a:lnTo>
                  <a:lnTo>
                    <a:pt x="111519" y="116630"/>
                  </a:lnTo>
                  <a:lnTo>
                    <a:pt x="116681" y="99839"/>
                  </a:lnTo>
                  <a:lnTo>
                    <a:pt x="118396" y="91806"/>
                  </a:lnTo>
                  <a:lnTo>
                    <a:pt x="119539" y="83911"/>
                  </a:lnTo>
                  <a:lnTo>
                    <a:pt x="120302" y="76106"/>
                  </a:lnTo>
                  <a:lnTo>
                    <a:pt x="120810" y="68364"/>
                  </a:lnTo>
                  <a:lnTo>
                    <a:pt x="121149" y="60662"/>
                  </a:lnTo>
                  <a:lnTo>
                    <a:pt x="121626" y="39945"/>
                  </a:lnTo>
                  <a:lnTo>
                    <a:pt x="121787" y="21819"/>
                  </a:lnTo>
                  <a:lnTo>
                    <a:pt x="120954" y="18627"/>
                  </a:lnTo>
                  <a:lnTo>
                    <a:pt x="117770" y="12820"/>
                  </a:lnTo>
                  <a:lnTo>
                    <a:pt x="107959" y="1095"/>
                  </a:lnTo>
                  <a:lnTo>
                    <a:pt x="106655" y="577"/>
                  </a:lnTo>
                  <a:lnTo>
                    <a:pt x="102948" y="0"/>
                  </a:lnTo>
                  <a:lnTo>
                    <a:pt x="100774" y="693"/>
                  </a:lnTo>
                  <a:lnTo>
                    <a:pt x="96101" y="3721"/>
                  </a:lnTo>
                  <a:lnTo>
                    <a:pt x="94516" y="6560"/>
                  </a:lnTo>
                  <a:lnTo>
                    <a:pt x="91440" y="18647"/>
                  </a:lnTo>
                  <a:lnTo>
                    <a:pt x="87719" y="28069"/>
                  </a:lnTo>
                  <a:lnTo>
                    <a:pt x="85501" y="42417"/>
                  </a:lnTo>
                  <a:lnTo>
                    <a:pt x="84910" y="50984"/>
                  </a:lnTo>
                  <a:lnTo>
                    <a:pt x="83669" y="59236"/>
                  </a:lnTo>
                  <a:lnTo>
                    <a:pt x="81995" y="67277"/>
                  </a:lnTo>
                  <a:lnTo>
                    <a:pt x="80032" y="75178"/>
                  </a:lnTo>
                  <a:lnTo>
                    <a:pt x="78724" y="83832"/>
                  </a:lnTo>
                  <a:lnTo>
                    <a:pt x="77852" y="92987"/>
                  </a:lnTo>
                  <a:lnTo>
                    <a:pt x="77270" y="102478"/>
                  </a:lnTo>
                  <a:lnTo>
                    <a:pt x="76035" y="112192"/>
                  </a:lnTo>
                  <a:lnTo>
                    <a:pt x="74366" y="122054"/>
                  </a:lnTo>
                  <a:lnTo>
                    <a:pt x="72407" y="132016"/>
                  </a:lnTo>
                  <a:lnTo>
                    <a:pt x="71100" y="142043"/>
                  </a:lnTo>
                  <a:lnTo>
                    <a:pt x="70229" y="152116"/>
                  </a:lnTo>
                  <a:lnTo>
                    <a:pt x="69649" y="162217"/>
                  </a:lnTo>
                  <a:lnTo>
                    <a:pt x="69003" y="182471"/>
                  </a:lnTo>
                  <a:lnTo>
                    <a:pt x="68554" y="227143"/>
                  </a:lnTo>
                  <a:lnTo>
                    <a:pt x="68489" y="280970"/>
                  </a:lnTo>
                  <a:lnTo>
                    <a:pt x="70745" y="290001"/>
                  </a:lnTo>
                  <a:lnTo>
                    <a:pt x="74518" y="302348"/>
                  </a:lnTo>
                  <a:lnTo>
                    <a:pt x="75048" y="305552"/>
                  </a:lnTo>
                  <a:lnTo>
                    <a:pt x="77894" y="311370"/>
                  </a:lnTo>
                  <a:lnTo>
                    <a:pt x="85472" y="321116"/>
                  </a:lnTo>
                  <a:lnTo>
                    <a:pt x="87431" y="323144"/>
                  </a:lnTo>
                  <a:lnTo>
                    <a:pt x="88736" y="323649"/>
                  </a:lnTo>
                  <a:lnTo>
                    <a:pt x="89607" y="323139"/>
                  </a:lnTo>
                  <a:lnTo>
                    <a:pt x="90187" y="321953"/>
                  </a:lnTo>
                  <a:lnTo>
                    <a:pt x="92267" y="321162"/>
                  </a:lnTo>
                  <a:lnTo>
                    <a:pt x="99093" y="320283"/>
                  </a:lnTo>
                  <a:lnTo>
                    <a:pt x="101592" y="319201"/>
                  </a:lnTo>
                  <a:lnTo>
                    <a:pt x="103257" y="317634"/>
                  </a:lnTo>
                  <a:lnTo>
                    <a:pt x="104367" y="315743"/>
                  </a:lnTo>
                  <a:lnTo>
                    <a:pt x="110116" y="311383"/>
                  </a:lnTo>
                  <a:lnTo>
                    <a:pt x="120615" y="304169"/>
                  </a:lnTo>
                  <a:lnTo>
                    <a:pt x="135792" y="290100"/>
                  </a:lnTo>
                  <a:lnTo>
                    <a:pt x="149013" y="276252"/>
                  </a:lnTo>
                  <a:lnTo>
                    <a:pt x="154512" y="267585"/>
                  </a:lnTo>
                  <a:lnTo>
                    <a:pt x="162036" y="260346"/>
                  </a:lnTo>
                  <a:lnTo>
                    <a:pt x="179521" y="246993"/>
                  </a:lnTo>
                  <a:lnTo>
                    <a:pt x="185005" y="244986"/>
                  </a:lnTo>
                  <a:lnTo>
                    <a:pt x="195423" y="243697"/>
                  </a:lnTo>
                  <a:lnTo>
                    <a:pt x="200539" y="243520"/>
                  </a:lnTo>
                  <a:lnTo>
                    <a:pt x="202242" y="245167"/>
                  </a:lnTo>
                  <a:lnTo>
                    <a:pt x="203376" y="247957"/>
                  </a:lnTo>
                  <a:lnTo>
                    <a:pt x="205198" y="260558"/>
                  </a:lnTo>
                  <a:lnTo>
                    <a:pt x="210795" y="277284"/>
                  </a:lnTo>
                  <a:lnTo>
                    <a:pt x="213381" y="291901"/>
                  </a:lnTo>
                  <a:lnTo>
                    <a:pt x="216986" y="301916"/>
                  </a:lnTo>
                  <a:lnTo>
                    <a:pt x="219153" y="312011"/>
                  </a:lnTo>
                  <a:lnTo>
                    <a:pt x="220963" y="322142"/>
                  </a:lnTo>
                  <a:lnTo>
                    <a:pt x="224589" y="332290"/>
                  </a:lnTo>
                  <a:lnTo>
                    <a:pt x="226766" y="342444"/>
                  </a:lnTo>
                  <a:lnTo>
                    <a:pt x="227346" y="347522"/>
                  </a:lnTo>
                  <a:lnTo>
                    <a:pt x="229426" y="352601"/>
                  </a:lnTo>
                  <a:lnTo>
                    <a:pt x="239597" y="366993"/>
                  </a:lnTo>
                  <a:lnTo>
                    <a:pt x="248350" y="377843"/>
                  </a:lnTo>
                  <a:lnTo>
                    <a:pt x="253695" y="386679"/>
                  </a:lnTo>
                  <a:lnTo>
                    <a:pt x="257152" y="389712"/>
                  </a:lnTo>
                  <a:lnTo>
                    <a:pt x="261150" y="391734"/>
                  </a:lnTo>
                  <a:lnTo>
                    <a:pt x="269262" y="394828"/>
                  </a:lnTo>
                  <a:lnTo>
                    <a:pt x="275689" y="399025"/>
                  </a:lnTo>
                  <a:lnTo>
                    <a:pt x="283626" y="401455"/>
                  </a:lnTo>
                  <a:lnTo>
                    <a:pt x="298473" y="403016"/>
                  </a:lnTo>
                  <a:lnTo>
                    <a:pt x="306452" y="400971"/>
                  </a:lnTo>
                  <a:lnTo>
                    <a:pt x="314795" y="397240"/>
                  </a:lnTo>
                  <a:lnTo>
                    <a:pt x="337655" y="382985"/>
                  </a:lnTo>
                  <a:lnTo>
                    <a:pt x="344186" y="377957"/>
                  </a:lnTo>
                  <a:lnTo>
                    <a:pt x="349911" y="368385"/>
                  </a:lnTo>
                  <a:lnTo>
                    <a:pt x="355278" y="356511"/>
                  </a:lnTo>
                  <a:lnTo>
                    <a:pt x="360485" y="345589"/>
                  </a:lnTo>
                  <a:lnTo>
                    <a:pt x="367880" y="335090"/>
                  </a:lnTo>
                  <a:lnTo>
                    <a:pt x="375964" y="323933"/>
                  </a:lnTo>
                  <a:lnTo>
                    <a:pt x="382379" y="310508"/>
                  </a:lnTo>
                  <a:lnTo>
                    <a:pt x="388053" y="298332"/>
                  </a:lnTo>
                  <a:lnTo>
                    <a:pt x="390751" y="292714"/>
                  </a:lnTo>
                  <a:lnTo>
                    <a:pt x="393748" y="279699"/>
                  </a:lnTo>
                  <a:lnTo>
                    <a:pt x="395927" y="267142"/>
                  </a:lnTo>
                  <a:lnTo>
                    <a:pt x="401067" y="254465"/>
                  </a:lnTo>
                  <a:lnTo>
                    <a:pt x="402967" y="241208"/>
                  </a:lnTo>
                  <a:lnTo>
                    <a:pt x="403609" y="228714"/>
                  </a:lnTo>
                  <a:lnTo>
                    <a:pt x="403662" y="225982"/>
                  </a:lnTo>
                  <a:lnTo>
                    <a:pt x="402850" y="223314"/>
                  </a:lnTo>
                  <a:lnTo>
                    <a:pt x="398510" y="215515"/>
                  </a:lnTo>
                  <a:lnTo>
                    <a:pt x="397197" y="210393"/>
                  </a:lnTo>
                  <a:lnTo>
                    <a:pt x="395154" y="208688"/>
                  </a:lnTo>
                  <a:lnTo>
                    <a:pt x="392097" y="207552"/>
                  </a:lnTo>
                  <a:lnTo>
                    <a:pt x="388368" y="206794"/>
                  </a:lnTo>
                  <a:lnTo>
                    <a:pt x="381966" y="203695"/>
                  </a:lnTo>
                  <a:lnTo>
                    <a:pt x="379073" y="201682"/>
                  </a:lnTo>
                  <a:lnTo>
                    <a:pt x="373600" y="199448"/>
                  </a:lnTo>
                  <a:lnTo>
                    <a:pt x="365760" y="198190"/>
                  </a:lnTo>
                  <a:lnTo>
                    <a:pt x="355525" y="197764"/>
                  </a:lnTo>
                  <a:lnTo>
                    <a:pt x="352979" y="198576"/>
                  </a:lnTo>
                  <a:lnTo>
                    <a:pt x="345351" y="202916"/>
                  </a:lnTo>
                  <a:lnTo>
                    <a:pt x="340269" y="204229"/>
                  </a:lnTo>
                  <a:lnTo>
                    <a:pt x="338574" y="205426"/>
                  </a:lnTo>
                  <a:lnTo>
                    <a:pt x="337446" y="207070"/>
                  </a:lnTo>
                  <a:lnTo>
                    <a:pt x="336190" y="211155"/>
                  </a:lnTo>
                  <a:lnTo>
                    <a:pt x="335319" y="223164"/>
                  </a:lnTo>
                  <a:lnTo>
                    <a:pt x="335198" y="244869"/>
                  </a:lnTo>
                  <a:lnTo>
                    <a:pt x="336042" y="247759"/>
                  </a:lnTo>
                  <a:lnTo>
                    <a:pt x="340426" y="255872"/>
                  </a:lnTo>
                  <a:lnTo>
                    <a:pt x="342949" y="263638"/>
                  </a:lnTo>
                  <a:lnTo>
                    <a:pt x="350957" y="276105"/>
                  </a:lnTo>
                  <a:lnTo>
                    <a:pt x="353321" y="280437"/>
                  </a:lnTo>
                  <a:lnTo>
                    <a:pt x="356590" y="283324"/>
                  </a:lnTo>
                  <a:lnTo>
                    <a:pt x="360462" y="285249"/>
                  </a:lnTo>
                  <a:lnTo>
                    <a:pt x="368433" y="288235"/>
                  </a:lnTo>
                  <a:lnTo>
                    <a:pt x="377682" y="294676"/>
                  </a:lnTo>
                  <a:lnTo>
                    <a:pt x="383142" y="299480"/>
                  </a:lnTo>
                  <a:lnTo>
                    <a:pt x="385784" y="301100"/>
                  </a:lnTo>
                  <a:lnTo>
                    <a:pt x="406445" y="309292"/>
                  </a:lnTo>
                  <a:lnTo>
                    <a:pt x="417186" y="311607"/>
                  </a:lnTo>
                  <a:lnTo>
                    <a:pt x="424731" y="317127"/>
                  </a:lnTo>
                  <a:lnTo>
                    <a:pt x="432827" y="319256"/>
                  </a:lnTo>
                  <a:lnTo>
                    <a:pt x="433300" y="320210"/>
                  </a:lnTo>
                  <a:lnTo>
                    <a:pt x="433966" y="325599"/>
                  </a:lnTo>
                  <a:lnTo>
                    <a:pt x="434122" y="330157"/>
                  </a:lnTo>
                  <a:lnTo>
                    <a:pt x="433317" y="331711"/>
                  </a:lnTo>
                  <a:lnTo>
                    <a:pt x="431934" y="332747"/>
                  </a:lnTo>
                  <a:lnTo>
                    <a:pt x="430165" y="333438"/>
                  </a:lnTo>
                  <a:lnTo>
                    <a:pt x="428986" y="334745"/>
                  </a:lnTo>
                  <a:lnTo>
                    <a:pt x="428200" y="336463"/>
                  </a:lnTo>
                  <a:lnTo>
                    <a:pt x="427675" y="338455"/>
                  </a:lnTo>
                  <a:lnTo>
                    <a:pt x="424836" y="342926"/>
                  </a:lnTo>
                  <a:lnTo>
                    <a:pt x="422892" y="345303"/>
                  </a:lnTo>
                  <a:lnTo>
                    <a:pt x="421597" y="347736"/>
                  </a:lnTo>
                  <a:lnTo>
                    <a:pt x="420159" y="352696"/>
                  </a:lnTo>
                  <a:lnTo>
                    <a:pt x="419159" y="365312"/>
                  </a:lnTo>
                  <a:lnTo>
                    <a:pt x="419027" y="378001"/>
                  </a:lnTo>
                  <a:lnTo>
                    <a:pt x="419010" y="390700"/>
                  </a:lnTo>
                  <a:lnTo>
                    <a:pt x="419855" y="392393"/>
                  </a:lnTo>
                  <a:lnTo>
                    <a:pt x="421265" y="393522"/>
                  </a:lnTo>
                  <a:lnTo>
                    <a:pt x="423053" y="394274"/>
                  </a:lnTo>
                  <a:lnTo>
                    <a:pt x="432874" y="402208"/>
                  </a:lnTo>
                  <a:lnTo>
                    <a:pt x="435896" y="402870"/>
                  </a:lnTo>
                  <a:lnTo>
                    <a:pt x="454631" y="403378"/>
                  </a:lnTo>
                  <a:lnTo>
                    <a:pt x="459676" y="403390"/>
                  </a:lnTo>
                  <a:lnTo>
                    <a:pt x="462206" y="402547"/>
                  </a:lnTo>
                  <a:lnTo>
                    <a:pt x="478935" y="392792"/>
                  </a:lnTo>
                  <a:lnTo>
                    <a:pt x="497198" y="382991"/>
                  </a:lnTo>
                  <a:lnTo>
                    <a:pt x="512095" y="370644"/>
                  </a:lnTo>
                  <a:lnTo>
                    <a:pt x="527048" y="356195"/>
                  </a:lnTo>
                  <a:lnTo>
                    <a:pt x="535498" y="343787"/>
                  </a:lnTo>
                  <a:lnTo>
                    <a:pt x="547408" y="329386"/>
                  </a:lnTo>
                  <a:lnTo>
                    <a:pt x="552275" y="321680"/>
                  </a:lnTo>
                  <a:lnTo>
                    <a:pt x="553572" y="318440"/>
                  </a:lnTo>
                  <a:lnTo>
                    <a:pt x="566129" y="301919"/>
                  </a:lnTo>
                  <a:lnTo>
                    <a:pt x="572622" y="289625"/>
                  </a:lnTo>
                  <a:lnTo>
                    <a:pt x="583421" y="276469"/>
                  </a:lnTo>
                  <a:lnTo>
                    <a:pt x="585213" y="271350"/>
                  </a:lnTo>
                  <a:lnTo>
                    <a:pt x="586538" y="269646"/>
                  </a:lnTo>
                  <a:lnTo>
                    <a:pt x="588268" y="268511"/>
                  </a:lnTo>
                  <a:lnTo>
                    <a:pt x="590268" y="267754"/>
                  </a:lnTo>
                  <a:lnTo>
                    <a:pt x="599561" y="261302"/>
                  </a:lnTo>
                  <a:lnTo>
                    <a:pt x="608030" y="258973"/>
                  </a:lnTo>
                  <a:lnTo>
                    <a:pt x="622499" y="265211"/>
                  </a:lnTo>
                  <a:lnTo>
                    <a:pt x="637614" y="279177"/>
                  </a:lnTo>
                  <a:lnTo>
                    <a:pt x="650169" y="291670"/>
                  </a:lnTo>
                  <a:lnTo>
                    <a:pt x="651855" y="295047"/>
                  </a:lnTo>
                  <a:lnTo>
                    <a:pt x="654229" y="307042"/>
                  </a:lnTo>
                  <a:lnTo>
                    <a:pt x="654782" y="313443"/>
                  </a:lnTo>
                  <a:lnTo>
                    <a:pt x="660377" y="330534"/>
                  </a:lnTo>
                  <a:lnTo>
                    <a:pt x="662115" y="344368"/>
                  </a:lnTo>
                  <a:lnTo>
                    <a:pt x="662631" y="355052"/>
                  </a:lnTo>
                  <a:lnTo>
                    <a:pt x="662819" y="378322"/>
                  </a:lnTo>
                  <a:lnTo>
                    <a:pt x="662845" y="401947"/>
                  </a:lnTo>
                  <a:lnTo>
                    <a:pt x="661999" y="405818"/>
                  </a:lnTo>
                  <a:lnTo>
                    <a:pt x="656816" y="418113"/>
                  </a:lnTo>
                  <a:lnTo>
                    <a:pt x="655087" y="424332"/>
                  </a:lnTo>
                  <a:lnTo>
                    <a:pt x="650200" y="436507"/>
                  </a:lnTo>
                  <a:lnTo>
                    <a:pt x="648759" y="442949"/>
                  </a:lnTo>
                  <a:lnTo>
                    <a:pt x="645863" y="448635"/>
                  </a:lnTo>
                  <a:lnTo>
                    <a:pt x="634678" y="461756"/>
                  </a:lnTo>
                  <a:lnTo>
                    <a:pt x="621139" y="475576"/>
                  </a:lnTo>
                  <a:lnTo>
                    <a:pt x="618955" y="476070"/>
                  </a:lnTo>
                  <a:lnTo>
                    <a:pt x="616654" y="475553"/>
                  </a:lnTo>
                  <a:lnTo>
                    <a:pt x="610920" y="472685"/>
                  </a:lnTo>
                  <a:lnTo>
                    <a:pt x="601888" y="4643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228"/>
            <p:cNvSpPr/>
            <p:nvPr/>
          </p:nvSpPr>
          <p:spPr>
            <a:xfrm>
              <a:off x="7658554" y="5334000"/>
              <a:ext cx="121467" cy="286888"/>
            </a:xfrm>
            <a:custGeom>
              <a:avLst/>
              <a:gdLst/>
              <a:ahLst/>
              <a:cxnLst/>
              <a:rect l="0" t="0" r="0" b="0"/>
              <a:pathLst>
                <a:path w="121467" h="286888">
                  <a:moveTo>
                    <a:pt x="121466" y="0"/>
                  </a:moveTo>
                  <a:lnTo>
                    <a:pt x="113376" y="16181"/>
                  </a:lnTo>
                  <a:lnTo>
                    <a:pt x="110145" y="23487"/>
                  </a:lnTo>
                  <a:lnTo>
                    <a:pt x="107146" y="30898"/>
                  </a:lnTo>
                  <a:lnTo>
                    <a:pt x="101555" y="45906"/>
                  </a:lnTo>
                  <a:lnTo>
                    <a:pt x="96247" y="61043"/>
                  </a:lnTo>
                  <a:lnTo>
                    <a:pt x="92801" y="69482"/>
                  </a:lnTo>
                  <a:lnTo>
                    <a:pt x="88810" y="78494"/>
                  </a:lnTo>
                  <a:lnTo>
                    <a:pt x="79858" y="97540"/>
                  </a:lnTo>
                  <a:lnTo>
                    <a:pt x="70235" y="117294"/>
                  </a:lnTo>
                  <a:lnTo>
                    <a:pt x="65299" y="128149"/>
                  </a:lnTo>
                  <a:lnTo>
                    <a:pt x="55298" y="151499"/>
                  </a:lnTo>
                  <a:lnTo>
                    <a:pt x="51106" y="162806"/>
                  </a:lnTo>
                  <a:lnTo>
                    <a:pt x="47466" y="173731"/>
                  </a:lnTo>
                  <a:lnTo>
                    <a:pt x="44193" y="184400"/>
                  </a:lnTo>
                  <a:lnTo>
                    <a:pt x="40317" y="194054"/>
                  </a:lnTo>
                  <a:lnTo>
                    <a:pt x="36040" y="203029"/>
                  </a:lnTo>
                  <a:lnTo>
                    <a:pt x="31495" y="211553"/>
                  </a:lnTo>
                  <a:lnTo>
                    <a:pt x="27619" y="219776"/>
                  </a:lnTo>
                  <a:lnTo>
                    <a:pt x="24188" y="227797"/>
                  </a:lnTo>
                  <a:lnTo>
                    <a:pt x="21053" y="235685"/>
                  </a:lnTo>
                  <a:lnTo>
                    <a:pt x="18118" y="242637"/>
                  </a:lnTo>
                  <a:lnTo>
                    <a:pt x="12597" y="254876"/>
                  </a:lnTo>
                  <a:lnTo>
                    <a:pt x="9940" y="259665"/>
                  </a:lnTo>
                  <a:lnTo>
                    <a:pt x="7321" y="263703"/>
                  </a:lnTo>
                  <a:lnTo>
                    <a:pt x="4729" y="267242"/>
                  </a:lnTo>
                  <a:lnTo>
                    <a:pt x="1850" y="275691"/>
                  </a:lnTo>
                  <a:lnTo>
                    <a:pt x="0" y="286820"/>
                  </a:lnTo>
                  <a:lnTo>
                    <a:pt x="696" y="286887"/>
                  </a:lnTo>
                  <a:lnTo>
                    <a:pt x="3726" y="284704"/>
                  </a:lnTo>
                  <a:lnTo>
                    <a:pt x="5719" y="282089"/>
                  </a:lnTo>
                  <a:lnTo>
                    <a:pt x="7894" y="278653"/>
                  </a:lnTo>
                  <a:lnTo>
                    <a:pt x="10192" y="274669"/>
                  </a:lnTo>
                  <a:lnTo>
                    <a:pt x="15002" y="265726"/>
                  </a:lnTo>
                  <a:lnTo>
                    <a:pt x="22405" y="25146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29"/>
            <p:cNvSpPr/>
            <p:nvPr/>
          </p:nvSpPr>
          <p:spPr>
            <a:xfrm>
              <a:off x="7971723" y="4976267"/>
              <a:ext cx="189098" cy="532923"/>
            </a:xfrm>
            <a:custGeom>
              <a:avLst/>
              <a:gdLst/>
              <a:ahLst/>
              <a:cxnLst/>
              <a:rect l="0" t="0" r="0" b="0"/>
              <a:pathLst>
                <a:path w="189098" h="532923">
                  <a:moveTo>
                    <a:pt x="151197" y="14833"/>
                  </a:moveTo>
                  <a:lnTo>
                    <a:pt x="159287" y="10789"/>
                  </a:lnTo>
                  <a:lnTo>
                    <a:pt x="162518" y="8750"/>
                  </a:lnTo>
                  <a:lnTo>
                    <a:pt x="168364" y="4227"/>
                  </a:lnTo>
                  <a:lnTo>
                    <a:pt x="173784" y="1653"/>
                  </a:lnTo>
                  <a:lnTo>
                    <a:pt x="179016" y="509"/>
                  </a:lnTo>
                  <a:lnTo>
                    <a:pt x="184164" y="0"/>
                  </a:lnTo>
                  <a:lnTo>
                    <a:pt x="185874" y="711"/>
                  </a:lnTo>
                  <a:lnTo>
                    <a:pt x="187015" y="2032"/>
                  </a:lnTo>
                  <a:lnTo>
                    <a:pt x="187775" y="3759"/>
                  </a:lnTo>
                  <a:lnTo>
                    <a:pt x="188846" y="14280"/>
                  </a:lnTo>
                  <a:lnTo>
                    <a:pt x="189097" y="25594"/>
                  </a:lnTo>
                  <a:lnTo>
                    <a:pt x="188361" y="39089"/>
                  </a:lnTo>
                  <a:lnTo>
                    <a:pt x="185213" y="53554"/>
                  </a:lnTo>
                  <a:lnTo>
                    <a:pt x="184033" y="61813"/>
                  </a:lnTo>
                  <a:lnTo>
                    <a:pt x="183248" y="70707"/>
                  </a:lnTo>
                  <a:lnTo>
                    <a:pt x="182725" y="80022"/>
                  </a:lnTo>
                  <a:lnTo>
                    <a:pt x="181528" y="90466"/>
                  </a:lnTo>
                  <a:lnTo>
                    <a:pt x="179885" y="101661"/>
                  </a:lnTo>
                  <a:lnTo>
                    <a:pt x="177943" y="113359"/>
                  </a:lnTo>
                  <a:lnTo>
                    <a:pt x="174953" y="125390"/>
                  </a:lnTo>
                  <a:lnTo>
                    <a:pt x="171268" y="137644"/>
                  </a:lnTo>
                  <a:lnTo>
                    <a:pt x="167118" y="150048"/>
                  </a:lnTo>
                  <a:lnTo>
                    <a:pt x="163504" y="163396"/>
                  </a:lnTo>
                  <a:lnTo>
                    <a:pt x="160249" y="177375"/>
                  </a:lnTo>
                  <a:lnTo>
                    <a:pt x="157231" y="191775"/>
                  </a:lnTo>
                  <a:lnTo>
                    <a:pt x="153526" y="206454"/>
                  </a:lnTo>
                  <a:lnTo>
                    <a:pt x="149363" y="221320"/>
                  </a:lnTo>
                  <a:lnTo>
                    <a:pt x="140221" y="251385"/>
                  </a:lnTo>
                  <a:lnTo>
                    <a:pt x="130514" y="281681"/>
                  </a:lnTo>
                  <a:lnTo>
                    <a:pt x="124709" y="296025"/>
                  </a:lnTo>
                  <a:lnTo>
                    <a:pt x="118298" y="309821"/>
                  </a:lnTo>
                  <a:lnTo>
                    <a:pt x="111485" y="323251"/>
                  </a:lnTo>
                  <a:lnTo>
                    <a:pt x="105249" y="336439"/>
                  </a:lnTo>
                  <a:lnTo>
                    <a:pt x="83074" y="385763"/>
                  </a:lnTo>
                  <a:lnTo>
                    <a:pt x="62387" y="428369"/>
                  </a:lnTo>
                  <a:lnTo>
                    <a:pt x="57277" y="437844"/>
                  </a:lnTo>
                  <a:lnTo>
                    <a:pt x="52178" y="446700"/>
                  </a:lnTo>
                  <a:lnTo>
                    <a:pt x="47084" y="455144"/>
                  </a:lnTo>
                  <a:lnTo>
                    <a:pt x="36909" y="471301"/>
                  </a:lnTo>
                  <a:lnTo>
                    <a:pt x="31826" y="479165"/>
                  </a:lnTo>
                  <a:lnTo>
                    <a:pt x="27589" y="486101"/>
                  </a:lnTo>
                  <a:lnTo>
                    <a:pt x="23918" y="492419"/>
                  </a:lnTo>
                  <a:lnTo>
                    <a:pt x="20624" y="498323"/>
                  </a:lnTo>
                  <a:lnTo>
                    <a:pt x="17582" y="503107"/>
                  </a:lnTo>
                  <a:lnTo>
                    <a:pt x="11943" y="510679"/>
                  </a:lnTo>
                  <a:lnTo>
                    <a:pt x="10101" y="514730"/>
                  </a:lnTo>
                  <a:lnTo>
                    <a:pt x="8055" y="523748"/>
                  </a:lnTo>
                  <a:lnTo>
                    <a:pt x="6662" y="526830"/>
                  </a:lnTo>
                  <a:lnTo>
                    <a:pt x="4888" y="528883"/>
                  </a:lnTo>
                  <a:lnTo>
                    <a:pt x="0" y="532182"/>
                  </a:lnTo>
                  <a:lnTo>
                    <a:pt x="446" y="532453"/>
                  </a:lnTo>
                  <a:lnTo>
                    <a:pt x="5118" y="532833"/>
                  </a:lnTo>
                  <a:lnTo>
                    <a:pt x="9508" y="532922"/>
                  </a:lnTo>
                  <a:lnTo>
                    <a:pt x="11865" y="532099"/>
                  </a:lnTo>
                  <a:lnTo>
                    <a:pt x="16741" y="528927"/>
                  </a:lnTo>
                  <a:lnTo>
                    <a:pt x="18379" y="526049"/>
                  </a:lnTo>
                  <a:lnTo>
                    <a:pt x="21657" y="51013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30"/>
            <p:cNvSpPr/>
            <p:nvPr/>
          </p:nvSpPr>
          <p:spPr>
            <a:xfrm>
              <a:off x="7924800" y="5242560"/>
              <a:ext cx="327660" cy="53239"/>
            </a:xfrm>
            <a:custGeom>
              <a:avLst/>
              <a:gdLst/>
              <a:ahLst/>
              <a:cxnLst/>
              <a:rect l="0" t="0" r="0" b="0"/>
              <a:pathLst>
                <a:path w="327660" h="53239">
                  <a:moveTo>
                    <a:pt x="0" y="0"/>
                  </a:moveTo>
                  <a:lnTo>
                    <a:pt x="18134" y="18133"/>
                  </a:lnTo>
                  <a:lnTo>
                    <a:pt x="20555" y="19709"/>
                  </a:lnTo>
                  <a:lnTo>
                    <a:pt x="23017" y="20759"/>
                  </a:lnTo>
                  <a:lnTo>
                    <a:pt x="25505" y="21459"/>
                  </a:lnTo>
                  <a:lnTo>
                    <a:pt x="28857" y="22773"/>
                  </a:lnTo>
                  <a:lnTo>
                    <a:pt x="32784" y="24496"/>
                  </a:lnTo>
                  <a:lnTo>
                    <a:pt x="41665" y="28667"/>
                  </a:lnTo>
                  <a:lnTo>
                    <a:pt x="51256" y="33344"/>
                  </a:lnTo>
                  <a:lnTo>
                    <a:pt x="56183" y="34929"/>
                  </a:lnTo>
                  <a:lnTo>
                    <a:pt x="61163" y="35986"/>
                  </a:lnTo>
                  <a:lnTo>
                    <a:pt x="66176" y="36690"/>
                  </a:lnTo>
                  <a:lnTo>
                    <a:pt x="72057" y="38007"/>
                  </a:lnTo>
                  <a:lnTo>
                    <a:pt x="78518" y="39732"/>
                  </a:lnTo>
                  <a:lnTo>
                    <a:pt x="85365" y="41728"/>
                  </a:lnTo>
                  <a:lnTo>
                    <a:pt x="92470" y="43058"/>
                  </a:lnTo>
                  <a:lnTo>
                    <a:pt x="99747" y="43946"/>
                  </a:lnTo>
                  <a:lnTo>
                    <a:pt x="107138" y="44537"/>
                  </a:lnTo>
                  <a:lnTo>
                    <a:pt x="115452" y="45778"/>
                  </a:lnTo>
                  <a:lnTo>
                    <a:pt x="124382" y="47452"/>
                  </a:lnTo>
                  <a:lnTo>
                    <a:pt x="133721" y="49415"/>
                  </a:lnTo>
                  <a:lnTo>
                    <a:pt x="143334" y="50723"/>
                  </a:lnTo>
                  <a:lnTo>
                    <a:pt x="153129" y="51596"/>
                  </a:lnTo>
                  <a:lnTo>
                    <a:pt x="163045" y="52177"/>
                  </a:lnTo>
                  <a:lnTo>
                    <a:pt x="183095" y="52823"/>
                  </a:lnTo>
                  <a:lnTo>
                    <a:pt x="219518" y="53238"/>
                  </a:lnTo>
                  <a:lnTo>
                    <a:pt x="228471" y="52425"/>
                  </a:lnTo>
                  <a:lnTo>
                    <a:pt x="237827" y="51037"/>
                  </a:lnTo>
                  <a:lnTo>
                    <a:pt x="247451" y="49265"/>
                  </a:lnTo>
                  <a:lnTo>
                    <a:pt x="256408" y="48083"/>
                  </a:lnTo>
                  <a:lnTo>
                    <a:pt x="264919" y="47296"/>
                  </a:lnTo>
                  <a:lnTo>
                    <a:pt x="273133" y="46771"/>
                  </a:lnTo>
                  <a:lnTo>
                    <a:pt x="289032" y="46187"/>
                  </a:lnTo>
                  <a:lnTo>
                    <a:pt x="296828" y="46032"/>
                  </a:lnTo>
                  <a:lnTo>
                    <a:pt x="303719" y="45081"/>
                  </a:lnTo>
                  <a:lnTo>
                    <a:pt x="310004" y="43601"/>
                  </a:lnTo>
                  <a:lnTo>
                    <a:pt x="327659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31"/>
            <p:cNvSpPr/>
            <p:nvPr/>
          </p:nvSpPr>
          <p:spPr>
            <a:xfrm>
              <a:off x="8191540" y="5033783"/>
              <a:ext cx="746226" cy="505611"/>
            </a:xfrm>
            <a:custGeom>
              <a:avLst/>
              <a:gdLst/>
              <a:ahLst/>
              <a:cxnLst/>
              <a:rect l="0" t="0" r="0" b="0"/>
              <a:pathLst>
                <a:path w="746226" h="505611">
                  <a:moveTo>
                    <a:pt x="106640" y="353557"/>
                  </a:moveTo>
                  <a:lnTo>
                    <a:pt x="110685" y="357602"/>
                  </a:lnTo>
                  <a:lnTo>
                    <a:pt x="111876" y="359641"/>
                  </a:lnTo>
                  <a:lnTo>
                    <a:pt x="114167" y="368390"/>
                  </a:lnTo>
                  <a:lnTo>
                    <a:pt x="120813" y="375322"/>
                  </a:lnTo>
                  <a:lnTo>
                    <a:pt x="121168" y="374840"/>
                  </a:lnTo>
                  <a:lnTo>
                    <a:pt x="121785" y="369760"/>
                  </a:lnTo>
                  <a:lnTo>
                    <a:pt x="121853" y="365037"/>
                  </a:lnTo>
                  <a:lnTo>
                    <a:pt x="122708" y="362903"/>
                  </a:lnTo>
                  <a:lnTo>
                    <a:pt x="125917" y="358276"/>
                  </a:lnTo>
                  <a:lnTo>
                    <a:pt x="127110" y="355009"/>
                  </a:lnTo>
                  <a:lnTo>
                    <a:pt x="129027" y="339858"/>
                  </a:lnTo>
                  <a:lnTo>
                    <a:pt x="129185" y="336805"/>
                  </a:lnTo>
                  <a:lnTo>
                    <a:pt x="127101" y="328895"/>
                  </a:lnTo>
                  <a:lnTo>
                    <a:pt x="123427" y="317181"/>
                  </a:lnTo>
                  <a:lnTo>
                    <a:pt x="122911" y="314066"/>
                  </a:lnTo>
                  <a:lnTo>
                    <a:pt x="120081" y="308348"/>
                  </a:lnTo>
                  <a:lnTo>
                    <a:pt x="106481" y="292641"/>
                  </a:lnTo>
                  <a:lnTo>
                    <a:pt x="103995" y="290087"/>
                  </a:lnTo>
                  <a:lnTo>
                    <a:pt x="101489" y="288383"/>
                  </a:lnTo>
                  <a:lnTo>
                    <a:pt x="96449" y="286491"/>
                  </a:lnTo>
                  <a:lnTo>
                    <a:pt x="84805" y="285426"/>
                  </a:lnTo>
                  <a:lnTo>
                    <a:pt x="81077" y="286123"/>
                  </a:lnTo>
                  <a:lnTo>
                    <a:pt x="62269" y="295622"/>
                  </a:lnTo>
                  <a:lnTo>
                    <a:pt x="55028" y="302690"/>
                  </a:lnTo>
                  <a:lnTo>
                    <a:pt x="43481" y="316980"/>
                  </a:lnTo>
                  <a:lnTo>
                    <a:pt x="31575" y="329361"/>
                  </a:lnTo>
                  <a:lnTo>
                    <a:pt x="21370" y="343753"/>
                  </a:lnTo>
                  <a:lnTo>
                    <a:pt x="12982" y="358743"/>
                  </a:lnTo>
                  <a:lnTo>
                    <a:pt x="5136" y="373908"/>
                  </a:lnTo>
                  <a:lnTo>
                    <a:pt x="2261" y="381793"/>
                  </a:lnTo>
                  <a:lnTo>
                    <a:pt x="414" y="393754"/>
                  </a:lnTo>
                  <a:lnTo>
                    <a:pt x="0" y="409398"/>
                  </a:lnTo>
                  <a:lnTo>
                    <a:pt x="834" y="411105"/>
                  </a:lnTo>
                  <a:lnTo>
                    <a:pt x="2235" y="412242"/>
                  </a:lnTo>
                  <a:lnTo>
                    <a:pt x="4017" y="413000"/>
                  </a:lnTo>
                  <a:lnTo>
                    <a:pt x="5205" y="414352"/>
                  </a:lnTo>
                  <a:lnTo>
                    <a:pt x="5996" y="416101"/>
                  </a:lnTo>
                  <a:lnTo>
                    <a:pt x="6524" y="418113"/>
                  </a:lnTo>
                  <a:lnTo>
                    <a:pt x="8569" y="419454"/>
                  </a:lnTo>
                  <a:lnTo>
                    <a:pt x="15357" y="420945"/>
                  </a:lnTo>
                  <a:lnTo>
                    <a:pt x="18691" y="420496"/>
                  </a:lnTo>
                  <a:lnTo>
                    <a:pt x="21760" y="419349"/>
                  </a:lnTo>
                  <a:lnTo>
                    <a:pt x="24655" y="417739"/>
                  </a:lnTo>
                  <a:lnTo>
                    <a:pt x="32384" y="415949"/>
                  </a:lnTo>
                  <a:lnTo>
                    <a:pt x="36816" y="415471"/>
                  </a:lnTo>
                  <a:lnTo>
                    <a:pt x="40616" y="414307"/>
                  </a:lnTo>
                  <a:lnTo>
                    <a:pt x="59553" y="403995"/>
                  </a:lnTo>
                  <a:lnTo>
                    <a:pt x="78085" y="388889"/>
                  </a:lnTo>
                  <a:lnTo>
                    <a:pt x="88772" y="379642"/>
                  </a:lnTo>
                  <a:lnTo>
                    <a:pt x="100593" y="371540"/>
                  </a:lnTo>
                  <a:lnTo>
                    <a:pt x="102608" y="368933"/>
                  </a:lnTo>
                  <a:lnTo>
                    <a:pt x="105694" y="363777"/>
                  </a:lnTo>
                  <a:lnTo>
                    <a:pt x="109889" y="358663"/>
                  </a:lnTo>
                  <a:lnTo>
                    <a:pt x="112193" y="356961"/>
                  </a:lnTo>
                  <a:lnTo>
                    <a:pt x="117009" y="355070"/>
                  </a:lnTo>
                  <a:lnTo>
                    <a:pt x="118633" y="355412"/>
                  </a:lnTo>
                  <a:lnTo>
                    <a:pt x="119715" y="356487"/>
                  </a:lnTo>
                  <a:lnTo>
                    <a:pt x="120438" y="358051"/>
                  </a:lnTo>
                  <a:lnTo>
                    <a:pt x="121238" y="362045"/>
                  </a:lnTo>
                  <a:lnTo>
                    <a:pt x="121452" y="364296"/>
                  </a:lnTo>
                  <a:lnTo>
                    <a:pt x="120748" y="366643"/>
                  </a:lnTo>
                  <a:lnTo>
                    <a:pt x="117708" y="371508"/>
                  </a:lnTo>
                  <a:lnTo>
                    <a:pt x="115791" y="378751"/>
                  </a:lnTo>
                  <a:lnTo>
                    <a:pt x="114094" y="387614"/>
                  </a:lnTo>
                  <a:lnTo>
                    <a:pt x="109225" y="402124"/>
                  </a:lnTo>
                  <a:lnTo>
                    <a:pt x="107405" y="417148"/>
                  </a:lnTo>
                  <a:lnTo>
                    <a:pt x="106867" y="432324"/>
                  </a:lnTo>
                  <a:lnTo>
                    <a:pt x="106669" y="457701"/>
                  </a:lnTo>
                  <a:lnTo>
                    <a:pt x="107507" y="461933"/>
                  </a:lnTo>
                  <a:lnTo>
                    <a:pt x="110694" y="468893"/>
                  </a:lnTo>
                  <a:lnTo>
                    <a:pt x="112729" y="471087"/>
                  </a:lnTo>
                  <a:lnTo>
                    <a:pt x="114934" y="472551"/>
                  </a:lnTo>
                  <a:lnTo>
                    <a:pt x="117249" y="473526"/>
                  </a:lnTo>
                  <a:lnTo>
                    <a:pt x="128598" y="474899"/>
                  </a:lnTo>
                  <a:lnTo>
                    <a:pt x="142685" y="475306"/>
                  </a:lnTo>
                  <a:lnTo>
                    <a:pt x="152575" y="473143"/>
                  </a:lnTo>
                  <a:lnTo>
                    <a:pt x="163463" y="468513"/>
                  </a:lnTo>
                  <a:lnTo>
                    <a:pt x="183025" y="456386"/>
                  </a:lnTo>
                  <a:lnTo>
                    <a:pt x="200769" y="442069"/>
                  </a:lnTo>
                  <a:lnTo>
                    <a:pt x="214515" y="432124"/>
                  </a:lnTo>
                  <a:lnTo>
                    <a:pt x="229091" y="419802"/>
                  </a:lnTo>
                  <a:lnTo>
                    <a:pt x="244036" y="405859"/>
                  </a:lnTo>
                  <a:lnTo>
                    <a:pt x="274327" y="376212"/>
                  </a:lnTo>
                  <a:lnTo>
                    <a:pt x="332568" y="318126"/>
                  </a:lnTo>
                  <a:lnTo>
                    <a:pt x="352147" y="303786"/>
                  </a:lnTo>
                  <a:lnTo>
                    <a:pt x="362169" y="296289"/>
                  </a:lnTo>
                  <a:lnTo>
                    <a:pt x="367810" y="294238"/>
                  </a:lnTo>
                  <a:lnTo>
                    <a:pt x="369654" y="294537"/>
                  </a:lnTo>
                  <a:lnTo>
                    <a:pt x="370882" y="295584"/>
                  </a:lnTo>
                  <a:lnTo>
                    <a:pt x="371702" y="297128"/>
                  </a:lnTo>
                  <a:lnTo>
                    <a:pt x="376900" y="303347"/>
                  </a:lnTo>
                  <a:lnTo>
                    <a:pt x="378252" y="306537"/>
                  </a:lnTo>
                  <a:lnTo>
                    <a:pt x="380158" y="319117"/>
                  </a:lnTo>
                  <a:lnTo>
                    <a:pt x="380722" y="333569"/>
                  </a:lnTo>
                  <a:lnTo>
                    <a:pt x="380854" y="343545"/>
                  </a:lnTo>
                  <a:lnTo>
                    <a:pt x="383171" y="353622"/>
                  </a:lnTo>
                  <a:lnTo>
                    <a:pt x="386177" y="364593"/>
                  </a:lnTo>
                  <a:lnTo>
                    <a:pt x="387512" y="377935"/>
                  </a:lnTo>
                  <a:lnTo>
                    <a:pt x="388105" y="390074"/>
                  </a:lnTo>
                  <a:lnTo>
                    <a:pt x="388369" y="401114"/>
                  </a:lnTo>
                  <a:lnTo>
                    <a:pt x="388572" y="442429"/>
                  </a:lnTo>
                  <a:lnTo>
                    <a:pt x="386318" y="452605"/>
                  </a:lnTo>
                  <a:lnTo>
                    <a:pt x="382547" y="465596"/>
                  </a:lnTo>
                  <a:lnTo>
                    <a:pt x="380819" y="472778"/>
                  </a:lnTo>
                  <a:lnTo>
                    <a:pt x="377228" y="481616"/>
                  </a:lnTo>
                  <a:lnTo>
                    <a:pt x="375086" y="484650"/>
                  </a:lnTo>
                  <a:lnTo>
                    <a:pt x="372809" y="486672"/>
                  </a:lnTo>
                  <a:lnTo>
                    <a:pt x="370446" y="488020"/>
                  </a:lnTo>
                  <a:lnTo>
                    <a:pt x="368871" y="489766"/>
                  </a:lnTo>
                  <a:lnTo>
                    <a:pt x="367821" y="491776"/>
                  </a:lnTo>
                  <a:lnTo>
                    <a:pt x="367121" y="493963"/>
                  </a:lnTo>
                  <a:lnTo>
                    <a:pt x="364959" y="495421"/>
                  </a:lnTo>
                  <a:lnTo>
                    <a:pt x="358045" y="497041"/>
                  </a:lnTo>
                  <a:lnTo>
                    <a:pt x="355522" y="498320"/>
                  </a:lnTo>
                  <a:lnTo>
                    <a:pt x="353842" y="500019"/>
                  </a:lnTo>
                  <a:lnTo>
                    <a:pt x="352720" y="501998"/>
                  </a:lnTo>
                  <a:lnTo>
                    <a:pt x="351128" y="503318"/>
                  </a:lnTo>
                  <a:lnTo>
                    <a:pt x="349218" y="504197"/>
                  </a:lnTo>
                  <a:lnTo>
                    <a:pt x="344839" y="505175"/>
                  </a:lnTo>
                  <a:lnTo>
                    <a:pt x="340070" y="505610"/>
                  </a:lnTo>
                  <a:lnTo>
                    <a:pt x="337613" y="504879"/>
                  </a:lnTo>
                  <a:lnTo>
                    <a:pt x="329103" y="499366"/>
                  </a:lnTo>
                  <a:lnTo>
                    <a:pt x="326022" y="498794"/>
                  </a:lnTo>
                  <a:lnTo>
                    <a:pt x="321188" y="498427"/>
                  </a:lnTo>
                  <a:lnTo>
                    <a:pt x="320793" y="497550"/>
                  </a:lnTo>
                  <a:lnTo>
                    <a:pt x="320103" y="491784"/>
                  </a:lnTo>
                  <a:lnTo>
                    <a:pt x="320916" y="491428"/>
                  </a:lnTo>
                  <a:lnTo>
                    <a:pt x="324076" y="491033"/>
                  </a:lnTo>
                  <a:lnTo>
                    <a:pt x="326103" y="490081"/>
                  </a:lnTo>
                  <a:lnTo>
                    <a:pt x="346493" y="477738"/>
                  </a:lnTo>
                  <a:lnTo>
                    <a:pt x="368193" y="467803"/>
                  </a:lnTo>
                  <a:lnTo>
                    <a:pt x="382906" y="461906"/>
                  </a:lnTo>
                  <a:lnTo>
                    <a:pt x="400733" y="453641"/>
                  </a:lnTo>
                  <a:lnTo>
                    <a:pt x="417687" y="444323"/>
                  </a:lnTo>
                  <a:lnTo>
                    <a:pt x="435382" y="434538"/>
                  </a:lnTo>
                  <a:lnTo>
                    <a:pt x="457360" y="424544"/>
                  </a:lnTo>
                  <a:lnTo>
                    <a:pt x="478980" y="412200"/>
                  </a:lnTo>
                  <a:lnTo>
                    <a:pt x="499877" y="398247"/>
                  </a:lnTo>
                  <a:lnTo>
                    <a:pt x="520454" y="383579"/>
                  </a:lnTo>
                  <a:lnTo>
                    <a:pt x="530683" y="375266"/>
                  </a:lnTo>
                  <a:lnTo>
                    <a:pt x="540887" y="366335"/>
                  </a:lnTo>
                  <a:lnTo>
                    <a:pt x="551078" y="356996"/>
                  </a:lnTo>
                  <a:lnTo>
                    <a:pt x="571433" y="337588"/>
                  </a:lnTo>
                  <a:lnTo>
                    <a:pt x="581600" y="327670"/>
                  </a:lnTo>
                  <a:lnTo>
                    <a:pt x="590921" y="317673"/>
                  </a:lnTo>
                  <a:lnTo>
                    <a:pt x="599674" y="307621"/>
                  </a:lnTo>
                  <a:lnTo>
                    <a:pt x="636017" y="263109"/>
                  </a:lnTo>
                  <a:lnTo>
                    <a:pt x="661707" y="230143"/>
                  </a:lnTo>
                  <a:lnTo>
                    <a:pt x="668879" y="218788"/>
                  </a:lnTo>
                  <a:lnTo>
                    <a:pt x="675353" y="206985"/>
                  </a:lnTo>
                  <a:lnTo>
                    <a:pt x="681362" y="194882"/>
                  </a:lnTo>
                  <a:lnTo>
                    <a:pt x="687907" y="182580"/>
                  </a:lnTo>
                  <a:lnTo>
                    <a:pt x="708409" y="145887"/>
                  </a:lnTo>
                  <a:lnTo>
                    <a:pt x="720097" y="123817"/>
                  </a:lnTo>
                  <a:lnTo>
                    <a:pt x="724738" y="113191"/>
                  </a:lnTo>
                  <a:lnTo>
                    <a:pt x="728677" y="102719"/>
                  </a:lnTo>
                  <a:lnTo>
                    <a:pt x="732153" y="92352"/>
                  </a:lnTo>
                  <a:lnTo>
                    <a:pt x="735314" y="82054"/>
                  </a:lnTo>
                  <a:lnTo>
                    <a:pt x="741086" y="61580"/>
                  </a:lnTo>
                  <a:lnTo>
                    <a:pt x="742963" y="53072"/>
                  </a:lnTo>
                  <a:lnTo>
                    <a:pt x="745050" y="39103"/>
                  </a:lnTo>
                  <a:lnTo>
                    <a:pt x="745978" y="27251"/>
                  </a:lnTo>
                  <a:lnTo>
                    <a:pt x="746225" y="21720"/>
                  </a:lnTo>
                  <a:lnTo>
                    <a:pt x="745542" y="17185"/>
                  </a:lnTo>
                  <a:lnTo>
                    <a:pt x="742528" y="9889"/>
                  </a:lnTo>
                  <a:lnTo>
                    <a:pt x="736069" y="1022"/>
                  </a:lnTo>
                  <a:lnTo>
                    <a:pt x="732846" y="0"/>
                  </a:lnTo>
                  <a:lnTo>
                    <a:pt x="729004" y="166"/>
                  </a:lnTo>
                  <a:lnTo>
                    <a:pt x="724749" y="1123"/>
                  </a:lnTo>
                  <a:lnTo>
                    <a:pt x="715505" y="6702"/>
                  </a:lnTo>
                  <a:lnTo>
                    <a:pt x="700782" y="19363"/>
                  </a:lnTo>
                  <a:lnTo>
                    <a:pt x="695774" y="24081"/>
                  </a:lnTo>
                  <a:lnTo>
                    <a:pt x="685695" y="38354"/>
                  </a:lnTo>
                  <a:lnTo>
                    <a:pt x="680636" y="46901"/>
                  </a:lnTo>
                  <a:lnTo>
                    <a:pt x="670501" y="63173"/>
                  </a:lnTo>
                  <a:lnTo>
                    <a:pt x="659504" y="80564"/>
                  </a:lnTo>
                  <a:lnTo>
                    <a:pt x="646150" y="102404"/>
                  </a:lnTo>
                  <a:lnTo>
                    <a:pt x="640726" y="114155"/>
                  </a:lnTo>
                  <a:lnTo>
                    <a:pt x="636265" y="126222"/>
                  </a:lnTo>
                  <a:lnTo>
                    <a:pt x="632442" y="138501"/>
                  </a:lnTo>
                  <a:lnTo>
                    <a:pt x="628201" y="150920"/>
                  </a:lnTo>
                  <a:lnTo>
                    <a:pt x="618973" y="176007"/>
                  </a:lnTo>
                  <a:lnTo>
                    <a:pt x="614142" y="187777"/>
                  </a:lnTo>
                  <a:lnTo>
                    <a:pt x="609227" y="199010"/>
                  </a:lnTo>
                  <a:lnTo>
                    <a:pt x="604259" y="209886"/>
                  </a:lnTo>
                  <a:lnTo>
                    <a:pt x="594221" y="233259"/>
                  </a:lnTo>
                  <a:lnTo>
                    <a:pt x="589174" y="245418"/>
                  </a:lnTo>
                  <a:lnTo>
                    <a:pt x="584963" y="256911"/>
                  </a:lnTo>
                  <a:lnTo>
                    <a:pt x="581307" y="267960"/>
                  </a:lnTo>
                  <a:lnTo>
                    <a:pt x="578025" y="278712"/>
                  </a:lnTo>
                  <a:lnTo>
                    <a:pt x="572120" y="299691"/>
                  </a:lnTo>
                  <a:lnTo>
                    <a:pt x="569360" y="310026"/>
                  </a:lnTo>
                  <a:lnTo>
                    <a:pt x="564036" y="328283"/>
                  </a:lnTo>
                  <a:lnTo>
                    <a:pt x="556278" y="352842"/>
                  </a:lnTo>
                  <a:lnTo>
                    <a:pt x="551164" y="366786"/>
                  </a:lnTo>
                  <a:lnTo>
                    <a:pt x="544373" y="380243"/>
                  </a:lnTo>
                  <a:lnTo>
                    <a:pt x="541985" y="393731"/>
                  </a:lnTo>
                  <a:lnTo>
                    <a:pt x="541427" y="400481"/>
                  </a:lnTo>
                  <a:lnTo>
                    <a:pt x="540430" y="403467"/>
                  </a:lnTo>
                  <a:lnTo>
                    <a:pt x="533456" y="414375"/>
                  </a:lnTo>
                  <a:lnTo>
                    <a:pt x="537434" y="410429"/>
                  </a:lnTo>
                  <a:lnTo>
                    <a:pt x="539462" y="409252"/>
                  </a:lnTo>
                  <a:lnTo>
                    <a:pt x="546362" y="406748"/>
                  </a:lnTo>
                  <a:lnTo>
                    <a:pt x="554615" y="400174"/>
                  </a:lnTo>
                  <a:lnTo>
                    <a:pt x="567409" y="388724"/>
                  </a:lnTo>
                  <a:lnTo>
                    <a:pt x="586903" y="374583"/>
                  </a:lnTo>
                  <a:lnTo>
                    <a:pt x="604257" y="360634"/>
                  </a:lnTo>
                  <a:lnTo>
                    <a:pt x="623229" y="348034"/>
                  </a:lnTo>
                  <a:lnTo>
                    <a:pt x="641832" y="336680"/>
                  </a:lnTo>
                  <a:lnTo>
                    <a:pt x="661173" y="324850"/>
                  </a:lnTo>
                  <a:lnTo>
                    <a:pt x="672293" y="319631"/>
                  </a:lnTo>
                  <a:lnTo>
                    <a:pt x="687225" y="315847"/>
                  </a:lnTo>
                  <a:lnTo>
                    <a:pt x="698235" y="310587"/>
                  </a:lnTo>
                  <a:lnTo>
                    <a:pt x="714440" y="308380"/>
                  </a:lnTo>
                  <a:lnTo>
                    <a:pt x="731002" y="307846"/>
                  </a:lnTo>
                  <a:lnTo>
                    <a:pt x="720832" y="307838"/>
                  </a:lnTo>
                  <a:lnTo>
                    <a:pt x="709509" y="311882"/>
                  </a:lnTo>
                  <a:lnTo>
                    <a:pt x="694057" y="320834"/>
                  </a:lnTo>
                  <a:lnTo>
                    <a:pt x="671097" y="328245"/>
                  </a:lnTo>
                  <a:lnTo>
                    <a:pt x="655535" y="333276"/>
                  </a:lnTo>
                  <a:lnTo>
                    <a:pt x="637895" y="338334"/>
                  </a:lnTo>
                  <a:lnTo>
                    <a:pt x="618766" y="344252"/>
                  </a:lnTo>
                  <a:lnTo>
                    <a:pt x="598976" y="352526"/>
                  </a:lnTo>
                  <a:lnTo>
                    <a:pt x="578891" y="359590"/>
                  </a:lnTo>
                  <a:lnTo>
                    <a:pt x="559523" y="366398"/>
                  </a:lnTo>
                  <a:lnTo>
                    <a:pt x="534338" y="378905"/>
                  </a:lnTo>
                  <a:lnTo>
                    <a:pt x="511636" y="389196"/>
                  </a:lnTo>
                  <a:lnTo>
                    <a:pt x="493809" y="401746"/>
                  </a:lnTo>
                  <a:lnTo>
                    <a:pt x="483044" y="408277"/>
                  </a:lnTo>
                  <a:lnTo>
                    <a:pt x="474872" y="416259"/>
                  </a:lnTo>
                  <a:lnTo>
                    <a:pt x="471509" y="420758"/>
                  </a:lnTo>
                  <a:lnTo>
                    <a:pt x="470111" y="424605"/>
                  </a:lnTo>
                  <a:lnTo>
                    <a:pt x="470028" y="428015"/>
                  </a:lnTo>
                  <a:lnTo>
                    <a:pt x="470817" y="431136"/>
                  </a:lnTo>
                  <a:lnTo>
                    <a:pt x="473955" y="436861"/>
                  </a:lnTo>
                  <a:lnTo>
                    <a:pt x="475977" y="439573"/>
                  </a:lnTo>
                  <a:lnTo>
                    <a:pt x="482738" y="444844"/>
                  </a:lnTo>
                  <a:lnTo>
                    <a:pt x="492234" y="450009"/>
                  </a:lnTo>
                  <a:lnTo>
                    <a:pt x="511862" y="457676"/>
                  </a:lnTo>
                  <a:lnTo>
                    <a:pt x="534610" y="464464"/>
                  </a:lnTo>
                  <a:lnTo>
                    <a:pt x="552824" y="466349"/>
                  </a:lnTo>
                  <a:lnTo>
                    <a:pt x="572207" y="467187"/>
                  </a:lnTo>
                  <a:lnTo>
                    <a:pt x="602160" y="467659"/>
                  </a:lnTo>
                  <a:lnTo>
                    <a:pt x="622358" y="466922"/>
                  </a:lnTo>
                  <a:lnTo>
                    <a:pt x="642622" y="463773"/>
                  </a:lnTo>
                  <a:lnTo>
                    <a:pt x="660661" y="459550"/>
                  </a:lnTo>
                  <a:lnTo>
                    <a:pt x="682838" y="452414"/>
                  </a:lnTo>
                  <a:lnTo>
                    <a:pt x="700999" y="44499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32"/>
            <p:cNvSpPr/>
            <p:nvPr/>
          </p:nvSpPr>
          <p:spPr>
            <a:xfrm>
              <a:off x="7703820" y="5013960"/>
              <a:ext cx="182780" cy="403861"/>
            </a:xfrm>
            <a:custGeom>
              <a:avLst/>
              <a:gdLst/>
              <a:ahLst/>
              <a:cxnLst/>
              <a:rect l="0" t="0" r="0" b="0"/>
              <a:pathLst>
                <a:path w="182780" h="403861">
                  <a:moveTo>
                    <a:pt x="167640" y="0"/>
                  </a:moveTo>
                  <a:lnTo>
                    <a:pt x="167640" y="30288"/>
                  </a:lnTo>
                  <a:lnTo>
                    <a:pt x="169899" y="39144"/>
                  </a:lnTo>
                  <a:lnTo>
                    <a:pt x="173670" y="51392"/>
                  </a:lnTo>
                  <a:lnTo>
                    <a:pt x="175400" y="58401"/>
                  </a:lnTo>
                  <a:lnTo>
                    <a:pt x="178990" y="67161"/>
                  </a:lnTo>
                  <a:lnTo>
                    <a:pt x="181151" y="76698"/>
                  </a:lnTo>
                  <a:lnTo>
                    <a:pt x="182111" y="86581"/>
                  </a:lnTo>
                  <a:lnTo>
                    <a:pt x="182538" y="96618"/>
                  </a:lnTo>
                  <a:lnTo>
                    <a:pt x="182779" y="115835"/>
                  </a:lnTo>
                  <a:lnTo>
                    <a:pt x="181965" y="122943"/>
                  </a:lnTo>
                  <a:lnTo>
                    <a:pt x="180576" y="130222"/>
                  </a:lnTo>
                  <a:lnTo>
                    <a:pt x="172264" y="164200"/>
                  </a:lnTo>
                  <a:lnTo>
                    <a:pt x="169877" y="172967"/>
                  </a:lnTo>
                  <a:lnTo>
                    <a:pt x="164966" y="189481"/>
                  </a:lnTo>
                  <a:lnTo>
                    <a:pt x="161623" y="198287"/>
                  </a:lnTo>
                  <a:lnTo>
                    <a:pt x="157701" y="207545"/>
                  </a:lnTo>
                  <a:lnTo>
                    <a:pt x="153395" y="217103"/>
                  </a:lnTo>
                  <a:lnTo>
                    <a:pt x="144092" y="236755"/>
                  </a:lnTo>
                  <a:lnTo>
                    <a:pt x="139242" y="246736"/>
                  </a:lnTo>
                  <a:lnTo>
                    <a:pt x="133468" y="255931"/>
                  </a:lnTo>
                  <a:lnTo>
                    <a:pt x="127079" y="264601"/>
                  </a:lnTo>
                  <a:lnTo>
                    <a:pt x="120278" y="272920"/>
                  </a:lnTo>
                  <a:lnTo>
                    <a:pt x="105951" y="291196"/>
                  </a:lnTo>
                  <a:lnTo>
                    <a:pt x="98573" y="300811"/>
                  </a:lnTo>
                  <a:lnTo>
                    <a:pt x="91116" y="309760"/>
                  </a:lnTo>
                  <a:lnTo>
                    <a:pt x="83605" y="318267"/>
                  </a:lnTo>
                  <a:lnTo>
                    <a:pt x="76056" y="326478"/>
                  </a:lnTo>
                  <a:lnTo>
                    <a:pt x="69330" y="334492"/>
                  </a:lnTo>
                  <a:lnTo>
                    <a:pt x="63153" y="342374"/>
                  </a:lnTo>
                  <a:lnTo>
                    <a:pt x="57343" y="350170"/>
                  </a:lnTo>
                  <a:lnTo>
                    <a:pt x="50928" y="357907"/>
                  </a:lnTo>
                  <a:lnTo>
                    <a:pt x="44112" y="365604"/>
                  </a:lnTo>
                  <a:lnTo>
                    <a:pt x="37028" y="373276"/>
                  </a:lnTo>
                  <a:lnTo>
                    <a:pt x="29766" y="380084"/>
                  </a:lnTo>
                  <a:lnTo>
                    <a:pt x="22384" y="386316"/>
                  </a:lnTo>
                  <a:lnTo>
                    <a:pt x="0" y="403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33"/>
            <p:cNvSpPr/>
            <p:nvPr/>
          </p:nvSpPr>
          <p:spPr>
            <a:xfrm>
              <a:off x="3779520" y="5669280"/>
              <a:ext cx="44653" cy="327650"/>
            </a:xfrm>
            <a:custGeom>
              <a:avLst/>
              <a:gdLst/>
              <a:ahLst/>
              <a:cxnLst/>
              <a:rect l="0" t="0" r="0" b="0"/>
              <a:pathLst>
                <a:path w="44653" h="327650">
                  <a:moveTo>
                    <a:pt x="0" y="0"/>
                  </a:moveTo>
                  <a:lnTo>
                    <a:pt x="0" y="6561"/>
                  </a:lnTo>
                  <a:lnTo>
                    <a:pt x="1693" y="6914"/>
                  </a:lnTo>
                  <a:lnTo>
                    <a:pt x="4515" y="7149"/>
                  </a:lnTo>
                  <a:lnTo>
                    <a:pt x="8090" y="7306"/>
                  </a:lnTo>
                  <a:lnTo>
                    <a:pt x="10473" y="8257"/>
                  </a:lnTo>
                  <a:lnTo>
                    <a:pt x="12062" y="9738"/>
                  </a:lnTo>
                  <a:lnTo>
                    <a:pt x="13121" y="11572"/>
                  </a:lnTo>
                  <a:lnTo>
                    <a:pt x="14299" y="15868"/>
                  </a:lnTo>
                  <a:lnTo>
                    <a:pt x="14960" y="25303"/>
                  </a:lnTo>
                  <a:lnTo>
                    <a:pt x="15184" y="39618"/>
                  </a:lnTo>
                  <a:lnTo>
                    <a:pt x="15239" y="243787"/>
                  </a:lnTo>
                  <a:lnTo>
                    <a:pt x="16086" y="248885"/>
                  </a:lnTo>
                  <a:lnTo>
                    <a:pt x="17497" y="254823"/>
                  </a:lnTo>
                  <a:lnTo>
                    <a:pt x="19285" y="261322"/>
                  </a:lnTo>
                  <a:lnTo>
                    <a:pt x="20477" y="266501"/>
                  </a:lnTo>
                  <a:lnTo>
                    <a:pt x="21801" y="274515"/>
                  </a:lnTo>
                  <a:lnTo>
                    <a:pt x="23001" y="278683"/>
                  </a:lnTo>
                  <a:lnTo>
                    <a:pt x="24647" y="283155"/>
                  </a:lnTo>
                  <a:lnTo>
                    <a:pt x="26591" y="287830"/>
                  </a:lnTo>
                  <a:lnTo>
                    <a:pt x="27888" y="291794"/>
                  </a:lnTo>
                  <a:lnTo>
                    <a:pt x="28752" y="295282"/>
                  </a:lnTo>
                  <a:lnTo>
                    <a:pt x="29967" y="304238"/>
                  </a:lnTo>
                  <a:lnTo>
                    <a:pt x="30138" y="306965"/>
                  </a:lnTo>
                  <a:lnTo>
                    <a:pt x="31099" y="308783"/>
                  </a:lnTo>
                  <a:lnTo>
                    <a:pt x="32586" y="309996"/>
                  </a:lnTo>
                  <a:lnTo>
                    <a:pt x="34424" y="310804"/>
                  </a:lnTo>
                  <a:lnTo>
                    <a:pt x="35649" y="312190"/>
                  </a:lnTo>
                  <a:lnTo>
                    <a:pt x="36466" y="313959"/>
                  </a:lnTo>
                  <a:lnTo>
                    <a:pt x="37373" y="318184"/>
                  </a:lnTo>
                  <a:lnTo>
                    <a:pt x="38004" y="326245"/>
                  </a:lnTo>
                  <a:lnTo>
                    <a:pt x="38882" y="326716"/>
                  </a:lnTo>
                  <a:lnTo>
                    <a:pt x="40315" y="327032"/>
                  </a:lnTo>
                  <a:lnTo>
                    <a:pt x="44652" y="327536"/>
                  </a:lnTo>
                  <a:lnTo>
                    <a:pt x="44161" y="327577"/>
                  </a:lnTo>
                  <a:lnTo>
                    <a:pt x="39065" y="327649"/>
                  </a:lnTo>
                  <a:lnTo>
                    <a:pt x="38743" y="326807"/>
                  </a:lnTo>
                  <a:lnTo>
                    <a:pt x="38227" y="319370"/>
                  </a:lnTo>
                  <a:lnTo>
                    <a:pt x="38100" y="3124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34"/>
            <p:cNvSpPr/>
            <p:nvPr/>
          </p:nvSpPr>
          <p:spPr>
            <a:xfrm>
              <a:off x="4191000" y="5593088"/>
              <a:ext cx="83821" cy="388345"/>
            </a:xfrm>
            <a:custGeom>
              <a:avLst/>
              <a:gdLst/>
              <a:ahLst/>
              <a:cxnLst/>
              <a:rect l="0" t="0" r="0" b="0"/>
              <a:pathLst>
                <a:path w="83821" h="388345">
                  <a:moveTo>
                    <a:pt x="0" y="7612"/>
                  </a:moveTo>
                  <a:lnTo>
                    <a:pt x="7611" y="0"/>
                  </a:lnTo>
                  <a:lnTo>
                    <a:pt x="7619" y="29477"/>
                  </a:lnTo>
                  <a:lnTo>
                    <a:pt x="9877" y="38778"/>
                  </a:lnTo>
                  <a:lnTo>
                    <a:pt x="13703" y="49404"/>
                  </a:lnTo>
                  <a:lnTo>
                    <a:pt x="18225" y="62593"/>
                  </a:lnTo>
                  <a:lnTo>
                    <a:pt x="19770" y="69666"/>
                  </a:lnTo>
                  <a:lnTo>
                    <a:pt x="20800" y="76921"/>
                  </a:lnTo>
                  <a:lnTo>
                    <a:pt x="21487" y="84298"/>
                  </a:lnTo>
                  <a:lnTo>
                    <a:pt x="21944" y="91756"/>
                  </a:lnTo>
                  <a:lnTo>
                    <a:pt x="22453" y="106816"/>
                  </a:lnTo>
                  <a:lnTo>
                    <a:pt x="23435" y="115235"/>
                  </a:lnTo>
                  <a:lnTo>
                    <a:pt x="24937" y="124234"/>
                  </a:lnTo>
                  <a:lnTo>
                    <a:pt x="26784" y="133620"/>
                  </a:lnTo>
                  <a:lnTo>
                    <a:pt x="31095" y="153080"/>
                  </a:lnTo>
                  <a:lnTo>
                    <a:pt x="33430" y="163010"/>
                  </a:lnTo>
                  <a:lnTo>
                    <a:pt x="34987" y="173018"/>
                  </a:lnTo>
                  <a:lnTo>
                    <a:pt x="36025" y="183076"/>
                  </a:lnTo>
                  <a:lnTo>
                    <a:pt x="36716" y="193167"/>
                  </a:lnTo>
                  <a:lnTo>
                    <a:pt x="37178" y="203283"/>
                  </a:lnTo>
                  <a:lnTo>
                    <a:pt x="37690" y="223552"/>
                  </a:lnTo>
                  <a:lnTo>
                    <a:pt x="38674" y="233699"/>
                  </a:lnTo>
                  <a:lnTo>
                    <a:pt x="40176" y="243850"/>
                  </a:lnTo>
                  <a:lnTo>
                    <a:pt x="42023" y="254004"/>
                  </a:lnTo>
                  <a:lnTo>
                    <a:pt x="43256" y="263313"/>
                  </a:lnTo>
                  <a:lnTo>
                    <a:pt x="44077" y="272059"/>
                  </a:lnTo>
                  <a:lnTo>
                    <a:pt x="44624" y="280430"/>
                  </a:lnTo>
                  <a:lnTo>
                    <a:pt x="45836" y="288550"/>
                  </a:lnTo>
                  <a:lnTo>
                    <a:pt x="47491" y="296504"/>
                  </a:lnTo>
                  <a:lnTo>
                    <a:pt x="49441" y="304347"/>
                  </a:lnTo>
                  <a:lnTo>
                    <a:pt x="50741" y="312115"/>
                  </a:lnTo>
                  <a:lnTo>
                    <a:pt x="51607" y="319834"/>
                  </a:lnTo>
                  <a:lnTo>
                    <a:pt x="52184" y="327520"/>
                  </a:lnTo>
                  <a:lnTo>
                    <a:pt x="52570" y="334337"/>
                  </a:lnTo>
                  <a:lnTo>
                    <a:pt x="52997" y="346428"/>
                  </a:lnTo>
                  <a:lnTo>
                    <a:pt x="55445" y="357446"/>
                  </a:lnTo>
                  <a:lnTo>
                    <a:pt x="57283" y="362755"/>
                  </a:lnTo>
                  <a:lnTo>
                    <a:pt x="59356" y="367987"/>
                  </a:lnTo>
                  <a:lnTo>
                    <a:pt x="61583" y="373169"/>
                  </a:lnTo>
                  <a:lnTo>
                    <a:pt x="67198" y="385561"/>
                  </a:lnTo>
                  <a:lnTo>
                    <a:pt x="68506" y="386578"/>
                  </a:lnTo>
                  <a:lnTo>
                    <a:pt x="70224" y="387257"/>
                  </a:lnTo>
                  <a:lnTo>
                    <a:pt x="75019" y="388344"/>
                  </a:lnTo>
                  <a:lnTo>
                    <a:pt x="76260" y="386740"/>
                  </a:lnTo>
                  <a:lnTo>
                    <a:pt x="77933" y="383978"/>
                  </a:lnTo>
                  <a:lnTo>
                    <a:pt x="83820" y="37337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235"/>
            <p:cNvSpPr/>
            <p:nvPr/>
          </p:nvSpPr>
          <p:spPr>
            <a:xfrm>
              <a:off x="4130040" y="5806440"/>
              <a:ext cx="289561" cy="38071"/>
            </a:xfrm>
            <a:custGeom>
              <a:avLst/>
              <a:gdLst/>
              <a:ahLst/>
              <a:cxnLst/>
              <a:rect l="0" t="0" r="0" b="0"/>
              <a:pathLst>
                <a:path w="289561" h="38071">
                  <a:moveTo>
                    <a:pt x="0" y="0"/>
                  </a:moveTo>
                  <a:lnTo>
                    <a:pt x="0" y="10606"/>
                  </a:lnTo>
                  <a:lnTo>
                    <a:pt x="846" y="12150"/>
                  </a:lnTo>
                  <a:lnTo>
                    <a:pt x="2257" y="13181"/>
                  </a:lnTo>
                  <a:lnTo>
                    <a:pt x="4044" y="13867"/>
                  </a:lnTo>
                  <a:lnTo>
                    <a:pt x="6083" y="15171"/>
                  </a:lnTo>
                  <a:lnTo>
                    <a:pt x="8288" y="16887"/>
                  </a:lnTo>
                  <a:lnTo>
                    <a:pt x="10606" y="18878"/>
                  </a:lnTo>
                  <a:lnTo>
                    <a:pt x="13843" y="20206"/>
                  </a:lnTo>
                  <a:lnTo>
                    <a:pt x="17696" y="21090"/>
                  </a:lnTo>
                  <a:lnTo>
                    <a:pt x="26491" y="22074"/>
                  </a:lnTo>
                  <a:lnTo>
                    <a:pt x="31207" y="22336"/>
                  </a:lnTo>
                  <a:lnTo>
                    <a:pt x="36045" y="22510"/>
                  </a:lnTo>
                  <a:lnTo>
                    <a:pt x="40963" y="23474"/>
                  </a:lnTo>
                  <a:lnTo>
                    <a:pt x="45935" y="24963"/>
                  </a:lnTo>
                  <a:lnTo>
                    <a:pt x="50943" y="26802"/>
                  </a:lnTo>
                  <a:lnTo>
                    <a:pt x="56822" y="28028"/>
                  </a:lnTo>
                  <a:lnTo>
                    <a:pt x="63281" y="28845"/>
                  </a:lnTo>
                  <a:lnTo>
                    <a:pt x="70127" y="29391"/>
                  </a:lnTo>
                  <a:lnTo>
                    <a:pt x="78078" y="30600"/>
                  </a:lnTo>
                  <a:lnTo>
                    <a:pt x="86765" y="32254"/>
                  </a:lnTo>
                  <a:lnTo>
                    <a:pt x="95943" y="34203"/>
                  </a:lnTo>
                  <a:lnTo>
                    <a:pt x="104602" y="35502"/>
                  </a:lnTo>
                  <a:lnTo>
                    <a:pt x="112915" y="36368"/>
                  </a:lnTo>
                  <a:lnTo>
                    <a:pt x="120996" y="36945"/>
                  </a:lnTo>
                  <a:lnTo>
                    <a:pt x="129771" y="37330"/>
                  </a:lnTo>
                  <a:lnTo>
                    <a:pt x="148551" y="37758"/>
                  </a:lnTo>
                  <a:lnTo>
                    <a:pt x="214948" y="38070"/>
                  </a:lnTo>
                  <a:lnTo>
                    <a:pt x="224579" y="37234"/>
                  </a:lnTo>
                  <a:lnTo>
                    <a:pt x="233539" y="35829"/>
                  </a:lnTo>
                  <a:lnTo>
                    <a:pt x="242052" y="34046"/>
                  </a:lnTo>
                  <a:lnTo>
                    <a:pt x="289560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36"/>
            <p:cNvSpPr/>
            <p:nvPr/>
          </p:nvSpPr>
          <p:spPr>
            <a:xfrm>
              <a:off x="4389244" y="5624021"/>
              <a:ext cx="693297" cy="426260"/>
            </a:xfrm>
            <a:custGeom>
              <a:avLst/>
              <a:gdLst/>
              <a:ahLst/>
              <a:cxnLst/>
              <a:rect l="0" t="0" r="0" b="0"/>
              <a:pathLst>
                <a:path w="693297" h="426260">
                  <a:moveTo>
                    <a:pt x="121796" y="250999"/>
                  </a:moveTo>
                  <a:lnTo>
                    <a:pt x="121796" y="259090"/>
                  </a:lnTo>
                  <a:lnTo>
                    <a:pt x="120949" y="262319"/>
                  </a:lnTo>
                  <a:lnTo>
                    <a:pt x="115235" y="272172"/>
                  </a:lnTo>
                  <a:lnTo>
                    <a:pt x="114881" y="271887"/>
                  </a:lnTo>
                  <a:lnTo>
                    <a:pt x="114490" y="269314"/>
                  </a:lnTo>
                  <a:lnTo>
                    <a:pt x="113539" y="268289"/>
                  </a:lnTo>
                  <a:lnTo>
                    <a:pt x="112058" y="267606"/>
                  </a:lnTo>
                  <a:lnTo>
                    <a:pt x="108154" y="266846"/>
                  </a:lnTo>
                  <a:lnTo>
                    <a:pt x="103597" y="266509"/>
                  </a:lnTo>
                  <a:lnTo>
                    <a:pt x="101197" y="265573"/>
                  </a:lnTo>
                  <a:lnTo>
                    <a:pt x="93773" y="261055"/>
                  </a:lnTo>
                  <a:lnTo>
                    <a:pt x="88739" y="259702"/>
                  </a:lnTo>
                  <a:lnTo>
                    <a:pt x="87058" y="258494"/>
                  </a:lnTo>
                  <a:lnTo>
                    <a:pt x="85937" y="256842"/>
                  </a:lnTo>
                  <a:lnTo>
                    <a:pt x="85190" y="254894"/>
                  </a:lnTo>
                  <a:lnTo>
                    <a:pt x="82999" y="252750"/>
                  </a:lnTo>
                  <a:lnTo>
                    <a:pt x="73517" y="245685"/>
                  </a:lnTo>
                  <a:lnTo>
                    <a:pt x="71830" y="243223"/>
                  </a:lnTo>
                  <a:lnTo>
                    <a:pt x="69109" y="238230"/>
                  </a:lnTo>
                  <a:lnTo>
                    <a:pt x="58047" y="225590"/>
                  </a:lnTo>
                  <a:lnTo>
                    <a:pt x="54647" y="222021"/>
                  </a:lnTo>
                  <a:lnTo>
                    <a:pt x="53324" y="221521"/>
                  </a:lnTo>
                  <a:lnTo>
                    <a:pt x="47415" y="220816"/>
                  </a:lnTo>
                  <a:lnTo>
                    <a:pt x="35341" y="220558"/>
                  </a:lnTo>
                  <a:lnTo>
                    <a:pt x="32833" y="221392"/>
                  </a:lnTo>
                  <a:lnTo>
                    <a:pt x="27788" y="224575"/>
                  </a:lnTo>
                  <a:lnTo>
                    <a:pt x="20187" y="231129"/>
                  </a:lnTo>
                  <a:lnTo>
                    <a:pt x="18497" y="233519"/>
                  </a:lnTo>
                  <a:lnTo>
                    <a:pt x="9329" y="254569"/>
                  </a:lnTo>
                  <a:lnTo>
                    <a:pt x="4642" y="264156"/>
                  </a:lnTo>
                  <a:lnTo>
                    <a:pt x="1994" y="274062"/>
                  </a:lnTo>
                  <a:lnTo>
                    <a:pt x="817" y="284109"/>
                  </a:lnTo>
                  <a:lnTo>
                    <a:pt x="294" y="294219"/>
                  </a:lnTo>
                  <a:lnTo>
                    <a:pt x="0" y="305386"/>
                  </a:lnTo>
                  <a:lnTo>
                    <a:pt x="2189" y="313553"/>
                  </a:lnTo>
                  <a:lnTo>
                    <a:pt x="5984" y="321980"/>
                  </a:lnTo>
                  <a:lnTo>
                    <a:pt x="10493" y="328549"/>
                  </a:lnTo>
                  <a:lnTo>
                    <a:pt x="12881" y="330639"/>
                  </a:lnTo>
                  <a:lnTo>
                    <a:pt x="15318" y="332033"/>
                  </a:lnTo>
                  <a:lnTo>
                    <a:pt x="17791" y="332961"/>
                  </a:lnTo>
                  <a:lnTo>
                    <a:pt x="22796" y="336251"/>
                  </a:lnTo>
                  <a:lnTo>
                    <a:pt x="25316" y="338314"/>
                  </a:lnTo>
                  <a:lnTo>
                    <a:pt x="27843" y="339689"/>
                  </a:lnTo>
                  <a:lnTo>
                    <a:pt x="32908" y="341217"/>
                  </a:lnTo>
                  <a:lnTo>
                    <a:pt x="48137" y="342331"/>
                  </a:lnTo>
                  <a:lnTo>
                    <a:pt x="50676" y="341521"/>
                  </a:lnTo>
                  <a:lnTo>
                    <a:pt x="58296" y="337181"/>
                  </a:lnTo>
                  <a:lnTo>
                    <a:pt x="63376" y="335869"/>
                  </a:lnTo>
                  <a:lnTo>
                    <a:pt x="70713" y="330770"/>
                  </a:lnTo>
                  <a:lnTo>
                    <a:pt x="77926" y="323707"/>
                  </a:lnTo>
                  <a:lnTo>
                    <a:pt x="82833" y="314123"/>
                  </a:lnTo>
                  <a:lnTo>
                    <a:pt x="94077" y="291255"/>
                  </a:lnTo>
                  <a:lnTo>
                    <a:pt x="96776" y="281308"/>
                  </a:lnTo>
                  <a:lnTo>
                    <a:pt x="97976" y="271243"/>
                  </a:lnTo>
                  <a:lnTo>
                    <a:pt x="98510" y="261125"/>
                  </a:lnTo>
                  <a:lnTo>
                    <a:pt x="99498" y="256903"/>
                  </a:lnTo>
                  <a:lnTo>
                    <a:pt x="104911" y="244043"/>
                  </a:lnTo>
                  <a:lnTo>
                    <a:pt x="106231" y="233351"/>
                  </a:lnTo>
                  <a:lnTo>
                    <a:pt x="106527" y="222036"/>
                  </a:lnTo>
                  <a:lnTo>
                    <a:pt x="106554" y="233605"/>
                  </a:lnTo>
                  <a:lnTo>
                    <a:pt x="106556" y="253554"/>
                  </a:lnTo>
                  <a:lnTo>
                    <a:pt x="111793" y="269785"/>
                  </a:lnTo>
                  <a:lnTo>
                    <a:pt x="113116" y="279386"/>
                  </a:lnTo>
                  <a:lnTo>
                    <a:pt x="115963" y="289298"/>
                  </a:lnTo>
                  <a:lnTo>
                    <a:pt x="117908" y="294312"/>
                  </a:lnTo>
                  <a:lnTo>
                    <a:pt x="120897" y="298501"/>
                  </a:lnTo>
                  <a:lnTo>
                    <a:pt x="135604" y="311308"/>
                  </a:lnTo>
                  <a:lnTo>
                    <a:pt x="142326" y="316749"/>
                  </a:lnTo>
                  <a:lnTo>
                    <a:pt x="161293" y="329701"/>
                  </a:lnTo>
                  <a:lnTo>
                    <a:pt x="177807" y="337348"/>
                  </a:lnTo>
                  <a:lnTo>
                    <a:pt x="194742" y="340931"/>
                  </a:lnTo>
                  <a:lnTo>
                    <a:pt x="206440" y="341992"/>
                  </a:lnTo>
                  <a:lnTo>
                    <a:pt x="214731" y="339983"/>
                  </a:lnTo>
                  <a:lnTo>
                    <a:pt x="224060" y="337114"/>
                  </a:lnTo>
                  <a:lnTo>
                    <a:pt x="244838" y="335121"/>
                  </a:lnTo>
                  <a:lnTo>
                    <a:pt x="257501" y="330864"/>
                  </a:lnTo>
                  <a:lnTo>
                    <a:pt x="264800" y="326570"/>
                  </a:lnTo>
                  <a:lnTo>
                    <a:pt x="267932" y="324240"/>
                  </a:lnTo>
                  <a:lnTo>
                    <a:pt x="271713" y="322686"/>
                  </a:lnTo>
                  <a:lnTo>
                    <a:pt x="284279" y="319653"/>
                  </a:lnTo>
                  <a:lnTo>
                    <a:pt x="293741" y="314615"/>
                  </a:lnTo>
                  <a:lnTo>
                    <a:pt x="301906" y="311900"/>
                  </a:lnTo>
                  <a:lnTo>
                    <a:pt x="310761" y="305502"/>
                  </a:lnTo>
                  <a:lnTo>
                    <a:pt x="313872" y="304856"/>
                  </a:lnTo>
                  <a:lnTo>
                    <a:pt x="331162" y="304349"/>
                  </a:lnTo>
                  <a:lnTo>
                    <a:pt x="332494" y="305192"/>
                  </a:lnTo>
                  <a:lnTo>
                    <a:pt x="333381" y="306601"/>
                  </a:lnTo>
                  <a:lnTo>
                    <a:pt x="333973" y="308386"/>
                  </a:lnTo>
                  <a:lnTo>
                    <a:pt x="336888" y="312629"/>
                  </a:lnTo>
                  <a:lnTo>
                    <a:pt x="338851" y="314946"/>
                  </a:lnTo>
                  <a:lnTo>
                    <a:pt x="340159" y="317337"/>
                  </a:lnTo>
                  <a:lnTo>
                    <a:pt x="341613" y="322251"/>
                  </a:lnTo>
                  <a:lnTo>
                    <a:pt x="342623" y="334836"/>
                  </a:lnTo>
                  <a:lnTo>
                    <a:pt x="342746" y="344982"/>
                  </a:lnTo>
                  <a:lnTo>
                    <a:pt x="341909" y="347521"/>
                  </a:lnTo>
                  <a:lnTo>
                    <a:pt x="338722" y="352601"/>
                  </a:lnTo>
                  <a:lnTo>
                    <a:pt x="330624" y="362759"/>
                  </a:lnTo>
                  <a:lnTo>
                    <a:pt x="327943" y="371414"/>
                  </a:lnTo>
                  <a:lnTo>
                    <a:pt x="326960" y="371916"/>
                  </a:lnTo>
                  <a:lnTo>
                    <a:pt x="323611" y="372473"/>
                  </a:lnTo>
                  <a:lnTo>
                    <a:pt x="313679" y="372880"/>
                  </a:lnTo>
                  <a:lnTo>
                    <a:pt x="310653" y="370644"/>
                  </a:lnTo>
                  <a:lnTo>
                    <a:pt x="308660" y="368863"/>
                  </a:lnTo>
                  <a:lnTo>
                    <a:pt x="306485" y="367675"/>
                  </a:lnTo>
                  <a:lnTo>
                    <a:pt x="301811" y="366354"/>
                  </a:lnTo>
                  <a:lnTo>
                    <a:pt x="300226" y="365157"/>
                  </a:lnTo>
                  <a:lnTo>
                    <a:pt x="299170" y="363510"/>
                  </a:lnTo>
                  <a:lnTo>
                    <a:pt x="298465" y="361567"/>
                  </a:lnTo>
                  <a:lnTo>
                    <a:pt x="295425" y="357149"/>
                  </a:lnTo>
                  <a:lnTo>
                    <a:pt x="293428" y="354786"/>
                  </a:lnTo>
                  <a:lnTo>
                    <a:pt x="292097" y="352363"/>
                  </a:lnTo>
                  <a:lnTo>
                    <a:pt x="290619" y="347415"/>
                  </a:lnTo>
                  <a:lnTo>
                    <a:pt x="289786" y="339868"/>
                  </a:lnTo>
                  <a:lnTo>
                    <a:pt x="290516" y="337338"/>
                  </a:lnTo>
                  <a:lnTo>
                    <a:pt x="293585" y="332270"/>
                  </a:lnTo>
                  <a:lnTo>
                    <a:pt x="304888" y="319578"/>
                  </a:lnTo>
                  <a:lnTo>
                    <a:pt x="326513" y="297754"/>
                  </a:lnTo>
                  <a:lnTo>
                    <a:pt x="340685" y="287618"/>
                  </a:lnTo>
                  <a:lnTo>
                    <a:pt x="360644" y="275762"/>
                  </a:lnTo>
                  <a:lnTo>
                    <a:pt x="376669" y="262757"/>
                  </a:lnTo>
                  <a:lnTo>
                    <a:pt x="390013" y="253121"/>
                  </a:lnTo>
                  <a:lnTo>
                    <a:pt x="402153" y="243193"/>
                  </a:lnTo>
                  <a:lnTo>
                    <a:pt x="414039" y="233136"/>
                  </a:lnTo>
                  <a:lnTo>
                    <a:pt x="427788" y="223022"/>
                  </a:lnTo>
                  <a:lnTo>
                    <a:pt x="440108" y="212882"/>
                  </a:lnTo>
                  <a:lnTo>
                    <a:pt x="452074" y="202732"/>
                  </a:lnTo>
                  <a:lnTo>
                    <a:pt x="465860" y="192576"/>
                  </a:lnTo>
                  <a:lnTo>
                    <a:pt x="478195" y="180160"/>
                  </a:lnTo>
                  <a:lnTo>
                    <a:pt x="488476" y="167022"/>
                  </a:lnTo>
                  <a:lnTo>
                    <a:pt x="495867" y="155538"/>
                  </a:lnTo>
                  <a:lnTo>
                    <a:pt x="501974" y="142532"/>
                  </a:lnTo>
                  <a:lnTo>
                    <a:pt x="504788" y="135507"/>
                  </a:lnTo>
                  <a:lnTo>
                    <a:pt x="510172" y="120929"/>
                  </a:lnTo>
                  <a:lnTo>
                    <a:pt x="512793" y="113486"/>
                  </a:lnTo>
                  <a:lnTo>
                    <a:pt x="517963" y="100700"/>
                  </a:lnTo>
                  <a:lnTo>
                    <a:pt x="520528" y="94920"/>
                  </a:lnTo>
                  <a:lnTo>
                    <a:pt x="523377" y="81723"/>
                  </a:lnTo>
                  <a:lnTo>
                    <a:pt x="524136" y="74649"/>
                  </a:lnTo>
                  <a:lnTo>
                    <a:pt x="524643" y="67392"/>
                  </a:lnTo>
                  <a:lnTo>
                    <a:pt x="524981" y="60015"/>
                  </a:lnTo>
                  <a:lnTo>
                    <a:pt x="525456" y="39753"/>
                  </a:lnTo>
                  <a:lnTo>
                    <a:pt x="525644" y="12809"/>
                  </a:lnTo>
                  <a:lnTo>
                    <a:pt x="524801" y="10079"/>
                  </a:lnTo>
                  <a:lnTo>
                    <a:pt x="519094" y="1094"/>
                  </a:lnTo>
                  <a:lnTo>
                    <a:pt x="517895" y="576"/>
                  </a:lnTo>
                  <a:lnTo>
                    <a:pt x="514304" y="0"/>
                  </a:lnTo>
                  <a:lnTo>
                    <a:pt x="512161" y="1539"/>
                  </a:lnTo>
                  <a:lnTo>
                    <a:pt x="507523" y="7766"/>
                  </a:lnTo>
                  <a:lnTo>
                    <a:pt x="504897" y="16177"/>
                  </a:lnTo>
                  <a:lnTo>
                    <a:pt x="502883" y="25561"/>
                  </a:lnTo>
                  <a:lnTo>
                    <a:pt x="499165" y="35375"/>
                  </a:lnTo>
                  <a:lnTo>
                    <a:pt x="496989" y="42057"/>
                  </a:lnTo>
                  <a:lnTo>
                    <a:pt x="494691" y="49897"/>
                  </a:lnTo>
                  <a:lnTo>
                    <a:pt x="489881" y="67641"/>
                  </a:lnTo>
                  <a:lnTo>
                    <a:pt x="484920" y="86815"/>
                  </a:lnTo>
                  <a:lnTo>
                    <a:pt x="483259" y="96670"/>
                  </a:lnTo>
                  <a:lnTo>
                    <a:pt x="482152" y="106626"/>
                  </a:lnTo>
                  <a:lnTo>
                    <a:pt x="481413" y="116650"/>
                  </a:lnTo>
                  <a:lnTo>
                    <a:pt x="480074" y="127566"/>
                  </a:lnTo>
                  <a:lnTo>
                    <a:pt x="478334" y="139078"/>
                  </a:lnTo>
                  <a:lnTo>
                    <a:pt x="476329" y="150985"/>
                  </a:lnTo>
                  <a:lnTo>
                    <a:pt x="474991" y="162310"/>
                  </a:lnTo>
                  <a:lnTo>
                    <a:pt x="474100" y="173246"/>
                  </a:lnTo>
                  <a:lnTo>
                    <a:pt x="473505" y="183923"/>
                  </a:lnTo>
                  <a:lnTo>
                    <a:pt x="472262" y="195275"/>
                  </a:lnTo>
                  <a:lnTo>
                    <a:pt x="470586" y="207077"/>
                  </a:lnTo>
                  <a:lnTo>
                    <a:pt x="468623" y="219177"/>
                  </a:lnTo>
                  <a:lnTo>
                    <a:pt x="467314" y="230632"/>
                  </a:lnTo>
                  <a:lnTo>
                    <a:pt x="466442" y="241654"/>
                  </a:lnTo>
                  <a:lnTo>
                    <a:pt x="465859" y="252389"/>
                  </a:lnTo>
                  <a:lnTo>
                    <a:pt x="465213" y="273348"/>
                  </a:lnTo>
                  <a:lnTo>
                    <a:pt x="464742" y="324228"/>
                  </a:lnTo>
                  <a:lnTo>
                    <a:pt x="464696" y="379956"/>
                  </a:lnTo>
                  <a:lnTo>
                    <a:pt x="466953" y="380281"/>
                  </a:lnTo>
                  <a:lnTo>
                    <a:pt x="468740" y="380367"/>
                  </a:lnTo>
                  <a:lnTo>
                    <a:pt x="469933" y="379577"/>
                  </a:lnTo>
                  <a:lnTo>
                    <a:pt x="470727" y="378204"/>
                  </a:lnTo>
                  <a:lnTo>
                    <a:pt x="471610" y="374421"/>
                  </a:lnTo>
                  <a:lnTo>
                    <a:pt x="472002" y="369917"/>
                  </a:lnTo>
                  <a:lnTo>
                    <a:pt x="476268" y="358577"/>
                  </a:lnTo>
                  <a:lnTo>
                    <a:pt x="478306" y="349329"/>
                  </a:lnTo>
                  <a:lnTo>
                    <a:pt x="480058" y="339574"/>
                  </a:lnTo>
                  <a:lnTo>
                    <a:pt x="483659" y="329595"/>
                  </a:lnTo>
                  <a:lnTo>
                    <a:pt x="488082" y="319515"/>
                  </a:lnTo>
                  <a:lnTo>
                    <a:pt x="492870" y="310237"/>
                  </a:lnTo>
                  <a:lnTo>
                    <a:pt x="500325" y="299407"/>
                  </a:lnTo>
                  <a:lnTo>
                    <a:pt x="507897" y="286697"/>
                  </a:lnTo>
                  <a:lnTo>
                    <a:pt x="512965" y="280129"/>
                  </a:lnTo>
                  <a:lnTo>
                    <a:pt x="520297" y="274388"/>
                  </a:lnTo>
                  <a:lnTo>
                    <a:pt x="528354" y="269860"/>
                  </a:lnTo>
                  <a:lnTo>
                    <a:pt x="551004" y="261320"/>
                  </a:lnTo>
                  <a:lnTo>
                    <a:pt x="560448" y="259419"/>
                  </a:lnTo>
                  <a:lnTo>
                    <a:pt x="565955" y="258975"/>
                  </a:lnTo>
                  <a:lnTo>
                    <a:pt x="568608" y="259703"/>
                  </a:lnTo>
                  <a:lnTo>
                    <a:pt x="576389" y="263926"/>
                  </a:lnTo>
                  <a:lnTo>
                    <a:pt x="585102" y="265935"/>
                  </a:lnTo>
                  <a:lnTo>
                    <a:pt x="592400" y="271416"/>
                  </a:lnTo>
                  <a:lnTo>
                    <a:pt x="597089" y="272773"/>
                  </a:lnTo>
                  <a:lnTo>
                    <a:pt x="598678" y="273982"/>
                  </a:lnTo>
                  <a:lnTo>
                    <a:pt x="599738" y="275634"/>
                  </a:lnTo>
                  <a:lnTo>
                    <a:pt x="600914" y="279728"/>
                  </a:lnTo>
                  <a:lnTo>
                    <a:pt x="601732" y="287698"/>
                  </a:lnTo>
                  <a:lnTo>
                    <a:pt x="599543" y="290734"/>
                  </a:lnTo>
                  <a:lnTo>
                    <a:pt x="588851" y="302015"/>
                  </a:lnTo>
                  <a:lnTo>
                    <a:pt x="576416" y="314527"/>
                  </a:lnTo>
                  <a:lnTo>
                    <a:pt x="557720" y="327203"/>
                  </a:lnTo>
                  <a:lnTo>
                    <a:pt x="546728" y="334821"/>
                  </a:lnTo>
                  <a:lnTo>
                    <a:pt x="542244" y="337360"/>
                  </a:lnTo>
                  <a:lnTo>
                    <a:pt x="532746" y="340182"/>
                  </a:lnTo>
                  <a:lnTo>
                    <a:pt x="527843" y="340934"/>
                  </a:lnTo>
                  <a:lnTo>
                    <a:pt x="520136" y="344028"/>
                  </a:lnTo>
                  <a:lnTo>
                    <a:pt x="499207" y="355561"/>
                  </a:lnTo>
                  <a:lnTo>
                    <a:pt x="497863" y="356267"/>
                  </a:lnTo>
                  <a:lnTo>
                    <a:pt x="488851" y="364116"/>
                  </a:lnTo>
                  <a:lnTo>
                    <a:pt x="488419" y="365357"/>
                  </a:lnTo>
                  <a:lnTo>
                    <a:pt x="487669" y="371756"/>
                  </a:lnTo>
                  <a:lnTo>
                    <a:pt x="489864" y="374660"/>
                  </a:lnTo>
                  <a:lnTo>
                    <a:pt x="498910" y="384240"/>
                  </a:lnTo>
                  <a:lnTo>
                    <a:pt x="518863" y="395932"/>
                  </a:lnTo>
                  <a:lnTo>
                    <a:pt x="523667" y="398421"/>
                  </a:lnTo>
                  <a:lnTo>
                    <a:pt x="533521" y="401187"/>
                  </a:lnTo>
                  <a:lnTo>
                    <a:pt x="543545" y="403262"/>
                  </a:lnTo>
                  <a:lnTo>
                    <a:pt x="558708" y="408344"/>
                  </a:lnTo>
                  <a:lnTo>
                    <a:pt x="574772" y="411073"/>
                  </a:lnTo>
                  <a:lnTo>
                    <a:pt x="594396" y="416021"/>
                  </a:lnTo>
                  <a:lnTo>
                    <a:pt x="611311" y="417863"/>
                  </a:lnTo>
                  <a:lnTo>
                    <a:pt x="629939" y="418485"/>
                  </a:lnTo>
                  <a:lnTo>
                    <a:pt x="633277" y="418537"/>
                  </a:lnTo>
                  <a:lnTo>
                    <a:pt x="641503" y="420851"/>
                  </a:lnTo>
                  <a:lnTo>
                    <a:pt x="653397" y="424657"/>
                  </a:lnTo>
                  <a:lnTo>
                    <a:pt x="670278" y="426119"/>
                  </a:lnTo>
                  <a:lnTo>
                    <a:pt x="691788" y="426257"/>
                  </a:lnTo>
                  <a:lnTo>
                    <a:pt x="693296" y="4262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37"/>
            <p:cNvSpPr/>
            <p:nvPr/>
          </p:nvSpPr>
          <p:spPr>
            <a:xfrm>
              <a:off x="5364480" y="5501640"/>
              <a:ext cx="209921" cy="739141"/>
            </a:xfrm>
            <a:custGeom>
              <a:avLst/>
              <a:gdLst/>
              <a:ahLst/>
              <a:cxnLst/>
              <a:rect l="0" t="0" r="0" b="0"/>
              <a:pathLst>
                <a:path w="209921" h="739141">
                  <a:moveTo>
                    <a:pt x="198120" y="0"/>
                  </a:moveTo>
                  <a:lnTo>
                    <a:pt x="209471" y="0"/>
                  </a:lnTo>
                  <a:lnTo>
                    <a:pt x="209920" y="846"/>
                  </a:lnTo>
                  <a:lnTo>
                    <a:pt x="209374" y="2257"/>
                  </a:lnTo>
                  <a:lnTo>
                    <a:pt x="208163" y="4044"/>
                  </a:lnTo>
                  <a:lnTo>
                    <a:pt x="206816" y="10546"/>
                  </a:lnTo>
                  <a:lnTo>
                    <a:pt x="205035" y="33405"/>
                  </a:lnTo>
                  <a:lnTo>
                    <a:pt x="199698" y="49221"/>
                  </a:lnTo>
                  <a:lnTo>
                    <a:pt x="195153" y="62515"/>
                  </a:lnTo>
                  <a:lnTo>
                    <a:pt x="190309" y="79149"/>
                  </a:lnTo>
                  <a:lnTo>
                    <a:pt x="184488" y="98677"/>
                  </a:lnTo>
                  <a:lnTo>
                    <a:pt x="180565" y="109811"/>
                  </a:lnTo>
                  <a:lnTo>
                    <a:pt x="176257" y="121468"/>
                  </a:lnTo>
                  <a:lnTo>
                    <a:pt x="172538" y="133471"/>
                  </a:lnTo>
                  <a:lnTo>
                    <a:pt x="169212" y="145708"/>
                  </a:lnTo>
                  <a:lnTo>
                    <a:pt x="166148" y="158098"/>
                  </a:lnTo>
                  <a:lnTo>
                    <a:pt x="162411" y="170592"/>
                  </a:lnTo>
                  <a:lnTo>
                    <a:pt x="158228" y="183155"/>
                  </a:lnTo>
                  <a:lnTo>
                    <a:pt x="153746" y="195763"/>
                  </a:lnTo>
                  <a:lnTo>
                    <a:pt x="149910" y="209248"/>
                  </a:lnTo>
                  <a:lnTo>
                    <a:pt x="146508" y="223319"/>
                  </a:lnTo>
                  <a:lnTo>
                    <a:pt x="143392" y="237780"/>
                  </a:lnTo>
                  <a:lnTo>
                    <a:pt x="139620" y="252499"/>
                  </a:lnTo>
                  <a:lnTo>
                    <a:pt x="135413" y="267393"/>
                  </a:lnTo>
                  <a:lnTo>
                    <a:pt x="130916" y="282402"/>
                  </a:lnTo>
                  <a:lnTo>
                    <a:pt x="127070" y="297488"/>
                  </a:lnTo>
                  <a:lnTo>
                    <a:pt x="123660" y="312625"/>
                  </a:lnTo>
                  <a:lnTo>
                    <a:pt x="120540" y="327797"/>
                  </a:lnTo>
                  <a:lnTo>
                    <a:pt x="116766" y="342991"/>
                  </a:lnTo>
                  <a:lnTo>
                    <a:pt x="112558" y="358201"/>
                  </a:lnTo>
                  <a:lnTo>
                    <a:pt x="108059" y="373420"/>
                  </a:lnTo>
                  <a:lnTo>
                    <a:pt x="104212" y="388647"/>
                  </a:lnTo>
                  <a:lnTo>
                    <a:pt x="100802" y="403878"/>
                  </a:lnTo>
                  <a:lnTo>
                    <a:pt x="97681" y="419112"/>
                  </a:lnTo>
                  <a:lnTo>
                    <a:pt x="93907" y="434348"/>
                  </a:lnTo>
                  <a:lnTo>
                    <a:pt x="89698" y="449586"/>
                  </a:lnTo>
                  <a:lnTo>
                    <a:pt x="85199" y="464824"/>
                  </a:lnTo>
                  <a:lnTo>
                    <a:pt x="80506" y="479216"/>
                  </a:lnTo>
                  <a:lnTo>
                    <a:pt x="75684" y="493044"/>
                  </a:lnTo>
                  <a:lnTo>
                    <a:pt x="70776" y="506496"/>
                  </a:lnTo>
                  <a:lnTo>
                    <a:pt x="66657" y="518851"/>
                  </a:lnTo>
                  <a:lnTo>
                    <a:pt x="63065" y="530473"/>
                  </a:lnTo>
                  <a:lnTo>
                    <a:pt x="56816" y="553266"/>
                  </a:lnTo>
                  <a:lnTo>
                    <a:pt x="51215" y="577507"/>
                  </a:lnTo>
                  <a:lnTo>
                    <a:pt x="47690" y="588204"/>
                  </a:lnTo>
                  <a:lnTo>
                    <a:pt x="43646" y="597876"/>
                  </a:lnTo>
                  <a:lnTo>
                    <a:pt x="39258" y="606864"/>
                  </a:lnTo>
                  <a:lnTo>
                    <a:pt x="35485" y="615396"/>
                  </a:lnTo>
                  <a:lnTo>
                    <a:pt x="29036" y="631649"/>
                  </a:lnTo>
                  <a:lnTo>
                    <a:pt x="23347" y="647340"/>
                  </a:lnTo>
                  <a:lnTo>
                    <a:pt x="17641" y="668195"/>
                  </a:lnTo>
                  <a:lnTo>
                    <a:pt x="15461" y="678823"/>
                  </a:lnTo>
                  <a:lnTo>
                    <a:pt x="9420" y="692544"/>
                  </a:lnTo>
                  <a:lnTo>
                    <a:pt x="8154" y="703038"/>
                  </a:lnTo>
                  <a:lnTo>
                    <a:pt x="7651" y="719550"/>
                  </a:lnTo>
                  <a:lnTo>
                    <a:pt x="6794" y="721846"/>
                  </a:lnTo>
                  <a:lnTo>
                    <a:pt x="315" y="731093"/>
                  </a:lnTo>
                  <a:lnTo>
                    <a:pt x="8" y="731509"/>
                  </a:lnTo>
                  <a:lnTo>
                    <a:pt x="0" y="739047"/>
                  </a:lnTo>
                  <a:lnTo>
                    <a:pt x="0" y="731520"/>
                  </a:lnTo>
                  <a:lnTo>
                    <a:pt x="0" y="739140"/>
                  </a:lnTo>
                  <a:lnTo>
                    <a:pt x="0" y="7086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38"/>
            <p:cNvSpPr/>
            <p:nvPr/>
          </p:nvSpPr>
          <p:spPr>
            <a:xfrm>
              <a:off x="5913131" y="5700114"/>
              <a:ext cx="190490" cy="280487"/>
            </a:xfrm>
            <a:custGeom>
              <a:avLst/>
              <a:gdLst/>
              <a:ahLst/>
              <a:cxnLst/>
              <a:rect l="0" t="0" r="0" b="0"/>
              <a:pathLst>
                <a:path w="190490" h="280487">
                  <a:moveTo>
                    <a:pt x="182869" y="129186"/>
                  </a:moveTo>
                  <a:lnTo>
                    <a:pt x="182869" y="136493"/>
                  </a:lnTo>
                  <a:lnTo>
                    <a:pt x="186914" y="136713"/>
                  </a:lnTo>
                  <a:lnTo>
                    <a:pt x="187259" y="137591"/>
                  </a:lnTo>
                  <a:lnTo>
                    <a:pt x="186643" y="139022"/>
                  </a:lnTo>
                  <a:lnTo>
                    <a:pt x="182871" y="144423"/>
                  </a:lnTo>
                  <a:lnTo>
                    <a:pt x="182871" y="144424"/>
                  </a:lnTo>
                  <a:lnTo>
                    <a:pt x="182869" y="144425"/>
                  </a:lnTo>
                  <a:lnTo>
                    <a:pt x="190489" y="144426"/>
                  </a:lnTo>
                  <a:lnTo>
                    <a:pt x="190489" y="103470"/>
                  </a:lnTo>
                  <a:lnTo>
                    <a:pt x="189643" y="101036"/>
                  </a:lnTo>
                  <a:lnTo>
                    <a:pt x="185253" y="93564"/>
                  </a:lnTo>
                  <a:lnTo>
                    <a:pt x="183929" y="88519"/>
                  </a:lnTo>
                  <a:lnTo>
                    <a:pt x="183183" y="80918"/>
                  </a:lnTo>
                  <a:lnTo>
                    <a:pt x="182962" y="73304"/>
                  </a:lnTo>
                  <a:lnTo>
                    <a:pt x="182085" y="70765"/>
                  </a:lnTo>
                  <a:lnTo>
                    <a:pt x="177651" y="63146"/>
                  </a:lnTo>
                  <a:lnTo>
                    <a:pt x="175114" y="54680"/>
                  </a:lnTo>
                  <a:lnTo>
                    <a:pt x="171520" y="46402"/>
                  </a:lnTo>
                  <a:lnTo>
                    <a:pt x="169359" y="39335"/>
                  </a:lnTo>
                  <a:lnTo>
                    <a:pt x="168782" y="36265"/>
                  </a:lnTo>
                  <a:lnTo>
                    <a:pt x="165884" y="30597"/>
                  </a:lnTo>
                  <a:lnTo>
                    <a:pt x="161773" y="25256"/>
                  </a:lnTo>
                  <a:lnTo>
                    <a:pt x="157124" y="20059"/>
                  </a:lnTo>
                  <a:lnTo>
                    <a:pt x="152236" y="14928"/>
                  </a:lnTo>
                  <a:lnTo>
                    <a:pt x="149747" y="12374"/>
                  </a:lnTo>
                  <a:lnTo>
                    <a:pt x="147241" y="10672"/>
                  </a:lnTo>
                  <a:lnTo>
                    <a:pt x="142199" y="8780"/>
                  </a:lnTo>
                  <a:lnTo>
                    <a:pt x="137137" y="5682"/>
                  </a:lnTo>
                  <a:lnTo>
                    <a:pt x="134601" y="3670"/>
                  </a:lnTo>
                  <a:lnTo>
                    <a:pt x="132064" y="2329"/>
                  </a:lnTo>
                  <a:lnTo>
                    <a:pt x="126987" y="839"/>
                  </a:lnTo>
                  <a:lnTo>
                    <a:pt x="121908" y="176"/>
                  </a:lnTo>
                  <a:lnTo>
                    <a:pt x="119368" y="0"/>
                  </a:lnTo>
                  <a:lnTo>
                    <a:pt x="116829" y="728"/>
                  </a:lnTo>
                  <a:lnTo>
                    <a:pt x="111749" y="3796"/>
                  </a:lnTo>
                  <a:lnTo>
                    <a:pt x="106669" y="5725"/>
                  </a:lnTo>
                  <a:lnTo>
                    <a:pt x="100743" y="7427"/>
                  </a:lnTo>
                  <a:lnTo>
                    <a:pt x="96791" y="9067"/>
                  </a:lnTo>
                  <a:lnTo>
                    <a:pt x="92464" y="11007"/>
                  </a:lnTo>
                  <a:lnTo>
                    <a:pt x="83141" y="15420"/>
                  </a:lnTo>
                  <a:lnTo>
                    <a:pt x="78284" y="17782"/>
                  </a:lnTo>
                  <a:lnTo>
                    <a:pt x="74199" y="21050"/>
                  </a:lnTo>
                  <a:lnTo>
                    <a:pt x="70628" y="24923"/>
                  </a:lnTo>
                  <a:lnTo>
                    <a:pt x="67402" y="29197"/>
                  </a:lnTo>
                  <a:lnTo>
                    <a:pt x="63558" y="32894"/>
                  </a:lnTo>
                  <a:lnTo>
                    <a:pt x="59301" y="36204"/>
                  </a:lnTo>
                  <a:lnTo>
                    <a:pt x="54771" y="39259"/>
                  </a:lnTo>
                  <a:lnTo>
                    <a:pt x="50904" y="42988"/>
                  </a:lnTo>
                  <a:lnTo>
                    <a:pt x="47478" y="47167"/>
                  </a:lnTo>
                  <a:lnTo>
                    <a:pt x="44349" y="51647"/>
                  </a:lnTo>
                  <a:lnTo>
                    <a:pt x="38613" y="58882"/>
                  </a:lnTo>
                  <a:lnTo>
                    <a:pt x="35899" y="61997"/>
                  </a:lnTo>
                  <a:lnTo>
                    <a:pt x="32395" y="65767"/>
                  </a:lnTo>
                  <a:lnTo>
                    <a:pt x="23988" y="74470"/>
                  </a:lnTo>
                  <a:lnTo>
                    <a:pt x="19122" y="81726"/>
                  </a:lnTo>
                  <a:lnTo>
                    <a:pt x="16112" y="87773"/>
                  </a:lnTo>
                  <a:lnTo>
                    <a:pt x="11953" y="93282"/>
                  </a:lnTo>
                  <a:lnTo>
                    <a:pt x="7282" y="98554"/>
                  </a:lnTo>
                  <a:lnTo>
                    <a:pt x="1429" y="104791"/>
                  </a:lnTo>
                  <a:lnTo>
                    <a:pt x="950" y="106149"/>
                  </a:lnTo>
                  <a:lnTo>
                    <a:pt x="0" y="113842"/>
                  </a:lnTo>
                  <a:lnTo>
                    <a:pt x="4038" y="113915"/>
                  </a:lnTo>
                  <a:lnTo>
                    <a:pt x="6075" y="113079"/>
                  </a:lnTo>
                  <a:lnTo>
                    <a:pt x="10596" y="109892"/>
                  </a:lnTo>
                  <a:lnTo>
                    <a:pt x="13834" y="108703"/>
                  </a:lnTo>
                  <a:lnTo>
                    <a:pt x="17686" y="107911"/>
                  </a:lnTo>
                  <a:lnTo>
                    <a:pt x="21947" y="107382"/>
                  </a:lnTo>
                  <a:lnTo>
                    <a:pt x="25634" y="106184"/>
                  </a:lnTo>
                  <a:lnTo>
                    <a:pt x="28940" y="104538"/>
                  </a:lnTo>
                  <a:lnTo>
                    <a:pt x="31990" y="102594"/>
                  </a:lnTo>
                  <a:lnTo>
                    <a:pt x="35716" y="100451"/>
                  </a:lnTo>
                  <a:lnTo>
                    <a:pt x="44372" y="95813"/>
                  </a:lnTo>
                  <a:lnTo>
                    <a:pt x="58766" y="88441"/>
                  </a:lnTo>
                  <a:lnTo>
                    <a:pt x="63727" y="85090"/>
                  </a:lnTo>
                  <a:lnTo>
                    <a:pt x="68728" y="81161"/>
                  </a:lnTo>
                  <a:lnTo>
                    <a:pt x="73755" y="76850"/>
                  </a:lnTo>
                  <a:lnTo>
                    <a:pt x="78799" y="73129"/>
                  </a:lnTo>
                  <a:lnTo>
                    <a:pt x="83856" y="69802"/>
                  </a:lnTo>
                  <a:lnTo>
                    <a:pt x="88921" y="66736"/>
                  </a:lnTo>
                  <a:lnTo>
                    <a:pt x="93143" y="63847"/>
                  </a:lnTo>
                  <a:lnTo>
                    <a:pt x="96806" y="61073"/>
                  </a:lnTo>
                  <a:lnTo>
                    <a:pt x="100093" y="58378"/>
                  </a:lnTo>
                  <a:lnTo>
                    <a:pt x="103979" y="55734"/>
                  </a:lnTo>
                  <a:lnTo>
                    <a:pt x="108263" y="53125"/>
                  </a:lnTo>
                  <a:lnTo>
                    <a:pt x="112812" y="50539"/>
                  </a:lnTo>
                  <a:lnTo>
                    <a:pt x="116690" y="47968"/>
                  </a:lnTo>
                  <a:lnTo>
                    <a:pt x="120124" y="45408"/>
                  </a:lnTo>
                  <a:lnTo>
                    <a:pt x="123258" y="42854"/>
                  </a:lnTo>
                  <a:lnTo>
                    <a:pt x="129000" y="40017"/>
                  </a:lnTo>
                  <a:lnTo>
                    <a:pt x="131717" y="39260"/>
                  </a:lnTo>
                  <a:lnTo>
                    <a:pt x="133527" y="37909"/>
                  </a:lnTo>
                  <a:lnTo>
                    <a:pt x="134735" y="36161"/>
                  </a:lnTo>
                  <a:lnTo>
                    <a:pt x="135539" y="34150"/>
                  </a:lnTo>
                  <a:lnTo>
                    <a:pt x="136923" y="32809"/>
                  </a:lnTo>
                  <a:lnTo>
                    <a:pt x="138691" y="31914"/>
                  </a:lnTo>
                  <a:lnTo>
                    <a:pt x="144414" y="30231"/>
                  </a:lnTo>
                  <a:lnTo>
                    <a:pt x="144664" y="34203"/>
                  </a:lnTo>
                  <a:lnTo>
                    <a:pt x="143852" y="36230"/>
                  </a:lnTo>
                  <a:lnTo>
                    <a:pt x="139512" y="43130"/>
                  </a:lnTo>
                  <a:lnTo>
                    <a:pt x="137002" y="51383"/>
                  </a:lnTo>
                  <a:lnTo>
                    <a:pt x="133415" y="59612"/>
                  </a:lnTo>
                  <a:lnTo>
                    <a:pt x="128999" y="68913"/>
                  </a:lnTo>
                  <a:lnTo>
                    <a:pt x="126635" y="73764"/>
                  </a:lnTo>
                  <a:lnTo>
                    <a:pt x="125061" y="78692"/>
                  </a:lnTo>
                  <a:lnTo>
                    <a:pt x="124009" y="83670"/>
                  </a:lnTo>
                  <a:lnTo>
                    <a:pt x="123309" y="88682"/>
                  </a:lnTo>
                  <a:lnTo>
                    <a:pt x="121996" y="94563"/>
                  </a:lnTo>
                  <a:lnTo>
                    <a:pt x="120274" y="101024"/>
                  </a:lnTo>
                  <a:lnTo>
                    <a:pt x="118278" y="107872"/>
                  </a:lnTo>
                  <a:lnTo>
                    <a:pt x="116102" y="114130"/>
                  </a:lnTo>
                  <a:lnTo>
                    <a:pt x="113805" y="119995"/>
                  </a:lnTo>
                  <a:lnTo>
                    <a:pt x="111426" y="125599"/>
                  </a:lnTo>
                  <a:lnTo>
                    <a:pt x="108994" y="131875"/>
                  </a:lnTo>
                  <a:lnTo>
                    <a:pt x="104033" y="145621"/>
                  </a:lnTo>
                  <a:lnTo>
                    <a:pt x="101525" y="151996"/>
                  </a:lnTo>
                  <a:lnTo>
                    <a:pt x="99006" y="157940"/>
                  </a:lnTo>
                  <a:lnTo>
                    <a:pt x="93950" y="169058"/>
                  </a:lnTo>
                  <a:lnTo>
                    <a:pt x="88881" y="179645"/>
                  </a:lnTo>
                  <a:lnTo>
                    <a:pt x="85497" y="185685"/>
                  </a:lnTo>
                  <a:lnTo>
                    <a:pt x="81548" y="192252"/>
                  </a:lnTo>
                  <a:lnTo>
                    <a:pt x="77222" y="199170"/>
                  </a:lnTo>
                  <a:lnTo>
                    <a:pt x="74338" y="204629"/>
                  </a:lnTo>
                  <a:lnTo>
                    <a:pt x="71133" y="212951"/>
                  </a:lnTo>
                  <a:lnTo>
                    <a:pt x="69431" y="217203"/>
                  </a:lnTo>
                  <a:lnTo>
                    <a:pt x="67450" y="221731"/>
                  </a:lnTo>
                  <a:lnTo>
                    <a:pt x="62992" y="231277"/>
                  </a:lnTo>
                  <a:lnTo>
                    <a:pt x="58188" y="241164"/>
                  </a:lnTo>
                  <a:lnTo>
                    <a:pt x="55489" y="248945"/>
                  </a:lnTo>
                  <a:lnTo>
                    <a:pt x="54769" y="252205"/>
                  </a:lnTo>
                  <a:lnTo>
                    <a:pt x="51711" y="258085"/>
                  </a:lnTo>
                  <a:lnTo>
                    <a:pt x="49710" y="260839"/>
                  </a:lnTo>
                  <a:lnTo>
                    <a:pt x="47488" y="266156"/>
                  </a:lnTo>
                  <a:lnTo>
                    <a:pt x="45813" y="273509"/>
                  </a:lnTo>
                  <a:lnTo>
                    <a:pt x="45719" y="280486"/>
                  </a:lnTo>
                  <a:lnTo>
                    <a:pt x="46563" y="280007"/>
                  </a:lnTo>
                  <a:lnTo>
                    <a:pt x="52271" y="274929"/>
                  </a:lnTo>
                  <a:lnTo>
                    <a:pt x="52624" y="273761"/>
                  </a:lnTo>
                  <a:lnTo>
                    <a:pt x="53016" y="270206"/>
                  </a:lnTo>
                  <a:lnTo>
                    <a:pt x="55448" y="263546"/>
                  </a:lnTo>
                  <a:lnTo>
                    <a:pt x="57282" y="259400"/>
                  </a:lnTo>
                  <a:lnTo>
                    <a:pt x="58504" y="254942"/>
                  </a:lnTo>
                  <a:lnTo>
                    <a:pt x="59319" y="250276"/>
                  </a:lnTo>
                  <a:lnTo>
                    <a:pt x="59862" y="245473"/>
                  </a:lnTo>
                  <a:lnTo>
                    <a:pt x="61071" y="240578"/>
                  </a:lnTo>
                  <a:lnTo>
                    <a:pt x="62723" y="235620"/>
                  </a:lnTo>
                  <a:lnTo>
                    <a:pt x="64672" y="230622"/>
                  </a:lnTo>
                  <a:lnTo>
                    <a:pt x="66818" y="225597"/>
                  </a:lnTo>
                  <a:lnTo>
                    <a:pt x="76189" y="20538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239"/>
            <p:cNvSpPr/>
            <p:nvPr/>
          </p:nvSpPr>
          <p:spPr>
            <a:xfrm>
              <a:off x="6176521" y="5684640"/>
              <a:ext cx="201279" cy="303030"/>
            </a:xfrm>
            <a:custGeom>
              <a:avLst/>
              <a:gdLst/>
              <a:ahLst/>
              <a:cxnLst/>
              <a:rect l="0" t="0" r="0" b="0"/>
              <a:pathLst>
                <a:path w="201279" h="303030">
                  <a:moveTo>
                    <a:pt x="125219" y="15119"/>
                  </a:moveTo>
                  <a:lnTo>
                    <a:pt x="137355" y="11075"/>
                  </a:lnTo>
                  <a:lnTo>
                    <a:pt x="141776" y="9036"/>
                  </a:lnTo>
                  <a:lnTo>
                    <a:pt x="145571" y="6831"/>
                  </a:lnTo>
                  <a:lnTo>
                    <a:pt x="155105" y="286"/>
                  </a:lnTo>
                  <a:lnTo>
                    <a:pt x="153178" y="60"/>
                  </a:lnTo>
                  <a:lnTo>
                    <a:pt x="151478" y="0"/>
                  </a:lnTo>
                  <a:lnTo>
                    <a:pt x="148652" y="806"/>
                  </a:lnTo>
                  <a:lnTo>
                    <a:pt x="145075" y="2191"/>
                  </a:lnTo>
                  <a:lnTo>
                    <a:pt x="140995" y="3961"/>
                  </a:lnTo>
                  <a:lnTo>
                    <a:pt x="137430" y="5987"/>
                  </a:lnTo>
                  <a:lnTo>
                    <a:pt x="131211" y="10496"/>
                  </a:lnTo>
                  <a:lnTo>
                    <a:pt x="127520" y="13731"/>
                  </a:lnTo>
                  <a:lnTo>
                    <a:pt x="123366" y="17581"/>
                  </a:lnTo>
                  <a:lnTo>
                    <a:pt x="109430" y="31089"/>
                  </a:lnTo>
                  <a:lnTo>
                    <a:pt x="104533" y="35926"/>
                  </a:lnTo>
                  <a:lnTo>
                    <a:pt x="99575" y="41691"/>
                  </a:lnTo>
                  <a:lnTo>
                    <a:pt x="94576" y="48074"/>
                  </a:lnTo>
                  <a:lnTo>
                    <a:pt x="89550" y="54869"/>
                  </a:lnTo>
                  <a:lnTo>
                    <a:pt x="79451" y="69193"/>
                  </a:lnTo>
                  <a:lnTo>
                    <a:pt x="74387" y="76568"/>
                  </a:lnTo>
                  <a:lnTo>
                    <a:pt x="69318" y="84872"/>
                  </a:lnTo>
                  <a:lnTo>
                    <a:pt x="64245" y="93795"/>
                  </a:lnTo>
                  <a:lnTo>
                    <a:pt x="54092" y="112740"/>
                  </a:lnTo>
                  <a:lnTo>
                    <a:pt x="28699" y="162585"/>
                  </a:lnTo>
                  <a:lnTo>
                    <a:pt x="24465" y="171850"/>
                  </a:lnTo>
                  <a:lnTo>
                    <a:pt x="20796" y="180566"/>
                  </a:lnTo>
                  <a:lnTo>
                    <a:pt x="17504" y="188918"/>
                  </a:lnTo>
                  <a:lnTo>
                    <a:pt x="14462" y="197872"/>
                  </a:lnTo>
                  <a:lnTo>
                    <a:pt x="11588" y="207228"/>
                  </a:lnTo>
                  <a:lnTo>
                    <a:pt x="6137" y="225808"/>
                  </a:lnTo>
                  <a:lnTo>
                    <a:pt x="891" y="242533"/>
                  </a:lnTo>
                  <a:lnTo>
                    <a:pt x="0" y="249702"/>
                  </a:lnTo>
                  <a:lnTo>
                    <a:pt x="254" y="256175"/>
                  </a:lnTo>
                  <a:lnTo>
                    <a:pt x="1268" y="262183"/>
                  </a:lnTo>
                  <a:lnTo>
                    <a:pt x="1945" y="267882"/>
                  </a:lnTo>
                  <a:lnTo>
                    <a:pt x="2396" y="273375"/>
                  </a:lnTo>
                  <a:lnTo>
                    <a:pt x="2697" y="278730"/>
                  </a:lnTo>
                  <a:lnTo>
                    <a:pt x="3744" y="283147"/>
                  </a:lnTo>
                  <a:lnTo>
                    <a:pt x="7166" y="290312"/>
                  </a:lnTo>
                  <a:lnTo>
                    <a:pt x="10110" y="293408"/>
                  </a:lnTo>
                  <a:lnTo>
                    <a:pt x="13767" y="296319"/>
                  </a:lnTo>
                  <a:lnTo>
                    <a:pt x="17897" y="299106"/>
                  </a:lnTo>
                  <a:lnTo>
                    <a:pt x="21498" y="300964"/>
                  </a:lnTo>
                  <a:lnTo>
                    <a:pt x="27756" y="303029"/>
                  </a:lnTo>
                  <a:lnTo>
                    <a:pt x="31457" y="302733"/>
                  </a:lnTo>
                  <a:lnTo>
                    <a:pt x="35618" y="301688"/>
                  </a:lnTo>
                  <a:lnTo>
                    <a:pt x="40085" y="300145"/>
                  </a:lnTo>
                  <a:lnTo>
                    <a:pt x="45603" y="299117"/>
                  </a:lnTo>
                  <a:lnTo>
                    <a:pt x="51822" y="298431"/>
                  </a:lnTo>
                  <a:lnTo>
                    <a:pt x="58507" y="297975"/>
                  </a:lnTo>
                  <a:lnTo>
                    <a:pt x="64658" y="295977"/>
                  </a:lnTo>
                  <a:lnTo>
                    <a:pt x="70452" y="292951"/>
                  </a:lnTo>
                  <a:lnTo>
                    <a:pt x="76008" y="289240"/>
                  </a:lnTo>
                  <a:lnTo>
                    <a:pt x="82251" y="285921"/>
                  </a:lnTo>
                  <a:lnTo>
                    <a:pt x="88954" y="282860"/>
                  </a:lnTo>
                  <a:lnTo>
                    <a:pt x="95962" y="279974"/>
                  </a:lnTo>
                  <a:lnTo>
                    <a:pt x="102328" y="276356"/>
                  </a:lnTo>
                  <a:lnTo>
                    <a:pt x="108265" y="272251"/>
                  </a:lnTo>
                  <a:lnTo>
                    <a:pt x="113917" y="267820"/>
                  </a:lnTo>
                  <a:lnTo>
                    <a:pt x="120224" y="262327"/>
                  </a:lnTo>
                  <a:lnTo>
                    <a:pt x="126969" y="256124"/>
                  </a:lnTo>
                  <a:lnTo>
                    <a:pt x="134006" y="249449"/>
                  </a:lnTo>
                  <a:lnTo>
                    <a:pt x="140390" y="242459"/>
                  </a:lnTo>
                  <a:lnTo>
                    <a:pt x="146340" y="235260"/>
                  </a:lnTo>
                  <a:lnTo>
                    <a:pt x="152000" y="227920"/>
                  </a:lnTo>
                  <a:lnTo>
                    <a:pt x="156619" y="220487"/>
                  </a:lnTo>
                  <a:lnTo>
                    <a:pt x="160546" y="212991"/>
                  </a:lnTo>
                  <a:lnTo>
                    <a:pt x="168014" y="197043"/>
                  </a:lnTo>
                  <a:lnTo>
                    <a:pt x="176976" y="178666"/>
                  </a:lnTo>
                  <a:lnTo>
                    <a:pt x="180891" y="169871"/>
                  </a:lnTo>
                  <a:lnTo>
                    <a:pt x="184347" y="161467"/>
                  </a:lnTo>
                  <a:lnTo>
                    <a:pt x="187497" y="153325"/>
                  </a:lnTo>
                  <a:lnTo>
                    <a:pt x="193256" y="137504"/>
                  </a:lnTo>
                  <a:lnTo>
                    <a:pt x="195976" y="129730"/>
                  </a:lnTo>
                  <a:lnTo>
                    <a:pt x="197791" y="122006"/>
                  </a:lnTo>
                  <a:lnTo>
                    <a:pt x="199001" y="114317"/>
                  </a:lnTo>
                  <a:lnTo>
                    <a:pt x="199807" y="106651"/>
                  </a:lnTo>
                  <a:lnTo>
                    <a:pt x="200344" y="99848"/>
                  </a:lnTo>
                  <a:lnTo>
                    <a:pt x="200702" y="93618"/>
                  </a:lnTo>
                  <a:lnTo>
                    <a:pt x="201100" y="82182"/>
                  </a:lnTo>
                  <a:lnTo>
                    <a:pt x="201278" y="71454"/>
                  </a:lnTo>
                  <a:lnTo>
                    <a:pt x="200477" y="67069"/>
                  </a:lnTo>
                  <a:lnTo>
                    <a:pt x="197332" y="59940"/>
                  </a:lnTo>
                  <a:lnTo>
                    <a:pt x="193110" y="53948"/>
                  </a:lnTo>
                  <a:lnTo>
                    <a:pt x="190800" y="51166"/>
                  </a:lnTo>
                  <a:lnTo>
                    <a:pt x="187567" y="49310"/>
                  </a:lnTo>
                  <a:lnTo>
                    <a:pt x="183718" y="48074"/>
                  </a:lnTo>
                  <a:lnTo>
                    <a:pt x="179458" y="47249"/>
                  </a:lnTo>
                  <a:lnTo>
                    <a:pt x="174925" y="46699"/>
                  </a:lnTo>
                  <a:lnTo>
                    <a:pt x="170210" y="46333"/>
                  </a:lnTo>
                  <a:lnTo>
                    <a:pt x="165373" y="46089"/>
                  </a:lnTo>
                  <a:lnTo>
                    <a:pt x="159609" y="46772"/>
                  </a:lnTo>
                  <a:lnTo>
                    <a:pt x="153225" y="48075"/>
                  </a:lnTo>
                  <a:lnTo>
                    <a:pt x="146430" y="49789"/>
                  </a:lnTo>
                  <a:lnTo>
                    <a:pt x="139359" y="52626"/>
                  </a:lnTo>
                  <a:lnTo>
                    <a:pt x="132106" y="56211"/>
                  </a:lnTo>
                  <a:lnTo>
                    <a:pt x="124730" y="60294"/>
                  </a:lnTo>
                  <a:lnTo>
                    <a:pt x="117273" y="63863"/>
                  </a:lnTo>
                  <a:lnTo>
                    <a:pt x="109761" y="67088"/>
                  </a:lnTo>
                  <a:lnTo>
                    <a:pt x="102214" y="70085"/>
                  </a:lnTo>
                  <a:lnTo>
                    <a:pt x="94642" y="73777"/>
                  </a:lnTo>
                  <a:lnTo>
                    <a:pt x="87054" y="77931"/>
                  </a:lnTo>
                  <a:lnTo>
                    <a:pt x="79456" y="82394"/>
                  </a:lnTo>
                  <a:lnTo>
                    <a:pt x="71004" y="87063"/>
                  </a:lnTo>
                  <a:lnTo>
                    <a:pt x="33779" y="1065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240"/>
            <p:cNvSpPr/>
            <p:nvPr/>
          </p:nvSpPr>
          <p:spPr>
            <a:xfrm>
              <a:off x="3916691" y="6179820"/>
              <a:ext cx="266690" cy="289459"/>
            </a:xfrm>
            <a:custGeom>
              <a:avLst/>
              <a:gdLst/>
              <a:ahLst/>
              <a:cxnLst/>
              <a:rect l="0" t="0" r="0" b="0"/>
              <a:pathLst>
                <a:path w="266690" h="289459">
                  <a:moveTo>
                    <a:pt x="68569" y="0"/>
                  </a:moveTo>
                  <a:lnTo>
                    <a:pt x="68569" y="4045"/>
                  </a:lnTo>
                  <a:lnTo>
                    <a:pt x="66311" y="10546"/>
                  </a:lnTo>
                  <a:lnTo>
                    <a:pt x="62486" y="19081"/>
                  </a:lnTo>
                  <a:lnTo>
                    <a:pt x="57963" y="28518"/>
                  </a:lnTo>
                  <a:lnTo>
                    <a:pt x="56419" y="33406"/>
                  </a:lnTo>
                  <a:lnTo>
                    <a:pt x="55389" y="38357"/>
                  </a:lnTo>
                  <a:lnTo>
                    <a:pt x="54702" y="43351"/>
                  </a:lnTo>
                  <a:lnTo>
                    <a:pt x="52551" y="49220"/>
                  </a:lnTo>
                  <a:lnTo>
                    <a:pt x="49424" y="55674"/>
                  </a:lnTo>
                  <a:lnTo>
                    <a:pt x="45645" y="62515"/>
                  </a:lnTo>
                  <a:lnTo>
                    <a:pt x="43127" y="70464"/>
                  </a:lnTo>
                  <a:lnTo>
                    <a:pt x="41447" y="79149"/>
                  </a:lnTo>
                  <a:lnTo>
                    <a:pt x="40328" y="88326"/>
                  </a:lnTo>
                  <a:lnTo>
                    <a:pt x="37889" y="97831"/>
                  </a:lnTo>
                  <a:lnTo>
                    <a:pt x="34569" y="107554"/>
                  </a:lnTo>
                  <a:lnTo>
                    <a:pt x="30662" y="117422"/>
                  </a:lnTo>
                  <a:lnTo>
                    <a:pt x="24064" y="135161"/>
                  </a:lnTo>
                  <a:lnTo>
                    <a:pt x="21119" y="143448"/>
                  </a:lnTo>
                  <a:lnTo>
                    <a:pt x="19156" y="151511"/>
                  </a:lnTo>
                  <a:lnTo>
                    <a:pt x="17847" y="159428"/>
                  </a:lnTo>
                  <a:lnTo>
                    <a:pt x="16974" y="167245"/>
                  </a:lnTo>
                  <a:lnTo>
                    <a:pt x="15546" y="174996"/>
                  </a:lnTo>
                  <a:lnTo>
                    <a:pt x="13747" y="182704"/>
                  </a:lnTo>
                  <a:lnTo>
                    <a:pt x="11701" y="190383"/>
                  </a:lnTo>
                  <a:lnTo>
                    <a:pt x="7170" y="205688"/>
                  </a:lnTo>
                  <a:lnTo>
                    <a:pt x="4777" y="213325"/>
                  </a:lnTo>
                  <a:lnTo>
                    <a:pt x="3181" y="220110"/>
                  </a:lnTo>
                  <a:lnTo>
                    <a:pt x="2117" y="226326"/>
                  </a:lnTo>
                  <a:lnTo>
                    <a:pt x="1408" y="232164"/>
                  </a:lnTo>
                  <a:lnTo>
                    <a:pt x="935" y="237750"/>
                  </a:lnTo>
                  <a:lnTo>
                    <a:pt x="620" y="243166"/>
                  </a:lnTo>
                  <a:lnTo>
                    <a:pt x="269" y="253700"/>
                  </a:lnTo>
                  <a:lnTo>
                    <a:pt x="0" y="273416"/>
                  </a:lnTo>
                  <a:lnTo>
                    <a:pt x="6551" y="280802"/>
                  </a:lnTo>
                  <a:lnTo>
                    <a:pt x="11654" y="283691"/>
                  </a:lnTo>
                  <a:lnTo>
                    <a:pt x="15386" y="285648"/>
                  </a:lnTo>
                  <a:lnTo>
                    <a:pt x="19567" y="286952"/>
                  </a:lnTo>
                  <a:lnTo>
                    <a:pt x="24048" y="287820"/>
                  </a:lnTo>
                  <a:lnTo>
                    <a:pt x="28728" y="288401"/>
                  </a:lnTo>
                  <a:lnTo>
                    <a:pt x="33542" y="288787"/>
                  </a:lnTo>
                  <a:lnTo>
                    <a:pt x="38444" y="289044"/>
                  </a:lnTo>
                  <a:lnTo>
                    <a:pt x="43406" y="289217"/>
                  </a:lnTo>
                  <a:lnTo>
                    <a:pt x="62524" y="289458"/>
                  </a:lnTo>
                  <a:lnTo>
                    <a:pt x="68773" y="288646"/>
                  </a:lnTo>
                  <a:lnTo>
                    <a:pt x="74631" y="287257"/>
                  </a:lnTo>
                  <a:lnTo>
                    <a:pt x="80231" y="285484"/>
                  </a:lnTo>
                  <a:lnTo>
                    <a:pt x="95483" y="281257"/>
                  </a:lnTo>
                  <a:lnTo>
                    <a:pt x="104291" y="278944"/>
                  </a:lnTo>
                  <a:lnTo>
                    <a:pt x="112704" y="277403"/>
                  </a:lnTo>
                  <a:lnTo>
                    <a:pt x="120852" y="276375"/>
                  </a:lnTo>
                  <a:lnTo>
                    <a:pt x="128824" y="275690"/>
                  </a:lnTo>
                  <a:lnTo>
                    <a:pt x="135833" y="274387"/>
                  </a:lnTo>
                  <a:lnTo>
                    <a:pt x="142198" y="272671"/>
                  </a:lnTo>
                  <a:lnTo>
                    <a:pt x="168626" y="263834"/>
                  </a:lnTo>
                  <a:lnTo>
                    <a:pt x="175067" y="261402"/>
                  </a:lnTo>
                  <a:lnTo>
                    <a:pt x="181055" y="258935"/>
                  </a:lnTo>
                  <a:lnTo>
                    <a:pt x="186739" y="256443"/>
                  </a:lnTo>
                  <a:lnTo>
                    <a:pt x="197571" y="251417"/>
                  </a:lnTo>
                  <a:lnTo>
                    <a:pt x="218323" y="241291"/>
                  </a:lnTo>
                  <a:lnTo>
                    <a:pt x="226284" y="238474"/>
                  </a:lnTo>
                  <a:lnTo>
                    <a:pt x="233491" y="236375"/>
                  </a:lnTo>
                  <a:lnTo>
                    <a:pt x="237784" y="234629"/>
                  </a:lnTo>
                  <a:lnTo>
                    <a:pt x="242338" y="232620"/>
                  </a:lnTo>
                  <a:lnTo>
                    <a:pt x="249657" y="230386"/>
                  </a:lnTo>
                  <a:lnTo>
                    <a:pt x="257210" y="228953"/>
                  </a:lnTo>
                  <a:lnTo>
                    <a:pt x="264855" y="228646"/>
                  </a:lnTo>
                  <a:lnTo>
                    <a:pt x="266689" y="2286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241"/>
            <p:cNvSpPr/>
            <p:nvPr/>
          </p:nvSpPr>
          <p:spPr>
            <a:xfrm>
              <a:off x="4084416" y="6347562"/>
              <a:ext cx="60866" cy="274219"/>
            </a:xfrm>
            <a:custGeom>
              <a:avLst/>
              <a:gdLst/>
              <a:ahLst/>
              <a:cxnLst/>
              <a:rect l="0" t="0" r="0" b="0"/>
              <a:pathLst>
                <a:path w="60866" h="274219">
                  <a:moveTo>
                    <a:pt x="60865" y="22758"/>
                  </a:moveTo>
                  <a:lnTo>
                    <a:pt x="60865" y="18713"/>
                  </a:lnTo>
                  <a:lnTo>
                    <a:pt x="60018" y="17521"/>
                  </a:lnTo>
                  <a:lnTo>
                    <a:pt x="58607" y="16727"/>
                  </a:lnTo>
                  <a:lnTo>
                    <a:pt x="56819" y="16197"/>
                  </a:lnTo>
                  <a:lnTo>
                    <a:pt x="54781" y="14998"/>
                  </a:lnTo>
                  <a:lnTo>
                    <a:pt x="52576" y="13351"/>
                  </a:lnTo>
                  <a:lnTo>
                    <a:pt x="50258" y="11406"/>
                  </a:lnTo>
                  <a:lnTo>
                    <a:pt x="47867" y="10110"/>
                  </a:lnTo>
                  <a:lnTo>
                    <a:pt x="45426" y="9246"/>
                  </a:lnTo>
                  <a:lnTo>
                    <a:pt x="42952" y="8670"/>
                  </a:lnTo>
                  <a:lnTo>
                    <a:pt x="41303" y="7440"/>
                  </a:lnTo>
                  <a:lnTo>
                    <a:pt x="40203" y="5772"/>
                  </a:lnTo>
                  <a:lnTo>
                    <a:pt x="39470" y="3814"/>
                  </a:lnTo>
                  <a:lnTo>
                    <a:pt x="38135" y="2509"/>
                  </a:lnTo>
                  <a:lnTo>
                    <a:pt x="36398" y="1639"/>
                  </a:lnTo>
                  <a:lnTo>
                    <a:pt x="34393" y="1058"/>
                  </a:lnTo>
                  <a:lnTo>
                    <a:pt x="32210" y="672"/>
                  </a:lnTo>
                  <a:lnTo>
                    <a:pt x="29908" y="413"/>
                  </a:lnTo>
                  <a:lnTo>
                    <a:pt x="24175" y="0"/>
                  </a:lnTo>
                  <a:lnTo>
                    <a:pt x="22858" y="812"/>
                  </a:lnTo>
                  <a:lnTo>
                    <a:pt x="21133" y="2201"/>
                  </a:lnTo>
                  <a:lnTo>
                    <a:pt x="19137" y="3974"/>
                  </a:lnTo>
                  <a:lnTo>
                    <a:pt x="16959" y="5155"/>
                  </a:lnTo>
                  <a:lnTo>
                    <a:pt x="14661" y="5943"/>
                  </a:lnTo>
                  <a:lnTo>
                    <a:pt x="12282" y="6468"/>
                  </a:lnTo>
                  <a:lnTo>
                    <a:pt x="10696" y="8511"/>
                  </a:lnTo>
                  <a:lnTo>
                    <a:pt x="8934" y="15297"/>
                  </a:lnTo>
                  <a:lnTo>
                    <a:pt x="8464" y="19478"/>
                  </a:lnTo>
                  <a:lnTo>
                    <a:pt x="8151" y="23958"/>
                  </a:lnTo>
                  <a:lnTo>
                    <a:pt x="7942" y="28638"/>
                  </a:lnTo>
                  <a:lnTo>
                    <a:pt x="6956" y="33451"/>
                  </a:lnTo>
                  <a:lnTo>
                    <a:pt x="5452" y="38353"/>
                  </a:lnTo>
                  <a:lnTo>
                    <a:pt x="3603" y="43315"/>
                  </a:lnTo>
                  <a:lnTo>
                    <a:pt x="2370" y="47469"/>
                  </a:lnTo>
                  <a:lnTo>
                    <a:pt x="999" y="54343"/>
                  </a:lnTo>
                  <a:lnTo>
                    <a:pt x="391" y="62479"/>
                  </a:lnTo>
                  <a:lnTo>
                    <a:pt x="120" y="71738"/>
                  </a:lnTo>
                  <a:lnTo>
                    <a:pt x="0" y="81499"/>
                  </a:lnTo>
                  <a:lnTo>
                    <a:pt x="814" y="87318"/>
                  </a:lnTo>
                  <a:lnTo>
                    <a:pt x="2205" y="93738"/>
                  </a:lnTo>
                  <a:lnTo>
                    <a:pt x="3977" y="100558"/>
                  </a:lnTo>
                  <a:lnTo>
                    <a:pt x="5160" y="106798"/>
                  </a:lnTo>
                  <a:lnTo>
                    <a:pt x="5948" y="112651"/>
                  </a:lnTo>
                  <a:lnTo>
                    <a:pt x="6473" y="118248"/>
                  </a:lnTo>
                  <a:lnTo>
                    <a:pt x="6824" y="124517"/>
                  </a:lnTo>
                  <a:lnTo>
                    <a:pt x="7213" y="138258"/>
                  </a:lnTo>
                  <a:lnTo>
                    <a:pt x="7432" y="160273"/>
                  </a:lnTo>
                  <a:lnTo>
                    <a:pt x="8309" y="166929"/>
                  </a:lnTo>
                  <a:lnTo>
                    <a:pt x="9741" y="173059"/>
                  </a:lnTo>
                  <a:lnTo>
                    <a:pt x="11542" y="178839"/>
                  </a:lnTo>
                  <a:lnTo>
                    <a:pt x="12742" y="185231"/>
                  </a:lnTo>
                  <a:lnTo>
                    <a:pt x="13543" y="192033"/>
                  </a:lnTo>
                  <a:lnTo>
                    <a:pt x="14076" y="199109"/>
                  </a:lnTo>
                  <a:lnTo>
                    <a:pt x="15279" y="206366"/>
                  </a:lnTo>
                  <a:lnTo>
                    <a:pt x="16927" y="213743"/>
                  </a:lnTo>
                  <a:lnTo>
                    <a:pt x="18873" y="221201"/>
                  </a:lnTo>
                  <a:lnTo>
                    <a:pt x="21016" y="227867"/>
                  </a:lnTo>
                  <a:lnTo>
                    <a:pt x="23293" y="234004"/>
                  </a:lnTo>
                  <a:lnTo>
                    <a:pt x="25656" y="239789"/>
                  </a:lnTo>
                  <a:lnTo>
                    <a:pt x="27232" y="245339"/>
                  </a:lnTo>
                  <a:lnTo>
                    <a:pt x="28283" y="250731"/>
                  </a:lnTo>
                  <a:lnTo>
                    <a:pt x="29969" y="263465"/>
                  </a:lnTo>
                  <a:lnTo>
                    <a:pt x="30200" y="267464"/>
                  </a:lnTo>
                  <a:lnTo>
                    <a:pt x="30384" y="27421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208" grpId="0" animBg="1"/>
      <p:bldP spid="62" grpId="0" animBg="1"/>
      <p:bldP spid="75" grpId="0" animBg="1"/>
      <p:bldP spid="83" grpId="0" animBg="1"/>
      <p:bldP spid="85" grpId="0" animBg="1"/>
      <p:bldP spid="87" grpId="0" animBg="1"/>
      <p:bldP spid="8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0219719"/>
              </p:ext>
            </p:extLst>
          </p:nvPr>
        </p:nvGraphicFramePr>
        <p:xfrm>
          <a:off x="914400" y="10160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5588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19812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3208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38867658"/>
              </p:ext>
            </p:extLst>
          </p:nvPr>
        </p:nvGraphicFramePr>
        <p:xfrm>
          <a:off x="152400" y="2438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" y="449580"/>
            <a:ext cx="9249465" cy="4236314"/>
            <a:chOff x="53340" y="449580"/>
            <a:chExt cx="9249465" cy="4236314"/>
          </a:xfrm>
        </p:grpSpPr>
        <p:sp>
          <p:nvSpPr>
            <p:cNvPr id="2" name="SMARTInkAnnotation1138"/>
            <p:cNvSpPr/>
            <p:nvPr/>
          </p:nvSpPr>
          <p:spPr>
            <a:xfrm>
              <a:off x="7506119" y="998220"/>
              <a:ext cx="1796686" cy="949881"/>
            </a:xfrm>
            <a:custGeom>
              <a:avLst/>
              <a:gdLst/>
              <a:ahLst/>
              <a:cxnLst/>
              <a:rect l="0" t="0" r="0" b="0"/>
              <a:pathLst>
                <a:path w="1796686" h="949881">
                  <a:moveTo>
                    <a:pt x="1325461" y="137160"/>
                  </a:moveTo>
                  <a:lnTo>
                    <a:pt x="1313324" y="137160"/>
                  </a:lnTo>
                  <a:lnTo>
                    <a:pt x="1302851" y="134902"/>
                  </a:lnTo>
                  <a:lnTo>
                    <a:pt x="1292552" y="131923"/>
                  </a:lnTo>
                  <a:lnTo>
                    <a:pt x="1231096" y="127324"/>
                  </a:lnTo>
                  <a:lnTo>
                    <a:pt x="1196847" y="122987"/>
                  </a:lnTo>
                  <a:lnTo>
                    <a:pt x="1143721" y="122014"/>
                  </a:lnTo>
                  <a:lnTo>
                    <a:pt x="1096341" y="119675"/>
                  </a:lnTo>
                  <a:lnTo>
                    <a:pt x="1086354" y="117883"/>
                  </a:lnTo>
                  <a:lnTo>
                    <a:pt x="1034671" y="120244"/>
                  </a:lnTo>
                  <a:lnTo>
                    <a:pt x="980561" y="121589"/>
                  </a:lnTo>
                  <a:lnTo>
                    <a:pt x="936248" y="124080"/>
                  </a:lnTo>
                  <a:lnTo>
                    <a:pt x="890945" y="127922"/>
                  </a:lnTo>
                  <a:lnTo>
                    <a:pt x="843090" y="131318"/>
                  </a:lnTo>
                  <a:lnTo>
                    <a:pt x="793634" y="137687"/>
                  </a:lnTo>
                  <a:lnTo>
                    <a:pt x="749065" y="142678"/>
                  </a:lnTo>
                  <a:lnTo>
                    <a:pt x="706791" y="146415"/>
                  </a:lnTo>
                  <a:lnTo>
                    <a:pt x="651039" y="151218"/>
                  </a:lnTo>
                  <a:lnTo>
                    <a:pt x="600107" y="158250"/>
                  </a:lnTo>
                  <a:lnTo>
                    <a:pt x="546158" y="170281"/>
                  </a:lnTo>
                  <a:lnTo>
                    <a:pt x="492686" y="185151"/>
                  </a:lnTo>
                  <a:lnTo>
                    <a:pt x="447692" y="203649"/>
                  </a:lnTo>
                  <a:lnTo>
                    <a:pt x="400108" y="223609"/>
                  </a:lnTo>
                  <a:lnTo>
                    <a:pt x="299269" y="264163"/>
                  </a:lnTo>
                  <a:lnTo>
                    <a:pt x="241827" y="295592"/>
                  </a:lnTo>
                  <a:lnTo>
                    <a:pt x="185794" y="322371"/>
                  </a:lnTo>
                  <a:lnTo>
                    <a:pt x="130194" y="347805"/>
                  </a:lnTo>
                  <a:lnTo>
                    <a:pt x="89578" y="370891"/>
                  </a:lnTo>
                  <a:lnTo>
                    <a:pt x="58943" y="398161"/>
                  </a:lnTo>
                  <a:lnTo>
                    <a:pt x="35289" y="422366"/>
                  </a:lnTo>
                  <a:lnTo>
                    <a:pt x="20255" y="447136"/>
                  </a:lnTo>
                  <a:lnTo>
                    <a:pt x="17236" y="457242"/>
                  </a:lnTo>
                  <a:lnTo>
                    <a:pt x="15047" y="467379"/>
                  </a:lnTo>
                  <a:lnTo>
                    <a:pt x="4356" y="492762"/>
                  </a:lnTo>
                  <a:lnTo>
                    <a:pt x="1703" y="502921"/>
                  </a:lnTo>
                  <a:lnTo>
                    <a:pt x="0" y="523240"/>
                  </a:lnTo>
                  <a:lnTo>
                    <a:pt x="5667" y="554671"/>
                  </a:lnTo>
                  <a:lnTo>
                    <a:pt x="7365" y="565714"/>
                  </a:lnTo>
                  <a:lnTo>
                    <a:pt x="17716" y="591727"/>
                  </a:lnTo>
                  <a:lnTo>
                    <a:pt x="30108" y="617208"/>
                  </a:lnTo>
                  <a:lnTo>
                    <a:pt x="36008" y="627374"/>
                  </a:lnTo>
                  <a:lnTo>
                    <a:pt x="48004" y="643465"/>
                  </a:lnTo>
                  <a:lnTo>
                    <a:pt x="62329" y="668971"/>
                  </a:lnTo>
                  <a:lnTo>
                    <a:pt x="86176" y="695751"/>
                  </a:lnTo>
                  <a:lnTo>
                    <a:pt x="111372" y="721333"/>
                  </a:lnTo>
                  <a:lnTo>
                    <a:pt x="133360" y="746911"/>
                  </a:lnTo>
                  <a:lnTo>
                    <a:pt x="174228" y="774385"/>
                  </a:lnTo>
                  <a:lnTo>
                    <a:pt x="215117" y="800059"/>
                  </a:lnTo>
                  <a:lnTo>
                    <a:pt x="244065" y="813070"/>
                  </a:lnTo>
                  <a:lnTo>
                    <a:pt x="299543" y="833825"/>
                  </a:lnTo>
                  <a:lnTo>
                    <a:pt x="344286" y="853579"/>
                  </a:lnTo>
                  <a:lnTo>
                    <a:pt x="389592" y="869742"/>
                  </a:lnTo>
                  <a:lnTo>
                    <a:pt x="436390" y="886325"/>
                  </a:lnTo>
                  <a:lnTo>
                    <a:pt x="481383" y="898632"/>
                  </a:lnTo>
                  <a:lnTo>
                    <a:pt x="530784" y="913261"/>
                  </a:lnTo>
                  <a:lnTo>
                    <a:pt x="576071" y="926373"/>
                  </a:lnTo>
                  <a:lnTo>
                    <a:pt x="627163" y="934859"/>
                  </a:lnTo>
                  <a:lnTo>
                    <a:pt x="681876" y="940831"/>
                  </a:lnTo>
                  <a:lnTo>
                    <a:pt x="739533" y="944927"/>
                  </a:lnTo>
                  <a:lnTo>
                    <a:pt x="783835" y="949880"/>
                  </a:lnTo>
                  <a:lnTo>
                    <a:pt x="839417" y="949724"/>
                  </a:lnTo>
                  <a:lnTo>
                    <a:pt x="883985" y="946315"/>
                  </a:lnTo>
                  <a:lnTo>
                    <a:pt x="929364" y="945305"/>
                  </a:lnTo>
                  <a:lnTo>
                    <a:pt x="974983" y="942748"/>
                  </a:lnTo>
                  <a:lnTo>
                    <a:pt x="1020673" y="936628"/>
                  </a:lnTo>
                  <a:lnTo>
                    <a:pt x="1064127" y="931710"/>
                  </a:lnTo>
                  <a:lnTo>
                    <a:pt x="1106069" y="927996"/>
                  </a:lnTo>
                  <a:lnTo>
                    <a:pt x="1150672" y="919275"/>
                  </a:lnTo>
                  <a:lnTo>
                    <a:pt x="1196061" y="908224"/>
                  </a:lnTo>
                  <a:lnTo>
                    <a:pt x="1239423" y="897330"/>
                  </a:lnTo>
                  <a:lnTo>
                    <a:pt x="1292002" y="882524"/>
                  </a:lnTo>
                  <a:lnTo>
                    <a:pt x="1343154" y="865362"/>
                  </a:lnTo>
                  <a:lnTo>
                    <a:pt x="1394022" y="845666"/>
                  </a:lnTo>
                  <a:lnTo>
                    <a:pt x="1444837" y="825470"/>
                  </a:lnTo>
                  <a:lnTo>
                    <a:pt x="1489557" y="799090"/>
                  </a:lnTo>
                  <a:lnTo>
                    <a:pt x="1531001" y="771678"/>
                  </a:lnTo>
                  <a:lnTo>
                    <a:pt x="1551432" y="758681"/>
                  </a:lnTo>
                  <a:lnTo>
                    <a:pt x="1602309" y="717014"/>
                  </a:lnTo>
                  <a:lnTo>
                    <a:pt x="1628751" y="689592"/>
                  </a:lnTo>
                  <a:lnTo>
                    <a:pt x="1660442" y="650832"/>
                  </a:lnTo>
                  <a:lnTo>
                    <a:pt x="1683511" y="624921"/>
                  </a:lnTo>
                  <a:lnTo>
                    <a:pt x="1706433" y="596172"/>
                  </a:lnTo>
                  <a:lnTo>
                    <a:pt x="1721688" y="576256"/>
                  </a:lnTo>
                  <a:lnTo>
                    <a:pt x="1734677" y="556116"/>
                  </a:lnTo>
                  <a:lnTo>
                    <a:pt x="1751510" y="527995"/>
                  </a:lnTo>
                  <a:lnTo>
                    <a:pt x="1761195" y="510678"/>
                  </a:lnTo>
                  <a:lnTo>
                    <a:pt x="1772255" y="482735"/>
                  </a:lnTo>
                  <a:lnTo>
                    <a:pt x="1785032" y="457146"/>
                  </a:lnTo>
                  <a:lnTo>
                    <a:pt x="1793712" y="429338"/>
                  </a:lnTo>
                  <a:lnTo>
                    <a:pt x="1796660" y="403789"/>
                  </a:lnTo>
                  <a:lnTo>
                    <a:pt x="1796685" y="375993"/>
                  </a:lnTo>
                  <a:lnTo>
                    <a:pt x="1791708" y="350448"/>
                  </a:lnTo>
                  <a:lnTo>
                    <a:pt x="1777483" y="291871"/>
                  </a:lnTo>
                  <a:lnTo>
                    <a:pt x="1772457" y="271678"/>
                  </a:lnTo>
                  <a:lnTo>
                    <a:pt x="1765142" y="251415"/>
                  </a:lnTo>
                  <a:lnTo>
                    <a:pt x="1755402" y="231120"/>
                  </a:lnTo>
                  <a:lnTo>
                    <a:pt x="1735637" y="201501"/>
                  </a:lnTo>
                  <a:lnTo>
                    <a:pt x="1712847" y="175415"/>
                  </a:lnTo>
                  <a:lnTo>
                    <a:pt x="1685022" y="147460"/>
                  </a:lnTo>
                  <a:lnTo>
                    <a:pt x="1654482" y="122714"/>
                  </a:lnTo>
                  <a:lnTo>
                    <a:pt x="1606666" y="93855"/>
                  </a:lnTo>
                  <a:lnTo>
                    <a:pt x="1552410" y="67552"/>
                  </a:lnTo>
                  <a:lnTo>
                    <a:pt x="1507850" y="49461"/>
                  </a:lnTo>
                  <a:lnTo>
                    <a:pt x="1458431" y="33376"/>
                  </a:lnTo>
                  <a:lnTo>
                    <a:pt x="1426044" y="20760"/>
                  </a:lnTo>
                  <a:lnTo>
                    <a:pt x="13788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139"/>
            <p:cNvSpPr/>
            <p:nvPr/>
          </p:nvSpPr>
          <p:spPr>
            <a:xfrm>
              <a:off x="2065020" y="3230880"/>
              <a:ext cx="464821" cy="68581"/>
            </a:xfrm>
            <a:custGeom>
              <a:avLst/>
              <a:gdLst/>
              <a:ahLst/>
              <a:cxnLst/>
              <a:rect l="0" t="0" r="0" b="0"/>
              <a:pathLst>
                <a:path w="464821" h="68581">
                  <a:moveTo>
                    <a:pt x="0" y="68580"/>
                  </a:moveTo>
                  <a:lnTo>
                    <a:pt x="55917" y="68580"/>
                  </a:lnTo>
                  <a:lnTo>
                    <a:pt x="58444" y="67733"/>
                  </a:lnTo>
                  <a:lnTo>
                    <a:pt x="60976" y="66322"/>
                  </a:lnTo>
                  <a:lnTo>
                    <a:pt x="63511" y="64534"/>
                  </a:lnTo>
                  <a:lnTo>
                    <a:pt x="70842" y="62549"/>
                  </a:lnTo>
                  <a:lnTo>
                    <a:pt x="85301" y="61274"/>
                  </a:lnTo>
                  <a:lnTo>
                    <a:pt x="98991" y="60988"/>
                  </a:lnTo>
                  <a:lnTo>
                    <a:pt x="252596" y="60960"/>
                  </a:lnTo>
                  <a:lnTo>
                    <a:pt x="256451" y="60113"/>
                  </a:lnTo>
                  <a:lnTo>
                    <a:pt x="260714" y="58702"/>
                  </a:lnTo>
                  <a:lnTo>
                    <a:pt x="265249" y="56915"/>
                  </a:lnTo>
                  <a:lnTo>
                    <a:pt x="272546" y="54929"/>
                  </a:lnTo>
                  <a:lnTo>
                    <a:pt x="284130" y="53654"/>
                  </a:lnTo>
                  <a:lnTo>
                    <a:pt x="296042" y="53433"/>
                  </a:lnTo>
                  <a:lnTo>
                    <a:pt x="330172" y="53341"/>
                  </a:lnTo>
                  <a:lnTo>
                    <a:pt x="332721" y="52494"/>
                  </a:lnTo>
                  <a:lnTo>
                    <a:pt x="335267" y="51082"/>
                  </a:lnTo>
                  <a:lnTo>
                    <a:pt x="337812" y="49295"/>
                  </a:lnTo>
                  <a:lnTo>
                    <a:pt x="342896" y="47309"/>
                  </a:lnTo>
                  <a:lnTo>
                    <a:pt x="353059" y="46034"/>
                  </a:lnTo>
                  <a:lnTo>
                    <a:pt x="367349" y="45732"/>
                  </a:lnTo>
                  <a:lnTo>
                    <a:pt x="448427" y="45720"/>
                  </a:lnTo>
                  <a:lnTo>
                    <a:pt x="448811" y="44874"/>
                  </a:lnTo>
                  <a:lnTo>
                    <a:pt x="449068" y="43462"/>
                  </a:lnTo>
                  <a:lnTo>
                    <a:pt x="449550" y="38413"/>
                  </a:lnTo>
                  <a:lnTo>
                    <a:pt x="463733" y="38101"/>
                  </a:lnTo>
                  <a:lnTo>
                    <a:pt x="464820" y="38100"/>
                  </a:lnTo>
                  <a:lnTo>
                    <a:pt x="460775" y="34055"/>
                  </a:lnTo>
                  <a:lnTo>
                    <a:pt x="458737" y="31170"/>
                  </a:lnTo>
                  <a:lnTo>
                    <a:pt x="456531" y="27553"/>
                  </a:lnTo>
                  <a:lnTo>
                    <a:pt x="454214" y="23449"/>
                  </a:lnTo>
                  <a:lnTo>
                    <a:pt x="452670" y="19019"/>
                  </a:lnTo>
                  <a:lnTo>
                    <a:pt x="451640" y="14373"/>
                  </a:lnTo>
                  <a:lnTo>
                    <a:pt x="44958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40"/>
            <p:cNvSpPr/>
            <p:nvPr/>
          </p:nvSpPr>
          <p:spPr>
            <a:xfrm>
              <a:off x="2043219" y="3710940"/>
              <a:ext cx="578022" cy="22861"/>
            </a:xfrm>
            <a:custGeom>
              <a:avLst/>
              <a:gdLst/>
              <a:ahLst/>
              <a:cxnLst/>
              <a:rect l="0" t="0" r="0" b="0"/>
              <a:pathLst>
                <a:path w="578022" h="22861">
                  <a:moveTo>
                    <a:pt x="6561" y="15240"/>
                  </a:moveTo>
                  <a:lnTo>
                    <a:pt x="0" y="8679"/>
                  </a:lnTo>
                  <a:lnTo>
                    <a:pt x="494" y="8326"/>
                  </a:lnTo>
                  <a:lnTo>
                    <a:pt x="6476" y="7628"/>
                  </a:lnTo>
                  <a:lnTo>
                    <a:pt x="68912" y="7620"/>
                  </a:lnTo>
                  <a:lnTo>
                    <a:pt x="73528" y="8467"/>
                  </a:lnTo>
                  <a:lnTo>
                    <a:pt x="79146" y="9877"/>
                  </a:lnTo>
                  <a:lnTo>
                    <a:pt x="85431" y="11665"/>
                  </a:lnTo>
                  <a:lnTo>
                    <a:pt x="91314" y="12857"/>
                  </a:lnTo>
                  <a:lnTo>
                    <a:pt x="96930" y="13652"/>
                  </a:lnTo>
                  <a:lnTo>
                    <a:pt x="102367" y="14181"/>
                  </a:lnTo>
                  <a:lnTo>
                    <a:pt x="112924" y="14769"/>
                  </a:lnTo>
                  <a:lnTo>
                    <a:pt x="128387" y="15101"/>
                  </a:lnTo>
                  <a:lnTo>
                    <a:pt x="133498" y="15147"/>
                  </a:lnTo>
                  <a:lnTo>
                    <a:pt x="138600" y="16025"/>
                  </a:lnTo>
                  <a:lnTo>
                    <a:pt x="143693" y="17456"/>
                  </a:lnTo>
                  <a:lnTo>
                    <a:pt x="148782" y="19258"/>
                  </a:lnTo>
                  <a:lnTo>
                    <a:pt x="153869" y="20459"/>
                  </a:lnTo>
                  <a:lnTo>
                    <a:pt x="158953" y="21259"/>
                  </a:lnTo>
                  <a:lnTo>
                    <a:pt x="164036" y="21793"/>
                  </a:lnTo>
                  <a:lnTo>
                    <a:pt x="176457" y="22386"/>
                  </a:lnTo>
                  <a:lnTo>
                    <a:pt x="195471" y="22720"/>
                  </a:lnTo>
                  <a:lnTo>
                    <a:pt x="299733" y="22860"/>
                  </a:lnTo>
                  <a:lnTo>
                    <a:pt x="306149" y="22013"/>
                  </a:lnTo>
                  <a:lnTo>
                    <a:pt x="312966" y="20602"/>
                  </a:lnTo>
                  <a:lnTo>
                    <a:pt x="320051" y="18815"/>
                  </a:lnTo>
                  <a:lnTo>
                    <a:pt x="327315" y="17623"/>
                  </a:lnTo>
                  <a:lnTo>
                    <a:pt x="334697" y="16829"/>
                  </a:lnTo>
                  <a:lnTo>
                    <a:pt x="342158" y="16299"/>
                  </a:lnTo>
                  <a:lnTo>
                    <a:pt x="354964" y="15711"/>
                  </a:lnTo>
                  <a:lnTo>
                    <a:pt x="367147" y="15450"/>
                  </a:lnTo>
                  <a:lnTo>
                    <a:pt x="544940" y="15240"/>
                  </a:lnTo>
                  <a:lnTo>
                    <a:pt x="549207" y="16087"/>
                  </a:lnTo>
                  <a:lnTo>
                    <a:pt x="552899" y="17498"/>
                  </a:lnTo>
                  <a:lnTo>
                    <a:pt x="556206" y="19285"/>
                  </a:lnTo>
                  <a:lnTo>
                    <a:pt x="559258" y="20477"/>
                  </a:lnTo>
                  <a:lnTo>
                    <a:pt x="562139" y="21272"/>
                  </a:lnTo>
                  <a:lnTo>
                    <a:pt x="564907" y="21801"/>
                  </a:lnTo>
                  <a:lnTo>
                    <a:pt x="567598" y="21307"/>
                  </a:lnTo>
                  <a:lnTo>
                    <a:pt x="570239" y="20132"/>
                  </a:lnTo>
                  <a:lnTo>
                    <a:pt x="572847" y="18501"/>
                  </a:lnTo>
                  <a:lnTo>
                    <a:pt x="574585" y="18261"/>
                  </a:lnTo>
                  <a:lnTo>
                    <a:pt x="575744" y="18947"/>
                  </a:lnTo>
                  <a:lnTo>
                    <a:pt x="577604" y="22088"/>
                  </a:lnTo>
                  <a:lnTo>
                    <a:pt x="577756" y="21498"/>
                  </a:lnTo>
                  <a:lnTo>
                    <a:pt x="577858" y="20259"/>
                  </a:lnTo>
                  <a:lnTo>
                    <a:pt x="578021" y="16231"/>
                  </a:lnTo>
                  <a:lnTo>
                    <a:pt x="577188" y="15901"/>
                  </a:lnTo>
                  <a:lnTo>
                    <a:pt x="574004" y="15534"/>
                  </a:lnTo>
                  <a:lnTo>
                    <a:pt x="571970" y="14589"/>
                  </a:lnTo>
                  <a:lnTo>
                    <a:pt x="569767" y="13113"/>
                  </a:lnTo>
                  <a:lnTo>
                    <a:pt x="567452" y="11282"/>
                  </a:lnTo>
                  <a:lnTo>
                    <a:pt x="564215" y="9215"/>
                  </a:lnTo>
                  <a:lnTo>
                    <a:pt x="560364" y="6990"/>
                  </a:lnTo>
                  <a:lnTo>
                    <a:pt x="54758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41"/>
            <p:cNvSpPr/>
            <p:nvPr/>
          </p:nvSpPr>
          <p:spPr>
            <a:xfrm>
              <a:off x="2034551" y="4122420"/>
              <a:ext cx="578613" cy="76201"/>
            </a:xfrm>
            <a:custGeom>
              <a:avLst/>
              <a:gdLst/>
              <a:ahLst/>
              <a:cxnLst/>
              <a:rect l="0" t="0" r="0" b="0"/>
              <a:pathLst>
                <a:path w="578613" h="76201">
                  <a:moveTo>
                    <a:pt x="15229" y="76200"/>
                  </a:moveTo>
                  <a:lnTo>
                    <a:pt x="0" y="76200"/>
                  </a:lnTo>
                  <a:lnTo>
                    <a:pt x="4038" y="72155"/>
                  </a:lnTo>
                  <a:lnTo>
                    <a:pt x="6075" y="70963"/>
                  </a:lnTo>
                  <a:lnTo>
                    <a:pt x="13856" y="68894"/>
                  </a:lnTo>
                  <a:lnTo>
                    <a:pt x="29369" y="68621"/>
                  </a:lnTo>
                  <a:lnTo>
                    <a:pt x="32276" y="68608"/>
                  </a:lnTo>
                  <a:lnTo>
                    <a:pt x="40021" y="66334"/>
                  </a:lnTo>
                  <a:lnTo>
                    <a:pt x="44457" y="64543"/>
                  </a:lnTo>
                  <a:lnTo>
                    <a:pt x="53902" y="62552"/>
                  </a:lnTo>
                  <a:lnTo>
                    <a:pt x="68739" y="61432"/>
                  </a:lnTo>
                  <a:lnTo>
                    <a:pt x="83859" y="61099"/>
                  </a:lnTo>
                  <a:lnTo>
                    <a:pt x="88923" y="61053"/>
                  </a:lnTo>
                  <a:lnTo>
                    <a:pt x="99064" y="58744"/>
                  </a:lnTo>
                  <a:lnTo>
                    <a:pt x="104139" y="56943"/>
                  </a:lnTo>
                  <a:lnTo>
                    <a:pt x="116551" y="54941"/>
                  </a:lnTo>
                  <a:lnTo>
                    <a:pt x="130535" y="53205"/>
                  </a:lnTo>
                  <a:lnTo>
                    <a:pt x="137819" y="51557"/>
                  </a:lnTo>
                  <a:lnTo>
                    <a:pt x="145216" y="49611"/>
                  </a:lnTo>
                  <a:lnTo>
                    <a:pt x="160207" y="47449"/>
                  </a:lnTo>
                  <a:lnTo>
                    <a:pt x="176184" y="46489"/>
                  </a:lnTo>
                  <a:lnTo>
                    <a:pt x="194574" y="46062"/>
                  </a:lnTo>
                  <a:lnTo>
                    <a:pt x="204219" y="45101"/>
                  </a:lnTo>
                  <a:lnTo>
                    <a:pt x="214035" y="43614"/>
                  </a:lnTo>
                  <a:lnTo>
                    <a:pt x="223967" y="41776"/>
                  </a:lnTo>
                  <a:lnTo>
                    <a:pt x="233974" y="40550"/>
                  </a:lnTo>
                  <a:lnTo>
                    <a:pt x="244033" y="39734"/>
                  </a:lnTo>
                  <a:lnTo>
                    <a:pt x="254125" y="39189"/>
                  </a:lnTo>
                  <a:lnTo>
                    <a:pt x="274370" y="38584"/>
                  </a:lnTo>
                  <a:lnTo>
                    <a:pt x="284509" y="38423"/>
                  </a:lnTo>
                  <a:lnTo>
                    <a:pt x="293809" y="37469"/>
                  </a:lnTo>
                  <a:lnTo>
                    <a:pt x="302549" y="35986"/>
                  </a:lnTo>
                  <a:lnTo>
                    <a:pt x="310916" y="34150"/>
                  </a:lnTo>
                  <a:lnTo>
                    <a:pt x="319880" y="32927"/>
                  </a:lnTo>
                  <a:lnTo>
                    <a:pt x="329243" y="32112"/>
                  </a:lnTo>
                  <a:lnTo>
                    <a:pt x="338872" y="31568"/>
                  </a:lnTo>
                  <a:lnTo>
                    <a:pt x="360859" y="30963"/>
                  </a:lnTo>
                  <a:lnTo>
                    <a:pt x="463219" y="30489"/>
                  </a:lnTo>
                  <a:lnTo>
                    <a:pt x="479343" y="32741"/>
                  </a:lnTo>
                  <a:lnTo>
                    <a:pt x="487198" y="34528"/>
                  </a:lnTo>
                  <a:lnTo>
                    <a:pt x="502700" y="36513"/>
                  </a:lnTo>
                  <a:lnTo>
                    <a:pt x="518056" y="37394"/>
                  </a:lnTo>
                  <a:lnTo>
                    <a:pt x="533348" y="37787"/>
                  </a:lnTo>
                  <a:lnTo>
                    <a:pt x="564454" y="38073"/>
                  </a:lnTo>
                  <a:lnTo>
                    <a:pt x="567646" y="37235"/>
                  </a:lnTo>
                  <a:lnTo>
                    <a:pt x="570620" y="35830"/>
                  </a:lnTo>
                  <a:lnTo>
                    <a:pt x="573450" y="34047"/>
                  </a:lnTo>
                  <a:lnTo>
                    <a:pt x="575336" y="32011"/>
                  </a:lnTo>
                  <a:lnTo>
                    <a:pt x="576594" y="29808"/>
                  </a:lnTo>
                  <a:lnTo>
                    <a:pt x="577432" y="27492"/>
                  </a:lnTo>
                  <a:lnTo>
                    <a:pt x="577991" y="25101"/>
                  </a:lnTo>
                  <a:lnTo>
                    <a:pt x="578364" y="22661"/>
                  </a:lnTo>
                  <a:lnTo>
                    <a:pt x="578612" y="20187"/>
                  </a:lnTo>
                  <a:lnTo>
                    <a:pt x="577931" y="16845"/>
                  </a:lnTo>
                  <a:lnTo>
                    <a:pt x="576630" y="12924"/>
                  </a:lnTo>
                  <a:lnTo>
                    <a:pt x="57148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42"/>
            <p:cNvSpPr/>
            <p:nvPr/>
          </p:nvSpPr>
          <p:spPr>
            <a:xfrm>
              <a:off x="2034633" y="4640580"/>
              <a:ext cx="571408" cy="45314"/>
            </a:xfrm>
            <a:custGeom>
              <a:avLst/>
              <a:gdLst/>
              <a:ahLst/>
              <a:cxnLst/>
              <a:rect l="0" t="0" r="0" b="0"/>
              <a:pathLst>
                <a:path w="571408" h="45314">
                  <a:moveTo>
                    <a:pt x="7527" y="30480"/>
                  </a:moveTo>
                  <a:lnTo>
                    <a:pt x="3482" y="34525"/>
                  </a:lnTo>
                  <a:lnTo>
                    <a:pt x="2290" y="36564"/>
                  </a:lnTo>
                  <a:lnTo>
                    <a:pt x="1495" y="38769"/>
                  </a:lnTo>
                  <a:lnTo>
                    <a:pt x="0" y="45313"/>
                  </a:lnTo>
                  <a:lnTo>
                    <a:pt x="1662" y="44602"/>
                  </a:lnTo>
                  <a:lnTo>
                    <a:pt x="8025" y="41554"/>
                  </a:lnTo>
                  <a:lnTo>
                    <a:pt x="9552" y="40402"/>
                  </a:lnTo>
                  <a:lnTo>
                    <a:pt x="9724" y="39635"/>
                  </a:lnTo>
                  <a:lnTo>
                    <a:pt x="7961" y="38403"/>
                  </a:lnTo>
                  <a:lnTo>
                    <a:pt x="25726" y="38101"/>
                  </a:lnTo>
                  <a:lnTo>
                    <a:pt x="29006" y="38100"/>
                  </a:lnTo>
                  <a:lnTo>
                    <a:pt x="31160" y="37253"/>
                  </a:lnTo>
                  <a:lnTo>
                    <a:pt x="34289" y="35843"/>
                  </a:lnTo>
                  <a:lnTo>
                    <a:pt x="38068" y="34055"/>
                  </a:lnTo>
                  <a:lnTo>
                    <a:pt x="41434" y="32863"/>
                  </a:lnTo>
                  <a:lnTo>
                    <a:pt x="47432" y="31539"/>
                  </a:lnTo>
                  <a:lnTo>
                    <a:pt x="63342" y="30573"/>
                  </a:lnTo>
                  <a:lnTo>
                    <a:pt x="232592" y="30480"/>
                  </a:lnTo>
                  <a:lnTo>
                    <a:pt x="241390" y="29634"/>
                  </a:lnTo>
                  <a:lnTo>
                    <a:pt x="249796" y="28223"/>
                  </a:lnTo>
                  <a:lnTo>
                    <a:pt x="257939" y="26435"/>
                  </a:lnTo>
                  <a:lnTo>
                    <a:pt x="266755" y="25243"/>
                  </a:lnTo>
                  <a:lnTo>
                    <a:pt x="276019" y="24449"/>
                  </a:lnTo>
                  <a:lnTo>
                    <a:pt x="285582" y="23919"/>
                  </a:lnTo>
                  <a:lnTo>
                    <a:pt x="302980" y="23331"/>
                  </a:lnTo>
                  <a:lnTo>
                    <a:pt x="320026" y="22223"/>
                  </a:lnTo>
                  <a:lnTo>
                    <a:pt x="329313" y="20742"/>
                  </a:lnTo>
                  <a:lnTo>
                    <a:pt x="338891" y="18908"/>
                  </a:lnTo>
                  <a:lnTo>
                    <a:pt x="347816" y="17685"/>
                  </a:lnTo>
                  <a:lnTo>
                    <a:pt x="364506" y="16327"/>
                  </a:lnTo>
                  <a:lnTo>
                    <a:pt x="373360" y="15965"/>
                  </a:lnTo>
                  <a:lnTo>
                    <a:pt x="401154" y="15454"/>
                  </a:lnTo>
                  <a:lnTo>
                    <a:pt x="441523" y="15269"/>
                  </a:lnTo>
                  <a:lnTo>
                    <a:pt x="448411" y="16106"/>
                  </a:lnTo>
                  <a:lnTo>
                    <a:pt x="454696" y="17511"/>
                  </a:lnTo>
                  <a:lnTo>
                    <a:pt x="460580" y="19294"/>
                  </a:lnTo>
                  <a:lnTo>
                    <a:pt x="467042" y="20482"/>
                  </a:lnTo>
                  <a:lnTo>
                    <a:pt x="480996" y="21803"/>
                  </a:lnTo>
                  <a:lnTo>
                    <a:pt x="495041" y="22547"/>
                  </a:lnTo>
                  <a:lnTo>
                    <a:pt x="508611" y="22767"/>
                  </a:lnTo>
                  <a:lnTo>
                    <a:pt x="546915" y="22859"/>
                  </a:lnTo>
                  <a:lnTo>
                    <a:pt x="549153" y="23706"/>
                  </a:lnTo>
                  <a:lnTo>
                    <a:pt x="552337" y="25117"/>
                  </a:lnTo>
                  <a:lnTo>
                    <a:pt x="561525" y="29421"/>
                  </a:lnTo>
                  <a:lnTo>
                    <a:pt x="567162" y="30166"/>
                  </a:lnTo>
                  <a:lnTo>
                    <a:pt x="568577" y="29424"/>
                  </a:lnTo>
                  <a:lnTo>
                    <a:pt x="569520" y="28083"/>
                  </a:lnTo>
                  <a:lnTo>
                    <a:pt x="571034" y="23891"/>
                  </a:lnTo>
                  <a:lnTo>
                    <a:pt x="571159" y="22701"/>
                  </a:lnTo>
                  <a:lnTo>
                    <a:pt x="571241" y="21061"/>
                  </a:lnTo>
                  <a:lnTo>
                    <a:pt x="571296" y="19121"/>
                  </a:lnTo>
                  <a:lnTo>
                    <a:pt x="571407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43"/>
            <p:cNvSpPr/>
            <p:nvPr/>
          </p:nvSpPr>
          <p:spPr>
            <a:xfrm>
              <a:off x="3119834" y="495303"/>
              <a:ext cx="987335" cy="746757"/>
            </a:xfrm>
            <a:custGeom>
              <a:avLst/>
              <a:gdLst/>
              <a:ahLst/>
              <a:cxnLst/>
              <a:rect l="0" t="0" r="0" b="0"/>
              <a:pathLst>
                <a:path w="987335" h="746757">
                  <a:moveTo>
                    <a:pt x="873046" y="137157"/>
                  </a:moveTo>
                  <a:lnTo>
                    <a:pt x="861725" y="131074"/>
                  </a:lnTo>
                  <a:lnTo>
                    <a:pt x="833519" y="111718"/>
                  </a:lnTo>
                  <a:lnTo>
                    <a:pt x="827821" y="108917"/>
                  </a:lnTo>
                  <a:lnTo>
                    <a:pt x="825116" y="108171"/>
                  </a:lnTo>
                  <a:lnTo>
                    <a:pt x="819853" y="105083"/>
                  </a:lnTo>
                  <a:lnTo>
                    <a:pt x="817264" y="103074"/>
                  </a:lnTo>
                  <a:lnTo>
                    <a:pt x="813844" y="101735"/>
                  </a:lnTo>
                  <a:lnTo>
                    <a:pt x="805530" y="100247"/>
                  </a:lnTo>
                  <a:lnTo>
                    <a:pt x="802635" y="99004"/>
                  </a:lnTo>
                  <a:lnTo>
                    <a:pt x="800706" y="97328"/>
                  </a:lnTo>
                  <a:lnTo>
                    <a:pt x="799419" y="95365"/>
                  </a:lnTo>
                  <a:lnTo>
                    <a:pt x="797715" y="94055"/>
                  </a:lnTo>
                  <a:lnTo>
                    <a:pt x="795732" y="93183"/>
                  </a:lnTo>
                  <a:lnTo>
                    <a:pt x="793563" y="92601"/>
                  </a:lnTo>
                  <a:lnTo>
                    <a:pt x="788895" y="89696"/>
                  </a:lnTo>
                  <a:lnTo>
                    <a:pt x="768693" y="71734"/>
                  </a:lnTo>
                  <a:lnTo>
                    <a:pt x="761223" y="68666"/>
                  </a:lnTo>
                  <a:lnTo>
                    <a:pt x="751113" y="60473"/>
                  </a:lnTo>
                  <a:lnTo>
                    <a:pt x="748578" y="58094"/>
                  </a:lnTo>
                  <a:lnTo>
                    <a:pt x="745194" y="56509"/>
                  </a:lnTo>
                  <a:lnTo>
                    <a:pt x="722739" y="49709"/>
                  </a:lnTo>
                  <a:lnTo>
                    <a:pt x="707813" y="42855"/>
                  </a:lnTo>
                  <a:lnTo>
                    <a:pt x="695469" y="40212"/>
                  </a:lnTo>
                  <a:lnTo>
                    <a:pt x="682363" y="38190"/>
                  </a:lnTo>
                  <a:lnTo>
                    <a:pt x="660151" y="32251"/>
                  </a:lnTo>
                  <a:lnTo>
                    <a:pt x="634347" y="29864"/>
                  </a:lnTo>
                  <a:lnTo>
                    <a:pt x="613978" y="24492"/>
                  </a:lnTo>
                  <a:lnTo>
                    <a:pt x="608894" y="23947"/>
                  </a:lnTo>
                  <a:lnTo>
                    <a:pt x="600987" y="21084"/>
                  </a:lnTo>
                  <a:lnTo>
                    <a:pt x="597693" y="19135"/>
                  </a:lnTo>
                  <a:lnTo>
                    <a:pt x="589518" y="16969"/>
                  </a:lnTo>
                  <a:lnTo>
                    <a:pt x="580240" y="15160"/>
                  </a:lnTo>
                  <a:lnTo>
                    <a:pt x="562744" y="9358"/>
                  </a:lnTo>
                  <a:lnTo>
                    <a:pt x="555641" y="7544"/>
                  </a:lnTo>
                  <a:lnTo>
                    <a:pt x="541275" y="2609"/>
                  </a:lnTo>
                  <a:lnTo>
                    <a:pt x="510790" y="341"/>
                  </a:lnTo>
                  <a:lnTo>
                    <a:pt x="483613" y="65"/>
                  </a:lnTo>
                  <a:lnTo>
                    <a:pt x="423434" y="0"/>
                  </a:lnTo>
                  <a:lnTo>
                    <a:pt x="385361" y="6029"/>
                  </a:lnTo>
                  <a:lnTo>
                    <a:pt x="370970" y="7758"/>
                  </a:lnTo>
                  <a:lnTo>
                    <a:pt x="345677" y="13509"/>
                  </a:lnTo>
                  <a:lnTo>
                    <a:pt x="320518" y="14896"/>
                  </a:lnTo>
                  <a:lnTo>
                    <a:pt x="294004" y="16016"/>
                  </a:lnTo>
                  <a:lnTo>
                    <a:pt x="276922" y="21300"/>
                  </a:lnTo>
                  <a:lnTo>
                    <a:pt x="261136" y="27382"/>
                  </a:lnTo>
                  <a:lnTo>
                    <a:pt x="240632" y="32123"/>
                  </a:lnTo>
                  <a:lnTo>
                    <a:pt x="220275" y="40962"/>
                  </a:lnTo>
                  <a:lnTo>
                    <a:pt x="189786" y="62466"/>
                  </a:lnTo>
                  <a:lnTo>
                    <a:pt x="159306" y="85207"/>
                  </a:lnTo>
                  <a:lnTo>
                    <a:pt x="130133" y="104937"/>
                  </a:lnTo>
                  <a:lnTo>
                    <a:pt x="105353" y="127795"/>
                  </a:lnTo>
                  <a:lnTo>
                    <a:pt x="85759" y="147215"/>
                  </a:lnTo>
                  <a:lnTo>
                    <a:pt x="70416" y="169109"/>
                  </a:lnTo>
                  <a:lnTo>
                    <a:pt x="62789" y="177481"/>
                  </a:lnTo>
                  <a:lnTo>
                    <a:pt x="61095" y="180973"/>
                  </a:lnTo>
                  <a:lnTo>
                    <a:pt x="57864" y="193131"/>
                  </a:lnTo>
                  <a:lnTo>
                    <a:pt x="47232" y="212000"/>
                  </a:lnTo>
                  <a:lnTo>
                    <a:pt x="44585" y="221503"/>
                  </a:lnTo>
                  <a:lnTo>
                    <a:pt x="40836" y="238631"/>
                  </a:lnTo>
                  <a:lnTo>
                    <a:pt x="34364" y="257534"/>
                  </a:lnTo>
                  <a:lnTo>
                    <a:pt x="24591" y="279092"/>
                  </a:lnTo>
                  <a:lnTo>
                    <a:pt x="21822" y="291679"/>
                  </a:lnTo>
                  <a:lnTo>
                    <a:pt x="19745" y="304894"/>
                  </a:lnTo>
                  <a:lnTo>
                    <a:pt x="11511" y="327174"/>
                  </a:lnTo>
                  <a:lnTo>
                    <a:pt x="7542" y="337602"/>
                  </a:lnTo>
                  <a:lnTo>
                    <a:pt x="4993" y="358095"/>
                  </a:lnTo>
                  <a:lnTo>
                    <a:pt x="4490" y="378449"/>
                  </a:lnTo>
                  <a:lnTo>
                    <a:pt x="2164" y="388613"/>
                  </a:lnTo>
                  <a:lnTo>
                    <a:pt x="358" y="393694"/>
                  </a:lnTo>
                  <a:lnTo>
                    <a:pt x="0" y="398775"/>
                  </a:lnTo>
                  <a:lnTo>
                    <a:pt x="3624" y="420132"/>
                  </a:lnTo>
                  <a:lnTo>
                    <a:pt x="5066" y="437583"/>
                  </a:lnTo>
                  <a:lnTo>
                    <a:pt x="8346" y="447351"/>
                  </a:lnTo>
                  <a:lnTo>
                    <a:pt x="12626" y="455079"/>
                  </a:lnTo>
                  <a:lnTo>
                    <a:pt x="24770" y="475701"/>
                  </a:lnTo>
                  <a:lnTo>
                    <a:pt x="29804" y="485459"/>
                  </a:lnTo>
                  <a:lnTo>
                    <a:pt x="32605" y="495440"/>
                  </a:lnTo>
                  <a:lnTo>
                    <a:pt x="33352" y="500472"/>
                  </a:lnTo>
                  <a:lnTo>
                    <a:pt x="35544" y="505521"/>
                  </a:lnTo>
                  <a:lnTo>
                    <a:pt x="48970" y="525790"/>
                  </a:lnTo>
                  <a:lnTo>
                    <a:pt x="57376" y="538763"/>
                  </a:lnTo>
                  <a:lnTo>
                    <a:pt x="65228" y="550227"/>
                  </a:lnTo>
                  <a:lnTo>
                    <a:pt x="71209" y="559504"/>
                  </a:lnTo>
                  <a:lnTo>
                    <a:pt x="86589" y="579257"/>
                  </a:lnTo>
                  <a:lnTo>
                    <a:pt x="97590" y="594398"/>
                  </a:lnTo>
                  <a:lnTo>
                    <a:pt x="116205" y="614526"/>
                  </a:lnTo>
                  <a:lnTo>
                    <a:pt x="154329" y="652870"/>
                  </a:lnTo>
                  <a:lnTo>
                    <a:pt x="169496" y="663999"/>
                  </a:lnTo>
                  <a:lnTo>
                    <a:pt x="197128" y="680240"/>
                  </a:lnTo>
                  <a:lnTo>
                    <a:pt x="227180" y="697765"/>
                  </a:lnTo>
                  <a:lnTo>
                    <a:pt x="257238" y="711100"/>
                  </a:lnTo>
                  <a:lnTo>
                    <a:pt x="288081" y="723884"/>
                  </a:lnTo>
                  <a:lnTo>
                    <a:pt x="302335" y="728125"/>
                  </a:lnTo>
                  <a:lnTo>
                    <a:pt x="325486" y="731358"/>
                  </a:lnTo>
                  <a:lnTo>
                    <a:pt x="352572" y="736456"/>
                  </a:lnTo>
                  <a:lnTo>
                    <a:pt x="377907" y="738343"/>
                  </a:lnTo>
                  <a:lnTo>
                    <a:pt x="405640" y="739748"/>
                  </a:lnTo>
                  <a:lnTo>
                    <a:pt x="431166" y="744304"/>
                  </a:lnTo>
                  <a:lnTo>
                    <a:pt x="458955" y="746030"/>
                  </a:lnTo>
                  <a:lnTo>
                    <a:pt x="483653" y="746542"/>
                  </a:lnTo>
                  <a:lnTo>
                    <a:pt x="591103" y="746756"/>
                  </a:lnTo>
                  <a:lnTo>
                    <a:pt x="604087" y="744499"/>
                  </a:lnTo>
                  <a:lnTo>
                    <a:pt x="616348" y="741520"/>
                  </a:lnTo>
                  <a:lnTo>
                    <a:pt x="644917" y="739608"/>
                  </a:lnTo>
                  <a:lnTo>
                    <a:pt x="659895" y="738500"/>
                  </a:lnTo>
                  <a:lnTo>
                    <a:pt x="690207" y="730889"/>
                  </a:lnTo>
                  <a:lnTo>
                    <a:pt x="705424" y="727005"/>
                  </a:lnTo>
                  <a:lnTo>
                    <a:pt x="733632" y="722253"/>
                  </a:lnTo>
                  <a:lnTo>
                    <a:pt x="781920" y="706021"/>
                  </a:lnTo>
                  <a:lnTo>
                    <a:pt x="811458" y="693404"/>
                  </a:lnTo>
                  <a:lnTo>
                    <a:pt x="837404" y="680715"/>
                  </a:lnTo>
                  <a:lnTo>
                    <a:pt x="855532" y="670557"/>
                  </a:lnTo>
                  <a:lnTo>
                    <a:pt x="867009" y="662937"/>
                  </a:lnTo>
                  <a:lnTo>
                    <a:pt x="878877" y="655317"/>
                  </a:lnTo>
                  <a:lnTo>
                    <a:pt x="894518" y="641112"/>
                  </a:lnTo>
                  <a:lnTo>
                    <a:pt x="908677" y="622846"/>
                  </a:lnTo>
                  <a:lnTo>
                    <a:pt x="921233" y="612206"/>
                  </a:lnTo>
                  <a:lnTo>
                    <a:pt x="930692" y="598705"/>
                  </a:lnTo>
                  <a:lnTo>
                    <a:pt x="939703" y="583980"/>
                  </a:lnTo>
                  <a:lnTo>
                    <a:pt x="958317" y="562814"/>
                  </a:lnTo>
                  <a:lnTo>
                    <a:pt x="969350" y="545385"/>
                  </a:lnTo>
                  <a:lnTo>
                    <a:pt x="979682" y="525636"/>
                  </a:lnTo>
                  <a:lnTo>
                    <a:pt x="983940" y="515554"/>
                  </a:lnTo>
                  <a:lnTo>
                    <a:pt x="986336" y="500358"/>
                  </a:lnTo>
                  <a:lnTo>
                    <a:pt x="987146" y="480053"/>
                  </a:lnTo>
                  <a:lnTo>
                    <a:pt x="987334" y="444497"/>
                  </a:lnTo>
                  <a:lnTo>
                    <a:pt x="983297" y="425212"/>
                  </a:lnTo>
                  <a:lnTo>
                    <a:pt x="980431" y="402023"/>
                  </a:lnTo>
                  <a:lnTo>
                    <a:pt x="979088" y="385440"/>
                  </a:lnTo>
                  <a:lnTo>
                    <a:pt x="974551" y="365662"/>
                  </a:lnTo>
                  <a:lnTo>
                    <a:pt x="972589" y="343380"/>
                  </a:lnTo>
                  <a:lnTo>
                    <a:pt x="971474" y="332105"/>
                  </a:lnTo>
                  <a:lnTo>
                    <a:pt x="966086" y="312324"/>
                  </a:lnTo>
                  <a:lnTo>
                    <a:pt x="956680" y="290040"/>
                  </a:lnTo>
                  <a:lnTo>
                    <a:pt x="949190" y="272202"/>
                  </a:lnTo>
                  <a:lnTo>
                    <a:pt x="944988" y="258984"/>
                  </a:lnTo>
                  <a:lnTo>
                    <a:pt x="940032" y="236700"/>
                  </a:lnTo>
                  <a:lnTo>
                    <a:pt x="933533" y="218863"/>
                  </a:lnTo>
                  <a:lnTo>
                    <a:pt x="926247" y="199748"/>
                  </a:lnTo>
                  <a:lnTo>
                    <a:pt x="920397" y="188682"/>
                  </a:lnTo>
                  <a:lnTo>
                    <a:pt x="905102" y="167780"/>
                  </a:lnTo>
                  <a:lnTo>
                    <a:pt x="896373" y="150182"/>
                  </a:lnTo>
                  <a:lnTo>
                    <a:pt x="890187" y="137019"/>
                  </a:lnTo>
                  <a:lnTo>
                    <a:pt x="881793" y="125525"/>
                  </a:lnTo>
                  <a:lnTo>
                    <a:pt x="872418" y="117029"/>
                  </a:lnTo>
                  <a:lnTo>
                    <a:pt x="848557" y="100632"/>
                  </a:lnTo>
                  <a:lnTo>
                    <a:pt x="819384" y="81933"/>
                  </a:lnTo>
                  <a:lnTo>
                    <a:pt x="748127" y="47936"/>
                  </a:lnTo>
                  <a:lnTo>
                    <a:pt x="717970" y="36967"/>
                  </a:lnTo>
                  <a:lnTo>
                    <a:pt x="695468" y="31104"/>
                  </a:lnTo>
                  <a:lnTo>
                    <a:pt x="659686" y="2285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44"/>
            <p:cNvSpPr/>
            <p:nvPr/>
          </p:nvSpPr>
          <p:spPr>
            <a:xfrm>
              <a:off x="1645954" y="457525"/>
              <a:ext cx="472376" cy="647243"/>
            </a:xfrm>
            <a:custGeom>
              <a:avLst/>
              <a:gdLst/>
              <a:ahLst/>
              <a:cxnLst/>
              <a:rect l="0" t="0" r="0" b="0"/>
              <a:pathLst>
                <a:path w="472376" h="647243">
                  <a:moveTo>
                    <a:pt x="396206" y="197795"/>
                  </a:moveTo>
                  <a:lnTo>
                    <a:pt x="396206" y="171324"/>
                  </a:lnTo>
                  <a:lnTo>
                    <a:pt x="395359" y="169141"/>
                  </a:lnTo>
                  <a:lnTo>
                    <a:pt x="390970" y="162023"/>
                  </a:lnTo>
                  <a:lnTo>
                    <a:pt x="389645" y="157061"/>
                  </a:lnTo>
                  <a:lnTo>
                    <a:pt x="388900" y="149507"/>
                  </a:lnTo>
                  <a:lnTo>
                    <a:pt x="387949" y="147823"/>
                  </a:lnTo>
                  <a:lnTo>
                    <a:pt x="386468" y="146700"/>
                  </a:lnTo>
                  <a:lnTo>
                    <a:pt x="384634" y="145952"/>
                  </a:lnTo>
                  <a:lnTo>
                    <a:pt x="378008" y="140853"/>
                  </a:lnTo>
                  <a:lnTo>
                    <a:pt x="370682" y="133980"/>
                  </a:lnTo>
                  <a:lnTo>
                    <a:pt x="369030" y="131545"/>
                  </a:lnTo>
                  <a:lnTo>
                    <a:pt x="365858" y="124073"/>
                  </a:lnTo>
                  <a:lnTo>
                    <a:pt x="357630" y="113963"/>
                  </a:lnTo>
                  <a:lnTo>
                    <a:pt x="355249" y="111427"/>
                  </a:lnTo>
                  <a:lnTo>
                    <a:pt x="352815" y="109736"/>
                  </a:lnTo>
                  <a:lnTo>
                    <a:pt x="345343" y="106510"/>
                  </a:lnTo>
                  <a:lnTo>
                    <a:pt x="336743" y="99926"/>
                  </a:lnTo>
                  <a:lnTo>
                    <a:pt x="336244" y="98682"/>
                  </a:lnTo>
                  <a:lnTo>
                    <a:pt x="335690" y="95043"/>
                  </a:lnTo>
                  <a:lnTo>
                    <a:pt x="334695" y="93734"/>
                  </a:lnTo>
                  <a:lnTo>
                    <a:pt x="333185" y="92861"/>
                  </a:lnTo>
                  <a:lnTo>
                    <a:pt x="331332" y="92279"/>
                  </a:lnTo>
                  <a:lnTo>
                    <a:pt x="327015" y="89374"/>
                  </a:lnTo>
                  <a:lnTo>
                    <a:pt x="324679" y="87415"/>
                  </a:lnTo>
                  <a:lnTo>
                    <a:pt x="323121" y="85261"/>
                  </a:lnTo>
                  <a:lnTo>
                    <a:pt x="321391" y="80611"/>
                  </a:lnTo>
                  <a:lnTo>
                    <a:pt x="320083" y="79032"/>
                  </a:lnTo>
                  <a:lnTo>
                    <a:pt x="318364" y="77980"/>
                  </a:lnTo>
                  <a:lnTo>
                    <a:pt x="316371" y="77278"/>
                  </a:lnTo>
                  <a:lnTo>
                    <a:pt x="311900" y="74241"/>
                  </a:lnTo>
                  <a:lnTo>
                    <a:pt x="299622" y="62960"/>
                  </a:lnTo>
                  <a:lnTo>
                    <a:pt x="286978" y="50447"/>
                  </a:lnTo>
                  <a:lnTo>
                    <a:pt x="275318" y="42847"/>
                  </a:lnTo>
                  <a:lnTo>
                    <a:pt x="262292" y="32693"/>
                  </a:lnTo>
                  <a:lnTo>
                    <a:pt x="253329" y="25075"/>
                  </a:lnTo>
                  <a:lnTo>
                    <a:pt x="241171" y="17455"/>
                  </a:lnTo>
                  <a:lnTo>
                    <a:pt x="234733" y="12375"/>
                  </a:lnTo>
                  <a:lnTo>
                    <a:pt x="230984" y="10682"/>
                  </a:lnTo>
                  <a:lnTo>
                    <a:pt x="222303" y="8800"/>
                  </a:lnTo>
                  <a:lnTo>
                    <a:pt x="207895" y="7741"/>
                  </a:lnTo>
                  <a:lnTo>
                    <a:pt x="197930" y="5235"/>
                  </a:lnTo>
                  <a:lnTo>
                    <a:pt x="187857" y="2146"/>
                  </a:lnTo>
                  <a:lnTo>
                    <a:pt x="177736" y="773"/>
                  </a:lnTo>
                  <a:lnTo>
                    <a:pt x="167592" y="163"/>
                  </a:lnTo>
                  <a:lnTo>
                    <a:pt x="162517" y="0"/>
                  </a:lnTo>
                  <a:lnTo>
                    <a:pt x="158287" y="739"/>
                  </a:lnTo>
                  <a:lnTo>
                    <a:pt x="147441" y="5823"/>
                  </a:lnTo>
                  <a:lnTo>
                    <a:pt x="134726" y="12691"/>
                  </a:lnTo>
                  <a:lnTo>
                    <a:pt x="120158" y="22597"/>
                  </a:lnTo>
                  <a:lnTo>
                    <a:pt x="115654" y="25117"/>
                  </a:lnTo>
                  <a:lnTo>
                    <a:pt x="108392" y="32431"/>
                  </a:lnTo>
                  <a:lnTo>
                    <a:pt x="93329" y="55855"/>
                  </a:lnTo>
                  <a:lnTo>
                    <a:pt x="81157" y="70884"/>
                  </a:lnTo>
                  <a:lnTo>
                    <a:pt x="62284" y="100252"/>
                  </a:lnTo>
                  <a:lnTo>
                    <a:pt x="43759" y="123431"/>
                  </a:lnTo>
                  <a:lnTo>
                    <a:pt x="33920" y="139166"/>
                  </a:lnTo>
                  <a:lnTo>
                    <a:pt x="24796" y="155400"/>
                  </a:lnTo>
                  <a:lnTo>
                    <a:pt x="13438" y="175073"/>
                  </a:lnTo>
                  <a:lnTo>
                    <a:pt x="8473" y="192003"/>
                  </a:lnTo>
                  <a:lnTo>
                    <a:pt x="2863" y="208591"/>
                  </a:lnTo>
                  <a:lnTo>
                    <a:pt x="1254" y="222066"/>
                  </a:lnTo>
                  <a:lnTo>
                    <a:pt x="538" y="236522"/>
                  </a:lnTo>
                  <a:lnTo>
                    <a:pt x="221" y="251414"/>
                  </a:lnTo>
                  <a:lnTo>
                    <a:pt x="0" y="285227"/>
                  </a:lnTo>
                  <a:lnTo>
                    <a:pt x="2239" y="300718"/>
                  </a:lnTo>
                  <a:lnTo>
                    <a:pt x="5209" y="317198"/>
                  </a:lnTo>
                  <a:lnTo>
                    <a:pt x="6530" y="330168"/>
                  </a:lnTo>
                  <a:lnTo>
                    <a:pt x="7116" y="346092"/>
                  </a:lnTo>
                  <a:lnTo>
                    <a:pt x="8224" y="363611"/>
                  </a:lnTo>
                  <a:lnTo>
                    <a:pt x="11539" y="379864"/>
                  </a:lnTo>
                  <a:lnTo>
                    <a:pt x="15834" y="395555"/>
                  </a:lnTo>
                  <a:lnTo>
                    <a:pt x="19719" y="410995"/>
                  </a:lnTo>
                  <a:lnTo>
                    <a:pt x="21445" y="426324"/>
                  </a:lnTo>
                  <a:lnTo>
                    <a:pt x="26728" y="441603"/>
                  </a:lnTo>
                  <a:lnTo>
                    <a:pt x="33027" y="456861"/>
                  </a:lnTo>
                  <a:lnTo>
                    <a:pt x="35826" y="472109"/>
                  </a:lnTo>
                  <a:lnTo>
                    <a:pt x="41586" y="487352"/>
                  </a:lnTo>
                  <a:lnTo>
                    <a:pt x="55036" y="513789"/>
                  </a:lnTo>
                  <a:lnTo>
                    <a:pt x="62824" y="527043"/>
                  </a:lnTo>
                  <a:lnTo>
                    <a:pt x="74471" y="546528"/>
                  </a:lnTo>
                  <a:lnTo>
                    <a:pt x="81339" y="557681"/>
                  </a:lnTo>
                  <a:lnTo>
                    <a:pt x="94726" y="573480"/>
                  </a:lnTo>
                  <a:lnTo>
                    <a:pt x="109418" y="588885"/>
                  </a:lnTo>
                  <a:lnTo>
                    <a:pt x="119449" y="599084"/>
                  </a:lnTo>
                  <a:lnTo>
                    <a:pt x="129552" y="607003"/>
                  </a:lnTo>
                  <a:lnTo>
                    <a:pt x="139686" y="613345"/>
                  </a:lnTo>
                  <a:lnTo>
                    <a:pt x="149835" y="618986"/>
                  </a:lnTo>
                  <a:lnTo>
                    <a:pt x="162248" y="624316"/>
                  </a:lnTo>
                  <a:lnTo>
                    <a:pt x="175384" y="629506"/>
                  </a:lnTo>
                  <a:lnTo>
                    <a:pt x="186868" y="634635"/>
                  </a:lnTo>
                  <a:lnTo>
                    <a:pt x="202852" y="642283"/>
                  </a:lnTo>
                  <a:lnTo>
                    <a:pt x="213187" y="645112"/>
                  </a:lnTo>
                  <a:lnTo>
                    <a:pt x="224271" y="646369"/>
                  </a:lnTo>
                  <a:lnTo>
                    <a:pt x="237664" y="646928"/>
                  </a:lnTo>
                  <a:lnTo>
                    <a:pt x="255439" y="647242"/>
                  </a:lnTo>
                  <a:lnTo>
                    <a:pt x="266192" y="645058"/>
                  </a:lnTo>
                  <a:lnTo>
                    <a:pt x="276615" y="642112"/>
                  </a:lnTo>
                  <a:lnTo>
                    <a:pt x="286892" y="640803"/>
                  </a:lnTo>
                  <a:lnTo>
                    <a:pt x="297104" y="637963"/>
                  </a:lnTo>
                  <a:lnTo>
                    <a:pt x="302199" y="636020"/>
                  </a:lnTo>
                  <a:lnTo>
                    <a:pt x="312374" y="629346"/>
                  </a:lnTo>
                  <a:lnTo>
                    <a:pt x="323387" y="621582"/>
                  </a:lnTo>
                  <a:lnTo>
                    <a:pt x="336749" y="615309"/>
                  </a:lnTo>
                  <a:lnTo>
                    <a:pt x="348896" y="607441"/>
                  </a:lnTo>
                  <a:lnTo>
                    <a:pt x="359940" y="598300"/>
                  </a:lnTo>
                  <a:lnTo>
                    <a:pt x="370492" y="588593"/>
                  </a:lnTo>
                  <a:lnTo>
                    <a:pt x="380826" y="576376"/>
                  </a:lnTo>
                  <a:lnTo>
                    <a:pt x="391064" y="563327"/>
                  </a:lnTo>
                  <a:lnTo>
                    <a:pt x="401258" y="551882"/>
                  </a:lnTo>
                  <a:lnTo>
                    <a:pt x="411434" y="538894"/>
                  </a:lnTo>
                  <a:lnTo>
                    <a:pt x="420754" y="524654"/>
                  </a:lnTo>
                  <a:lnTo>
                    <a:pt x="427718" y="509859"/>
                  </a:lnTo>
                  <a:lnTo>
                    <a:pt x="433636" y="494817"/>
                  </a:lnTo>
                  <a:lnTo>
                    <a:pt x="439088" y="479665"/>
                  </a:lnTo>
                  <a:lnTo>
                    <a:pt x="452047" y="441626"/>
                  </a:lnTo>
                  <a:lnTo>
                    <a:pt x="457149" y="424133"/>
                  </a:lnTo>
                  <a:lnTo>
                    <a:pt x="461392" y="405070"/>
                  </a:lnTo>
                  <a:lnTo>
                    <a:pt x="463278" y="385308"/>
                  </a:lnTo>
                  <a:lnTo>
                    <a:pt x="466373" y="367494"/>
                  </a:lnTo>
                  <a:lnTo>
                    <a:pt x="469725" y="350263"/>
                  </a:lnTo>
                  <a:lnTo>
                    <a:pt x="471214" y="331317"/>
                  </a:lnTo>
                  <a:lnTo>
                    <a:pt x="471877" y="311607"/>
                  </a:lnTo>
                  <a:lnTo>
                    <a:pt x="472336" y="266467"/>
                  </a:lnTo>
                  <a:lnTo>
                    <a:pt x="472375" y="247507"/>
                  </a:lnTo>
                  <a:lnTo>
                    <a:pt x="470134" y="227792"/>
                  </a:lnTo>
                  <a:lnTo>
                    <a:pt x="465470" y="207740"/>
                  </a:lnTo>
                  <a:lnTo>
                    <a:pt x="457752" y="187540"/>
                  </a:lnTo>
                  <a:lnTo>
                    <a:pt x="450936" y="169530"/>
                  </a:lnTo>
                  <a:lnTo>
                    <a:pt x="444237" y="153060"/>
                  </a:lnTo>
                  <a:lnTo>
                    <a:pt x="435616" y="137273"/>
                  </a:lnTo>
                  <a:lnTo>
                    <a:pt x="423882" y="121789"/>
                  </a:lnTo>
                  <a:lnTo>
                    <a:pt x="411046" y="107288"/>
                  </a:lnTo>
                  <a:lnTo>
                    <a:pt x="399697" y="95199"/>
                  </a:lnTo>
                  <a:lnTo>
                    <a:pt x="389009" y="86439"/>
                  </a:lnTo>
                  <a:lnTo>
                    <a:pt x="377767" y="79723"/>
                  </a:lnTo>
                  <a:lnTo>
                    <a:pt x="364304" y="73917"/>
                  </a:lnTo>
                  <a:lnTo>
                    <a:pt x="349855" y="70771"/>
                  </a:lnTo>
                  <a:lnTo>
                    <a:pt x="335812" y="69373"/>
                  </a:lnTo>
                  <a:lnTo>
                    <a:pt x="323927" y="68752"/>
                  </a:lnTo>
                  <a:lnTo>
                    <a:pt x="310742" y="68476"/>
                  </a:lnTo>
                  <a:lnTo>
                    <a:pt x="289526" y="6825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45"/>
            <p:cNvSpPr/>
            <p:nvPr/>
          </p:nvSpPr>
          <p:spPr>
            <a:xfrm>
              <a:off x="2026920" y="1005936"/>
              <a:ext cx="7621" cy="258536"/>
            </a:xfrm>
            <a:custGeom>
              <a:avLst/>
              <a:gdLst/>
              <a:ahLst/>
              <a:cxnLst/>
              <a:rect l="0" t="0" r="0" b="0"/>
              <a:pathLst>
                <a:path w="7621" h="258536">
                  <a:moveTo>
                    <a:pt x="0" y="30384"/>
                  </a:moveTo>
                  <a:lnTo>
                    <a:pt x="0" y="7868"/>
                  </a:lnTo>
                  <a:lnTo>
                    <a:pt x="847" y="6907"/>
                  </a:lnTo>
                  <a:lnTo>
                    <a:pt x="7411" y="119"/>
                  </a:lnTo>
                  <a:lnTo>
                    <a:pt x="7527" y="0"/>
                  </a:lnTo>
                  <a:lnTo>
                    <a:pt x="7614" y="7670"/>
                  </a:lnTo>
                  <a:lnTo>
                    <a:pt x="7620" y="163918"/>
                  </a:lnTo>
                  <a:lnTo>
                    <a:pt x="6773" y="169360"/>
                  </a:lnTo>
                  <a:lnTo>
                    <a:pt x="5362" y="174681"/>
                  </a:lnTo>
                  <a:lnTo>
                    <a:pt x="3575" y="179922"/>
                  </a:lnTo>
                  <a:lnTo>
                    <a:pt x="2383" y="184263"/>
                  </a:lnTo>
                  <a:lnTo>
                    <a:pt x="1589" y="188003"/>
                  </a:lnTo>
                  <a:lnTo>
                    <a:pt x="1059" y="191344"/>
                  </a:lnTo>
                  <a:lnTo>
                    <a:pt x="706" y="195264"/>
                  </a:lnTo>
                  <a:lnTo>
                    <a:pt x="471" y="199570"/>
                  </a:lnTo>
                  <a:lnTo>
                    <a:pt x="209" y="208871"/>
                  </a:lnTo>
                  <a:lnTo>
                    <a:pt x="2" y="248741"/>
                  </a:lnTo>
                  <a:lnTo>
                    <a:pt x="0" y="258535"/>
                  </a:lnTo>
                  <a:lnTo>
                    <a:pt x="0" y="25136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146"/>
            <p:cNvSpPr/>
            <p:nvPr/>
          </p:nvSpPr>
          <p:spPr>
            <a:xfrm>
              <a:off x="2057400" y="1356360"/>
              <a:ext cx="7621" cy="121921"/>
            </a:xfrm>
            <a:custGeom>
              <a:avLst/>
              <a:gdLst/>
              <a:ahLst/>
              <a:cxnLst/>
              <a:rect l="0" t="0" r="0" b="0"/>
              <a:pathLst>
                <a:path w="7621" h="121921">
                  <a:moveTo>
                    <a:pt x="7620" y="7620"/>
                  </a:moveTo>
                  <a:lnTo>
                    <a:pt x="7620" y="1059"/>
                  </a:lnTo>
                  <a:lnTo>
                    <a:pt x="6773" y="706"/>
                  </a:lnTo>
                  <a:lnTo>
                    <a:pt x="5362" y="47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77561"/>
                  </a:lnTo>
                  <a:lnTo>
                    <a:pt x="846" y="81341"/>
                  </a:lnTo>
                  <a:lnTo>
                    <a:pt x="2258" y="85554"/>
                  </a:lnTo>
                  <a:lnTo>
                    <a:pt x="4045" y="90056"/>
                  </a:lnTo>
                  <a:lnTo>
                    <a:pt x="5237" y="94751"/>
                  </a:lnTo>
                  <a:lnTo>
                    <a:pt x="6031" y="99574"/>
                  </a:lnTo>
                  <a:lnTo>
                    <a:pt x="6561" y="104482"/>
                  </a:lnTo>
                  <a:lnTo>
                    <a:pt x="6914" y="108602"/>
                  </a:lnTo>
                  <a:lnTo>
                    <a:pt x="7149" y="112195"/>
                  </a:lnTo>
                  <a:lnTo>
                    <a:pt x="7620" y="12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147"/>
            <p:cNvSpPr/>
            <p:nvPr/>
          </p:nvSpPr>
          <p:spPr>
            <a:xfrm>
              <a:off x="1836420" y="967740"/>
              <a:ext cx="38101" cy="335281"/>
            </a:xfrm>
            <a:custGeom>
              <a:avLst/>
              <a:gdLst/>
              <a:ahLst/>
              <a:cxnLst/>
              <a:rect l="0" t="0" r="0" b="0"/>
              <a:pathLst>
                <a:path w="38101" h="335281">
                  <a:moveTo>
                    <a:pt x="0" y="0"/>
                  </a:moveTo>
                  <a:lnTo>
                    <a:pt x="6561" y="13122"/>
                  </a:lnTo>
                  <a:lnTo>
                    <a:pt x="7149" y="16556"/>
                  </a:lnTo>
                  <a:lnTo>
                    <a:pt x="7527" y="21615"/>
                  </a:lnTo>
                  <a:lnTo>
                    <a:pt x="8404" y="23723"/>
                  </a:lnTo>
                  <a:lnTo>
                    <a:pt x="11638" y="30581"/>
                  </a:lnTo>
                  <a:lnTo>
                    <a:pt x="12838" y="33934"/>
                  </a:lnTo>
                  <a:lnTo>
                    <a:pt x="13639" y="37016"/>
                  </a:lnTo>
                  <a:lnTo>
                    <a:pt x="14172" y="39917"/>
                  </a:lnTo>
                  <a:lnTo>
                    <a:pt x="15375" y="43545"/>
                  </a:lnTo>
                  <a:lnTo>
                    <a:pt x="17023" y="47657"/>
                  </a:lnTo>
                  <a:lnTo>
                    <a:pt x="18969" y="52091"/>
                  </a:lnTo>
                  <a:lnTo>
                    <a:pt x="20266" y="56741"/>
                  </a:lnTo>
                  <a:lnTo>
                    <a:pt x="21131" y="61534"/>
                  </a:lnTo>
                  <a:lnTo>
                    <a:pt x="21707" y="66422"/>
                  </a:lnTo>
                  <a:lnTo>
                    <a:pt x="22938" y="72222"/>
                  </a:lnTo>
                  <a:lnTo>
                    <a:pt x="24605" y="78628"/>
                  </a:lnTo>
                  <a:lnTo>
                    <a:pt x="26564" y="85438"/>
                  </a:lnTo>
                  <a:lnTo>
                    <a:pt x="27869" y="92519"/>
                  </a:lnTo>
                  <a:lnTo>
                    <a:pt x="28739" y="99779"/>
                  </a:lnTo>
                  <a:lnTo>
                    <a:pt x="29319" y="107160"/>
                  </a:lnTo>
                  <a:lnTo>
                    <a:pt x="29706" y="115466"/>
                  </a:lnTo>
                  <a:lnTo>
                    <a:pt x="30136" y="133727"/>
                  </a:lnTo>
                  <a:lnTo>
                    <a:pt x="30450" y="189139"/>
                  </a:lnTo>
                  <a:lnTo>
                    <a:pt x="31306" y="198906"/>
                  </a:lnTo>
                  <a:lnTo>
                    <a:pt x="32724" y="209651"/>
                  </a:lnTo>
                  <a:lnTo>
                    <a:pt x="34516" y="221047"/>
                  </a:lnTo>
                  <a:lnTo>
                    <a:pt x="35711" y="232032"/>
                  </a:lnTo>
                  <a:lnTo>
                    <a:pt x="36507" y="242741"/>
                  </a:lnTo>
                  <a:lnTo>
                    <a:pt x="37392" y="262825"/>
                  </a:lnTo>
                  <a:lnTo>
                    <a:pt x="37890" y="288412"/>
                  </a:lnTo>
                  <a:lnTo>
                    <a:pt x="38100" y="3352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148"/>
            <p:cNvSpPr/>
            <p:nvPr/>
          </p:nvSpPr>
          <p:spPr>
            <a:xfrm>
              <a:off x="1813918" y="1387162"/>
              <a:ext cx="136803" cy="167281"/>
            </a:xfrm>
            <a:custGeom>
              <a:avLst/>
              <a:gdLst/>
              <a:ahLst/>
              <a:cxnLst/>
              <a:rect l="0" t="0" r="0" b="0"/>
              <a:pathLst>
                <a:path w="136803" h="167281">
                  <a:moveTo>
                    <a:pt x="30122" y="14918"/>
                  </a:moveTo>
                  <a:lnTo>
                    <a:pt x="0" y="14918"/>
                  </a:lnTo>
                  <a:lnTo>
                    <a:pt x="3793" y="14918"/>
                  </a:lnTo>
                  <a:lnTo>
                    <a:pt x="4950" y="14071"/>
                  </a:lnTo>
                  <a:lnTo>
                    <a:pt x="5721" y="12660"/>
                  </a:lnTo>
                  <a:lnTo>
                    <a:pt x="6234" y="10873"/>
                  </a:lnTo>
                  <a:lnTo>
                    <a:pt x="7424" y="9681"/>
                  </a:lnTo>
                  <a:lnTo>
                    <a:pt x="9063" y="8887"/>
                  </a:lnTo>
                  <a:lnTo>
                    <a:pt x="13143" y="8004"/>
                  </a:lnTo>
                  <a:lnTo>
                    <a:pt x="15416" y="7769"/>
                  </a:lnTo>
                  <a:lnTo>
                    <a:pt x="17778" y="7612"/>
                  </a:lnTo>
                  <a:lnTo>
                    <a:pt x="20199" y="6660"/>
                  </a:lnTo>
                  <a:lnTo>
                    <a:pt x="22660" y="5179"/>
                  </a:lnTo>
                  <a:lnTo>
                    <a:pt x="25147" y="3346"/>
                  </a:lnTo>
                  <a:lnTo>
                    <a:pt x="27653" y="2123"/>
                  </a:lnTo>
                  <a:lnTo>
                    <a:pt x="30169" y="1308"/>
                  </a:lnTo>
                  <a:lnTo>
                    <a:pt x="32693" y="765"/>
                  </a:lnTo>
                  <a:lnTo>
                    <a:pt x="35223" y="402"/>
                  </a:lnTo>
                  <a:lnTo>
                    <a:pt x="37756" y="161"/>
                  </a:lnTo>
                  <a:lnTo>
                    <a:pt x="40291" y="0"/>
                  </a:lnTo>
                  <a:lnTo>
                    <a:pt x="42828" y="739"/>
                  </a:lnTo>
                  <a:lnTo>
                    <a:pt x="45366" y="2079"/>
                  </a:lnTo>
                  <a:lnTo>
                    <a:pt x="47905" y="3818"/>
                  </a:lnTo>
                  <a:lnTo>
                    <a:pt x="50444" y="4978"/>
                  </a:lnTo>
                  <a:lnTo>
                    <a:pt x="52983" y="5751"/>
                  </a:lnTo>
                  <a:lnTo>
                    <a:pt x="55523" y="6267"/>
                  </a:lnTo>
                  <a:lnTo>
                    <a:pt x="57216" y="7457"/>
                  </a:lnTo>
                  <a:lnTo>
                    <a:pt x="58344" y="9097"/>
                  </a:lnTo>
                  <a:lnTo>
                    <a:pt x="59097" y="11038"/>
                  </a:lnTo>
                  <a:lnTo>
                    <a:pt x="59599" y="14024"/>
                  </a:lnTo>
                  <a:lnTo>
                    <a:pt x="59933" y="17709"/>
                  </a:lnTo>
                  <a:lnTo>
                    <a:pt x="60305" y="25472"/>
                  </a:lnTo>
                  <a:lnTo>
                    <a:pt x="60470" y="31744"/>
                  </a:lnTo>
                  <a:lnTo>
                    <a:pt x="60599" y="66884"/>
                  </a:lnTo>
                  <a:lnTo>
                    <a:pt x="59753" y="70729"/>
                  </a:lnTo>
                  <a:lnTo>
                    <a:pt x="58343" y="74139"/>
                  </a:lnTo>
                  <a:lnTo>
                    <a:pt x="56556" y="77258"/>
                  </a:lnTo>
                  <a:lnTo>
                    <a:pt x="52312" y="85240"/>
                  </a:lnTo>
                  <a:lnTo>
                    <a:pt x="49996" y="89739"/>
                  </a:lnTo>
                  <a:lnTo>
                    <a:pt x="48451" y="93586"/>
                  </a:lnTo>
                  <a:lnTo>
                    <a:pt x="47421" y="96996"/>
                  </a:lnTo>
                  <a:lnTo>
                    <a:pt x="46735" y="100117"/>
                  </a:lnTo>
                  <a:lnTo>
                    <a:pt x="46277" y="103044"/>
                  </a:lnTo>
                  <a:lnTo>
                    <a:pt x="45972" y="105842"/>
                  </a:lnTo>
                  <a:lnTo>
                    <a:pt x="45483" y="112371"/>
                  </a:lnTo>
                  <a:lnTo>
                    <a:pt x="43158" y="115522"/>
                  </a:lnTo>
                  <a:lnTo>
                    <a:pt x="41353" y="117547"/>
                  </a:lnTo>
                  <a:lnTo>
                    <a:pt x="40149" y="119744"/>
                  </a:lnTo>
                  <a:lnTo>
                    <a:pt x="38812" y="124443"/>
                  </a:lnTo>
                  <a:lnTo>
                    <a:pt x="38217" y="129353"/>
                  </a:lnTo>
                  <a:lnTo>
                    <a:pt x="37953" y="134358"/>
                  </a:lnTo>
                  <a:lnTo>
                    <a:pt x="37836" y="139405"/>
                  </a:lnTo>
                  <a:lnTo>
                    <a:pt x="38651" y="141089"/>
                  </a:lnTo>
                  <a:lnTo>
                    <a:pt x="40042" y="142212"/>
                  </a:lnTo>
                  <a:lnTo>
                    <a:pt x="41815" y="142961"/>
                  </a:lnTo>
                  <a:lnTo>
                    <a:pt x="42997" y="144307"/>
                  </a:lnTo>
                  <a:lnTo>
                    <a:pt x="43785" y="146050"/>
                  </a:lnTo>
                  <a:lnTo>
                    <a:pt x="44311" y="148060"/>
                  </a:lnTo>
                  <a:lnTo>
                    <a:pt x="47153" y="152550"/>
                  </a:lnTo>
                  <a:lnTo>
                    <a:pt x="51238" y="157368"/>
                  </a:lnTo>
                  <a:lnTo>
                    <a:pt x="53513" y="159838"/>
                  </a:lnTo>
                  <a:lnTo>
                    <a:pt x="55876" y="162331"/>
                  </a:lnTo>
                  <a:lnTo>
                    <a:pt x="58298" y="163993"/>
                  </a:lnTo>
                  <a:lnTo>
                    <a:pt x="60759" y="165102"/>
                  </a:lnTo>
                  <a:lnTo>
                    <a:pt x="63247" y="165840"/>
                  </a:lnTo>
                  <a:lnTo>
                    <a:pt x="65752" y="166333"/>
                  </a:lnTo>
                  <a:lnTo>
                    <a:pt x="68268" y="166661"/>
                  </a:lnTo>
                  <a:lnTo>
                    <a:pt x="70793" y="166880"/>
                  </a:lnTo>
                  <a:lnTo>
                    <a:pt x="74169" y="167026"/>
                  </a:lnTo>
                  <a:lnTo>
                    <a:pt x="82436" y="167188"/>
                  </a:lnTo>
                  <a:lnTo>
                    <a:pt x="96611" y="167280"/>
                  </a:lnTo>
                  <a:lnTo>
                    <a:pt x="101541" y="166446"/>
                  </a:lnTo>
                  <a:lnTo>
                    <a:pt x="106522" y="165043"/>
                  </a:lnTo>
                  <a:lnTo>
                    <a:pt x="111535" y="163261"/>
                  </a:lnTo>
                  <a:lnTo>
                    <a:pt x="116571" y="160380"/>
                  </a:lnTo>
                  <a:lnTo>
                    <a:pt x="121621" y="156766"/>
                  </a:lnTo>
                  <a:lnTo>
                    <a:pt x="136802" y="14445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149"/>
            <p:cNvSpPr/>
            <p:nvPr/>
          </p:nvSpPr>
          <p:spPr>
            <a:xfrm>
              <a:off x="1645948" y="937260"/>
              <a:ext cx="38073" cy="205741"/>
            </a:xfrm>
            <a:custGeom>
              <a:avLst/>
              <a:gdLst/>
              <a:ahLst/>
              <a:cxnLst/>
              <a:rect l="0" t="0" r="0" b="0"/>
              <a:pathLst>
                <a:path w="38073" h="205741">
                  <a:moveTo>
                    <a:pt x="7592" y="0"/>
                  </a:moveTo>
                  <a:lnTo>
                    <a:pt x="3547" y="0"/>
                  </a:lnTo>
                  <a:lnTo>
                    <a:pt x="2355" y="847"/>
                  </a:lnTo>
                  <a:lnTo>
                    <a:pt x="1561" y="2258"/>
                  </a:lnTo>
                  <a:lnTo>
                    <a:pt x="1031" y="4045"/>
                  </a:lnTo>
                  <a:lnTo>
                    <a:pt x="678" y="6930"/>
                  </a:lnTo>
                  <a:lnTo>
                    <a:pt x="443" y="10547"/>
                  </a:lnTo>
                  <a:lnTo>
                    <a:pt x="181" y="18234"/>
                  </a:lnTo>
                  <a:lnTo>
                    <a:pt x="34" y="28168"/>
                  </a:lnTo>
                  <a:lnTo>
                    <a:pt x="0" y="36790"/>
                  </a:lnTo>
                  <a:lnTo>
                    <a:pt x="837" y="41460"/>
                  </a:lnTo>
                  <a:lnTo>
                    <a:pt x="2242" y="46267"/>
                  </a:lnTo>
                  <a:lnTo>
                    <a:pt x="4026" y="51165"/>
                  </a:lnTo>
                  <a:lnTo>
                    <a:pt x="5214" y="56970"/>
                  </a:lnTo>
                  <a:lnTo>
                    <a:pt x="6007" y="63380"/>
                  </a:lnTo>
                  <a:lnTo>
                    <a:pt x="6535" y="70193"/>
                  </a:lnTo>
                  <a:lnTo>
                    <a:pt x="7734" y="76429"/>
                  </a:lnTo>
                  <a:lnTo>
                    <a:pt x="9380" y="82279"/>
                  </a:lnTo>
                  <a:lnTo>
                    <a:pt x="18105" y="107881"/>
                  </a:lnTo>
                  <a:lnTo>
                    <a:pt x="19681" y="115100"/>
                  </a:lnTo>
                  <a:lnTo>
                    <a:pt x="20731" y="122454"/>
                  </a:lnTo>
                  <a:lnTo>
                    <a:pt x="21431" y="129896"/>
                  </a:lnTo>
                  <a:lnTo>
                    <a:pt x="22745" y="136550"/>
                  </a:lnTo>
                  <a:lnTo>
                    <a:pt x="24467" y="142680"/>
                  </a:lnTo>
                  <a:lnTo>
                    <a:pt x="33315" y="168730"/>
                  </a:lnTo>
                  <a:lnTo>
                    <a:pt x="34901" y="174294"/>
                  </a:lnTo>
                  <a:lnTo>
                    <a:pt x="35958" y="178849"/>
                  </a:lnTo>
                  <a:lnTo>
                    <a:pt x="36663" y="182733"/>
                  </a:lnTo>
                  <a:lnTo>
                    <a:pt x="37132" y="187015"/>
                  </a:lnTo>
                  <a:lnTo>
                    <a:pt x="37446" y="191563"/>
                  </a:lnTo>
                  <a:lnTo>
                    <a:pt x="38072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150"/>
            <p:cNvSpPr/>
            <p:nvPr/>
          </p:nvSpPr>
          <p:spPr>
            <a:xfrm>
              <a:off x="1699260" y="1089660"/>
              <a:ext cx="99061" cy="136819"/>
            </a:xfrm>
            <a:custGeom>
              <a:avLst/>
              <a:gdLst/>
              <a:ahLst/>
              <a:cxnLst/>
              <a:rect l="0" t="0" r="0" b="0"/>
              <a:pathLst>
                <a:path w="99061" h="136819">
                  <a:moveTo>
                    <a:pt x="0" y="0"/>
                  </a:moveTo>
                  <a:lnTo>
                    <a:pt x="13122" y="0"/>
                  </a:lnTo>
                  <a:lnTo>
                    <a:pt x="13828" y="847"/>
                  </a:lnTo>
                  <a:lnTo>
                    <a:pt x="14299" y="2258"/>
                  </a:lnTo>
                  <a:lnTo>
                    <a:pt x="14821" y="6083"/>
                  </a:lnTo>
                  <a:lnTo>
                    <a:pt x="14961" y="8289"/>
                  </a:lnTo>
                  <a:lnTo>
                    <a:pt x="15224" y="14833"/>
                  </a:lnTo>
                  <a:lnTo>
                    <a:pt x="15239" y="25810"/>
                  </a:lnTo>
                  <a:lnTo>
                    <a:pt x="14392" y="28214"/>
                  </a:lnTo>
                  <a:lnTo>
                    <a:pt x="12982" y="30662"/>
                  </a:lnTo>
                  <a:lnTo>
                    <a:pt x="8679" y="36631"/>
                  </a:lnTo>
                  <a:lnTo>
                    <a:pt x="8326" y="38814"/>
                  </a:lnTo>
                  <a:lnTo>
                    <a:pt x="8090" y="41963"/>
                  </a:lnTo>
                  <a:lnTo>
                    <a:pt x="7829" y="49130"/>
                  </a:lnTo>
                  <a:lnTo>
                    <a:pt x="7682" y="57925"/>
                  </a:lnTo>
                  <a:lnTo>
                    <a:pt x="7648" y="63280"/>
                  </a:lnTo>
                  <a:lnTo>
                    <a:pt x="6792" y="65893"/>
                  </a:lnTo>
                  <a:lnTo>
                    <a:pt x="5375" y="68482"/>
                  </a:lnTo>
                  <a:lnTo>
                    <a:pt x="3583" y="71055"/>
                  </a:lnTo>
                  <a:lnTo>
                    <a:pt x="2389" y="73617"/>
                  </a:lnTo>
                  <a:lnTo>
                    <a:pt x="1593" y="76171"/>
                  </a:lnTo>
                  <a:lnTo>
                    <a:pt x="315" y="82309"/>
                  </a:lnTo>
                  <a:lnTo>
                    <a:pt x="140" y="85406"/>
                  </a:lnTo>
                  <a:lnTo>
                    <a:pt x="62" y="89605"/>
                  </a:lnTo>
                  <a:lnTo>
                    <a:pt x="0" y="120509"/>
                  </a:lnTo>
                  <a:lnTo>
                    <a:pt x="846" y="120979"/>
                  </a:lnTo>
                  <a:lnTo>
                    <a:pt x="2258" y="121293"/>
                  </a:lnTo>
                  <a:lnTo>
                    <a:pt x="4045" y="121502"/>
                  </a:lnTo>
                  <a:lnTo>
                    <a:pt x="6084" y="122488"/>
                  </a:lnTo>
                  <a:lnTo>
                    <a:pt x="8289" y="123992"/>
                  </a:lnTo>
                  <a:lnTo>
                    <a:pt x="13867" y="128444"/>
                  </a:lnTo>
                  <a:lnTo>
                    <a:pt x="16887" y="131311"/>
                  </a:lnTo>
                  <a:lnTo>
                    <a:pt x="18878" y="133261"/>
                  </a:lnTo>
                  <a:lnTo>
                    <a:pt x="21899" y="134560"/>
                  </a:lnTo>
                  <a:lnTo>
                    <a:pt x="25606" y="135427"/>
                  </a:lnTo>
                  <a:lnTo>
                    <a:pt x="29771" y="136005"/>
                  </a:lnTo>
                  <a:lnTo>
                    <a:pt x="33394" y="136390"/>
                  </a:lnTo>
                  <a:lnTo>
                    <a:pt x="36656" y="136646"/>
                  </a:lnTo>
                  <a:lnTo>
                    <a:pt x="39677" y="136818"/>
                  </a:lnTo>
                  <a:lnTo>
                    <a:pt x="42538" y="136085"/>
                  </a:lnTo>
                  <a:lnTo>
                    <a:pt x="45292" y="134750"/>
                  </a:lnTo>
                  <a:lnTo>
                    <a:pt x="47975" y="133013"/>
                  </a:lnTo>
                  <a:lnTo>
                    <a:pt x="51456" y="131856"/>
                  </a:lnTo>
                  <a:lnTo>
                    <a:pt x="55471" y="131084"/>
                  </a:lnTo>
                  <a:lnTo>
                    <a:pt x="59841" y="130569"/>
                  </a:lnTo>
                  <a:lnTo>
                    <a:pt x="63600" y="129379"/>
                  </a:lnTo>
                  <a:lnTo>
                    <a:pt x="66954" y="127740"/>
                  </a:lnTo>
                  <a:lnTo>
                    <a:pt x="70036" y="125800"/>
                  </a:lnTo>
                  <a:lnTo>
                    <a:pt x="73784" y="124506"/>
                  </a:lnTo>
                  <a:lnTo>
                    <a:pt x="77976" y="123644"/>
                  </a:lnTo>
                  <a:lnTo>
                    <a:pt x="82464" y="123070"/>
                  </a:lnTo>
                  <a:lnTo>
                    <a:pt x="86303" y="121840"/>
                  </a:lnTo>
                  <a:lnTo>
                    <a:pt x="89708" y="120173"/>
                  </a:lnTo>
                  <a:lnTo>
                    <a:pt x="99060" y="1143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151"/>
            <p:cNvSpPr/>
            <p:nvPr/>
          </p:nvSpPr>
          <p:spPr>
            <a:xfrm>
              <a:off x="1775460" y="1158240"/>
              <a:ext cx="22861" cy="190501"/>
            </a:xfrm>
            <a:custGeom>
              <a:avLst/>
              <a:gdLst/>
              <a:ahLst/>
              <a:cxnLst/>
              <a:rect l="0" t="0" r="0" b="0"/>
              <a:pathLst>
                <a:path w="22861" h="190501">
                  <a:moveTo>
                    <a:pt x="22860" y="0"/>
                  </a:moveTo>
                  <a:lnTo>
                    <a:pt x="22860" y="13867"/>
                  </a:lnTo>
                  <a:lnTo>
                    <a:pt x="22013" y="15171"/>
                  </a:lnTo>
                  <a:lnTo>
                    <a:pt x="20602" y="16888"/>
                  </a:lnTo>
                  <a:lnTo>
                    <a:pt x="18814" y="18878"/>
                  </a:lnTo>
                  <a:lnTo>
                    <a:pt x="17623" y="21052"/>
                  </a:lnTo>
                  <a:lnTo>
                    <a:pt x="16828" y="23348"/>
                  </a:lnTo>
                  <a:lnTo>
                    <a:pt x="15554" y="29071"/>
                  </a:lnTo>
                  <a:lnTo>
                    <a:pt x="14602" y="29541"/>
                  </a:lnTo>
                  <a:lnTo>
                    <a:pt x="13122" y="29854"/>
                  </a:lnTo>
                  <a:lnTo>
                    <a:pt x="11287" y="30063"/>
                  </a:lnTo>
                  <a:lnTo>
                    <a:pt x="10065" y="31895"/>
                  </a:lnTo>
                  <a:lnTo>
                    <a:pt x="9250" y="34810"/>
                  </a:lnTo>
                  <a:lnTo>
                    <a:pt x="8707" y="38447"/>
                  </a:lnTo>
                  <a:lnTo>
                    <a:pt x="7498" y="41718"/>
                  </a:lnTo>
                  <a:lnTo>
                    <a:pt x="5845" y="44745"/>
                  </a:lnTo>
                  <a:lnTo>
                    <a:pt x="3897" y="47610"/>
                  </a:lnTo>
                  <a:lnTo>
                    <a:pt x="2598" y="51213"/>
                  </a:lnTo>
                  <a:lnTo>
                    <a:pt x="1732" y="55309"/>
                  </a:lnTo>
                  <a:lnTo>
                    <a:pt x="1154" y="59733"/>
                  </a:lnTo>
                  <a:lnTo>
                    <a:pt x="770" y="64375"/>
                  </a:lnTo>
                  <a:lnTo>
                    <a:pt x="513" y="69163"/>
                  </a:lnTo>
                  <a:lnTo>
                    <a:pt x="228" y="78999"/>
                  </a:lnTo>
                  <a:lnTo>
                    <a:pt x="20" y="115326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52"/>
            <p:cNvSpPr/>
            <p:nvPr/>
          </p:nvSpPr>
          <p:spPr>
            <a:xfrm>
              <a:off x="1409700" y="929640"/>
              <a:ext cx="38101" cy="251461"/>
            </a:xfrm>
            <a:custGeom>
              <a:avLst/>
              <a:gdLst/>
              <a:ahLst/>
              <a:cxnLst/>
              <a:rect l="0" t="0" r="0" b="0"/>
              <a:pathLst>
                <a:path w="38101" h="251461">
                  <a:moveTo>
                    <a:pt x="38100" y="0"/>
                  </a:moveTo>
                  <a:lnTo>
                    <a:pt x="34055" y="4045"/>
                  </a:lnTo>
                  <a:lnTo>
                    <a:pt x="32863" y="6083"/>
                  </a:lnTo>
                  <a:lnTo>
                    <a:pt x="32069" y="8289"/>
                  </a:lnTo>
                  <a:lnTo>
                    <a:pt x="30951" y="15438"/>
                  </a:lnTo>
                  <a:lnTo>
                    <a:pt x="30620" y="22919"/>
                  </a:lnTo>
                  <a:lnTo>
                    <a:pt x="30521" y="32755"/>
                  </a:lnTo>
                  <a:lnTo>
                    <a:pt x="30508" y="37077"/>
                  </a:lnTo>
                  <a:lnTo>
                    <a:pt x="29652" y="40805"/>
                  </a:lnTo>
                  <a:lnTo>
                    <a:pt x="28235" y="44136"/>
                  </a:lnTo>
                  <a:lnTo>
                    <a:pt x="26443" y="47204"/>
                  </a:lnTo>
                  <a:lnTo>
                    <a:pt x="25249" y="50943"/>
                  </a:lnTo>
                  <a:lnTo>
                    <a:pt x="24452" y="55128"/>
                  </a:lnTo>
                  <a:lnTo>
                    <a:pt x="23922" y="59612"/>
                  </a:lnTo>
                  <a:lnTo>
                    <a:pt x="22721" y="64295"/>
                  </a:lnTo>
                  <a:lnTo>
                    <a:pt x="21074" y="69110"/>
                  </a:lnTo>
                  <a:lnTo>
                    <a:pt x="19129" y="74013"/>
                  </a:lnTo>
                  <a:lnTo>
                    <a:pt x="17833" y="79822"/>
                  </a:lnTo>
                  <a:lnTo>
                    <a:pt x="16969" y="86235"/>
                  </a:lnTo>
                  <a:lnTo>
                    <a:pt x="16393" y="93050"/>
                  </a:lnTo>
                  <a:lnTo>
                    <a:pt x="16008" y="100133"/>
                  </a:lnTo>
                  <a:lnTo>
                    <a:pt x="15581" y="114777"/>
                  </a:lnTo>
                  <a:lnTo>
                    <a:pt x="14621" y="122238"/>
                  </a:lnTo>
                  <a:lnTo>
                    <a:pt x="13134" y="129752"/>
                  </a:lnTo>
                  <a:lnTo>
                    <a:pt x="11296" y="137301"/>
                  </a:lnTo>
                  <a:lnTo>
                    <a:pt x="9224" y="144874"/>
                  </a:lnTo>
                  <a:lnTo>
                    <a:pt x="4664" y="160062"/>
                  </a:lnTo>
                  <a:lnTo>
                    <a:pt x="3109" y="167668"/>
                  </a:lnTo>
                  <a:lnTo>
                    <a:pt x="2073" y="175279"/>
                  </a:lnTo>
                  <a:lnTo>
                    <a:pt x="1382" y="182892"/>
                  </a:lnTo>
                  <a:lnTo>
                    <a:pt x="921" y="190508"/>
                  </a:lnTo>
                  <a:lnTo>
                    <a:pt x="410" y="205744"/>
                  </a:lnTo>
                  <a:lnTo>
                    <a:pt x="81" y="230137"/>
                  </a:lnTo>
                  <a:lnTo>
                    <a:pt x="0" y="2514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153"/>
            <p:cNvSpPr/>
            <p:nvPr/>
          </p:nvSpPr>
          <p:spPr>
            <a:xfrm>
              <a:off x="1249710" y="1173480"/>
              <a:ext cx="175231" cy="175156"/>
            </a:xfrm>
            <a:custGeom>
              <a:avLst/>
              <a:gdLst/>
              <a:ahLst/>
              <a:cxnLst/>
              <a:rect l="0" t="0" r="0" b="0"/>
              <a:pathLst>
                <a:path w="175231" h="175156">
                  <a:moveTo>
                    <a:pt x="167610" y="76200"/>
                  </a:moveTo>
                  <a:lnTo>
                    <a:pt x="175212" y="83802"/>
                  </a:lnTo>
                  <a:lnTo>
                    <a:pt x="175228" y="83818"/>
                  </a:lnTo>
                  <a:lnTo>
                    <a:pt x="175230" y="65908"/>
                  </a:lnTo>
                  <a:lnTo>
                    <a:pt x="174384" y="63412"/>
                  </a:lnTo>
                  <a:lnTo>
                    <a:pt x="171185" y="58381"/>
                  </a:lnTo>
                  <a:lnTo>
                    <a:pt x="166941" y="53323"/>
                  </a:lnTo>
                  <a:lnTo>
                    <a:pt x="164624" y="50788"/>
                  </a:lnTo>
                  <a:lnTo>
                    <a:pt x="163080" y="48252"/>
                  </a:lnTo>
                  <a:lnTo>
                    <a:pt x="161363" y="43177"/>
                  </a:lnTo>
                  <a:lnTo>
                    <a:pt x="159212" y="39791"/>
                  </a:lnTo>
                  <a:lnTo>
                    <a:pt x="156085" y="35841"/>
                  </a:lnTo>
                  <a:lnTo>
                    <a:pt x="152307" y="31514"/>
                  </a:lnTo>
                  <a:lnTo>
                    <a:pt x="148941" y="28629"/>
                  </a:lnTo>
                  <a:lnTo>
                    <a:pt x="145851" y="26706"/>
                  </a:lnTo>
                  <a:lnTo>
                    <a:pt x="142944" y="25424"/>
                  </a:lnTo>
                  <a:lnTo>
                    <a:pt x="140159" y="23723"/>
                  </a:lnTo>
                  <a:lnTo>
                    <a:pt x="134807" y="19575"/>
                  </a:lnTo>
                  <a:lnTo>
                    <a:pt x="131348" y="18130"/>
                  </a:lnTo>
                  <a:lnTo>
                    <a:pt x="127349" y="17167"/>
                  </a:lnTo>
                  <a:lnTo>
                    <a:pt x="122989" y="16524"/>
                  </a:lnTo>
                  <a:lnTo>
                    <a:pt x="118389" y="15249"/>
                  </a:lnTo>
                  <a:lnTo>
                    <a:pt x="113630" y="13553"/>
                  </a:lnTo>
                  <a:lnTo>
                    <a:pt x="108763" y="11575"/>
                  </a:lnTo>
                  <a:lnTo>
                    <a:pt x="104672" y="10257"/>
                  </a:lnTo>
                  <a:lnTo>
                    <a:pt x="101098" y="9378"/>
                  </a:lnTo>
                  <a:lnTo>
                    <a:pt x="97869" y="8792"/>
                  </a:lnTo>
                  <a:lnTo>
                    <a:pt x="94022" y="8401"/>
                  </a:lnTo>
                  <a:lnTo>
                    <a:pt x="89765" y="8141"/>
                  </a:lnTo>
                  <a:lnTo>
                    <a:pt x="81365" y="7851"/>
                  </a:lnTo>
                  <a:lnTo>
                    <a:pt x="71030" y="7689"/>
                  </a:lnTo>
                  <a:lnTo>
                    <a:pt x="62315" y="7650"/>
                  </a:lnTo>
                  <a:lnTo>
                    <a:pt x="58466" y="8487"/>
                  </a:lnTo>
                  <a:lnTo>
                    <a:pt x="55054" y="9891"/>
                  </a:lnTo>
                  <a:lnTo>
                    <a:pt x="51933" y="11674"/>
                  </a:lnTo>
                  <a:lnTo>
                    <a:pt x="49005" y="12863"/>
                  </a:lnTo>
                  <a:lnTo>
                    <a:pt x="46207" y="13655"/>
                  </a:lnTo>
                  <a:lnTo>
                    <a:pt x="43494" y="14183"/>
                  </a:lnTo>
                  <a:lnTo>
                    <a:pt x="41686" y="15382"/>
                  </a:lnTo>
                  <a:lnTo>
                    <a:pt x="40481" y="17028"/>
                  </a:lnTo>
                  <a:lnTo>
                    <a:pt x="39677" y="18972"/>
                  </a:lnTo>
                  <a:lnTo>
                    <a:pt x="36526" y="23390"/>
                  </a:lnTo>
                  <a:lnTo>
                    <a:pt x="34501" y="25753"/>
                  </a:lnTo>
                  <a:lnTo>
                    <a:pt x="33151" y="29022"/>
                  </a:lnTo>
                  <a:lnTo>
                    <a:pt x="32250" y="32895"/>
                  </a:lnTo>
                  <a:lnTo>
                    <a:pt x="31650" y="37170"/>
                  </a:lnTo>
                  <a:lnTo>
                    <a:pt x="31250" y="40867"/>
                  </a:lnTo>
                  <a:lnTo>
                    <a:pt x="30983" y="44178"/>
                  </a:lnTo>
                  <a:lnTo>
                    <a:pt x="30805" y="47232"/>
                  </a:lnTo>
                  <a:lnTo>
                    <a:pt x="30608" y="55141"/>
                  </a:lnTo>
                  <a:lnTo>
                    <a:pt x="30555" y="59621"/>
                  </a:lnTo>
                  <a:lnTo>
                    <a:pt x="31367" y="63454"/>
                  </a:lnTo>
                  <a:lnTo>
                    <a:pt x="32754" y="66856"/>
                  </a:lnTo>
                  <a:lnTo>
                    <a:pt x="34526" y="69970"/>
                  </a:lnTo>
                  <a:lnTo>
                    <a:pt x="35707" y="73740"/>
                  </a:lnTo>
                  <a:lnTo>
                    <a:pt x="36495" y="77947"/>
                  </a:lnTo>
                  <a:lnTo>
                    <a:pt x="37020" y="82445"/>
                  </a:lnTo>
                  <a:lnTo>
                    <a:pt x="37370" y="87136"/>
                  </a:lnTo>
                  <a:lnTo>
                    <a:pt x="37603" y="91958"/>
                  </a:lnTo>
                  <a:lnTo>
                    <a:pt x="37931" y="104576"/>
                  </a:lnTo>
                  <a:lnTo>
                    <a:pt x="38069" y="144624"/>
                  </a:lnTo>
                  <a:lnTo>
                    <a:pt x="38070" y="154909"/>
                  </a:lnTo>
                  <a:lnTo>
                    <a:pt x="37223" y="157459"/>
                  </a:lnTo>
                  <a:lnTo>
                    <a:pt x="34025" y="162551"/>
                  </a:lnTo>
                  <a:lnTo>
                    <a:pt x="30310" y="167481"/>
                  </a:lnTo>
                  <a:lnTo>
                    <a:pt x="23171" y="174907"/>
                  </a:lnTo>
                  <a:lnTo>
                    <a:pt x="18886" y="175155"/>
                  </a:lnTo>
                  <a:lnTo>
                    <a:pt x="17660" y="174344"/>
                  </a:lnTo>
                  <a:lnTo>
                    <a:pt x="16844" y="172956"/>
                  </a:lnTo>
                  <a:lnTo>
                    <a:pt x="16299" y="171184"/>
                  </a:lnTo>
                  <a:lnTo>
                    <a:pt x="15089" y="170003"/>
                  </a:lnTo>
                  <a:lnTo>
                    <a:pt x="13436" y="169215"/>
                  </a:lnTo>
                  <a:lnTo>
                    <a:pt x="8744" y="167951"/>
                  </a:lnTo>
                  <a:lnTo>
                    <a:pt x="3887" y="163687"/>
                  </a:lnTo>
                  <a:lnTo>
                    <a:pt x="1130" y="161107"/>
                  </a:lnTo>
                  <a:lnTo>
                    <a:pt x="743" y="159898"/>
                  </a:lnTo>
                  <a:lnTo>
                    <a:pt x="199" y="154998"/>
                  </a:lnTo>
                  <a:lnTo>
                    <a:pt x="15" y="150655"/>
                  </a:lnTo>
                  <a:lnTo>
                    <a:pt x="0" y="148697"/>
                  </a:lnTo>
                  <a:lnTo>
                    <a:pt x="837" y="146545"/>
                  </a:lnTo>
                  <a:lnTo>
                    <a:pt x="4024" y="141895"/>
                  </a:lnTo>
                  <a:lnTo>
                    <a:pt x="6906" y="139470"/>
                  </a:lnTo>
                  <a:lnTo>
                    <a:pt x="10521" y="137007"/>
                  </a:lnTo>
                  <a:lnTo>
                    <a:pt x="14624" y="134518"/>
                  </a:lnTo>
                  <a:lnTo>
                    <a:pt x="19052" y="132012"/>
                  </a:lnTo>
                  <a:lnTo>
                    <a:pt x="28489" y="126970"/>
                  </a:lnTo>
                  <a:lnTo>
                    <a:pt x="34222" y="124440"/>
                  </a:lnTo>
                  <a:lnTo>
                    <a:pt x="40585" y="121906"/>
                  </a:lnTo>
                  <a:lnTo>
                    <a:pt x="47366" y="119371"/>
                  </a:lnTo>
                  <a:lnTo>
                    <a:pt x="53581" y="115987"/>
                  </a:lnTo>
                  <a:lnTo>
                    <a:pt x="59417" y="112038"/>
                  </a:lnTo>
                  <a:lnTo>
                    <a:pt x="65002" y="107712"/>
                  </a:lnTo>
                  <a:lnTo>
                    <a:pt x="71264" y="103135"/>
                  </a:lnTo>
                  <a:lnTo>
                    <a:pt x="84997" y="93533"/>
                  </a:lnTo>
                  <a:lnTo>
                    <a:pt x="107007" y="78608"/>
                  </a:lnTo>
                  <a:lnTo>
                    <a:pt x="114508" y="72725"/>
                  </a:lnTo>
                  <a:lnTo>
                    <a:pt x="122049" y="66263"/>
                  </a:lnTo>
                  <a:lnTo>
                    <a:pt x="129616" y="59416"/>
                  </a:lnTo>
                  <a:lnTo>
                    <a:pt x="136354" y="52310"/>
                  </a:lnTo>
                  <a:lnTo>
                    <a:pt x="142539" y="45034"/>
                  </a:lnTo>
                  <a:lnTo>
                    <a:pt x="148356" y="37642"/>
                  </a:lnTo>
                  <a:lnTo>
                    <a:pt x="153927" y="30175"/>
                  </a:lnTo>
                  <a:lnTo>
                    <a:pt x="17523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154"/>
            <p:cNvSpPr/>
            <p:nvPr/>
          </p:nvSpPr>
          <p:spPr>
            <a:xfrm>
              <a:off x="53340" y="3337560"/>
              <a:ext cx="3352801" cy="60961"/>
            </a:xfrm>
            <a:custGeom>
              <a:avLst/>
              <a:gdLst/>
              <a:ahLst/>
              <a:cxnLst/>
              <a:rect l="0" t="0" r="0" b="0"/>
              <a:pathLst>
                <a:path w="3352801" h="60961">
                  <a:moveTo>
                    <a:pt x="0" y="60960"/>
                  </a:moveTo>
                  <a:lnTo>
                    <a:pt x="524712" y="60960"/>
                  </a:lnTo>
                  <a:lnTo>
                    <a:pt x="533535" y="60114"/>
                  </a:lnTo>
                  <a:lnTo>
                    <a:pt x="542803" y="58702"/>
                  </a:lnTo>
                  <a:lnTo>
                    <a:pt x="552369" y="56915"/>
                  </a:lnTo>
                  <a:lnTo>
                    <a:pt x="561286" y="55723"/>
                  </a:lnTo>
                  <a:lnTo>
                    <a:pt x="585972" y="54046"/>
                  </a:lnTo>
                  <a:lnTo>
                    <a:pt x="668297" y="52512"/>
                  </a:lnTo>
                  <a:lnTo>
                    <a:pt x="678365" y="51094"/>
                  </a:lnTo>
                  <a:lnTo>
                    <a:pt x="688464" y="49303"/>
                  </a:lnTo>
                  <a:lnTo>
                    <a:pt x="698582" y="48109"/>
                  </a:lnTo>
                  <a:lnTo>
                    <a:pt x="729004" y="46428"/>
                  </a:lnTo>
                  <a:lnTo>
                    <a:pt x="832838" y="45732"/>
                  </a:lnTo>
                  <a:lnTo>
                    <a:pt x="962947" y="45720"/>
                  </a:lnTo>
                  <a:lnTo>
                    <a:pt x="973011" y="46567"/>
                  </a:lnTo>
                  <a:lnTo>
                    <a:pt x="983108" y="47978"/>
                  </a:lnTo>
                  <a:lnTo>
                    <a:pt x="993225" y="49765"/>
                  </a:lnTo>
                  <a:lnTo>
                    <a:pt x="1003357" y="50957"/>
                  </a:lnTo>
                  <a:lnTo>
                    <a:pt x="1034644" y="52634"/>
                  </a:lnTo>
                  <a:lnTo>
                    <a:pt x="1137868" y="53322"/>
                  </a:lnTo>
                  <a:lnTo>
                    <a:pt x="1697070" y="53340"/>
                  </a:lnTo>
                  <a:lnTo>
                    <a:pt x="1710500" y="52494"/>
                  </a:lnTo>
                  <a:lnTo>
                    <a:pt x="1724533" y="51082"/>
                  </a:lnTo>
                  <a:lnTo>
                    <a:pt x="1738969" y="49295"/>
                  </a:lnTo>
                  <a:lnTo>
                    <a:pt x="1752826" y="48103"/>
                  </a:lnTo>
                  <a:lnTo>
                    <a:pt x="1792554" y="46426"/>
                  </a:lnTo>
                  <a:lnTo>
                    <a:pt x="1869380" y="44935"/>
                  </a:lnTo>
                  <a:lnTo>
                    <a:pt x="1882100" y="43503"/>
                  </a:lnTo>
                  <a:lnTo>
                    <a:pt x="1894813" y="41702"/>
                  </a:lnTo>
                  <a:lnTo>
                    <a:pt x="1907522" y="40501"/>
                  </a:lnTo>
                  <a:lnTo>
                    <a:pt x="1945635" y="38811"/>
                  </a:lnTo>
                  <a:lnTo>
                    <a:pt x="2047240" y="38128"/>
                  </a:lnTo>
                  <a:lnTo>
                    <a:pt x="2129226" y="37255"/>
                  </a:lnTo>
                  <a:lnTo>
                    <a:pt x="2141691" y="35844"/>
                  </a:lnTo>
                  <a:lnTo>
                    <a:pt x="2154234" y="34056"/>
                  </a:lnTo>
                  <a:lnTo>
                    <a:pt x="2166829" y="32864"/>
                  </a:lnTo>
                  <a:lnTo>
                    <a:pt x="2204782" y="31186"/>
                  </a:lnTo>
                  <a:lnTo>
                    <a:pt x="2306323" y="30508"/>
                  </a:lnTo>
                  <a:lnTo>
                    <a:pt x="2764579" y="30480"/>
                  </a:lnTo>
                  <a:lnTo>
                    <a:pt x="2776926" y="29633"/>
                  </a:lnTo>
                  <a:lnTo>
                    <a:pt x="2789390" y="28222"/>
                  </a:lnTo>
                  <a:lnTo>
                    <a:pt x="2801934" y="26435"/>
                  </a:lnTo>
                  <a:lnTo>
                    <a:pt x="2813683" y="25243"/>
                  </a:lnTo>
                  <a:lnTo>
                    <a:pt x="2847245" y="23566"/>
                  </a:lnTo>
                  <a:lnTo>
                    <a:pt x="2942450" y="22888"/>
                  </a:lnTo>
                  <a:lnTo>
                    <a:pt x="3042569" y="22860"/>
                  </a:lnTo>
                  <a:lnTo>
                    <a:pt x="3052846" y="22014"/>
                  </a:lnTo>
                  <a:lnTo>
                    <a:pt x="3063084" y="20602"/>
                  </a:lnTo>
                  <a:lnTo>
                    <a:pt x="3073296" y="18815"/>
                  </a:lnTo>
                  <a:lnTo>
                    <a:pt x="3083491" y="17623"/>
                  </a:lnTo>
                  <a:lnTo>
                    <a:pt x="3114019" y="16793"/>
                  </a:lnTo>
                  <a:lnTo>
                    <a:pt x="3124186" y="17969"/>
                  </a:lnTo>
                  <a:lnTo>
                    <a:pt x="3134351" y="19599"/>
                  </a:lnTo>
                  <a:lnTo>
                    <a:pt x="3152418" y="21411"/>
                  </a:lnTo>
                  <a:lnTo>
                    <a:pt x="3247167" y="22853"/>
                  </a:lnTo>
                  <a:lnTo>
                    <a:pt x="3253591" y="23702"/>
                  </a:lnTo>
                  <a:lnTo>
                    <a:pt x="3259568" y="25115"/>
                  </a:lnTo>
                  <a:lnTo>
                    <a:pt x="3265245" y="26903"/>
                  </a:lnTo>
                  <a:lnTo>
                    <a:pt x="3271570" y="28095"/>
                  </a:lnTo>
                  <a:lnTo>
                    <a:pt x="3291761" y="29774"/>
                  </a:lnTo>
                  <a:lnTo>
                    <a:pt x="3350966" y="30479"/>
                  </a:lnTo>
                  <a:lnTo>
                    <a:pt x="3351578" y="28786"/>
                  </a:lnTo>
                  <a:lnTo>
                    <a:pt x="3351985" y="25964"/>
                  </a:lnTo>
                  <a:lnTo>
                    <a:pt x="3352256" y="22389"/>
                  </a:lnTo>
                  <a:lnTo>
                    <a:pt x="3352437" y="18313"/>
                  </a:lnTo>
                  <a:lnTo>
                    <a:pt x="33528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155"/>
            <p:cNvSpPr/>
            <p:nvPr/>
          </p:nvSpPr>
          <p:spPr>
            <a:xfrm>
              <a:off x="77650" y="3383382"/>
              <a:ext cx="729680" cy="449368"/>
            </a:xfrm>
            <a:custGeom>
              <a:avLst/>
              <a:gdLst/>
              <a:ahLst/>
              <a:cxnLst/>
              <a:rect l="0" t="0" r="0" b="0"/>
              <a:pathLst>
                <a:path w="729680" h="449368">
                  <a:moveTo>
                    <a:pt x="615770" y="114198"/>
                  </a:moveTo>
                  <a:lnTo>
                    <a:pt x="615770" y="97031"/>
                  </a:lnTo>
                  <a:lnTo>
                    <a:pt x="614923" y="94287"/>
                  </a:lnTo>
                  <a:lnTo>
                    <a:pt x="605164" y="77187"/>
                  </a:lnTo>
                  <a:lnTo>
                    <a:pt x="595362" y="64115"/>
                  </a:lnTo>
                  <a:lnTo>
                    <a:pt x="590331" y="58636"/>
                  </a:lnTo>
                  <a:lnTo>
                    <a:pt x="571634" y="45660"/>
                  </a:lnTo>
                  <a:lnTo>
                    <a:pt x="556712" y="32923"/>
                  </a:lnTo>
                  <a:lnTo>
                    <a:pt x="538117" y="20218"/>
                  </a:lnTo>
                  <a:lnTo>
                    <a:pt x="534368" y="18525"/>
                  </a:lnTo>
                  <a:lnTo>
                    <a:pt x="516184" y="13549"/>
                  </a:lnTo>
                  <a:lnTo>
                    <a:pt x="506316" y="10198"/>
                  </a:lnTo>
                  <a:lnTo>
                    <a:pt x="486184" y="5789"/>
                  </a:lnTo>
                  <a:lnTo>
                    <a:pt x="481119" y="3826"/>
                  </a:lnTo>
                  <a:lnTo>
                    <a:pt x="461856" y="1061"/>
                  </a:lnTo>
                  <a:lnTo>
                    <a:pt x="444107" y="243"/>
                  </a:lnTo>
                  <a:lnTo>
                    <a:pt x="424078" y="0"/>
                  </a:lnTo>
                  <a:lnTo>
                    <a:pt x="407242" y="2201"/>
                  </a:lnTo>
                  <a:lnTo>
                    <a:pt x="389318" y="6001"/>
                  </a:lnTo>
                  <a:lnTo>
                    <a:pt x="372885" y="10513"/>
                  </a:lnTo>
                  <a:lnTo>
                    <a:pt x="354857" y="13082"/>
                  </a:lnTo>
                  <a:lnTo>
                    <a:pt x="334709" y="15918"/>
                  </a:lnTo>
                  <a:lnTo>
                    <a:pt x="323409" y="19044"/>
                  </a:lnTo>
                  <a:lnTo>
                    <a:pt x="311643" y="22822"/>
                  </a:lnTo>
                  <a:lnTo>
                    <a:pt x="289538" y="29278"/>
                  </a:lnTo>
                  <a:lnTo>
                    <a:pt x="258053" y="37672"/>
                  </a:lnTo>
                  <a:lnTo>
                    <a:pt x="237498" y="43780"/>
                  </a:lnTo>
                  <a:lnTo>
                    <a:pt x="217074" y="52139"/>
                  </a:lnTo>
                  <a:lnTo>
                    <a:pt x="196707" y="61498"/>
                  </a:lnTo>
                  <a:lnTo>
                    <a:pt x="177213" y="71302"/>
                  </a:lnTo>
                  <a:lnTo>
                    <a:pt x="160083" y="81305"/>
                  </a:lnTo>
                  <a:lnTo>
                    <a:pt x="144002" y="91394"/>
                  </a:lnTo>
                  <a:lnTo>
                    <a:pt x="112983" y="111669"/>
                  </a:lnTo>
                  <a:lnTo>
                    <a:pt x="97669" y="124081"/>
                  </a:lnTo>
                  <a:lnTo>
                    <a:pt x="82396" y="137217"/>
                  </a:lnTo>
                  <a:lnTo>
                    <a:pt x="67142" y="148700"/>
                  </a:lnTo>
                  <a:lnTo>
                    <a:pt x="56411" y="161705"/>
                  </a:lnTo>
                  <a:lnTo>
                    <a:pt x="52364" y="168730"/>
                  </a:lnTo>
                  <a:lnTo>
                    <a:pt x="47973" y="175952"/>
                  </a:lnTo>
                  <a:lnTo>
                    <a:pt x="38578" y="190751"/>
                  </a:lnTo>
                  <a:lnTo>
                    <a:pt x="28758" y="203537"/>
                  </a:lnTo>
                  <a:lnTo>
                    <a:pt x="23769" y="209317"/>
                  </a:lnTo>
                  <a:lnTo>
                    <a:pt x="20443" y="215711"/>
                  </a:lnTo>
                  <a:lnTo>
                    <a:pt x="16747" y="229589"/>
                  </a:lnTo>
                  <a:lnTo>
                    <a:pt x="12846" y="241965"/>
                  </a:lnTo>
                  <a:lnTo>
                    <a:pt x="8291" y="253957"/>
                  </a:lnTo>
                  <a:lnTo>
                    <a:pt x="3444" y="267753"/>
                  </a:lnTo>
                  <a:lnTo>
                    <a:pt x="725" y="280094"/>
                  </a:lnTo>
                  <a:lnTo>
                    <a:pt x="0" y="285755"/>
                  </a:lnTo>
                  <a:lnTo>
                    <a:pt x="1452" y="296561"/>
                  </a:lnTo>
                  <a:lnTo>
                    <a:pt x="4920" y="307008"/>
                  </a:lnTo>
                  <a:lnTo>
                    <a:pt x="9284" y="317296"/>
                  </a:lnTo>
                  <a:lnTo>
                    <a:pt x="14045" y="327512"/>
                  </a:lnTo>
                  <a:lnTo>
                    <a:pt x="19830" y="337698"/>
                  </a:lnTo>
                  <a:lnTo>
                    <a:pt x="28046" y="347869"/>
                  </a:lnTo>
                  <a:lnTo>
                    <a:pt x="37342" y="358034"/>
                  </a:lnTo>
                  <a:lnTo>
                    <a:pt x="47964" y="368196"/>
                  </a:lnTo>
                  <a:lnTo>
                    <a:pt x="61152" y="378357"/>
                  </a:lnTo>
                  <a:lnTo>
                    <a:pt x="82857" y="389553"/>
                  </a:lnTo>
                  <a:lnTo>
                    <a:pt x="105374" y="402277"/>
                  </a:lnTo>
                  <a:lnTo>
                    <a:pt x="122792" y="411849"/>
                  </a:lnTo>
                  <a:lnTo>
                    <a:pt x="140975" y="420054"/>
                  </a:lnTo>
                  <a:lnTo>
                    <a:pt x="157524" y="423701"/>
                  </a:lnTo>
                  <a:lnTo>
                    <a:pt x="177861" y="429837"/>
                  </a:lnTo>
                  <a:lnTo>
                    <a:pt x="200164" y="436515"/>
                  </a:lnTo>
                  <a:lnTo>
                    <a:pt x="221365" y="439483"/>
                  </a:lnTo>
                  <a:lnTo>
                    <a:pt x="232607" y="441121"/>
                  </a:lnTo>
                  <a:lnTo>
                    <a:pt x="256387" y="445199"/>
                  </a:lnTo>
                  <a:lnTo>
                    <a:pt x="268654" y="446626"/>
                  </a:lnTo>
                  <a:lnTo>
                    <a:pt x="281066" y="447576"/>
                  </a:lnTo>
                  <a:lnTo>
                    <a:pt x="293574" y="448210"/>
                  </a:lnTo>
                  <a:lnTo>
                    <a:pt x="318761" y="448915"/>
                  </a:lnTo>
                  <a:lnTo>
                    <a:pt x="365379" y="449367"/>
                  </a:lnTo>
                  <a:lnTo>
                    <a:pt x="376876" y="448557"/>
                  </a:lnTo>
                  <a:lnTo>
                    <a:pt x="388774" y="447171"/>
                  </a:lnTo>
                  <a:lnTo>
                    <a:pt x="400939" y="445400"/>
                  </a:lnTo>
                  <a:lnTo>
                    <a:pt x="425745" y="441174"/>
                  </a:lnTo>
                  <a:lnTo>
                    <a:pt x="438287" y="438862"/>
                  </a:lnTo>
                  <a:lnTo>
                    <a:pt x="461253" y="434036"/>
                  </a:lnTo>
                  <a:lnTo>
                    <a:pt x="483596" y="428221"/>
                  </a:lnTo>
                  <a:lnTo>
                    <a:pt x="495481" y="424300"/>
                  </a:lnTo>
                  <a:lnTo>
                    <a:pt x="507637" y="419993"/>
                  </a:lnTo>
                  <a:lnTo>
                    <a:pt x="530176" y="412949"/>
                  </a:lnTo>
                  <a:lnTo>
                    <a:pt x="551481" y="406150"/>
                  </a:lnTo>
                  <a:lnTo>
                    <a:pt x="572240" y="397483"/>
                  </a:lnTo>
                  <a:lnTo>
                    <a:pt x="590496" y="387987"/>
                  </a:lnTo>
                  <a:lnTo>
                    <a:pt x="607077" y="378123"/>
                  </a:lnTo>
                  <a:lnTo>
                    <a:pt x="622913" y="368093"/>
                  </a:lnTo>
                  <a:lnTo>
                    <a:pt x="646109" y="352927"/>
                  </a:lnTo>
                  <a:lnTo>
                    <a:pt x="661427" y="345042"/>
                  </a:lnTo>
                  <a:lnTo>
                    <a:pt x="669068" y="341754"/>
                  </a:lnTo>
                  <a:lnTo>
                    <a:pt x="675009" y="337869"/>
                  </a:lnTo>
                  <a:lnTo>
                    <a:pt x="688262" y="325157"/>
                  </a:lnTo>
                  <a:lnTo>
                    <a:pt x="702536" y="314805"/>
                  </a:lnTo>
                  <a:lnTo>
                    <a:pt x="712471" y="306086"/>
                  </a:lnTo>
                  <a:lnTo>
                    <a:pt x="718015" y="298824"/>
                  </a:lnTo>
                  <a:lnTo>
                    <a:pt x="723394" y="287718"/>
                  </a:lnTo>
                  <a:lnTo>
                    <a:pt x="727103" y="279371"/>
                  </a:lnTo>
                  <a:lnTo>
                    <a:pt x="729191" y="269912"/>
                  </a:lnTo>
                  <a:lnTo>
                    <a:pt x="729679" y="264403"/>
                  </a:lnTo>
                  <a:lnTo>
                    <a:pt x="727639" y="256873"/>
                  </a:lnTo>
                  <a:lnTo>
                    <a:pt x="721730" y="243114"/>
                  </a:lnTo>
                  <a:lnTo>
                    <a:pt x="714617" y="228313"/>
                  </a:lnTo>
                  <a:lnTo>
                    <a:pt x="712148" y="223295"/>
                  </a:lnTo>
                  <a:lnTo>
                    <a:pt x="708809" y="219103"/>
                  </a:lnTo>
                  <a:lnTo>
                    <a:pt x="686432" y="199488"/>
                  </a:lnTo>
                  <a:lnTo>
                    <a:pt x="676526" y="192180"/>
                  </a:lnTo>
                  <a:lnTo>
                    <a:pt x="661490" y="18277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156"/>
            <p:cNvSpPr/>
            <p:nvPr/>
          </p:nvSpPr>
          <p:spPr>
            <a:xfrm>
              <a:off x="3954780" y="937260"/>
              <a:ext cx="21802" cy="22861"/>
            </a:xfrm>
            <a:custGeom>
              <a:avLst/>
              <a:gdLst/>
              <a:ahLst/>
              <a:cxnLst/>
              <a:rect l="0" t="0" r="0" b="0"/>
              <a:pathLst>
                <a:path w="21802" h="22861">
                  <a:moveTo>
                    <a:pt x="15240" y="22860"/>
                  </a:moveTo>
                  <a:lnTo>
                    <a:pt x="15240" y="7620"/>
                  </a:lnTo>
                  <a:lnTo>
                    <a:pt x="21801" y="7620"/>
                  </a:lnTo>
                  <a:lnTo>
                    <a:pt x="21307" y="8467"/>
                  </a:lnTo>
                  <a:lnTo>
                    <a:pt x="20131" y="9878"/>
                  </a:lnTo>
                  <a:lnTo>
                    <a:pt x="18501" y="11665"/>
                  </a:lnTo>
                  <a:lnTo>
                    <a:pt x="16568" y="12010"/>
                  </a:lnTo>
                  <a:lnTo>
                    <a:pt x="14431" y="11393"/>
                  </a:lnTo>
                  <a:lnTo>
                    <a:pt x="12161" y="10136"/>
                  </a:lnTo>
                  <a:lnTo>
                    <a:pt x="9801" y="8450"/>
                  </a:lnTo>
                  <a:lnTo>
                    <a:pt x="7379" y="648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157"/>
            <p:cNvSpPr/>
            <p:nvPr/>
          </p:nvSpPr>
          <p:spPr>
            <a:xfrm>
              <a:off x="815391" y="3398524"/>
              <a:ext cx="768987" cy="417896"/>
            </a:xfrm>
            <a:custGeom>
              <a:avLst/>
              <a:gdLst/>
              <a:ahLst/>
              <a:cxnLst/>
              <a:rect l="0" t="0" r="0" b="0"/>
              <a:pathLst>
                <a:path w="768987" h="417896">
                  <a:moveTo>
                    <a:pt x="556209" y="76196"/>
                  </a:moveTo>
                  <a:lnTo>
                    <a:pt x="560255" y="76196"/>
                  </a:lnTo>
                  <a:lnTo>
                    <a:pt x="561446" y="75349"/>
                  </a:lnTo>
                  <a:lnTo>
                    <a:pt x="562241" y="73938"/>
                  </a:lnTo>
                  <a:lnTo>
                    <a:pt x="562770" y="72151"/>
                  </a:lnTo>
                  <a:lnTo>
                    <a:pt x="562277" y="70959"/>
                  </a:lnTo>
                  <a:lnTo>
                    <a:pt x="561101" y="70165"/>
                  </a:lnTo>
                  <a:lnTo>
                    <a:pt x="559470" y="69635"/>
                  </a:lnTo>
                  <a:lnTo>
                    <a:pt x="558383" y="68435"/>
                  </a:lnTo>
                  <a:lnTo>
                    <a:pt x="557659" y="66789"/>
                  </a:lnTo>
                  <a:lnTo>
                    <a:pt x="556853" y="62702"/>
                  </a:lnTo>
                  <a:lnTo>
                    <a:pt x="556495" y="58063"/>
                  </a:lnTo>
                  <a:lnTo>
                    <a:pt x="555553" y="56488"/>
                  </a:lnTo>
                  <a:lnTo>
                    <a:pt x="554078" y="55437"/>
                  </a:lnTo>
                  <a:lnTo>
                    <a:pt x="552249" y="54737"/>
                  </a:lnTo>
                  <a:lnTo>
                    <a:pt x="551029" y="53423"/>
                  </a:lnTo>
                  <a:lnTo>
                    <a:pt x="550216" y="51701"/>
                  </a:lnTo>
                  <a:lnTo>
                    <a:pt x="549673" y="49706"/>
                  </a:lnTo>
                  <a:lnTo>
                    <a:pt x="546813" y="45231"/>
                  </a:lnTo>
                  <a:lnTo>
                    <a:pt x="535655" y="32952"/>
                  </a:lnTo>
                  <a:lnTo>
                    <a:pt x="523158" y="20308"/>
                  </a:lnTo>
                  <a:lnTo>
                    <a:pt x="506940" y="10154"/>
                  </a:lnTo>
                  <a:lnTo>
                    <a:pt x="497340" y="5075"/>
                  </a:lnTo>
                  <a:lnTo>
                    <a:pt x="487430" y="2254"/>
                  </a:lnTo>
                  <a:lnTo>
                    <a:pt x="470072" y="665"/>
                  </a:lnTo>
                  <a:lnTo>
                    <a:pt x="446585" y="194"/>
                  </a:lnTo>
                  <a:lnTo>
                    <a:pt x="355184" y="0"/>
                  </a:lnTo>
                  <a:lnTo>
                    <a:pt x="335067" y="2255"/>
                  </a:lnTo>
                  <a:lnTo>
                    <a:pt x="314837" y="6080"/>
                  </a:lnTo>
                  <a:lnTo>
                    <a:pt x="294557" y="10602"/>
                  </a:lnTo>
                  <a:lnTo>
                    <a:pt x="274255" y="13177"/>
                  </a:lnTo>
                  <a:lnTo>
                    <a:pt x="253943" y="15167"/>
                  </a:lnTo>
                  <a:lnTo>
                    <a:pt x="233626" y="18874"/>
                  </a:lnTo>
                  <a:lnTo>
                    <a:pt x="215566" y="23344"/>
                  </a:lnTo>
                  <a:lnTo>
                    <a:pt x="199072" y="28153"/>
                  </a:lnTo>
                  <a:lnTo>
                    <a:pt x="175506" y="35620"/>
                  </a:lnTo>
                  <a:lnTo>
                    <a:pt x="152437" y="44041"/>
                  </a:lnTo>
                  <a:lnTo>
                    <a:pt x="110215" y="66485"/>
                  </a:lnTo>
                  <a:lnTo>
                    <a:pt x="95241" y="76395"/>
                  </a:lnTo>
                  <a:lnTo>
                    <a:pt x="82094" y="86445"/>
                  </a:lnTo>
                  <a:lnTo>
                    <a:pt x="67785" y="96555"/>
                  </a:lnTo>
                  <a:lnTo>
                    <a:pt x="55216" y="108951"/>
                  </a:lnTo>
                  <a:lnTo>
                    <a:pt x="49494" y="115813"/>
                  </a:lnTo>
                  <a:lnTo>
                    <a:pt x="38620" y="127952"/>
                  </a:lnTo>
                  <a:lnTo>
                    <a:pt x="28143" y="139839"/>
                  </a:lnTo>
                  <a:lnTo>
                    <a:pt x="22978" y="146565"/>
                  </a:lnTo>
                  <a:lnTo>
                    <a:pt x="17842" y="153588"/>
                  </a:lnTo>
                  <a:lnTo>
                    <a:pt x="9877" y="165908"/>
                  </a:lnTo>
                  <a:lnTo>
                    <a:pt x="6568" y="171564"/>
                  </a:lnTo>
                  <a:lnTo>
                    <a:pt x="2891" y="184622"/>
                  </a:lnTo>
                  <a:lnTo>
                    <a:pt x="1910" y="191660"/>
                  </a:lnTo>
                  <a:lnTo>
                    <a:pt x="821" y="203996"/>
                  </a:lnTo>
                  <a:lnTo>
                    <a:pt x="337" y="215969"/>
                  </a:lnTo>
                  <a:lnTo>
                    <a:pt x="26" y="244352"/>
                  </a:lnTo>
                  <a:lnTo>
                    <a:pt x="0" y="251800"/>
                  </a:lnTo>
                  <a:lnTo>
                    <a:pt x="2229" y="264592"/>
                  </a:lnTo>
                  <a:lnTo>
                    <a:pt x="6889" y="276767"/>
                  </a:lnTo>
                  <a:lnTo>
                    <a:pt x="10503" y="283570"/>
                  </a:lnTo>
                  <a:lnTo>
                    <a:pt x="14605" y="290645"/>
                  </a:lnTo>
                  <a:lnTo>
                    <a:pt x="23679" y="303023"/>
                  </a:lnTo>
                  <a:lnTo>
                    <a:pt x="33356" y="315014"/>
                  </a:lnTo>
                  <a:lnTo>
                    <a:pt x="38307" y="321768"/>
                  </a:lnTo>
                  <a:lnTo>
                    <a:pt x="43301" y="328811"/>
                  </a:lnTo>
                  <a:lnTo>
                    <a:pt x="53365" y="341152"/>
                  </a:lnTo>
                  <a:lnTo>
                    <a:pt x="58420" y="346813"/>
                  </a:lnTo>
                  <a:lnTo>
                    <a:pt x="73067" y="357620"/>
                  </a:lnTo>
                  <a:lnTo>
                    <a:pt x="90019" y="367220"/>
                  </a:lnTo>
                  <a:lnTo>
                    <a:pt x="106021" y="374309"/>
                  </a:lnTo>
                  <a:lnTo>
                    <a:pt x="137399" y="387105"/>
                  </a:lnTo>
                  <a:lnTo>
                    <a:pt x="158969" y="394436"/>
                  </a:lnTo>
                  <a:lnTo>
                    <a:pt x="180691" y="400516"/>
                  </a:lnTo>
                  <a:lnTo>
                    <a:pt x="204457" y="406041"/>
                  </a:lnTo>
                  <a:lnTo>
                    <a:pt x="216721" y="407852"/>
                  </a:lnTo>
                  <a:lnTo>
                    <a:pt x="229131" y="409060"/>
                  </a:lnTo>
                  <a:lnTo>
                    <a:pt x="241637" y="409866"/>
                  </a:lnTo>
                  <a:lnTo>
                    <a:pt x="255054" y="411249"/>
                  </a:lnTo>
                  <a:lnTo>
                    <a:pt x="283509" y="415044"/>
                  </a:lnTo>
                  <a:lnTo>
                    <a:pt x="297362" y="416395"/>
                  </a:lnTo>
                  <a:lnTo>
                    <a:pt x="310832" y="417295"/>
                  </a:lnTo>
                  <a:lnTo>
                    <a:pt x="324044" y="417895"/>
                  </a:lnTo>
                  <a:lnTo>
                    <a:pt x="337086" y="417449"/>
                  </a:lnTo>
                  <a:lnTo>
                    <a:pt x="350014" y="416304"/>
                  </a:lnTo>
                  <a:lnTo>
                    <a:pt x="362865" y="414696"/>
                  </a:lnTo>
                  <a:lnTo>
                    <a:pt x="376513" y="413622"/>
                  </a:lnTo>
                  <a:lnTo>
                    <a:pt x="390692" y="412907"/>
                  </a:lnTo>
                  <a:lnTo>
                    <a:pt x="405224" y="412430"/>
                  </a:lnTo>
                  <a:lnTo>
                    <a:pt x="419146" y="411266"/>
                  </a:lnTo>
                  <a:lnTo>
                    <a:pt x="432661" y="409642"/>
                  </a:lnTo>
                  <a:lnTo>
                    <a:pt x="474164" y="403313"/>
                  </a:lnTo>
                  <a:lnTo>
                    <a:pt x="502811" y="398535"/>
                  </a:lnTo>
                  <a:lnTo>
                    <a:pt x="529655" y="393589"/>
                  </a:lnTo>
                  <a:lnTo>
                    <a:pt x="542739" y="390238"/>
                  </a:lnTo>
                  <a:lnTo>
                    <a:pt x="555696" y="386310"/>
                  </a:lnTo>
                  <a:lnTo>
                    <a:pt x="568567" y="381999"/>
                  </a:lnTo>
                  <a:lnTo>
                    <a:pt x="591899" y="372693"/>
                  </a:lnTo>
                  <a:lnTo>
                    <a:pt x="614405" y="362913"/>
                  </a:lnTo>
                  <a:lnTo>
                    <a:pt x="638518" y="352921"/>
                  </a:lnTo>
                  <a:lnTo>
                    <a:pt x="661089" y="345094"/>
                  </a:lnTo>
                  <a:lnTo>
                    <a:pt x="681562" y="337946"/>
                  </a:lnTo>
                  <a:lnTo>
                    <a:pt x="699128" y="329125"/>
                  </a:lnTo>
                  <a:lnTo>
                    <a:pt x="713144" y="317302"/>
                  </a:lnTo>
                  <a:lnTo>
                    <a:pt x="719252" y="310593"/>
                  </a:lnTo>
                  <a:lnTo>
                    <a:pt x="725018" y="303581"/>
                  </a:lnTo>
                  <a:lnTo>
                    <a:pt x="730555" y="296366"/>
                  </a:lnTo>
                  <a:lnTo>
                    <a:pt x="735940" y="289016"/>
                  </a:lnTo>
                  <a:lnTo>
                    <a:pt x="746438" y="274076"/>
                  </a:lnTo>
                  <a:lnTo>
                    <a:pt x="751608" y="266536"/>
                  </a:lnTo>
                  <a:lnTo>
                    <a:pt x="759611" y="253643"/>
                  </a:lnTo>
                  <a:lnTo>
                    <a:pt x="762931" y="247834"/>
                  </a:lnTo>
                  <a:lnTo>
                    <a:pt x="765144" y="240574"/>
                  </a:lnTo>
                  <a:lnTo>
                    <a:pt x="766619" y="232348"/>
                  </a:lnTo>
                  <a:lnTo>
                    <a:pt x="767602" y="223478"/>
                  </a:lnTo>
                  <a:lnTo>
                    <a:pt x="768258" y="215024"/>
                  </a:lnTo>
                  <a:lnTo>
                    <a:pt x="768695" y="206848"/>
                  </a:lnTo>
                  <a:lnTo>
                    <a:pt x="768986" y="198857"/>
                  </a:lnTo>
                  <a:lnTo>
                    <a:pt x="768334" y="190143"/>
                  </a:lnTo>
                  <a:lnTo>
                    <a:pt x="767053" y="180947"/>
                  </a:lnTo>
                  <a:lnTo>
                    <a:pt x="765351" y="171430"/>
                  </a:lnTo>
                  <a:lnTo>
                    <a:pt x="762524" y="162545"/>
                  </a:lnTo>
                  <a:lnTo>
                    <a:pt x="758945" y="154082"/>
                  </a:lnTo>
                  <a:lnTo>
                    <a:pt x="754867" y="145900"/>
                  </a:lnTo>
                  <a:lnTo>
                    <a:pt x="750454" y="137905"/>
                  </a:lnTo>
                  <a:lnTo>
                    <a:pt x="745819" y="130036"/>
                  </a:lnTo>
                  <a:lnTo>
                    <a:pt x="741036" y="122249"/>
                  </a:lnTo>
                  <a:lnTo>
                    <a:pt x="736154" y="115365"/>
                  </a:lnTo>
                  <a:lnTo>
                    <a:pt x="726213" y="103200"/>
                  </a:lnTo>
                  <a:lnTo>
                    <a:pt x="711635" y="92149"/>
                  </a:lnTo>
                  <a:lnTo>
                    <a:pt x="694714" y="82439"/>
                  </a:lnTo>
                  <a:lnTo>
                    <a:pt x="678727" y="75302"/>
                  </a:lnTo>
                  <a:lnTo>
                    <a:pt x="658639" y="69307"/>
                  </a:lnTo>
                  <a:lnTo>
                    <a:pt x="647356" y="66524"/>
                  </a:lnTo>
                  <a:lnTo>
                    <a:pt x="625788" y="65688"/>
                  </a:lnTo>
                  <a:lnTo>
                    <a:pt x="604066" y="67292"/>
                  </a:lnTo>
                  <a:lnTo>
                    <a:pt x="580301" y="68005"/>
                  </a:lnTo>
                  <a:lnTo>
                    <a:pt x="557886" y="70581"/>
                  </a:lnTo>
                  <a:lnTo>
                    <a:pt x="535788" y="74547"/>
                  </a:lnTo>
                  <a:lnTo>
                    <a:pt x="449529" y="9143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158"/>
            <p:cNvSpPr/>
            <p:nvPr/>
          </p:nvSpPr>
          <p:spPr>
            <a:xfrm>
              <a:off x="4076712" y="449580"/>
              <a:ext cx="3223221" cy="731521"/>
            </a:xfrm>
            <a:custGeom>
              <a:avLst/>
              <a:gdLst/>
              <a:ahLst/>
              <a:cxnLst/>
              <a:rect l="0" t="0" r="0" b="0"/>
              <a:pathLst>
                <a:path w="3223221" h="731521">
                  <a:moveTo>
                    <a:pt x="3215628" y="403860"/>
                  </a:moveTo>
                  <a:lnTo>
                    <a:pt x="3222190" y="397299"/>
                  </a:lnTo>
                  <a:lnTo>
                    <a:pt x="3222777" y="394453"/>
                  </a:lnTo>
                  <a:lnTo>
                    <a:pt x="3223220" y="378355"/>
                  </a:lnTo>
                  <a:lnTo>
                    <a:pt x="3222384" y="376697"/>
                  </a:lnTo>
                  <a:lnTo>
                    <a:pt x="3220978" y="375591"/>
                  </a:lnTo>
                  <a:lnTo>
                    <a:pt x="3219195" y="374854"/>
                  </a:lnTo>
                  <a:lnTo>
                    <a:pt x="3218006" y="373516"/>
                  </a:lnTo>
                  <a:lnTo>
                    <a:pt x="3217213" y="371777"/>
                  </a:lnTo>
                  <a:lnTo>
                    <a:pt x="3216685" y="369772"/>
                  </a:lnTo>
                  <a:lnTo>
                    <a:pt x="3213840" y="365285"/>
                  </a:lnTo>
                  <a:lnTo>
                    <a:pt x="3201789" y="351997"/>
                  </a:lnTo>
                  <a:lnTo>
                    <a:pt x="3192714" y="346913"/>
                  </a:lnTo>
                  <a:lnTo>
                    <a:pt x="3190192" y="344728"/>
                  </a:lnTo>
                  <a:lnTo>
                    <a:pt x="3188510" y="342426"/>
                  </a:lnTo>
                  <a:lnTo>
                    <a:pt x="3185796" y="337609"/>
                  </a:lnTo>
                  <a:lnTo>
                    <a:pt x="3171339" y="321537"/>
                  </a:lnTo>
                  <a:lnTo>
                    <a:pt x="3170863" y="320191"/>
                  </a:lnTo>
                  <a:lnTo>
                    <a:pt x="3170332" y="316438"/>
                  </a:lnTo>
                  <a:lnTo>
                    <a:pt x="3169345" y="314252"/>
                  </a:lnTo>
                  <a:lnTo>
                    <a:pt x="3164755" y="307130"/>
                  </a:lnTo>
                  <a:lnTo>
                    <a:pt x="3158569" y="290567"/>
                  </a:lnTo>
                  <a:lnTo>
                    <a:pt x="3156422" y="287691"/>
                  </a:lnTo>
                  <a:lnTo>
                    <a:pt x="3154144" y="285774"/>
                  </a:lnTo>
                  <a:lnTo>
                    <a:pt x="3151779" y="284496"/>
                  </a:lnTo>
                  <a:lnTo>
                    <a:pt x="3146893" y="278561"/>
                  </a:lnTo>
                  <a:lnTo>
                    <a:pt x="3136858" y="264998"/>
                  </a:lnTo>
                  <a:lnTo>
                    <a:pt x="3125214" y="256788"/>
                  </a:lnTo>
                  <a:lnTo>
                    <a:pt x="3103386" y="243873"/>
                  </a:lnTo>
                  <a:lnTo>
                    <a:pt x="3100160" y="241322"/>
                  </a:lnTo>
                  <a:lnTo>
                    <a:pt x="3096316" y="239621"/>
                  </a:lnTo>
                  <a:lnTo>
                    <a:pt x="3051492" y="225747"/>
                  </a:lnTo>
                  <a:lnTo>
                    <a:pt x="3004832" y="203192"/>
                  </a:lnTo>
                  <a:lnTo>
                    <a:pt x="2979257" y="192192"/>
                  </a:lnTo>
                  <a:lnTo>
                    <a:pt x="2945752" y="170886"/>
                  </a:lnTo>
                  <a:lnTo>
                    <a:pt x="2890360" y="149888"/>
                  </a:lnTo>
                  <a:lnTo>
                    <a:pt x="2829531" y="132928"/>
                  </a:lnTo>
                  <a:lnTo>
                    <a:pt x="2720417" y="114395"/>
                  </a:lnTo>
                  <a:lnTo>
                    <a:pt x="2611080" y="95433"/>
                  </a:lnTo>
                  <a:lnTo>
                    <a:pt x="2519668" y="73632"/>
                  </a:lnTo>
                  <a:lnTo>
                    <a:pt x="2428982" y="62746"/>
                  </a:lnTo>
                  <a:lnTo>
                    <a:pt x="2329098" y="55793"/>
                  </a:lnTo>
                  <a:lnTo>
                    <a:pt x="2238006" y="51226"/>
                  </a:lnTo>
                  <a:lnTo>
                    <a:pt x="2144062" y="39481"/>
                  </a:lnTo>
                  <a:lnTo>
                    <a:pt x="2049630" y="25183"/>
                  </a:lnTo>
                  <a:lnTo>
                    <a:pt x="1970393" y="16224"/>
                  </a:lnTo>
                  <a:lnTo>
                    <a:pt x="1882696" y="10090"/>
                  </a:lnTo>
                  <a:lnTo>
                    <a:pt x="1780323" y="1733"/>
                  </a:lnTo>
                  <a:lnTo>
                    <a:pt x="1684436" y="152"/>
                  </a:lnTo>
                  <a:lnTo>
                    <a:pt x="1432642" y="0"/>
                  </a:lnTo>
                  <a:lnTo>
                    <a:pt x="1341116" y="6561"/>
                  </a:lnTo>
                  <a:lnTo>
                    <a:pt x="1245624" y="7527"/>
                  </a:lnTo>
                  <a:lnTo>
                    <a:pt x="1153437" y="11657"/>
                  </a:lnTo>
                  <a:lnTo>
                    <a:pt x="1059416" y="14925"/>
                  </a:lnTo>
                  <a:lnTo>
                    <a:pt x="961189" y="19257"/>
                  </a:lnTo>
                  <a:lnTo>
                    <a:pt x="872808" y="26589"/>
                  </a:lnTo>
                  <a:lnTo>
                    <a:pt x="784542" y="30138"/>
                  </a:lnTo>
                  <a:lnTo>
                    <a:pt x="691148" y="35697"/>
                  </a:lnTo>
                  <a:lnTo>
                    <a:pt x="601985" y="40217"/>
                  </a:lnTo>
                  <a:lnTo>
                    <a:pt x="505606" y="51589"/>
                  </a:lnTo>
                  <a:lnTo>
                    <a:pt x="405776" y="69290"/>
                  </a:lnTo>
                  <a:lnTo>
                    <a:pt x="317811" y="93760"/>
                  </a:lnTo>
                  <a:lnTo>
                    <a:pt x="247234" y="112594"/>
                  </a:lnTo>
                  <a:lnTo>
                    <a:pt x="198407" y="133913"/>
                  </a:lnTo>
                  <a:lnTo>
                    <a:pt x="167687" y="146898"/>
                  </a:lnTo>
                  <a:lnTo>
                    <a:pt x="130202" y="167157"/>
                  </a:lnTo>
                  <a:lnTo>
                    <a:pt x="119668" y="173352"/>
                  </a:lnTo>
                  <a:lnTo>
                    <a:pt x="88914" y="195702"/>
                  </a:lnTo>
                  <a:lnTo>
                    <a:pt x="63647" y="218517"/>
                  </a:lnTo>
                  <a:lnTo>
                    <a:pt x="40315" y="241645"/>
                  </a:lnTo>
                  <a:lnTo>
                    <a:pt x="20726" y="267765"/>
                  </a:lnTo>
                  <a:lnTo>
                    <a:pt x="7663" y="290035"/>
                  </a:lnTo>
                  <a:lnTo>
                    <a:pt x="3399" y="299084"/>
                  </a:lnTo>
                  <a:lnTo>
                    <a:pt x="1505" y="305929"/>
                  </a:lnTo>
                  <a:lnTo>
                    <a:pt x="187" y="325885"/>
                  </a:lnTo>
                  <a:lnTo>
                    <a:pt x="14" y="346210"/>
                  </a:lnTo>
                  <a:lnTo>
                    <a:pt x="0" y="355942"/>
                  </a:lnTo>
                  <a:lnTo>
                    <a:pt x="842" y="360061"/>
                  </a:lnTo>
                  <a:lnTo>
                    <a:pt x="5227" y="370751"/>
                  </a:lnTo>
                  <a:lnTo>
                    <a:pt x="7749" y="383419"/>
                  </a:lnTo>
                  <a:lnTo>
                    <a:pt x="18121" y="402475"/>
                  </a:lnTo>
                  <a:lnTo>
                    <a:pt x="30514" y="420841"/>
                  </a:lnTo>
                  <a:lnTo>
                    <a:pt x="38102" y="432598"/>
                  </a:lnTo>
                  <a:lnTo>
                    <a:pt x="45712" y="443702"/>
                  </a:lnTo>
                  <a:lnTo>
                    <a:pt x="51636" y="452894"/>
                  </a:lnTo>
                  <a:lnTo>
                    <a:pt x="69237" y="472593"/>
                  </a:lnTo>
                  <a:lnTo>
                    <a:pt x="79025" y="481821"/>
                  </a:lnTo>
                  <a:lnTo>
                    <a:pt x="104167" y="501448"/>
                  </a:lnTo>
                  <a:lnTo>
                    <a:pt x="131791" y="519890"/>
                  </a:lnTo>
                  <a:lnTo>
                    <a:pt x="162689" y="542941"/>
                  </a:lnTo>
                  <a:lnTo>
                    <a:pt x="198461" y="562429"/>
                  </a:lnTo>
                  <a:lnTo>
                    <a:pt x="236254" y="580852"/>
                  </a:lnTo>
                  <a:lnTo>
                    <a:pt x="252316" y="589203"/>
                  </a:lnTo>
                  <a:lnTo>
                    <a:pt x="296111" y="608221"/>
                  </a:lnTo>
                  <a:lnTo>
                    <a:pt x="358206" y="629691"/>
                  </a:lnTo>
                  <a:lnTo>
                    <a:pt x="416778" y="650377"/>
                  </a:lnTo>
                  <a:lnTo>
                    <a:pt x="447943" y="658841"/>
                  </a:lnTo>
                  <a:lnTo>
                    <a:pt x="551964" y="674984"/>
                  </a:lnTo>
                  <a:lnTo>
                    <a:pt x="642372" y="686282"/>
                  </a:lnTo>
                  <a:lnTo>
                    <a:pt x="736277" y="697047"/>
                  </a:lnTo>
                  <a:lnTo>
                    <a:pt x="838467" y="706043"/>
                  </a:lnTo>
                  <a:lnTo>
                    <a:pt x="944884" y="714538"/>
                  </a:lnTo>
                  <a:lnTo>
                    <a:pt x="1055594" y="722739"/>
                  </a:lnTo>
                  <a:lnTo>
                    <a:pt x="1140928" y="729778"/>
                  </a:lnTo>
                  <a:lnTo>
                    <a:pt x="1225000" y="731291"/>
                  </a:lnTo>
                  <a:lnTo>
                    <a:pt x="1572341" y="731520"/>
                  </a:lnTo>
                  <a:lnTo>
                    <a:pt x="1661161" y="725489"/>
                  </a:lnTo>
                  <a:lnTo>
                    <a:pt x="1756133" y="724109"/>
                  </a:lnTo>
                  <a:lnTo>
                    <a:pt x="1852815" y="719883"/>
                  </a:lnTo>
                  <a:lnTo>
                    <a:pt x="1948939" y="714497"/>
                  </a:lnTo>
                  <a:lnTo>
                    <a:pt x="2040222" y="708582"/>
                  </a:lnTo>
                  <a:lnTo>
                    <a:pt x="2165173" y="699298"/>
                  </a:lnTo>
                  <a:lnTo>
                    <a:pt x="2284549" y="689719"/>
                  </a:lnTo>
                  <a:lnTo>
                    <a:pt x="2377301" y="682099"/>
                  </a:lnTo>
                  <a:lnTo>
                    <a:pt x="2468857" y="667918"/>
                  </a:lnTo>
                  <a:lnTo>
                    <a:pt x="2574701" y="650234"/>
                  </a:lnTo>
                  <a:lnTo>
                    <a:pt x="2659227" y="629763"/>
                  </a:lnTo>
                  <a:lnTo>
                    <a:pt x="2752909" y="607482"/>
                  </a:lnTo>
                  <a:lnTo>
                    <a:pt x="2831886" y="584965"/>
                  </a:lnTo>
                  <a:lnTo>
                    <a:pt x="2895347" y="562135"/>
                  </a:lnTo>
                  <a:lnTo>
                    <a:pt x="2954270" y="539278"/>
                  </a:lnTo>
                  <a:lnTo>
                    <a:pt x="2986578" y="520356"/>
                  </a:lnTo>
                  <a:lnTo>
                    <a:pt x="3022811" y="497512"/>
                  </a:lnTo>
                  <a:lnTo>
                    <a:pt x="3034259" y="490357"/>
                  </a:lnTo>
                  <a:lnTo>
                    <a:pt x="3055405" y="471965"/>
                  </a:lnTo>
                  <a:lnTo>
                    <a:pt x="3075889" y="452026"/>
                  </a:lnTo>
                  <a:lnTo>
                    <a:pt x="3087111" y="436852"/>
                  </a:lnTo>
                  <a:lnTo>
                    <a:pt x="3095799" y="421632"/>
                  </a:lnTo>
                  <a:lnTo>
                    <a:pt x="3098871" y="411476"/>
                  </a:lnTo>
                  <a:lnTo>
                    <a:pt x="3100843" y="391159"/>
                  </a:lnTo>
                  <a:lnTo>
                    <a:pt x="3101185" y="371875"/>
                  </a:lnTo>
                  <a:lnTo>
                    <a:pt x="3101286" y="350074"/>
                  </a:lnTo>
                  <a:lnTo>
                    <a:pt x="3099052" y="337340"/>
                  </a:lnTo>
                  <a:lnTo>
                    <a:pt x="3094391" y="325189"/>
                  </a:lnTo>
                  <a:lnTo>
                    <a:pt x="3076854" y="293280"/>
                  </a:lnTo>
                  <a:lnTo>
                    <a:pt x="3060491" y="273164"/>
                  </a:lnTo>
                  <a:lnTo>
                    <a:pt x="3043603" y="255163"/>
                  </a:lnTo>
                  <a:lnTo>
                    <a:pt x="3011405" y="233063"/>
                  </a:lnTo>
                  <a:lnTo>
                    <a:pt x="2986631" y="213271"/>
                  </a:lnTo>
                  <a:lnTo>
                    <a:pt x="2959064" y="195460"/>
                  </a:lnTo>
                  <a:lnTo>
                    <a:pt x="2950606" y="188726"/>
                  </a:lnTo>
                  <a:lnTo>
                    <a:pt x="2926068" y="1676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159"/>
            <p:cNvSpPr/>
            <p:nvPr/>
          </p:nvSpPr>
          <p:spPr>
            <a:xfrm>
              <a:off x="2295758" y="1005936"/>
              <a:ext cx="789396" cy="273038"/>
            </a:xfrm>
            <a:custGeom>
              <a:avLst/>
              <a:gdLst/>
              <a:ahLst/>
              <a:cxnLst/>
              <a:rect l="0" t="0" r="0" b="0"/>
              <a:pathLst>
                <a:path w="789396" h="273038">
                  <a:moveTo>
                    <a:pt x="218842" y="129444"/>
                  </a:moveTo>
                  <a:lnTo>
                    <a:pt x="190666" y="129444"/>
                  </a:lnTo>
                  <a:lnTo>
                    <a:pt x="189052" y="128597"/>
                  </a:lnTo>
                  <a:lnTo>
                    <a:pt x="184999" y="125399"/>
                  </a:lnTo>
                  <a:lnTo>
                    <a:pt x="181887" y="124207"/>
                  </a:lnTo>
                  <a:lnTo>
                    <a:pt x="170263" y="121684"/>
                  </a:lnTo>
                  <a:lnTo>
                    <a:pt x="161080" y="116796"/>
                  </a:lnTo>
                  <a:lnTo>
                    <a:pt x="151854" y="114546"/>
                  </a:lnTo>
                  <a:lnTo>
                    <a:pt x="144493" y="109035"/>
                  </a:lnTo>
                  <a:lnTo>
                    <a:pt x="135441" y="106680"/>
                  </a:lnTo>
                  <a:lnTo>
                    <a:pt x="135059" y="100032"/>
                  </a:lnTo>
                  <a:lnTo>
                    <a:pt x="135893" y="99676"/>
                  </a:lnTo>
                  <a:lnTo>
                    <a:pt x="139078" y="99280"/>
                  </a:lnTo>
                  <a:lnTo>
                    <a:pt x="141113" y="98328"/>
                  </a:lnTo>
                  <a:lnTo>
                    <a:pt x="145631" y="95013"/>
                  </a:lnTo>
                  <a:lnTo>
                    <a:pt x="148868" y="93790"/>
                  </a:lnTo>
                  <a:lnTo>
                    <a:pt x="166230" y="89569"/>
                  </a:lnTo>
                  <a:lnTo>
                    <a:pt x="171067" y="87621"/>
                  </a:lnTo>
                  <a:lnTo>
                    <a:pt x="190011" y="84879"/>
                  </a:lnTo>
                  <a:lnTo>
                    <a:pt x="211711" y="80021"/>
                  </a:lnTo>
                  <a:lnTo>
                    <a:pt x="234227" y="73220"/>
                  </a:lnTo>
                  <a:lnTo>
                    <a:pt x="253902" y="70589"/>
                  </a:lnTo>
                  <a:lnTo>
                    <a:pt x="275064" y="68573"/>
                  </a:lnTo>
                  <a:lnTo>
                    <a:pt x="292936" y="64855"/>
                  </a:lnTo>
                  <a:lnTo>
                    <a:pt x="349443" y="53101"/>
                  </a:lnTo>
                  <a:lnTo>
                    <a:pt x="399391" y="43056"/>
                  </a:lnTo>
                  <a:lnTo>
                    <a:pt x="412022" y="41372"/>
                  </a:lnTo>
                  <a:lnTo>
                    <a:pt x="424675" y="40249"/>
                  </a:lnTo>
                  <a:lnTo>
                    <a:pt x="437344" y="39501"/>
                  </a:lnTo>
                  <a:lnTo>
                    <a:pt x="450023" y="38155"/>
                  </a:lnTo>
                  <a:lnTo>
                    <a:pt x="462710" y="36412"/>
                  </a:lnTo>
                  <a:lnTo>
                    <a:pt x="488094" y="32216"/>
                  </a:lnTo>
                  <a:lnTo>
                    <a:pt x="513487" y="27530"/>
                  </a:lnTo>
                  <a:lnTo>
                    <a:pt x="536626" y="24882"/>
                  </a:lnTo>
                  <a:lnTo>
                    <a:pt x="559893" y="22859"/>
                  </a:lnTo>
                  <a:lnTo>
                    <a:pt x="587167" y="19137"/>
                  </a:lnTo>
                  <a:lnTo>
                    <a:pt x="611707" y="14661"/>
                  </a:lnTo>
                  <a:lnTo>
                    <a:pt x="634748" y="10696"/>
                  </a:lnTo>
                  <a:lnTo>
                    <a:pt x="659100" y="8934"/>
                  </a:lnTo>
                  <a:lnTo>
                    <a:pt x="679519" y="8151"/>
                  </a:lnTo>
                  <a:lnTo>
                    <a:pt x="697060" y="6956"/>
                  </a:lnTo>
                  <a:lnTo>
                    <a:pt x="721216" y="2370"/>
                  </a:lnTo>
                  <a:lnTo>
                    <a:pt x="742766" y="635"/>
                  </a:lnTo>
                  <a:lnTo>
                    <a:pt x="765534" y="0"/>
                  </a:lnTo>
                  <a:lnTo>
                    <a:pt x="768723" y="815"/>
                  </a:lnTo>
                  <a:lnTo>
                    <a:pt x="770850" y="2205"/>
                  </a:lnTo>
                  <a:lnTo>
                    <a:pt x="772267" y="3978"/>
                  </a:lnTo>
                  <a:lnTo>
                    <a:pt x="772366" y="5160"/>
                  </a:lnTo>
                  <a:lnTo>
                    <a:pt x="771584" y="5948"/>
                  </a:lnTo>
                  <a:lnTo>
                    <a:pt x="770216" y="6473"/>
                  </a:lnTo>
                  <a:lnTo>
                    <a:pt x="760245" y="13400"/>
                  </a:lnTo>
                  <a:lnTo>
                    <a:pt x="742478" y="20460"/>
                  </a:lnTo>
                  <a:lnTo>
                    <a:pt x="721127" y="27914"/>
                  </a:lnTo>
                  <a:lnTo>
                    <a:pt x="697020" y="35485"/>
                  </a:lnTo>
                  <a:lnTo>
                    <a:pt x="643611" y="48167"/>
                  </a:lnTo>
                  <a:lnTo>
                    <a:pt x="620705" y="55503"/>
                  </a:lnTo>
                  <a:lnTo>
                    <a:pt x="596414" y="63561"/>
                  </a:lnTo>
                  <a:lnTo>
                    <a:pt x="584010" y="66896"/>
                  </a:lnTo>
                  <a:lnTo>
                    <a:pt x="571507" y="69965"/>
                  </a:lnTo>
                  <a:lnTo>
                    <a:pt x="558092" y="72858"/>
                  </a:lnTo>
                  <a:lnTo>
                    <a:pt x="529640" y="78330"/>
                  </a:lnTo>
                  <a:lnTo>
                    <a:pt x="515788" y="81822"/>
                  </a:lnTo>
                  <a:lnTo>
                    <a:pt x="502319" y="85842"/>
                  </a:lnTo>
                  <a:lnTo>
                    <a:pt x="489107" y="90216"/>
                  </a:lnTo>
                  <a:lnTo>
                    <a:pt x="476065" y="93979"/>
                  </a:lnTo>
                  <a:lnTo>
                    <a:pt x="463138" y="97334"/>
                  </a:lnTo>
                  <a:lnTo>
                    <a:pt x="450286" y="100417"/>
                  </a:lnTo>
                  <a:lnTo>
                    <a:pt x="436638" y="104166"/>
                  </a:lnTo>
                  <a:lnTo>
                    <a:pt x="407927" y="112847"/>
                  </a:lnTo>
                  <a:lnTo>
                    <a:pt x="394005" y="116686"/>
                  </a:lnTo>
                  <a:lnTo>
                    <a:pt x="380491" y="120092"/>
                  </a:lnTo>
                  <a:lnTo>
                    <a:pt x="367248" y="123210"/>
                  </a:lnTo>
                  <a:lnTo>
                    <a:pt x="354186" y="126981"/>
                  </a:lnTo>
                  <a:lnTo>
                    <a:pt x="341244" y="131189"/>
                  </a:lnTo>
                  <a:lnTo>
                    <a:pt x="328384" y="135687"/>
                  </a:lnTo>
                  <a:lnTo>
                    <a:pt x="314730" y="139533"/>
                  </a:lnTo>
                  <a:lnTo>
                    <a:pt x="300547" y="142943"/>
                  </a:lnTo>
                  <a:lnTo>
                    <a:pt x="286012" y="146064"/>
                  </a:lnTo>
                  <a:lnTo>
                    <a:pt x="272089" y="149837"/>
                  </a:lnTo>
                  <a:lnTo>
                    <a:pt x="258573" y="154046"/>
                  </a:lnTo>
                  <a:lnTo>
                    <a:pt x="245329" y="158545"/>
                  </a:lnTo>
                  <a:lnTo>
                    <a:pt x="232267" y="162392"/>
                  </a:lnTo>
                  <a:lnTo>
                    <a:pt x="219325" y="165802"/>
                  </a:lnTo>
                  <a:lnTo>
                    <a:pt x="206464" y="168923"/>
                  </a:lnTo>
                  <a:lnTo>
                    <a:pt x="193657" y="172697"/>
                  </a:lnTo>
                  <a:lnTo>
                    <a:pt x="180885" y="176906"/>
                  </a:lnTo>
                  <a:lnTo>
                    <a:pt x="156252" y="185251"/>
                  </a:lnTo>
                  <a:lnTo>
                    <a:pt x="134015" y="191783"/>
                  </a:lnTo>
                  <a:lnTo>
                    <a:pt x="102456" y="200220"/>
                  </a:lnTo>
                  <a:lnTo>
                    <a:pt x="71657" y="208082"/>
                  </a:lnTo>
                  <a:lnTo>
                    <a:pt x="49172" y="211729"/>
                  </a:lnTo>
                  <a:lnTo>
                    <a:pt x="23381" y="219093"/>
                  </a:lnTo>
                  <a:lnTo>
                    <a:pt x="15132" y="220530"/>
                  </a:lnTo>
                  <a:lnTo>
                    <a:pt x="14456" y="221495"/>
                  </a:lnTo>
                  <a:lnTo>
                    <a:pt x="13704" y="224824"/>
                  </a:lnTo>
                  <a:lnTo>
                    <a:pt x="14350" y="226051"/>
                  </a:lnTo>
                  <a:lnTo>
                    <a:pt x="15627" y="226869"/>
                  </a:lnTo>
                  <a:lnTo>
                    <a:pt x="19304" y="227777"/>
                  </a:lnTo>
                  <a:lnTo>
                    <a:pt x="40451" y="228440"/>
                  </a:lnTo>
                  <a:lnTo>
                    <a:pt x="78698" y="228496"/>
                  </a:lnTo>
                  <a:lnTo>
                    <a:pt x="97854" y="226243"/>
                  </a:lnTo>
                  <a:lnTo>
                    <a:pt x="117656" y="222419"/>
                  </a:lnTo>
                  <a:lnTo>
                    <a:pt x="172141" y="210592"/>
                  </a:lnTo>
                  <a:lnTo>
                    <a:pt x="209144" y="203065"/>
                  </a:lnTo>
                  <a:lnTo>
                    <a:pt x="291483" y="187861"/>
                  </a:lnTo>
                  <a:lnTo>
                    <a:pt x="305370" y="184475"/>
                  </a:lnTo>
                  <a:lnTo>
                    <a:pt x="319707" y="180525"/>
                  </a:lnTo>
                  <a:lnTo>
                    <a:pt x="334345" y="176198"/>
                  </a:lnTo>
                  <a:lnTo>
                    <a:pt x="348337" y="171620"/>
                  </a:lnTo>
                  <a:lnTo>
                    <a:pt x="361899" y="166875"/>
                  </a:lnTo>
                  <a:lnTo>
                    <a:pt x="375173" y="162018"/>
                  </a:lnTo>
                  <a:lnTo>
                    <a:pt x="388256" y="157933"/>
                  </a:lnTo>
                  <a:lnTo>
                    <a:pt x="401211" y="154364"/>
                  </a:lnTo>
                  <a:lnTo>
                    <a:pt x="414081" y="151137"/>
                  </a:lnTo>
                  <a:lnTo>
                    <a:pt x="439671" y="145294"/>
                  </a:lnTo>
                  <a:lnTo>
                    <a:pt x="464308" y="139875"/>
                  </a:lnTo>
                  <a:lnTo>
                    <a:pt x="518107" y="126940"/>
                  </a:lnTo>
                  <a:lnTo>
                    <a:pt x="536422" y="121840"/>
                  </a:lnTo>
                  <a:lnTo>
                    <a:pt x="558756" y="114209"/>
                  </a:lnTo>
                  <a:lnTo>
                    <a:pt x="570574" y="109973"/>
                  </a:lnTo>
                  <a:lnTo>
                    <a:pt x="593082" y="107030"/>
                  </a:lnTo>
                  <a:lnTo>
                    <a:pt x="605809" y="106623"/>
                  </a:lnTo>
                  <a:lnTo>
                    <a:pt x="583670" y="106586"/>
                  </a:lnTo>
                  <a:lnTo>
                    <a:pt x="573181" y="107432"/>
                  </a:lnTo>
                  <a:lnTo>
                    <a:pt x="552149" y="112668"/>
                  </a:lnTo>
                  <a:lnTo>
                    <a:pt x="505268" y="124496"/>
                  </a:lnTo>
                  <a:lnTo>
                    <a:pt x="480763" y="129503"/>
                  </a:lnTo>
                  <a:lnTo>
                    <a:pt x="389189" y="147228"/>
                  </a:lnTo>
                  <a:lnTo>
                    <a:pt x="375586" y="150613"/>
                  </a:lnTo>
                  <a:lnTo>
                    <a:pt x="361438" y="154563"/>
                  </a:lnTo>
                  <a:lnTo>
                    <a:pt x="346926" y="158890"/>
                  </a:lnTo>
                  <a:lnTo>
                    <a:pt x="333018" y="162622"/>
                  </a:lnTo>
                  <a:lnTo>
                    <a:pt x="319513" y="165956"/>
                  </a:lnTo>
                  <a:lnTo>
                    <a:pt x="293218" y="171918"/>
                  </a:lnTo>
                  <a:lnTo>
                    <a:pt x="205902" y="190363"/>
                  </a:lnTo>
                  <a:lnTo>
                    <a:pt x="163416" y="200556"/>
                  </a:lnTo>
                  <a:lnTo>
                    <a:pt x="145102" y="203383"/>
                  </a:lnTo>
                  <a:lnTo>
                    <a:pt x="129342" y="205486"/>
                  </a:lnTo>
                  <a:lnTo>
                    <a:pt x="107684" y="211477"/>
                  </a:lnTo>
                  <a:lnTo>
                    <a:pt x="90991" y="213159"/>
                  </a:lnTo>
                  <a:lnTo>
                    <a:pt x="104101" y="213255"/>
                  </a:lnTo>
                  <a:lnTo>
                    <a:pt x="113095" y="211002"/>
                  </a:lnTo>
                  <a:lnTo>
                    <a:pt x="117864" y="209216"/>
                  </a:lnTo>
                  <a:lnTo>
                    <a:pt x="136712" y="206702"/>
                  </a:lnTo>
                  <a:lnTo>
                    <a:pt x="153271" y="203857"/>
                  </a:lnTo>
                  <a:lnTo>
                    <a:pt x="195541" y="195131"/>
                  </a:lnTo>
                  <a:lnTo>
                    <a:pt x="236209" y="187759"/>
                  </a:lnTo>
                  <a:lnTo>
                    <a:pt x="250740" y="184408"/>
                  </a:lnTo>
                  <a:lnTo>
                    <a:pt x="265508" y="180480"/>
                  </a:lnTo>
                  <a:lnTo>
                    <a:pt x="280432" y="176168"/>
                  </a:lnTo>
                  <a:lnTo>
                    <a:pt x="296309" y="172447"/>
                  </a:lnTo>
                  <a:lnTo>
                    <a:pt x="312820" y="169119"/>
                  </a:lnTo>
                  <a:lnTo>
                    <a:pt x="329754" y="166054"/>
                  </a:lnTo>
                  <a:lnTo>
                    <a:pt x="346970" y="162317"/>
                  </a:lnTo>
                  <a:lnTo>
                    <a:pt x="364374" y="158133"/>
                  </a:lnTo>
                  <a:lnTo>
                    <a:pt x="399516" y="148968"/>
                  </a:lnTo>
                  <a:lnTo>
                    <a:pt x="434891" y="139250"/>
                  </a:lnTo>
                  <a:lnTo>
                    <a:pt x="452621" y="135135"/>
                  </a:lnTo>
                  <a:lnTo>
                    <a:pt x="470368" y="131545"/>
                  </a:lnTo>
                  <a:lnTo>
                    <a:pt x="488126" y="128305"/>
                  </a:lnTo>
                  <a:lnTo>
                    <a:pt x="505891" y="124451"/>
                  </a:lnTo>
                  <a:lnTo>
                    <a:pt x="523662" y="120189"/>
                  </a:lnTo>
                  <a:lnTo>
                    <a:pt x="541435" y="115654"/>
                  </a:lnTo>
                  <a:lnTo>
                    <a:pt x="558364" y="111784"/>
                  </a:lnTo>
                  <a:lnTo>
                    <a:pt x="590720" y="105226"/>
                  </a:lnTo>
                  <a:lnTo>
                    <a:pt x="679485" y="88908"/>
                  </a:lnTo>
                  <a:lnTo>
                    <a:pt x="703536" y="83770"/>
                  </a:lnTo>
                  <a:lnTo>
                    <a:pt x="724668" y="79511"/>
                  </a:lnTo>
                  <a:lnTo>
                    <a:pt x="742527" y="77618"/>
                  </a:lnTo>
                  <a:lnTo>
                    <a:pt x="762816" y="76553"/>
                  </a:lnTo>
                  <a:lnTo>
                    <a:pt x="779552" y="76237"/>
                  </a:lnTo>
                  <a:lnTo>
                    <a:pt x="783149" y="75346"/>
                  </a:lnTo>
                  <a:lnTo>
                    <a:pt x="785546" y="73905"/>
                  </a:lnTo>
                  <a:lnTo>
                    <a:pt x="787145" y="72098"/>
                  </a:lnTo>
                  <a:lnTo>
                    <a:pt x="788210" y="71740"/>
                  </a:lnTo>
                  <a:lnTo>
                    <a:pt x="788921" y="72348"/>
                  </a:lnTo>
                  <a:lnTo>
                    <a:pt x="789395" y="73600"/>
                  </a:lnTo>
                  <a:lnTo>
                    <a:pt x="788017" y="74435"/>
                  </a:lnTo>
                  <a:lnTo>
                    <a:pt x="773639" y="78032"/>
                  </a:lnTo>
                  <a:lnTo>
                    <a:pt x="757170" y="84295"/>
                  </a:lnTo>
                  <a:lnTo>
                    <a:pt x="741732" y="89058"/>
                  </a:lnTo>
                  <a:lnTo>
                    <a:pt x="720760" y="93997"/>
                  </a:lnTo>
                  <a:lnTo>
                    <a:pt x="685152" y="101538"/>
                  </a:lnTo>
                  <a:lnTo>
                    <a:pt x="671956" y="104913"/>
                  </a:lnTo>
                  <a:lnTo>
                    <a:pt x="658078" y="108857"/>
                  </a:lnTo>
                  <a:lnTo>
                    <a:pt x="595259" y="127353"/>
                  </a:lnTo>
                  <a:lnTo>
                    <a:pt x="577313" y="131437"/>
                  </a:lnTo>
                  <a:lnTo>
                    <a:pt x="558576" y="135006"/>
                  </a:lnTo>
                  <a:lnTo>
                    <a:pt x="539312" y="138232"/>
                  </a:lnTo>
                  <a:lnTo>
                    <a:pt x="519694" y="142923"/>
                  </a:lnTo>
                  <a:lnTo>
                    <a:pt x="499844" y="148590"/>
                  </a:lnTo>
                  <a:lnTo>
                    <a:pt x="479837" y="154908"/>
                  </a:lnTo>
                  <a:lnTo>
                    <a:pt x="439544" y="166444"/>
                  </a:lnTo>
                  <a:lnTo>
                    <a:pt x="358487" y="187647"/>
                  </a:lnTo>
                  <a:lnTo>
                    <a:pt x="339032" y="191953"/>
                  </a:lnTo>
                  <a:lnTo>
                    <a:pt x="320135" y="195670"/>
                  </a:lnTo>
                  <a:lnTo>
                    <a:pt x="301611" y="198995"/>
                  </a:lnTo>
                  <a:lnTo>
                    <a:pt x="283334" y="202904"/>
                  </a:lnTo>
                  <a:lnTo>
                    <a:pt x="265224" y="207204"/>
                  </a:lnTo>
                  <a:lnTo>
                    <a:pt x="229296" y="216498"/>
                  </a:lnTo>
                  <a:lnTo>
                    <a:pt x="193573" y="226272"/>
                  </a:lnTo>
                  <a:lnTo>
                    <a:pt x="160198" y="236261"/>
                  </a:lnTo>
                  <a:lnTo>
                    <a:pt x="144186" y="241295"/>
                  </a:lnTo>
                  <a:lnTo>
                    <a:pt x="129278" y="244652"/>
                  </a:lnTo>
                  <a:lnTo>
                    <a:pt x="115106" y="246889"/>
                  </a:lnTo>
                  <a:lnTo>
                    <a:pt x="101424" y="248381"/>
                  </a:lnTo>
                  <a:lnTo>
                    <a:pt x="77192" y="252296"/>
                  </a:lnTo>
                  <a:lnTo>
                    <a:pt x="55980" y="256858"/>
                  </a:lnTo>
                  <a:lnTo>
                    <a:pt x="38085" y="261708"/>
                  </a:lnTo>
                  <a:lnTo>
                    <a:pt x="17776" y="265153"/>
                  </a:lnTo>
                  <a:lnTo>
                    <a:pt x="8688" y="268217"/>
                  </a:lnTo>
                  <a:lnTo>
                    <a:pt x="0" y="273037"/>
                  </a:lnTo>
                  <a:lnTo>
                    <a:pt x="134" y="272586"/>
                  </a:lnTo>
                  <a:lnTo>
                    <a:pt x="2541" y="269827"/>
                  </a:lnTo>
                  <a:lnTo>
                    <a:pt x="16746" y="263514"/>
                  </a:lnTo>
                  <a:lnTo>
                    <a:pt x="37042" y="256281"/>
                  </a:lnTo>
                  <a:lnTo>
                    <a:pt x="53939" y="251292"/>
                  </a:lnTo>
                  <a:lnTo>
                    <a:pt x="73585" y="245405"/>
                  </a:lnTo>
                  <a:lnTo>
                    <a:pt x="96428" y="237145"/>
                  </a:lnTo>
                  <a:lnTo>
                    <a:pt x="110139" y="232571"/>
                  </a:lnTo>
                  <a:lnTo>
                    <a:pt x="141179" y="222974"/>
                  </a:lnTo>
                  <a:lnTo>
                    <a:pt x="157753" y="217197"/>
                  </a:lnTo>
                  <a:lnTo>
                    <a:pt x="174729" y="210806"/>
                  </a:lnTo>
                  <a:lnTo>
                    <a:pt x="209396" y="196932"/>
                  </a:lnTo>
                  <a:lnTo>
                    <a:pt x="263080" y="174840"/>
                  </a:lnTo>
                  <a:lnTo>
                    <a:pt x="361556" y="137021"/>
                  </a:lnTo>
                  <a:lnTo>
                    <a:pt x="381717" y="130262"/>
                  </a:lnTo>
                  <a:lnTo>
                    <a:pt x="401932" y="124063"/>
                  </a:lnTo>
                  <a:lnTo>
                    <a:pt x="478998" y="101946"/>
                  </a:lnTo>
                  <a:lnTo>
                    <a:pt x="495573" y="96719"/>
                  </a:lnTo>
                  <a:lnTo>
                    <a:pt x="510856" y="91541"/>
                  </a:lnTo>
                  <a:lnTo>
                    <a:pt x="525278" y="86395"/>
                  </a:lnTo>
                  <a:lnTo>
                    <a:pt x="538279" y="82118"/>
                  </a:lnTo>
                  <a:lnTo>
                    <a:pt x="561756" y="75108"/>
                  </a:lnTo>
                  <a:lnTo>
                    <a:pt x="578964" y="69170"/>
                  </a:lnTo>
                  <a:lnTo>
                    <a:pt x="595914" y="63325"/>
                  </a:lnTo>
                  <a:lnTo>
                    <a:pt x="599763" y="62505"/>
                  </a:lnTo>
                  <a:lnTo>
                    <a:pt x="601482" y="62805"/>
                  </a:lnTo>
                  <a:lnTo>
                    <a:pt x="601782" y="63851"/>
                  </a:lnTo>
                  <a:lnTo>
                    <a:pt x="601136" y="65396"/>
                  </a:lnTo>
                  <a:lnTo>
                    <a:pt x="595901" y="69369"/>
                  </a:lnTo>
                  <a:lnTo>
                    <a:pt x="592135" y="71614"/>
                  </a:lnTo>
                  <a:lnTo>
                    <a:pt x="570653" y="78819"/>
                  </a:lnTo>
                  <a:lnTo>
                    <a:pt x="552438" y="83802"/>
                  </a:lnTo>
                  <a:lnTo>
                    <a:pt x="493162" y="9896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Re-Balanced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14896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81" name="Rectangle 80"/>
          <p:cNvSpPr/>
          <p:nvPr>
            <p:custDataLst>
              <p:tags r:id="rId12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2192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43762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829372" y="1524000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800600" y="23336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429000" y="23152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23"/>
            </p:custDataLst>
          </p:nvPr>
        </p:nvSpPr>
        <p:spPr>
          <a:xfrm>
            <a:off x="6019800" y="228600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5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Rectangle 95"/>
          <p:cNvSpPr/>
          <p:nvPr>
            <p:custDataLst>
              <p:tags r:id="rId25"/>
            </p:custDataLst>
          </p:nvPr>
        </p:nvSpPr>
        <p:spPr>
          <a:xfrm>
            <a:off x="3276600" y="228600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72572" y="2372380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4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43800" y="317248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8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172200" y="31534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9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705600" y="322963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>
            <p:custDataLst>
              <p:tags r:id="rId30"/>
            </p:custDataLst>
          </p:nvPr>
        </p:nvSpPr>
        <p:spPr>
          <a:xfrm>
            <a:off x="6019800" y="312420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41" name="Picture 4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>
            <p:custDataLst>
              <p:tags r:id="rId35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46" name="TextBox 45"/>
          <p:cNvSpPr txBox="1"/>
          <p:nvPr>
            <p:custDataLst>
              <p:tags r:id="rId36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47" name="TextBox 46"/>
          <p:cNvSpPr txBox="1"/>
          <p:nvPr>
            <p:custDataLst>
              <p:tags r:id="rId37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48" name="TextBox 47"/>
          <p:cNvSpPr txBox="1"/>
          <p:nvPr>
            <p:custDataLst>
              <p:tags r:id="rId38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3" name="Freeform 2"/>
          <p:cNvSpPr/>
          <p:nvPr/>
        </p:nvSpPr>
        <p:spPr>
          <a:xfrm>
            <a:off x="9113520" y="12954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64"/>
          <p:cNvSpPr/>
          <p:nvPr/>
        </p:nvSpPr>
        <p:spPr>
          <a:xfrm>
            <a:off x="7658133" y="0"/>
            <a:ext cx="1904967" cy="571501"/>
          </a:xfrm>
          <a:custGeom>
            <a:avLst/>
            <a:gdLst/>
            <a:ahLst/>
            <a:cxnLst/>
            <a:rect l="0" t="0" r="0" b="0"/>
            <a:pathLst>
              <a:path w="1904967" h="571501">
                <a:moveTo>
                  <a:pt x="1676366" y="45720"/>
                </a:moveTo>
                <a:lnTo>
                  <a:pt x="1672322" y="45720"/>
                </a:lnTo>
                <a:lnTo>
                  <a:pt x="1670284" y="44873"/>
                </a:lnTo>
                <a:lnTo>
                  <a:pt x="1663369" y="40483"/>
                </a:lnTo>
                <a:lnTo>
                  <a:pt x="1655959" y="37959"/>
                </a:lnTo>
                <a:lnTo>
                  <a:pt x="1648400" y="33072"/>
                </a:lnTo>
                <a:lnTo>
                  <a:pt x="1640799" y="30401"/>
                </a:lnTo>
                <a:lnTo>
                  <a:pt x="1635723" y="26776"/>
                </a:lnTo>
                <a:lnTo>
                  <a:pt x="1626131" y="24601"/>
                </a:lnTo>
                <a:lnTo>
                  <a:pt x="1620015" y="24020"/>
                </a:lnTo>
                <a:lnTo>
                  <a:pt x="1610965" y="21118"/>
                </a:lnTo>
                <a:lnTo>
                  <a:pt x="1594209" y="12356"/>
                </a:lnTo>
                <a:lnTo>
                  <a:pt x="1584536" y="9725"/>
                </a:lnTo>
                <a:lnTo>
                  <a:pt x="1574593" y="7709"/>
                </a:lnTo>
                <a:lnTo>
                  <a:pt x="1559475" y="2660"/>
                </a:lnTo>
                <a:lnTo>
                  <a:pt x="1534121" y="350"/>
                </a:lnTo>
                <a:lnTo>
                  <a:pt x="1475069" y="6"/>
                </a:lnTo>
                <a:lnTo>
                  <a:pt x="136419" y="0"/>
                </a:lnTo>
                <a:lnTo>
                  <a:pt x="114057" y="4045"/>
                </a:lnTo>
                <a:lnTo>
                  <a:pt x="79135" y="17912"/>
                </a:lnTo>
                <a:lnTo>
                  <a:pt x="53363" y="36529"/>
                </a:lnTo>
                <a:lnTo>
                  <a:pt x="38083" y="47512"/>
                </a:lnTo>
                <a:lnTo>
                  <a:pt x="29608" y="55830"/>
                </a:lnTo>
                <a:lnTo>
                  <a:pt x="19651" y="70326"/>
                </a:lnTo>
                <a:lnTo>
                  <a:pt x="12948" y="78669"/>
                </a:lnTo>
                <a:lnTo>
                  <a:pt x="6388" y="93182"/>
                </a:lnTo>
                <a:lnTo>
                  <a:pt x="2820" y="101528"/>
                </a:lnTo>
                <a:lnTo>
                  <a:pt x="1236" y="108059"/>
                </a:lnTo>
                <a:lnTo>
                  <a:pt x="217" y="125234"/>
                </a:lnTo>
                <a:lnTo>
                  <a:pt x="0" y="149962"/>
                </a:lnTo>
                <a:lnTo>
                  <a:pt x="2240" y="160065"/>
                </a:lnTo>
                <a:lnTo>
                  <a:pt x="6057" y="169353"/>
                </a:lnTo>
                <a:lnTo>
                  <a:pt x="15406" y="184473"/>
                </a:lnTo>
                <a:lnTo>
                  <a:pt x="22886" y="198592"/>
                </a:lnTo>
                <a:lnTo>
                  <a:pt x="32998" y="218533"/>
                </a:lnTo>
                <a:lnTo>
                  <a:pt x="44656" y="233708"/>
                </a:lnTo>
                <a:lnTo>
                  <a:pt x="58834" y="248928"/>
                </a:lnTo>
                <a:lnTo>
                  <a:pt x="73760" y="264162"/>
                </a:lnTo>
                <a:lnTo>
                  <a:pt x="88361" y="276579"/>
                </a:lnTo>
                <a:lnTo>
                  <a:pt x="129376" y="309291"/>
                </a:lnTo>
                <a:lnTo>
                  <a:pt x="153437" y="326269"/>
                </a:lnTo>
                <a:lnTo>
                  <a:pt x="179089" y="342282"/>
                </a:lnTo>
                <a:lnTo>
                  <a:pt x="207423" y="357865"/>
                </a:lnTo>
                <a:lnTo>
                  <a:pt x="251936" y="380918"/>
                </a:lnTo>
                <a:lnTo>
                  <a:pt x="297298" y="403836"/>
                </a:lnTo>
                <a:lnTo>
                  <a:pt x="325436" y="419089"/>
                </a:lnTo>
                <a:lnTo>
                  <a:pt x="352053" y="432642"/>
                </a:lnTo>
                <a:lnTo>
                  <a:pt x="416398" y="455272"/>
                </a:lnTo>
                <a:lnTo>
                  <a:pt x="468149" y="469017"/>
                </a:lnTo>
                <a:lnTo>
                  <a:pt x="524153" y="482143"/>
                </a:lnTo>
                <a:lnTo>
                  <a:pt x="550438" y="489452"/>
                </a:lnTo>
                <a:lnTo>
                  <a:pt x="663326" y="505678"/>
                </a:lnTo>
                <a:lnTo>
                  <a:pt x="820814" y="533402"/>
                </a:lnTo>
                <a:lnTo>
                  <a:pt x="877355" y="543560"/>
                </a:lnTo>
                <a:lnTo>
                  <a:pt x="922309" y="547135"/>
                </a:lnTo>
                <a:lnTo>
                  <a:pt x="967802" y="552239"/>
                </a:lnTo>
                <a:lnTo>
                  <a:pt x="1023449" y="560702"/>
                </a:lnTo>
                <a:lnTo>
                  <a:pt x="1082482" y="563252"/>
                </a:lnTo>
                <a:lnTo>
                  <a:pt x="1139016" y="567801"/>
                </a:lnTo>
                <a:lnTo>
                  <a:pt x="1196185" y="570769"/>
                </a:lnTo>
                <a:lnTo>
                  <a:pt x="1251379" y="571355"/>
                </a:lnTo>
                <a:lnTo>
                  <a:pt x="1453151" y="571500"/>
                </a:lnTo>
                <a:lnTo>
                  <a:pt x="1508098" y="565469"/>
                </a:lnTo>
                <a:lnTo>
                  <a:pt x="1564681" y="563242"/>
                </a:lnTo>
                <a:lnTo>
                  <a:pt x="1629833" y="550712"/>
                </a:lnTo>
                <a:lnTo>
                  <a:pt x="1653265" y="546996"/>
                </a:lnTo>
                <a:lnTo>
                  <a:pt x="1705236" y="533255"/>
                </a:lnTo>
                <a:lnTo>
                  <a:pt x="1726971" y="527995"/>
                </a:lnTo>
                <a:lnTo>
                  <a:pt x="1746393" y="524178"/>
                </a:lnTo>
                <a:lnTo>
                  <a:pt x="1787766" y="511951"/>
                </a:lnTo>
                <a:lnTo>
                  <a:pt x="1792119" y="509787"/>
                </a:lnTo>
                <a:lnTo>
                  <a:pt x="1795868" y="506652"/>
                </a:lnTo>
                <a:lnTo>
                  <a:pt x="1799215" y="502868"/>
                </a:lnTo>
                <a:lnTo>
                  <a:pt x="1803138" y="500345"/>
                </a:lnTo>
                <a:lnTo>
                  <a:pt x="1816751" y="495101"/>
                </a:lnTo>
                <a:lnTo>
                  <a:pt x="1837511" y="478330"/>
                </a:lnTo>
                <a:lnTo>
                  <a:pt x="1846127" y="466095"/>
                </a:lnTo>
                <a:lnTo>
                  <a:pt x="1849181" y="458895"/>
                </a:lnTo>
                <a:lnTo>
                  <a:pt x="1849997" y="455790"/>
                </a:lnTo>
                <a:lnTo>
                  <a:pt x="1852235" y="452873"/>
                </a:lnTo>
                <a:lnTo>
                  <a:pt x="1861778" y="444723"/>
                </a:lnTo>
                <a:lnTo>
                  <a:pt x="1863474" y="442109"/>
                </a:lnTo>
                <a:lnTo>
                  <a:pt x="1866196" y="435874"/>
                </a:lnTo>
                <a:lnTo>
                  <a:pt x="1871971" y="428560"/>
                </a:lnTo>
                <a:lnTo>
                  <a:pt x="1873368" y="423869"/>
                </a:lnTo>
                <a:lnTo>
                  <a:pt x="1874155" y="416468"/>
                </a:lnTo>
                <a:lnTo>
                  <a:pt x="1875112" y="413958"/>
                </a:lnTo>
                <a:lnTo>
                  <a:pt x="1881017" y="405357"/>
                </a:lnTo>
                <a:lnTo>
                  <a:pt x="1881623" y="402267"/>
                </a:lnTo>
                <a:lnTo>
                  <a:pt x="1881784" y="400258"/>
                </a:lnTo>
                <a:lnTo>
                  <a:pt x="1882737" y="398072"/>
                </a:lnTo>
                <a:lnTo>
                  <a:pt x="1887279" y="390950"/>
                </a:lnTo>
                <a:lnTo>
                  <a:pt x="1888639" y="385987"/>
                </a:lnTo>
                <a:lnTo>
                  <a:pt x="1889404" y="378432"/>
                </a:lnTo>
                <a:lnTo>
                  <a:pt x="1890358" y="375901"/>
                </a:lnTo>
                <a:lnTo>
                  <a:pt x="1894899" y="368294"/>
                </a:lnTo>
                <a:lnTo>
                  <a:pt x="1897469" y="360678"/>
                </a:lnTo>
                <a:lnTo>
                  <a:pt x="1902368" y="353059"/>
                </a:lnTo>
                <a:lnTo>
                  <a:pt x="1903813" y="347980"/>
                </a:lnTo>
                <a:lnTo>
                  <a:pt x="1904865" y="330224"/>
                </a:lnTo>
                <a:lnTo>
                  <a:pt x="1904966" y="265221"/>
                </a:lnTo>
                <a:lnTo>
                  <a:pt x="1904121" y="262327"/>
                </a:lnTo>
                <a:lnTo>
                  <a:pt x="1900922" y="256854"/>
                </a:lnTo>
                <a:lnTo>
                  <a:pt x="1891969" y="244749"/>
                </a:lnTo>
                <a:lnTo>
                  <a:pt x="1879527" y="216521"/>
                </a:lnTo>
                <a:lnTo>
                  <a:pt x="1876153" y="212081"/>
                </a:lnTo>
                <a:lnTo>
                  <a:pt x="1845354" y="184063"/>
                </a:lnTo>
                <a:lnTo>
                  <a:pt x="1833598" y="176915"/>
                </a:lnTo>
                <a:lnTo>
                  <a:pt x="1813526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65"/>
          <p:cNvSpPr/>
          <p:nvPr/>
        </p:nvSpPr>
        <p:spPr>
          <a:xfrm>
            <a:off x="228600" y="79456"/>
            <a:ext cx="5509261" cy="709178"/>
          </a:xfrm>
          <a:custGeom>
            <a:avLst/>
            <a:gdLst/>
            <a:ahLst/>
            <a:cxnLst/>
            <a:rect l="0" t="0" r="0" b="0"/>
            <a:pathLst>
              <a:path w="5509261" h="709178">
                <a:moveTo>
                  <a:pt x="53340" y="65324"/>
                </a:moveTo>
                <a:lnTo>
                  <a:pt x="53340" y="53189"/>
                </a:lnTo>
                <a:lnTo>
                  <a:pt x="52493" y="48767"/>
                </a:lnTo>
                <a:lnTo>
                  <a:pt x="47309" y="35587"/>
                </a:lnTo>
                <a:lnTo>
                  <a:pt x="46779" y="32800"/>
                </a:lnTo>
                <a:lnTo>
                  <a:pt x="43933" y="27444"/>
                </a:lnTo>
                <a:lnTo>
                  <a:pt x="41988" y="24831"/>
                </a:lnTo>
                <a:lnTo>
                  <a:pt x="39828" y="19669"/>
                </a:lnTo>
                <a:lnTo>
                  <a:pt x="38612" y="12003"/>
                </a:lnTo>
                <a:lnTo>
                  <a:pt x="38109" y="4497"/>
                </a:lnTo>
                <a:lnTo>
                  <a:pt x="34057" y="358"/>
                </a:lnTo>
                <a:lnTo>
                  <a:pt x="32018" y="0"/>
                </a:lnTo>
                <a:lnTo>
                  <a:pt x="29812" y="608"/>
                </a:lnTo>
                <a:lnTo>
                  <a:pt x="27494" y="1860"/>
                </a:lnTo>
                <a:lnTo>
                  <a:pt x="25950" y="3541"/>
                </a:lnTo>
                <a:lnTo>
                  <a:pt x="24920" y="5509"/>
                </a:lnTo>
                <a:lnTo>
                  <a:pt x="24233" y="7667"/>
                </a:lnTo>
                <a:lnTo>
                  <a:pt x="22284" y="24145"/>
                </a:lnTo>
                <a:lnTo>
                  <a:pt x="17703" y="42963"/>
                </a:lnTo>
                <a:lnTo>
                  <a:pt x="15970" y="60486"/>
                </a:lnTo>
                <a:lnTo>
                  <a:pt x="15456" y="80542"/>
                </a:lnTo>
                <a:lnTo>
                  <a:pt x="15248" y="163552"/>
                </a:lnTo>
                <a:lnTo>
                  <a:pt x="14399" y="179916"/>
                </a:lnTo>
                <a:lnTo>
                  <a:pt x="12986" y="196752"/>
                </a:lnTo>
                <a:lnTo>
                  <a:pt x="11197" y="213903"/>
                </a:lnTo>
                <a:lnTo>
                  <a:pt x="10005" y="231263"/>
                </a:lnTo>
                <a:lnTo>
                  <a:pt x="9210" y="248763"/>
                </a:lnTo>
                <a:lnTo>
                  <a:pt x="8680" y="266357"/>
                </a:lnTo>
                <a:lnTo>
                  <a:pt x="7480" y="283166"/>
                </a:lnTo>
                <a:lnTo>
                  <a:pt x="5833" y="299452"/>
                </a:lnTo>
                <a:lnTo>
                  <a:pt x="3889" y="315389"/>
                </a:lnTo>
                <a:lnTo>
                  <a:pt x="2592" y="330248"/>
                </a:lnTo>
                <a:lnTo>
                  <a:pt x="1728" y="344386"/>
                </a:lnTo>
                <a:lnTo>
                  <a:pt x="1152" y="358046"/>
                </a:lnTo>
                <a:lnTo>
                  <a:pt x="512" y="386769"/>
                </a:lnTo>
                <a:lnTo>
                  <a:pt x="0" y="549255"/>
                </a:lnTo>
                <a:lnTo>
                  <a:pt x="2258" y="560087"/>
                </a:lnTo>
                <a:lnTo>
                  <a:pt x="6031" y="573447"/>
                </a:lnTo>
                <a:lnTo>
                  <a:pt x="8257" y="593482"/>
                </a:lnTo>
                <a:lnTo>
                  <a:pt x="13610" y="605810"/>
                </a:lnTo>
                <a:lnTo>
                  <a:pt x="14918" y="616399"/>
                </a:lnTo>
                <a:lnTo>
                  <a:pt x="15144" y="624093"/>
                </a:lnTo>
                <a:lnTo>
                  <a:pt x="16023" y="626643"/>
                </a:lnTo>
                <a:lnTo>
                  <a:pt x="21792" y="635316"/>
                </a:lnTo>
                <a:lnTo>
                  <a:pt x="22385" y="638412"/>
                </a:lnTo>
                <a:lnTo>
                  <a:pt x="22543" y="640422"/>
                </a:lnTo>
                <a:lnTo>
                  <a:pt x="23496" y="641763"/>
                </a:lnTo>
                <a:lnTo>
                  <a:pt x="24977" y="642657"/>
                </a:lnTo>
                <a:lnTo>
                  <a:pt x="28881" y="643650"/>
                </a:lnTo>
                <a:lnTo>
                  <a:pt x="33438" y="644091"/>
                </a:lnTo>
                <a:lnTo>
                  <a:pt x="35839" y="645055"/>
                </a:lnTo>
                <a:lnTo>
                  <a:pt x="43262" y="649611"/>
                </a:lnTo>
                <a:lnTo>
                  <a:pt x="70375" y="658596"/>
                </a:lnTo>
                <a:lnTo>
                  <a:pt x="116287" y="660525"/>
                </a:lnTo>
                <a:lnTo>
                  <a:pt x="126930" y="664919"/>
                </a:lnTo>
                <a:lnTo>
                  <a:pt x="145268" y="666833"/>
                </a:lnTo>
                <a:lnTo>
                  <a:pt x="210822" y="667302"/>
                </a:lnTo>
                <a:lnTo>
                  <a:pt x="366849" y="659685"/>
                </a:lnTo>
                <a:lnTo>
                  <a:pt x="532903" y="667302"/>
                </a:lnTo>
                <a:lnTo>
                  <a:pt x="584313" y="668150"/>
                </a:lnTo>
                <a:lnTo>
                  <a:pt x="642196" y="674453"/>
                </a:lnTo>
                <a:lnTo>
                  <a:pt x="695194" y="677140"/>
                </a:lnTo>
                <a:lnTo>
                  <a:pt x="738370" y="681832"/>
                </a:lnTo>
                <a:lnTo>
                  <a:pt x="784792" y="683328"/>
                </a:lnTo>
                <a:lnTo>
                  <a:pt x="835811" y="689452"/>
                </a:lnTo>
                <a:lnTo>
                  <a:pt x="927539" y="692409"/>
                </a:lnTo>
                <a:lnTo>
                  <a:pt x="954135" y="696191"/>
                </a:lnTo>
                <a:lnTo>
                  <a:pt x="1074432" y="701545"/>
                </a:lnTo>
                <a:lnTo>
                  <a:pt x="1094745" y="700302"/>
                </a:lnTo>
                <a:lnTo>
                  <a:pt x="1260634" y="705389"/>
                </a:lnTo>
                <a:lnTo>
                  <a:pt x="2005786" y="705404"/>
                </a:lnTo>
                <a:lnTo>
                  <a:pt x="2072198" y="709177"/>
                </a:lnTo>
                <a:lnTo>
                  <a:pt x="2234775" y="705433"/>
                </a:lnTo>
                <a:lnTo>
                  <a:pt x="2993520" y="705404"/>
                </a:lnTo>
                <a:lnTo>
                  <a:pt x="3176377" y="691765"/>
                </a:lnTo>
                <a:lnTo>
                  <a:pt x="3341178" y="682409"/>
                </a:lnTo>
                <a:lnTo>
                  <a:pt x="3515037" y="665562"/>
                </a:lnTo>
                <a:lnTo>
                  <a:pt x="3685512" y="653153"/>
                </a:lnTo>
                <a:lnTo>
                  <a:pt x="3846250" y="644309"/>
                </a:lnTo>
                <a:lnTo>
                  <a:pt x="4008230" y="630838"/>
                </a:lnTo>
                <a:lnTo>
                  <a:pt x="4173221" y="621685"/>
                </a:lnTo>
                <a:lnTo>
                  <a:pt x="4653283" y="613964"/>
                </a:lnTo>
                <a:lnTo>
                  <a:pt x="4816352" y="623800"/>
                </a:lnTo>
                <a:lnTo>
                  <a:pt x="4978324" y="641833"/>
                </a:lnTo>
                <a:lnTo>
                  <a:pt x="5146351" y="651968"/>
                </a:lnTo>
                <a:lnTo>
                  <a:pt x="5477578" y="652064"/>
                </a:lnTo>
                <a:lnTo>
                  <a:pt x="5485235" y="658625"/>
                </a:lnTo>
                <a:lnTo>
                  <a:pt x="5485623" y="658131"/>
                </a:lnTo>
                <a:lnTo>
                  <a:pt x="5486298" y="653030"/>
                </a:lnTo>
                <a:lnTo>
                  <a:pt x="5486369" y="644260"/>
                </a:lnTo>
                <a:lnTo>
                  <a:pt x="5487226" y="640935"/>
                </a:lnTo>
                <a:lnTo>
                  <a:pt x="5491630" y="631363"/>
                </a:lnTo>
                <a:lnTo>
                  <a:pt x="5495806" y="613387"/>
                </a:lnTo>
                <a:lnTo>
                  <a:pt x="5502170" y="598553"/>
                </a:lnTo>
                <a:lnTo>
                  <a:pt x="5509260" y="58348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66"/>
          <p:cNvSpPr/>
          <p:nvPr/>
        </p:nvSpPr>
        <p:spPr>
          <a:xfrm>
            <a:off x="5730240" y="91444"/>
            <a:ext cx="114301" cy="569534"/>
          </a:xfrm>
          <a:custGeom>
            <a:avLst/>
            <a:gdLst/>
            <a:ahLst/>
            <a:cxnLst/>
            <a:rect l="0" t="0" r="0" b="0"/>
            <a:pathLst>
              <a:path w="114301" h="569534">
                <a:moveTo>
                  <a:pt x="76200" y="114296"/>
                </a:moveTo>
                <a:lnTo>
                  <a:pt x="84290" y="81934"/>
                </a:lnTo>
                <a:lnTo>
                  <a:pt x="87520" y="70708"/>
                </a:lnTo>
                <a:lnTo>
                  <a:pt x="90519" y="61531"/>
                </a:lnTo>
                <a:lnTo>
                  <a:pt x="93366" y="53719"/>
                </a:lnTo>
                <a:lnTo>
                  <a:pt x="96111" y="46818"/>
                </a:lnTo>
                <a:lnTo>
                  <a:pt x="98786" y="40524"/>
                </a:lnTo>
                <a:lnTo>
                  <a:pt x="101418" y="34635"/>
                </a:lnTo>
                <a:lnTo>
                  <a:pt x="104341" y="23575"/>
                </a:lnTo>
                <a:lnTo>
                  <a:pt x="105120" y="18255"/>
                </a:lnTo>
                <a:lnTo>
                  <a:pt x="108244" y="10087"/>
                </a:lnTo>
                <a:lnTo>
                  <a:pt x="114290" y="11"/>
                </a:lnTo>
                <a:lnTo>
                  <a:pt x="114297" y="0"/>
                </a:lnTo>
                <a:lnTo>
                  <a:pt x="114300" y="34330"/>
                </a:lnTo>
                <a:lnTo>
                  <a:pt x="112042" y="45171"/>
                </a:lnTo>
                <a:lnTo>
                  <a:pt x="109063" y="56480"/>
                </a:lnTo>
                <a:lnTo>
                  <a:pt x="107739" y="69973"/>
                </a:lnTo>
                <a:lnTo>
                  <a:pt x="104893" y="86695"/>
                </a:lnTo>
                <a:lnTo>
                  <a:pt x="102948" y="95895"/>
                </a:lnTo>
                <a:lnTo>
                  <a:pt x="100806" y="107955"/>
                </a:lnTo>
                <a:lnTo>
                  <a:pt x="93744" y="153245"/>
                </a:lnTo>
                <a:lnTo>
                  <a:pt x="73651" y="285667"/>
                </a:lnTo>
                <a:lnTo>
                  <a:pt x="71960" y="301357"/>
                </a:lnTo>
                <a:lnTo>
                  <a:pt x="70833" y="316050"/>
                </a:lnTo>
                <a:lnTo>
                  <a:pt x="70082" y="330078"/>
                </a:lnTo>
                <a:lnTo>
                  <a:pt x="68735" y="342818"/>
                </a:lnTo>
                <a:lnTo>
                  <a:pt x="66990" y="354697"/>
                </a:lnTo>
                <a:lnTo>
                  <a:pt x="64980" y="366003"/>
                </a:lnTo>
                <a:lnTo>
                  <a:pt x="63640" y="376927"/>
                </a:lnTo>
                <a:lnTo>
                  <a:pt x="62747" y="387597"/>
                </a:lnTo>
                <a:lnTo>
                  <a:pt x="62150" y="398097"/>
                </a:lnTo>
                <a:lnTo>
                  <a:pt x="61489" y="418794"/>
                </a:lnTo>
                <a:lnTo>
                  <a:pt x="61029" y="463773"/>
                </a:lnTo>
                <a:lnTo>
                  <a:pt x="60962" y="521690"/>
                </a:lnTo>
                <a:lnTo>
                  <a:pt x="58703" y="532709"/>
                </a:lnTo>
                <a:lnTo>
                  <a:pt x="55723" y="543250"/>
                </a:lnTo>
                <a:lnTo>
                  <a:pt x="53199" y="557859"/>
                </a:lnTo>
                <a:lnTo>
                  <a:pt x="51552" y="561558"/>
                </a:lnTo>
                <a:lnTo>
                  <a:pt x="49608" y="564870"/>
                </a:lnTo>
                <a:lnTo>
                  <a:pt x="47465" y="567079"/>
                </a:lnTo>
                <a:lnTo>
                  <a:pt x="45190" y="568551"/>
                </a:lnTo>
                <a:lnTo>
                  <a:pt x="42827" y="569533"/>
                </a:lnTo>
                <a:lnTo>
                  <a:pt x="39558" y="569340"/>
                </a:lnTo>
                <a:lnTo>
                  <a:pt x="35685" y="568365"/>
                </a:lnTo>
                <a:lnTo>
                  <a:pt x="0" y="55625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67"/>
          <p:cNvSpPr/>
          <p:nvPr/>
        </p:nvSpPr>
        <p:spPr>
          <a:xfrm>
            <a:off x="366388" y="38102"/>
            <a:ext cx="5653413" cy="144779"/>
          </a:xfrm>
          <a:custGeom>
            <a:avLst/>
            <a:gdLst/>
            <a:ahLst/>
            <a:cxnLst/>
            <a:rect l="0" t="0" r="0" b="0"/>
            <a:pathLst>
              <a:path w="5653413" h="144779">
                <a:moveTo>
                  <a:pt x="14612" y="144778"/>
                </a:moveTo>
                <a:lnTo>
                  <a:pt x="14612" y="140733"/>
                </a:lnTo>
                <a:lnTo>
                  <a:pt x="12919" y="137848"/>
                </a:lnTo>
                <a:lnTo>
                  <a:pt x="10097" y="134231"/>
                </a:lnTo>
                <a:lnTo>
                  <a:pt x="6522" y="130127"/>
                </a:lnTo>
                <a:lnTo>
                  <a:pt x="4139" y="126544"/>
                </a:lnTo>
                <a:lnTo>
                  <a:pt x="2550" y="123308"/>
                </a:lnTo>
                <a:lnTo>
                  <a:pt x="1491" y="120305"/>
                </a:lnTo>
                <a:lnTo>
                  <a:pt x="785" y="117456"/>
                </a:lnTo>
                <a:lnTo>
                  <a:pt x="314" y="114710"/>
                </a:lnTo>
                <a:lnTo>
                  <a:pt x="0" y="112033"/>
                </a:lnTo>
                <a:lnTo>
                  <a:pt x="637" y="109401"/>
                </a:lnTo>
                <a:lnTo>
                  <a:pt x="1909" y="106800"/>
                </a:lnTo>
                <a:lnTo>
                  <a:pt x="3603" y="104219"/>
                </a:lnTo>
                <a:lnTo>
                  <a:pt x="4733" y="101652"/>
                </a:lnTo>
                <a:lnTo>
                  <a:pt x="5486" y="99094"/>
                </a:lnTo>
                <a:lnTo>
                  <a:pt x="5988" y="96542"/>
                </a:lnTo>
                <a:lnTo>
                  <a:pt x="7169" y="93994"/>
                </a:lnTo>
                <a:lnTo>
                  <a:pt x="8803" y="91449"/>
                </a:lnTo>
                <a:lnTo>
                  <a:pt x="10740" y="88905"/>
                </a:lnTo>
                <a:lnTo>
                  <a:pt x="12877" y="87209"/>
                </a:lnTo>
                <a:lnTo>
                  <a:pt x="15149" y="86079"/>
                </a:lnTo>
                <a:lnTo>
                  <a:pt x="17510" y="85325"/>
                </a:lnTo>
                <a:lnTo>
                  <a:pt x="20777" y="83129"/>
                </a:lnTo>
                <a:lnTo>
                  <a:pt x="24649" y="79972"/>
                </a:lnTo>
                <a:lnTo>
                  <a:pt x="28923" y="76174"/>
                </a:lnTo>
                <a:lnTo>
                  <a:pt x="33466" y="72795"/>
                </a:lnTo>
                <a:lnTo>
                  <a:pt x="38188" y="69696"/>
                </a:lnTo>
                <a:lnTo>
                  <a:pt x="43029" y="66784"/>
                </a:lnTo>
                <a:lnTo>
                  <a:pt x="47950" y="63995"/>
                </a:lnTo>
                <a:lnTo>
                  <a:pt x="57934" y="58639"/>
                </a:lnTo>
                <a:lnTo>
                  <a:pt x="62120" y="56025"/>
                </a:lnTo>
                <a:lnTo>
                  <a:pt x="65757" y="53436"/>
                </a:lnTo>
                <a:lnTo>
                  <a:pt x="69029" y="50863"/>
                </a:lnTo>
                <a:lnTo>
                  <a:pt x="72903" y="49148"/>
                </a:lnTo>
                <a:lnTo>
                  <a:pt x="93546" y="44138"/>
                </a:lnTo>
                <a:lnTo>
                  <a:pt x="106421" y="39936"/>
                </a:lnTo>
                <a:lnTo>
                  <a:pt x="112224" y="37630"/>
                </a:lnTo>
                <a:lnTo>
                  <a:pt x="117787" y="35246"/>
                </a:lnTo>
                <a:lnTo>
                  <a:pt x="130741" y="32597"/>
                </a:lnTo>
                <a:lnTo>
                  <a:pt x="152314" y="28848"/>
                </a:lnTo>
                <a:lnTo>
                  <a:pt x="174793" y="24633"/>
                </a:lnTo>
                <a:lnTo>
                  <a:pt x="197540" y="21126"/>
                </a:lnTo>
                <a:lnTo>
                  <a:pt x="220366" y="16983"/>
                </a:lnTo>
                <a:lnTo>
                  <a:pt x="272104" y="13133"/>
                </a:lnTo>
                <a:lnTo>
                  <a:pt x="298339" y="9252"/>
                </a:lnTo>
                <a:lnTo>
                  <a:pt x="388038" y="5403"/>
                </a:lnTo>
                <a:lnTo>
                  <a:pt x="432686" y="1066"/>
                </a:lnTo>
                <a:lnTo>
                  <a:pt x="606777" y="0"/>
                </a:lnTo>
                <a:lnTo>
                  <a:pt x="682662" y="4043"/>
                </a:lnTo>
                <a:lnTo>
                  <a:pt x="853911" y="7590"/>
                </a:lnTo>
                <a:lnTo>
                  <a:pt x="1035700" y="7618"/>
                </a:lnTo>
                <a:lnTo>
                  <a:pt x="1081415" y="11663"/>
                </a:lnTo>
                <a:lnTo>
                  <a:pt x="1246459" y="15176"/>
                </a:lnTo>
                <a:lnTo>
                  <a:pt x="1434574" y="15237"/>
                </a:lnTo>
                <a:lnTo>
                  <a:pt x="1487842" y="19283"/>
                </a:lnTo>
                <a:lnTo>
                  <a:pt x="1647833" y="22765"/>
                </a:lnTo>
                <a:lnTo>
                  <a:pt x="1814413" y="26901"/>
                </a:lnTo>
                <a:lnTo>
                  <a:pt x="1989331" y="30385"/>
                </a:lnTo>
                <a:lnTo>
                  <a:pt x="2218169" y="30477"/>
                </a:lnTo>
                <a:lnTo>
                  <a:pt x="2276372" y="34523"/>
                </a:lnTo>
                <a:lnTo>
                  <a:pt x="2434044" y="37959"/>
                </a:lnTo>
                <a:lnTo>
                  <a:pt x="2748733" y="38098"/>
                </a:lnTo>
                <a:lnTo>
                  <a:pt x="2808932" y="42143"/>
                </a:lnTo>
                <a:lnTo>
                  <a:pt x="2967411" y="45579"/>
                </a:lnTo>
                <a:lnTo>
                  <a:pt x="3047664" y="49736"/>
                </a:lnTo>
                <a:lnTo>
                  <a:pt x="3223741" y="53244"/>
                </a:lnTo>
                <a:lnTo>
                  <a:pt x="3459915" y="53337"/>
                </a:lnTo>
                <a:lnTo>
                  <a:pt x="3518339" y="57383"/>
                </a:lnTo>
                <a:lnTo>
                  <a:pt x="3677616" y="60818"/>
                </a:lnTo>
                <a:lnTo>
                  <a:pt x="3849201" y="63212"/>
                </a:lnTo>
                <a:lnTo>
                  <a:pt x="3925048" y="67518"/>
                </a:lnTo>
                <a:lnTo>
                  <a:pt x="4020989" y="70696"/>
                </a:lnTo>
                <a:lnTo>
                  <a:pt x="4097553" y="75111"/>
                </a:lnTo>
                <a:lnTo>
                  <a:pt x="4189856" y="78313"/>
                </a:lnTo>
                <a:lnTo>
                  <a:pt x="4261390" y="82730"/>
                </a:lnTo>
                <a:lnTo>
                  <a:pt x="4299265" y="85592"/>
                </a:lnTo>
                <a:lnTo>
                  <a:pt x="4356409" y="89706"/>
                </a:lnTo>
                <a:lnTo>
                  <a:pt x="4410878" y="93183"/>
                </a:lnTo>
                <a:lnTo>
                  <a:pt x="4464551" y="97317"/>
                </a:lnTo>
                <a:lnTo>
                  <a:pt x="4565328" y="101163"/>
                </a:lnTo>
                <a:lnTo>
                  <a:pt x="4635184" y="105589"/>
                </a:lnTo>
                <a:lnTo>
                  <a:pt x="4717782" y="108792"/>
                </a:lnTo>
                <a:lnTo>
                  <a:pt x="4783548" y="113210"/>
                </a:lnTo>
                <a:lnTo>
                  <a:pt x="4949770" y="114285"/>
                </a:lnTo>
                <a:lnTo>
                  <a:pt x="5006703" y="118341"/>
                </a:lnTo>
                <a:lnTo>
                  <a:pt x="5183282" y="121900"/>
                </a:lnTo>
                <a:lnTo>
                  <a:pt x="5487986" y="121918"/>
                </a:lnTo>
                <a:lnTo>
                  <a:pt x="5518695" y="125963"/>
                </a:lnTo>
                <a:lnTo>
                  <a:pt x="5612756" y="129510"/>
                </a:lnTo>
                <a:lnTo>
                  <a:pt x="5627159" y="127268"/>
                </a:lnTo>
                <a:lnTo>
                  <a:pt x="5644701" y="122231"/>
                </a:lnTo>
                <a:lnTo>
                  <a:pt x="5647565" y="119799"/>
                </a:lnTo>
                <a:lnTo>
                  <a:pt x="5653412" y="1142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168"/>
          <p:cNvSpPr/>
          <p:nvPr/>
        </p:nvSpPr>
        <p:spPr>
          <a:xfrm>
            <a:off x="3124200" y="914400"/>
            <a:ext cx="99061" cy="440443"/>
          </a:xfrm>
          <a:custGeom>
            <a:avLst/>
            <a:gdLst/>
            <a:ahLst/>
            <a:cxnLst/>
            <a:rect l="0" t="0" r="0" b="0"/>
            <a:pathLst>
              <a:path w="99061" h="440443">
                <a:moveTo>
                  <a:pt x="99060" y="30480"/>
                </a:moveTo>
                <a:lnTo>
                  <a:pt x="99060" y="16613"/>
                </a:lnTo>
                <a:lnTo>
                  <a:pt x="96802" y="13592"/>
                </a:lnTo>
                <a:lnTo>
                  <a:pt x="95015" y="11601"/>
                </a:lnTo>
                <a:lnTo>
                  <a:pt x="92977" y="10274"/>
                </a:lnTo>
                <a:lnTo>
                  <a:pt x="90771" y="9389"/>
                </a:lnTo>
                <a:lnTo>
                  <a:pt x="88454" y="8800"/>
                </a:lnTo>
                <a:lnTo>
                  <a:pt x="86062" y="7560"/>
                </a:lnTo>
                <a:lnTo>
                  <a:pt x="83621" y="5886"/>
                </a:lnTo>
                <a:lnTo>
                  <a:pt x="81148" y="3924"/>
                </a:lnTo>
                <a:lnTo>
                  <a:pt x="78652" y="2616"/>
                </a:lnTo>
                <a:lnTo>
                  <a:pt x="76141" y="1744"/>
                </a:lnTo>
                <a:lnTo>
                  <a:pt x="70074" y="344"/>
                </a:lnTo>
                <a:lnTo>
                  <a:pt x="66986" y="153"/>
                </a:lnTo>
                <a:lnTo>
                  <a:pt x="62791" y="68"/>
                </a:lnTo>
                <a:lnTo>
                  <a:pt x="53377" y="0"/>
                </a:lnTo>
                <a:lnTo>
                  <a:pt x="57396" y="4045"/>
                </a:lnTo>
                <a:lnTo>
                  <a:pt x="58584" y="6083"/>
                </a:lnTo>
                <a:lnTo>
                  <a:pt x="59904" y="10606"/>
                </a:lnTo>
                <a:lnTo>
                  <a:pt x="60751" y="22101"/>
                </a:lnTo>
                <a:lnTo>
                  <a:pt x="60952" y="69907"/>
                </a:lnTo>
                <a:lnTo>
                  <a:pt x="60108" y="77084"/>
                </a:lnTo>
                <a:lnTo>
                  <a:pt x="58698" y="84410"/>
                </a:lnTo>
                <a:lnTo>
                  <a:pt x="56912" y="91833"/>
                </a:lnTo>
                <a:lnTo>
                  <a:pt x="55722" y="99322"/>
                </a:lnTo>
                <a:lnTo>
                  <a:pt x="54927" y="106855"/>
                </a:lnTo>
                <a:lnTo>
                  <a:pt x="54398" y="114416"/>
                </a:lnTo>
                <a:lnTo>
                  <a:pt x="53199" y="122844"/>
                </a:lnTo>
                <a:lnTo>
                  <a:pt x="51552" y="131849"/>
                </a:lnTo>
                <a:lnTo>
                  <a:pt x="49609" y="141240"/>
                </a:lnTo>
                <a:lnTo>
                  <a:pt x="48312" y="150886"/>
                </a:lnTo>
                <a:lnTo>
                  <a:pt x="47448" y="160704"/>
                </a:lnTo>
                <a:lnTo>
                  <a:pt x="46872" y="170636"/>
                </a:lnTo>
                <a:lnTo>
                  <a:pt x="45641" y="179797"/>
                </a:lnTo>
                <a:lnTo>
                  <a:pt x="43974" y="188445"/>
                </a:lnTo>
                <a:lnTo>
                  <a:pt x="42016" y="196750"/>
                </a:lnTo>
                <a:lnTo>
                  <a:pt x="40710" y="205673"/>
                </a:lnTo>
                <a:lnTo>
                  <a:pt x="39840" y="215009"/>
                </a:lnTo>
                <a:lnTo>
                  <a:pt x="39260" y="224619"/>
                </a:lnTo>
                <a:lnTo>
                  <a:pt x="38615" y="242071"/>
                </a:lnTo>
                <a:lnTo>
                  <a:pt x="38444" y="250280"/>
                </a:lnTo>
                <a:lnTo>
                  <a:pt x="37482" y="259140"/>
                </a:lnTo>
                <a:lnTo>
                  <a:pt x="35995" y="268433"/>
                </a:lnTo>
                <a:lnTo>
                  <a:pt x="34156" y="278016"/>
                </a:lnTo>
                <a:lnTo>
                  <a:pt x="32931" y="286944"/>
                </a:lnTo>
                <a:lnTo>
                  <a:pt x="32114" y="295436"/>
                </a:lnTo>
                <a:lnTo>
                  <a:pt x="31570" y="303637"/>
                </a:lnTo>
                <a:lnTo>
                  <a:pt x="31207" y="311645"/>
                </a:lnTo>
                <a:lnTo>
                  <a:pt x="30802" y="327315"/>
                </a:lnTo>
                <a:lnTo>
                  <a:pt x="30508" y="366789"/>
                </a:lnTo>
                <a:lnTo>
                  <a:pt x="30480" y="440442"/>
                </a:lnTo>
                <a:lnTo>
                  <a:pt x="29633" y="440102"/>
                </a:lnTo>
                <a:lnTo>
                  <a:pt x="28222" y="439028"/>
                </a:lnTo>
                <a:lnTo>
                  <a:pt x="26435" y="437465"/>
                </a:lnTo>
                <a:lnTo>
                  <a:pt x="25243" y="435577"/>
                </a:lnTo>
                <a:lnTo>
                  <a:pt x="22719" y="428874"/>
                </a:lnTo>
                <a:lnTo>
                  <a:pt x="21073" y="426462"/>
                </a:lnTo>
                <a:lnTo>
                  <a:pt x="19129" y="424008"/>
                </a:lnTo>
                <a:lnTo>
                  <a:pt x="17832" y="421525"/>
                </a:lnTo>
                <a:lnTo>
                  <a:pt x="16392" y="416509"/>
                </a:lnTo>
                <a:lnTo>
                  <a:pt x="15581" y="404880"/>
                </a:lnTo>
                <a:lnTo>
                  <a:pt x="14621" y="401153"/>
                </a:lnTo>
                <a:lnTo>
                  <a:pt x="13134" y="397822"/>
                </a:lnTo>
                <a:lnTo>
                  <a:pt x="11296" y="394754"/>
                </a:lnTo>
                <a:lnTo>
                  <a:pt x="9224" y="391863"/>
                </a:lnTo>
                <a:lnTo>
                  <a:pt x="6996" y="389089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169"/>
          <p:cNvSpPr/>
          <p:nvPr/>
        </p:nvSpPr>
        <p:spPr>
          <a:xfrm>
            <a:off x="3070860" y="1196340"/>
            <a:ext cx="213361" cy="166133"/>
          </a:xfrm>
          <a:custGeom>
            <a:avLst/>
            <a:gdLst/>
            <a:ahLst/>
            <a:cxnLst/>
            <a:rect l="0" t="0" r="0" b="0"/>
            <a:pathLst>
              <a:path w="213361" h="166133">
                <a:moveTo>
                  <a:pt x="15240" y="60960"/>
                </a:moveTo>
                <a:lnTo>
                  <a:pt x="5" y="60960"/>
                </a:lnTo>
                <a:lnTo>
                  <a:pt x="0" y="86465"/>
                </a:lnTo>
                <a:lnTo>
                  <a:pt x="847" y="89816"/>
                </a:lnTo>
                <a:lnTo>
                  <a:pt x="2258" y="93744"/>
                </a:lnTo>
                <a:lnTo>
                  <a:pt x="4045" y="98056"/>
                </a:lnTo>
                <a:lnTo>
                  <a:pt x="5237" y="101777"/>
                </a:lnTo>
                <a:lnTo>
                  <a:pt x="6032" y="105105"/>
                </a:lnTo>
                <a:lnTo>
                  <a:pt x="6561" y="108170"/>
                </a:lnTo>
                <a:lnTo>
                  <a:pt x="7761" y="111907"/>
                </a:lnTo>
                <a:lnTo>
                  <a:pt x="9407" y="116091"/>
                </a:lnTo>
                <a:lnTo>
                  <a:pt x="11351" y="120574"/>
                </a:lnTo>
                <a:lnTo>
                  <a:pt x="12648" y="124409"/>
                </a:lnTo>
                <a:lnTo>
                  <a:pt x="13512" y="127813"/>
                </a:lnTo>
                <a:lnTo>
                  <a:pt x="14088" y="130929"/>
                </a:lnTo>
                <a:lnTo>
                  <a:pt x="15319" y="133852"/>
                </a:lnTo>
                <a:lnTo>
                  <a:pt x="16986" y="136648"/>
                </a:lnTo>
                <a:lnTo>
                  <a:pt x="18944" y="139359"/>
                </a:lnTo>
                <a:lnTo>
                  <a:pt x="21096" y="142013"/>
                </a:lnTo>
                <a:lnTo>
                  <a:pt x="23377" y="144628"/>
                </a:lnTo>
                <a:lnTo>
                  <a:pt x="25745" y="147219"/>
                </a:lnTo>
                <a:lnTo>
                  <a:pt x="27323" y="149793"/>
                </a:lnTo>
                <a:lnTo>
                  <a:pt x="29077" y="154910"/>
                </a:lnTo>
                <a:lnTo>
                  <a:pt x="32115" y="160007"/>
                </a:lnTo>
                <a:lnTo>
                  <a:pt x="34110" y="162551"/>
                </a:lnTo>
                <a:lnTo>
                  <a:pt x="36287" y="164247"/>
                </a:lnTo>
                <a:lnTo>
                  <a:pt x="38584" y="165378"/>
                </a:lnTo>
                <a:lnTo>
                  <a:pt x="40963" y="166132"/>
                </a:lnTo>
                <a:lnTo>
                  <a:pt x="43395" y="165788"/>
                </a:lnTo>
                <a:lnTo>
                  <a:pt x="45864" y="164712"/>
                </a:lnTo>
                <a:lnTo>
                  <a:pt x="51710" y="161259"/>
                </a:lnTo>
                <a:lnTo>
                  <a:pt x="59954" y="156902"/>
                </a:lnTo>
                <a:lnTo>
                  <a:pt x="63676" y="154554"/>
                </a:lnTo>
                <a:lnTo>
                  <a:pt x="70069" y="149689"/>
                </a:lnTo>
                <a:lnTo>
                  <a:pt x="73806" y="146359"/>
                </a:lnTo>
                <a:lnTo>
                  <a:pt x="82474" y="138144"/>
                </a:lnTo>
                <a:lnTo>
                  <a:pt x="96874" y="123999"/>
                </a:lnTo>
                <a:lnTo>
                  <a:pt x="101836" y="118226"/>
                </a:lnTo>
                <a:lnTo>
                  <a:pt x="106837" y="111837"/>
                </a:lnTo>
                <a:lnTo>
                  <a:pt x="111865" y="105038"/>
                </a:lnTo>
                <a:lnTo>
                  <a:pt x="117757" y="97965"/>
                </a:lnTo>
                <a:lnTo>
                  <a:pt x="124224" y="90710"/>
                </a:lnTo>
                <a:lnTo>
                  <a:pt x="131076" y="83333"/>
                </a:lnTo>
                <a:lnTo>
                  <a:pt x="138185" y="76722"/>
                </a:lnTo>
                <a:lnTo>
                  <a:pt x="145463" y="70621"/>
                </a:lnTo>
                <a:lnTo>
                  <a:pt x="152855" y="64861"/>
                </a:lnTo>
                <a:lnTo>
                  <a:pt x="159477" y="58481"/>
                </a:lnTo>
                <a:lnTo>
                  <a:pt x="165584" y="51687"/>
                </a:lnTo>
                <a:lnTo>
                  <a:pt x="171349" y="44618"/>
                </a:lnTo>
                <a:lnTo>
                  <a:pt x="176886" y="38212"/>
                </a:lnTo>
                <a:lnTo>
                  <a:pt x="182272" y="32248"/>
                </a:lnTo>
                <a:lnTo>
                  <a:pt x="192769" y="21106"/>
                </a:lnTo>
                <a:lnTo>
                  <a:pt x="2133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70"/>
          <p:cNvSpPr/>
          <p:nvPr/>
        </p:nvSpPr>
        <p:spPr>
          <a:xfrm>
            <a:off x="5783580" y="899160"/>
            <a:ext cx="15241" cy="388237"/>
          </a:xfrm>
          <a:custGeom>
            <a:avLst/>
            <a:gdLst/>
            <a:ahLst/>
            <a:cxnLst/>
            <a:rect l="0" t="0" r="0" b="0"/>
            <a:pathLst>
              <a:path w="15241" h="388237">
                <a:moveTo>
                  <a:pt x="0" y="0"/>
                </a:moveTo>
                <a:lnTo>
                  <a:pt x="4045" y="0"/>
                </a:lnTo>
                <a:lnTo>
                  <a:pt x="5236" y="847"/>
                </a:lnTo>
                <a:lnTo>
                  <a:pt x="6031" y="2258"/>
                </a:lnTo>
                <a:lnTo>
                  <a:pt x="6561" y="4045"/>
                </a:lnTo>
                <a:lnTo>
                  <a:pt x="6914" y="6083"/>
                </a:lnTo>
                <a:lnTo>
                  <a:pt x="7306" y="10606"/>
                </a:lnTo>
                <a:lnTo>
                  <a:pt x="7558" y="20408"/>
                </a:lnTo>
                <a:lnTo>
                  <a:pt x="7620" y="251777"/>
                </a:lnTo>
                <a:lnTo>
                  <a:pt x="8466" y="258444"/>
                </a:lnTo>
                <a:lnTo>
                  <a:pt x="9878" y="264583"/>
                </a:lnTo>
                <a:lnTo>
                  <a:pt x="11665" y="270369"/>
                </a:lnTo>
                <a:lnTo>
                  <a:pt x="12857" y="276766"/>
                </a:lnTo>
                <a:lnTo>
                  <a:pt x="13652" y="283571"/>
                </a:lnTo>
                <a:lnTo>
                  <a:pt x="14181" y="290647"/>
                </a:lnTo>
                <a:lnTo>
                  <a:pt x="14534" y="297905"/>
                </a:lnTo>
                <a:lnTo>
                  <a:pt x="14927" y="312742"/>
                </a:lnTo>
                <a:lnTo>
                  <a:pt x="15227" y="355697"/>
                </a:lnTo>
                <a:lnTo>
                  <a:pt x="15240" y="388236"/>
                </a:lnTo>
                <a:lnTo>
                  <a:pt x="14393" y="387517"/>
                </a:lnTo>
                <a:lnTo>
                  <a:pt x="12982" y="386191"/>
                </a:lnTo>
                <a:lnTo>
                  <a:pt x="11195" y="384461"/>
                </a:lnTo>
                <a:lnTo>
                  <a:pt x="10003" y="382461"/>
                </a:lnTo>
                <a:lnTo>
                  <a:pt x="9208" y="380281"/>
                </a:lnTo>
                <a:lnTo>
                  <a:pt x="8678" y="377980"/>
                </a:lnTo>
                <a:lnTo>
                  <a:pt x="7479" y="375600"/>
                </a:lnTo>
                <a:lnTo>
                  <a:pt x="5833" y="373167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71"/>
          <p:cNvSpPr/>
          <p:nvPr/>
        </p:nvSpPr>
        <p:spPr>
          <a:xfrm>
            <a:off x="5737860" y="1173480"/>
            <a:ext cx="121921" cy="129410"/>
          </a:xfrm>
          <a:custGeom>
            <a:avLst/>
            <a:gdLst/>
            <a:ahLst/>
            <a:cxnLst/>
            <a:rect l="0" t="0" r="0" b="0"/>
            <a:pathLst>
              <a:path w="121921" h="129410">
                <a:moveTo>
                  <a:pt x="0" y="0"/>
                </a:moveTo>
                <a:lnTo>
                  <a:pt x="0" y="6561"/>
                </a:lnTo>
                <a:lnTo>
                  <a:pt x="2258" y="9407"/>
                </a:lnTo>
                <a:lnTo>
                  <a:pt x="7306" y="14899"/>
                </a:lnTo>
                <a:lnTo>
                  <a:pt x="5223" y="17346"/>
                </a:lnTo>
                <a:lnTo>
                  <a:pt x="1032" y="21771"/>
                </a:lnTo>
                <a:lnTo>
                  <a:pt x="1535" y="22980"/>
                </a:lnTo>
                <a:lnTo>
                  <a:pt x="4351" y="26582"/>
                </a:lnTo>
                <a:lnTo>
                  <a:pt x="5441" y="28728"/>
                </a:lnTo>
                <a:lnTo>
                  <a:pt x="6167" y="31005"/>
                </a:lnTo>
                <a:lnTo>
                  <a:pt x="6652" y="33370"/>
                </a:lnTo>
                <a:lnTo>
                  <a:pt x="6974" y="35794"/>
                </a:lnTo>
                <a:lnTo>
                  <a:pt x="7190" y="38256"/>
                </a:lnTo>
                <a:lnTo>
                  <a:pt x="7333" y="40744"/>
                </a:lnTo>
                <a:lnTo>
                  <a:pt x="7493" y="45766"/>
                </a:lnTo>
                <a:lnTo>
                  <a:pt x="7535" y="48291"/>
                </a:lnTo>
                <a:lnTo>
                  <a:pt x="8410" y="50820"/>
                </a:lnTo>
                <a:lnTo>
                  <a:pt x="9840" y="53354"/>
                </a:lnTo>
                <a:lnTo>
                  <a:pt x="11640" y="55889"/>
                </a:lnTo>
                <a:lnTo>
                  <a:pt x="12841" y="59273"/>
                </a:lnTo>
                <a:lnTo>
                  <a:pt x="13640" y="63222"/>
                </a:lnTo>
                <a:lnTo>
                  <a:pt x="14174" y="67548"/>
                </a:lnTo>
                <a:lnTo>
                  <a:pt x="14529" y="71279"/>
                </a:lnTo>
                <a:lnTo>
                  <a:pt x="14766" y="74612"/>
                </a:lnTo>
                <a:lnTo>
                  <a:pt x="14925" y="77682"/>
                </a:lnTo>
                <a:lnTo>
                  <a:pt x="15876" y="80574"/>
                </a:lnTo>
                <a:lnTo>
                  <a:pt x="17358" y="83350"/>
                </a:lnTo>
                <a:lnTo>
                  <a:pt x="19192" y="86046"/>
                </a:lnTo>
                <a:lnTo>
                  <a:pt x="20414" y="89538"/>
                </a:lnTo>
                <a:lnTo>
                  <a:pt x="21230" y="93558"/>
                </a:lnTo>
                <a:lnTo>
                  <a:pt x="21773" y="97932"/>
                </a:lnTo>
                <a:lnTo>
                  <a:pt x="22982" y="100848"/>
                </a:lnTo>
                <a:lnTo>
                  <a:pt x="24634" y="102792"/>
                </a:lnTo>
                <a:lnTo>
                  <a:pt x="26583" y="104088"/>
                </a:lnTo>
                <a:lnTo>
                  <a:pt x="27882" y="105799"/>
                </a:lnTo>
                <a:lnTo>
                  <a:pt x="28748" y="107786"/>
                </a:lnTo>
                <a:lnTo>
                  <a:pt x="29326" y="109957"/>
                </a:lnTo>
                <a:lnTo>
                  <a:pt x="30557" y="112251"/>
                </a:lnTo>
                <a:lnTo>
                  <a:pt x="32224" y="114628"/>
                </a:lnTo>
                <a:lnTo>
                  <a:pt x="34183" y="117058"/>
                </a:lnTo>
                <a:lnTo>
                  <a:pt x="35489" y="119525"/>
                </a:lnTo>
                <a:lnTo>
                  <a:pt x="36360" y="122017"/>
                </a:lnTo>
                <a:lnTo>
                  <a:pt x="36940" y="124525"/>
                </a:lnTo>
                <a:lnTo>
                  <a:pt x="38173" y="126196"/>
                </a:lnTo>
                <a:lnTo>
                  <a:pt x="39842" y="127311"/>
                </a:lnTo>
                <a:lnTo>
                  <a:pt x="41802" y="128054"/>
                </a:lnTo>
                <a:lnTo>
                  <a:pt x="43954" y="128549"/>
                </a:lnTo>
                <a:lnTo>
                  <a:pt x="46236" y="128880"/>
                </a:lnTo>
                <a:lnTo>
                  <a:pt x="48604" y="129100"/>
                </a:lnTo>
                <a:lnTo>
                  <a:pt x="51030" y="129246"/>
                </a:lnTo>
                <a:lnTo>
                  <a:pt x="55982" y="129409"/>
                </a:lnTo>
                <a:lnTo>
                  <a:pt x="58488" y="128606"/>
                </a:lnTo>
                <a:lnTo>
                  <a:pt x="61006" y="127224"/>
                </a:lnTo>
                <a:lnTo>
                  <a:pt x="63530" y="125456"/>
                </a:lnTo>
                <a:lnTo>
                  <a:pt x="66907" y="122584"/>
                </a:lnTo>
                <a:lnTo>
                  <a:pt x="70851" y="118976"/>
                </a:lnTo>
                <a:lnTo>
                  <a:pt x="79749" y="110452"/>
                </a:lnTo>
                <a:lnTo>
                  <a:pt x="89349" y="101018"/>
                </a:lnTo>
                <a:lnTo>
                  <a:pt x="93432" y="95286"/>
                </a:lnTo>
                <a:lnTo>
                  <a:pt x="97002" y="88924"/>
                </a:lnTo>
                <a:lnTo>
                  <a:pt x="100228" y="82142"/>
                </a:lnTo>
                <a:lnTo>
                  <a:pt x="103225" y="74235"/>
                </a:lnTo>
                <a:lnTo>
                  <a:pt x="106071" y="65577"/>
                </a:lnTo>
                <a:lnTo>
                  <a:pt x="111489" y="47772"/>
                </a:lnTo>
                <a:lnTo>
                  <a:pt x="12192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72"/>
          <p:cNvSpPr/>
          <p:nvPr/>
        </p:nvSpPr>
        <p:spPr>
          <a:xfrm>
            <a:off x="3048032" y="2127582"/>
            <a:ext cx="2956529" cy="1072819"/>
          </a:xfrm>
          <a:custGeom>
            <a:avLst/>
            <a:gdLst/>
            <a:ahLst/>
            <a:cxnLst/>
            <a:rect l="0" t="0" r="0" b="0"/>
            <a:pathLst>
              <a:path w="2956529" h="1072819">
                <a:moveTo>
                  <a:pt x="2918427" y="554658"/>
                </a:moveTo>
                <a:lnTo>
                  <a:pt x="2918427" y="533446"/>
                </a:lnTo>
                <a:lnTo>
                  <a:pt x="2917581" y="529510"/>
                </a:lnTo>
                <a:lnTo>
                  <a:pt x="2912396" y="517110"/>
                </a:lnTo>
                <a:lnTo>
                  <a:pt x="2911278" y="506844"/>
                </a:lnTo>
                <a:lnTo>
                  <a:pt x="2911121" y="502462"/>
                </a:lnTo>
                <a:lnTo>
                  <a:pt x="2911863" y="498694"/>
                </a:lnTo>
                <a:lnTo>
                  <a:pt x="2916880" y="486563"/>
                </a:lnTo>
                <a:lnTo>
                  <a:pt x="2917969" y="476344"/>
                </a:lnTo>
                <a:lnTo>
                  <a:pt x="2918410" y="445496"/>
                </a:lnTo>
                <a:lnTo>
                  <a:pt x="2918427" y="395775"/>
                </a:lnTo>
                <a:lnTo>
                  <a:pt x="2917581" y="392009"/>
                </a:lnTo>
                <a:lnTo>
                  <a:pt x="2912396" y="379882"/>
                </a:lnTo>
                <a:lnTo>
                  <a:pt x="2911278" y="369664"/>
                </a:lnTo>
                <a:lnTo>
                  <a:pt x="2911121" y="365288"/>
                </a:lnTo>
                <a:lnTo>
                  <a:pt x="2910170" y="361525"/>
                </a:lnTo>
                <a:lnTo>
                  <a:pt x="2897640" y="335410"/>
                </a:lnTo>
                <a:lnTo>
                  <a:pt x="2896949" y="332293"/>
                </a:lnTo>
                <a:lnTo>
                  <a:pt x="2893925" y="326571"/>
                </a:lnTo>
                <a:lnTo>
                  <a:pt x="2885084" y="311954"/>
                </a:lnTo>
                <a:lnTo>
                  <a:pt x="2882441" y="304832"/>
                </a:lnTo>
                <a:lnTo>
                  <a:pt x="2880420" y="297997"/>
                </a:lnTo>
                <a:lnTo>
                  <a:pt x="2874523" y="285476"/>
                </a:lnTo>
                <a:lnTo>
                  <a:pt x="2869845" y="278953"/>
                </a:lnTo>
                <a:lnTo>
                  <a:pt x="2868260" y="275181"/>
                </a:lnTo>
                <a:lnTo>
                  <a:pt x="2865181" y="262629"/>
                </a:lnTo>
                <a:lnTo>
                  <a:pt x="2861460" y="256098"/>
                </a:lnTo>
                <a:lnTo>
                  <a:pt x="2847213" y="235755"/>
                </a:lnTo>
                <a:lnTo>
                  <a:pt x="2844443" y="228632"/>
                </a:lnTo>
                <a:lnTo>
                  <a:pt x="2843704" y="225547"/>
                </a:lnTo>
                <a:lnTo>
                  <a:pt x="2840626" y="219862"/>
                </a:lnTo>
                <a:lnTo>
                  <a:pt x="2810239" y="187426"/>
                </a:lnTo>
                <a:lnTo>
                  <a:pt x="2790641" y="168640"/>
                </a:lnTo>
                <a:lnTo>
                  <a:pt x="2727910" y="135558"/>
                </a:lnTo>
                <a:lnTo>
                  <a:pt x="2643754" y="102538"/>
                </a:lnTo>
                <a:lnTo>
                  <a:pt x="2613558" y="93225"/>
                </a:lnTo>
                <a:lnTo>
                  <a:pt x="2514427" y="74693"/>
                </a:lnTo>
                <a:lnTo>
                  <a:pt x="2424868" y="58845"/>
                </a:lnTo>
                <a:lnTo>
                  <a:pt x="2407815" y="54897"/>
                </a:lnTo>
                <a:lnTo>
                  <a:pt x="2308782" y="38612"/>
                </a:lnTo>
                <a:lnTo>
                  <a:pt x="2226700" y="28820"/>
                </a:lnTo>
                <a:lnTo>
                  <a:pt x="2134917" y="17557"/>
                </a:lnTo>
                <a:lnTo>
                  <a:pt x="2054052" y="8631"/>
                </a:lnTo>
                <a:lnTo>
                  <a:pt x="1965882" y="6171"/>
                </a:lnTo>
                <a:lnTo>
                  <a:pt x="1881435" y="0"/>
                </a:lnTo>
                <a:lnTo>
                  <a:pt x="1792867" y="4570"/>
                </a:lnTo>
                <a:lnTo>
                  <a:pt x="1716137" y="5827"/>
                </a:lnTo>
                <a:lnTo>
                  <a:pt x="1592613" y="6010"/>
                </a:lnTo>
                <a:lnTo>
                  <a:pt x="1501113" y="12578"/>
                </a:lnTo>
                <a:lnTo>
                  <a:pt x="1413713" y="13545"/>
                </a:lnTo>
                <a:lnTo>
                  <a:pt x="1325534" y="20191"/>
                </a:lnTo>
                <a:lnTo>
                  <a:pt x="1234381" y="25210"/>
                </a:lnTo>
                <a:lnTo>
                  <a:pt x="1142966" y="32601"/>
                </a:lnTo>
                <a:lnTo>
                  <a:pt x="1031050" y="49267"/>
                </a:lnTo>
                <a:lnTo>
                  <a:pt x="808755" y="84758"/>
                </a:lnTo>
                <a:lnTo>
                  <a:pt x="731628" y="103489"/>
                </a:lnTo>
                <a:lnTo>
                  <a:pt x="640060" y="128467"/>
                </a:lnTo>
                <a:lnTo>
                  <a:pt x="554640" y="158465"/>
                </a:lnTo>
                <a:lnTo>
                  <a:pt x="485055" y="189907"/>
                </a:lnTo>
                <a:lnTo>
                  <a:pt x="415152" y="223086"/>
                </a:lnTo>
                <a:lnTo>
                  <a:pt x="363418" y="250590"/>
                </a:lnTo>
                <a:lnTo>
                  <a:pt x="314691" y="280483"/>
                </a:lnTo>
                <a:lnTo>
                  <a:pt x="268157" y="310846"/>
                </a:lnTo>
                <a:lnTo>
                  <a:pt x="211600" y="348922"/>
                </a:lnTo>
                <a:lnTo>
                  <a:pt x="156530" y="381782"/>
                </a:lnTo>
                <a:lnTo>
                  <a:pt x="114816" y="413767"/>
                </a:lnTo>
                <a:lnTo>
                  <a:pt x="83896" y="441126"/>
                </a:lnTo>
                <a:lnTo>
                  <a:pt x="49747" y="474514"/>
                </a:lnTo>
                <a:lnTo>
                  <a:pt x="41001" y="487712"/>
                </a:lnTo>
                <a:lnTo>
                  <a:pt x="33444" y="501198"/>
                </a:lnTo>
                <a:lnTo>
                  <a:pt x="20517" y="519156"/>
                </a:lnTo>
                <a:lnTo>
                  <a:pt x="13899" y="532953"/>
                </a:lnTo>
                <a:lnTo>
                  <a:pt x="10393" y="547551"/>
                </a:lnTo>
                <a:lnTo>
                  <a:pt x="4097" y="577620"/>
                </a:lnTo>
                <a:lnTo>
                  <a:pt x="783" y="602781"/>
                </a:lnTo>
                <a:lnTo>
                  <a:pt x="129" y="631333"/>
                </a:lnTo>
                <a:lnTo>
                  <a:pt x="0" y="661432"/>
                </a:lnTo>
                <a:lnTo>
                  <a:pt x="2240" y="674362"/>
                </a:lnTo>
                <a:lnTo>
                  <a:pt x="12967" y="707770"/>
                </a:lnTo>
                <a:lnTo>
                  <a:pt x="21223" y="729282"/>
                </a:lnTo>
                <a:lnTo>
                  <a:pt x="36496" y="754409"/>
                </a:lnTo>
                <a:lnTo>
                  <a:pt x="43296" y="767896"/>
                </a:lnTo>
                <a:lnTo>
                  <a:pt x="66362" y="795608"/>
                </a:lnTo>
                <a:lnTo>
                  <a:pt x="93712" y="821312"/>
                </a:lnTo>
                <a:lnTo>
                  <a:pt x="138322" y="856915"/>
                </a:lnTo>
                <a:lnTo>
                  <a:pt x="167844" y="876391"/>
                </a:lnTo>
                <a:lnTo>
                  <a:pt x="235138" y="906527"/>
                </a:lnTo>
                <a:lnTo>
                  <a:pt x="318607" y="937853"/>
                </a:lnTo>
                <a:lnTo>
                  <a:pt x="403501" y="964536"/>
                </a:lnTo>
                <a:lnTo>
                  <a:pt x="492009" y="986395"/>
                </a:lnTo>
                <a:lnTo>
                  <a:pt x="580540" y="1013336"/>
                </a:lnTo>
                <a:lnTo>
                  <a:pt x="671155" y="1034677"/>
                </a:lnTo>
                <a:lnTo>
                  <a:pt x="759464" y="1052496"/>
                </a:lnTo>
                <a:lnTo>
                  <a:pt x="848330" y="1062517"/>
                </a:lnTo>
                <a:lnTo>
                  <a:pt x="937227" y="1071073"/>
                </a:lnTo>
                <a:lnTo>
                  <a:pt x="1019459" y="1072665"/>
                </a:lnTo>
                <a:lnTo>
                  <a:pt x="1543125" y="1072818"/>
                </a:lnTo>
                <a:lnTo>
                  <a:pt x="1630992" y="1066257"/>
                </a:lnTo>
                <a:lnTo>
                  <a:pt x="1715557" y="1061246"/>
                </a:lnTo>
                <a:lnTo>
                  <a:pt x="1799443" y="1057900"/>
                </a:lnTo>
                <a:lnTo>
                  <a:pt x="1883268" y="1051045"/>
                </a:lnTo>
                <a:lnTo>
                  <a:pt x="1969604" y="1046008"/>
                </a:lnTo>
                <a:lnTo>
                  <a:pt x="2065062" y="1037316"/>
                </a:lnTo>
                <a:lnTo>
                  <a:pt x="2144358" y="1028863"/>
                </a:lnTo>
                <a:lnTo>
                  <a:pt x="2226822" y="1014330"/>
                </a:lnTo>
                <a:lnTo>
                  <a:pt x="2325074" y="1000636"/>
                </a:lnTo>
                <a:lnTo>
                  <a:pt x="2417235" y="974187"/>
                </a:lnTo>
                <a:lnTo>
                  <a:pt x="2509415" y="948218"/>
                </a:lnTo>
                <a:lnTo>
                  <a:pt x="2598163" y="915260"/>
                </a:lnTo>
                <a:lnTo>
                  <a:pt x="2673173" y="883697"/>
                </a:lnTo>
                <a:lnTo>
                  <a:pt x="2744900" y="850204"/>
                </a:lnTo>
                <a:lnTo>
                  <a:pt x="2762564" y="840952"/>
                </a:lnTo>
                <a:lnTo>
                  <a:pt x="2809807" y="808333"/>
                </a:lnTo>
                <a:lnTo>
                  <a:pt x="2835730" y="792351"/>
                </a:lnTo>
                <a:lnTo>
                  <a:pt x="2848089" y="780526"/>
                </a:lnTo>
                <a:lnTo>
                  <a:pt x="2874142" y="745587"/>
                </a:lnTo>
                <a:lnTo>
                  <a:pt x="2897450" y="718968"/>
                </a:lnTo>
                <a:lnTo>
                  <a:pt x="2910176" y="691160"/>
                </a:lnTo>
                <a:lnTo>
                  <a:pt x="2923425" y="654478"/>
                </a:lnTo>
                <a:lnTo>
                  <a:pt x="2936197" y="622167"/>
                </a:lnTo>
                <a:lnTo>
                  <a:pt x="2943825" y="596016"/>
                </a:lnTo>
                <a:lnTo>
                  <a:pt x="2948751" y="568158"/>
                </a:lnTo>
                <a:lnTo>
                  <a:pt x="2954741" y="539074"/>
                </a:lnTo>
                <a:lnTo>
                  <a:pt x="2956175" y="508870"/>
                </a:lnTo>
                <a:lnTo>
                  <a:pt x="2956481" y="479118"/>
                </a:lnTo>
                <a:lnTo>
                  <a:pt x="2956528" y="404894"/>
                </a:lnTo>
                <a:lnTo>
                  <a:pt x="2954270" y="394681"/>
                </a:lnTo>
                <a:lnTo>
                  <a:pt x="2951291" y="384497"/>
                </a:lnTo>
                <a:lnTo>
                  <a:pt x="2949221" y="355035"/>
                </a:lnTo>
                <a:lnTo>
                  <a:pt x="2949001" y="337278"/>
                </a:lnTo>
                <a:lnTo>
                  <a:pt x="2947277" y="331845"/>
                </a:lnTo>
                <a:lnTo>
                  <a:pt x="2938453" y="316107"/>
                </a:lnTo>
                <a:lnTo>
                  <a:pt x="2933392" y="299873"/>
                </a:lnTo>
                <a:lnTo>
                  <a:pt x="2926208" y="286481"/>
                </a:lnTo>
                <a:lnTo>
                  <a:pt x="2917371" y="276577"/>
                </a:lnTo>
                <a:lnTo>
                  <a:pt x="2907798" y="267660"/>
                </a:lnTo>
                <a:lnTo>
                  <a:pt x="2887948" y="2422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73"/>
          <p:cNvSpPr/>
          <p:nvPr/>
        </p:nvSpPr>
        <p:spPr>
          <a:xfrm>
            <a:off x="5958839" y="2788920"/>
            <a:ext cx="14183" cy="15241"/>
          </a:xfrm>
          <a:custGeom>
            <a:avLst/>
            <a:gdLst/>
            <a:ahLst/>
            <a:cxnLst/>
            <a:rect l="0" t="0" r="0" b="0"/>
            <a:pathLst>
              <a:path w="14183" h="15241">
                <a:moveTo>
                  <a:pt x="7620" y="0"/>
                </a:moveTo>
                <a:lnTo>
                  <a:pt x="11666" y="0"/>
                </a:lnTo>
                <a:lnTo>
                  <a:pt x="12858" y="847"/>
                </a:lnTo>
                <a:lnTo>
                  <a:pt x="13653" y="2258"/>
                </a:lnTo>
                <a:lnTo>
                  <a:pt x="14182" y="4045"/>
                </a:lnTo>
                <a:lnTo>
                  <a:pt x="13688" y="5237"/>
                </a:lnTo>
                <a:lnTo>
                  <a:pt x="12512" y="6031"/>
                </a:lnTo>
                <a:lnTo>
                  <a:pt x="8587" y="7306"/>
                </a:lnTo>
                <a:lnTo>
                  <a:pt x="8265" y="8257"/>
                </a:lnTo>
                <a:lnTo>
                  <a:pt x="8050" y="9739"/>
                </a:lnTo>
                <a:lnTo>
                  <a:pt x="7623" y="15212"/>
                </a:lnTo>
                <a:lnTo>
                  <a:pt x="7620" y="15240"/>
                </a:lnTo>
                <a:lnTo>
                  <a:pt x="1060" y="15240"/>
                </a:lnTo>
                <a:lnTo>
                  <a:pt x="6654" y="15240"/>
                </a:lnTo>
                <a:lnTo>
                  <a:pt x="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74"/>
          <p:cNvSpPr/>
          <p:nvPr/>
        </p:nvSpPr>
        <p:spPr>
          <a:xfrm>
            <a:off x="6187482" y="2028554"/>
            <a:ext cx="2438059" cy="1011826"/>
          </a:xfrm>
          <a:custGeom>
            <a:avLst/>
            <a:gdLst/>
            <a:ahLst/>
            <a:cxnLst/>
            <a:rect l="0" t="0" r="0" b="0"/>
            <a:pathLst>
              <a:path w="2438059" h="1011826">
                <a:moveTo>
                  <a:pt x="2423118" y="486046"/>
                </a:moveTo>
                <a:lnTo>
                  <a:pt x="2431207" y="482001"/>
                </a:lnTo>
                <a:lnTo>
                  <a:pt x="2432745" y="479962"/>
                </a:lnTo>
                <a:lnTo>
                  <a:pt x="2432922" y="477757"/>
                </a:lnTo>
                <a:lnTo>
                  <a:pt x="2431170" y="472179"/>
                </a:lnTo>
                <a:lnTo>
                  <a:pt x="2430179" y="471721"/>
                </a:lnTo>
                <a:lnTo>
                  <a:pt x="2426821" y="471213"/>
                </a:lnTo>
                <a:lnTo>
                  <a:pt x="2425586" y="470230"/>
                </a:lnTo>
                <a:lnTo>
                  <a:pt x="2424763" y="468729"/>
                </a:lnTo>
                <a:lnTo>
                  <a:pt x="2424214" y="466881"/>
                </a:lnTo>
                <a:lnTo>
                  <a:pt x="2421348" y="462571"/>
                </a:lnTo>
                <a:lnTo>
                  <a:pt x="2419399" y="460236"/>
                </a:lnTo>
                <a:lnTo>
                  <a:pt x="2418098" y="457833"/>
                </a:lnTo>
                <a:lnTo>
                  <a:pt x="2416654" y="452905"/>
                </a:lnTo>
                <a:lnTo>
                  <a:pt x="2415840" y="445370"/>
                </a:lnTo>
                <a:lnTo>
                  <a:pt x="2414878" y="442842"/>
                </a:lnTo>
                <a:lnTo>
                  <a:pt x="2410329" y="435239"/>
                </a:lnTo>
                <a:lnTo>
                  <a:pt x="2408967" y="430163"/>
                </a:lnTo>
                <a:lnTo>
                  <a:pt x="2407906" y="400745"/>
                </a:lnTo>
                <a:lnTo>
                  <a:pt x="2405633" y="392819"/>
                </a:lnTo>
                <a:lnTo>
                  <a:pt x="2392442" y="363969"/>
                </a:lnTo>
                <a:lnTo>
                  <a:pt x="2379064" y="338705"/>
                </a:lnTo>
                <a:lnTo>
                  <a:pt x="2370800" y="328557"/>
                </a:lnTo>
                <a:lnTo>
                  <a:pt x="2361485" y="320660"/>
                </a:lnTo>
                <a:lnTo>
                  <a:pt x="2341705" y="304646"/>
                </a:lnTo>
                <a:lnTo>
                  <a:pt x="2320645" y="286023"/>
                </a:lnTo>
                <a:lnTo>
                  <a:pt x="2267010" y="256089"/>
                </a:lnTo>
                <a:lnTo>
                  <a:pt x="2206086" y="224770"/>
                </a:lnTo>
                <a:lnTo>
                  <a:pt x="2148654" y="194712"/>
                </a:lnTo>
                <a:lnTo>
                  <a:pt x="2132647" y="186385"/>
                </a:lnTo>
                <a:lnTo>
                  <a:pt x="2064776" y="160127"/>
                </a:lnTo>
                <a:lnTo>
                  <a:pt x="1977606" y="130374"/>
                </a:lnTo>
                <a:lnTo>
                  <a:pt x="1902330" y="108360"/>
                </a:lnTo>
                <a:lnTo>
                  <a:pt x="1826210" y="87177"/>
                </a:lnTo>
                <a:lnTo>
                  <a:pt x="1750017" y="69701"/>
                </a:lnTo>
                <a:lnTo>
                  <a:pt x="1682473" y="56814"/>
                </a:lnTo>
                <a:lnTo>
                  <a:pt x="1609837" y="44090"/>
                </a:lnTo>
                <a:lnTo>
                  <a:pt x="1537619" y="31387"/>
                </a:lnTo>
                <a:lnTo>
                  <a:pt x="1474320" y="23484"/>
                </a:lnTo>
                <a:lnTo>
                  <a:pt x="1412459" y="17627"/>
                </a:lnTo>
                <a:lnTo>
                  <a:pt x="1349252" y="13553"/>
                </a:lnTo>
                <a:lnTo>
                  <a:pt x="1285589" y="7732"/>
                </a:lnTo>
                <a:lnTo>
                  <a:pt x="1220239" y="6331"/>
                </a:lnTo>
                <a:lnTo>
                  <a:pt x="1140842" y="0"/>
                </a:lnTo>
                <a:lnTo>
                  <a:pt x="1075465" y="2734"/>
                </a:lnTo>
                <a:lnTo>
                  <a:pt x="1008397" y="5344"/>
                </a:lnTo>
                <a:lnTo>
                  <a:pt x="945352" y="8117"/>
                </a:lnTo>
                <a:lnTo>
                  <a:pt x="862622" y="14576"/>
                </a:lnTo>
                <a:lnTo>
                  <a:pt x="725326" y="38796"/>
                </a:lnTo>
                <a:lnTo>
                  <a:pt x="625987" y="54227"/>
                </a:lnTo>
                <a:lnTo>
                  <a:pt x="537508" y="76045"/>
                </a:lnTo>
                <a:lnTo>
                  <a:pt x="470353" y="97955"/>
                </a:lnTo>
                <a:lnTo>
                  <a:pt x="395099" y="127953"/>
                </a:lnTo>
                <a:lnTo>
                  <a:pt x="360030" y="145417"/>
                </a:lnTo>
                <a:lnTo>
                  <a:pt x="306706" y="176309"/>
                </a:lnTo>
                <a:lnTo>
                  <a:pt x="260677" y="202378"/>
                </a:lnTo>
                <a:lnTo>
                  <a:pt x="218722" y="228130"/>
                </a:lnTo>
                <a:lnTo>
                  <a:pt x="178669" y="257676"/>
                </a:lnTo>
                <a:lnTo>
                  <a:pt x="145419" y="287972"/>
                </a:lnTo>
                <a:lnTo>
                  <a:pt x="99078" y="333650"/>
                </a:lnTo>
                <a:lnTo>
                  <a:pt x="68549" y="364127"/>
                </a:lnTo>
                <a:lnTo>
                  <a:pt x="49726" y="386986"/>
                </a:lnTo>
                <a:lnTo>
                  <a:pt x="33433" y="417466"/>
                </a:lnTo>
                <a:lnTo>
                  <a:pt x="17044" y="445688"/>
                </a:lnTo>
                <a:lnTo>
                  <a:pt x="5403" y="471865"/>
                </a:lnTo>
                <a:lnTo>
                  <a:pt x="1571" y="493980"/>
                </a:lnTo>
                <a:lnTo>
                  <a:pt x="277" y="524208"/>
                </a:lnTo>
                <a:lnTo>
                  <a:pt x="0" y="558209"/>
                </a:lnTo>
                <a:lnTo>
                  <a:pt x="6050" y="585814"/>
                </a:lnTo>
                <a:lnTo>
                  <a:pt x="15398" y="615726"/>
                </a:lnTo>
                <a:lnTo>
                  <a:pt x="21213" y="630041"/>
                </a:lnTo>
                <a:lnTo>
                  <a:pt x="36487" y="655287"/>
                </a:lnTo>
                <a:lnTo>
                  <a:pt x="39551" y="662373"/>
                </a:lnTo>
                <a:lnTo>
                  <a:pt x="49728" y="674763"/>
                </a:lnTo>
                <a:lnTo>
                  <a:pt x="67480" y="693515"/>
                </a:lnTo>
                <a:lnTo>
                  <a:pt x="88649" y="718563"/>
                </a:lnTo>
                <a:lnTo>
                  <a:pt x="124776" y="747230"/>
                </a:lnTo>
                <a:lnTo>
                  <a:pt x="162586" y="777420"/>
                </a:lnTo>
                <a:lnTo>
                  <a:pt x="212766" y="808562"/>
                </a:lnTo>
                <a:lnTo>
                  <a:pt x="265073" y="839101"/>
                </a:lnTo>
                <a:lnTo>
                  <a:pt x="330398" y="868739"/>
                </a:lnTo>
                <a:lnTo>
                  <a:pt x="399539" y="892306"/>
                </a:lnTo>
                <a:lnTo>
                  <a:pt x="475008" y="910838"/>
                </a:lnTo>
                <a:lnTo>
                  <a:pt x="551144" y="932359"/>
                </a:lnTo>
                <a:lnTo>
                  <a:pt x="618684" y="945690"/>
                </a:lnTo>
                <a:lnTo>
                  <a:pt x="691318" y="958474"/>
                </a:lnTo>
                <a:lnTo>
                  <a:pt x="762690" y="970338"/>
                </a:lnTo>
                <a:lnTo>
                  <a:pt x="853462" y="978665"/>
                </a:lnTo>
                <a:lnTo>
                  <a:pt x="916629" y="983074"/>
                </a:lnTo>
                <a:lnTo>
                  <a:pt x="997473" y="993427"/>
                </a:lnTo>
                <a:lnTo>
                  <a:pt x="1061256" y="995962"/>
                </a:lnTo>
                <a:lnTo>
                  <a:pt x="1126630" y="1000508"/>
                </a:lnTo>
                <a:lnTo>
                  <a:pt x="1193700" y="1004322"/>
                </a:lnTo>
                <a:lnTo>
                  <a:pt x="1259003" y="1010093"/>
                </a:lnTo>
                <a:lnTo>
                  <a:pt x="1324678" y="1011484"/>
                </a:lnTo>
                <a:lnTo>
                  <a:pt x="1573314" y="1011825"/>
                </a:lnTo>
                <a:lnTo>
                  <a:pt x="1637471" y="1005743"/>
                </a:lnTo>
                <a:lnTo>
                  <a:pt x="1701320" y="998646"/>
                </a:lnTo>
                <a:lnTo>
                  <a:pt x="1766708" y="992948"/>
                </a:lnTo>
                <a:lnTo>
                  <a:pt x="1832932" y="983669"/>
                </a:lnTo>
                <a:lnTo>
                  <a:pt x="1950890" y="963558"/>
                </a:lnTo>
                <a:lnTo>
                  <a:pt x="2038091" y="941765"/>
                </a:lnTo>
                <a:lnTo>
                  <a:pt x="2111603" y="918998"/>
                </a:lnTo>
                <a:lnTo>
                  <a:pt x="2180616" y="892101"/>
                </a:lnTo>
                <a:lnTo>
                  <a:pt x="2242672" y="861936"/>
                </a:lnTo>
                <a:lnTo>
                  <a:pt x="2293123" y="831483"/>
                </a:lnTo>
                <a:lnTo>
                  <a:pt x="2335212" y="801006"/>
                </a:lnTo>
                <a:lnTo>
                  <a:pt x="2362009" y="779839"/>
                </a:lnTo>
                <a:lnTo>
                  <a:pt x="2373664" y="766481"/>
                </a:lnTo>
                <a:lnTo>
                  <a:pt x="2389705" y="737209"/>
                </a:lnTo>
                <a:lnTo>
                  <a:pt x="2402587" y="713711"/>
                </a:lnTo>
                <a:lnTo>
                  <a:pt x="2412143" y="686523"/>
                </a:lnTo>
                <a:lnTo>
                  <a:pt x="2420336" y="661158"/>
                </a:lnTo>
                <a:lnTo>
                  <a:pt x="2428126" y="632569"/>
                </a:lnTo>
                <a:lnTo>
                  <a:pt x="2434950" y="602650"/>
                </a:lnTo>
                <a:lnTo>
                  <a:pt x="2437348" y="572336"/>
                </a:lnTo>
                <a:lnTo>
                  <a:pt x="2438058" y="542752"/>
                </a:lnTo>
                <a:lnTo>
                  <a:pt x="2437423" y="516677"/>
                </a:lnTo>
                <a:lnTo>
                  <a:pt x="2432248" y="487878"/>
                </a:lnTo>
                <a:lnTo>
                  <a:pt x="2424506" y="457896"/>
                </a:lnTo>
                <a:lnTo>
                  <a:pt x="2411864" y="427564"/>
                </a:lnTo>
                <a:lnTo>
                  <a:pt x="2397395" y="397128"/>
                </a:lnTo>
                <a:lnTo>
                  <a:pt x="2381534" y="367507"/>
                </a:lnTo>
                <a:lnTo>
                  <a:pt x="2361126" y="341421"/>
                </a:lnTo>
                <a:lnTo>
                  <a:pt x="2338145" y="313466"/>
                </a:lnTo>
                <a:lnTo>
                  <a:pt x="2310264" y="288720"/>
                </a:lnTo>
                <a:lnTo>
                  <a:pt x="2268244" y="257603"/>
                </a:lnTo>
                <a:lnTo>
                  <a:pt x="2219429" y="226997"/>
                </a:lnTo>
                <a:lnTo>
                  <a:pt x="2160127" y="197159"/>
                </a:lnTo>
                <a:lnTo>
                  <a:pt x="2102306" y="180344"/>
                </a:lnTo>
                <a:lnTo>
                  <a:pt x="2040273" y="168870"/>
                </a:lnTo>
                <a:lnTo>
                  <a:pt x="1929908" y="153335"/>
                </a:lnTo>
                <a:lnTo>
                  <a:pt x="1851618" y="14314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75"/>
          <p:cNvSpPr/>
          <p:nvPr/>
        </p:nvSpPr>
        <p:spPr>
          <a:xfrm>
            <a:off x="6057900" y="1005840"/>
            <a:ext cx="75879" cy="243801"/>
          </a:xfrm>
          <a:custGeom>
            <a:avLst/>
            <a:gdLst/>
            <a:ahLst/>
            <a:cxnLst/>
            <a:rect l="0" t="0" r="0" b="0"/>
            <a:pathLst>
              <a:path w="75879" h="243801">
                <a:moveTo>
                  <a:pt x="60960" y="0"/>
                </a:moveTo>
                <a:lnTo>
                  <a:pt x="65005" y="4045"/>
                </a:lnTo>
                <a:lnTo>
                  <a:pt x="66197" y="6083"/>
                </a:lnTo>
                <a:lnTo>
                  <a:pt x="67521" y="10606"/>
                </a:lnTo>
                <a:lnTo>
                  <a:pt x="68109" y="17696"/>
                </a:lnTo>
                <a:lnTo>
                  <a:pt x="68266" y="21957"/>
                </a:lnTo>
                <a:lnTo>
                  <a:pt x="69218" y="26491"/>
                </a:lnTo>
                <a:lnTo>
                  <a:pt x="70698" y="31208"/>
                </a:lnTo>
                <a:lnTo>
                  <a:pt x="72532" y="36045"/>
                </a:lnTo>
                <a:lnTo>
                  <a:pt x="73755" y="41810"/>
                </a:lnTo>
                <a:lnTo>
                  <a:pt x="74569" y="48193"/>
                </a:lnTo>
                <a:lnTo>
                  <a:pt x="75113" y="54989"/>
                </a:lnTo>
                <a:lnTo>
                  <a:pt x="75475" y="62059"/>
                </a:lnTo>
                <a:lnTo>
                  <a:pt x="75878" y="76688"/>
                </a:lnTo>
                <a:lnTo>
                  <a:pt x="75138" y="84146"/>
                </a:lnTo>
                <a:lnTo>
                  <a:pt x="73799" y="91657"/>
                </a:lnTo>
                <a:lnTo>
                  <a:pt x="72060" y="99205"/>
                </a:lnTo>
                <a:lnTo>
                  <a:pt x="70900" y="107623"/>
                </a:lnTo>
                <a:lnTo>
                  <a:pt x="70126" y="116622"/>
                </a:lnTo>
                <a:lnTo>
                  <a:pt x="69610" y="126008"/>
                </a:lnTo>
                <a:lnTo>
                  <a:pt x="68420" y="134805"/>
                </a:lnTo>
                <a:lnTo>
                  <a:pt x="66780" y="143210"/>
                </a:lnTo>
                <a:lnTo>
                  <a:pt x="64840" y="151353"/>
                </a:lnTo>
                <a:lnTo>
                  <a:pt x="62700" y="159322"/>
                </a:lnTo>
                <a:lnTo>
                  <a:pt x="58064" y="174950"/>
                </a:lnTo>
                <a:lnTo>
                  <a:pt x="56490" y="181826"/>
                </a:lnTo>
                <a:lnTo>
                  <a:pt x="55440" y="188104"/>
                </a:lnTo>
                <a:lnTo>
                  <a:pt x="54740" y="193983"/>
                </a:lnTo>
                <a:lnTo>
                  <a:pt x="53426" y="199595"/>
                </a:lnTo>
                <a:lnTo>
                  <a:pt x="51705" y="205030"/>
                </a:lnTo>
                <a:lnTo>
                  <a:pt x="49710" y="210347"/>
                </a:lnTo>
                <a:lnTo>
                  <a:pt x="48380" y="214738"/>
                </a:lnTo>
                <a:lnTo>
                  <a:pt x="46902" y="221874"/>
                </a:lnTo>
                <a:lnTo>
                  <a:pt x="45661" y="224963"/>
                </a:lnTo>
                <a:lnTo>
                  <a:pt x="43988" y="227869"/>
                </a:lnTo>
                <a:lnTo>
                  <a:pt x="42025" y="230652"/>
                </a:lnTo>
                <a:lnTo>
                  <a:pt x="39844" y="236003"/>
                </a:lnTo>
                <a:lnTo>
                  <a:pt x="38130" y="243704"/>
                </a:lnTo>
                <a:lnTo>
                  <a:pt x="35856" y="243780"/>
                </a:lnTo>
                <a:lnTo>
                  <a:pt x="34064" y="243800"/>
                </a:lnTo>
                <a:lnTo>
                  <a:pt x="32869" y="242967"/>
                </a:lnTo>
                <a:lnTo>
                  <a:pt x="32074" y="241564"/>
                </a:lnTo>
                <a:lnTo>
                  <a:pt x="30342" y="236902"/>
                </a:lnTo>
                <a:lnTo>
                  <a:pt x="28694" y="233288"/>
                </a:lnTo>
                <a:lnTo>
                  <a:pt x="26749" y="229185"/>
                </a:lnTo>
                <a:lnTo>
                  <a:pt x="24589" y="222369"/>
                </a:lnTo>
                <a:lnTo>
                  <a:pt x="24012" y="219366"/>
                </a:lnTo>
                <a:lnTo>
                  <a:pt x="22782" y="216517"/>
                </a:lnTo>
                <a:lnTo>
                  <a:pt x="21115" y="213772"/>
                </a:lnTo>
                <a:lnTo>
                  <a:pt x="19157" y="211094"/>
                </a:lnTo>
                <a:lnTo>
                  <a:pt x="17004" y="207616"/>
                </a:lnTo>
                <a:lnTo>
                  <a:pt x="14723" y="203604"/>
                </a:lnTo>
                <a:lnTo>
                  <a:pt x="12355" y="199236"/>
                </a:lnTo>
                <a:lnTo>
                  <a:pt x="10777" y="194631"/>
                </a:lnTo>
                <a:lnTo>
                  <a:pt x="9724" y="189867"/>
                </a:lnTo>
                <a:lnTo>
                  <a:pt x="9022" y="184998"/>
                </a:lnTo>
                <a:lnTo>
                  <a:pt x="7708" y="180905"/>
                </a:lnTo>
                <a:lnTo>
                  <a:pt x="5985" y="177330"/>
                </a:lnTo>
                <a:lnTo>
                  <a:pt x="0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76"/>
          <p:cNvSpPr/>
          <p:nvPr/>
        </p:nvSpPr>
        <p:spPr>
          <a:xfrm>
            <a:off x="6012180" y="1089660"/>
            <a:ext cx="30481" cy="45721"/>
          </a:xfrm>
          <a:custGeom>
            <a:avLst/>
            <a:gdLst/>
            <a:ahLst/>
            <a:cxnLst/>
            <a:rect l="0" t="0" r="0" b="0"/>
            <a:pathLst>
              <a:path w="30481" h="45721">
                <a:moveTo>
                  <a:pt x="30480" y="45720"/>
                </a:moveTo>
                <a:lnTo>
                  <a:pt x="30480" y="31853"/>
                </a:lnTo>
                <a:lnTo>
                  <a:pt x="29634" y="31395"/>
                </a:lnTo>
                <a:lnTo>
                  <a:pt x="28222" y="31090"/>
                </a:lnTo>
                <a:lnTo>
                  <a:pt x="26434" y="30887"/>
                </a:lnTo>
                <a:lnTo>
                  <a:pt x="25243" y="29905"/>
                </a:lnTo>
                <a:lnTo>
                  <a:pt x="24448" y="28403"/>
                </a:lnTo>
                <a:lnTo>
                  <a:pt x="22866" y="22879"/>
                </a:lnTo>
                <a:lnTo>
                  <a:pt x="22861" y="22862"/>
                </a:lnTo>
                <a:lnTo>
                  <a:pt x="22860" y="22860"/>
                </a:lnTo>
                <a:lnTo>
                  <a:pt x="16299" y="16299"/>
                </a:lnTo>
                <a:lnTo>
                  <a:pt x="15946" y="15100"/>
                </a:lnTo>
                <a:lnTo>
                  <a:pt x="15711" y="13453"/>
                </a:lnTo>
                <a:lnTo>
                  <a:pt x="15553" y="11509"/>
                </a:lnTo>
                <a:lnTo>
                  <a:pt x="14603" y="10212"/>
                </a:lnTo>
                <a:lnTo>
                  <a:pt x="13121" y="9348"/>
                </a:lnTo>
                <a:lnTo>
                  <a:pt x="11288" y="8772"/>
                </a:lnTo>
                <a:lnTo>
                  <a:pt x="9218" y="7541"/>
                </a:lnTo>
                <a:lnTo>
                  <a:pt x="6992" y="587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77"/>
          <p:cNvSpPr/>
          <p:nvPr/>
        </p:nvSpPr>
        <p:spPr>
          <a:xfrm>
            <a:off x="6057900" y="640080"/>
            <a:ext cx="166575" cy="769609"/>
          </a:xfrm>
          <a:custGeom>
            <a:avLst/>
            <a:gdLst/>
            <a:ahLst/>
            <a:cxnLst/>
            <a:rect l="0" t="0" r="0" b="0"/>
            <a:pathLst>
              <a:path w="166575" h="769609">
                <a:moveTo>
                  <a:pt x="114300" y="0"/>
                </a:moveTo>
                <a:lnTo>
                  <a:pt x="164039" y="0"/>
                </a:lnTo>
                <a:lnTo>
                  <a:pt x="165240" y="847"/>
                </a:lnTo>
                <a:lnTo>
                  <a:pt x="166040" y="2258"/>
                </a:lnTo>
                <a:lnTo>
                  <a:pt x="166574" y="4045"/>
                </a:lnTo>
                <a:lnTo>
                  <a:pt x="166083" y="5237"/>
                </a:lnTo>
                <a:lnTo>
                  <a:pt x="164908" y="6031"/>
                </a:lnTo>
                <a:lnTo>
                  <a:pt x="163279" y="6561"/>
                </a:lnTo>
                <a:lnTo>
                  <a:pt x="162192" y="7761"/>
                </a:lnTo>
                <a:lnTo>
                  <a:pt x="161468" y="9407"/>
                </a:lnTo>
                <a:lnTo>
                  <a:pt x="160664" y="13494"/>
                </a:lnTo>
                <a:lnTo>
                  <a:pt x="160105" y="25505"/>
                </a:lnTo>
                <a:lnTo>
                  <a:pt x="154799" y="41664"/>
                </a:lnTo>
                <a:lnTo>
                  <a:pt x="152264" y="56183"/>
                </a:lnTo>
                <a:lnTo>
                  <a:pt x="147374" y="71210"/>
                </a:lnTo>
                <a:lnTo>
                  <a:pt x="143034" y="93716"/>
                </a:lnTo>
                <a:lnTo>
                  <a:pt x="138924" y="107691"/>
                </a:lnTo>
                <a:lnTo>
                  <a:pt x="134276" y="122369"/>
                </a:lnTo>
                <a:lnTo>
                  <a:pt x="130943" y="144913"/>
                </a:lnTo>
                <a:lnTo>
                  <a:pt x="125911" y="167680"/>
                </a:lnTo>
                <a:lnTo>
                  <a:pt x="119057" y="194557"/>
                </a:lnTo>
                <a:lnTo>
                  <a:pt x="116414" y="211776"/>
                </a:lnTo>
                <a:lnTo>
                  <a:pt x="114393" y="228743"/>
                </a:lnTo>
                <a:lnTo>
                  <a:pt x="110672" y="247572"/>
                </a:lnTo>
                <a:lnTo>
                  <a:pt x="108455" y="264972"/>
                </a:lnTo>
                <a:lnTo>
                  <a:pt x="106622" y="281172"/>
                </a:lnTo>
                <a:lnTo>
                  <a:pt x="102985" y="296839"/>
                </a:lnTo>
                <a:lnTo>
                  <a:pt x="98547" y="312268"/>
                </a:lnTo>
                <a:lnTo>
                  <a:pt x="94598" y="327593"/>
                </a:lnTo>
                <a:lnTo>
                  <a:pt x="91529" y="350500"/>
                </a:lnTo>
                <a:lnTo>
                  <a:pt x="87811" y="365751"/>
                </a:lnTo>
                <a:lnTo>
                  <a:pt x="83336" y="380996"/>
                </a:lnTo>
                <a:lnTo>
                  <a:pt x="79372" y="396238"/>
                </a:lnTo>
                <a:lnTo>
                  <a:pt x="76293" y="419100"/>
                </a:lnTo>
                <a:lnTo>
                  <a:pt x="72572" y="434340"/>
                </a:lnTo>
                <a:lnTo>
                  <a:pt x="68096" y="449580"/>
                </a:lnTo>
                <a:lnTo>
                  <a:pt x="64132" y="465666"/>
                </a:lnTo>
                <a:lnTo>
                  <a:pt x="62370" y="484105"/>
                </a:lnTo>
                <a:lnTo>
                  <a:pt x="61587" y="501331"/>
                </a:lnTo>
                <a:lnTo>
                  <a:pt x="60392" y="518300"/>
                </a:lnTo>
                <a:lnTo>
                  <a:pt x="57039" y="537131"/>
                </a:lnTo>
                <a:lnTo>
                  <a:pt x="54983" y="554532"/>
                </a:lnTo>
                <a:lnTo>
                  <a:pt x="54071" y="570732"/>
                </a:lnTo>
                <a:lnTo>
                  <a:pt x="52710" y="594132"/>
                </a:lnTo>
                <a:lnTo>
                  <a:pt x="48167" y="616306"/>
                </a:lnTo>
                <a:lnTo>
                  <a:pt x="46445" y="634823"/>
                </a:lnTo>
                <a:lnTo>
                  <a:pt x="45935" y="655174"/>
                </a:lnTo>
                <a:lnTo>
                  <a:pt x="44937" y="673151"/>
                </a:lnTo>
                <a:lnTo>
                  <a:pt x="40502" y="692494"/>
                </a:lnTo>
                <a:lnTo>
                  <a:pt x="38416" y="714454"/>
                </a:lnTo>
                <a:lnTo>
                  <a:pt x="38193" y="729192"/>
                </a:lnTo>
                <a:lnTo>
                  <a:pt x="37316" y="733354"/>
                </a:lnTo>
                <a:lnTo>
                  <a:pt x="32882" y="743258"/>
                </a:lnTo>
                <a:lnTo>
                  <a:pt x="31191" y="751555"/>
                </a:lnTo>
                <a:lnTo>
                  <a:pt x="30483" y="769487"/>
                </a:lnTo>
                <a:lnTo>
                  <a:pt x="26435" y="769581"/>
                </a:lnTo>
                <a:lnTo>
                  <a:pt x="23919" y="769608"/>
                </a:lnTo>
                <a:lnTo>
                  <a:pt x="23566" y="768765"/>
                </a:lnTo>
                <a:lnTo>
                  <a:pt x="23173" y="765571"/>
                </a:lnTo>
                <a:lnTo>
                  <a:pt x="22223" y="763534"/>
                </a:lnTo>
                <a:lnTo>
                  <a:pt x="17685" y="756622"/>
                </a:lnTo>
                <a:lnTo>
                  <a:pt x="15118" y="749212"/>
                </a:lnTo>
                <a:lnTo>
                  <a:pt x="11517" y="744181"/>
                </a:lnTo>
                <a:lnTo>
                  <a:pt x="7094" y="736865"/>
                </a:lnTo>
                <a:lnTo>
                  <a:pt x="3153" y="728815"/>
                </a:lnTo>
                <a:lnTo>
                  <a:pt x="0" y="7162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78"/>
          <p:cNvSpPr/>
          <p:nvPr/>
        </p:nvSpPr>
        <p:spPr>
          <a:xfrm>
            <a:off x="5989328" y="1203960"/>
            <a:ext cx="205625" cy="258632"/>
          </a:xfrm>
          <a:custGeom>
            <a:avLst/>
            <a:gdLst/>
            <a:ahLst/>
            <a:cxnLst/>
            <a:rect l="0" t="0" r="0" b="0"/>
            <a:pathLst>
              <a:path w="205625" h="258632">
                <a:moveTo>
                  <a:pt x="68572" y="0"/>
                </a:moveTo>
                <a:lnTo>
                  <a:pt x="60481" y="0"/>
                </a:lnTo>
                <a:lnTo>
                  <a:pt x="57252" y="847"/>
                </a:lnTo>
                <a:lnTo>
                  <a:pt x="51405" y="4045"/>
                </a:lnTo>
                <a:lnTo>
                  <a:pt x="47399" y="6561"/>
                </a:lnTo>
                <a:lnTo>
                  <a:pt x="44204" y="7149"/>
                </a:lnTo>
                <a:lnTo>
                  <a:pt x="42167" y="7306"/>
                </a:lnTo>
                <a:lnTo>
                  <a:pt x="39115" y="8257"/>
                </a:lnTo>
                <a:lnTo>
                  <a:pt x="35388" y="9738"/>
                </a:lnTo>
                <a:lnTo>
                  <a:pt x="31209" y="11572"/>
                </a:lnTo>
                <a:lnTo>
                  <a:pt x="28423" y="13642"/>
                </a:lnTo>
                <a:lnTo>
                  <a:pt x="26566" y="15868"/>
                </a:lnTo>
                <a:lnTo>
                  <a:pt x="23585" y="21479"/>
                </a:lnTo>
                <a:lnTo>
                  <a:pt x="19024" y="26496"/>
                </a:lnTo>
                <a:lnTo>
                  <a:pt x="17760" y="28671"/>
                </a:lnTo>
                <a:lnTo>
                  <a:pt x="16356" y="33345"/>
                </a:lnTo>
                <a:lnTo>
                  <a:pt x="15731" y="40502"/>
                </a:lnTo>
                <a:lnTo>
                  <a:pt x="15565" y="44781"/>
                </a:lnTo>
                <a:lnTo>
                  <a:pt x="14607" y="48481"/>
                </a:lnTo>
                <a:lnTo>
                  <a:pt x="11286" y="54849"/>
                </a:lnTo>
                <a:lnTo>
                  <a:pt x="9245" y="62760"/>
                </a:lnTo>
                <a:lnTo>
                  <a:pt x="8701" y="67240"/>
                </a:lnTo>
                <a:lnTo>
                  <a:pt x="8338" y="71920"/>
                </a:lnTo>
                <a:lnTo>
                  <a:pt x="8095" y="76733"/>
                </a:lnTo>
                <a:lnTo>
                  <a:pt x="7934" y="81636"/>
                </a:lnTo>
                <a:lnTo>
                  <a:pt x="7676" y="106907"/>
                </a:lnTo>
                <a:lnTo>
                  <a:pt x="7614" y="156331"/>
                </a:lnTo>
                <a:lnTo>
                  <a:pt x="6767" y="162640"/>
                </a:lnTo>
                <a:lnTo>
                  <a:pt x="5355" y="169387"/>
                </a:lnTo>
                <a:lnTo>
                  <a:pt x="3567" y="176425"/>
                </a:lnTo>
                <a:lnTo>
                  <a:pt x="2376" y="182810"/>
                </a:lnTo>
                <a:lnTo>
                  <a:pt x="1581" y="188760"/>
                </a:lnTo>
                <a:lnTo>
                  <a:pt x="1051" y="194420"/>
                </a:lnTo>
                <a:lnTo>
                  <a:pt x="698" y="199040"/>
                </a:lnTo>
                <a:lnTo>
                  <a:pt x="306" y="206431"/>
                </a:lnTo>
                <a:lnTo>
                  <a:pt x="131" y="214796"/>
                </a:lnTo>
                <a:lnTo>
                  <a:pt x="0" y="238398"/>
                </a:lnTo>
                <a:lnTo>
                  <a:pt x="844" y="241059"/>
                </a:lnTo>
                <a:lnTo>
                  <a:pt x="4040" y="246273"/>
                </a:lnTo>
                <a:lnTo>
                  <a:pt x="8282" y="251412"/>
                </a:lnTo>
                <a:lnTo>
                  <a:pt x="13859" y="257565"/>
                </a:lnTo>
                <a:lnTo>
                  <a:pt x="15163" y="258070"/>
                </a:lnTo>
                <a:lnTo>
                  <a:pt x="18870" y="258631"/>
                </a:lnTo>
                <a:lnTo>
                  <a:pt x="21891" y="257934"/>
                </a:lnTo>
                <a:lnTo>
                  <a:pt x="25598" y="256623"/>
                </a:lnTo>
                <a:lnTo>
                  <a:pt x="29763" y="254902"/>
                </a:lnTo>
                <a:lnTo>
                  <a:pt x="33386" y="253755"/>
                </a:lnTo>
                <a:lnTo>
                  <a:pt x="39669" y="252480"/>
                </a:lnTo>
                <a:lnTo>
                  <a:pt x="43377" y="251293"/>
                </a:lnTo>
                <a:lnTo>
                  <a:pt x="47542" y="249655"/>
                </a:lnTo>
                <a:lnTo>
                  <a:pt x="52012" y="247717"/>
                </a:lnTo>
                <a:lnTo>
                  <a:pt x="56685" y="244731"/>
                </a:lnTo>
                <a:lnTo>
                  <a:pt x="61494" y="241047"/>
                </a:lnTo>
                <a:lnTo>
                  <a:pt x="66393" y="236898"/>
                </a:lnTo>
                <a:lnTo>
                  <a:pt x="72200" y="233285"/>
                </a:lnTo>
                <a:lnTo>
                  <a:pt x="78611" y="230030"/>
                </a:lnTo>
                <a:lnTo>
                  <a:pt x="85424" y="227014"/>
                </a:lnTo>
                <a:lnTo>
                  <a:pt x="91660" y="223309"/>
                </a:lnTo>
                <a:lnTo>
                  <a:pt x="97511" y="219146"/>
                </a:lnTo>
                <a:lnTo>
                  <a:pt x="103104" y="214677"/>
                </a:lnTo>
                <a:lnTo>
                  <a:pt x="108527" y="210852"/>
                </a:lnTo>
                <a:lnTo>
                  <a:pt x="113836" y="207455"/>
                </a:lnTo>
                <a:lnTo>
                  <a:pt x="119067" y="204343"/>
                </a:lnTo>
                <a:lnTo>
                  <a:pt x="124249" y="200575"/>
                </a:lnTo>
                <a:lnTo>
                  <a:pt x="129396" y="196370"/>
                </a:lnTo>
                <a:lnTo>
                  <a:pt x="134521" y="191874"/>
                </a:lnTo>
                <a:lnTo>
                  <a:pt x="139632" y="188029"/>
                </a:lnTo>
                <a:lnTo>
                  <a:pt x="144731" y="184619"/>
                </a:lnTo>
                <a:lnTo>
                  <a:pt x="149825" y="181500"/>
                </a:lnTo>
                <a:lnTo>
                  <a:pt x="154914" y="177726"/>
                </a:lnTo>
                <a:lnTo>
                  <a:pt x="159999" y="173517"/>
                </a:lnTo>
                <a:lnTo>
                  <a:pt x="165084" y="169018"/>
                </a:lnTo>
                <a:lnTo>
                  <a:pt x="170166" y="165172"/>
                </a:lnTo>
                <a:lnTo>
                  <a:pt x="175249" y="161761"/>
                </a:lnTo>
                <a:lnTo>
                  <a:pt x="180330" y="158641"/>
                </a:lnTo>
                <a:lnTo>
                  <a:pt x="184564" y="155714"/>
                </a:lnTo>
                <a:lnTo>
                  <a:pt x="188233" y="152916"/>
                </a:lnTo>
                <a:lnTo>
                  <a:pt x="196160" y="146387"/>
                </a:lnTo>
                <a:lnTo>
                  <a:pt x="197657" y="145852"/>
                </a:lnTo>
                <a:lnTo>
                  <a:pt x="201579" y="145256"/>
                </a:lnTo>
                <a:lnTo>
                  <a:pt x="202963" y="144251"/>
                </a:lnTo>
                <a:lnTo>
                  <a:pt x="203886" y="142734"/>
                </a:lnTo>
                <a:lnTo>
                  <a:pt x="205624" y="137486"/>
                </a:lnTo>
                <a:lnTo>
                  <a:pt x="199686" y="143234"/>
                </a:lnTo>
                <a:lnTo>
                  <a:pt x="194377" y="148520"/>
                </a:lnTo>
                <a:lnTo>
                  <a:pt x="189961" y="155191"/>
                </a:lnTo>
                <a:lnTo>
                  <a:pt x="185176" y="162954"/>
                </a:lnTo>
                <a:lnTo>
                  <a:pt x="180227" y="169226"/>
                </a:lnTo>
                <a:lnTo>
                  <a:pt x="176875" y="172931"/>
                </a:lnTo>
                <a:lnTo>
                  <a:pt x="160012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79"/>
          <p:cNvSpPr/>
          <p:nvPr/>
        </p:nvSpPr>
        <p:spPr>
          <a:xfrm>
            <a:off x="3101340" y="5044441"/>
            <a:ext cx="417461" cy="350073"/>
          </a:xfrm>
          <a:custGeom>
            <a:avLst/>
            <a:gdLst/>
            <a:ahLst/>
            <a:cxnLst/>
            <a:rect l="0" t="0" r="0" b="0"/>
            <a:pathLst>
              <a:path w="417461" h="350073">
                <a:moveTo>
                  <a:pt x="0" y="38099"/>
                </a:moveTo>
                <a:lnTo>
                  <a:pt x="11351" y="38099"/>
                </a:lnTo>
                <a:lnTo>
                  <a:pt x="12647" y="37253"/>
                </a:lnTo>
                <a:lnTo>
                  <a:pt x="13511" y="35842"/>
                </a:lnTo>
                <a:lnTo>
                  <a:pt x="14087" y="34054"/>
                </a:lnTo>
                <a:lnTo>
                  <a:pt x="15318" y="32862"/>
                </a:lnTo>
                <a:lnTo>
                  <a:pt x="16986" y="32068"/>
                </a:lnTo>
                <a:lnTo>
                  <a:pt x="18944" y="31538"/>
                </a:lnTo>
                <a:lnTo>
                  <a:pt x="21095" y="29492"/>
                </a:lnTo>
                <a:lnTo>
                  <a:pt x="28170" y="19368"/>
                </a:lnTo>
                <a:lnTo>
                  <a:pt x="33121" y="13405"/>
                </a:lnTo>
                <a:lnTo>
                  <a:pt x="35628" y="11477"/>
                </a:lnTo>
                <a:lnTo>
                  <a:pt x="47991" y="6124"/>
                </a:lnTo>
                <a:lnTo>
                  <a:pt x="52314" y="4082"/>
                </a:lnTo>
                <a:lnTo>
                  <a:pt x="61633" y="1813"/>
                </a:lnTo>
                <a:lnTo>
                  <a:pt x="71418" y="806"/>
                </a:lnTo>
                <a:lnTo>
                  <a:pt x="81412" y="357"/>
                </a:lnTo>
                <a:lnTo>
                  <a:pt x="96559" y="105"/>
                </a:lnTo>
                <a:lnTo>
                  <a:pt x="201706" y="0"/>
                </a:lnTo>
                <a:lnTo>
                  <a:pt x="208977" y="846"/>
                </a:lnTo>
                <a:lnTo>
                  <a:pt x="217212" y="2257"/>
                </a:lnTo>
                <a:lnTo>
                  <a:pt x="226088" y="4045"/>
                </a:lnTo>
                <a:lnTo>
                  <a:pt x="233699" y="6083"/>
                </a:lnTo>
                <a:lnTo>
                  <a:pt x="246670" y="10605"/>
                </a:lnTo>
                <a:lnTo>
                  <a:pt x="255823" y="15437"/>
                </a:lnTo>
                <a:lnTo>
                  <a:pt x="267992" y="22918"/>
                </a:lnTo>
                <a:lnTo>
                  <a:pt x="272642" y="25438"/>
                </a:lnTo>
                <a:lnTo>
                  <a:pt x="280065" y="32754"/>
                </a:lnTo>
                <a:lnTo>
                  <a:pt x="283230" y="37076"/>
                </a:lnTo>
                <a:lnTo>
                  <a:pt x="286746" y="46393"/>
                </a:lnTo>
                <a:lnTo>
                  <a:pt x="287684" y="51249"/>
                </a:lnTo>
                <a:lnTo>
                  <a:pt x="287463" y="56179"/>
                </a:lnTo>
                <a:lnTo>
                  <a:pt x="283953" y="71208"/>
                </a:lnTo>
                <a:lnTo>
                  <a:pt x="282835" y="81319"/>
                </a:lnTo>
                <a:lnTo>
                  <a:pt x="280079" y="91456"/>
                </a:lnTo>
                <a:lnTo>
                  <a:pt x="276033" y="101607"/>
                </a:lnTo>
                <a:lnTo>
                  <a:pt x="271412" y="111762"/>
                </a:lnTo>
                <a:lnTo>
                  <a:pt x="264051" y="127000"/>
                </a:lnTo>
                <a:lnTo>
                  <a:pt x="260701" y="131233"/>
                </a:lnTo>
                <a:lnTo>
                  <a:pt x="249588" y="141236"/>
                </a:lnTo>
                <a:lnTo>
                  <a:pt x="247672" y="144111"/>
                </a:lnTo>
                <a:lnTo>
                  <a:pt x="244696" y="149562"/>
                </a:lnTo>
                <a:lnTo>
                  <a:pt x="235887" y="159961"/>
                </a:lnTo>
                <a:lnTo>
                  <a:pt x="233458" y="162520"/>
                </a:lnTo>
                <a:lnTo>
                  <a:pt x="231839" y="165073"/>
                </a:lnTo>
                <a:lnTo>
                  <a:pt x="230039" y="170167"/>
                </a:lnTo>
                <a:lnTo>
                  <a:pt x="228713" y="171865"/>
                </a:lnTo>
                <a:lnTo>
                  <a:pt x="226982" y="172996"/>
                </a:lnTo>
                <a:lnTo>
                  <a:pt x="222165" y="174812"/>
                </a:lnTo>
                <a:lnTo>
                  <a:pt x="222616" y="175808"/>
                </a:lnTo>
                <a:lnTo>
                  <a:pt x="227645" y="181781"/>
                </a:lnTo>
                <a:lnTo>
                  <a:pt x="239731" y="183509"/>
                </a:lnTo>
                <a:lnTo>
                  <a:pt x="249302" y="188052"/>
                </a:lnTo>
                <a:lnTo>
                  <a:pt x="257838" y="189411"/>
                </a:lnTo>
                <a:lnTo>
                  <a:pt x="267277" y="192273"/>
                </a:lnTo>
                <a:lnTo>
                  <a:pt x="277117" y="196368"/>
                </a:lnTo>
                <a:lnTo>
                  <a:pt x="287133" y="201010"/>
                </a:lnTo>
                <a:lnTo>
                  <a:pt x="299488" y="203638"/>
                </a:lnTo>
                <a:lnTo>
                  <a:pt x="306339" y="204338"/>
                </a:lnTo>
                <a:lnTo>
                  <a:pt x="318466" y="207374"/>
                </a:lnTo>
                <a:lnTo>
                  <a:pt x="337071" y="213844"/>
                </a:lnTo>
                <a:lnTo>
                  <a:pt x="344094" y="216222"/>
                </a:lnTo>
                <a:lnTo>
                  <a:pt x="356413" y="218865"/>
                </a:lnTo>
                <a:lnTo>
                  <a:pt x="367532" y="220886"/>
                </a:lnTo>
                <a:lnTo>
                  <a:pt x="378119" y="224607"/>
                </a:lnTo>
                <a:lnTo>
                  <a:pt x="388468" y="229082"/>
                </a:lnTo>
                <a:lnTo>
                  <a:pt x="397865" y="233894"/>
                </a:lnTo>
                <a:lnTo>
                  <a:pt x="410798" y="243882"/>
                </a:lnTo>
                <a:lnTo>
                  <a:pt x="413565" y="246407"/>
                </a:lnTo>
                <a:lnTo>
                  <a:pt x="415410" y="248938"/>
                </a:lnTo>
                <a:lnTo>
                  <a:pt x="417460" y="254008"/>
                </a:lnTo>
                <a:lnTo>
                  <a:pt x="417160" y="256545"/>
                </a:lnTo>
                <a:lnTo>
                  <a:pt x="416114" y="259083"/>
                </a:lnTo>
                <a:lnTo>
                  <a:pt x="410595" y="266700"/>
                </a:lnTo>
                <a:lnTo>
                  <a:pt x="401340" y="276577"/>
                </a:lnTo>
                <a:lnTo>
                  <a:pt x="374713" y="303450"/>
                </a:lnTo>
                <a:lnTo>
                  <a:pt x="362965" y="310691"/>
                </a:lnTo>
                <a:lnTo>
                  <a:pt x="344330" y="319527"/>
                </a:lnTo>
                <a:lnTo>
                  <a:pt x="292125" y="345430"/>
                </a:lnTo>
                <a:lnTo>
                  <a:pt x="284208" y="348257"/>
                </a:lnTo>
                <a:lnTo>
                  <a:pt x="272228" y="350072"/>
                </a:lnTo>
                <a:lnTo>
                  <a:pt x="269538" y="349374"/>
                </a:lnTo>
                <a:lnTo>
                  <a:pt x="260624" y="343919"/>
                </a:lnTo>
                <a:lnTo>
                  <a:pt x="260956" y="341886"/>
                </a:lnTo>
                <a:lnTo>
                  <a:pt x="262024" y="338837"/>
                </a:lnTo>
                <a:lnTo>
                  <a:pt x="266699" y="32765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80"/>
          <p:cNvSpPr/>
          <p:nvPr/>
        </p:nvSpPr>
        <p:spPr>
          <a:xfrm>
            <a:off x="3672840" y="4968830"/>
            <a:ext cx="1095737" cy="520659"/>
          </a:xfrm>
          <a:custGeom>
            <a:avLst/>
            <a:gdLst/>
            <a:ahLst/>
            <a:cxnLst/>
            <a:rect l="0" t="0" r="0" b="0"/>
            <a:pathLst>
              <a:path w="1095737" h="520659">
                <a:moveTo>
                  <a:pt x="0" y="365170"/>
                </a:moveTo>
                <a:lnTo>
                  <a:pt x="10606" y="375776"/>
                </a:lnTo>
                <a:lnTo>
                  <a:pt x="12150" y="378168"/>
                </a:lnTo>
                <a:lnTo>
                  <a:pt x="15171" y="385578"/>
                </a:lnTo>
                <a:lnTo>
                  <a:pt x="18878" y="390609"/>
                </a:lnTo>
                <a:lnTo>
                  <a:pt x="20205" y="391443"/>
                </a:lnTo>
                <a:lnTo>
                  <a:pt x="21090" y="391152"/>
                </a:lnTo>
                <a:lnTo>
                  <a:pt x="21679" y="390112"/>
                </a:lnTo>
                <a:lnTo>
                  <a:pt x="22920" y="389418"/>
                </a:lnTo>
                <a:lnTo>
                  <a:pt x="26556" y="388647"/>
                </a:lnTo>
                <a:lnTo>
                  <a:pt x="30993" y="386046"/>
                </a:lnTo>
                <a:lnTo>
                  <a:pt x="33362" y="384168"/>
                </a:lnTo>
                <a:lnTo>
                  <a:pt x="40741" y="373433"/>
                </a:lnTo>
                <a:lnTo>
                  <a:pt x="48290" y="359528"/>
                </a:lnTo>
                <a:lnTo>
                  <a:pt x="59933" y="344684"/>
                </a:lnTo>
                <a:lnTo>
                  <a:pt x="66995" y="332359"/>
                </a:lnTo>
                <a:lnTo>
                  <a:pt x="73802" y="318414"/>
                </a:lnTo>
                <a:lnTo>
                  <a:pt x="87154" y="295437"/>
                </a:lnTo>
                <a:lnTo>
                  <a:pt x="96873" y="277168"/>
                </a:lnTo>
                <a:lnTo>
                  <a:pt x="100989" y="267556"/>
                </a:lnTo>
                <a:lnTo>
                  <a:pt x="104579" y="257760"/>
                </a:lnTo>
                <a:lnTo>
                  <a:pt x="107819" y="247844"/>
                </a:lnTo>
                <a:lnTo>
                  <a:pt x="110826" y="237846"/>
                </a:lnTo>
                <a:lnTo>
                  <a:pt x="116424" y="217706"/>
                </a:lnTo>
                <a:lnTo>
                  <a:pt x="118257" y="207594"/>
                </a:lnTo>
                <a:lnTo>
                  <a:pt x="119477" y="197466"/>
                </a:lnTo>
                <a:lnTo>
                  <a:pt x="120292" y="187327"/>
                </a:lnTo>
                <a:lnTo>
                  <a:pt x="121681" y="177181"/>
                </a:lnTo>
                <a:lnTo>
                  <a:pt x="123454" y="167031"/>
                </a:lnTo>
                <a:lnTo>
                  <a:pt x="125482" y="156877"/>
                </a:lnTo>
                <a:lnTo>
                  <a:pt x="126835" y="146722"/>
                </a:lnTo>
                <a:lnTo>
                  <a:pt x="127737" y="136565"/>
                </a:lnTo>
                <a:lnTo>
                  <a:pt x="128338" y="126406"/>
                </a:lnTo>
                <a:lnTo>
                  <a:pt x="127891" y="117094"/>
                </a:lnTo>
                <a:lnTo>
                  <a:pt x="126747" y="108347"/>
                </a:lnTo>
                <a:lnTo>
                  <a:pt x="125138" y="99974"/>
                </a:lnTo>
                <a:lnTo>
                  <a:pt x="121092" y="83898"/>
                </a:lnTo>
                <a:lnTo>
                  <a:pt x="116472" y="68287"/>
                </a:lnTo>
                <a:lnTo>
                  <a:pt x="111596" y="52882"/>
                </a:lnTo>
                <a:lnTo>
                  <a:pt x="106607" y="39826"/>
                </a:lnTo>
                <a:lnTo>
                  <a:pt x="101567" y="28379"/>
                </a:lnTo>
                <a:lnTo>
                  <a:pt x="96506" y="17647"/>
                </a:lnTo>
                <a:lnTo>
                  <a:pt x="93123" y="13262"/>
                </a:lnTo>
                <a:lnTo>
                  <a:pt x="84850" y="6131"/>
                </a:lnTo>
                <a:lnTo>
                  <a:pt x="77787" y="2397"/>
                </a:lnTo>
                <a:lnTo>
                  <a:pt x="71825" y="737"/>
                </a:lnTo>
                <a:lnTo>
                  <a:pt x="66353" y="0"/>
                </a:lnTo>
                <a:lnTo>
                  <a:pt x="63709" y="650"/>
                </a:lnTo>
                <a:lnTo>
                  <a:pt x="58512" y="3630"/>
                </a:lnTo>
                <a:lnTo>
                  <a:pt x="53381" y="10034"/>
                </a:lnTo>
                <a:lnTo>
                  <a:pt x="48278" y="19372"/>
                </a:lnTo>
                <a:lnTo>
                  <a:pt x="43187" y="31989"/>
                </a:lnTo>
                <a:lnTo>
                  <a:pt x="41492" y="39756"/>
                </a:lnTo>
                <a:lnTo>
                  <a:pt x="40361" y="48321"/>
                </a:lnTo>
                <a:lnTo>
                  <a:pt x="39607" y="57417"/>
                </a:lnTo>
                <a:lnTo>
                  <a:pt x="38258" y="66868"/>
                </a:lnTo>
                <a:lnTo>
                  <a:pt x="36512" y="76555"/>
                </a:lnTo>
                <a:lnTo>
                  <a:pt x="27626" y="120482"/>
                </a:lnTo>
                <a:lnTo>
                  <a:pt x="26037" y="132618"/>
                </a:lnTo>
                <a:lnTo>
                  <a:pt x="24978" y="144942"/>
                </a:lnTo>
                <a:lnTo>
                  <a:pt x="24272" y="157392"/>
                </a:lnTo>
                <a:lnTo>
                  <a:pt x="24648" y="169924"/>
                </a:lnTo>
                <a:lnTo>
                  <a:pt x="25745" y="182513"/>
                </a:lnTo>
                <a:lnTo>
                  <a:pt x="27323" y="195139"/>
                </a:lnTo>
                <a:lnTo>
                  <a:pt x="28376" y="207789"/>
                </a:lnTo>
                <a:lnTo>
                  <a:pt x="29077" y="220456"/>
                </a:lnTo>
                <a:lnTo>
                  <a:pt x="29544" y="233134"/>
                </a:lnTo>
                <a:lnTo>
                  <a:pt x="30703" y="245820"/>
                </a:lnTo>
                <a:lnTo>
                  <a:pt x="32322" y="258510"/>
                </a:lnTo>
                <a:lnTo>
                  <a:pt x="34248" y="271203"/>
                </a:lnTo>
                <a:lnTo>
                  <a:pt x="38645" y="296596"/>
                </a:lnTo>
                <a:lnTo>
                  <a:pt x="41003" y="309294"/>
                </a:lnTo>
                <a:lnTo>
                  <a:pt x="44269" y="321146"/>
                </a:lnTo>
                <a:lnTo>
                  <a:pt x="48139" y="332434"/>
                </a:lnTo>
                <a:lnTo>
                  <a:pt x="56108" y="353161"/>
                </a:lnTo>
                <a:lnTo>
                  <a:pt x="62472" y="370840"/>
                </a:lnTo>
                <a:lnTo>
                  <a:pt x="66202" y="379110"/>
                </a:lnTo>
                <a:lnTo>
                  <a:pt x="74860" y="395072"/>
                </a:lnTo>
                <a:lnTo>
                  <a:pt x="84354" y="408376"/>
                </a:lnTo>
                <a:lnTo>
                  <a:pt x="96960" y="423127"/>
                </a:lnTo>
                <a:lnTo>
                  <a:pt x="108315" y="435118"/>
                </a:lnTo>
                <a:lnTo>
                  <a:pt x="112850" y="439743"/>
                </a:lnTo>
                <a:lnTo>
                  <a:pt x="117566" y="442825"/>
                </a:lnTo>
                <a:lnTo>
                  <a:pt x="127322" y="446250"/>
                </a:lnTo>
                <a:lnTo>
                  <a:pt x="138290" y="448178"/>
                </a:lnTo>
                <a:lnTo>
                  <a:pt x="141300" y="447603"/>
                </a:lnTo>
                <a:lnTo>
                  <a:pt x="168253" y="433520"/>
                </a:lnTo>
                <a:lnTo>
                  <a:pt x="173129" y="431057"/>
                </a:lnTo>
                <a:lnTo>
                  <a:pt x="177226" y="427721"/>
                </a:lnTo>
                <a:lnTo>
                  <a:pt x="196675" y="405351"/>
                </a:lnTo>
                <a:lnTo>
                  <a:pt x="211144" y="390434"/>
                </a:lnTo>
                <a:lnTo>
                  <a:pt x="221123" y="378092"/>
                </a:lnTo>
                <a:lnTo>
                  <a:pt x="231204" y="364987"/>
                </a:lnTo>
                <a:lnTo>
                  <a:pt x="241328" y="353518"/>
                </a:lnTo>
                <a:lnTo>
                  <a:pt x="256548" y="337541"/>
                </a:lnTo>
                <a:lnTo>
                  <a:pt x="276414" y="317383"/>
                </a:lnTo>
                <a:lnTo>
                  <a:pt x="279949" y="315532"/>
                </a:lnTo>
                <a:lnTo>
                  <a:pt x="288393" y="313476"/>
                </a:lnTo>
                <a:lnTo>
                  <a:pt x="291322" y="313774"/>
                </a:lnTo>
                <a:lnTo>
                  <a:pt x="293275" y="314820"/>
                </a:lnTo>
                <a:lnTo>
                  <a:pt x="305126" y="329591"/>
                </a:lnTo>
                <a:lnTo>
                  <a:pt x="307557" y="333830"/>
                </a:lnTo>
                <a:lnTo>
                  <a:pt x="310258" y="343057"/>
                </a:lnTo>
                <a:lnTo>
                  <a:pt x="312306" y="352802"/>
                </a:lnTo>
                <a:lnTo>
                  <a:pt x="318219" y="367809"/>
                </a:lnTo>
                <a:lnTo>
                  <a:pt x="325333" y="382979"/>
                </a:lnTo>
                <a:lnTo>
                  <a:pt x="332803" y="399045"/>
                </a:lnTo>
                <a:lnTo>
                  <a:pt x="340378" y="418670"/>
                </a:lnTo>
                <a:lnTo>
                  <a:pt x="345448" y="430152"/>
                </a:lnTo>
                <a:lnTo>
                  <a:pt x="357107" y="446137"/>
                </a:lnTo>
                <a:lnTo>
                  <a:pt x="367241" y="457552"/>
                </a:lnTo>
                <a:lnTo>
                  <a:pt x="389149" y="473898"/>
                </a:lnTo>
                <a:lnTo>
                  <a:pt x="394053" y="478295"/>
                </a:lnTo>
                <a:lnTo>
                  <a:pt x="399015" y="481227"/>
                </a:lnTo>
                <a:lnTo>
                  <a:pt x="409045" y="484484"/>
                </a:lnTo>
                <a:lnTo>
                  <a:pt x="434353" y="486747"/>
                </a:lnTo>
                <a:lnTo>
                  <a:pt x="454663" y="487023"/>
                </a:lnTo>
                <a:lnTo>
                  <a:pt x="459741" y="485352"/>
                </a:lnTo>
                <a:lnTo>
                  <a:pt x="474134" y="475757"/>
                </a:lnTo>
                <a:lnTo>
                  <a:pt x="489268" y="462242"/>
                </a:lnTo>
                <a:lnTo>
                  <a:pt x="497699" y="453187"/>
                </a:lnTo>
                <a:lnTo>
                  <a:pt x="504268" y="443518"/>
                </a:lnTo>
                <a:lnTo>
                  <a:pt x="510010" y="431318"/>
                </a:lnTo>
                <a:lnTo>
                  <a:pt x="512726" y="424509"/>
                </a:lnTo>
                <a:lnTo>
                  <a:pt x="514537" y="416583"/>
                </a:lnTo>
                <a:lnTo>
                  <a:pt x="515745" y="407912"/>
                </a:lnTo>
                <a:lnTo>
                  <a:pt x="516550" y="398745"/>
                </a:lnTo>
                <a:lnTo>
                  <a:pt x="517086" y="390093"/>
                </a:lnTo>
                <a:lnTo>
                  <a:pt x="517682" y="373707"/>
                </a:lnTo>
                <a:lnTo>
                  <a:pt x="518065" y="342492"/>
                </a:lnTo>
                <a:lnTo>
                  <a:pt x="518118" y="327151"/>
                </a:lnTo>
                <a:lnTo>
                  <a:pt x="515883" y="311866"/>
                </a:lnTo>
                <a:lnTo>
                  <a:pt x="512068" y="297453"/>
                </a:lnTo>
                <a:lnTo>
                  <a:pt x="507550" y="285403"/>
                </a:lnTo>
                <a:lnTo>
                  <a:pt x="504977" y="274402"/>
                </a:lnTo>
                <a:lnTo>
                  <a:pt x="504291" y="269098"/>
                </a:lnTo>
                <a:lnTo>
                  <a:pt x="502141" y="264715"/>
                </a:lnTo>
                <a:lnTo>
                  <a:pt x="499014" y="260947"/>
                </a:lnTo>
                <a:lnTo>
                  <a:pt x="495236" y="257588"/>
                </a:lnTo>
                <a:lnTo>
                  <a:pt x="492717" y="254502"/>
                </a:lnTo>
                <a:lnTo>
                  <a:pt x="486416" y="243466"/>
                </a:lnTo>
                <a:lnTo>
                  <a:pt x="484297" y="240854"/>
                </a:lnTo>
                <a:lnTo>
                  <a:pt x="482038" y="239113"/>
                </a:lnTo>
                <a:lnTo>
                  <a:pt x="479686" y="237952"/>
                </a:lnTo>
                <a:lnTo>
                  <a:pt x="474813" y="236662"/>
                </a:lnTo>
                <a:lnTo>
                  <a:pt x="464950" y="235642"/>
                </a:lnTo>
                <a:lnTo>
                  <a:pt x="468903" y="239679"/>
                </a:lnTo>
                <a:lnTo>
                  <a:pt x="470928" y="240869"/>
                </a:lnTo>
                <a:lnTo>
                  <a:pt x="491313" y="248278"/>
                </a:lnTo>
                <a:lnTo>
                  <a:pt x="510755" y="252616"/>
                </a:lnTo>
                <a:lnTo>
                  <a:pt x="536815" y="262953"/>
                </a:lnTo>
                <a:lnTo>
                  <a:pt x="562296" y="267745"/>
                </a:lnTo>
                <a:lnTo>
                  <a:pt x="594308" y="279025"/>
                </a:lnTo>
                <a:lnTo>
                  <a:pt x="610525" y="286494"/>
                </a:lnTo>
                <a:lnTo>
                  <a:pt x="621915" y="294916"/>
                </a:lnTo>
                <a:lnTo>
                  <a:pt x="630878" y="303184"/>
                </a:lnTo>
                <a:lnTo>
                  <a:pt x="633945" y="307760"/>
                </a:lnTo>
                <a:lnTo>
                  <a:pt x="637353" y="317359"/>
                </a:lnTo>
                <a:lnTo>
                  <a:pt x="639272" y="332283"/>
                </a:lnTo>
                <a:lnTo>
                  <a:pt x="639841" y="347429"/>
                </a:lnTo>
                <a:lnTo>
                  <a:pt x="640032" y="362481"/>
                </a:lnTo>
                <a:lnTo>
                  <a:pt x="640079" y="411953"/>
                </a:lnTo>
                <a:lnTo>
                  <a:pt x="642337" y="420112"/>
                </a:lnTo>
                <a:lnTo>
                  <a:pt x="645316" y="429382"/>
                </a:lnTo>
                <a:lnTo>
                  <a:pt x="646641" y="439147"/>
                </a:lnTo>
                <a:lnTo>
                  <a:pt x="648687" y="443274"/>
                </a:lnTo>
                <a:lnTo>
                  <a:pt x="651744" y="446873"/>
                </a:lnTo>
                <a:lnTo>
                  <a:pt x="659658" y="453130"/>
                </a:lnTo>
                <a:lnTo>
                  <a:pt x="683496" y="466646"/>
                </a:lnTo>
                <a:lnTo>
                  <a:pt x="693525" y="469538"/>
                </a:lnTo>
                <a:lnTo>
                  <a:pt x="724917" y="471546"/>
                </a:lnTo>
                <a:lnTo>
                  <a:pt x="747061" y="470914"/>
                </a:lnTo>
                <a:lnTo>
                  <a:pt x="777299" y="463544"/>
                </a:lnTo>
                <a:lnTo>
                  <a:pt x="803686" y="453935"/>
                </a:lnTo>
                <a:lnTo>
                  <a:pt x="830442" y="437800"/>
                </a:lnTo>
                <a:lnTo>
                  <a:pt x="847566" y="423285"/>
                </a:lnTo>
                <a:lnTo>
                  <a:pt x="863365" y="408260"/>
                </a:lnTo>
                <a:lnTo>
                  <a:pt x="888969" y="382938"/>
                </a:lnTo>
                <a:lnTo>
                  <a:pt x="896888" y="370527"/>
                </a:lnTo>
                <a:lnTo>
                  <a:pt x="916807" y="329924"/>
                </a:lnTo>
                <a:lnTo>
                  <a:pt x="919703" y="319590"/>
                </a:lnTo>
                <a:lnTo>
                  <a:pt x="921837" y="309352"/>
                </a:lnTo>
                <a:lnTo>
                  <a:pt x="927798" y="294069"/>
                </a:lnTo>
                <a:lnTo>
                  <a:pt x="934926" y="278816"/>
                </a:lnTo>
                <a:lnTo>
                  <a:pt x="942401" y="264419"/>
                </a:lnTo>
                <a:lnTo>
                  <a:pt x="947447" y="257456"/>
                </a:lnTo>
                <a:lnTo>
                  <a:pt x="949978" y="255261"/>
                </a:lnTo>
                <a:lnTo>
                  <a:pt x="952511" y="253797"/>
                </a:lnTo>
                <a:lnTo>
                  <a:pt x="955048" y="252822"/>
                </a:lnTo>
                <a:lnTo>
                  <a:pt x="970438" y="251256"/>
                </a:lnTo>
                <a:lnTo>
                  <a:pt x="976841" y="251042"/>
                </a:lnTo>
                <a:lnTo>
                  <a:pt x="984767" y="253204"/>
                </a:lnTo>
                <a:lnTo>
                  <a:pt x="989251" y="254966"/>
                </a:lnTo>
                <a:lnTo>
                  <a:pt x="1008615" y="269114"/>
                </a:lnTo>
                <a:lnTo>
                  <a:pt x="1028746" y="283197"/>
                </a:lnTo>
                <a:lnTo>
                  <a:pt x="1038880" y="293178"/>
                </a:lnTo>
                <a:lnTo>
                  <a:pt x="1054106" y="312230"/>
                </a:lnTo>
                <a:lnTo>
                  <a:pt x="1064262" y="323580"/>
                </a:lnTo>
                <a:lnTo>
                  <a:pt x="1075455" y="339488"/>
                </a:lnTo>
                <a:lnTo>
                  <a:pt x="1084134" y="354927"/>
                </a:lnTo>
                <a:lnTo>
                  <a:pt x="1089461" y="367391"/>
                </a:lnTo>
                <a:lnTo>
                  <a:pt x="1093805" y="380551"/>
                </a:lnTo>
                <a:lnTo>
                  <a:pt x="1095736" y="392044"/>
                </a:lnTo>
                <a:lnTo>
                  <a:pt x="1094335" y="405054"/>
                </a:lnTo>
                <a:lnTo>
                  <a:pt x="1090891" y="419304"/>
                </a:lnTo>
                <a:lnTo>
                  <a:pt x="1086538" y="434103"/>
                </a:lnTo>
                <a:lnTo>
                  <a:pt x="1081781" y="446889"/>
                </a:lnTo>
                <a:lnTo>
                  <a:pt x="1075998" y="458217"/>
                </a:lnTo>
                <a:lnTo>
                  <a:pt x="1063222" y="474113"/>
                </a:lnTo>
                <a:lnTo>
                  <a:pt x="1049559" y="489548"/>
                </a:lnTo>
                <a:lnTo>
                  <a:pt x="1038925" y="504000"/>
                </a:lnTo>
                <a:lnTo>
                  <a:pt x="1019719" y="519661"/>
                </a:lnTo>
                <a:lnTo>
                  <a:pt x="1016786" y="520658"/>
                </a:lnTo>
                <a:lnTo>
                  <a:pt x="1013984" y="520475"/>
                </a:lnTo>
                <a:lnTo>
                  <a:pt x="1011269" y="519507"/>
                </a:lnTo>
                <a:lnTo>
                  <a:pt x="1009459" y="518015"/>
                </a:lnTo>
                <a:lnTo>
                  <a:pt x="1008253" y="516174"/>
                </a:lnTo>
                <a:lnTo>
                  <a:pt x="1006912" y="511870"/>
                </a:lnTo>
                <a:lnTo>
                  <a:pt x="1006316" y="507134"/>
                </a:lnTo>
                <a:lnTo>
                  <a:pt x="1010026" y="491618"/>
                </a:lnTo>
                <a:lnTo>
                  <a:pt x="1014191" y="480354"/>
                </a:lnTo>
                <a:lnTo>
                  <a:pt x="1021080" y="46423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81"/>
          <p:cNvSpPr/>
          <p:nvPr/>
        </p:nvSpPr>
        <p:spPr>
          <a:xfrm>
            <a:off x="5014409" y="4758110"/>
            <a:ext cx="189866" cy="765738"/>
          </a:xfrm>
          <a:custGeom>
            <a:avLst/>
            <a:gdLst/>
            <a:ahLst/>
            <a:cxnLst/>
            <a:rect l="0" t="0" r="0" b="0"/>
            <a:pathLst>
              <a:path w="189866" h="765738">
                <a:moveTo>
                  <a:pt x="174811" y="4390"/>
                </a:moveTo>
                <a:lnTo>
                  <a:pt x="182902" y="345"/>
                </a:lnTo>
                <a:lnTo>
                  <a:pt x="185285" y="0"/>
                </a:lnTo>
                <a:lnTo>
                  <a:pt x="186874" y="617"/>
                </a:lnTo>
                <a:lnTo>
                  <a:pt x="187933" y="1875"/>
                </a:lnTo>
                <a:lnTo>
                  <a:pt x="188639" y="3560"/>
                </a:lnTo>
                <a:lnTo>
                  <a:pt x="189424" y="7690"/>
                </a:lnTo>
                <a:lnTo>
                  <a:pt x="189865" y="22866"/>
                </a:lnTo>
                <a:lnTo>
                  <a:pt x="187711" y="34050"/>
                </a:lnTo>
                <a:lnTo>
                  <a:pt x="179429" y="59073"/>
                </a:lnTo>
                <a:lnTo>
                  <a:pt x="174605" y="75825"/>
                </a:lnTo>
                <a:lnTo>
                  <a:pt x="164611" y="114174"/>
                </a:lnTo>
                <a:lnTo>
                  <a:pt x="162084" y="125840"/>
                </a:lnTo>
                <a:lnTo>
                  <a:pt x="157019" y="152348"/>
                </a:lnTo>
                <a:lnTo>
                  <a:pt x="153637" y="166529"/>
                </a:lnTo>
                <a:lnTo>
                  <a:pt x="149689" y="181062"/>
                </a:lnTo>
                <a:lnTo>
                  <a:pt x="145362" y="195831"/>
                </a:lnTo>
                <a:lnTo>
                  <a:pt x="141632" y="211604"/>
                </a:lnTo>
                <a:lnTo>
                  <a:pt x="138298" y="228047"/>
                </a:lnTo>
                <a:lnTo>
                  <a:pt x="135229" y="244934"/>
                </a:lnTo>
                <a:lnTo>
                  <a:pt x="131490" y="262120"/>
                </a:lnTo>
                <a:lnTo>
                  <a:pt x="127304" y="279503"/>
                </a:lnTo>
                <a:lnTo>
                  <a:pt x="98454" y="391491"/>
                </a:lnTo>
                <a:lnTo>
                  <a:pt x="83325" y="448158"/>
                </a:lnTo>
                <a:lnTo>
                  <a:pt x="73190" y="486947"/>
                </a:lnTo>
                <a:lnTo>
                  <a:pt x="63042" y="523942"/>
                </a:lnTo>
                <a:lnTo>
                  <a:pt x="58811" y="541258"/>
                </a:lnTo>
                <a:lnTo>
                  <a:pt x="55145" y="557882"/>
                </a:lnTo>
                <a:lnTo>
                  <a:pt x="51853" y="574045"/>
                </a:lnTo>
                <a:lnTo>
                  <a:pt x="47966" y="589900"/>
                </a:lnTo>
                <a:lnTo>
                  <a:pt x="43681" y="605550"/>
                </a:lnTo>
                <a:lnTo>
                  <a:pt x="39131" y="621064"/>
                </a:lnTo>
                <a:lnTo>
                  <a:pt x="35251" y="635639"/>
                </a:lnTo>
                <a:lnTo>
                  <a:pt x="25745" y="674686"/>
                </a:lnTo>
                <a:lnTo>
                  <a:pt x="12356" y="723677"/>
                </a:lnTo>
                <a:lnTo>
                  <a:pt x="7217" y="739222"/>
                </a:lnTo>
                <a:lnTo>
                  <a:pt x="1823" y="755236"/>
                </a:lnTo>
                <a:lnTo>
                  <a:pt x="0" y="764187"/>
                </a:lnTo>
                <a:lnTo>
                  <a:pt x="1544" y="764922"/>
                </a:lnTo>
                <a:lnTo>
                  <a:pt x="4266" y="765411"/>
                </a:lnTo>
                <a:lnTo>
                  <a:pt x="7774" y="765737"/>
                </a:lnTo>
                <a:lnTo>
                  <a:pt x="10960" y="764262"/>
                </a:lnTo>
                <a:lnTo>
                  <a:pt x="13930" y="761584"/>
                </a:lnTo>
                <a:lnTo>
                  <a:pt x="19488" y="754094"/>
                </a:lnTo>
                <a:lnTo>
                  <a:pt x="24781" y="745121"/>
                </a:lnTo>
                <a:lnTo>
                  <a:pt x="32213" y="730973"/>
                </a:lnTo>
                <a:lnTo>
                  <a:pt x="45271" y="70543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82"/>
          <p:cNvSpPr/>
          <p:nvPr/>
        </p:nvSpPr>
        <p:spPr>
          <a:xfrm>
            <a:off x="5373617" y="4846458"/>
            <a:ext cx="141881" cy="562766"/>
          </a:xfrm>
          <a:custGeom>
            <a:avLst/>
            <a:gdLst/>
            <a:ahLst/>
            <a:cxnLst/>
            <a:rect l="0" t="0" r="0" b="0"/>
            <a:pathLst>
              <a:path w="141881" h="562766">
                <a:moveTo>
                  <a:pt x="82303" y="37962"/>
                </a:moveTo>
                <a:lnTo>
                  <a:pt x="102529" y="17736"/>
                </a:lnTo>
                <a:lnTo>
                  <a:pt x="110181" y="11778"/>
                </a:lnTo>
                <a:lnTo>
                  <a:pt x="116974" y="7806"/>
                </a:lnTo>
                <a:lnTo>
                  <a:pt x="131955" y="1431"/>
                </a:lnTo>
                <a:lnTo>
                  <a:pt x="136262" y="560"/>
                </a:lnTo>
                <a:lnTo>
                  <a:pt x="141880" y="0"/>
                </a:lnTo>
                <a:lnTo>
                  <a:pt x="141494" y="801"/>
                </a:lnTo>
                <a:lnTo>
                  <a:pt x="138808" y="3948"/>
                </a:lnTo>
                <a:lnTo>
                  <a:pt x="137753" y="6819"/>
                </a:lnTo>
                <a:lnTo>
                  <a:pt x="135422" y="19798"/>
                </a:lnTo>
                <a:lnTo>
                  <a:pt x="125119" y="57866"/>
                </a:lnTo>
                <a:lnTo>
                  <a:pt x="120241" y="79264"/>
                </a:lnTo>
                <a:lnTo>
                  <a:pt x="117755" y="90896"/>
                </a:lnTo>
                <a:lnTo>
                  <a:pt x="114404" y="103731"/>
                </a:lnTo>
                <a:lnTo>
                  <a:pt x="110477" y="117368"/>
                </a:lnTo>
                <a:lnTo>
                  <a:pt x="106166" y="131540"/>
                </a:lnTo>
                <a:lnTo>
                  <a:pt x="102444" y="146914"/>
                </a:lnTo>
                <a:lnTo>
                  <a:pt x="99118" y="163090"/>
                </a:lnTo>
                <a:lnTo>
                  <a:pt x="96053" y="179800"/>
                </a:lnTo>
                <a:lnTo>
                  <a:pt x="92316" y="197714"/>
                </a:lnTo>
                <a:lnTo>
                  <a:pt x="83648" y="235681"/>
                </a:lnTo>
                <a:lnTo>
                  <a:pt x="74153" y="272874"/>
                </a:lnTo>
                <a:lnTo>
                  <a:pt x="54259" y="345044"/>
                </a:lnTo>
                <a:lnTo>
                  <a:pt x="44157" y="378490"/>
                </a:lnTo>
                <a:lnTo>
                  <a:pt x="39092" y="394520"/>
                </a:lnTo>
                <a:lnTo>
                  <a:pt x="34870" y="410288"/>
                </a:lnTo>
                <a:lnTo>
                  <a:pt x="31207" y="425879"/>
                </a:lnTo>
                <a:lnTo>
                  <a:pt x="24881" y="455057"/>
                </a:lnTo>
                <a:lnTo>
                  <a:pt x="13920" y="501383"/>
                </a:lnTo>
                <a:lnTo>
                  <a:pt x="11315" y="512009"/>
                </a:lnTo>
                <a:lnTo>
                  <a:pt x="8730" y="520787"/>
                </a:lnTo>
                <a:lnTo>
                  <a:pt x="6161" y="528332"/>
                </a:lnTo>
                <a:lnTo>
                  <a:pt x="1896" y="541231"/>
                </a:lnTo>
                <a:lnTo>
                  <a:pt x="0" y="552608"/>
                </a:lnTo>
                <a:lnTo>
                  <a:pt x="341" y="556319"/>
                </a:lnTo>
                <a:lnTo>
                  <a:pt x="1415" y="558794"/>
                </a:lnTo>
                <a:lnTo>
                  <a:pt x="5178" y="562765"/>
                </a:lnTo>
                <a:lnTo>
                  <a:pt x="5486" y="562244"/>
                </a:lnTo>
                <a:lnTo>
                  <a:pt x="5921" y="555772"/>
                </a:lnTo>
                <a:lnTo>
                  <a:pt x="6103" y="51802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83"/>
          <p:cNvSpPr/>
          <p:nvPr/>
        </p:nvSpPr>
        <p:spPr>
          <a:xfrm>
            <a:off x="5253410" y="5166360"/>
            <a:ext cx="316811" cy="19213"/>
          </a:xfrm>
          <a:custGeom>
            <a:avLst/>
            <a:gdLst/>
            <a:ahLst/>
            <a:cxnLst/>
            <a:rect l="0" t="0" r="0" b="0"/>
            <a:pathLst>
              <a:path w="316811" h="19213">
                <a:moveTo>
                  <a:pt x="4391" y="0"/>
                </a:moveTo>
                <a:lnTo>
                  <a:pt x="345" y="8091"/>
                </a:lnTo>
                <a:lnTo>
                  <a:pt x="0" y="10474"/>
                </a:lnTo>
                <a:lnTo>
                  <a:pt x="617" y="12063"/>
                </a:lnTo>
                <a:lnTo>
                  <a:pt x="1874" y="13122"/>
                </a:lnTo>
                <a:lnTo>
                  <a:pt x="3560" y="14675"/>
                </a:lnTo>
                <a:lnTo>
                  <a:pt x="7690" y="18658"/>
                </a:lnTo>
                <a:lnTo>
                  <a:pt x="10824" y="19212"/>
                </a:lnTo>
                <a:lnTo>
                  <a:pt x="14605" y="18735"/>
                </a:lnTo>
                <a:lnTo>
                  <a:pt x="18821" y="17570"/>
                </a:lnTo>
                <a:lnTo>
                  <a:pt x="23324" y="16793"/>
                </a:lnTo>
                <a:lnTo>
                  <a:pt x="28019" y="16276"/>
                </a:lnTo>
                <a:lnTo>
                  <a:pt x="32843" y="15930"/>
                </a:lnTo>
                <a:lnTo>
                  <a:pt x="38599" y="15700"/>
                </a:lnTo>
                <a:lnTo>
                  <a:pt x="51768" y="15445"/>
                </a:lnTo>
                <a:lnTo>
                  <a:pt x="77506" y="15300"/>
                </a:lnTo>
                <a:lnTo>
                  <a:pt x="87848" y="14433"/>
                </a:lnTo>
                <a:lnTo>
                  <a:pt x="98975" y="13010"/>
                </a:lnTo>
                <a:lnTo>
                  <a:pt x="110627" y="11213"/>
                </a:lnTo>
                <a:lnTo>
                  <a:pt x="122628" y="10016"/>
                </a:lnTo>
                <a:lnTo>
                  <a:pt x="134862" y="9217"/>
                </a:lnTo>
                <a:lnTo>
                  <a:pt x="147251" y="8685"/>
                </a:lnTo>
                <a:lnTo>
                  <a:pt x="172306" y="8094"/>
                </a:lnTo>
                <a:lnTo>
                  <a:pt x="184914" y="7936"/>
                </a:lnTo>
                <a:lnTo>
                  <a:pt x="197553" y="6984"/>
                </a:lnTo>
                <a:lnTo>
                  <a:pt x="210212" y="5502"/>
                </a:lnTo>
                <a:lnTo>
                  <a:pt x="222885" y="3668"/>
                </a:lnTo>
                <a:lnTo>
                  <a:pt x="234720" y="2445"/>
                </a:lnTo>
                <a:lnTo>
                  <a:pt x="245997" y="1631"/>
                </a:lnTo>
                <a:lnTo>
                  <a:pt x="256901" y="1087"/>
                </a:lnTo>
                <a:lnTo>
                  <a:pt x="280306" y="483"/>
                </a:lnTo>
                <a:lnTo>
                  <a:pt x="31681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184"/>
          <p:cNvSpPr/>
          <p:nvPr/>
        </p:nvSpPr>
        <p:spPr>
          <a:xfrm>
            <a:off x="5509273" y="4907328"/>
            <a:ext cx="799152" cy="495213"/>
          </a:xfrm>
          <a:custGeom>
            <a:avLst/>
            <a:gdLst/>
            <a:ahLst/>
            <a:cxnLst/>
            <a:rect l="0" t="0" r="0" b="0"/>
            <a:pathLst>
              <a:path w="799152" h="495213">
                <a:moveTo>
                  <a:pt x="144767" y="358092"/>
                </a:moveTo>
                <a:lnTo>
                  <a:pt x="140722" y="366183"/>
                </a:lnTo>
                <a:lnTo>
                  <a:pt x="138684" y="368566"/>
                </a:lnTo>
                <a:lnTo>
                  <a:pt x="136478" y="370155"/>
                </a:lnTo>
                <a:lnTo>
                  <a:pt x="130901" y="372705"/>
                </a:lnTo>
                <a:lnTo>
                  <a:pt x="130442" y="372067"/>
                </a:lnTo>
                <a:lnTo>
                  <a:pt x="129934" y="369101"/>
                </a:lnTo>
                <a:lnTo>
                  <a:pt x="127450" y="364960"/>
                </a:lnTo>
                <a:lnTo>
                  <a:pt x="125602" y="362671"/>
                </a:lnTo>
                <a:lnTo>
                  <a:pt x="124371" y="359451"/>
                </a:lnTo>
                <a:lnTo>
                  <a:pt x="122393" y="344375"/>
                </a:lnTo>
                <a:lnTo>
                  <a:pt x="122232" y="341328"/>
                </a:lnTo>
                <a:lnTo>
                  <a:pt x="117958" y="328948"/>
                </a:lnTo>
                <a:lnTo>
                  <a:pt x="113661" y="321715"/>
                </a:lnTo>
                <a:lnTo>
                  <a:pt x="111330" y="318601"/>
                </a:lnTo>
                <a:lnTo>
                  <a:pt x="108739" y="312882"/>
                </a:lnTo>
                <a:lnTo>
                  <a:pt x="108048" y="310173"/>
                </a:lnTo>
                <a:lnTo>
                  <a:pt x="105024" y="304903"/>
                </a:lnTo>
                <a:lnTo>
                  <a:pt x="96183" y="294622"/>
                </a:lnTo>
                <a:lnTo>
                  <a:pt x="93751" y="292919"/>
                </a:lnTo>
                <a:lnTo>
                  <a:pt x="88790" y="291026"/>
                </a:lnTo>
                <a:lnTo>
                  <a:pt x="86283" y="291368"/>
                </a:lnTo>
                <a:lnTo>
                  <a:pt x="83765" y="292442"/>
                </a:lnTo>
                <a:lnTo>
                  <a:pt x="59464" y="307463"/>
                </a:lnTo>
                <a:lnTo>
                  <a:pt x="47055" y="319008"/>
                </a:lnTo>
                <a:lnTo>
                  <a:pt x="36700" y="333153"/>
                </a:lnTo>
                <a:lnTo>
                  <a:pt x="20378" y="353103"/>
                </a:lnTo>
                <a:lnTo>
                  <a:pt x="10921" y="368279"/>
                </a:lnTo>
                <a:lnTo>
                  <a:pt x="5411" y="378425"/>
                </a:lnTo>
                <a:lnTo>
                  <a:pt x="2398" y="388577"/>
                </a:lnTo>
                <a:lnTo>
                  <a:pt x="702" y="401556"/>
                </a:lnTo>
                <a:lnTo>
                  <a:pt x="81" y="416215"/>
                </a:lnTo>
                <a:lnTo>
                  <a:pt x="0" y="429173"/>
                </a:lnTo>
                <a:lnTo>
                  <a:pt x="842" y="430879"/>
                </a:lnTo>
                <a:lnTo>
                  <a:pt x="2250" y="432017"/>
                </a:lnTo>
                <a:lnTo>
                  <a:pt x="4036" y="432775"/>
                </a:lnTo>
                <a:lnTo>
                  <a:pt x="10594" y="433842"/>
                </a:lnTo>
                <a:lnTo>
                  <a:pt x="21381" y="434253"/>
                </a:lnTo>
                <a:lnTo>
                  <a:pt x="35840" y="427728"/>
                </a:lnTo>
                <a:lnTo>
                  <a:pt x="51896" y="412833"/>
                </a:lnTo>
                <a:lnTo>
                  <a:pt x="56948" y="407801"/>
                </a:lnTo>
                <a:lnTo>
                  <a:pt x="59128" y="406472"/>
                </a:lnTo>
                <a:lnTo>
                  <a:pt x="63807" y="404995"/>
                </a:lnTo>
                <a:lnTo>
                  <a:pt x="65394" y="403754"/>
                </a:lnTo>
                <a:lnTo>
                  <a:pt x="66451" y="402080"/>
                </a:lnTo>
                <a:lnTo>
                  <a:pt x="68556" y="396222"/>
                </a:lnTo>
                <a:lnTo>
                  <a:pt x="68564" y="400246"/>
                </a:lnTo>
                <a:lnTo>
                  <a:pt x="69412" y="401435"/>
                </a:lnTo>
                <a:lnTo>
                  <a:pt x="70824" y="402227"/>
                </a:lnTo>
                <a:lnTo>
                  <a:pt x="72611" y="402756"/>
                </a:lnTo>
                <a:lnTo>
                  <a:pt x="73803" y="403954"/>
                </a:lnTo>
                <a:lnTo>
                  <a:pt x="74598" y="405600"/>
                </a:lnTo>
                <a:lnTo>
                  <a:pt x="75128" y="407544"/>
                </a:lnTo>
                <a:lnTo>
                  <a:pt x="76328" y="408840"/>
                </a:lnTo>
                <a:lnTo>
                  <a:pt x="77974" y="409704"/>
                </a:lnTo>
                <a:lnTo>
                  <a:pt x="79918" y="410280"/>
                </a:lnTo>
                <a:lnTo>
                  <a:pt x="84336" y="413178"/>
                </a:lnTo>
                <a:lnTo>
                  <a:pt x="90026" y="417892"/>
                </a:lnTo>
                <a:lnTo>
                  <a:pt x="93062" y="418537"/>
                </a:lnTo>
                <a:lnTo>
                  <a:pt x="95058" y="418709"/>
                </a:lnTo>
                <a:lnTo>
                  <a:pt x="97235" y="419670"/>
                </a:lnTo>
                <a:lnTo>
                  <a:pt x="101910" y="422995"/>
                </a:lnTo>
                <a:lnTo>
                  <a:pt x="105189" y="424221"/>
                </a:lnTo>
                <a:lnTo>
                  <a:pt x="113348" y="425583"/>
                </a:lnTo>
                <a:lnTo>
                  <a:pt x="117048" y="425099"/>
                </a:lnTo>
                <a:lnTo>
                  <a:pt x="120361" y="423930"/>
                </a:lnTo>
                <a:lnTo>
                  <a:pt x="126300" y="421220"/>
                </a:lnTo>
                <a:lnTo>
                  <a:pt x="134404" y="419695"/>
                </a:lnTo>
                <a:lnTo>
                  <a:pt x="139597" y="419338"/>
                </a:lnTo>
                <a:lnTo>
                  <a:pt x="164376" y="411309"/>
                </a:lnTo>
                <a:lnTo>
                  <a:pt x="185501" y="399345"/>
                </a:lnTo>
                <a:lnTo>
                  <a:pt x="194842" y="396280"/>
                </a:lnTo>
                <a:lnTo>
                  <a:pt x="200325" y="392562"/>
                </a:lnTo>
                <a:lnTo>
                  <a:pt x="202126" y="390385"/>
                </a:lnTo>
                <a:lnTo>
                  <a:pt x="203326" y="388088"/>
                </a:lnTo>
                <a:lnTo>
                  <a:pt x="204127" y="385709"/>
                </a:lnTo>
                <a:lnTo>
                  <a:pt x="205506" y="384123"/>
                </a:lnTo>
                <a:lnTo>
                  <a:pt x="207273" y="383067"/>
                </a:lnTo>
                <a:lnTo>
                  <a:pt x="209298" y="382362"/>
                </a:lnTo>
                <a:lnTo>
                  <a:pt x="213805" y="379320"/>
                </a:lnTo>
                <a:lnTo>
                  <a:pt x="216192" y="377324"/>
                </a:lnTo>
                <a:lnTo>
                  <a:pt x="218630" y="375994"/>
                </a:lnTo>
                <a:lnTo>
                  <a:pt x="227108" y="373683"/>
                </a:lnTo>
                <a:lnTo>
                  <a:pt x="239064" y="373363"/>
                </a:lnTo>
                <a:lnTo>
                  <a:pt x="240652" y="374199"/>
                </a:lnTo>
                <a:lnTo>
                  <a:pt x="241709" y="375603"/>
                </a:lnTo>
                <a:lnTo>
                  <a:pt x="242415" y="377387"/>
                </a:lnTo>
                <a:lnTo>
                  <a:pt x="247454" y="383940"/>
                </a:lnTo>
                <a:lnTo>
                  <a:pt x="261702" y="398771"/>
                </a:lnTo>
                <a:lnTo>
                  <a:pt x="271786" y="409747"/>
                </a:lnTo>
                <a:lnTo>
                  <a:pt x="281930" y="425085"/>
                </a:lnTo>
                <a:lnTo>
                  <a:pt x="289548" y="436080"/>
                </a:lnTo>
                <a:lnTo>
                  <a:pt x="297167" y="447804"/>
                </a:lnTo>
                <a:lnTo>
                  <a:pt x="304787" y="458898"/>
                </a:lnTo>
                <a:lnTo>
                  <a:pt x="312407" y="470651"/>
                </a:lnTo>
                <a:lnTo>
                  <a:pt x="314947" y="473772"/>
                </a:lnTo>
                <a:lnTo>
                  <a:pt x="317769" y="479497"/>
                </a:lnTo>
                <a:lnTo>
                  <a:pt x="318521" y="482208"/>
                </a:lnTo>
                <a:lnTo>
                  <a:pt x="321615" y="487480"/>
                </a:lnTo>
                <a:lnTo>
                  <a:pt x="327616" y="495212"/>
                </a:lnTo>
                <a:lnTo>
                  <a:pt x="327644" y="484642"/>
                </a:lnTo>
                <a:lnTo>
                  <a:pt x="323602" y="473294"/>
                </a:lnTo>
                <a:lnTo>
                  <a:pt x="317042" y="459207"/>
                </a:lnTo>
                <a:lnTo>
                  <a:pt x="302208" y="429169"/>
                </a:lnTo>
                <a:lnTo>
                  <a:pt x="297150" y="416775"/>
                </a:lnTo>
                <a:lnTo>
                  <a:pt x="292079" y="403647"/>
                </a:lnTo>
                <a:lnTo>
                  <a:pt x="287004" y="392168"/>
                </a:lnTo>
                <a:lnTo>
                  <a:pt x="279386" y="380230"/>
                </a:lnTo>
                <a:lnTo>
                  <a:pt x="277693" y="376237"/>
                </a:lnTo>
                <a:lnTo>
                  <a:pt x="274464" y="362527"/>
                </a:lnTo>
                <a:lnTo>
                  <a:pt x="269367" y="348588"/>
                </a:lnTo>
                <a:lnTo>
                  <a:pt x="267481" y="338719"/>
                </a:lnTo>
                <a:lnTo>
                  <a:pt x="267040" y="333113"/>
                </a:lnTo>
                <a:lnTo>
                  <a:pt x="267769" y="330433"/>
                </a:lnTo>
                <a:lnTo>
                  <a:pt x="275022" y="317790"/>
                </a:lnTo>
                <a:lnTo>
                  <a:pt x="278858" y="309700"/>
                </a:lnTo>
                <a:lnTo>
                  <a:pt x="280564" y="303283"/>
                </a:lnTo>
                <a:lnTo>
                  <a:pt x="282711" y="300385"/>
                </a:lnTo>
                <a:lnTo>
                  <a:pt x="298325" y="287395"/>
                </a:lnTo>
                <a:lnTo>
                  <a:pt x="312750" y="273645"/>
                </a:lnTo>
                <a:lnTo>
                  <a:pt x="321873" y="263833"/>
                </a:lnTo>
                <a:lnTo>
                  <a:pt x="333462" y="248789"/>
                </a:lnTo>
                <a:lnTo>
                  <a:pt x="357019" y="228536"/>
                </a:lnTo>
                <a:lnTo>
                  <a:pt x="375296" y="213307"/>
                </a:lnTo>
                <a:lnTo>
                  <a:pt x="394541" y="198070"/>
                </a:lnTo>
                <a:lnTo>
                  <a:pt x="406485" y="187065"/>
                </a:lnTo>
                <a:lnTo>
                  <a:pt x="432591" y="161561"/>
                </a:lnTo>
                <a:lnTo>
                  <a:pt x="454304" y="139966"/>
                </a:lnTo>
                <a:lnTo>
                  <a:pt x="462397" y="127374"/>
                </a:lnTo>
                <a:lnTo>
                  <a:pt x="469662" y="114157"/>
                </a:lnTo>
                <a:lnTo>
                  <a:pt x="482426" y="97196"/>
                </a:lnTo>
                <a:lnTo>
                  <a:pt x="489007" y="86634"/>
                </a:lnTo>
                <a:lnTo>
                  <a:pt x="497472" y="71167"/>
                </a:lnTo>
                <a:lnTo>
                  <a:pt x="500491" y="60955"/>
                </a:lnTo>
                <a:lnTo>
                  <a:pt x="502680" y="50771"/>
                </a:lnTo>
                <a:lnTo>
                  <a:pt x="507826" y="36364"/>
                </a:lnTo>
                <a:lnTo>
                  <a:pt x="509726" y="25510"/>
                </a:lnTo>
                <a:lnTo>
                  <a:pt x="510290" y="12793"/>
                </a:lnTo>
                <a:lnTo>
                  <a:pt x="510527" y="0"/>
                </a:lnTo>
                <a:lnTo>
                  <a:pt x="510527" y="4011"/>
                </a:lnTo>
                <a:lnTo>
                  <a:pt x="506482" y="14607"/>
                </a:lnTo>
                <a:lnTo>
                  <a:pt x="504495" y="25939"/>
                </a:lnTo>
                <a:lnTo>
                  <a:pt x="502766" y="39441"/>
                </a:lnTo>
                <a:lnTo>
                  <a:pt x="499175" y="53910"/>
                </a:lnTo>
                <a:lnTo>
                  <a:pt x="494758" y="68806"/>
                </a:lnTo>
                <a:lnTo>
                  <a:pt x="492394" y="76334"/>
                </a:lnTo>
                <a:lnTo>
                  <a:pt x="487510" y="93731"/>
                </a:lnTo>
                <a:lnTo>
                  <a:pt x="477476" y="132494"/>
                </a:lnTo>
                <a:lnTo>
                  <a:pt x="475793" y="142500"/>
                </a:lnTo>
                <a:lnTo>
                  <a:pt x="474671" y="152558"/>
                </a:lnTo>
                <a:lnTo>
                  <a:pt x="473923" y="162649"/>
                </a:lnTo>
                <a:lnTo>
                  <a:pt x="472578" y="172763"/>
                </a:lnTo>
                <a:lnTo>
                  <a:pt x="470834" y="182893"/>
                </a:lnTo>
                <a:lnTo>
                  <a:pt x="468825" y="193032"/>
                </a:lnTo>
                <a:lnTo>
                  <a:pt x="467485" y="203179"/>
                </a:lnTo>
                <a:lnTo>
                  <a:pt x="466593" y="213330"/>
                </a:lnTo>
                <a:lnTo>
                  <a:pt x="465998" y="223484"/>
                </a:lnTo>
                <a:lnTo>
                  <a:pt x="464754" y="234487"/>
                </a:lnTo>
                <a:lnTo>
                  <a:pt x="463078" y="246055"/>
                </a:lnTo>
                <a:lnTo>
                  <a:pt x="461114" y="258001"/>
                </a:lnTo>
                <a:lnTo>
                  <a:pt x="459805" y="269351"/>
                </a:lnTo>
                <a:lnTo>
                  <a:pt x="458932" y="280305"/>
                </a:lnTo>
                <a:lnTo>
                  <a:pt x="458351" y="290994"/>
                </a:lnTo>
                <a:lnTo>
                  <a:pt x="457116" y="301507"/>
                </a:lnTo>
                <a:lnTo>
                  <a:pt x="455447" y="311902"/>
                </a:lnTo>
                <a:lnTo>
                  <a:pt x="453487" y="322219"/>
                </a:lnTo>
                <a:lnTo>
                  <a:pt x="452180" y="332483"/>
                </a:lnTo>
                <a:lnTo>
                  <a:pt x="451309" y="342712"/>
                </a:lnTo>
                <a:lnTo>
                  <a:pt x="450728" y="352920"/>
                </a:lnTo>
                <a:lnTo>
                  <a:pt x="450083" y="373291"/>
                </a:lnTo>
                <a:lnTo>
                  <a:pt x="449911" y="383465"/>
                </a:lnTo>
                <a:lnTo>
                  <a:pt x="448950" y="392787"/>
                </a:lnTo>
                <a:lnTo>
                  <a:pt x="447462" y="401542"/>
                </a:lnTo>
                <a:lnTo>
                  <a:pt x="445624" y="409919"/>
                </a:lnTo>
                <a:lnTo>
                  <a:pt x="443552" y="418043"/>
                </a:lnTo>
                <a:lnTo>
                  <a:pt x="441324" y="426000"/>
                </a:lnTo>
                <a:lnTo>
                  <a:pt x="437437" y="440766"/>
                </a:lnTo>
                <a:lnTo>
                  <a:pt x="435709" y="452974"/>
                </a:lnTo>
                <a:lnTo>
                  <a:pt x="432684" y="461786"/>
                </a:lnTo>
                <a:lnTo>
                  <a:pt x="429363" y="468526"/>
                </a:lnTo>
                <a:lnTo>
                  <a:pt x="427494" y="477079"/>
                </a:lnTo>
                <a:lnTo>
                  <a:pt x="427057" y="482378"/>
                </a:lnTo>
                <a:lnTo>
                  <a:pt x="426094" y="484975"/>
                </a:lnTo>
                <a:lnTo>
                  <a:pt x="419410" y="494802"/>
                </a:lnTo>
                <a:lnTo>
                  <a:pt x="423228" y="491073"/>
                </a:lnTo>
                <a:lnTo>
                  <a:pt x="424388" y="489079"/>
                </a:lnTo>
                <a:lnTo>
                  <a:pt x="426867" y="482228"/>
                </a:lnTo>
                <a:lnTo>
                  <a:pt x="434861" y="470071"/>
                </a:lnTo>
                <a:lnTo>
                  <a:pt x="442106" y="456464"/>
                </a:lnTo>
                <a:lnTo>
                  <a:pt x="452139" y="436696"/>
                </a:lnTo>
                <a:lnTo>
                  <a:pt x="463782" y="421552"/>
                </a:lnTo>
                <a:lnTo>
                  <a:pt x="473100" y="409156"/>
                </a:lnTo>
                <a:lnTo>
                  <a:pt x="482886" y="396027"/>
                </a:lnTo>
                <a:lnTo>
                  <a:pt x="492880" y="384547"/>
                </a:lnTo>
                <a:lnTo>
                  <a:pt x="500709" y="373801"/>
                </a:lnTo>
                <a:lnTo>
                  <a:pt x="503981" y="368565"/>
                </a:lnTo>
                <a:lnTo>
                  <a:pt x="512133" y="360489"/>
                </a:lnTo>
                <a:lnTo>
                  <a:pt x="530901" y="345708"/>
                </a:lnTo>
                <a:lnTo>
                  <a:pt x="550003" y="332734"/>
                </a:lnTo>
                <a:lnTo>
                  <a:pt x="558443" y="325084"/>
                </a:lnTo>
                <a:lnTo>
                  <a:pt x="561098" y="323387"/>
                </a:lnTo>
                <a:lnTo>
                  <a:pt x="569952" y="320439"/>
                </a:lnTo>
                <a:lnTo>
                  <a:pt x="577913" y="320032"/>
                </a:lnTo>
                <a:lnTo>
                  <a:pt x="578311" y="320865"/>
                </a:lnTo>
                <a:lnTo>
                  <a:pt x="578871" y="326083"/>
                </a:lnTo>
                <a:lnTo>
                  <a:pt x="579002" y="330602"/>
                </a:lnTo>
                <a:lnTo>
                  <a:pt x="578190" y="332992"/>
                </a:lnTo>
                <a:lnTo>
                  <a:pt x="575031" y="337905"/>
                </a:lnTo>
                <a:lnTo>
                  <a:pt x="560867" y="353195"/>
                </a:lnTo>
                <a:lnTo>
                  <a:pt x="550937" y="362474"/>
                </a:lnTo>
                <a:lnTo>
                  <a:pt x="532839" y="375452"/>
                </a:lnTo>
                <a:lnTo>
                  <a:pt x="517985" y="386943"/>
                </a:lnTo>
                <a:lnTo>
                  <a:pt x="497795" y="398410"/>
                </a:lnTo>
                <a:lnTo>
                  <a:pt x="477501" y="408829"/>
                </a:lnTo>
                <a:lnTo>
                  <a:pt x="463112" y="415647"/>
                </a:lnTo>
                <a:lnTo>
                  <a:pt x="453110" y="418043"/>
                </a:lnTo>
                <a:lnTo>
                  <a:pt x="447473" y="418604"/>
                </a:lnTo>
                <a:lnTo>
                  <a:pt x="444785" y="419600"/>
                </a:lnTo>
                <a:lnTo>
                  <a:pt x="434785" y="426346"/>
                </a:lnTo>
                <a:lnTo>
                  <a:pt x="442676" y="434918"/>
                </a:lnTo>
                <a:lnTo>
                  <a:pt x="444973" y="437250"/>
                </a:lnTo>
                <a:lnTo>
                  <a:pt x="447352" y="438803"/>
                </a:lnTo>
                <a:lnTo>
                  <a:pt x="467860" y="445548"/>
                </a:lnTo>
                <a:lnTo>
                  <a:pt x="488571" y="452396"/>
                </a:lnTo>
                <a:lnTo>
                  <a:pt x="510795" y="455743"/>
                </a:lnTo>
                <a:lnTo>
                  <a:pt x="528144" y="458784"/>
                </a:lnTo>
                <a:lnTo>
                  <a:pt x="547144" y="462111"/>
                </a:lnTo>
                <a:lnTo>
                  <a:pt x="566876" y="463590"/>
                </a:lnTo>
                <a:lnTo>
                  <a:pt x="589193" y="466504"/>
                </a:lnTo>
                <a:lnTo>
                  <a:pt x="612377" y="469776"/>
                </a:lnTo>
                <a:lnTo>
                  <a:pt x="633969" y="471229"/>
                </a:lnTo>
                <a:lnTo>
                  <a:pt x="657112" y="471875"/>
                </a:lnTo>
                <a:lnTo>
                  <a:pt x="680663" y="471316"/>
                </a:lnTo>
                <a:lnTo>
                  <a:pt x="712115" y="467087"/>
                </a:lnTo>
                <a:lnTo>
                  <a:pt x="729662" y="465801"/>
                </a:lnTo>
                <a:lnTo>
                  <a:pt x="753820" y="465077"/>
                </a:lnTo>
                <a:lnTo>
                  <a:pt x="778656" y="463986"/>
                </a:lnTo>
                <a:lnTo>
                  <a:pt x="799151" y="457469"/>
                </a:lnTo>
                <a:lnTo>
                  <a:pt x="798616" y="456516"/>
                </a:lnTo>
                <a:lnTo>
                  <a:pt x="795764" y="453201"/>
                </a:lnTo>
                <a:lnTo>
                  <a:pt x="777227" y="4419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185"/>
          <p:cNvSpPr/>
          <p:nvPr/>
        </p:nvSpPr>
        <p:spPr>
          <a:xfrm>
            <a:off x="3581401" y="5707380"/>
            <a:ext cx="15240" cy="210061"/>
          </a:xfrm>
          <a:custGeom>
            <a:avLst/>
            <a:gdLst/>
            <a:ahLst/>
            <a:cxnLst/>
            <a:rect l="0" t="0" r="0" b="0"/>
            <a:pathLst>
              <a:path w="15240" h="210061">
                <a:moveTo>
                  <a:pt x="15239" y="0"/>
                </a:moveTo>
                <a:lnTo>
                  <a:pt x="15239" y="8091"/>
                </a:lnTo>
                <a:lnTo>
                  <a:pt x="14392" y="11320"/>
                </a:lnTo>
                <a:lnTo>
                  <a:pt x="12982" y="14320"/>
                </a:lnTo>
                <a:lnTo>
                  <a:pt x="11194" y="17167"/>
                </a:lnTo>
                <a:lnTo>
                  <a:pt x="10002" y="20758"/>
                </a:lnTo>
                <a:lnTo>
                  <a:pt x="9207" y="24845"/>
                </a:lnTo>
                <a:lnTo>
                  <a:pt x="8678" y="29264"/>
                </a:lnTo>
                <a:lnTo>
                  <a:pt x="8325" y="33902"/>
                </a:lnTo>
                <a:lnTo>
                  <a:pt x="8090" y="38689"/>
                </a:lnTo>
                <a:lnTo>
                  <a:pt x="7828" y="48521"/>
                </a:lnTo>
                <a:lnTo>
                  <a:pt x="7647" y="73695"/>
                </a:lnTo>
                <a:lnTo>
                  <a:pt x="6791" y="79610"/>
                </a:lnTo>
                <a:lnTo>
                  <a:pt x="5373" y="86093"/>
                </a:lnTo>
                <a:lnTo>
                  <a:pt x="3582" y="92955"/>
                </a:lnTo>
                <a:lnTo>
                  <a:pt x="2388" y="99224"/>
                </a:lnTo>
                <a:lnTo>
                  <a:pt x="1592" y="105096"/>
                </a:lnTo>
                <a:lnTo>
                  <a:pt x="1061" y="110704"/>
                </a:lnTo>
                <a:lnTo>
                  <a:pt x="707" y="115289"/>
                </a:lnTo>
                <a:lnTo>
                  <a:pt x="471" y="119193"/>
                </a:lnTo>
                <a:lnTo>
                  <a:pt x="313" y="122642"/>
                </a:lnTo>
                <a:lnTo>
                  <a:pt x="139" y="130990"/>
                </a:lnTo>
                <a:lnTo>
                  <a:pt x="0" y="184236"/>
                </a:lnTo>
                <a:lnTo>
                  <a:pt x="847" y="187171"/>
                </a:lnTo>
                <a:lnTo>
                  <a:pt x="2257" y="189974"/>
                </a:lnTo>
                <a:lnTo>
                  <a:pt x="6560" y="196511"/>
                </a:lnTo>
                <a:lnTo>
                  <a:pt x="6913" y="197894"/>
                </a:lnTo>
                <a:lnTo>
                  <a:pt x="7305" y="201688"/>
                </a:lnTo>
                <a:lnTo>
                  <a:pt x="7606" y="207840"/>
                </a:lnTo>
                <a:lnTo>
                  <a:pt x="7613" y="210060"/>
                </a:lnTo>
                <a:lnTo>
                  <a:pt x="7619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186"/>
          <p:cNvSpPr/>
          <p:nvPr/>
        </p:nvSpPr>
        <p:spPr>
          <a:xfrm>
            <a:off x="3932013" y="5638800"/>
            <a:ext cx="98968" cy="295950"/>
          </a:xfrm>
          <a:custGeom>
            <a:avLst/>
            <a:gdLst/>
            <a:ahLst/>
            <a:cxnLst/>
            <a:rect l="0" t="0" r="0" b="0"/>
            <a:pathLst>
              <a:path w="98968" h="295950">
                <a:moveTo>
                  <a:pt x="15147" y="0"/>
                </a:moveTo>
                <a:lnTo>
                  <a:pt x="22674" y="0"/>
                </a:lnTo>
                <a:lnTo>
                  <a:pt x="22761" y="7760"/>
                </a:lnTo>
                <a:lnTo>
                  <a:pt x="22766" y="22178"/>
                </a:lnTo>
                <a:lnTo>
                  <a:pt x="20509" y="31306"/>
                </a:lnTo>
                <a:lnTo>
                  <a:pt x="18721" y="36111"/>
                </a:lnTo>
                <a:lnTo>
                  <a:pt x="17530" y="41008"/>
                </a:lnTo>
                <a:lnTo>
                  <a:pt x="16735" y="45965"/>
                </a:lnTo>
                <a:lnTo>
                  <a:pt x="16206" y="50963"/>
                </a:lnTo>
                <a:lnTo>
                  <a:pt x="15853" y="56835"/>
                </a:lnTo>
                <a:lnTo>
                  <a:pt x="15460" y="70133"/>
                </a:lnTo>
                <a:lnTo>
                  <a:pt x="14509" y="76390"/>
                </a:lnTo>
                <a:lnTo>
                  <a:pt x="13028" y="82253"/>
                </a:lnTo>
                <a:lnTo>
                  <a:pt x="11194" y="87855"/>
                </a:lnTo>
                <a:lnTo>
                  <a:pt x="9971" y="94130"/>
                </a:lnTo>
                <a:lnTo>
                  <a:pt x="9157" y="100854"/>
                </a:lnTo>
                <a:lnTo>
                  <a:pt x="8614" y="107876"/>
                </a:lnTo>
                <a:lnTo>
                  <a:pt x="8251" y="115097"/>
                </a:lnTo>
                <a:lnTo>
                  <a:pt x="7848" y="129894"/>
                </a:lnTo>
                <a:lnTo>
                  <a:pt x="7622" y="152505"/>
                </a:lnTo>
                <a:lnTo>
                  <a:pt x="6744" y="160091"/>
                </a:lnTo>
                <a:lnTo>
                  <a:pt x="5311" y="167687"/>
                </a:lnTo>
                <a:lnTo>
                  <a:pt x="3509" y="175291"/>
                </a:lnTo>
                <a:lnTo>
                  <a:pt x="2308" y="182901"/>
                </a:lnTo>
                <a:lnTo>
                  <a:pt x="1508" y="190514"/>
                </a:lnTo>
                <a:lnTo>
                  <a:pt x="974" y="198130"/>
                </a:lnTo>
                <a:lnTo>
                  <a:pt x="618" y="205746"/>
                </a:lnTo>
                <a:lnTo>
                  <a:pt x="223" y="220983"/>
                </a:lnTo>
                <a:lnTo>
                  <a:pt x="0" y="239796"/>
                </a:lnTo>
                <a:lnTo>
                  <a:pt x="816" y="245378"/>
                </a:lnTo>
                <a:lnTo>
                  <a:pt x="2206" y="250792"/>
                </a:lnTo>
                <a:lnTo>
                  <a:pt x="3979" y="256094"/>
                </a:lnTo>
                <a:lnTo>
                  <a:pt x="5162" y="261324"/>
                </a:lnTo>
                <a:lnTo>
                  <a:pt x="5950" y="266503"/>
                </a:lnTo>
                <a:lnTo>
                  <a:pt x="6475" y="271649"/>
                </a:lnTo>
                <a:lnTo>
                  <a:pt x="9318" y="279624"/>
                </a:lnTo>
                <a:lnTo>
                  <a:pt x="11260" y="282936"/>
                </a:lnTo>
                <a:lnTo>
                  <a:pt x="13403" y="285145"/>
                </a:lnTo>
                <a:lnTo>
                  <a:pt x="15677" y="286617"/>
                </a:lnTo>
                <a:lnTo>
                  <a:pt x="18040" y="287598"/>
                </a:lnTo>
                <a:lnTo>
                  <a:pt x="21309" y="289099"/>
                </a:lnTo>
                <a:lnTo>
                  <a:pt x="29457" y="293024"/>
                </a:lnTo>
                <a:lnTo>
                  <a:pt x="34000" y="294410"/>
                </a:lnTo>
                <a:lnTo>
                  <a:pt x="38723" y="295334"/>
                </a:lnTo>
                <a:lnTo>
                  <a:pt x="43564" y="295949"/>
                </a:lnTo>
                <a:lnTo>
                  <a:pt x="48485" y="295513"/>
                </a:lnTo>
                <a:lnTo>
                  <a:pt x="53459" y="294375"/>
                </a:lnTo>
                <a:lnTo>
                  <a:pt x="58469" y="292770"/>
                </a:lnTo>
                <a:lnTo>
                  <a:pt x="62654" y="290854"/>
                </a:lnTo>
                <a:lnTo>
                  <a:pt x="66292" y="288730"/>
                </a:lnTo>
                <a:lnTo>
                  <a:pt x="69564" y="286467"/>
                </a:lnTo>
                <a:lnTo>
                  <a:pt x="73438" y="283264"/>
                </a:lnTo>
                <a:lnTo>
                  <a:pt x="77714" y="279436"/>
                </a:lnTo>
                <a:lnTo>
                  <a:pt x="82259" y="275191"/>
                </a:lnTo>
                <a:lnTo>
                  <a:pt x="86134" y="270668"/>
                </a:lnTo>
                <a:lnTo>
                  <a:pt x="89566" y="265959"/>
                </a:lnTo>
                <a:lnTo>
                  <a:pt x="98967" y="25146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187"/>
          <p:cNvSpPr/>
          <p:nvPr/>
        </p:nvSpPr>
        <p:spPr>
          <a:xfrm>
            <a:off x="3901533" y="5775960"/>
            <a:ext cx="167548" cy="22853"/>
          </a:xfrm>
          <a:custGeom>
            <a:avLst/>
            <a:gdLst/>
            <a:ahLst/>
            <a:cxnLst/>
            <a:rect l="0" t="0" r="0" b="0"/>
            <a:pathLst>
              <a:path w="167548" h="22853">
                <a:moveTo>
                  <a:pt x="7527" y="0"/>
                </a:moveTo>
                <a:lnTo>
                  <a:pt x="966" y="6561"/>
                </a:lnTo>
                <a:lnTo>
                  <a:pt x="613" y="7761"/>
                </a:lnTo>
                <a:lnTo>
                  <a:pt x="378" y="9407"/>
                </a:lnTo>
                <a:lnTo>
                  <a:pt x="0" y="14088"/>
                </a:lnTo>
                <a:lnTo>
                  <a:pt x="816" y="14472"/>
                </a:lnTo>
                <a:lnTo>
                  <a:pt x="6009" y="15013"/>
                </a:lnTo>
                <a:lnTo>
                  <a:pt x="10521" y="15139"/>
                </a:lnTo>
                <a:lnTo>
                  <a:pt x="21867" y="15210"/>
                </a:lnTo>
                <a:lnTo>
                  <a:pt x="25554" y="16066"/>
                </a:lnTo>
                <a:lnTo>
                  <a:pt x="28858" y="17484"/>
                </a:lnTo>
                <a:lnTo>
                  <a:pt x="31908" y="19277"/>
                </a:lnTo>
                <a:lnTo>
                  <a:pt x="35634" y="20471"/>
                </a:lnTo>
                <a:lnTo>
                  <a:pt x="39812" y="21267"/>
                </a:lnTo>
                <a:lnTo>
                  <a:pt x="44290" y="21798"/>
                </a:lnTo>
                <a:lnTo>
                  <a:pt x="48969" y="22152"/>
                </a:lnTo>
                <a:lnTo>
                  <a:pt x="53782" y="22388"/>
                </a:lnTo>
                <a:lnTo>
                  <a:pt x="64492" y="22650"/>
                </a:lnTo>
                <a:lnTo>
                  <a:pt x="117923" y="22852"/>
                </a:lnTo>
                <a:lnTo>
                  <a:pt x="124304" y="22008"/>
                </a:lnTo>
                <a:lnTo>
                  <a:pt x="131098" y="20599"/>
                </a:lnTo>
                <a:lnTo>
                  <a:pt x="138167" y="18812"/>
                </a:lnTo>
                <a:lnTo>
                  <a:pt x="144574" y="17622"/>
                </a:lnTo>
                <a:lnTo>
                  <a:pt x="150538" y="16828"/>
                </a:lnTo>
                <a:lnTo>
                  <a:pt x="167547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188"/>
          <p:cNvSpPr/>
          <p:nvPr/>
        </p:nvSpPr>
        <p:spPr>
          <a:xfrm>
            <a:off x="4057369" y="5585632"/>
            <a:ext cx="628932" cy="319767"/>
          </a:xfrm>
          <a:custGeom>
            <a:avLst/>
            <a:gdLst/>
            <a:ahLst/>
            <a:cxnLst/>
            <a:rect l="0" t="0" r="0" b="0"/>
            <a:pathLst>
              <a:path w="628932" h="319767">
                <a:moveTo>
                  <a:pt x="141251" y="228429"/>
                </a:moveTo>
                <a:lnTo>
                  <a:pt x="145295" y="236519"/>
                </a:lnTo>
                <a:lnTo>
                  <a:pt x="147334" y="238902"/>
                </a:lnTo>
                <a:lnTo>
                  <a:pt x="149540" y="240491"/>
                </a:lnTo>
                <a:lnTo>
                  <a:pt x="155118" y="243041"/>
                </a:lnTo>
                <a:lnTo>
                  <a:pt x="139903" y="239437"/>
                </a:lnTo>
                <a:lnTo>
                  <a:pt x="135272" y="237461"/>
                </a:lnTo>
                <a:lnTo>
                  <a:pt x="132185" y="235297"/>
                </a:lnTo>
                <a:lnTo>
                  <a:pt x="123185" y="225740"/>
                </a:lnTo>
                <a:lnTo>
                  <a:pt x="119811" y="222269"/>
                </a:lnTo>
                <a:lnTo>
                  <a:pt x="119338" y="220936"/>
                </a:lnTo>
                <a:lnTo>
                  <a:pt x="118578" y="212712"/>
                </a:lnTo>
                <a:lnTo>
                  <a:pt x="118515" y="210330"/>
                </a:lnTo>
                <a:lnTo>
                  <a:pt x="116189" y="203169"/>
                </a:lnTo>
                <a:lnTo>
                  <a:pt x="114383" y="198889"/>
                </a:lnTo>
                <a:lnTo>
                  <a:pt x="112332" y="196035"/>
                </a:lnTo>
                <a:lnTo>
                  <a:pt x="110118" y="194133"/>
                </a:lnTo>
                <a:lnTo>
                  <a:pt x="105401" y="191172"/>
                </a:lnTo>
                <a:lnTo>
                  <a:pt x="95473" y="182373"/>
                </a:lnTo>
                <a:lnTo>
                  <a:pt x="92953" y="179945"/>
                </a:lnTo>
                <a:lnTo>
                  <a:pt x="90425" y="178326"/>
                </a:lnTo>
                <a:lnTo>
                  <a:pt x="85359" y="176527"/>
                </a:lnTo>
                <a:lnTo>
                  <a:pt x="77748" y="175515"/>
                </a:lnTo>
                <a:lnTo>
                  <a:pt x="70411" y="177536"/>
                </a:lnTo>
                <a:lnTo>
                  <a:pt x="62353" y="181256"/>
                </a:lnTo>
                <a:lnTo>
                  <a:pt x="48023" y="190543"/>
                </a:lnTo>
                <a:lnTo>
                  <a:pt x="43540" y="193011"/>
                </a:lnTo>
                <a:lnTo>
                  <a:pt x="36299" y="200269"/>
                </a:lnTo>
                <a:lnTo>
                  <a:pt x="30259" y="208293"/>
                </a:lnTo>
                <a:lnTo>
                  <a:pt x="24752" y="214682"/>
                </a:lnTo>
                <a:lnTo>
                  <a:pt x="19483" y="222601"/>
                </a:lnTo>
                <a:lnTo>
                  <a:pt x="14318" y="230918"/>
                </a:lnTo>
                <a:lnTo>
                  <a:pt x="9201" y="237437"/>
                </a:lnTo>
                <a:lnTo>
                  <a:pt x="7497" y="241208"/>
                </a:lnTo>
                <a:lnTo>
                  <a:pt x="5605" y="249912"/>
                </a:lnTo>
                <a:lnTo>
                  <a:pt x="2506" y="259426"/>
                </a:lnTo>
                <a:lnTo>
                  <a:pt x="494" y="264333"/>
                </a:lnTo>
                <a:lnTo>
                  <a:pt x="0" y="268452"/>
                </a:lnTo>
                <a:lnTo>
                  <a:pt x="517" y="272044"/>
                </a:lnTo>
                <a:lnTo>
                  <a:pt x="3385" y="279848"/>
                </a:lnTo>
                <a:lnTo>
                  <a:pt x="4467" y="280488"/>
                </a:lnTo>
                <a:lnTo>
                  <a:pt x="7927" y="281199"/>
                </a:lnTo>
                <a:lnTo>
                  <a:pt x="17939" y="281718"/>
                </a:lnTo>
                <a:lnTo>
                  <a:pt x="20970" y="279488"/>
                </a:lnTo>
                <a:lnTo>
                  <a:pt x="22964" y="277709"/>
                </a:lnTo>
                <a:lnTo>
                  <a:pt x="25140" y="276521"/>
                </a:lnTo>
                <a:lnTo>
                  <a:pt x="41252" y="270416"/>
                </a:lnTo>
                <a:lnTo>
                  <a:pt x="51320" y="263635"/>
                </a:lnTo>
                <a:lnTo>
                  <a:pt x="62307" y="253758"/>
                </a:lnTo>
                <a:lnTo>
                  <a:pt x="72631" y="243654"/>
                </a:lnTo>
                <a:lnTo>
                  <a:pt x="82823" y="233506"/>
                </a:lnTo>
                <a:lnTo>
                  <a:pt x="84519" y="230966"/>
                </a:lnTo>
                <a:lnTo>
                  <a:pt x="86403" y="225887"/>
                </a:lnTo>
                <a:lnTo>
                  <a:pt x="87752" y="224195"/>
                </a:lnTo>
                <a:lnTo>
                  <a:pt x="89498" y="223065"/>
                </a:lnTo>
                <a:lnTo>
                  <a:pt x="95426" y="220848"/>
                </a:lnTo>
                <a:lnTo>
                  <a:pt x="95527" y="230216"/>
                </a:lnTo>
                <a:lnTo>
                  <a:pt x="95531" y="268019"/>
                </a:lnTo>
                <a:lnTo>
                  <a:pt x="96377" y="270908"/>
                </a:lnTo>
                <a:lnTo>
                  <a:pt x="100768" y="279021"/>
                </a:lnTo>
                <a:lnTo>
                  <a:pt x="103291" y="286787"/>
                </a:lnTo>
                <a:lnTo>
                  <a:pt x="106883" y="291901"/>
                </a:lnTo>
                <a:lnTo>
                  <a:pt x="109026" y="293603"/>
                </a:lnTo>
                <a:lnTo>
                  <a:pt x="111300" y="294738"/>
                </a:lnTo>
                <a:lnTo>
                  <a:pt x="113664" y="295495"/>
                </a:lnTo>
                <a:lnTo>
                  <a:pt x="118548" y="298593"/>
                </a:lnTo>
                <a:lnTo>
                  <a:pt x="121036" y="300605"/>
                </a:lnTo>
                <a:lnTo>
                  <a:pt x="123541" y="301946"/>
                </a:lnTo>
                <a:lnTo>
                  <a:pt x="128582" y="303436"/>
                </a:lnTo>
                <a:lnTo>
                  <a:pt x="147839" y="304524"/>
                </a:lnTo>
                <a:lnTo>
                  <a:pt x="157973" y="304597"/>
                </a:lnTo>
                <a:lnTo>
                  <a:pt x="160865" y="303761"/>
                </a:lnTo>
                <a:lnTo>
                  <a:pt x="178223" y="294020"/>
                </a:lnTo>
                <a:lnTo>
                  <a:pt x="192173" y="284220"/>
                </a:lnTo>
                <a:lnTo>
                  <a:pt x="204693" y="276662"/>
                </a:lnTo>
                <a:lnTo>
                  <a:pt x="214988" y="269061"/>
                </a:lnTo>
                <a:lnTo>
                  <a:pt x="228386" y="260599"/>
                </a:lnTo>
                <a:lnTo>
                  <a:pt x="238115" y="252323"/>
                </a:lnTo>
                <a:lnTo>
                  <a:pt x="245826" y="245257"/>
                </a:lnTo>
                <a:lnTo>
                  <a:pt x="254927" y="236519"/>
                </a:lnTo>
                <a:lnTo>
                  <a:pt x="261200" y="231178"/>
                </a:lnTo>
                <a:lnTo>
                  <a:pt x="273406" y="224257"/>
                </a:lnTo>
                <a:lnTo>
                  <a:pt x="279855" y="222341"/>
                </a:lnTo>
                <a:lnTo>
                  <a:pt x="288246" y="221263"/>
                </a:lnTo>
                <a:lnTo>
                  <a:pt x="290895" y="220264"/>
                </a:lnTo>
                <a:lnTo>
                  <a:pt x="296095" y="216898"/>
                </a:lnTo>
                <a:lnTo>
                  <a:pt x="298667" y="216508"/>
                </a:lnTo>
                <a:lnTo>
                  <a:pt x="301228" y="217094"/>
                </a:lnTo>
                <a:lnTo>
                  <a:pt x="307377" y="220075"/>
                </a:lnTo>
                <a:lnTo>
                  <a:pt x="312487" y="224636"/>
                </a:lnTo>
                <a:lnTo>
                  <a:pt x="314675" y="225900"/>
                </a:lnTo>
                <a:lnTo>
                  <a:pt x="319364" y="227304"/>
                </a:lnTo>
                <a:lnTo>
                  <a:pt x="320953" y="228526"/>
                </a:lnTo>
                <a:lnTo>
                  <a:pt x="322012" y="230186"/>
                </a:lnTo>
                <a:lnTo>
                  <a:pt x="322719" y="232140"/>
                </a:lnTo>
                <a:lnTo>
                  <a:pt x="325762" y="236569"/>
                </a:lnTo>
                <a:lnTo>
                  <a:pt x="327758" y="238936"/>
                </a:lnTo>
                <a:lnTo>
                  <a:pt x="329088" y="242206"/>
                </a:lnTo>
                <a:lnTo>
                  <a:pt x="330568" y="250356"/>
                </a:lnTo>
                <a:lnTo>
                  <a:pt x="333483" y="257366"/>
                </a:lnTo>
                <a:lnTo>
                  <a:pt x="339884" y="266071"/>
                </a:lnTo>
                <a:lnTo>
                  <a:pt x="342253" y="268763"/>
                </a:lnTo>
                <a:lnTo>
                  <a:pt x="343832" y="271405"/>
                </a:lnTo>
                <a:lnTo>
                  <a:pt x="345587" y="276598"/>
                </a:lnTo>
                <a:lnTo>
                  <a:pt x="346575" y="284281"/>
                </a:lnTo>
                <a:lnTo>
                  <a:pt x="346868" y="291920"/>
                </a:lnTo>
                <a:lnTo>
                  <a:pt x="346980" y="303122"/>
                </a:lnTo>
                <a:lnTo>
                  <a:pt x="344728" y="306216"/>
                </a:lnTo>
                <a:lnTo>
                  <a:pt x="342942" y="308227"/>
                </a:lnTo>
                <a:lnTo>
                  <a:pt x="340906" y="309567"/>
                </a:lnTo>
                <a:lnTo>
                  <a:pt x="336383" y="311057"/>
                </a:lnTo>
                <a:lnTo>
                  <a:pt x="334840" y="312301"/>
                </a:lnTo>
                <a:lnTo>
                  <a:pt x="333810" y="313976"/>
                </a:lnTo>
                <a:lnTo>
                  <a:pt x="333123" y="315940"/>
                </a:lnTo>
                <a:lnTo>
                  <a:pt x="331819" y="317250"/>
                </a:lnTo>
                <a:lnTo>
                  <a:pt x="330104" y="318123"/>
                </a:lnTo>
                <a:lnTo>
                  <a:pt x="325939" y="319093"/>
                </a:lnTo>
                <a:lnTo>
                  <a:pt x="313874" y="319766"/>
                </a:lnTo>
                <a:lnTo>
                  <a:pt x="312214" y="318954"/>
                </a:lnTo>
                <a:lnTo>
                  <a:pt x="311106" y="317565"/>
                </a:lnTo>
                <a:lnTo>
                  <a:pt x="310368" y="315793"/>
                </a:lnTo>
                <a:lnTo>
                  <a:pt x="309028" y="314611"/>
                </a:lnTo>
                <a:lnTo>
                  <a:pt x="307289" y="313824"/>
                </a:lnTo>
                <a:lnTo>
                  <a:pt x="302459" y="312560"/>
                </a:lnTo>
                <a:lnTo>
                  <a:pt x="294815" y="312276"/>
                </a:lnTo>
                <a:lnTo>
                  <a:pt x="295273" y="311420"/>
                </a:lnTo>
                <a:lnTo>
                  <a:pt x="298041" y="308211"/>
                </a:lnTo>
                <a:lnTo>
                  <a:pt x="299117" y="306170"/>
                </a:lnTo>
                <a:lnTo>
                  <a:pt x="301479" y="299253"/>
                </a:lnTo>
                <a:lnTo>
                  <a:pt x="306319" y="291841"/>
                </a:lnTo>
                <a:lnTo>
                  <a:pt x="308976" y="284283"/>
                </a:lnTo>
                <a:lnTo>
                  <a:pt x="315595" y="275834"/>
                </a:lnTo>
                <a:lnTo>
                  <a:pt x="323442" y="267559"/>
                </a:lnTo>
                <a:lnTo>
                  <a:pt x="345673" y="245016"/>
                </a:lnTo>
                <a:lnTo>
                  <a:pt x="352896" y="235519"/>
                </a:lnTo>
                <a:lnTo>
                  <a:pt x="359775" y="225653"/>
                </a:lnTo>
                <a:lnTo>
                  <a:pt x="363981" y="220651"/>
                </a:lnTo>
                <a:lnTo>
                  <a:pt x="368477" y="215624"/>
                </a:lnTo>
                <a:lnTo>
                  <a:pt x="377989" y="205521"/>
                </a:lnTo>
                <a:lnTo>
                  <a:pt x="397894" y="185239"/>
                </a:lnTo>
                <a:lnTo>
                  <a:pt x="402093" y="179316"/>
                </a:lnTo>
                <a:lnTo>
                  <a:pt x="405739" y="172827"/>
                </a:lnTo>
                <a:lnTo>
                  <a:pt x="409016" y="165961"/>
                </a:lnTo>
                <a:lnTo>
                  <a:pt x="412894" y="159689"/>
                </a:lnTo>
                <a:lnTo>
                  <a:pt x="417173" y="153816"/>
                </a:lnTo>
                <a:lnTo>
                  <a:pt x="421719" y="148206"/>
                </a:lnTo>
                <a:lnTo>
                  <a:pt x="426444" y="141927"/>
                </a:lnTo>
                <a:lnTo>
                  <a:pt x="436207" y="128176"/>
                </a:lnTo>
                <a:lnTo>
                  <a:pt x="440335" y="120954"/>
                </a:lnTo>
                <a:lnTo>
                  <a:pt x="443934" y="113599"/>
                </a:lnTo>
                <a:lnTo>
                  <a:pt x="447180" y="106155"/>
                </a:lnTo>
                <a:lnTo>
                  <a:pt x="450190" y="98653"/>
                </a:lnTo>
                <a:lnTo>
                  <a:pt x="455792" y="83544"/>
                </a:lnTo>
                <a:lnTo>
                  <a:pt x="458472" y="76805"/>
                </a:lnTo>
                <a:lnTo>
                  <a:pt x="461105" y="70619"/>
                </a:lnTo>
                <a:lnTo>
                  <a:pt x="466288" y="59231"/>
                </a:lnTo>
                <a:lnTo>
                  <a:pt x="471415" y="48525"/>
                </a:lnTo>
                <a:lnTo>
                  <a:pt x="473120" y="43300"/>
                </a:lnTo>
                <a:lnTo>
                  <a:pt x="474256" y="38123"/>
                </a:lnTo>
                <a:lnTo>
                  <a:pt x="475015" y="32977"/>
                </a:lnTo>
                <a:lnTo>
                  <a:pt x="476366" y="27854"/>
                </a:lnTo>
                <a:lnTo>
                  <a:pt x="478115" y="22746"/>
                </a:lnTo>
                <a:lnTo>
                  <a:pt x="481468" y="13400"/>
                </a:lnTo>
                <a:lnTo>
                  <a:pt x="483356" y="4226"/>
                </a:lnTo>
                <a:lnTo>
                  <a:pt x="483797" y="1783"/>
                </a:lnTo>
                <a:lnTo>
                  <a:pt x="483069" y="1131"/>
                </a:lnTo>
                <a:lnTo>
                  <a:pt x="481736" y="697"/>
                </a:lnTo>
                <a:lnTo>
                  <a:pt x="477559" y="0"/>
                </a:lnTo>
                <a:lnTo>
                  <a:pt x="474730" y="2163"/>
                </a:lnTo>
                <a:lnTo>
                  <a:pt x="472791" y="3924"/>
                </a:lnTo>
                <a:lnTo>
                  <a:pt x="468377" y="10397"/>
                </a:lnTo>
                <a:lnTo>
                  <a:pt x="463593" y="18919"/>
                </a:lnTo>
                <a:lnTo>
                  <a:pt x="458646" y="28351"/>
                </a:lnTo>
                <a:lnTo>
                  <a:pt x="456141" y="34084"/>
                </a:lnTo>
                <a:lnTo>
                  <a:pt x="453625" y="40446"/>
                </a:lnTo>
                <a:lnTo>
                  <a:pt x="451100" y="47226"/>
                </a:lnTo>
                <a:lnTo>
                  <a:pt x="447723" y="54287"/>
                </a:lnTo>
                <a:lnTo>
                  <a:pt x="443779" y="61534"/>
                </a:lnTo>
                <a:lnTo>
                  <a:pt x="439456" y="68905"/>
                </a:lnTo>
                <a:lnTo>
                  <a:pt x="435728" y="77206"/>
                </a:lnTo>
                <a:lnTo>
                  <a:pt x="432396" y="86127"/>
                </a:lnTo>
                <a:lnTo>
                  <a:pt x="420964" y="120732"/>
                </a:lnTo>
                <a:lnTo>
                  <a:pt x="418319" y="129538"/>
                </a:lnTo>
                <a:lnTo>
                  <a:pt x="410552" y="157264"/>
                </a:lnTo>
                <a:lnTo>
                  <a:pt x="405438" y="173940"/>
                </a:lnTo>
                <a:lnTo>
                  <a:pt x="397799" y="197608"/>
                </a:lnTo>
                <a:lnTo>
                  <a:pt x="396103" y="205341"/>
                </a:lnTo>
                <a:lnTo>
                  <a:pt x="394972" y="213037"/>
                </a:lnTo>
                <a:lnTo>
                  <a:pt x="394218" y="220707"/>
                </a:lnTo>
                <a:lnTo>
                  <a:pt x="392870" y="227515"/>
                </a:lnTo>
                <a:lnTo>
                  <a:pt x="391123" y="233746"/>
                </a:lnTo>
                <a:lnTo>
                  <a:pt x="389112" y="239593"/>
                </a:lnTo>
                <a:lnTo>
                  <a:pt x="387772" y="245185"/>
                </a:lnTo>
                <a:lnTo>
                  <a:pt x="386878" y="250606"/>
                </a:lnTo>
                <a:lnTo>
                  <a:pt x="385885" y="260298"/>
                </a:lnTo>
                <a:lnTo>
                  <a:pt x="385444" y="267428"/>
                </a:lnTo>
                <a:lnTo>
                  <a:pt x="385195" y="276203"/>
                </a:lnTo>
                <a:lnTo>
                  <a:pt x="385100" y="287840"/>
                </a:lnTo>
                <a:lnTo>
                  <a:pt x="385943" y="288356"/>
                </a:lnTo>
                <a:lnTo>
                  <a:pt x="391652" y="289253"/>
                </a:lnTo>
                <a:lnTo>
                  <a:pt x="394498" y="287070"/>
                </a:lnTo>
                <a:lnTo>
                  <a:pt x="399432" y="283278"/>
                </a:lnTo>
                <a:lnTo>
                  <a:pt x="414140" y="273945"/>
                </a:lnTo>
                <a:lnTo>
                  <a:pt x="422767" y="266468"/>
                </a:lnTo>
                <a:lnTo>
                  <a:pt x="428929" y="261422"/>
                </a:lnTo>
                <a:lnTo>
                  <a:pt x="441918" y="252974"/>
                </a:lnTo>
                <a:lnTo>
                  <a:pt x="451552" y="244699"/>
                </a:lnTo>
                <a:lnTo>
                  <a:pt x="459220" y="237635"/>
                </a:lnTo>
                <a:lnTo>
                  <a:pt x="466297" y="231674"/>
                </a:lnTo>
                <a:lnTo>
                  <a:pt x="478955" y="223557"/>
                </a:lnTo>
                <a:lnTo>
                  <a:pt x="488444" y="215790"/>
                </a:lnTo>
                <a:lnTo>
                  <a:pt x="493961" y="210676"/>
                </a:lnTo>
                <a:lnTo>
                  <a:pt x="497465" y="208973"/>
                </a:lnTo>
                <a:lnTo>
                  <a:pt x="505872" y="207081"/>
                </a:lnTo>
                <a:lnTo>
                  <a:pt x="508792" y="205730"/>
                </a:lnTo>
                <a:lnTo>
                  <a:pt x="510738" y="203984"/>
                </a:lnTo>
                <a:lnTo>
                  <a:pt x="512035" y="201972"/>
                </a:lnTo>
                <a:lnTo>
                  <a:pt x="513747" y="200630"/>
                </a:lnTo>
                <a:lnTo>
                  <a:pt x="515735" y="199736"/>
                </a:lnTo>
                <a:lnTo>
                  <a:pt x="522217" y="197958"/>
                </a:lnTo>
                <a:lnTo>
                  <a:pt x="515687" y="204510"/>
                </a:lnTo>
                <a:lnTo>
                  <a:pt x="515101" y="207356"/>
                </a:lnTo>
                <a:lnTo>
                  <a:pt x="514944" y="209300"/>
                </a:lnTo>
                <a:lnTo>
                  <a:pt x="513993" y="210596"/>
                </a:lnTo>
                <a:lnTo>
                  <a:pt x="512512" y="211460"/>
                </a:lnTo>
                <a:lnTo>
                  <a:pt x="510679" y="212036"/>
                </a:lnTo>
                <a:lnTo>
                  <a:pt x="506383" y="214934"/>
                </a:lnTo>
                <a:lnTo>
                  <a:pt x="496727" y="223693"/>
                </a:lnTo>
                <a:lnTo>
                  <a:pt x="481600" y="238619"/>
                </a:lnTo>
                <a:lnTo>
                  <a:pt x="476526" y="245940"/>
                </a:lnTo>
                <a:lnTo>
                  <a:pt x="472296" y="253991"/>
                </a:lnTo>
                <a:lnTo>
                  <a:pt x="469068" y="263284"/>
                </a:lnTo>
                <a:lnTo>
                  <a:pt x="463971" y="271400"/>
                </a:lnTo>
                <a:lnTo>
                  <a:pt x="462482" y="276596"/>
                </a:lnTo>
                <a:lnTo>
                  <a:pt x="461526" y="285983"/>
                </a:lnTo>
                <a:lnTo>
                  <a:pt x="461322" y="292985"/>
                </a:lnTo>
                <a:lnTo>
                  <a:pt x="462158" y="295173"/>
                </a:lnTo>
                <a:lnTo>
                  <a:pt x="465346" y="299862"/>
                </a:lnTo>
                <a:lnTo>
                  <a:pt x="467381" y="301451"/>
                </a:lnTo>
                <a:lnTo>
                  <a:pt x="469584" y="302509"/>
                </a:lnTo>
                <a:lnTo>
                  <a:pt x="474290" y="303687"/>
                </a:lnTo>
                <a:lnTo>
                  <a:pt x="491788" y="304574"/>
                </a:lnTo>
                <a:lnTo>
                  <a:pt x="505980" y="304618"/>
                </a:lnTo>
                <a:lnTo>
                  <a:pt x="515302" y="302366"/>
                </a:lnTo>
                <a:lnTo>
                  <a:pt x="527812" y="298596"/>
                </a:lnTo>
                <a:lnTo>
                  <a:pt x="534882" y="296867"/>
                </a:lnTo>
                <a:lnTo>
                  <a:pt x="553220" y="288858"/>
                </a:lnTo>
                <a:lnTo>
                  <a:pt x="562261" y="284073"/>
                </a:lnTo>
                <a:lnTo>
                  <a:pt x="577222" y="274102"/>
                </a:lnTo>
                <a:lnTo>
                  <a:pt x="589057" y="266515"/>
                </a:lnTo>
                <a:lnTo>
                  <a:pt x="597925" y="258904"/>
                </a:lnTo>
                <a:lnTo>
                  <a:pt x="605915" y="251287"/>
                </a:lnTo>
                <a:lnTo>
                  <a:pt x="619797" y="237553"/>
                </a:lnTo>
                <a:lnTo>
                  <a:pt x="621149" y="237051"/>
                </a:lnTo>
                <a:lnTo>
                  <a:pt x="627739" y="236180"/>
                </a:lnTo>
                <a:lnTo>
                  <a:pt x="628136" y="235290"/>
                </a:lnTo>
                <a:lnTo>
                  <a:pt x="628930" y="228434"/>
                </a:lnTo>
                <a:lnTo>
                  <a:pt x="628931" y="228429"/>
                </a:lnTo>
                <a:lnTo>
                  <a:pt x="628931" y="232473"/>
                </a:lnTo>
                <a:lnTo>
                  <a:pt x="628085" y="233665"/>
                </a:lnTo>
                <a:lnTo>
                  <a:pt x="626674" y="234460"/>
                </a:lnTo>
                <a:lnTo>
                  <a:pt x="622370" y="235734"/>
                </a:lnTo>
                <a:lnTo>
                  <a:pt x="622017" y="234993"/>
                </a:lnTo>
                <a:lnTo>
                  <a:pt x="621625" y="231910"/>
                </a:lnTo>
                <a:lnTo>
                  <a:pt x="620674" y="230750"/>
                </a:lnTo>
                <a:lnTo>
                  <a:pt x="619192" y="229976"/>
                </a:lnTo>
                <a:lnTo>
                  <a:pt x="617359" y="229460"/>
                </a:lnTo>
                <a:lnTo>
                  <a:pt x="613063" y="226629"/>
                </a:lnTo>
                <a:lnTo>
                  <a:pt x="606071" y="22080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189"/>
          <p:cNvSpPr/>
          <p:nvPr/>
        </p:nvSpPr>
        <p:spPr>
          <a:xfrm>
            <a:off x="4831080" y="5509260"/>
            <a:ext cx="174633" cy="678017"/>
          </a:xfrm>
          <a:custGeom>
            <a:avLst/>
            <a:gdLst/>
            <a:ahLst/>
            <a:cxnLst/>
            <a:rect l="0" t="0" r="0" b="0"/>
            <a:pathLst>
              <a:path w="174633" h="678017">
                <a:moveTo>
                  <a:pt x="160020" y="0"/>
                </a:moveTo>
                <a:lnTo>
                  <a:pt x="173142" y="6561"/>
                </a:lnTo>
                <a:lnTo>
                  <a:pt x="173848" y="7761"/>
                </a:lnTo>
                <a:lnTo>
                  <a:pt x="174632" y="11351"/>
                </a:lnTo>
                <a:lnTo>
                  <a:pt x="173995" y="12648"/>
                </a:lnTo>
                <a:lnTo>
                  <a:pt x="172723" y="13512"/>
                </a:lnTo>
                <a:lnTo>
                  <a:pt x="171029" y="14088"/>
                </a:lnTo>
                <a:lnTo>
                  <a:pt x="169052" y="16166"/>
                </a:lnTo>
                <a:lnTo>
                  <a:pt x="164599" y="22989"/>
                </a:lnTo>
                <a:lnTo>
                  <a:pt x="162055" y="29409"/>
                </a:lnTo>
                <a:lnTo>
                  <a:pt x="160925" y="35931"/>
                </a:lnTo>
                <a:lnTo>
                  <a:pt x="159441" y="49969"/>
                </a:lnTo>
                <a:lnTo>
                  <a:pt x="154016" y="69839"/>
                </a:lnTo>
                <a:lnTo>
                  <a:pt x="149449" y="84380"/>
                </a:lnTo>
                <a:lnTo>
                  <a:pt x="144598" y="101567"/>
                </a:lnTo>
                <a:lnTo>
                  <a:pt x="134584" y="140196"/>
                </a:lnTo>
                <a:lnTo>
                  <a:pt x="129523" y="162498"/>
                </a:lnTo>
                <a:lnTo>
                  <a:pt x="88900" y="363224"/>
                </a:lnTo>
                <a:lnTo>
                  <a:pt x="73660" y="445981"/>
                </a:lnTo>
                <a:lnTo>
                  <a:pt x="68579" y="469711"/>
                </a:lnTo>
                <a:lnTo>
                  <a:pt x="58420" y="512541"/>
                </a:lnTo>
                <a:lnTo>
                  <a:pt x="43180" y="573992"/>
                </a:lnTo>
                <a:lnTo>
                  <a:pt x="38100" y="589823"/>
                </a:lnTo>
                <a:lnTo>
                  <a:pt x="33020" y="603350"/>
                </a:lnTo>
                <a:lnTo>
                  <a:pt x="27940" y="617829"/>
                </a:lnTo>
                <a:lnTo>
                  <a:pt x="24365" y="636215"/>
                </a:lnTo>
                <a:lnTo>
                  <a:pt x="22311" y="652362"/>
                </a:lnTo>
                <a:lnTo>
                  <a:pt x="16887" y="668721"/>
                </a:lnTo>
                <a:lnTo>
                  <a:pt x="15566" y="676312"/>
                </a:lnTo>
                <a:lnTo>
                  <a:pt x="14610" y="676935"/>
                </a:lnTo>
                <a:lnTo>
                  <a:pt x="9252" y="677934"/>
                </a:lnTo>
                <a:lnTo>
                  <a:pt x="8708" y="678016"/>
                </a:lnTo>
                <a:lnTo>
                  <a:pt x="8345" y="677224"/>
                </a:lnTo>
                <a:lnTo>
                  <a:pt x="7835" y="671218"/>
                </a:lnTo>
                <a:lnTo>
                  <a:pt x="7684" y="657396"/>
                </a:lnTo>
                <a:lnTo>
                  <a:pt x="7648" y="641567"/>
                </a:lnTo>
                <a:lnTo>
                  <a:pt x="5374" y="625500"/>
                </a:lnTo>
                <a:lnTo>
                  <a:pt x="0" y="6019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190"/>
          <p:cNvSpPr/>
          <p:nvPr/>
        </p:nvSpPr>
        <p:spPr>
          <a:xfrm>
            <a:off x="8862060" y="1447800"/>
            <a:ext cx="38099" cy="601950"/>
          </a:xfrm>
          <a:custGeom>
            <a:avLst/>
            <a:gdLst/>
            <a:ahLst/>
            <a:cxnLst/>
            <a:rect l="0" t="0" r="0" b="0"/>
            <a:pathLst>
              <a:path w="38099" h="601950">
                <a:moveTo>
                  <a:pt x="0" y="0"/>
                </a:moveTo>
                <a:lnTo>
                  <a:pt x="0" y="4045"/>
                </a:lnTo>
                <a:lnTo>
                  <a:pt x="846" y="6083"/>
                </a:lnTo>
                <a:lnTo>
                  <a:pt x="2258" y="8289"/>
                </a:lnTo>
                <a:lnTo>
                  <a:pt x="4045" y="10606"/>
                </a:lnTo>
                <a:lnTo>
                  <a:pt x="5237" y="12997"/>
                </a:lnTo>
                <a:lnTo>
                  <a:pt x="6031" y="15438"/>
                </a:lnTo>
                <a:lnTo>
                  <a:pt x="6913" y="21255"/>
                </a:lnTo>
                <a:lnTo>
                  <a:pt x="7306" y="29484"/>
                </a:lnTo>
                <a:lnTo>
                  <a:pt x="8257" y="33203"/>
                </a:lnTo>
                <a:lnTo>
                  <a:pt x="9738" y="36529"/>
                </a:lnTo>
                <a:lnTo>
                  <a:pt x="11572" y="39592"/>
                </a:lnTo>
                <a:lnTo>
                  <a:pt x="13640" y="44175"/>
                </a:lnTo>
                <a:lnTo>
                  <a:pt x="15868" y="49770"/>
                </a:lnTo>
                <a:lnTo>
                  <a:pt x="18198" y="56040"/>
                </a:lnTo>
                <a:lnTo>
                  <a:pt x="19753" y="61913"/>
                </a:lnTo>
                <a:lnTo>
                  <a:pt x="20788" y="67522"/>
                </a:lnTo>
                <a:lnTo>
                  <a:pt x="21479" y="72955"/>
                </a:lnTo>
                <a:lnTo>
                  <a:pt x="22785" y="78270"/>
                </a:lnTo>
                <a:lnTo>
                  <a:pt x="24504" y="83507"/>
                </a:lnTo>
                <a:lnTo>
                  <a:pt x="26496" y="88691"/>
                </a:lnTo>
                <a:lnTo>
                  <a:pt x="27823" y="94687"/>
                </a:lnTo>
                <a:lnTo>
                  <a:pt x="28709" y="101225"/>
                </a:lnTo>
                <a:lnTo>
                  <a:pt x="29300" y="108123"/>
                </a:lnTo>
                <a:lnTo>
                  <a:pt x="30540" y="114415"/>
                </a:lnTo>
                <a:lnTo>
                  <a:pt x="32213" y="120304"/>
                </a:lnTo>
                <a:lnTo>
                  <a:pt x="34176" y="125922"/>
                </a:lnTo>
                <a:lnTo>
                  <a:pt x="35483" y="132208"/>
                </a:lnTo>
                <a:lnTo>
                  <a:pt x="36355" y="138939"/>
                </a:lnTo>
                <a:lnTo>
                  <a:pt x="37324" y="153191"/>
                </a:lnTo>
                <a:lnTo>
                  <a:pt x="37756" y="167991"/>
                </a:lnTo>
                <a:lnTo>
                  <a:pt x="38055" y="199755"/>
                </a:lnTo>
                <a:lnTo>
                  <a:pt x="38098" y="251556"/>
                </a:lnTo>
                <a:lnTo>
                  <a:pt x="37252" y="258297"/>
                </a:lnTo>
                <a:lnTo>
                  <a:pt x="35843" y="264485"/>
                </a:lnTo>
                <a:lnTo>
                  <a:pt x="34054" y="270303"/>
                </a:lnTo>
                <a:lnTo>
                  <a:pt x="32864" y="276722"/>
                </a:lnTo>
                <a:lnTo>
                  <a:pt x="32068" y="283541"/>
                </a:lnTo>
                <a:lnTo>
                  <a:pt x="31186" y="297892"/>
                </a:lnTo>
                <a:lnTo>
                  <a:pt x="30794" y="312736"/>
                </a:lnTo>
                <a:lnTo>
                  <a:pt x="30509" y="358168"/>
                </a:lnTo>
                <a:lnTo>
                  <a:pt x="29652" y="365778"/>
                </a:lnTo>
                <a:lnTo>
                  <a:pt x="28235" y="373392"/>
                </a:lnTo>
                <a:lnTo>
                  <a:pt x="26443" y="381008"/>
                </a:lnTo>
                <a:lnTo>
                  <a:pt x="25249" y="387779"/>
                </a:lnTo>
                <a:lnTo>
                  <a:pt x="24453" y="393986"/>
                </a:lnTo>
                <a:lnTo>
                  <a:pt x="23568" y="406245"/>
                </a:lnTo>
                <a:lnTo>
                  <a:pt x="23174" y="420160"/>
                </a:lnTo>
                <a:lnTo>
                  <a:pt x="22869" y="481147"/>
                </a:lnTo>
                <a:lnTo>
                  <a:pt x="23712" y="487558"/>
                </a:lnTo>
                <a:lnTo>
                  <a:pt x="25122" y="493525"/>
                </a:lnTo>
                <a:lnTo>
                  <a:pt x="26908" y="499197"/>
                </a:lnTo>
                <a:lnTo>
                  <a:pt x="28099" y="504671"/>
                </a:lnTo>
                <a:lnTo>
                  <a:pt x="28892" y="510014"/>
                </a:lnTo>
                <a:lnTo>
                  <a:pt x="30010" y="523366"/>
                </a:lnTo>
                <a:lnTo>
                  <a:pt x="30388" y="539509"/>
                </a:lnTo>
                <a:lnTo>
                  <a:pt x="30480" y="601949"/>
                </a:lnTo>
                <a:lnTo>
                  <a:pt x="30480" y="595416"/>
                </a:lnTo>
                <a:lnTo>
                  <a:pt x="29633" y="594218"/>
                </a:lnTo>
                <a:lnTo>
                  <a:pt x="28221" y="592572"/>
                </a:lnTo>
                <a:lnTo>
                  <a:pt x="26435" y="590628"/>
                </a:lnTo>
                <a:lnTo>
                  <a:pt x="22191" y="586210"/>
                </a:lnTo>
                <a:lnTo>
                  <a:pt x="7620" y="571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91"/>
          <p:cNvSpPr/>
          <p:nvPr/>
        </p:nvSpPr>
        <p:spPr>
          <a:xfrm>
            <a:off x="8686800" y="1935480"/>
            <a:ext cx="396241" cy="144780"/>
          </a:xfrm>
          <a:custGeom>
            <a:avLst/>
            <a:gdLst/>
            <a:ahLst/>
            <a:cxnLst/>
            <a:rect l="0" t="0" r="0" b="0"/>
            <a:pathLst>
              <a:path w="396241" h="144780">
                <a:moveTo>
                  <a:pt x="0" y="0"/>
                </a:moveTo>
                <a:lnTo>
                  <a:pt x="8089" y="12136"/>
                </a:lnTo>
                <a:lnTo>
                  <a:pt x="10474" y="16557"/>
                </a:lnTo>
                <a:lnTo>
                  <a:pt x="12063" y="20351"/>
                </a:lnTo>
                <a:lnTo>
                  <a:pt x="13122" y="23728"/>
                </a:lnTo>
                <a:lnTo>
                  <a:pt x="14675" y="27672"/>
                </a:lnTo>
                <a:lnTo>
                  <a:pt x="16556" y="31995"/>
                </a:lnTo>
                <a:lnTo>
                  <a:pt x="18657" y="36570"/>
                </a:lnTo>
                <a:lnTo>
                  <a:pt x="20058" y="40466"/>
                </a:lnTo>
                <a:lnTo>
                  <a:pt x="20993" y="43911"/>
                </a:lnTo>
                <a:lnTo>
                  <a:pt x="21614" y="47054"/>
                </a:lnTo>
                <a:lnTo>
                  <a:pt x="22877" y="49149"/>
                </a:lnTo>
                <a:lnTo>
                  <a:pt x="24564" y="50546"/>
                </a:lnTo>
                <a:lnTo>
                  <a:pt x="26536" y="51478"/>
                </a:lnTo>
                <a:lnTo>
                  <a:pt x="27850" y="52945"/>
                </a:lnTo>
                <a:lnTo>
                  <a:pt x="28727" y="54770"/>
                </a:lnTo>
                <a:lnTo>
                  <a:pt x="29312" y="56833"/>
                </a:lnTo>
                <a:lnTo>
                  <a:pt x="30548" y="59055"/>
                </a:lnTo>
                <a:lnTo>
                  <a:pt x="32218" y="61384"/>
                </a:lnTo>
                <a:lnTo>
                  <a:pt x="34179" y="63782"/>
                </a:lnTo>
                <a:lnTo>
                  <a:pt x="36333" y="66228"/>
                </a:lnTo>
                <a:lnTo>
                  <a:pt x="38615" y="68706"/>
                </a:lnTo>
                <a:lnTo>
                  <a:pt x="40984" y="71204"/>
                </a:lnTo>
                <a:lnTo>
                  <a:pt x="42563" y="73716"/>
                </a:lnTo>
                <a:lnTo>
                  <a:pt x="43615" y="76237"/>
                </a:lnTo>
                <a:lnTo>
                  <a:pt x="44316" y="78765"/>
                </a:lnTo>
                <a:lnTo>
                  <a:pt x="46479" y="81297"/>
                </a:lnTo>
                <a:lnTo>
                  <a:pt x="49612" y="83831"/>
                </a:lnTo>
                <a:lnTo>
                  <a:pt x="53395" y="86367"/>
                </a:lnTo>
                <a:lnTo>
                  <a:pt x="56762" y="88905"/>
                </a:lnTo>
                <a:lnTo>
                  <a:pt x="59854" y="91443"/>
                </a:lnTo>
                <a:lnTo>
                  <a:pt x="62764" y="93982"/>
                </a:lnTo>
                <a:lnTo>
                  <a:pt x="65549" y="96522"/>
                </a:lnTo>
                <a:lnTo>
                  <a:pt x="70902" y="101601"/>
                </a:lnTo>
                <a:lnTo>
                  <a:pt x="86340" y="116840"/>
                </a:lnTo>
                <a:lnTo>
                  <a:pt x="88888" y="118533"/>
                </a:lnTo>
                <a:lnTo>
                  <a:pt x="101316" y="123509"/>
                </a:lnTo>
                <a:lnTo>
                  <a:pt x="109375" y="126859"/>
                </a:lnTo>
                <a:lnTo>
                  <a:pt x="118673" y="129592"/>
                </a:lnTo>
                <a:lnTo>
                  <a:pt x="124145" y="133232"/>
                </a:lnTo>
                <a:lnTo>
                  <a:pt x="129401" y="135414"/>
                </a:lnTo>
                <a:lnTo>
                  <a:pt x="131987" y="135996"/>
                </a:lnTo>
                <a:lnTo>
                  <a:pt x="133711" y="137231"/>
                </a:lnTo>
                <a:lnTo>
                  <a:pt x="134861" y="138900"/>
                </a:lnTo>
                <a:lnTo>
                  <a:pt x="135627" y="140860"/>
                </a:lnTo>
                <a:lnTo>
                  <a:pt x="137832" y="142167"/>
                </a:lnTo>
                <a:lnTo>
                  <a:pt x="144795" y="143619"/>
                </a:lnTo>
                <a:lnTo>
                  <a:pt x="156981" y="144551"/>
                </a:lnTo>
                <a:lnTo>
                  <a:pt x="167542" y="144735"/>
                </a:lnTo>
                <a:lnTo>
                  <a:pt x="203644" y="144779"/>
                </a:lnTo>
                <a:lnTo>
                  <a:pt x="213557" y="142522"/>
                </a:lnTo>
                <a:lnTo>
                  <a:pt x="223608" y="139543"/>
                </a:lnTo>
                <a:lnTo>
                  <a:pt x="233718" y="138219"/>
                </a:lnTo>
                <a:lnTo>
                  <a:pt x="243857" y="135373"/>
                </a:lnTo>
                <a:lnTo>
                  <a:pt x="254008" y="132132"/>
                </a:lnTo>
                <a:lnTo>
                  <a:pt x="264164" y="130692"/>
                </a:lnTo>
                <a:lnTo>
                  <a:pt x="272063" y="127794"/>
                </a:lnTo>
                <a:lnTo>
                  <a:pt x="278396" y="124531"/>
                </a:lnTo>
                <a:lnTo>
                  <a:pt x="284034" y="123080"/>
                </a:lnTo>
                <a:lnTo>
                  <a:pt x="291967" y="122264"/>
                </a:lnTo>
                <a:lnTo>
                  <a:pt x="294552" y="121303"/>
                </a:lnTo>
                <a:lnTo>
                  <a:pt x="299681" y="117977"/>
                </a:lnTo>
                <a:lnTo>
                  <a:pt x="304782" y="115934"/>
                </a:lnTo>
                <a:lnTo>
                  <a:pt x="307328" y="115389"/>
                </a:lnTo>
                <a:lnTo>
                  <a:pt x="309026" y="114180"/>
                </a:lnTo>
                <a:lnTo>
                  <a:pt x="310157" y="112526"/>
                </a:lnTo>
                <a:lnTo>
                  <a:pt x="310912" y="110578"/>
                </a:lnTo>
                <a:lnTo>
                  <a:pt x="312261" y="109279"/>
                </a:lnTo>
                <a:lnTo>
                  <a:pt x="314007" y="108412"/>
                </a:lnTo>
                <a:lnTo>
                  <a:pt x="316018" y="107835"/>
                </a:lnTo>
                <a:lnTo>
                  <a:pt x="317359" y="106603"/>
                </a:lnTo>
                <a:lnTo>
                  <a:pt x="318252" y="104935"/>
                </a:lnTo>
                <a:lnTo>
                  <a:pt x="319246" y="100825"/>
                </a:lnTo>
                <a:lnTo>
                  <a:pt x="319509" y="98543"/>
                </a:lnTo>
                <a:lnTo>
                  <a:pt x="319687" y="96175"/>
                </a:lnTo>
                <a:lnTo>
                  <a:pt x="320651" y="93750"/>
                </a:lnTo>
                <a:lnTo>
                  <a:pt x="322141" y="91287"/>
                </a:lnTo>
                <a:lnTo>
                  <a:pt x="323981" y="88798"/>
                </a:lnTo>
                <a:lnTo>
                  <a:pt x="325207" y="86292"/>
                </a:lnTo>
                <a:lnTo>
                  <a:pt x="326025" y="83774"/>
                </a:lnTo>
                <a:lnTo>
                  <a:pt x="326569" y="81250"/>
                </a:lnTo>
                <a:lnTo>
                  <a:pt x="328626" y="78720"/>
                </a:lnTo>
                <a:lnTo>
                  <a:pt x="331691" y="76187"/>
                </a:lnTo>
                <a:lnTo>
                  <a:pt x="335427" y="73651"/>
                </a:lnTo>
                <a:lnTo>
                  <a:pt x="338765" y="70267"/>
                </a:lnTo>
                <a:lnTo>
                  <a:pt x="341836" y="66318"/>
                </a:lnTo>
                <a:lnTo>
                  <a:pt x="344732" y="61992"/>
                </a:lnTo>
                <a:lnTo>
                  <a:pt x="347507" y="58261"/>
                </a:lnTo>
                <a:lnTo>
                  <a:pt x="350205" y="54928"/>
                </a:lnTo>
                <a:lnTo>
                  <a:pt x="352851" y="51859"/>
                </a:lnTo>
                <a:lnTo>
                  <a:pt x="356306" y="48119"/>
                </a:lnTo>
                <a:lnTo>
                  <a:pt x="364663" y="39449"/>
                </a:lnTo>
                <a:lnTo>
                  <a:pt x="369263" y="35612"/>
                </a:lnTo>
                <a:lnTo>
                  <a:pt x="374022" y="32208"/>
                </a:lnTo>
                <a:lnTo>
                  <a:pt x="378888" y="29092"/>
                </a:lnTo>
                <a:lnTo>
                  <a:pt x="382979" y="26168"/>
                </a:lnTo>
                <a:lnTo>
                  <a:pt x="386552" y="23372"/>
                </a:lnTo>
                <a:lnTo>
                  <a:pt x="396240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192"/>
          <p:cNvSpPr/>
          <p:nvPr/>
        </p:nvSpPr>
        <p:spPr>
          <a:xfrm>
            <a:off x="6042688" y="648156"/>
            <a:ext cx="251429" cy="745064"/>
          </a:xfrm>
          <a:custGeom>
            <a:avLst/>
            <a:gdLst/>
            <a:ahLst/>
            <a:cxnLst/>
            <a:rect l="0" t="0" r="0" b="0"/>
            <a:pathLst>
              <a:path w="251429" h="745064">
                <a:moveTo>
                  <a:pt x="144752" y="30024"/>
                </a:moveTo>
                <a:lnTo>
                  <a:pt x="151313" y="36585"/>
                </a:lnTo>
                <a:lnTo>
                  <a:pt x="151901" y="39431"/>
                </a:lnTo>
                <a:lnTo>
                  <a:pt x="152344" y="59574"/>
                </a:lnTo>
                <a:lnTo>
                  <a:pt x="150103" y="68839"/>
                </a:lnTo>
                <a:lnTo>
                  <a:pt x="147130" y="78602"/>
                </a:lnTo>
                <a:lnTo>
                  <a:pt x="145222" y="100924"/>
                </a:lnTo>
                <a:lnTo>
                  <a:pt x="144114" y="115722"/>
                </a:lnTo>
                <a:lnTo>
                  <a:pt x="140800" y="133588"/>
                </a:lnTo>
                <a:lnTo>
                  <a:pt x="136504" y="150559"/>
                </a:lnTo>
                <a:lnTo>
                  <a:pt x="130927" y="167415"/>
                </a:lnTo>
                <a:lnTo>
                  <a:pt x="127068" y="176651"/>
                </a:lnTo>
                <a:lnTo>
                  <a:pt x="122803" y="186195"/>
                </a:lnTo>
                <a:lnTo>
                  <a:pt x="115806" y="208089"/>
                </a:lnTo>
                <a:lnTo>
                  <a:pt x="112754" y="219854"/>
                </a:lnTo>
                <a:lnTo>
                  <a:pt x="109028" y="231931"/>
                </a:lnTo>
                <a:lnTo>
                  <a:pt x="104849" y="244215"/>
                </a:lnTo>
                <a:lnTo>
                  <a:pt x="100370" y="256638"/>
                </a:lnTo>
                <a:lnTo>
                  <a:pt x="96537" y="269153"/>
                </a:lnTo>
                <a:lnTo>
                  <a:pt x="93135" y="281730"/>
                </a:lnTo>
                <a:lnTo>
                  <a:pt x="90021" y="294348"/>
                </a:lnTo>
                <a:lnTo>
                  <a:pt x="84302" y="319657"/>
                </a:lnTo>
                <a:lnTo>
                  <a:pt x="81592" y="332333"/>
                </a:lnTo>
                <a:lnTo>
                  <a:pt x="78091" y="345016"/>
                </a:lnTo>
                <a:lnTo>
                  <a:pt x="74065" y="357706"/>
                </a:lnTo>
                <a:lnTo>
                  <a:pt x="69687" y="370398"/>
                </a:lnTo>
                <a:lnTo>
                  <a:pt x="65922" y="383094"/>
                </a:lnTo>
                <a:lnTo>
                  <a:pt x="62566" y="395790"/>
                </a:lnTo>
                <a:lnTo>
                  <a:pt x="48448" y="454048"/>
                </a:lnTo>
                <a:lnTo>
                  <a:pt x="43247" y="478124"/>
                </a:lnTo>
                <a:lnTo>
                  <a:pt x="40372" y="500677"/>
                </a:lnTo>
                <a:lnTo>
                  <a:pt x="38247" y="521990"/>
                </a:lnTo>
                <a:lnTo>
                  <a:pt x="34481" y="542751"/>
                </a:lnTo>
                <a:lnTo>
                  <a:pt x="29985" y="563267"/>
                </a:lnTo>
                <a:lnTo>
                  <a:pt x="26011" y="582828"/>
                </a:lnTo>
                <a:lnTo>
                  <a:pt x="24245" y="599988"/>
                </a:lnTo>
                <a:lnTo>
                  <a:pt x="23459" y="616081"/>
                </a:lnTo>
                <a:lnTo>
                  <a:pt x="22264" y="631700"/>
                </a:lnTo>
                <a:lnTo>
                  <a:pt x="17678" y="653927"/>
                </a:lnTo>
                <a:lnTo>
                  <a:pt x="15096" y="671614"/>
                </a:lnTo>
                <a:lnTo>
                  <a:pt x="8747" y="693863"/>
                </a:lnTo>
                <a:lnTo>
                  <a:pt x="6973" y="710577"/>
                </a:lnTo>
                <a:lnTo>
                  <a:pt x="1605" y="722909"/>
                </a:lnTo>
                <a:lnTo>
                  <a:pt x="0" y="730923"/>
                </a:lnTo>
                <a:lnTo>
                  <a:pt x="4025" y="731022"/>
                </a:lnTo>
                <a:lnTo>
                  <a:pt x="5215" y="730189"/>
                </a:lnTo>
                <a:lnTo>
                  <a:pt x="6007" y="728788"/>
                </a:lnTo>
                <a:lnTo>
                  <a:pt x="6535" y="727006"/>
                </a:lnTo>
                <a:lnTo>
                  <a:pt x="9380" y="722770"/>
                </a:lnTo>
                <a:lnTo>
                  <a:pt x="15743" y="715624"/>
                </a:lnTo>
                <a:lnTo>
                  <a:pt x="20528" y="709809"/>
                </a:lnTo>
                <a:lnTo>
                  <a:pt x="27982" y="697861"/>
                </a:lnTo>
                <a:lnTo>
                  <a:pt x="35553" y="686889"/>
                </a:lnTo>
                <a:lnTo>
                  <a:pt x="40621" y="675024"/>
                </a:lnTo>
                <a:lnTo>
                  <a:pt x="47954" y="663542"/>
                </a:lnTo>
                <a:lnTo>
                  <a:pt x="52280" y="658109"/>
                </a:lnTo>
                <a:lnTo>
                  <a:pt x="59345" y="643042"/>
                </a:lnTo>
                <a:lnTo>
                  <a:pt x="66153" y="625903"/>
                </a:lnTo>
                <a:lnTo>
                  <a:pt x="70340" y="617777"/>
                </a:lnTo>
                <a:lnTo>
                  <a:pt x="74823" y="609819"/>
                </a:lnTo>
                <a:lnTo>
                  <a:pt x="84322" y="591946"/>
                </a:lnTo>
                <a:lnTo>
                  <a:pt x="89225" y="582439"/>
                </a:lnTo>
                <a:lnTo>
                  <a:pt x="96931" y="562844"/>
                </a:lnTo>
                <a:lnTo>
                  <a:pt x="100172" y="552877"/>
                </a:lnTo>
                <a:lnTo>
                  <a:pt x="104872" y="542846"/>
                </a:lnTo>
                <a:lnTo>
                  <a:pt x="110545" y="532772"/>
                </a:lnTo>
                <a:lnTo>
                  <a:pt x="116867" y="522669"/>
                </a:lnTo>
                <a:lnTo>
                  <a:pt x="121929" y="511701"/>
                </a:lnTo>
                <a:lnTo>
                  <a:pt x="126151" y="500155"/>
                </a:lnTo>
                <a:lnTo>
                  <a:pt x="129810" y="488225"/>
                </a:lnTo>
                <a:lnTo>
                  <a:pt x="133945" y="476038"/>
                </a:lnTo>
                <a:lnTo>
                  <a:pt x="143053" y="451208"/>
                </a:lnTo>
                <a:lnTo>
                  <a:pt x="150487" y="428319"/>
                </a:lnTo>
                <a:lnTo>
                  <a:pt x="157461" y="406011"/>
                </a:lnTo>
                <a:lnTo>
                  <a:pt x="166205" y="381985"/>
                </a:lnTo>
                <a:lnTo>
                  <a:pt x="173478" y="359453"/>
                </a:lnTo>
                <a:lnTo>
                  <a:pt x="179532" y="338150"/>
                </a:lnTo>
                <a:lnTo>
                  <a:pt x="192909" y="286668"/>
                </a:lnTo>
                <a:lnTo>
                  <a:pt x="208243" y="225613"/>
                </a:lnTo>
                <a:lnTo>
                  <a:pt x="215586" y="207546"/>
                </a:lnTo>
                <a:lnTo>
                  <a:pt x="222800" y="191049"/>
                </a:lnTo>
                <a:lnTo>
                  <a:pt x="226006" y="175251"/>
                </a:lnTo>
                <a:lnTo>
                  <a:pt x="231858" y="152076"/>
                </a:lnTo>
                <a:lnTo>
                  <a:pt x="238953" y="129123"/>
                </a:lnTo>
                <a:lnTo>
                  <a:pt x="246418" y="110281"/>
                </a:lnTo>
                <a:lnTo>
                  <a:pt x="249204" y="99278"/>
                </a:lnTo>
                <a:lnTo>
                  <a:pt x="251236" y="76472"/>
                </a:lnTo>
                <a:lnTo>
                  <a:pt x="251428" y="54402"/>
                </a:lnTo>
                <a:lnTo>
                  <a:pt x="250583" y="54742"/>
                </a:lnTo>
                <a:lnTo>
                  <a:pt x="244870" y="59578"/>
                </a:lnTo>
                <a:lnTo>
                  <a:pt x="237938" y="71641"/>
                </a:lnTo>
                <a:lnTo>
                  <a:pt x="233299" y="77589"/>
                </a:lnTo>
                <a:lnTo>
                  <a:pt x="231723" y="82054"/>
                </a:lnTo>
                <a:lnTo>
                  <a:pt x="227813" y="100474"/>
                </a:lnTo>
                <a:lnTo>
                  <a:pt x="220897" y="114675"/>
                </a:lnTo>
                <a:lnTo>
                  <a:pt x="214437" y="131711"/>
                </a:lnTo>
                <a:lnTo>
                  <a:pt x="208743" y="151418"/>
                </a:lnTo>
                <a:lnTo>
                  <a:pt x="203390" y="174288"/>
                </a:lnTo>
                <a:lnTo>
                  <a:pt x="190501" y="236030"/>
                </a:lnTo>
                <a:lnTo>
                  <a:pt x="185405" y="262129"/>
                </a:lnTo>
                <a:lnTo>
                  <a:pt x="180318" y="290662"/>
                </a:lnTo>
                <a:lnTo>
                  <a:pt x="176929" y="305383"/>
                </a:lnTo>
                <a:lnTo>
                  <a:pt x="172976" y="320276"/>
                </a:lnTo>
                <a:lnTo>
                  <a:pt x="168649" y="335286"/>
                </a:lnTo>
                <a:lnTo>
                  <a:pt x="165763" y="350372"/>
                </a:lnTo>
                <a:lnTo>
                  <a:pt x="163839" y="365509"/>
                </a:lnTo>
                <a:lnTo>
                  <a:pt x="162557" y="380681"/>
                </a:lnTo>
                <a:lnTo>
                  <a:pt x="160009" y="395028"/>
                </a:lnTo>
                <a:lnTo>
                  <a:pt x="156616" y="408827"/>
                </a:lnTo>
                <a:lnTo>
                  <a:pt x="152661" y="422259"/>
                </a:lnTo>
                <a:lnTo>
                  <a:pt x="149178" y="436294"/>
                </a:lnTo>
                <a:lnTo>
                  <a:pt x="146010" y="450731"/>
                </a:lnTo>
                <a:lnTo>
                  <a:pt x="140231" y="480318"/>
                </a:lnTo>
                <a:lnTo>
                  <a:pt x="134841" y="510401"/>
                </a:lnTo>
                <a:lnTo>
                  <a:pt x="131371" y="524689"/>
                </a:lnTo>
                <a:lnTo>
                  <a:pt x="127365" y="538447"/>
                </a:lnTo>
                <a:lnTo>
                  <a:pt x="123000" y="551853"/>
                </a:lnTo>
                <a:lnTo>
                  <a:pt x="119244" y="564177"/>
                </a:lnTo>
                <a:lnTo>
                  <a:pt x="112813" y="586901"/>
                </a:lnTo>
                <a:lnTo>
                  <a:pt x="109066" y="598548"/>
                </a:lnTo>
                <a:lnTo>
                  <a:pt x="104875" y="610547"/>
                </a:lnTo>
                <a:lnTo>
                  <a:pt x="100387" y="622779"/>
                </a:lnTo>
                <a:lnTo>
                  <a:pt x="93144" y="645402"/>
                </a:lnTo>
                <a:lnTo>
                  <a:pt x="86255" y="665052"/>
                </a:lnTo>
                <a:lnTo>
                  <a:pt x="82047" y="672663"/>
                </a:lnTo>
                <a:lnTo>
                  <a:pt x="77549" y="679430"/>
                </a:lnTo>
                <a:lnTo>
                  <a:pt x="70292" y="693722"/>
                </a:lnTo>
                <a:lnTo>
                  <a:pt x="64246" y="707694"/>
                </a:lnTo>
                <a:lnTo>
                  <a:pt x="56928" y="724234"/>
                </a:lnTo>
                <a:lnTo>
                  <a:pt x="54919" y="731697"/>
                </a:lnTo>
                <a:lnTo>
                  <a:pt x="53537" y="734026"/>
                </a:lnTo>
                <a:lnTo>
                  <a:pt x="51769" y="735579"/>
                </a:lnTo>
                <a:lnTo>
                  <a:pt x="49743" y="736614"/>
                </a:lnTo>
                <a:lnTo>
                  <a:pt x="48393" y="738150"/>
                </a:lnTo>
                <a:lnTo>
                  <a:pt x="47492" y="740022"/>
                </a:lnTo>
                <a:lnTo>
                  <a:pt x="46048" y="745063"/>
                </a:lnTo>
                <a:lnTo>
                  <a:pt x="45929" y="744630"/>
                </a:lnTo>
                <a:lnTo>
                  <a:pt x="45723" y="735589"/>
                </a:lnTo>
                <a:lnTo>
                  <a:pt x="46559" y="733234"/>
                </a:lnTo>
                <a:lnTo>
                  <a:pt x="49747" y="728359"/>
                </a:lnTo>
                <a:lnTo>
                  <a:pt x="51728" y="718855"/>
                </a:lnTo>
                <a:lnTo>
                  <a:pt x="55100" y="699224"/>
                </a:lnTo>
                <a:lnTo>
                  <a:pt x="61462" y="675063"/>
                </a:lnTo>
                <a:lnTo>
                  <a:pt x="71197" y="636558"/>
                </a:lnTo>
                <a:lnTo>
                  <a:pt x="74549" y="624880"/>
                </a:lnTo>
                <a:lnTo>
                  <a:pt x="82788" y="598358"/>
                </a:lnTo>
                <a:lnTo>
                  <a:pt x="86510" y="584173"/>
                </a:lnTo>
                <a:lnTo>
                  <a:pt x="89837" y="569637"/>
                </a:lnTo>
                <a:lnTo>
                  <a:pt x="92902" y="554866"/>
                </a:lnTo>
                <a:lnTo>
                  <a:pt x="96639" y="539939"/>
                </a:lnTo>
                <a:lnTo>
                  <a:pt x="100823" y="524907"/>
                </a:lnTo>
                <a:lnTo>
                  <a:pt x="119706" y="460236"/>
                </a:lnTo>
                <a:lnTo>
                  <a:pt x="123821" y="443832"/>
                </a:lnTo>
                <a:lnTo>
                  <a:pt x="127412" y="427816"/>
                </a:lnTo>
                <a:lnTo>
                  <a:pt x="130652" y="412059"/>
                </a:lnTo>
                <a:lnTo>
                  <a:pt x="134505" y="396474"/>
                </a:lnTo>
                <a:lnTo>
                  <a:pt x="138767" y="381004"/>
                </a:lnTo>
                <a:lnTo>
                  <a:pt x="143303" y="365611"/>
                </a:lnTo>
                <a:lnTo>
                  <a:pt x="147172" y="350268"/>
                </a:lnTo>
                <a:lnTo>
                  <a:pt x="150599" y="334960"/>
                </a:lnTo>
                <a:lnTo>
                  <a:pt x="153730" y="319675"/>
                </a:lnTo>
                <a:lnTo>
                  <a:pt x="157511" y="306098"/>
                </a:lnTo>
                <a:lnTo>
                  <a:pt x="161724" y="293660"/>
                </a:lnTo>
                <a:lnTo>
                  <a:pt x="166227" y="281981"/>
                </a:lnTo>
                <a:lnTo>
                  <a:pt x="170075" y="269962"/>
                </a:lnTo>
                <a:lnTo>
                  <a:pt x="173487" y="257716"/>
                </a:lnTo>
                <a:lnTo>
                  <a:pt x="179537" y="234514"/>
                </a:lnTo>
                <a:lnTo>
                  <a:pt x="187702" y="206325"/>
                </a:lnTo>
                <a:lnTo>
                  <a:pt x="192910" y="186838"/>
                </a:lnTo>
                <a:lnTo>
                  <a:pt x="200305" y="169146"/>
                </a:lnTo>
                <a:lnTo>
                  <a:pt x="207543" y="153662"/>
                </a:lnTo>
                <a:lnTo>
                  <a:pt x="212463" y="135426"/>
                </a:lnTo>
                <a:lnTo>
                  <a:pt x="218060" y="118451"/>
                </a:lnTo>
                <a:lnTo>
                  <a:pt x="220942" y="99405"/>
                </a:lnTo>
                <a:lnTo>
                  <a:pt x="226814" y="84525"/>
                </a:lnTo>
                <a:lnTo>
                  <a:pt x="228542" y="68590"/>
                </a:lnTo>
                <a:lnTo>
                  <a:pt x="228564" y="72307"/>
                </a:lnTo>
                <a:lnTo>
                  <a:pt x="227720" y="74299"/>
                </a:lnTo>
                <a:lnTo>
                  <a:pt x="222487" y="82842"/>
                </a:lnTo>
                <a:lnTo>
                  <a:pt x="215575" y="101554"/>
                </a:lnTo>
                <a:lnTo>
                  <a:pt x="210660" y="118824"/>
                </a:lnTo>
                <a:lnTo>
                  <a:pt x="203396" y="140046"/>
                </a:lnTo>
                <a:lnTo>
                  <a:pt x="199088" y="151632"/>
                </a:lnTo>
                <a:lnTo>
                  <a:pt x="195369" y="163589"/>
                </a:lnTo>
                <a:lnTo>
                  <a:pt x="192043" y="175794"/>
                </a:lnTo>
                <a:lnTo>
                  <a:pt x="188980" y="188164"/>
                </a:lnTo>
                <a:lnTo>
                  <a:pt x="176577" y="233890"/>
                </a:lnTo>
                <a:lnTo>
                  <a:pt x="172742" y="250601"/>
                </a:lnTo>
                <a:lnTo>
                  <a:pt x="169339" y="267669"/>
                </a:lnTo>
                <a:lnTo>
                  <a:pt x="166223" y="284974"/>
                </a:lnTo>
                <a:lnTo>
                  <a:pt x="162453" y="301591"/>
                </a:lnTo>
                <a:lnTo>
                  <a:pt x="158246" y="317748"/>
                </a:lnTo>
                <a:lnTo>
                  <a:pt x="139327" y="384227"/>
                </a:lnTo>
                <a:lnTo>
                  <a:pt x="129359" y="416894"/>
                </a:lnTo>
                <a:lnTo>
                  <a:pt x="109162" y="479258"/>
                </a:lnTo>
                <a:lnTo>
                  <a:pt x="104092" y="492920"/>
                </a:lnTo>
                <a:lnTo>
                  <a:pt x="99019" y="505415"/>
                </a:lnTo>
                <a:lnTo>
                  <a:pt x="88866" y="529176"/>
                </a:lnTo>
                <a:lnTo>
                  <a:pt x="78709" y="553847"/>
                </a:lnTo>
                <a:lnTo>
                  <a:pt x="70809" y="574407"/>
                </a:lnTo>
                <a:lnTo>
                  <a:pt x="61601" y="600263"/>
                </a:lnTo>
                <a:lnTo>
                  <a:pt x="55303" y="615357"/>
                </a:lnTo>
                <a:lnTo>
                  <a:pt x="51253" y="621753"/>
                </a:lnTo>
                <a:lnTo>
                  <a:pt x="46859" y="627710"/>
                </a:lnTo>
                <a:lnTo>
                  <a:pt x="39719" y="638844"/>
                </a:lnTo>
                <a:lnTo>
                  <a:pt x="34571" y="648591"/>
                </a:lnTo>
                <a:lnTo>
                  <a:pt x="30826" y="658838"/>
                </a:lnTo>
                <a:lnTo>
                  <a:pt x="23194" y="669615"/>
                </a:lnTo>
                <a:lnTo>
                  <a:pt x="29425" y="663500"/>
                </a:lnTo>
                <a:lnTo>
                  <a:pt x="36332" y="650518"/>
                </a:lnTo>
                <a:lnTo>
                  <a:pt x="43389" y="635702"/>
                </a:lnTo>
                <a:lnTo>
                  <a:pt x="50843" y="614755"/>
                </a:lnTo>
                <a:lnTo>
                  <a:pt x="55884" y="596962"/>
                </a:lnTo>
                <a:lnTo>
                  <a:pt x="63204" y="577765"/>
                </a:lnTo>
                <a:lnTo>
                  <a:pt x="67527" y="567905"/>
                </a:lnTo>
                <a:lnTo>
                  <a:pt x="74587" y="545660"/>
                </a:lnTo>
                <a:lnTo>
                  <a:pt x="77656" y="533801"/>
                </a:lnTo>
                <a:lnTo>
                  <a:pt x="81394" y="520815"/>
                </a:lnTo>
                <a:lnTo>
                  <a:pt x="114429" y="412349"/>
                </a:lnTo>
                <a:lnTo>
                  <a:pt x="124502" y="380286"/>
                </a:lnTo>
                <a:lnTo>
                  <a:pt x="149842" y="293816"/>
                </a:lnTo>
                <a:lnTo>
                  <a:pt x="154071" y="277005"/>
                </a:lnTo>
                <a:lnTo>
                  <a:pt x="157738" y="260718"/>
                </a:lnTo>
                <a:lnTo>
                  <a:pt x="161029" y="244780"/>
                </a:lnTo>
                <a:lnTo>
                  <a:pt x="164917" y="229921"/>
                </a:lnTo>
                <a:lnTo>
                  <a:pt x="169202" y="215782"/>
                </a:lnTo>
                <a:lnTo>
                  <a:pt x="173752" y="202123"/>
                </a:lnTo>
                <a:lnTo>
                  <a:pt x="177632" y="188783"/>
                </a:lnTo>
                <a:lnTo>
                  <a:pt x="181065" y="175657"/>
                </a:lnTo>
                <a:lnTo>
                  <a:pt x="184201" y="162672"/>
                </a:lnTo>
                <a:lnTo>
                  <a:pt x="189943" y="141472"/>
                </a:lnTo>
                <a:lnTo>
                  <a:pt x="194471" y="122736"/>
                </a:lnTo>
                <a:lnTo>
                  <a:pt x="196483" y="103121"/>
                </a:lnTo>
                <a:lnTo>
                  <a:pt x="201660" y="81127"/>
                </a:lnTo>
                <a:lnTo>
                  <a:pt x="204512" y="59841"/>
                </a:lnTo>
                <a:lnTo>
                  <a:pt x="205554" y="36637"/>
                </a:lnTo>
                <a:lnTo>
                  <a:pt x="205712" y="1083"/>
                </a:lnTo>
                <a:lnTo>
                  <a:pt x="204865" y="570"/>
                </a:lnTo>
                <a:lnTo>
                  <a:pt x="201667" y="0"/>
                </a:lnTo>
                <a:lnTo>
                  <a:pt x="200475" y="1541"/>
                </a:lnTo>
                <a:lnTo>
                  <a:pt x="196305" y="20697"/>
                </a:lnTo>
                <a:lnTo>
                  <a:pt x="185157" y="67209"/>
                </a:lnTo>
                <a:lnTo>
                  <a:pt x="180207" y="90295"/>
                </a:lnTo>
                <a:lnTo>
                  <a:pt x="176855" y="103225"/>
                </a:lnTo>
                <a:lnTo>
                  <a:pt x="172928" y="116924"/>
                </a:lnTo>
                <a:lnTo>
                  <a:pt x="154457" y="179458"/>
                </a:lnTo>
                <a:lnTo>
                  <a:pt x="150375" y="197380"/>
                </a:lnTo>
                <a:lnTo>
                  <a:pt x="146808" y="216101"/>
                </a:lnTo>
                <a:lnTo>
                  <a:pt x="143582" y="235355"/>
                </a:lnTo>
                <a:lnTo>
                  <a:pt x="139739" y="254965"/>
                </a:lnTo>
                <a:lnTo>
                  <a:pt x="130953" y="294816"/>
                </a:lnTo>
                <a:lnTo>
                  <a:pt x="116486" y="355331"/>
                </a:lnTo>
                <a:lnTo>
                  <a:pt x="111515" y="373895"/>
                </a:lnTo>
                <a:lnTo>
                  <a:pt x="101476" y="408069"/>
                </a:lnTo>
                <a:lnTo>
                  <a:pt x="97274" y="424294"/>
                </a:lnTo>
                <a:lnTo>
                  <a:pt x="93627" y="440191"/>
                </a:lnTo>
                <a:lnTo>
                  <a:pt x="87317" y="471400"/>
                </a:lnTo>
                <a:lnTo>
                  <a:pt x="81690" y="502205"/>
                </a:lnTo>
                <a:lnTo>
                  <a:pt x="78157" y="516684"/>
                </a:lnTo>
                <a:lnTo>
                  <a:pt x="74109" y="530571"/>
                </a:lnTo>
                <a:lnTo>
                  <a:pt x="69717" y="544062"/>
                </a:lnTo>
                <a:lnTo>
                  <a:pt x="65942" y="557289"/>
                </a:lnTo>
                <a:lnTo>
                  <a:pt x="62578" y="570341"/>
                </a:lnTo>
                <a:lnTo>
                  <a:pt x="59489" y="583275"/>
                </a:lnTo>
                <a:lnTo>
                  <a:pt x="56058" y="604420"/>
                </a:lnTo>
                <a:lnTo>
                  <a:pt x="53686" y="622284"/>
                </a:lnTo>
                <a:lnTo>
                  <a:pt x="49809" y="638691"/>
                </a:lnTo>
                <a:lnTo>
                  <a:pt x="45264" y="654449"/>
                </a:lnTo>
                <a:lnTo>
                  <a:pt x="40202" y="675343"/>
                </a:lnTo>
                <a:lnTo>
                  <a:pt x="38197" y="698494"/>
                </a:lnTo>
                <a:lnTo>
                  <a:pt x="38075" y="700530"/>
                </a:lnTo>
                <a:lnTo>
                  <a:pt x="38073" y="689973"/>
                </a:lnTo>
                <a:lnTo>
                  <a:pt x="30452" y="67010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193"/>
          <p:cNvSpPr/>
          <p:nvPr/>
        </p:nvSpPr>
        <p:spPr>
          <a:xfrm>
            <a:off x="5958839" y="1143000"/>
            <a:ext cx="289531" cy="289531"/>
          </a:xfrm>
          <a:custGeom>
            <a:avLst/>
            <a:gdLst/>
            <a:ahLst/>
            <a:cxnLst/>
            <a:rect l="0" t="0" r="0" b="0"/>
            <a:pathLst>
              <a:path w="289531" h="289531">
                <a:moveTo>
                  <a:pt x="45721" y="0"/>
                </a:moveTo>
                <a:lnTo>
                  <a:pt x="13196" y="32524"/>
                </a:lnTo>
                <a:lnTo>
                  <a:pt x="11338" y="35230"/>
                </a:lnTo>
                <a:lnTo>
                  <a:pt x="9273" y="40493"/>
                </a:lnTo>
                <a:lnTo>
                  <a:pt x="7875" y="42235"/>
                </a:lnTo>
                <a:lnTo>
                  <a:pt x="6097" y="43397"/>
                </a:lnTo>
                <a:lnTo>
                  <a:pt x="4064" y="44171"/>
                </a:lnTo>
                <a:lnTo>
                  <a:pt x="2710" y="45534"/>
                </a:lnTo>
                <a:lnTo>
                  <a:pt x="1807" y="47289"/>
                </a:lnTo>
                <a:lnTo>
                  <a:pt x="803" y="51498"/>
                </a:lnTo>
                <a:lnTo>
                  <a:pt x="238" y="59473"/>
                </a:lnTo>
                <a:lnTo>
                  <a:pt x="71" y="72185"/>
                </a:lnTo>
                <a:lnTo>
                  <a:pt x="0" y="281813"/>
                </a:lnTo>
                <a:lnTo>
                  <a:pt x="7762" y="281933"/>
                </a:lnTo>
                <a:lnTo>
                  <a:pt x="14088" y="281939"/>
                </a:lnTo>
                <a:lnTo>
                  <a:pt x="21700" y="275379"/>
                </a:lnTo>
                <a:lnTo>
                  <a:pt x="24603" y="274791"/>
                </a:lnTo>
                <a:lnTo>
                  <a:pt x="26562" y="274634"/>
                </a:lnTo>
                <a:lnTo>
                  <a:pt x="28715" y="273683"/>
                </a:lnTo>
                <a:lnTo>
                  <a:pt x="35790" y="269145"/>
                </a:lnTo>
                <a:lnTo>
                  <a:pt x="44738" y="266915"/>
                </a:lnTo>
                <a:lnTo>
                  <a:pt x="45682" y="266708"/>
                </a:lnTo>
                <a:lnTo>
                  <a:pt x="53313" y="259108"/>
                </a:lnTo>
                <a:lnTo>
                  <a:pt x="53340" y="266387"/>
                </a:lnTo>
                <a:lnTo>
                  <a:pt x="57385" y="266607"/>
                </a:lnTo>
                <a:lnTo>
                  <a:pt x="58577" y="267485"/>
                </a:lnTo>
                <a:lnTo>
                  <a:pt x="59372" y="268917"/>
                </a:lnTo>
                <a:lnTo>
                  <a:pt x="59901" y="270718"/>
                </a:lnTo>
                <a:lnTo>
                  <a:pt x="61101" y="271919"/>
                </a:lnTo>
                <a:lnTo>
                  <a:pt x="62748" y="272719"/>
                </a:lnTo>
                <a:lnTo>
                  <a:pt x="67428" y="274004"/>
                </a:lnTo>
                <a:lnTo>
                  <a:pt x="75040" y="280853"/>
                </a:lnTo>
                <a:lnTo>
                  <a:pt x="83948" y="285663"/>
                </a:lnTo>
                <a:lnTo>
                  <a:pt x="90368" y="287828"/>
                </a:lnTo>
                <a:lnTo>
                  <a:pt x="96890" y="288790"/>
                </a:lnTo>
                <a:lnTo>
                  <a:pt x="105434" y="289218"/>
                </a:lnTo>
                <a:lnTo>
                  <a:pt x="114876" y="289408"/>
                </a:lnTo>
                <a:lnTo>
                  <a:pt x="134735" y="289530"/>
                </a:lnTo>
                <a:lnTo>
                  <a:pt x="139776" y="288693"/>
                </a:lnTo>
                <a:lnTo>
                  <a:pt x="144831" y="287289"/>
                </a:lnTo>
                <a:lnTo>
                  <a:pt x="169156" y="278951"/>
                </a:lnTo>
                <a:lnTo>
                  <a:pt x="175425" y="277408"/>
                </a:lnTo>
                <a:lnTo>
                  <a:pt x="181297" y="276378"/>
                </a:lnTo>
                <a:lnTo>
                  <a:pt x="186905" y="275692"/>
                </a:lnTo>
                <a:lnTo>
                  <a:pt x="192336" y="274388"/>
                </a:lnTo>
                <a:lnTo>
                  <a:pt x="197651" y="272672"/>
                </a:lnTo>
                <a:lnTo>
                  <a:pt x="202887" y="270681"/>
                </a:lnTo>
                <a:lnTo>
                  <a:pt x="208919" y="267661"/>
                </a:lnTo>
                <a:lnTo>
                  <a:pt x="215479" y="263954"/>
                </a:lnTo>
                <a:lnTo>
                  <a:pt x="222393" y="259789"/>
                </a:lnTo>
                <a:lnTo>
                  <a:pt x="228696" y="256166"/>
                </a:lnTo>
                <a:lnTo>
                  <a:pt x="240214" y="249883"/>
                </a:lnTo>
                <a:lnTo>
                  <a:pt x="248720" y="244268"/>
                </a:lnTo>
                <a:lnTo>
                  <a:pt x="255322" y="238950"/>
                </a:lnTo>
                <a:lnTo>
                  <a:pt x="261080" y="233765"/>
                </a:lnTo>
                <a:lnTo>
                  <a:pt x="263800" y="232043"/>
                </a:lnTo>
                <a:lnTo>
                  <a:pt x="271674" y="228773"/>
                </a:lnTo>
                <a:lnTo>
                  <a:pt x="280422" y="222174"/>
                </a:lnTo>
                <a:lnTo>
                  <a:pt x="283523" y="221510"/>
                </a:lnTo>
                <a:lnTo>
                  <a:pt x="288368" y="221085"/>
                </a:lnTo>
                <a:lnTo>
                  <a:pt x="288766" y="220203"/>
                </a:lnTo>
                <a:lnTo>
                  <a:pt x="289530" y="213676"/>
                </a:lnTo>
                <a:lnTo>
                  <a:pt x="282998" y="206827"/>
                </a:lnTo>
                <a:lnTo>
                  <a:pt x="281799" y="206465"/>
                </a:lnTo>
                <a:lnTo>
                  <a:pt x="274242" y="205804"/>
                </a:lnTo>
                <a:lnTo>
                  <a:pt x="230013" y="205740"/>
                </a:lnTo>
                <a:lnTo>
                  <a:pt x="226970" y="203482"/>
                </a:lnTo>
                <a:lnTo>
                  <a:pt x="224973" y="201695"/>
                </a:lnTo>
                <a:lnTo>
                  <a:pt x="222796" y="200503"/>
                </a:lnTo>
                <a:lnTo>
                  <a:pt x="214840" y="197980"/>
                </a:lnTo>
                <a:lnTo>
                  <a:pt x="206680" y="194389"/>
                </a:lnTo>
                <a:lnTo>
                  <a:pt x="199666" y="192228"/>
                </a:lnTo>
                <a:lnTo>
                  <a:pt x="196612" y="191652"/>
                </a:lnTo>
                <a:lnTo>
                  <a:pt x="190959" y="188754"/>
                </a:lnTo>
                <a:lnTo>
                  <a:pt x="188266" y="186796"/>
                </a:lnTo>
                <a:lnTo>
                  <a:pt x="183017" y="180105"/>
                </a:lnTo>
                <a:lnTo>
                  <a:pt x="177861" y="172333"/>
                </a:lnTo>
                <a:lnTo>
                  <a:pt x="172748" y="166057"/>
                </a:lnTo>
                <a:lnTo>
                  <a:pt x="165109" y="157764"/>
                </a:lnTo>
                <a:lnTo>
                  <a:pt x="153439" y="145899"/>
                </a:lnTo>
                <a:lnTo>
                  <a:pt x="149705" y="141293"/>
                </a:lnTo>
                <a:lnTo>
                  <a:pt x="146371" y="136528"/>
                </a:lnTo>
                <a:lnTo>
                  <a:pt x="140408" y="127566"/>
                </a:lnTo>
                <a:lnTo>
                  <a:pt x="134935" y="120760"/>
                </a:lnTo>
                <a:lnTo>
                  <a:pt x="129680" y="112656"/>
                </a:lnTo>
                <a:lnTo>
                  <a:pt x="127094" y="108124"/>
                </a:lnTo>
                <a:lnTo>
                  <a:pt x="119704" y="100831"/>
                </a:lnTo>
                <a:lnTo>
                  <a:pt x="111622" y="94767"/>
                </a:lnTo>
                <a:lnTo>
                  <a:pt x="105208" y="89250"/>
                </a:lnTo>
                <a:lnTo>
                  <a:pt x="96837" y="81384"/>
                </a:lnTo>
                <a:lnTo>
                  <a:pt x="88994" y="73691"/>
                </a:lnTo>
                <a:lnTo>
                  <a:pt x="83862" y="66336"/>
                </a:lnTo>
                <a:lnTo>
                  <a:pt x="77714" y="55907"/>
                </a:lnTo>
                <a:lnTo>
                  <a:pt x="70417" y="47764"/>
                </a:lnTo>
                <a:lnTo>
                  <a:pt x="65727" y="42959"/>
                </a:lnTo>
                <a:lnTo>
                  <a:pt x="64138" y="40493"/>
                </a:lnTo>
                <a:lnTo>
                  <a:pt x="62373" y="35495"/>
                </a:lnTo>
                <a:lnTo>
                  <a:pt x="61055" y="33823"/>
                </a:lnTo>
                <a:lnTo>
                  <a:pt x="59330" y="32709"/>
                </a:lnTo>
                <a:lnTo>
                  <a:pt x="57333" y="31966"/>
                </a:lnTo>
                <a:lnTo>
                  <a:pt x="56003" y="30624"/>
                </a:lnTo>
                <a:lnTo>
                  <a:pt x="55115" y="28883"/>
                </a:lnTo>
                <a:lnTo>
                  <a:pt x="53691" y="24050"/>
                </a:lnTo>
                <a:lnTo>
                  <a:pt x="52727" y="23653"/>
                </a:lnTo>
                <a:lnTo>
                  <a:pt x="45816" y="22869"/>
                </a:lnTo>
                <a:lnTo>
                  <a:pt x="38417" y="22860"/>
                </a:lnTo>
                <a:lnTo>
                  <a:pt x="42240" y="22860"/>
                </a:lnTo>
                <a:lnTo>
                  <a:pt x="43400" y="23707"/>
                </a:lnTo>
                <a:lnTo>
                  <a:pt x="44174" y="25118"/>
                </a:lnTo>
                <a:lnTo>
                  <a:pt x="44690" y="26905"/>
                </a:lnTo>
                <a:lnTo>
                  <a:pt x="47520" y="31149"/>
                </a:lnTo>
                <a:lnTo>
                  <a:pt x="53874" y="38298"/>
                </a:lnTo>
                <a:lnTo>
                  <a:pt x="61118" y="45779"/>
                </a:lnTo>
                <a:lnTo>
                  <a:pt x="82796" y="67548"/>
                </a:lnTo>
                <a:lnTo>
                  <a:pt x="87371" y="71279"/>
                </a:lnTo>
                <a:lnTo>
                  <a:pt x="92113" y="74613"/>
                </a:lnTo>
                <a:lnTo>
                  <a:pt x="96969" y="77682"/>
                </a:lnTo>
                <a:lnTo>
                  <a:pt x="101900" y="80575"/>
                </a:lnTo>
                <a:lnTo>
                  <a:pt x="106880" y="83350"/>
                </a:lnTo>
                <a:lnTo>
                  <a:pt x="116930" y="88691"/>
                </a:lnTo>
                <a:lnTo>
                  <a:pt x="172722" y="116838"/>
                </a:lnTo>
                <a:lnTo>
                  <a:pt x="180624" y="119661"/>
                </a:lnTo>
                <a:lnTo>
                  <a:pt x="187804" y="121763"/>
                </a:lnTo>
                <a:lnTo>
                  <a:pt x="196641" y="125519"/>
                </a:lnTo>
                <a:lnTo>
                  <a:pt x="203954" y="130011"/>
                </a:lnTo>
                <a:lnTo>
                  <a:pt x="207089" y="132394"/>
                </a:lnTo>
                <a:lnTo>
                  <a:pt x="210874" y="133983"/>
                </a:lnTo>
                <a:lnTo>
                  <a:pt x="219593" y="135748"/>
                </a:lnTo>
                <a:lnTo>
                  <a:pt x="227669" y="136881"/>
                </a:lnTo>
                <a:lnTo>
                  <a:pt x="236211" y="137160"/>
                </a:lnTo>
                <a:lnTo>
                  <a:pt x="232172" y="137160"/>
                </a:lnTo>
                <a:lnTo>
                  <a:pt x="230982" y="136313"/>
                </a:lnTo>
                <a:lnTo>
                  <a:pt x="230188" y="134902"/>
                </a:lnTo>
                <a:lnTo>
                  <a:pt x="229660" y="133115"/>
                </a:lnTo>
                <a:lnTo>
                  <a:pt x="228460" y="131923"/>
                </a:lnTo>
                <a:lnTo>
                  <a:pt x="226813" y="131129"/>
                </a:lnTo>
                <a:lnTo>
                  <a:pt x="224869" y="130599"/>
                </a:lnTo>
                <a:lnTo>
                  <a:pt x="220451" y="127753"/>
                </a:lnTo>
                <a:lnTo>
                  <a:pt x="218087" y="125809"/>
                </a:lnTo>
                <a:lnTo>
                  <a:pt x="214819" y="124512"/>
                </a:lnTo>
                <a:lnTo>
                  <a:pt x="206670" y="123072"/>
                </a:lnTo>
                <a:lnTo>
                  <a:pt x="199663" y="120174"/>
                </a:lnTo>
                <a:lnTo>
                  <a:pt x="192879" y="116064"/>
                </a:lnTo>
                <a:lnTo>
                  <a:pt x="184221" y="111415"/>
                </a:lnTo>
                <a:lnTo>
                  <a:pt x="179541" y="109837"/>
                </a:lnTo>
                <a:lnTo>
                  <a:pt x="174727" y="108785"/>
                </a:lnTo>
                <a:lnTo>
                  <a:pt x="169825" y="108083"/>
                </a:lnTo>
                <a:lnTo>
                  <a:pt x="164864" y="106769"/>
                </a:lnTo>
                <a:lnTo>
                  <a:pt x="159863" y="105046"/>
                </a:lnTo>
                <a:lnTo>
                  <a:pt x="154835" y="103050"/>
                </a:lnTo>
                <a:lnTo>
                  <a:pt x="149791" y="101720"/>
                </a:lnTo>
                <a:lnTo>
                  <a:pt x="144733" y="100833"/>
                </a:lnTo>
                <a:lnTo>
                  <a:pt x="139669" y="100242"/>
                </a:lnTo>
                <a:lnTo>
                  <a:pt x="134600" y="99002"/>
                </a:lnTo>
                <a:lnTo>
                  <a:pt x="129527" y="97328"/>
                </a:lnTo>
                <a:lnTo>
                  <a:pt x="124451" y="95365"/>
                </a:lnTo>
                <a:lnTo>
                  <a:pt x="118528" y="94057"/>
                </a:lnTo>
                <a:lnTo>
                  <a:pt x="112039" y="93185"/>
                </a:lnTo>
                <a:lnTo>
                  <a:pt x="99749" y="92215"/>
                </a:lnTo>
                <a:lnTo>
                  <a:pt x="91465" y="91785"/>
                </a:lnTo>
                <a:lnTo>
                  <a:pt x="84960" y="91593"/>
                </a:lnTo>
                <a:lnTo>
                  <a:pt x="73886" y="91470"/>
                </a:lnTo>
                <a:lnTo>
                  <a:pt x="71270" y="90614"/>
                </a:lnTo>
                <a:lnTo>
                  <a:pt x="63545" y="86209"/>
                </a:lnTo>
                <a:lnTo>
                  <a:pt x="54852" y="84135"/>
                </a:lnTo>
                <a:lnTo>
                  <a:pt x="53788" y="83913"/>
                </a:lnTo>
                <a:lnTo>
                  <a:pt x="53380" y="90389"/>
                </a:lnTo>
                <a:lnTo>
                  <a:pt x="53344" y="97909"/>
                </a:lnTo>
                <a:lnTo>
                  <a:pt x="58578" y="104916"/>
                </a:lnTo>
                <a:lnTo>
                  <a:pt x="59901" y="109565"/>
                </a:lnTo>
                <a:lnTo>
                  <a:pt x="61102" y="111143"/>
                </a:lnTo>
                <a:lnTo>
                  <a:pt x="62748" y="112195"/>
                </a:lnTo>
                <a:lnTo>
                  <a:pt x="64692" y="112897"/>
                </a:lnTo>
                <a:lnTo>
                  <a:pt x="65988" y="114211"/>
                </a:lnTo>
                <a:lnTo>
                  <a:pt x="66852" y="115934"/>
                </a:lnTo>
                <a:lnTo>
                  <a:pt x="70326" y="124662"/>
                </a:lnTo>
                <a:lnTo>
                  <a:pt x="73590" y="132452"/>
                </a:lnTo>
                <a:lnTo>
                  <a:pt x="75040" y="138736"/>
                </a:lnTo>
                <a:lnTo>
                  <a:pt x="77943" y="144352"/>
                </a:lnTo>
                <a:lnTo>
                  <a:pt x="82055" y="150516"/>
                </a:lnTo>
                <a:lnTo>
                  <a:pt x="86705" y="158901"/>
                </a:lnTo>
                <a:lnTo>
                  <a:pt x="89336" y="166014"/>
                </a:lnTo>
                <a:lnTo>
                  <a:pt x="91352" y="172844"/>
                </a:lnTo>
                <a:lnTo>
                  <a:pt x="95069" y="181524"/>
                </a:lnTo>
                <a:lnTo>
                  <a:pt x="97287" y="188769"/>
                </a:lnTo>
                <a:lnTo>
                  <a:pt x="99120" y="195657"/>
                </a:lnTo>
                <a:lnTo>
                  <a:pt x="102755" y="204363"/>
                </a:lnTo>
                <a:lnTo>
                  <a:pt x="104936" y="211619"/>
                </a:lnTo>
                <a:lnTo>
                  <a:pt x="106164" y="220464"/>
                </a:lnTo>
                <a:lnTo>
                  <a:pt x="106528" y="228447"/>
                </a:lnTo>
                <a:lnTo>
                  <a:pt x="106661" y="236043"/>
                </a:lnTo>
                <a:lnTo>
                  <a:pt x="106678" y="242646"/>
                </a:lnTo>
                <a:lnTo>
                  <a:pt x="105832" y="243044"/>
                </a:lnTo>
                <a:lnTo>
                  <a:pt x="99154" y="243831"/>
                </a:lnTo>
                <a:lnTo>
                  <a:pt x="95043" y="243837"/>
                </a:lnTo>
                <a:lnTo>
                  <a:pt x="93842" y="242991"/>
                </a:lnTo>
                <a:lnTo>
                  <a:pt x="93042" y="241581"/>
                </a:lnTo>
                <a:lnTo>
                  <a:pt x="92508" y="239794"/>
                </a:lnTo>
                <a:lnTo>
                  <a:pt x="89657" y="235551"/>
                </a:lnTo>
                <a:lnTo>
                  <a:pt x="83292" y="228402"/>
                </a:lnTo>
                <a:lnTo>
                  <a:pt x="80928" y="225928"/>
                </a:lnTo>
                <a:lnTo>
                  <a:pt x="79353" y="223432"/>
                </a:lnTo>
                <a:lnTo>
                  <a:pt x="76288" y="215874"/>
                </a:lnTo>
                <a:lnTo>
                  <a:pt x="70394" y="207426"/>
                </a:lnTo>
                <a:lnTo>
                  <a:pt x="65718" y="199151"/>
                </a:lnTo>
                <a:lnTo>
                  <a:pt x="60817" y="192087"/>
                </a:lnTo>
                <a:lnTo>
                  <a:pt x="53298" y="183350"/>
                </a:lnTo>
                <a:lnTo>
                  <a:pt x="50772" y="180654"/>
                </a:lnTo>
                <a:lnTo>
                  <a:pt x="48242" y="178856"/>
                </a:lnTo>
                <a:lnTo>
                  <a:pt x="39603" y="175733"/>
                </a:lnTo>
                <a:lnTo>
                  <a:pt x="38546" y="175400"/>
                </a:lnTo>
                <a:lnTo>
                  <a:pt x="42277" y="175301"/>
                </a:lnTo>
                <a:lnTo>
                  <a:pt x="44272" y="176134"/>
                </a:lnTo>
                <a:lnTo>
                  <a:pt x="48745" y="179318"/>
                </a:lnTo>
                <a:lnTo>
                  <a:pt x="52818" y="180505"/>
                </a:lnTo>
                <a:lnTo>
                  <a:pt x="58072" y="181297"/>
                </a:lnTo>
                <a:lnTo>
                  <a:pt x="64115" y="181824"/>
                </a:lnTo>
                <a:lnTo>
                  <a:pt x="69837" y="183870"/>
                </a:lnTo>
                <a:lnTo>
                  <a:pt x="75345" y="186926"/>
                </a:lnTo>
                <a:lnTo>
                  <a:pt x="80710" y="190658"/>
                </a:lnTo>
                <a:lnTo>
                  <a:pt x="87674" y="193145"/>
                </a:lnTo>
                <a:lnTo>
                  <a:pt x="95703" y="194804"/>
                </a:lnTo>
                <a:lnTo>
                  <a:pt x="104442" y="195909"/>
                </a:lnTo>
                <a:lnTo>
                  <a:pt x="112809" y="198339"/>
                </a:lnTo>
                <a:lnTo>
                  <a:pt x="120926" y="201653"/>
                </a:lnTo>
                <a:lnTo>
                  <a:pt x="128877" y="205555"/>
                </a:lnTo>
                <a:lnTo>
                  <a:pt x="137566" y="209003"/>
                </a:lnTo>
                <a:lnTo>
                  <a:pt x="146743" y="212149"/>
                </a:lnTo>
                <a:lnTo>
                  <a:pt x="156249" y="215093"/>
                </a:lnTo>
                <a:lnTo>
                  <a:pt x="166820" y="217902"/>
                </a:lnTo>
                <a:lnTo>
                  <a:pt x="213361" y="2286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194"/>
          <p:cNvSpPr/>
          <p:nvPr/>
        </p:nvSpPr>
        <p:spPr>
          <a:xfrm>
            <a:off x="8801100" y="1394504"/>
            <a:ext cx="113985" cy="700849"/>
          </a:xfrm>
          <a:custGeom>
            <a:avLst/>
            <a:gdLst/>
            <a:ahLst/>
            <a:cxnLst/>
            <a:rect l="0" t="0" r="0" b="0"/>
            <a:pathLst>
              <a:path w="113985" h="700849">
                <a:moveTo>
                  <a:pt x="0" y="22816"/>
                </a:moveTo>
                <a:lnTo>
                  <a:pt x="16181" y="14725"/>
                </a:lnTo>
                <a:lnTo>
                  <a:pt x="20947" y="11496"/>
                </a:lnTo>
                <a:lnTo>
                  <a:pt x="24125" y="8496"/>
                </a:lnTo>
                <a:lnTo>
                  <a:pt x="26243" y="5649"/>
                </a:lnTo>
                <a:lnTo>
                  <a:pt x="28502" y="3751"/>
                </a:lnTo>
                <a:lnTo>
                  <a:pt x="30855" y="2486"/>
                </a:lnTo>
                <a:lnTo>
                  <a:pt x="37974" y="0"/>
                </a:lnTo>
                <a:lnTo>
                  <a:pt x="38063" y="4014"/>
                </a:lnTo>
                <a:lnTo>
                  <a:pt x="38921" y="6048"/>
                </a:lnTo>
                <a:lnTo>
                  <a:pt x="42134" y="10566"/>
                </a:lnTo>
                <a:lnTo>
                  <a:pt x="44176" y="12956"/>
                </a:lnTo>
                <a:lnTo>
                  <a:pt x="46385" y="15396"/>
                </a:lnTo>
                <a:lnTo>
                  <a:pt x="48703" y="17869"/>
                </a:lnTo>
                <a:lnTo>
                  <a:pt x="51095" y="21211"/>
                </a:lnTo>
                <a:lnTo>
                  <a:pt x="53538" y="25133"/>
                </a:lnTo>
                <a:lnTo>
                  <a:pt x="56011" y="29441"/>
                </a:lnTo>
                <a:lnTo>
                  <a:pt x="61019" y="38742"/>
                </a:lnTo>
                <a:lnTo>
                  <a:pt x="63540" y="43594"/>
                </a:lnTo>
                <a:lnTo>
                  <a:pt x="66067" y="50214"/>
                </a:lnTo>
                <a:lnTo>
                  <a:pt x="68597" y="58015"/>
                </a:lnTo>
                <a:lnTo>
                  <a:pt x="73668" y="74867"/>
                </a:lnTo>
                <a:lnTo>
                  <a:pt x="78742" y="90823"/>
                </a:lnTo>
                <a:lnTo>
                  <a:pt x="81283" y="100327"/>
                </a:lnTo>
                <a:lnTo>
                  <a:pt x="83822" y="110897"/>
                </a:lnTo>
                <a:lnTo>
                  <a:pt x="91440" y="143741"/>
                </a:lnTo>
                <a:lnTo>
                  <a:pt x="93981" y="154232"/>
                </a:lnTo>
                <a:lnTo>
                  <a:pt x="96521" y="166307"/>
                </a:lnTo>
                <a:lnTo>
                  <a:pt x="109220" y="232964"/>
                </a:lnTo>
                <a:lnTo>
                  <a:pt x="110913" y="246735"/>
                </a:lnTo>
                <a:lnTo>
                  <a:pt x="112042" y="260995"/>
                </a:lnTo>
                <a:lnTo>
                  <a:pt x="112795" y="275582"/>
                </a:lnTo>
                <a:lnTo>
                  <a:pt x="113632" y="303079"/>
                </a:lnTo>
                <a:lnTo>
                  <a:pt x="113855" y="316338"/>
                </a:lnTo>
                <a:lnTo>
                  <a:pt x="113155" y="329410"/>
                </a:lnTo>
                <a:lnTo>
                  <a:pt x="111844" y="342359"/>
                </a:lnTo>
                <a:lnTo>
                  <a:pt x="110123" y="355224"/>
                </a:lnTo>
                <a:lnTo>
                  <a:pt x="108976" y="367188"/>
                </a:lnTo>
                <a:lnTo>
                  <a:pt x="108210" y="378551"/>
                </a:lnTo>
                <a:lnTo>
                  <a:pt x="107701" y="389512"/>
                </a:lnTo>
                <a:lnTo>
                  <a:pt x="107133" y="412981"/>
                </a:lnTo>
                <a:lnTo>
                  <a:pt x="106983" y="425166"/>
                </a:lnTo>
                <a:lnTo>
                  <a:pt x="106035" y="436676"/>
                </a:lnTo>
                <a:lnTo>
                  <a:pt x="101502" y="468209"/>
                </a:lnTo>
                <a:lnTo>
                  <a:pt x="100146" y="485775"/>
                </a:lnTo>
                <a:lnTo>
                  <a:pt x="97285" y="502049"/>
                </a:lnTo>
                <a:lnTo>
                  <a:pt x="94038" y="516902"/>
                </a:lnTo>
                <a:lnTo>
                  <a:pt x="91954" y="537977"/>
                </a:lnTo>
                <a:lnTo>
                  <a:pt x="91541" y="554589"/>
                </a:lnTo>
                <a:lnTo>
                  <a:pt x="90660" y="557671"/>
                </a:lnTo>
                <a:lnTo>
                  <a:pt x="89227" y="559726"/>
                </a:lnTo>
                <a:lnTo>
                  <a:pt x="87425" y="561096"/>
                </a:lnTo>
                <a:lnTo>
                  <a:pt x="86224" y="562856"/>
                </a:lnTo>
                <a:lnTo>
                  <a:pt x="83861" y="571285"/>
                </a:lnTo>
                <a:lnTo>
                  <a:pt x="83848" y="571342"/>
                </a:lnTo>
                <a:lnTo>
                  <a:pt x="83820" y="516467"/>
                </a:lnTo>
                <a:lnTo>
                  <a:pt x="86078" y="502143"/>
                </a:lnTo>
                <a:lnTo>
                  <a:pt x="89057" y="487310"/>
                </a:lnTo>
                <a:lnTo>
                  <a:pt x="90382" y="472251"/>
                </a:lnTo>
                <a:lnTo>
                  <a:pt x="90970" y="454834"/>
                </a:lnTo>
                <a:lnTo>
                  <a:pt x="91377" y="406897"/>
                </a:lnTo>
                <a:lnTo>
                  <a:pt x="91439" y="312725"/>
                </a:lnTo>
                <a:lnTo>
                  <a:pt x="93697" y="297291"/>
                </a:lnTo>
                <a:lnTo>
                  <a:pt x="96677" y="282812"/>
                </a:lnTo>
                <a:lnTo>
                  <a:pt x="98354" y="264293"/>
                </a:lnTo>
                <a:lnTo>
                  <a:pt x="99698" y="243943"/>
                </a:lnTo>
                <a:lnTo>
                  <a:pt x="103013" y="232290"/>
                </a:lnTo>
                <a:lnTo>
                  <a:pt x="105956" y="211859"/>
                </a:lnTo>
                <a:lnTo>
                  <a:pt x="106585" y="196013"/>
                </a:lnTo>
                <a:lnTo>
                  <a:pt x="107462" y="193314"/>
                </a:lnTo>
                <a:lnTo>
                  <a:pt x="110697" y="188057"/>
                </a:lnTo>
                <a:lnTo>
                  <a:pt x="113232" y="184383"/>
                </a:lnTo>
                <a:lnTo>
                  <a:pt x="113588" y="184714"/>
                </a:lnTo>
                <a:lnTo>
                  <a:pt x="113984" y="187339"/>
                </a:lnTo>
                <a:lnTo>
                  <a:pt x="111901" y="193586"/>
                </a:lnTo>
                <a:lnTo>
                  <a:pt x="110161" y="197623"/>
                </a:lnTo>
                <a:lnTo>
                  <a:pt x="108227" y="206624"/>
                </a:lnTo>
                <a:lnTo>
                  <a:pt x="107138" y="225726"/>
                </a:lnTo>
                <a:lnTo>
                  <a:pt x="106037" y="243385"/>
                </a:lnTo>
                <a:lnTo>
                  <a:pt x="102725" y="262522"/>
                </a:lnTo>
                <a:lnTo>
                  <a:pt x="73648" y="427075"/>
                </a:lnTo>
                <a:lnTo>
                  <a:pt x="71959" y="441335"/>
                </a:lnTo>
                <a:lnTo>
                  <a:pt x="70834" y="455076"/>
                </a:lnTo>
                <a:lnTo>
                  <a:pt x="70082" y="468469"/>
                </a:lnTo>
                <a:lnTo>
                  <a:pt x="68735" y="480785"/>
                </a:lnTo>
                <a:lnTo>
                  <a:pt x="66990" y="492382"/>
                </a:lnTo>
                <a:lnTo>
                  <a:pt x="63640" y="513452"/>
                </a:lnTo>
                <a:lnTo>
                  <a:pt x="62151" y="531283"/>
                </a:lnTo>
                <a:lnTo>
                  <a:pt x="59232" y="547675"/>
                </a:lnTo>
                <a:lnTo>
                  <a:pt x="55959" y="562580"/>
                </a:lnTo>
                <a:lnTo>
                  <a:pt x="53858" y="583688"/>
                </a:lnTo>
                <a:lnTo>
                  <a:pt x="53348" y="594132"/>
                </a:lnTo>
                <a:lnTo>
                  <a:pt x="53340" y="228608"/>
                </a:lnTo>
                <a:lnTo>
                  <a:pt x="52494" y="214197"/>
                </a:lnTo>
                <a:lnTo>
                  <a:pt x="51082" y="200357"/>
                </a:lnTo>
                <a:lnTo>
                  <a:pt x="49295" y="186897"/>
                </a:lnTo>
                <a:lnTo>
                  <a:pt x="48103" y="173690"/>
                </a:lnTo>
                <a:lnTo>
                  <a:pt x="47309" y="160652"/>
                </a:lnTo>
                <a:lnTo>
                  <a:pt x="46426" y="135723"/>
                </a:lnTo>
                <a:lnTo>
                  <a:pt x="45860" y="94382"/>
                </a:lnTo>
                <a:lnTo>
                  <a:pt x="45728" y="42276"/>
                </a:lnTo>
                <a:lnTo>
                  <a:pt x="46572" y="37483"/>
                </a:lnTo>
                <a:lnTo>
                  <a:pt x="49767" y="29899"/>
                </a:lnTo>
                <a:lnTo>
                  <a:pt x="53027" y="23438"/>
                </a:lnTo>
                <a:lnTo>
                  <a:pt x="53247" y="27045"/>
                </a:lnTo>
                <a:lnTo>
                  <a:pt x="53311" y="37522"/>
                </a:lnTo>
                <a:lnTo>
                  <a:pt x="51070" y="46567"/>
                </a:lnTo>
                <a:lnTo>
                  <a:pt x="49287" y="51350"/>
                </a:lnTo>
                <a:lnTo>
                  <a:pt x="47304" y="65696"/>
                </a:lnTo>
                <a:lnTo>
                  <a:pt x="46424" y="84207"/>
                </a:lnTo>
                <a:lnTo>
                  <a:pt x="46034" y="106545"/>
                </a:lnTo>
                <a:lnTo>
                  <a:pt x="46776" y="118429"/>
                </a:lnTo>
                <a:lnTo>
                  <a:pt x="48116" y="130584"/>
                </a:lnTo>
                <a:lnTo>
                  <a:pt x="49858" y="142922"/>
                </a:lnTo>
                <a:lnTo>
                  <a:pt x="51019" y="156226"/>
                </a:lnTo>
                <a:lnTo>
                  <a:pt x="51792" y="170176"/>
                </a:lnTo>
                <a:lnTo>
                  <a:pt x="52651" y="199223"/>
                </a:lnTo>
                <a:lnTo>
                  <a:pt x="53250" y="278472"/>
                </a:lnTo>
                <a:lnTo>
                  <a:pt x="54125" y="294853"/>
                </a:lnTo>
                <a:lnTo>
                  <a:pt x="55558" y="310854"/>
                </a:lnTo>
                <a:lnTo>
                  <a:pt x="57359" y="326601"/>
                </a:lnTo>
                <a:lnTo>
                  <a:pt x="61617" y="357645"/>
                </a:lnTo>
                <a:lnTo>
                  <a:pt x="63939" y="373035"/>
                </a:lnTo>
                <a:lnTo>
                  <a:pt x="65485" y="387529"/>
                </a:lnTo>
                <a:lnTo>
                  <a:pt x="66517" y="401424"/>
                </a:lnTo>
                <a:lnTo>
                  <a:pt x="67204" y="414922"/>
                </a:lnTo>
                <a:lnTo>
                  <a:pt x="68510" y="427307"/>
                </a:lnTo>
                <a:lnTo>
                  <a:pt x="70227" y="438949"/>
                </a:lnTo>
                <a:lnTo>
                  <a:pt x="72217" y="450098"/>
                </a:lnTo>
                <a:lnTo>
                  <a:pt x="74392" y="460071"/>
                </a:lnTo>
                <a:lnTo>
                  <a:pt x="76688" y="469259"/>
                </a:lnTo>
                <a:lnTo>
                  <a:pt x="79065" y="477925"/>
                </a:lnTo>
                <a:lnTo>
                  <a:pt x="82411" y="498211"/>
                </a:lnTo>
                <a:lnTo>
                  <a:pt x="85452" y="509551"/>
                </a:lnTo>
                <a:lnTo>
                  <a:pt x="88779" y="519389"/>
                </a:lnTo>
                <a:lnTo>
                  <a:pt x="90257" y="526584"/>
                </a:lnTo>
                <a:lnTo>
                  <a:pt x="93173" y="532604"/>
                </a:lnTo>
                <a:lnTo>
                  <a:pt x="98958" y="540831"/>
                </a:lnTo>
                <a:lnTo>
                  <a:pt x="99055" y="521887"/>
                </a:lnTo>
                <a:lnTo>
                  <a:pt x="99061" y="287144"/>
                </a:lnTo>
                <a:lnTo>
                  <a:pt x="99061" y="686301"/>
                </a:lnTo>
                <a:lnTo>
                  <a:pt x="99906" y="689506"/>
                </a:lnTo>
                <a:lnTo>
                  <a:pt x="103105" y="695325"/>
                </a:lnTo>
                <a:lnTo>
                  <a:pt x="106587" y="700848"/>
                </a:lnTo>
                <a:lnTo>
                  <a:pt x="95327" y="689641"/>
                </a:lnTo>
                <a:lnTo>
                  <a:pt x="94031" y="687499"/>
                </a:lnTo>
                <a:lnTo>
                  <a:pt x="92591" y="682862"/>
                </a:lnTo>
                <a:lnTo>
                  <a:pt x="91361" y="681286"/>
                </a:lnTo>
                <a:lnTo>
                  <a:pt x="89694" y="680236"/>
                </a:lnTo>
                <a:lnTo>
                  <a:pt x="83820" y="67813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195"/>
          <p:cNvSpPr/>
          <p:nvPr/>
        </p:nvSpPr>
        <p:spPr>
          <a:xfrm>
            <a:off x="8663940" y="1950723"/>
            <a:ext cx="373381" cy="243827"/>
          </a:xfrm>
          <a:custGeom>
            <a:avLst/>
            <a:gdLst/>
            <a:ahLst/>
            <a:cxnLst/>
            <a:rect l="0" t="0" r="0" b="0"/>
            <a:pathLst>
              <a:path w="373381" h="243827">
                <a:moveTo>
                  <a:pt x="76200" y="45717"/>
                </a:moveTo>
                <a:lnTo>
                  <a:pt x="55975" y="33581"/>
                </a:lnTo>
                <a:lnTo>
                  <a:pt x="49170" y="30007"/>
                </a:lnTo>
                <a:lnTo>
                  <a:pt x="39351" y="26035"/>
                </a:lnTo>
                <a:lnTo>
                  <a:pt x="32166" y="22011"/>
                </a:lnTo>
                <a:lnTo>
                  <a:pt x="21101" y="14986"/>
                </a:lnTo>
                <a:lnTo>
                  <a:pt x="12765" y="10892"/>
                </a:lnTo>
                <a:lnTo>
                  <a:pt x="6238" y="9073"/>
                </a:lnTo>
                <a:lnTo>
                  <a:pt x="4159" y="7741"/>
                </a:lnTo>
                <a:lnTo>
                  <a:pt x="2772" y="6006"/>
                </a:lnTo>
                <a:lnTo>
                  <a:pt x="2" y="1"/>
                </a:lnTo>
                <a:lnTo>
                  <a:pt x="2" y="0"/>
                </a:lnTo>
                <a:lnTo>
                  <a:pt x="0" y="39589"/>
                </a:lnTo>
                <a:lnTo>
                  <a:pt x="847" y="43325"/>
                </a:lnTo>
                <a:lnTo>
                  <a:pt x="2258" y="47509"/>
                </a:lnTo>
                <a:lnTo>
                  <a:pt x="4046" y="51992"/>
                </a:lnTo>
                <a:lnTo>
                  <a:pt x="8289" y="63746"/>
                </a:lnTo>
                <a:lnTo>
                  <a:pt x="10606" y="70436"/>
                </a:lnTo>
                <a:lnTo>
                  <a:pt x="12999" y="76590"/>
                </a:lnTo>
                <a:lnTo>
                  <a:pt x="15439" y="82385"/>
                </a:lnTo>
                <a:lnTo>
                  <a:pt x="17912" y="87943"/>
                </a:lnTo>
                <a:lnTo>
                  <a:pt x="20408" y="94187"/>
                </a:lnTo>
                <a:lnTo>
                  <a:pt x="25439" y="107899"/>
                </a:lnTo>
                <a:lnTo>
                  <a:pt x="27966" y="114265"/>
                </a:lnTo>
                <a:lnTo>
                  <a:pt x="30498" y="120203"/>
                </a:lnTo>
                <a:lnTo>
                  <a:pt x="33032" y="125854"/>
                </a:lnTo>
                <a:lnTo>
                  <a:pt x="36414" y="131315"/>
                </a:lnTo>
                <a:lnTo>
                  <a:pt x="40364" y="136649"/>
                </a:lnTo>
                <a:lnTo>
                  <a:pt x="44689" y="141898"/>
                </a:lnTo>
                <a:lnTo>
                  <a:pt x="48420" y="147938"/>
                </a:lnTo>
                <a:lnTo>
                  <a:pt x="51752" y="154504"/>
                </a:lnTo>
                <a:lnTo>
                  <a:pt x="54822" y="161422"/>
                </a:lnTo>
                <a:lnTo>
                  <a:pt x="58561" y="167727"/>
                </a:lnTo>
                <a:lnTo>
                  <a:pt x="62747" y="173623"/>
                </a:lnTo>
                <a:lnTo>
                  <a:pt x="67232" y="179248"/>
                </a:lnTo>
                <a:lnTo>
                  <a:pt x="71068" y="183844"/>
                </a:lnTo>
                <a:lnTo>
                  <a:pt x="77588" y="191209"/>
                </a:lnTo>
                <a:lnTo>
                  <a:pt x="80513" y="195205"/>
                </a:lnTo>
                <a:lnTo>
                  <a:pt x="83309" y="199563"/>
                </a:lnTo>
                <a:lnTo>
                  <a:pt x="86020" y="204161"/>
                </a:lnTo>
                <a:lnTo>
                  <a:pt x="91289" y="211527"/>
                </a:lnTo>
                <a:lnTo>
                  <a:pt x="93879" y="214677"/>
                </a:lnTo>
                <a:lnTo>
                  <a:pt x="96453" y="216777"/>
                </a:lnTo>
                <a:lnTo>
                  <a:pt x="99017" y="218177"/>
                </a:lnTo>
                <a:lnTo>
                  <a:pt x="101571" y="219110"/>
                </a:lnTo>
                <a:lnTo>
                  <a:pt x="103274" y="220579"/>
                </a:lnTo>
                <a:lnTo>
                  <a:pt x="104409" y="222405"/>
                </a:lnTo>
                <a:lnTo>
                  <a:pt x="105167" y="224469"/>
                </a:lnTo>
                <a:lnTo>
                  <a:pt x="106518" y="225845"/>
                </a:lnTo>
                <a:lnTo>
                  <a:pt x="108266" y="226762"/>
                </a:lnTo>
                <a:lnTo>
                  <a:pt x="114298" y="228596"/>
                </a:lnTo>
                <a:lnTo>
                  <a:pt x="114300" y="217991"/>
                </a:lnTo>
                <a:lnTo>
                  <a:pt x="113454" y="215600"/>
                </a:lnTo>
                <a:lnTo>
                  <a:pt x="110255" y="210685"/>
                </a:lnTo>
                <a:lnTo>
                  <a:pt x="108269" y="203421"/>
                </a:lnTo>
                <a:lnTo>
                  <a:pt x="107739" y="199113"/>
                </a:lnTo>
                <a:lnTo>
                  <a:pt x="107387" y="194547"/>
                </a:lnTo>
                <a:lnTo>
                  <a:pt x="107151" y="189811"/>
                </a:lnTo>
                <a:lnTo>
                  <a:pt x="106994" y="184959"/>
                </a:lnTo>
                <a:lnTo>
                  <a:pt x="106043" y="180032"/>
                </a:lnTo>
                <a:lnTo>
                  <a:pt x="104563" y="175053"/>
                </a:lnTo>
                <a:lnTo>
                  <a:pt x="102728" y="170042"/>
                </a:lnTo>
                <a:lnTo>
                  <a:pt x="101506" y="164160"/>
                </a:lnTo>
                <a:lnTo>
                  <a:pt x="100691" y="157699"/>
                </a:lnTo>
                <a:lnTo>
                  <a:pt x="100148" y="150852"/>
                </a:lnTo>
                <a:lnTo>
                  <a:pt x="98938" y="144593"/>
                </a:lnTo>
                <a:lnTo>
                  <a:pt x="97286" y="138728"/>
                </a:lnTo>
                <a:lnTo>
                  <a:pt x="95339" y="133124"/>
                </a:lnTo>
                <a:lnTo>
                  <a:pt x="93192" y="127695"/>
                </a:lnTo>
                <a:lnTo>
                  <a:pt x="90915" y="122383"/>
                </a:lnTo>
                <a:lnTo>
                  <a:pt x="88550" y="117147"/>
                </a:lnTo>
                <a:lnTo>
                  <a:pt x="86973" y="112811"/>
                </a:lnTo>
                <a:lnTo>
                  <a:pt x="85221" y="105734"/>
                </a:lnTo>
                <a:lnTo>
                  <a:pt x="83908" y="101815"/>
                </a:lnTo>
                <a:lnTo>
                  <a:pt x="82186" y="97509"/>
                </a:lnTo>
                <a:lnTo>
                  <a:pt x="80191" y="92945"/>
                </a:lnTo>
                <a:lnTo>
                  <a:pt x="75716" y="85616"/>
                </a:lnTo>
                <a:lnTo>
                  <a:pt x="73337" y="82476"/>
                </a:lnTo>
                <a:lnTo>
                  <a:pt x="70694" y="76730"/>
                </a:lnTo>
                <a:lnTo>
                  <a:pt x="69990" y="74013"/>
                </a:lnTo>
                <a:lnTo>
                  <a:pt x="66949" y="68735"/>
                </a:lnTo>
                <a:lnTo>
                  <a:pt x="64953" y="66142"/>
                </a:lnTo>
                <a:lnTo>
                  <a:pt x="62736" y="61004"/>
                </a:lnTo>
                <a:lnTo>
                  <a:pt x="60970" y="53376"/>
                </a:lnTo>
                <a:lnTo>
                  <a:pt x="60962" y="53342"/>
                </a:lnTo>
                <a:lnTo>
                  <a:pt x="60962" y="53341"/>
                </a:lnTo>
                <a:lnTo>
                  <a:pt x="60960" y="53339"/>
                </a:lnTo>
                <a:lnTo>
                  <a:pt x="60960" y="53338"/>
                </a:lnTo>
                <a:lnTo>
                  <a:pt x="60960" y="57383"/>
                </a:lnTo>
                <a:lnTo>
                  <a:pt x="61807" y="59421"/>
                </a:lnTo>
                <a:lnTo>
                  <a:pt x="66197" y="66334"/>
                </a:lnTo>
                <a:lnTo>
                  <a:pt x="67522" y="71249"/>
                </a:lnTo>
                <a:lnTo>
                  <a:pt x="70367" y="78514"/>
                </a:lnTo>
                <a:lnTo>
                  <a:pt x="72312" y="82821"/>
                </a:lnTo>
                <a:lnTo>
                  <a:pt x="76730" y="89866"/>
                </a:lnTo>
                <a:lnTo>
                  <a:pt x="82362" y="96665"/>
                </a:lnTo>
                <a:lnTo>
                  <a:pt x="86235" y="100849"/>
                </a:lnTo>
                <a:lnTo>
                  <a:pt x="90510" y="105332"/>
                </a:lnTo>
                <a:lnTo>
                  <a:pt x="94208" y="110013"/>
                </a:lnTo>
                <a:lnTo>
                  <a:pt x="97518" y="114828"/>
                </a:lnTo>
                <a:lnTo>
                  <a:pt x="100572" y="119731"/>
                </a:lnTo>
                <a:lnTo>
                  <a:pt x="104302" y="124693"/>
                </a:lnTo>
                <a:lnTo>
                  <a:pt x="108481" y="129694"/>
                </a:lnTo>
                <a:lnTo>
                  <a:pt x="112961" y="134722"/>
                </a:lnTo>
                <a:lnTo>
                  <a:pt x="116794" y="139767"/>
                </a:lnTo>
                <a:lnTo>
                  <a:pt x="120197" y="144824"/>
                </a:lnTo>
                <a:lnTo>
                  <a:pt x="123310" y="149888"/>
                </a:lnTo>
                <a:lnTo>
                  <a:pt x="127082" y="154958"/>
                </a:lnTo>
                <a:lnTo>
                  <a:pt x="131287" y="160031"/>
                </a:lnTo>
                <a:lnTo>
                  <a:pt x="135784" y="165106"/>
                </a:lnTo>
                <a:lnTo>
                  <a:pt x="139630" y="170183"/>
                </a:lnTo>
                <a:lnTo>
                  <a:pt x="143039" y="175261"/>
                </a:lnTo>
                <a:lnTo>
                  <a:pt x="146159" y="180340"/>
                </a:lnTo>
                <a:lnTo>
                  <a:pt x="149087" y="185419"/>
                </a:lnTo>
                <a:lnTo>
                  <a:pt x="154597" y="195578"/>
                </a:lnTo>
                <a:lnTo>
                  <a:pt x="158097" y="199811"/>
                </a:lnTo>
                <a:lnTo>
                  <a:pt x="166504" y="206772"/>
                </a:lnTo>
                <a:lnTo>
                  <a:pt x="173628" y="212688"/>
                </a:lnTo>
                <a:lnTo>
                  <a:pt x="179615" y="218140"/>
                </a:lnTo>
                <a:lnTo>
                  <a:pt x="188899" y="227053"/>
                </a:lnTo>
                <a:lnTo>
                  <a:pt x="194072" y="232185"/>
                </a:lnTo>
                <a:lnTo>
                  <a:pt x="195421" y="234375"/>
                </a:lnTo>
                <a:lnTo>
                  <a:pt x="196920" y="239067"/>
                </a:lnTo>
                <a:lnTo>
                  <a:pt x="198167" y="240657"/>
                </a:lnTo>
                <a:lnTo>
                  <a:pt x="199845" y="241717"/>
                </a:lnTo>
                <a:lnTo>
                  <a:pt x="205395" y="243713"/>
                </a:lnTo>
                <a:lnTo>
                  <a:pt x="216316" y="243826"/>
                </a:lnTo>
                <a:lnTo>
                  <a:pt x="217871" y="242983"/>
                </a:lnTo>
                <a:lnTo>
                  <a:pt x="218908" y="241574"/>
                </a:lnTo>
                <a:lnTo>
                  <a:pt x="219598" y="239789"/>
                </a:lnTo>
                <a:lnTo>
                  <a:pt x="220907" y="238598"/>
                </a:lnTo>
                <a:lnTo>
                  <a:pt x="222624" y="237804"/>
                </a:lnTo>
                <a:lnTo>
                  <a:pt x="224617" y="237275"/>
                </a:lnTo>
                <a:lnTo>
                  <a:pt x="229088" y="234430"/>
                </a:lnTo>
                <a:lnTo>
                  <a:pt x="231465" y="232485"/>
                </a:lnTo>
                <a:lnTo>
                  <a:pt x="233897" y="231189"/>
                </a:lnTo>
                <a:lnTo>
                  <a:pt x="238856" y="229749"/>
                </a:lnTo>
                <a:lnTo>
                  <a:pt x="246142" y="224594"/>
                </a:lnTo>
                <a:lnTo>
                  <a:pt x="254176" y="217505"/>
                </a:lnTo>
                <a:lnTo>
                  <a:pt x="260570" y="211531"/>
                </a:lnTo>
                <a:lnTo>
                  <a:pt x="268929" y="203409"/>
                </a:lnTo>
                <a:lnTo>
                  <a:pt x="280813" y="191594"/>
                </a:lnTo>
                <a:lnTo>
                  <a:pt x="284577" y="186995"/>
                </a:lnTo>
                <a:lnTo>
                  <a:pt x="287931" y="182236"/>
                </a:lnTo>
                <a:lnTo>
                  <a:pt x="291014" y="177369"/>
                </a:lnTo>
                <a:lnTo>
                  <a:pt x="293916" y="172432"/>
                </a:lnTo>
                <a:lnTo>
                  <a:pt x="296698" y="167447"/>
                </a:lnTo>
                <a:lnTo>
                  <a:pt x="299399" y="162430"/>
                </a:lnTo>
                <a:lnTo>
                  <a:pt x="302893" y="157393"/>
                </a:lnTo>
                <a:lnTo>
                  <a:pt x="306916" y="152341"/>
                </a:lnTo>
                <a:lnTo>
                  <a:pt x="311290" y="147280"/>
                </a:lnTo>
                <a:lnTo>
                  <a:pt x="315055" y="142212"/>
                </a:lnTo>
                <a:lnTo>
                  <a:pt x="318409" y="137140"/>
                </a:lnTo>
                <a:lnTo>
                  <a:pt x="321492" y="132066"/>
                </a:lnTo>
                <a:lnTo>
                  <a:pt x="324396" y="126990"/>
                </a:lnTo>
                <a:lnTo>
                  <a:pt x="329878" y="116834"/>
                </a:lnTo>
                <a:lnTo>
                  <a:pt x="342859" y="91436"/>
                </a:lnTo>
                <a:lnTo>
                  <a:pt x="353052" y="71117"/>
                </a:lnTo>
                <a:lnTo>
                  <a:pt x="354748" y="66883"/>
                </a:lnTo>
                <a:lnTo>
                  <a:pt x="356633" y="59922"/>
                </a:lnTo>
                <a:lnTo>
                  <a:pt x="359729" y="54006"/>
                </a:lnTo>
                <a:lnTo>
                  <a:pt x="361739" y="51243"/>
                </a:lnTo>
                <a:lnTo>
                  <a:pt x="363973" y="45915"/>
                </a:lnTo>
                <a:lnTo>
                  <a:pt x="364569" y="43309"/>
                </a:lnTo>
                <a:lnTo>
                  <a:pt x="367489" y="38156"/>
                </a:lnTo>
                <a:lnTo>
                  <a:pt x="369453" y="35596"/>
                </a:lnTo>
                <a:lnTo>
                  <a:pt x="371636" y="30494"/>
                </a:lnTo>
                <a:lnTo>
                  <a:pt x="373376" y="22883"/>
                </a:lnTo>
                <a:lnTo>
                  <a:pt x="373378" y="22869"/>
                </a:lnTo>
                <a:lnTo>
                  <a:pt x="373380" y="26906"/>
                </a:lnTo>
                <a:lnTo>
                  <a:pt x="372534" y="28943"/>
                </a:lnTo>
                <a:lnTo>
                  <a:pt x="368144" y="35855"/>
                </a:lnTo>
                <a:lnTo>
                  <a:pt x="366820" y="40769"/>
                </a:lnTo>
                <a:lnTo>
                  <a:pt x="364772" y="43265"/>
                </a:lnTo>
                <a:lnTo>
                  <a:pt x="357984" y="48296"/>
                </a:lnTo>
                <a:lnTo>
                  <a:pt x="351580" y="55612"/>
                </a:lnTo>
                <a:lnTo>
                  <a:pt x="336525" y="78152"/>
                </a:lnTo>
                <a:lnTo>
                  <a:pt x="331877" y="84273"/>
                </a:lnTo>
                <a:lnTo>
                  <a:pt x="327084" y="90048"/>
                </a:lnTo>
                <a:lnTo>
                  <a:pt x="322197" y="95591"/>
                </a:lnTo>
                <a:lnTo>
                  <a:pt x="317245" y="101826"/>
                </a:lnTo>
                <a:lnTo>
                  <a:pt x="312249" y="108523"/>
                </a:lnTo>
                <a:lnTo>
                  <a:pt x="307226" y="115528"/>
                </a:lnTo>
                <a:lnTo>
                  <a:pt x="301337" y="121891"/>
                </a:lnTo>
                <a:lnTo>
                  <a:pt x="294872" y="127826"/>
                </a:lnTo>
                <a:lnTo>
                  <a:pt x="288021" y="133477"/>
                </a:lnTo>
                <a:lnTo>
                  <a:pt x="281762" y="139783"/>
                </a:lnTo>
                <a:lnTo>
                  <a:pt x="275894" y="146528"/>
                </a:lnTo>
                <a:lnTo>
                  <a:pt x="270289" y="153564"/>
                </a:lnTo>
                <a:lnTo>
                  <a:pt x="264860" y="159949"/>
                </a:lnTo>
                <a:lnTo>
                  <a:pt x="259546" y="165898"/>
                </a:lnTo>
                <a:lnTo>
                  <a:pt x="254311" y="171558"/>
                </a:lnTo>
                <a:lnTo>
                  <a:pt x="249974" y="177024"/>
                </a:lnTo>
                <a:lnTo>
                  <a:pt x="246236" y="182362"/>
                </a:lnTo>
                <a:lnTo>
                  <a:pt x="242899" y="187614"/>
                </a:lnTo>
                <a:lnTo>
                  <a:pt x="239826" y="191961"/>
                </a:lnTo>
                <a:lnTo>
                  <a:pt x="234153" y="199050"/>
                </a:lnTo>
                <a:lnTo>
                  <a:pt x="226554" y="205023"/>
                </a:lnTo>
                <a:lnTo>
                  <a:pt x="218377" y="210500"/>
                </a:lnTo>
                <a:lnTo>
                  <a:pt x="209015" y="217496"/>
                </a:lnTo>
                <a:lnTo>
                  <a:pt x="203527" y="219430"/>
                </a:lnTo>
                <a:lnTo>
                  <a:pt x="192034" y="220841"/>
                </a:lnTo>
                <a:lnTo>
                  <a:pt x="182866" y="220937"/>
                </a:lnTo>
                <a:lnTo>
                  <a:pt x="179483" y="220104"/>
                </a:lnTo>
                <a:lnTo>
                  <a:pt x="173468" y="216920"/>
                </a:lnTo>
                <a:lnTo>
                  <a:pt x="165322" y="210368"/>
                </a:lnTo>
                <a:lnTo>
                  <a:pt x="157546" y="203064"/>
                </a:lnTo>
                <a:lnTo>
                  <a:pt x="152429" y="195800"/>
                </a:lnTo>
                <a:lnTo>
                  <a:pt x="149879" y="191492"/>
                </a:lnTo>
                <a:lnTo>
                  <a:pt x="144789" y="184448"/>
                </a:lnTo>
                <a:lnTo>
                  <a:pt x="138857" y="177649"/>
                </a:lnTo>
                <a:lnTo>
                  <a:pt x="130577" y="168982"/>
                </a:lnTo>
                <a:lnTo>
                  <a:pt x="125768" y="161744"/>
                </a:lnTo>
                <a:lnTo>
                  <a:pt x="124485" y="158628"/>
                </a:lnTo>
                <a:lnTo>
                  <a:pt x="121938" y="155704"/>
                </a:lnTo>
                <a:lnTo>
                  <a:pt x="114589" y="150198"/>
                </a:lnTo>
                <a:lnTo>
                  <a:pt x="111954" y="147544"/>
                </a:lnTo>
                <a:lnTo>
                  <a:pt x="110196" y="144929"/>
                </a:lnTo>
                <a:lnTo>
                  <a:pt x="107396" y="139764"/>
                </a:lnTo>
                <a:lnTo>
                  <a:pt x="101906" y="132943"/>
                </a:lnTo>
                <a:lnTo>
                  <a:pt x="99065" y="129542"/>
                </a:lnTo>
                <a:lnTo>
                  <a:pt x="99063" y="129541"/>
                </a:lnTo>
                <a:lnTo>
                  <a:pt x="99061" y="122977"/>
                </a:lnTo>
                <a:lnTo>
                  <a:pt x="99906" y="122624"/>
                </a:lnTo>
                <a:lnTo>
                  <a:pt x="109666" y="122010"/>
                </a:lnTo>
                <a:lnTo>
                  <a:pt x="227584" y="121917"/>
                </a:lnTo>
                <a:lnTo>
                  <a:pt x="236390" y="121070"/>
                </a:lnTo>
                <a:lnTo>
                  <a:pt x="245646" y="119659"/>
                </a:lnTo>
                <a:lnTo>
                  <a:pt x="255204" y="117872"/>
                </a:lnTo>
                <a:lnTo>
                  <a:pt x="264116" y="116680"/>
                </a:lnTo>
                <a:lnTo>
                  <a:pt x="272598" y="115886"/>
                </a:lnTo>
                <a:lnTo>
                  <a:pt x="280792" y="115356"/>
                </a:lnTo>
                <a:lnTo>
                  <a:pt x="288795" y="115003"/>
                </a:lnTo>
                <a:lnTo>
                  <a:pt x="304460" y="114611"/>
                </a:lnTo>
                <a:lnTo>
                  <a:pt x="348842" y="114299"/>
                </a:lnTo>
                <a:lnTo>
                  <a:pt x="349401" y="115145"/>
                </a:lnTo>
                <a:lnTo>
                  <a:pt x="350373" y="120858"/>
                </a:lnTo>
                <a:lnTo>
                  <a:pt x="349576" y="121211"/>
                </a:lnTo>
                <a:lnTo>
                  <a:pt x="342900" y="12191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196"/>
          <p:cNvSpPr/>
          <p:nvPr/>
        </p:nvSpPr>
        <p:spPr>
          <a:xfrm>
            <a:off x="8846828" y="3268980"/>
            <a:ext cx="951298" cy="739102"/>
          </a:xfrm>
          <a:custGeom>
            <a:avLst/>
            <a:gdLst/>
            <a:ahLst/>
            <a:cxnLst/>
            <a:rect l="0" t="0" r="0" b="0"/>
            <a:pathLst>
              <a:path w="951298" h="739102">
                <a:moveTo>
                  <a:pt x="91431" y="0"/>
                </a:moveTo>
                <a:lnTo>
                  <a:pt x="80112" y="6083"/>
                </a:lnTo>
                <a:lnTo>
                  <a:pt x="66215" y="17912"/>
                </a:lnTo>
                <a:lnTo>
                  <a:pt x="58466" y="29485"/>
                </a:lnTo>
                <a:lnTo>
                  <a:pt x="50808" y="43638"/>
                </a:lnTo>
                <a:lnTo>
                  <a:pt x="47977" y="55801"/>
                </a:lnTo>
                <a:lnTo>
                  <a:pt x="45873" y="70520"/>
                </a:lnTo>
                <a:lnTo>
                  <a:pt x="42114" y="88351"/>
                </a:lnTo>
                <a:lnTo>
                  <a:pt x="39880" y="109823"/>
                </a:lnTo>
                <a:lnTo>
                  <a:pt x="39283" y="121475"/>
                </a:lnTo>
                <a:lnTo>
                  <a:pt x="38041" y="133477"/>
                </a:lnTo>
                <a:lnTo>
                  <a:pt x="36363" y="145711"/>
                </a:lnTo>
                <a:lnTo>
                  <a:pt x="27591" y="199809"/>
                </a:lnTo>
                <a:lnTo>
                  <a:pt x="26010" y="215333"/>
                </a:lnTo>
                <a:lnTo>
                  <a:pt x="24958" y="231608"/>
                </a:lnTo>
                <a:lnTo>
                  <a:pt x="24255" y="248385"/>
                </a:lnTo>
                <a:lnTo>
                  <a:pt x="22941" y="264650"/>
                </a:lnTo>
                <a:lnTo>
                  <a:pt x="21219" y="280573"/>
                </a:lnTo>
                <a:lnTo>
                  <a:pt x="17046" y="311813"/>
                </a:lnTo>
                <a:lnTo>
                  <a:pt x="12370" y="342630"/>
                </a:lnTo>
                <a:lnTo>
                  <a:pt x="10783" y="357960"/>
                </a:lnTo>
                <a:lnTo>
                  <a:pt x="9726" y="373260"/>
                </a:lnTo>
                <a:lnTo>
                  <a:pt x="8551" y="402960"/>
                </a:lnTo>
                <a:lnTo>
                  <a:pt x="8029" y="430271"/>
                </a:lnTo>
                <a:lnTo>
                  <a:pt x="7043" y="443481"/>
                </a:lnTo>
                <a:lnTo>
                  <a:pt x="5539" y="456520"/>
                </a:lnTo>
                <a:lnTo>
                  <a:pt x="3691" y="469447"/>
                </a:lnTo>
                <a:lnTo>
                  <a:pt x="2457" y="482298"/>
                </a:lnTo>
                <a:lnTo>
                  <a:pt x="1636" y="495099"/>
                </a:lnTo>
                <a:lnTo>
                  <a:pt x="723" y="519764"/>
                </a:lnTo>
                <a:lnTo>
                  <a:pt x="137" y="560935"/>
                </a:lnTo>
                <a:lnTo>
                  <a:pt x="0" y="617048"/>
                </a:lnTo>
                <a:lnTo>
                  <a:pt x="2253" y="630125"/>
                </a:lnTo>
                <a:lnTo>
                  <a:pt x="8282" y="649266"/>
                </a:lnTo>
                <a:lnTo>
                  <a:pt x="12989" y="661943"/>
                </a:lnTo>
                <a:lnTo>
                  <a:pt x="17904" y="670399"/>
                </a:lnTo>
                <a:lnTo>
                  <a:pt x="39278" y="688810"/>
                </a:lnTo>
                <a:lnTo>
                  <a:pt x="56316" y="702873"/>
                </a:lnTo>
                <a:lnTo>
                  <a:pt x="84402" y="715638"/>
                </a:lnTo>
                <a:lnTo>
                  <a:pt x="111363" y="723710"/>
                </a:lnTo>
                <a:lnTo>
                  <a:pt x="154354" y="734023"/>
                </a:lnTo>
                <a:lnTo>
                  <a:pt x="177253" y="736865"/>
                </a:lnTo>
                <a:lnTo>
                  <a:pt x="201541" y="738129"/>
                </a:lnTo>
                <a:lnTo>
                  <a:pt x="226447" y="738690"/>
                </a:lnTo>
                <a:lnTo>
                  <a:pt x="312893" y="739101"/>
                </a:lnTo>
                <a:lnTo>
                  <a:pt x="327972" y="738267"/>
                </a:lnTo>
                <a:lnTo>
                  <a:pt x="343105" y="736865"/>
                </a:lnTo>
                <a:lnTo>
                  <a:pt x="358274" y="735083"/>
                </a:lnTo>
                <a:lnTo>
                  <a:pt x="375160" y="733895"/>
                </a:lnTo>
                <a:lnTo>
                  <a:pt x="393192" y="733104"/>
                </a:lnTo>
                <a:lnTo>
                  <a:pt x="411984" y="732576"/>
                </a:lnTo>
                <a:lnTo>
                  <a:pt x="429593" y="731377"/>
                </a:lnTo>
                <a:lnTo>
                  <a:pt x="446413" y="729732"/>
                </a:lnTo>
                <a:lnTo>
                  <a:pt x="462706" y="727788"/>
                </a:lnTo>
                <a:lnTo>
                  <a:pt x="479495" y="724798"/>
                </a:lnTo>
                <a:lnTo>
                  <a:pt x="496613" y="721112"/>
                </a:lnTo>
                <a:lnTo>
                  <a:pt x="513953" y="716961"/>
                </a:lnTo>
                <a:lnTo>
                  <a:pt x="531439" y="714195"/>
                </a:lnTo>
                <a:lnTo>
                  <a:pt x="549024" y="712349"/>
                </a:lnTo>
                <a:lnTo>
                  <a:pt x="566673" y="711120"/>
                </a:lnTo>
                <a:lnTo>
                  <a:pt x="584366" y="708607"/>
                </a:lnTo>
                <a:lnTo>
                  <a:pt x="602087" y="705238"/>
                </a:lnTo>
                <a:lnTo>
                  <a:pt x="619830" y="701299"/>
                </a:lnTo>
                <a:lnTo>
                  <a:pt x="653088" y="694664"/>
                </a:lnTo>
                <a:lnTo>
                  <a:pt x="669070" y="691709"/>
                </a:lnTo>
                <a:lnTo>
                  <a:pt x="698117" y="688426"/>
                </a:lnTo>
                <a:lnTo>
                  <a:pt x="725984" y="686120"/>
                </a:lnTo>
                <a:lnTo>
                  <a:pt x="755301" y="682274"/>
                </a:lnTo>
                <a:lnTo>
                  <a:pt x="780749" y="680000"/>
                </a:lnTo>
                <a:lnTo>
                  <a:pt x="802502" y="678142"/>
                </a:lnTo>
                <a:lnTo>
                  <a:pt x="829876" y="673183"/>
                </a:lnTo>
                <a:lnTo>
                  <a:pt x="858211" y="671337"/>
                </a:lnTo>
                <a:lnTo>
                  <a:pt x="882224" y="670790"/>
                </a:lnTo>
                <a:lnTo>
                  <a:pt x="911297" y="670590"/>
                </a:lnTo>
                <a:lnTo>
                  <a:pt x="915714" y="669733"/>
                </a:lnTo>
                <a:lnTo>
                  <a:pt x="922882" y="666523"/>
                </a:lnTo>
                <a:lnTo>
                  <a:pt x="934383" y="657564"/>
                </a:lnTo>
                <a:lnTo>
                  <a:pt x="939645" y="652648"/>
                </a:lnTo>
                <a:lnTo>
                  <a:pt x="941388" y="650152"/>
                </a:lnTo>
                <a:lnTo>
                  <a:pt x="944686" y="642594"/>
                </a:lnTo>
                <a:lnTo>
                  <a:pt x="948458" y="637528"/>
                </a:lnTo>
                <a:lnTo>
                  <a:pt x="949803" y="634145"/>
                </a:lnTo>
                <a:lnTo>
                  <a:pt x="951297" y="625871"/>
                </a:lnTo>
                <a:lnTo>
                  <a:pt x="949703" y="616549"/>
                </a:lnTo>
                <a:lnTo>
                  <a:pt x="947019" y="605915"/>
                </a:lnTo>
                <a:lnTo>
                  <a:pt x="946304" y="599523"/>
                </a:lnTo>
                <a:lnTo>
                  <a:pt x="944873" y="579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197"/>
          <p:cNvSpPr/>
          <p:nvPr/>
        </p:nvSpPr>
        <p:spPr>
          <a:xfrm>
            <a:off x="9852659" y="3276600"/>
            <a:ext cx="75786" cy="563703"/>
          </a:xfrm>
          <a:custGeom>
            <a:avLst/>
            <a:gdLst/>
            <a:ahLst/>
            <a:cxnLst/>
            <a:rect l="0" t="0" r="0" b="0"/>
            <a:pathLst>
              <a:path w="75786" h="563703">
                <a:moveTo>
                  <a:pt x="30480" y="0"/>
                </a:moveTo>
                <a:lnTo>
                  <a:pt x="34526" y="4045"/>
                </a:lnTo>
                <a:lnTo>
                  <a:pt x="35718" y="6083"/>
                </a:lnTo>
                <a:lnTo>
                  <a:pt x="37041" y="10606"/>
                </a:lnTo>
                <a:lnTo>
                  <a:pt x="38737" y="26491"/>
                </a:lnTo>
                <a:lnTo>
                  <a:pt x="40219" y="31208"/>
                </a:lnTo>
                <a:lnTo>
                  <a:pt x="42052" y="36045"/>
                </a:lnTo>
                <a:lnTo>
                  <a:pt x="46348" y="48193"/>
                </a:lnTo>
                <a:lnTo>
                  <a:pt x="48678" y="54989"/>
                </a:lnTo>
                <a:lnTo>
                  <a:pt x="50233" y="61213"/>
                </a:lnTo>
                <a:lnTo>
                  <a:pt x="53265" y="79755"/>
                </a:lnTo>
                <a:lnTo>
                  <a:pt x="54984" y="87884"/>
                </a:lnTo>
                <a:lnTo>
                  <a:pt x="56977" y="96689"/>
                </a:lnTo>
                <a:lnTo>
                  <a:pt x="58304" y="105946"/>
                </a:lnTo>
                <a:lnTo>
                  <a:pt x="59189" y="115504"/>
                </a:lnTo>
                <a:lnTo>
                  <a:pt x="59779" y="125263"/>
                </a:lnTo>
                <a:lnTo>
                  <a:pt x="61020" y="136001"/>
                </a:lnTo>
                <a:lnTo>
                  <a:pt x="62694" y="147394"/>
                </a:lnTo>
                <a:lnTo>
                  <a:pt x="66810" y="171342"/>
                </a:lnTo>
                <a:lnTo>
                  <a:pt x="71463" y="196097"/>
                </a:lnTo>
                <a:lnTo>
                  <a:pt x="73041" y="209471"/>
                </a:lnTo>
                <a:lnTo>
                  <a:pt x="74094" y="223467"/>
                </a:lnTo>
                <a:lnTo>
                  <a:pt x="74796" y="237878"/>
                </a:lnTo>
                <a:lnTo>
                  <a:pt x="75576" y="267437"/>
                </a:lnTo>
                <a:lnTo>
                  <a:pt x="75785" y="282431"/>
                </a:lnTo>
                <a:lnTo>
                  <a:pt x="75077" y="296661"/>
                </a:lnTo>
                <a:lnTo>
                  <a:pt x="73758" y="310381"/>
                </a:lnTo>
                <a:lnTo>
                  <a:pt x="70035" y="337760"/>
                </a:lnTo>
                <a:lnTo>
                  <a:pt x="65558" y="366862"/>
                </a:lnTo>
                <a:lnTo>
                  <a:pt x="64025" y="380888"/>
                </a:lnTo>
                <a:lnTo>
                  <a:pt x="63003" y="394472"/>
                </a:lnTo>
                <a:lnTo>
                  <a:pt x="62323" y="407762"/>
                </a:lnTo>
                <a:lnTo>
                  <a:pt x="61022" y="420855"/>
                </a:lnTo>
                <a:lnTo>
                  <a:pt x="59307" y="433816"/>
                </a:lnTo>
                <a:lnTo>
                  <a:pt x="57318" y="446691"/>
                </a:lnTo>
                <a:lnTo>
                  <a:pt x="54299" y="457814"/>
                </a:lnTo>
                <a:lnTo>
                  <a:pt x="50593" y="467770"/>
                </a:lnTo>
                <a:lnTo>
                  <a:pt x="46428" y="476946"/>
                </a:lnTo>
                <a:lnTo>
                  <a:pt x="42806" y="486451"/>
                </a:lnTo>
                <a:lnTo>
                  <a:pt x="39544" y="496174"/>
                </a:lnTo>
                <a:lnTo>
                  <a:pt x="36523" y="506043"/>
                </a:lnTo>
                <a:lnTo>
                  <a:pt x="33662" y="514315"/>
                </a:lnTo>
                <a:lnTo>
                  <a:pt x="30908" y="521524"/>
                </a:lnTo>
                <a:lnTo>
                  <a:pt x="28225" y="528022"/>
                </a:lnTo>
                <a:lnTo>
                  <a:pt x="26437" y="534048"/>
                </a:lnTo>
                <a:lnTo>
                  <a:pt x="24450" y="545259"/>
                </a:lnTo>
                <a:lnTo>
                  <a:pt x="23074" y="549773"/>
                </a:lnTo>
                <a:lnTo>
                  <a:pt x="21309" y="553629"/>
                </a:lnTo>
                <a:lnTo>
                  <a:pt x="16439" y="561855"/>
                </a:lnTo>
                <a:lnTo>
                  <a:pt x="15193" y="562530"/>
                </a:lnTo>
                <a:lnTo>
                  <a:pt x="13516" y="562980"/>
                </a:lnTo>
                <a:lnTo>
                  <a:pt x="8785" y="563702"/>
                </a:lnTo>
                <a:lnTo>
                  <a:pt x="7550" y="562068"/>
                </a:lnTo>
                <a:lnTo>
                  <a:pt x="5880" y="559286"/>
                </a:lnTo>
                <a:lnTo>
                  <a:pt x="0" y="548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198"/>
          <p:cNvSpPr/>
          <p:nvPr/>
        </p:nvSpPr>
        <p:spPr>
          <a:xfrm>
            <a:off x="8985209" y="3268980"/>
            <a:ext cx="928412" cy="53341"/>
          </a:xfrm>
          <a:custGeom>
            <a:avLst/>
            <a:gdLst/>
            <a:ahLst/>
            <a:cxnLst/>
            <a:rect l="0" t="0" r="0" b="0"/>
            <a:pathLst>
              <a:path w="928412" h="53341">
                <a:moveTo>
                  <a:pt x="59730" y="53340"/>
                </a:moveTo>
                <a:lnTo>
                  <a:pt x="38520" y="42734"/>
                </a:lnTo>
                <a:lnTo>
                  <a:pt x="33737" y="41189"/>
                </a:lnTo>
                <a:lnTo>
                  <a:pt x="28855" y="40159"/>
                </a:lnTo>
                <a:lnTo>
                  <a:pt x="23907" y="39473"/>
                </a:lnTo>
                <a:lnTo>
                  <a:pt x="19761" y="38169"/>
                </a:lnTo>
                <a:lnTo>
                  <a:pt x="16151" y="36452"/>
                </a:lnTo>
                <a:lnTo>
                  <a:pt x="8319" y="31660"/>
                </a:lnTo>
                <a:lnTo>
                  <a:pt x="4990" y="31004"/>
                </a:lnTo>
                <a:lnTo>
                  <a:pt x="0" y="30584"/>
                </a:lnTo>
                <a:lnTo>
                  <a:pt x="24805" y="30483"/>
                </a:lnTo>
                <a:lnTo>
                  <a:pt x="71674" y="30480"/>
                </a:lnTo>
                <a:lnTo>
                  <a:pt x="82087" y="29633"/>
                </a:lnTo>
                <a:lnTo>
                  <a:pt x="93261" y="28222"/>
                </a:lnTo>
                <a:lnTo>
                  <a:pt x="104944" y="26435"/>
                </a:lnTo>
                <a:lnTo>
                  <a:pt x="117813" y="25243"/>
                </a:lnTo>
                <a:lnTo>
                  <a:pt x="145658" y="23919"/>
                </a:lnTo>
                <a:lnTo>
                  <a:pt x="193941" y="23174"/>
                </a:lnTo>
                <a:lnTo>
                  <a:pt x="211858" y="23916"/>
                </a:lnTo>
                <a:lnTo>
                  <a:pt x="230575" y="25257"/>
                </a:lnTo>
                <a:lnTo>
                  <a:pt x="249828" y="26998"/>
                </a:lnTo>
                <a:lnTo>
                  <a:pt x="269435" y="28159"/>
                </a:lnTo>
                <a:lnTo>
                  <a:pt x="309284" y="29448"/>
                </a:lnTo>
                <a:lnTo>
                  <a:pt x="369799" y="30174"/>
                </a:lnTo>
                <a:lnTo>
                  <a:pt x="390057" y="31123"/>
                </a:lnTo>
                <a:lnTo>
                  <a:pt x="410335" y="32602"/>
                </a:lnTo>
                <a:lnTo>
                  <a:pt x="430627" y="34435"/>
                </a:lnTo>
                <a:lnTo>
                  <a:pt x="450082" y="35656"/>
                </a:lnTo>
                <a:lnTo>
                  <a:pt x="487503" y="37014"/>
                </a:lnTo>
                <a:lnTo>
                  <a:pt x="506625" y="38223"/>
                </a:lnTo>
                <a:lnTo>
                  <a:pt x="545935" y="41823"/>
                </a:lnTo>
                <a:lnTo>
                  <a:pt x="565054" y="43122"/>
                </a:lnTo>
                <a:lnTo>
                  <a:pt x="583727" y="43988"/>
                </a:lnTo>
                <a:lnTo>
                  <a:pt x="620278" y="44950"/>
                </a:lnTo>
                <a:lnTo>
                  <a:pt x="748629" y="45690"/>
                </a:lnTo>
                <a:lnTo>
                  <a:pt x="761990" y="44853"/>
                </a:lnTo>
                <a:lnTo>
                  <a:pt x="775130" y="43449"/>
                </a:lnTo>
                <a:lnTo>
                  <a:pt x="788124" y="41666"/>
                </a:lnTo>
                <a:lnTo>
                  <a:pt x="801020" y="40477"/>
                </a:lnTo>
                <a:lnTo>
                  <a:pt x="826637" y="39156"/>
                </a:lnTo>
                <a:lnTo>
                  <a:pt x="838549" y="37958"/>
                </a:lnTo>
                <a:lnTo>
                  <a:pt x="849877" y="36312"/>
                </a:lnTo>
                <a:lnTo>
                  <a:pt x="860815" y="34368"/>
                </a:lnTo>
                <a:lnTo>
                  <a:pt x="870647" y="31379"/>
                </a:lnTo>
                <a:lnTo>
                  <a:pt x="879742" y="27692"/>
                </a:lnTo>
                <a:lnTo>
                  <a:pt x="908544" y="13655"/>
                </a:lnTo>
                <a:lnTo>
                  <a:pt x="913473" y="10796"/>
                </a:lnTo>
                <a:lnTo>
                  <a:pt x="917606" y="8044"/>
                </a:lnTo>
                <a:lnTo>
                  <a:pt x="928411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199"/>
          <p:cNvSpPr/>
          <p:nvPr/>
        </p:nvSpPr>
        <p:spPr>
          <a:xfrm>
            <a:off x="5166371" y="5687819"/>
            <a:ext cx="243830" cy="362422"/>
          </a:xfrm>
          <a:custGeom>
            <a:avLst/>
            <a:gdLst/>
            <a:ahLst/>
            <a:cxnLst/>
            <a:rect l="0" t="0" r="0" b="0"/>
            <a:pathLst>
              <a:path w="243830" h="362422">
                <a:moveTo>
                  <a:pt x="228589" y="88141"/>
                </a:moveTo>
                <a:lnTo>
                  <a:pt x="228589" y="95447"/>
                </a:lnTo>
                <a:lnTo>
                  <a:pt x="233105" y="95621"/>
                </a:lnTo>
                <a:lnTo>
                  <a:pt x="243813" y="95761"/>
                </a:lnTo>
                <a:lnTo>
                  <a:pt x="243829" y="95761"/>
                </a:lnTo>
                <a:lnTo>
                  <a:pt x="237269" y="89200"/>
                </a:lnTo>
                <a:lnTo>
                  <a:pt x="236680" y="86353"/>
                </a:lnTo>
                <a:lnTo>
                  <a:pt x="236524" y="84410"/>
                </a:lnTo>
                <a:lnTo>
                  <a:pt x="235572" y="83113"/>
                </a:lnTo>
                <a:lnTo>
                  <a:pt x="234091" y="82249"/>
                </a:lnTo>
                <a:lnTo>
                  <a:pt x="232257" y="81673"/>
                </a:lnTo>
                <a:lnTo>
                  <a:pt x="231035" y="80442"/>
                </a:lnTo>
                <a:lnTo>
                  <a:pt x="230220" y="78775"/>
                </a:lnTo>
                <a:lnTo>
                  <a:pt x="228911" y="74061"/>
                </a:lnTo>
                <a:lnTo>
                  <a:pt x="228685" y="69199"/>
                </a:lnTo>
                <a:lnTo>
                  <a:pt x="227806" y="67046"/>
                </a:lnTo>
                <a:lnTo>
                  <a:pt x="222037" y="59064"/>
                </a:lnTo>
                <a:lnTo>
                  <a:pt x="221444" y="56026"/>
                </a:lnTo>
                <a:lnTo>
                  <a:pt x="221286" y="54032"/>
                </a:lnTo>
                <a:lnTo>
                  <a:pt x="220334" y="51855"/>
                </a:lnTo>
                <a:lnTo>
                  <a:pt x="215795" y="44745"/>
                </a:lnTo>
                <a:lnTo>
                  <a:pt x="213228" y="37277"/>
                </a:lnTo>
                <a:lnTo>
                  <a:pt x="208327" y="29702"/>
                </a:lnTo>
                <a:lnTo>
                  <a:pt x="205652" y="22095"/>
                </a:lnTo>
                <a:lnTo>
                  <a:pt x="202027" y="17018"/>
                </a:lnTo>
                <a:lnTo>
                  <a:pt x="199874" y="15326"/>
                </a:lnTo>
                <a:lnTo>
                  <a:pt x="197593" y="14197"/>
                </a:lnTo>
                <a:lnTo>
                  <a:pt x="195225" y="13445"/>
                </a:lnTo>
                <a:lnTo>
                  <a:pt x="190337" y="10351"/>
                </a:lnTo>
                <a:lnTo>
                  <a:pt x="187848" y="8341"/>
                </a:lnTo>
                <a:lnTo>
                  <a:pt x="185341" y="7001"/>
                </a:lnTo>
                <a:lnTo>
                  <a:pt x="180299" y="5512"/>
                </a:lnTo>
                <a:lnTo>
                  <a:pt x="172700" y="4673"/>
                </a:lnTo>
                <a:lnTo>
                  <a:pt x="170163" y="3709"/>
                </a:lnTo>
                <a:lnTo>
                  <a:pt x="165087" y="380"/>
                </a:lnTo>
                <a:lnTo>
                  <a:pt x="162547" y="0"/>
                </a:lnTo>
                <a:lnTo>
                  <a:pt x="160008" y="594"/>
                </a:lnTo>
                <a:lnTo>
                  <a:pt x="157468" y="1836"/>
                </a:lnTo>
                <a:lnTo>
                  <a:pt x="150132" y="3217"/>
                </a:lnTo>
                <a:lnTo>
                  <a:pt x="145804" y="3584"/>
                </a:lnTo>
                <a:lnTo>
                  <a:pt x="138738" y="3994"/>
                </a:lnTo>
                <a:lnTo>
                  <a:pt x="135669" y="4102"/>
                </a:lnTo>
                <a:lnTo>
                  <a:pt x="131928" y="5022"/>
                </a:lnTo>
                <a:lnTo>
                  <a:pt x="127742" y="6481"/>
                </a:lnTo>
                <a:lnTo>
                  <a:pt x="123258" y="8302"/>
                </a:lnTo>
                <a:lnTo>
                  <a:pt x="116018" y="10323"/>
                </a:lnTo>
                <a:lnTo>
                  <a:pt x="109130" y="12069"/>
                </a:lnTo>
                <a:lnTo>
                  <a:pt x="104924" y="13719"/>
                </a:lnTo>
                <a:lnTo>
                  <a:pt x="100426" y="15667"/>
                </a:lnTo>
                <a:lnTo>
                  <a:pt x="93170" y="20088"/>
                </a:lnTo>
                <a:lnTo>
                  <a:pt x="86276" y="24875"/>
                </a:lnTo>
                <a:lnTo>
                  <a:pt x="82067" y="27337"/>
                </a:lnTo>
                <a:lnTo>
                  <a:pt x="77568" y="29825"/>
                </a:lnTo>
                <a:lnTo>
                  <a:pt x="72875" y="33176"/>
                </a:lnTo>
                <a:lnTo>
                  <a:pt x="68053" y="37105"/>
                </a:lnTo>
                <a:lnTo>
                  <a:pt x="59027" y="45138"/>
                </a:lnTo>
                <a:lnTo>
                  <a:pt x="52193" y="51531"/>
                </a:lnTo>
                <a:lnTo>
                  <a:pt x="48338" y="54420"/>
                </a:lnTo>
                <a:lnTo>
                  <a:pt x="44075" y="57194"/>
                </a:lnTo>
                <a:lnTo>
                  <a:pt x="39540" y="59889"/>
                </a:lnTo>
                <a:lnTo>
                  <a:pt x="36517" y="63380"/>
                </a:lnTo>
                <a:lnTo>
                  <a:pt x="34501" y="67401"/>
                </a:lnTo>
                <a:lnTo>
                  <a:pt x="33157" y="71774"/>
                </a:lnTo>
                <a:lnTo>
                  <a:pt x="30567" y="75536"/>
                </a:lnTo>
                <a:lnTo>
                  <a:pt x="23175" y="81974"/>
                </a:lnTo>
                <a:lnTo>
                  <a:pt x="20527" y="84877"/>
                </a:lnTo>
                <a:lnTo>
                  <a:pt x="18761" y="87658"/>
                </a:lnTo>
                <a:lnTo>
                  <a:pt x="15952" y="93006"/>
                </a:lnTo>
                <a:lnTo>
                  <a:pt x="9612" y="100777"/>
                </a:lnTo>
                <a:lnTo>
                  <a:pt x="4830" y="105892"/>
                </a:lnTo>
                <a:lnTo>
                  <a:pt x="3217" y="108442"/>
                </a:lnTo>
                <a:lnTo>
                  <a:pt x="1424" y="113532"/>
                </a:lnTo>
                <a:lnTo>
                  <a:pt x="116" y="124735"/>
                </a:lnTo>
                <a:lnTo>
                  <a:pt x="0" y="132669"/>
                </a:lnTo>
                <a:lnTo>
                  <a:pt x="843" y="133066"/>
                </a:lnTo>
                <a:lnTo>
                  <a:pt x="4038" y="133508"/>
                </a:lnTo>
                <a:lnTo>
                  <a:pt x="5228" y="134472"/>
                </a:lnTo>
                <a:lnTo>
                  <a:pt x="6022" y="135962"/>
                </a:lnTo>
                <a:lnTo>
                  <a:pt x="6550" y="137802"/>
                </a:lnTo>
                <a:lnTo>
                  <a:pt x="7750" y="139028"/>
                </a:lnTo>
                <a:lnTo>
                  <a:pt x="9397" y="139845"/>
                </a:lnTo>
                <a:lnTo>
                  <a:pt x="13484" y="140754"/>
                </a:lnTo>
                <a:lnTo>
                  <a:pt x="18122" y="141158"/>
                </a:lnTo>
                <a:lnTo>
                  <a:pt x="20545" y="140419"/>
                </a:lnTo>
                <a:lnTo>
                  <a:pt x="27999" y="136181"/>
                </a:lnTo>
                <a:lnTo>
                  <a:pt x="35570" y="133701"/>
                </a:lnTo>
                <a:lnTo>
                  <a:pt x="43176" y="128828"/>
                </a:lnTo>
                <a:lnTo>
                  <a:pt x="50792" y="126161"/>
                </a:lnTo>
                <a:lnTo>
                  <a:pt x="55870" y="122537"/>
                </a:lnTo>
                <a:lnTo>
                  <a:pt x="63207" y="118103"/>
                </a:lnTo>
                <a:lnTo>
                  <a:pt x="67535" y="115736"/>
                </a:lnTo>
                <a:lnTo>
                  <a:pt x="74601" y="110847"/>
                </a:lnTo>
                <a:lnTo>
                  <a:pt x="80563" y="105853"/>
                </a:lnTo>
                <a:lnTo>
                  <a:pt x="86036" y="100810"/>
                </a:lnTo>
                <a:lnTo>
                  <a:pt x="93877" y="93212"/>
                </a:lnTo>
                <a:lnTo>
                  <a:pt x="124449" y="62741"/>
                </a:lnTo>
                <a:lnTo>
                  <a:pt x="126142" y="60201"/>
                </a:lnTo>
                <a:lnTo>
                  <a:pt x="128024" y="55121"/>
                </a:lnTo>
                <a:lnTo>
                  <a:pt x="129373" y="53427"/>
                </a:lnTo>
                <a:lnTo>
                  <a:pt x="131118" y="52298"/>
                </a:lnTo>
                <a:lnTo>
                  <a:pt x="136796" y="50173"/>
                </a:lnTo>
                <a:lnTo>
                  <a:pt x="137140" y="61395"/>
                </a:lnTo>
                <a:lnTo>
                  <a:pt x="137146" y="72220"/>
                </a:lnTo>
                <a:lnTo>
                  <a:pt x="134891" y="81347"/>
                </a:lnTo>
                <a:lnTo>
                  <a:pt x="131912" y="90201"/>
                </a:lnTo>
                <a:lnTo>
                  <a:pt x="130589" y="96959"/>
                </a:lnTo>
                <a:lnTo>
                  <a:pt x="127742" y="107300"/>
                </a:lnTo>
                <a:lnTo>
                  <a:pt x="125798" y="113613"/>
                </a:lnTo>
                <a:lnTo>
                  <a:pt x="124502" y="119516"/>
                </a:lnTo>
                <a:lnTo>
                  <a:pt x="123062" y="130590"/>
                </a:lnTo>
                <a:lnTo>
                  <a:pt x="120163" y="141156"/>
                </a:lnTo>
                <a:lnTo>
                  <a:pt x="116053" y="152343"/>
                </a:lnTo>
                <a:lnTo>
                  <a:pt x="111405" y="165782"/>
                </a:lnTo>
                <a:lnTo>
                  <a:pt x="109826" y="172921"/>
                </a:lnTo>
                <a:lnTo>
                  <a:pt x="108774" y="180221"/>
                </a:lnTo>
                <a:lnTo>
                  <a:pt x="108073" y="187628"/>
                </a:lnTo>
                <a:lnTo>
                  <a:pt x="107605" y="194259"/>
                </a:lnTo>
                <a:lnTo>
                  <a:pt x="107293" y="200373"/>
                </a:lnTo>
                <a:lnTo>
                  <a:pt x="107085" y="206142"/>
                </a:lnTo>
                <a:lnTo>
                  <a:pt x="106100" y="212529"/>
                </a:lnTo>
                <a:lnTo>
                  <a:pt x="104596" y="219326"/>
                </a:lnTo>
                <a:lnTo>
                  <a:pt x="102747" y="226398"/>
                </a:lnTo>
                <a:lnTo>
                  <a:pt x="101514" y="232806"/>
                </a:lnTo>
                <a:lnTo>
                  <a:pt x="100693" y="238771"/>
                </a:lnTo>
                <a:lnTo>
                  <a:pt x="100145" y="244441"/>
                </a:lnTo>
                <a:lnTo>
                  <a:pt x="99780" y="250761"/>
                </a:lnTo>
                <a:lnTo>
                  <a:pt x="99374" y="264557"/>
                </a:lnTo>
                <a:lnTo>
                  <a:pt x="98419" y="270945"/>
                </a:lnTo>
                <a:lnTo>
                  <a:pt x="96936" y="276897"/>
                </a:lnTo>
                <a:lnTo>
                  <a:pt x="93877" y="288026"/>
                </a:lnTo>
                <a:lnTo>
                  <a:pt x="92517" y="298617"/>
                </a:lnTo>
                <a:lnTo>
                  <a:pt x="89655" y="306710"/>
                </a:lnTo>
                <a:lnTo>
                  <a:pt x="87706" y="310053"/>
                </a:lnTo>
                <a:lnTo>
                  <a:pt x="85541" y="318284"/>
                </a:lnTo>
                <a:lnTo>
                  <a:pt x="84579" y="326740"/>
                </a:lnTo>
                <a:lnTo>
                  <a:pt x="84037" y="336261"/>
                </a:lnTo>
                <a:lnTo>
                  <a:pt x="83910" y="341785"/>
                </a:lnTo>
                <a:lnTo>
                  <a:pt x="83030" y="344444"/>
                </a:lnTo>
                <a:lnTo>
                  <a:pt x="78593" y="352231"/>
                </a:lnTo>
                <a:lnTo>
                  <a:pt x="76198" y="362421"/>
                </a:lnTo>
                <a:lnTo>
                  <a:pt x="76189" y="30912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200"/>
          <p:cNvSpPr/>
          <p:nvPr/>
        </p:nvSpPr>
        <p:spPr>
          <a:xfrm>
            <a:off x="5448758" y="5654530"/>
            <a:ext cx="231649" cy="371586"/>
          </a:xfrm>
          <a:custGeom>
            <a:avLst/>
            <a:gdLst/>
            <a:ahLst/>
            <a:cxnLst/>
            <a:rect l="0" t="0" r="0" b="0"/>
            <a:pathLst>
              <a:path w="231649" h="371586">
                <a:moveTo>
                  <a:pt x="205282" y="60470"/>
                </a:moveTo>
                <a:lnTo>
                  <a:pt x="213372" y="56426"/>
                </a:lnTo>
                <a:lnTo>
                  <a:pt x="215755" y="54387"/>
                </a:lnTo>
                <a:lnTo>
                  <a:pt x="217345" y="52181"/>
                </a:lnTo>
                <a:lnTo>
                  <a:pt x="219894" y="46603"/>
                </a:lnTo>
                <a:lnTo>
                  <a:pt x="220103" y="46993"/>
                </a:lnTo>
                <a:lnTo>
                  <a:pt x="220336" y="49682"/>
                </a:lnTo>
                <a:lnTo>
                  <a:pt x="220398" y="49892"/>
                </a:lnTo>
                <a:lnTo>
                  <a:pt x="220466" y="47867"/>
                </a:lnTo>
                <a:lnTo>
                  <a:pt x="219639" y="46988"/>
                </a:lnTo>
                <a:lnTo>
                  <a:pt x="218240" y="46402"/>
                </a:lnTo>
                <a:lnTo>
                  <a:pt x="212226" y="45577"/>
                </a:lnTo>
                <a:lnTo>
                  <a:pt x="205082" y="45333"/>
                </a:lnTo>
                <a:lnTo>
                  <a:pt x="202609" y="45299"/>
                </a:lnTo>
                <a:lnTo>
                  <a:pt x="199267" y="46123"/>
                </a:lnTo>
                <a:lnTo>
                  <a:pt x="195345" y="47518"/>
                </a:lnTo>
                <a:lnTo>
                  <a:pt x="191037" y="49295"/>
                </a:lnTo>
                <a:lnTo>
                  <a:pt x="186472" y="52174"/>
                </a:lnTo>
                <a:lnTo>
                  <a:pt x="181736" y="55786"/>
                </a:lnTo>
                <a:lnTo>
                  <a:pt x="176885" y="59888"/>
                </a:lnTo>
                <a:lnTo>
                  <a:pt x="171957" y="63468"/>
                </a:lnTo>
                <a:lnTo>
                  <a:pt x="166979" y="66703"/>
                </a:lnTo>
                <a:lnTo>
                  <a:pt x="161966" y="69705"/>
                </a:lnTo>
                <a:lnTo>
                  <a:pt x="156085" y="74246"/>
                </a:lnTo>
                <a:lnTo>
                  <a:pt x="149624" y="79815"/>
                </a:lnTo>
                <a:lnTo>
                  <a:pt x="136518" y="91928"/>
                </a:lnTo>
                <a:lnTo>
                  <a:pt x="125049" y="102956"/>
                </a:lnTo>
                <a:lnTo>
                  <a:pt x="118773" y="109961"/>
                </a:lnTo>
                <a:lnTo>
                  <a:pt x="112049" y="118017"/>
                </a:lnTo>
                <a:lnTo>
                  <a:pt x="105027" y="126775"/>
                </a:lnTo>
                <a:lnTo>
                  <a:pt x="98651" y="136000"/>
                </a:lnTo>
                <a:lnTo>
                  <a:pt x="92708" y="145537"/>
                </a:lnTo>
                <a:lnTo>
                  <a:pt x="87053" y="155282"/>
                </a:lnTo>
                <a:lnTo>
                  <a:pt x="80742" y="164318"/>
                </a:lnTo>
                <a:lnTo>
                  <a:pt x="73996" y="172882"/>
                </a:lnTo>
                <a:lnTo>
                  <a:pt x="66957" y="181131"/>
                </a:lnTo>
                <a:lnTo>
                  <a:pt x="60572" y="190018"/>
                </a:lnTo>
                <a:lnTo>
                  <a:pt x="54622" y="199329"/>
                </a:lnTo>
                <a:lnTo>
                  <a:pt x="48962" y="208923"/>
                </a:lnTo>
                <a:lnTo>
                  <a:pt x="43495" y="218705"/>
                </a:lnTo>
                <a:lnTo>
                  <a:pt x="32905" y="238606"/>
                </a:lnTo>
                <a:lnTo>
                  <a:pt x="28558" y="247807"/>
                </a:lnTo>
                <a:lnTo>
                  <a:pt x="24812" y="256482"/>
                </a:lnTo>
                <a:lnTo>
                  <a:pt x="21469" y="264804"/>
                </a:lnTo>
                <a:lnTo>
                  <a:pt x="15496" y="280826"/>
                </a:lnTo>
                <a:lnTo>
                  <a:pt x="12718" y="288654"/>
                </a:lnTo>
                <a:lnTo>
                  <a:pt x="10019" y="295566"/>
                </a:lnTo>
                <a:lnTo>
                  <a:pt x="7373" y="301868"/>
                </a:lnTo>
                <a:lnTo>
                  <a:pt x="4763" y="307762"/>
                </a:lnTo>
                <a:lnTo>
                  <a:pt x="3022" y="314231"/>
                </a:lnTo>
                <a:lnTo>
                  <a:pt x="1862" y="321084"/>
                </a:lnTo>
                <a:lnTo>
                  <a:pt x="1089" y="328193"/>
                </a:lnTo>
                <a:lnTo>
                  <a:pt x="230" y="338349"/>
                </a:lnTo>
                <a:lnTo>
                  <a:pt x="0" y="342243"/>
                </a:lnTo>
                <a:lnTo>
                  <a:pt x="2003" y="351085"/>
                </a:lnTo>
                <a:lnTo>
                  <a:pt x="3723" y="355813"/>
                </a:lnTo>
                <a:lnTo>
                  <a:pt x="5716" y="358966"/>
                </a:lnTo>
                <a:lnTo>
                  <a:pt x="7891" y="361067"/>
                </a:lnTo>
                <a:lnTo>
                  <a:pt x="12566" y="364249"/>
                </a:lnTo>
                <a:lnTo>
                  <a:pt x="17465" y="368485"/>
                </a:lnTo>
                <a:lnTo>
                  <a:pt x="20804" y="369953"/>
                </a:lnTo>
                <a:lnTo>
                  <a:pt x="24723" y="370932"/>
                </a:lnTo>
                <a:lnTo>
                  <a:pt x="29030" y="371585"/>
                </a:lnTo>
                <a:lnTo>
                  <a:pt x="33593" y="371174"/>
                </a:lnTo>
                <a:lnTo>
                  <a:pt x="38329" y="370052"/>
                </a:lnTo>
                <a:lnTo>
                  <a:pt x="62142" y="362170"/>
                </a:lnTo>
                <a:lnTo>
                  <a:pt x="68369" y="358970"/>
                </a:lnTo>
                <a:lnTo>
                  <a:pt x="74213" y="355143"/>
                </a:lnTo>
                <a:lnTo>
                  <a:pt x="79803" y="350899"/>
                </a:lnTo>
                <a:lnTo>
                  <a:pt x="86069" y="345529"/>
                </a:lnTo>
                <a:lnTo>
                  <a:pt x="92787" y="339409"/>
                </a:lnTo>
                <a:lnTo>
                  <a:pt x="107024" y="325837"/>
                </a:lnTo>
                <a:lnTo>
                  <a:pt x="121818" y="311338"/>
                </a:lnTo>
                <a:lnTo>
                  <a:pt x="128473" y="303069"/>
                </a:lnTo>
                <a:lnTo>
                  <a:pt x="134602" y="294169"/>
                </a:lnTo>
                <a:lnTo>
                  <a:pt x="140382" y="284849"/>
                </a:lnTo>
                <a:lnTo>
                  <a:pt x="146776" y="275250"/>
                </a:lnTo>
                <a:lnTo>
                  <a:pt x="160652" y="255552"/>
                </a:lnTo>
                <a:lnTo>
                  <a:pt x="167062" y="244711"/>
                </a:lnTo>
                <a:lnTo>
                  <a:pt x="173028" y="233251"/>
                </a:lnTo>
                <a:lnTo>
                  <a:pt x="178699" y="221377"/>
                </a:lnTo>
                <a:lnTo>
                  <a:pt x="184173" y="209228"/>
                </a:lnTo>
                <a:lnTo>
                  <a:pt x="199968" y="172750"/>
                </a:lnTo>
                <a:lnTo>
                  <a:pt x="210258" y="150730"/>
                </a:lnTo>
                <a:lnTo>
                  <a:pt x="213679" y="140117"/>
                </a:lnTo>
                <a:lnTo>
                  <a:pt x="215960" y="129655"/>
                </a:lnTo>
                <a:lnTo>
                  <a:pt x="217480" y="119293"/>
                </a:lnTo>
                <a:lnTo>
                  <a:pt x="219341" y="108999"/>
                </a:lnTo>
                <a:lnTo>
                  <a:pt x="221428" y="98749"/>
                </a:lnTo>
                <a:lnTo>
                  <a:pt x="223666" y="88529"/>
                </a:lnTo>
                <a:lnTo>
                  <a:pt x="226005" y="79177"/>
                </a:lnTo>
                <a:lnTo>
                  <a:pt x="228411" y="70401"/>
                </a:lnTo>
                <a:lnTo>
                  <a:pt x="230862" y="62011"/>
                </a:lnTo>
                <a:lnTo>
                  <a:pt x="231648" y="54724"/>
                </a:lnTo>
                <a:lnTo>
                  <a:pt x="231326" y="48173"/>
                </a:lnTo>
                <a:lnTo>
                  <a:pt x="230264" y="42112"/>
                </a:lnTo>
                <a:lnTo>
                  <a:pt x="229085" y="30862"/>
                </a:lnTo>
                <a:lnTo>
                  <a:pt x="228771" y="25492"/>
                </a:lnTo>
                <a:lnTo>
                  <a:pt x="227715" y="21064"/>
                </a:lnTo>
                <a:lnTo>
                  <a:pt x="224283" y="13888"/>
                </a:lnTo>
                <a:lnTo>
                  <a:pt x="217678" y="7876"/>
                </a:lnTo>
                <a:lnTo>
                  <a:pt x="213545" y="5087"/>
                </a:lnTo>
                <a:lnTo>
                  <a:pt x="209098" y="3229"/>
                </a:lnTo>
                <a:lnTo>
                  <a:pt x="204439" y="1989"/>
                </a:lnTo>
                <a:lnTo>
                  <a:pt x="199641" y="1163"/>
                </a:lnTo>
                <a:lnTo>
                  <a:pt x="193901" y="612"/>
                </a:lnTo>
                <a:lnTo>
                  <a:pt x="187534" y="245"/>
                </a:lnTo>
                <a:lnTo>
                  <a:pt x="180750" y="0"/>
                </a:lnTo>
                <a:lnTo>
                  <a:pt x="174534" y="683"/>
                </a:lnTo>
                <a:lnTo>
                  <a:pt x="168696" y="1986"/>
                </a:lnTo>
                <a:lnTo>
                  <a:pt x="163111" y="3701"/>
                </a:lnTo>
                <a:lnTo>
                  <a:pt x="157695" y="5690"/>
                </a:lnTo>
                <a:lnTo>
                  <a:pt x="152390" y="7864"/>
                </a:lnTo>
                <a:lnTo>
                  <a:pt x="147161" y="10160"/>
                </a:lnTo>
                <a:lnTo>
                  <a:pt x="136835" y="14968"/>
                </a:lnTo>
                <a:lnTo>
                  <a:pt x="131710" y="17435"/>
                </a:lnTo>
                <a:lnTo>
                  <a:pt x="126601" y="20774"/>
                </a:lnTo>
                <a:lnTo>
                  <a:pt x="121501" y="24692"/>
                </a:lnTo>
                <a:lnTo>
                  <a:pt x="116408" y="28998"/>
                </a:lnTo>
                <a:lnTo>
                  <a:pt x="112166" y="33562"/>
                </a:lnTo>
                <a:lnTo>
                  <a:pt x="105195" y="43149"/>
                </a:lnTo>
                <a:lnTo>
                  <a:pt x="102150" y="48923"/>
                </a:lnTo>
                <a:lnTo>
                  <a:pt x="99274" y="55312"/>
                </a:lnTo>
                <a:lnTo>
                  <a:pt x="96510" y="62111"/>
                </a:lnTo>
                <a:lnTo>
                  <a:pt x="94667" y="68338"/>
                </a:lnTo>
                <a:lnTo>
                  <a:pt x="92619" y="79771"/>
                </a:lnTo>
                <a:lnTo>
                  <a:pt x="91710" y="90498"/>
                </a:lnTo>
                <a:lnTo>
                  <a:pt x="90981" y="10619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201"/>
          <p:cNvSpPr/>
          <p:nvPr/>
        </p:nvSpPr>
        <p:spPr>
          <a:xfrm>
            <a:off x="5836920" y="5829466"/>
            <a:ext cx="655321" cy="182677"/>
          </a:xfrm>
          <a:custGeom>
            <a:avLst/>
            <a:gdLst/>
            <a:ahLst/>
            <a:cxnLst/>
            <a:rect l="0" t="0" r="0" b="0"/>
            <a:pathLst>
              <a:path w="655321" h="182677">
                <a:moveTo>
                  <a:pt x="0" y="91274"/>
                </a:moveTo>
                <a:lnTo>
                  <a:pt x="0" y="95319"/>
                </a:lnTo>
                <a:lnTo>
                  <a:pt x="846" y="97358"/>
                </a:lnTo>
                <a:lnTo>
                  <a:pt x="4045" y="101880"/>
                </a:lnTo>
                <a:lnTo>
                  <a:pt x="7306" y="106107"/>
                </a:lnTo>
                <a:lnTo>
                  <a:pt x="14153" y="106479"/>
                </a:lnTo>
                <a:lnTo>
                  <a:pt x="21955" y="100423"/>
                </a:lnTo>
                <a:lnTo>
                  <a:pt x="29796" y="95905"/>
                </a:lnTo>
                <a:lnTo>
                  <a:pt x="36666" y="91075"/>
                </a:lnTo>
                <a:lnTo>
                  <a:pt x="43389" y="86105"/>
                </a:lnTo>
                <a:lnTo>
                  <a:pt x="52022" y="81074"/>
                </a:lnTo>
                <a:lnTo>
                  <a:pt x="56695" y="77701"/>
                </a:lnTo>
                <a:lnTo>
                  <a:pt x="61503" y="73759"/>
                </a:lnTo>
                <a:lnTo>
                  <a:pt x="66401" y="69438"/>
                </a:lnTo>
                <a:lnTo>
                  <a:pt x="71361" y="65709"/>
                </a:lnTo>
                <a:lnTo>
                  <a:pt x="76361" y="62377"/>
                </a:lnTo>
                <a:lnTo>
                  <a:pt x="81388" y="59311"/>
                </a:lnTo>
                <a:lnTo>
                  <a:pt x="86432" y="55571"/>
                </a:lnTo>
                <a:lnTo>
                  <a:pt x="91488" y="51386"/>
                </a:lnTo>
                <a:lnTo>
                  <a:pt x="96551" y="46902"/>
                </a:lnTo>
                <a:lnTo>
                  <a:pt x="102468" y="43066"/>
                </a:lnTo>
                <a:lnTo>
                  <a:pt x="108952" y="39663"/>
                </a:lnTo>
                <a:lnTo>
                  <a:pt x="122083" y="33623"/>
                </a:lnTo>
                <a:lnTo>
                  <a:pt x="144310" y="22846"/>
                </a:lnTo>
                <a:lnTo>
                  <a:pt x="153884" y="17682"/>
                </a:lnTo>
                <a:lnTo>
                  <a:pt x="160962" y="12564"/>
                </a:lnTo>
                <a:lnTo>
                  <a:pt x="166930" y="7467"/>
                </a:lnTo>
                <a:lnTo>
                  <a:pt x="169706" y="4923"/>
                </a:lnTo>
                <a:lnTo>
                  <a:pt x="173250" y="4074"/>
                </a:lnTo>
                <a:lnTo>
                  <a:pt x="177307" y="4353"/>
                </a:lnTo>
                <a:lnTo>
                  <a:pt x="187894" y="6842"/>
                </a:lnTo>
                <a:lnTo>
                  <a:pt x="188763" y="7893"/>
                </a:lnTo>
                <a:lnTo>
                  <a:pt x="189341" y="9440"/>
                </a:lnTo>
                <a:lnTo>
                  <a:pt x="189728" y="11318"/>
                </a:lnTo>
                <a:lnTo>
                  <a:pt x="192414" y="15662"/>
                </a:lnTo>
                <a:lnTo>
                  <a:pt x="194316" y="18007"/>
                </a:lnTo>
                <a:lnTo>
                  <a:pt x="195584" y="21262"/>
                </a:lnTo>
                <a:lnTo>
                  <a:pt x="196429" y="25126"/>
                </a:lnTo>
                <a:lnTo>
                  <a:pt x="196993" y="29396"/>
                </a:lnTo>
                <a:lnTo>
                  <a:pt x="197369" y="33935"/>
                </a:lnTo>
                <a:lnTo>
                  <a:pt x="197619" y="38655"/>
                </a:lnTo>
                <a:lnTo>
                  <a:pt x="197897" y="48415"/>
                </a:lnTo>
                <a:lnTo>
                  <a:pt x="198111" y="88747"/>
                </a:lnTo>
                <a:lnTo>
                  <a:pt x="198120" y="152193"/>
                </a:lnTo>
                <a:lnTo>
                  <a:pt x="202165" y="152222"/>
                </a:lnTo>
                <a:lnTo>
                  <a:pt x="203357" y="151380"/>
                </a:lnTo>
                <a:lnTo>
                  <a:pt x="204151" y="149971"/>
                </a:lnTo>
                <a:lnTo>
                  <a:pt x="204681" y="148186"/>
                </a:lnTo>
                <a:lnTo>
                  <a:pt x="207527" y="143943"/>
                </a:lnTo>
                <a:lnTo>
                  <a:pt x="211614" y="138389"/>
                </a:lnTo>
                <a:lnTo>
                  <a:pt x="213889" y="134538"/>
                </a:lnTo>
                <a:lnTo>
                  <a:pt x="216253" y="130277"/>
                </a:lnTo>
                <a:lnTo>
                  <a:pt x="221137" y="121026"/>
                </a:lnTo>
                <a:lnTo>
                  <a:pt x="223624" y="116189"/>
                </a:lnTo>
                <a:lnTo>
                  <a:pt x="226976" y="111271"/>
                </a:lnTo>
                <a:lnTo>
                  <a:pt x="230904" y="106298"/>
                </a:lnTo>
                <a:lnTo>
                  <a:pt x="235216" y="101291"/>
                </a:lnTo>
                <a:lnTo>
                  <a:pt x="239784" y="95412"/>
                </a:lnTo>
                <a:lnTo>
                  <a:pt x="244523" y="88952"/>
                </a:lnTo>
                <a:lnTo>
                  <a:pt x="249376" y="82106"/>
                </a:lnTo>
                <a:lnTo>
                  <a:pt x="254304" y="75850"/>
                </a:lnTo>
                <a:lnTo>
                  <a:pt x="259283" y="69984"/>
                </a:lnTo>
                <a:lnTo>
                  <a:pt x="264295" y="64380"/>
                </a:lnTo>
                <a:lnTo>
                  <a:pt x="268483" y="58105"/>
                </a:lnTo>
                <a:lnTo>
                  <a:pt x="272123" y="51382"/>
                </a:lnTo>
                <a:lnTo>
                  <a:pt x="275395" y="44359"/>
                </a:lnTo>
                <a:lnTo>
                  <a:pt x="279270" y="38831"/>
                </a:lnTo>
                <a:lnTo>
                  <a:pt x="283546" y="34299"/>
                </a:lnTo>
                <a:lnTo>
                  <a:pt x="288090" y="30431"/>
                </a:lnTo>
                <a:lnTo>
                  <a:pt x="292814" y="26158"/>
                </a:lnTo>
                <a:lnTo>
                  <a:pt x="302577" y="16896"/>
                </a:lnTo>
                <a:lnTo>
                  <a:pt x="319871" y="0"/>
                </a:lnTo>
                <a:lnTo>
                  <a:pt x="319990" y="3928"/>
                </a:lnTo>
                <a:lnTo>
                  <a:pt x="320025" y="10455"/>
                </a:lnTo>
                <a:lnTo>
                  <a:pt x="319183" y="13688"/>
                </a:lnTo>
                <a:lnTo>
                  <a:pt x="317776" y="17536"/>
                </a:lnTo>
                <a:lnTo>
                  <a:pt x="315990" y="21795"/>
                </a:lnTo>
                <a:lnTo>
                  <a:pt x="314800" y="26329"/>
                </a:lnTo>
                <a:lnTo>
                  <a:pt x="314007" y="31044"/>
                </a:lnTo>
                <a:lnTo>
                  <a:pt x="313477" y="35881"/>
                </a:lnTo>
                <a:lnTo>
                  <a:pt x="313125" y="40799"/>
                </a:lnTo>
                <a:lnTo>
                  <a:pt x="312891" y="45771"/>
                </a:lnTo>
                <a:lnTo>
                  <a:pt x="312733" y="50778"/>
                </a:lnTo>
                <a:lnTo>
                  <a:pt x="311782" y="55811"/>
                </a:lnTo>
                <a:lnTo>
                  <a:pt x="310301" y="60859"/>
                </a:lnTo>
                <a:lnTo>
                  <a:pt x="308467" y="65917"/>
                </a:lnTo>
                <a:lnTo>
                  <a:pt x="306398" y="70983"/>
                </a:lnTo>
                <a:lnTo>
                  <a:pt x="304173" y="76053"/>
                </a:lnTo>
                <a:lnTo>
                  <a:pt x="301841" y="81127"/>
                </a:lnTo>
                <a:lnTo>
                  <a:pt x="300288" y="86203"/>
                </a:lnTo>
                <a:lnTo>
                  <a:pt x="299252" y="91280"/>
                </a:lnTo>
                <a:lnTo>
                  <a:pt x="298561" y="96358"/>
                </a:lnTo>
                <a:lnTo>
                  <a:pt x="298101" y="101437"/>
                </a:lnTo>
                <a:lnTo>
                  <a:pt x="297794" y="106516"/>
                </a:lnTo>
                <a:lnTo>
                  <a:pt x="297452" y="115828"/>
                </a:lnTo>
                <a:lnTo>
                  <a:pt x="297301" y="122789"/>
                </a:lnTo>
                <a:lnTo>
                  <a:pt x="298107" y="125831"/>
                </a:lnTo>
                <a:lnTo>
                  <a:pt x="301261" y="131469"/>
                </a:lnTo>
                <a:lnTo>
                  <a:pt x="303227" y="136796"/>
                </a:lnTo>
                <a:lnTo>
                  <a:pt x="303752" y="139402"/>
                </a:lnTo>
                <a:lnTo>
                  <a:pt x="306591" y="144555"/>
                </a:lnTo>
                <a:lnTo>
                  <a:pt x="311268" y="150717"/>
                </a:lnTo>
                <a:lnTo>
                  <a:pt x="312499" y="151223"/>
                </a:lnTo>
                <a:lnTo>
                  <a:pt x="316123" y="151784"/>
                </a:lnTo>
                <a:lnTo>
                  <a:pt x="318276" y="151088"/>
                </a:lnTo>
                <a:lnTo>
                  <a:pt x="325350" y="146908"/>
                </a:lnTo>
                <a:lnTo>
                  <a:pt x="337582" y="142809"/>
                </a:lnTo>
                <a:lnTo>
                  <a:pt x="341894" y="140871"/>
                </a:lnTo>
                <a:lnTo>
                  <a:pt x="345616" y="137885"/>
                </a:lnTo>
                <a:lnTo>
                  <a:pt x="348945" y="134202"/>
                </a:lnTo>
                <a:lnTo>
                  <a:pt x="352010" y="130052"/>
                </a:lnTo>
                <a:lnTo>
                  <a:pt x="354900" y="126440"/>
                </a:lnTo>
                <a:lnTo>
                  <a:pt x="357674" y="123185"/>
                </a:lnTo>
                <a:lnTo>
                  <a:pt x="360369" y="120168"/>
                </a:lnTo>
                <a:lnTo>
                  <a:pt x="367879" y="112300"/>
                </a:lnTo>
                <a:lnTo>
                  <a:pt x="372253" y="107832"/>
                </a:lnTo>
                <a:lnTo>
                  <a:pt x="376015" y="103159"/>
                </a:lnTo>
                <a:lnTo>
                  <a:pt x="379370" y="98351"/>
                </a:lnTo>
                <a:lnTo>
                  <a:pt x="382453" y="93452"/>
                </a:lnTo>
                <a:lnTo>
                  <a:pt x="385356" y="88493"/>
                </a:lnTo>
                <a:lnTo>
                  <a:pt x="388137" y="83493"/>
                </a:lnTo>
                <a:lnTo>
                  <a:pt x="390837" y="78467"/>
                </a:lnTo>
                <a:lnTo>
                  <a:pt x="393485" y="74269"/>
                </a:lnTo>
                <a:lnTo>
                  <a:pt x="396096" y="70624"/>
                </a:lnTo>
                <a:lnTo>
                  <a:pt x="398684" y="67347"/>
                </a:lnTo>
                <a:lnTo>
                  <a:pt x="401256" y="64316"/>
                </a:lnTo>
                <a:lnTo>
                  <a:pt x="406372" y="58690"/>
                </a:lnTo>
                <a:lnTo>
                  <a:pt x="411467" y="53368"/>
                </a:lnTo>
                <a:lnTo>
                  <a:pt x="419061" y="45595"/>
                </a:lnTo>
                <a:lnTo>
                  <a:pt x="419088" y="49612"/>
                </a:lnTo>
                <a:lnTo>
                  <a:pt x="419097" y="60209"/>
                </a:lnTo>
                <a:lnTo>
                  <a:pt x="418251" y="63791"/>
                </a:lnTo>
                <a:lnTo>
                  <a:pt x="416841" y="67025"/>
                </a:lnTo>
                <a:lnTo>
                  <a:pt x="415054" y="70028"/>
                </a:lnTo>
                <a:lnTo>
                  <a:pt x="413862" y="73724"/>
                </a:lnTo>
                <a:lnTo>
                  <a:pt x="413068" y="77880"/>
                </a:lnTo>
                <a:lnTo>
                  <a:pt x="412538" y="82345"/>
                </a:lnTo>
                <a:lnTo>
                  <a:pt x="412185" y="87015"/>
                </a:lnTo>
                <a:lnTo>
                  <a:pt x="411950" y="91821"/>
                </a:lnTo>
                <a:lnTo>
                  <a:pt x="411794" y="96719"/>
                </a:lnTo>
                <a:lnTo>
                  <a:pt x="410842" y="101677"/>
                </a:lnTo>
                <a:lnTo>
                  <a:pt x="409362" y="106676"/>
                </a:lnTo>
                <a:lnTo>
                  <a:pt x="407528" y="111702"/>
                </a:lnTo>
                <a:lnTo>
                  <a:pt x="406305" y="115900"/>
                </a:lnTo>
                <a:lnTo>
                  <a:pt x="405490" y="119544"/>
                </a:lnTo>
                <a:lnTo>
                  <a:pt x="404947" y="122821"/>
                </a:lnTo>
                <a:lnTo>
                  <a:pt x="404585" y="126699"/>
                </a:lnTo>
                <a:lnTo>
                  <a:pt x="404342" y="130978"/>
                </a:lnTo>
                <a:lnTo>
                  <a:pt x="404074" y="139400"/>
                </a:lnTo>
                <a:lnTo>
                  <a:pt x="403955" y="145966"/>
                </a:lnTo>
                <a:lnTo>
                  <a:pt x="404770" y="149748"/>
                </a:lnTo>
                <a:lnTo>
                  <a:pt x="406160" y="153964"/>
                </a:lnTo>
                <a:lnTo>
                  <a:pt x="410429" y="164805"/>
                </a:lnTo>
                <a:lnTo>
                  <a:pt x="413271" y="168545"/>
                </a:lnTo>
                <a:lnTo>
                  <a:pt x="417356" y="173030"/>
                </a:lnTo>
                <a:lnTo>
                  <a:pt x="421993" y="177846"/>
                </a:lnTo>
                <a:lnTo>
                  <a:pt x="424415" y="179469"/>
                </a:lnTo>
                <a:lnTo>
                  <a:pt x="429365" y="181271"/>
                </a:lnTo>
                <a:lnTo>
                  <a:pt x="439441" y="182429"/>
                </a:lnTo>
                <a:lnTo>
                  <a:pt x="452123" y="182676"/>
                </a:lnTo>
                <a:lnTo>
                  <a:pt x="459458" y="180439"/>
                </a:lnTo>
                <a:lnTo>
                  <a:pt x="468364" y="176624"/>
                </a:lnTo>
                <a:lnTo>
                  <a:pt x="477966" y="172105"/>
                </a:lnTo>
                <a:lnTo>
                  <a:pt x="492892" y="164800"/>
                </a:lnTo>
                <a:lnTo>
                  <a:pt x="500721" y="159795"/>
                </a:lnTo>
                <a:lnTo>
                  <a:pt x="507869" y="154748"/>
                </a:lnTo>
                <a:lnTo>
                  <a:pt x="516691" y="149683"/>
                </a:lnTo>
                <a:lnTo>
                  <a:pt x="526256" y="144609"/>
                </a:lnTo>
                <a:lnTo>
                  <a:pt x="535305" y="139532"/>
                </a:lnTo>
                <a:lnTo>
                  <a:pt x="542149" y="134453"/>
                </a:lnTo>
                <a:lnTo>
                  <a:pt x="548012" y="129374"/>
                </a:lnTo>
                <a:lnTo>
                  <a:pt x="553441" y="124294"/>
                </a:lnTo>
                <a:lnTo>
                  <a:pt x="558675" y="119214"/>
                </a:lnTo>
                <a:lnTo>
                  <a:pt x="561257" y="117521"/>
                </a:lnTo>
                <a:lnTo>
                  <a:pt x="566383" y="115639"/>
                </a:lnTo>
                <a:lnTo>
                  <a:pt x="568089" y="114291"/>
                </a:lnTo>
                <a:lnTo>
                  <a:pt x="569226" y="112545"/>
                </a:lnTo>
                <a:lnTo>
                  <a:pt x="571473" y="106584"/>
                </a:lnTo>
                <a:lnTo>
                  <a:pt x="571496" y="106523"/>
                </a:lnTo>
                <a:lnTo>
                  <a:pt x="571500" y="154775"/>
                </a:lnTo>
                <a:lnTo>
                  <a:pt x="572346" y="157314"/>
                </a:lnTo>
                <a:lnTo>
                  <a:pt x="575545" y="162395"/>
                </a:lnTo>
                <a:lnTo>
                  <a:pt x="579789" y="167474"/>
                </a:lnTo>
                <a:lnTo>
                  <a:pt x="582106" y="170014"/>
                </a:lnTo>
                <a:lnTo>
                  <a:pt x="584497" y="171707"/>
                </a:lnTo>
                <a:lnTo>
                  <a:pt x="589412" y="173589"/>
                </a:lnTo>
                <a:lnTo>
                  <a:pt x="592754" y="173244"/>
                </a:lnTo>
                <a:lnTo>
                  <a:pt x="610286" y="168865"/>
                </a:lnTo>
                <a:lnTo>
                  <a:pt x="615137" y="168401"/>
                </a:lnTo>
                <a:lnTo>
                  <a:pt x="620065" y="166399"/>
                </a:lnTo>
                <a:lnTo>
                  <a:pt x="625044" y="163371"/>
                </a:lnTo>
                <a:lnTo>
                  <a:pt x="630055" y="159659"/>
                </a:lnTo>
                <a:lnTo>
                  <a:pt x="635090" y="154644"/>
                </a:lnTo>
                <a:lnTo>
                  <a:pt x="640140" y="148761"/>
                </a:lnTo>
                <a:lnTo>
                  <a:pt x="655320" y="1293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202"/>
          <p:cNvSpPr/>
          <p:nvPr/>
        </p:nvSpPr>
        <p:spPr>
          <a:xfrm>
            <a:off x="6484636" y="5715074"/>
            <a:ext cx="30465" cy="7547"/>
          </a:xfrm>
          <a:custGeom>
            <a:avLst/>
            <a:gdLst/>
            <a:ahLst/>
            <a:cxnLst/>
            <a:rect l="0" t="0" r="0" b="0"/>
            <a:pathLst>
              <a:path w="30465" h="7547">
                <a:moveTo>
                  <a:pt x="30464" y="7546"/>
                </a:moveTo>
                <a:lnTo>
                  <a:pt x="18328" y="3501"/>
                </a:lnTo>
                <a:lnTo>
                  <a:pt x="13906" y="3156"/>
                </a:lnTo>
                <a:lnTo>
                  <a:pt x="10113" y="3773"/>
                </a:lnTo>
                <a:lnTo>
                  <a:pt x="6736" y="5031"/>
                </a:lnTo>
                <a:lnTo>
                  <a:pt x="4486" y="5023"/>
                </a:lnTo>
                <a:lnTo>
                  <a:pt x="2985" y="4170"/>
                </a:lnTo>
                <a:lnTo>
                  <a:pt x="36" y="0"/>
                </a:lnTo>
                <a:lnTo>
                  <a:pt x="7" y="2216"/>
                </a:lnTo>
                <a:lnTo>
                  <a:pt x="0" y="3993"/>
                </a:lnTo>
                <a:lnTo>
                  <a:pt x="841" y="5178"/>
                </a:lnTo>
                <a:lnTo>
                  <a:pt x="2249" y="5966"/>
                </a:lnTo>
                <a:lnTo>
                  <a:pt x="7604" y="754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203"/>
          <p:cNvSpPr/>
          <p:nvPr/>
        </p:nvSpPr>
        <p:spPr>
          <a:xfrm>
            <a:off x="6537960" y="5871163"/>
            <a:ext cx="327661" cy="186738"/>
          </a:xfrm>
          <a:custGeom>
            <a:avLst/>
            <a:gdLst/>
            <a:ahLst/>
            <a:cxnLst/>
            <a:rect l="0" t="0" r="0" b="0"/>
            <a:pathLst>
              <a:path w="327661" h="186738">
                <a:moveTo>
                  <a:pt x="0" y="64817"/>
                </a:moveTo>
                <a:lnTo>
                  <a:pt x="0" y="79468"/>
                </a:lnTo>
                <a:lnTo>
                  <a:pt x="846" y="83051"/>
                </a:lnTo>
                <a:lnTo>
                  <a:pt x="2259" y="86287"/>
                </a:lnTo>
                <a:lnTo>
                  <a:pt x="4045" y="89290"/>
                </a:lnTo>
                <a:lnTo>
                  <a:pt x="6083" y="91292"/>
                </a:lnTo>
                <a:lnTo>
                  <a:pt x="8289" y="92628"/>
                </a:lnTo>
                <a:lnTo>
                  <a:pt x="12998" y="94110"/>
                </a:lnTo>
                <a:lnTo>
                  <a:pt x="17913" y="94770"/>
                </a:lnTo>
                <a:lnTo>
                  <a:pt x="20408" y="94099"/>
                </a:lnTo>
                <a:lnTo>
                  <a:pt x="25439" y="91096"/>
                </a:lnTo>
                <a:lnTo>
                  <a:pt x="27119" y="89110"/>
                </a:lnTo>
                <a:lnTo>
                  <a:pt x="28239" y="86938"/>
                </a:lnTo>
                <a:lnTo>
                  <a:pt x="28986" y="84644"/>
                </a:lnTo>
                <a:lnTo>
                  <a:pt x="31178" y="82269"/>
                </a:lnTo>
                <a:lnTo>
                  <a:pt x="38128" y="77372"/>
                </a:lnTo>
                <a:lnTo>
                  <a:pt x="44603" y="72372"/>
                </a:lnTo>
                <a:lnTo>
                  <a:pt x="47515" y="69854"/>
                </a:lnTo>
                <a:lnTo>
                  <a:pt x="51150" y="66482"/>
                </a:lnTo>
                <a:lnTo>
                  <a:pt x="59705" y="58219"/>
                </a:lnTo>
                <a:lnTo>
                  <a:pt x="63510" y="53646"/>
                </a:lnTo>
                <a:lnTo>
                  <a:pt x="66893" y="48903"/>
                </a:lnTo>
                <a:lnTo>
                  <a:pt x="69996" y="44047"/>
                </a:lnTo>
                <a:lnTo>
                  <a:pt x="72910" y="39964"/>
                </a:lnTo>
                <a:lnTo>
                  <a:pt x="75701" y="36395"/>
                </a:lnTo>
                <a:lnTo>
                  <a:pt x="78407" y="33169"/>
                </a:lnTo>
                <a:lnTo>
                  <a:pt x="81058" y="30172"/>
                </a:lnTo>
                <a:lnTo>
                  <a:pt x="86262" y="24584"/>
                </a:lnTo>
                <a:lnTo>
                  <a:pt x="98927" y="11613"/>
                </a:lnTo>
                <a:lnTo>
                  <a:pt x="99021" y="15563"/>
                </a:lnTo>
                <a:lnTo>
                  <a:pt x="99060" y="86236"/>
                </a:lnTo>
                <a:lnTo>
                  <a:pt x="99906" y="90103"/>
                </a:lnTo>
                <a:lnTo>
                  <a:pt x="101318" y="93528"/>
                </a:lnTo>
                <a:lnTo>
                  <a:pt x="103105" y="96658"/>
                </a:lnTo>
                <a:lnTo>
                  <a:pt x="105091" y="102393"/>
                </a:lnTo>
                <a:lnTo>
                  <a:pt x="105621" y="105108"/>
                </a:lnTo>
                <a:lnTo>
                  <a:pt x="108467" y="110382"/>
                </a:lnTo>
                <a:lnTo>
                  <a:pt x="113147" y="116621"/>
                </a:lnTo>
                <a:lnTo>
                  <a:pt x="114379" y="117133"/>
                </a:lnTo>
                <a:lnTo>
                  <a:pt x="120155" y="117854"/>
                </a:lnTo>
                <a:lnTo>
                  <a:pt x="129693" y="118097"/>
                </a:lnTo>
                <a:lnTo>
                  <a:pt x="132182" y="118117"/>
                </a:lnTo>
                <a:lnTo>
                  <a:pt x="134688" y="117283"/>
                </a:lnTo>
                <a:lnTo>
                  <a:pt x="139730" y="114100"/>
                </a:lnTo>
                <a:lnTo>
                  <a:pt x="144793" y="109863"/>
                </a:lnTo>
                <a:lnTo>
                  <a:pt x="150713" y="105157"/>
                </a:lnTo>
                <a:lnTo>
                  <a:pt x="158988" y="100243"/>
                </a:lnTo>
                <a:lnTo>
                  <a:pt x="166052" y="95238"/>
                </a:lnTo>
                <a:lnTo>
                  <a:pt x="169121" y="92718"/>
                </a:lnTo>
                <a:lnTo>
                  <a:pt x="172861" y="89344"/>
                </a:lnTo>
                <a:lnTo>
                  <a:pt x="181532" y="81080"/>
                </a:lnTo>
                <a:lnTo>
                  <a:pt x="185368" y="76506"/>
                </a:lnTo>
                <a:lnTo>
                  <a:pt x="188771" y="71763"/>
                </a:lnTo>
                <a:lnTo>
                  <a:pt x="191887" y="66908"/>
                </a:lnTo>
                <a:lnTo>
                  <a:pt x="195658" y="61978"/>
                </a:lnTo>
                <a:lnTo>
                  <a:pt x="199865" y="56998"/>
                </a:lnTo>
                <a:lnTo>
                  <a:pt x="204363" y="51984"/>
                </a:lnTo>
                <a:lnTo>
                  <a:pt x="208208" y="46949"/>
                </a:lnTo>
                <a:lnTo>
                  <a:pt x="211619" y="41899"/>
                </a:lnTo>
                <a:lnTo>
                  <a:pt x="214739" y="36838"/>
                </a:lnTo>
                <a:lnTo>
                  <a:pt x="217666" y="32618"/>
                </a:lnTo>
                <a:lnTo>
                  <a:pt x="220464" y="28957"/>
                </a:lnTo>
                <a:lnTo>
                  <a:pt x="223175" y="25670"/>
                </a:lnTo>
                <a:lnTo>
                  <a:pt x="225830" y="21787"/>
                </a:lnTo>
                <a:lnTo>
                  <a:pt x="228447" y="17503"/>
                </a:lnTo>
                <a:lnTo>
                  <a:pt x="231038" y="12955"/>
                </a:lnTo>
                <a:lnTo>
                  <a:pt x="233612" y="9923"/>
                </a:lnTo>
                <a:lnTo>
                  <a:pt x="236174" y="7900"/>
                </a:lnTo>
                <a:lnTo>
                  <a:pt x="241280" y="4807"/>
                </a:lnTo>
                <a:lnTo>
                  <a:pt x="246371" y="611"/>
                </a:lnTo>
                <a:lnTo>
                  <a:pt x="248067" y="0"/>
                </a:lnTo>
                <a:lnTo>
                  <a:pt x="249199" y="439"/>
                </a:lnTo>
                <a:lnTo>
                  <a:pt x="251013" y="3182"/>
                </a:lnTo>
                <a:lnTo>
                  <a:pt x="251262" y="8073"/>
                </a:lnTo>
                <a:lnTo>
                  <a:pt x="251328" y="11747"/>
                </a:lnTo>
                <a:lnTo>
                  <a:pt x="252218" y="15044"/>
                </a:lnTo>
                <a:lnTo>
                  <a:pt x="253659" y="18088"/>
                </a:lnTo>
                <a:lnTo>
                  <a:pt x="255466" y="20965"/>
                </a:lnTo>
                <a:lnTo>
                  <a:pt x="256671" y="25423"/>
                </a:lnTo>
                <a:lnTo>
                  <a:pt x="257473" y="30934"/>
                </a:lnTo>
                <a:lnTo>
                  <a:pt x="258009" y="37148"/>
                </a:lnTo>
                <a:lnTo>
                  <a:pt x="258365" y="42985"/>
                </a:lnTo>
                <a:lnTo>
                  <a:pt x="258762" y="53985"/>
                </a:lnTo>
                <a:lnTo>
                  <a:pt x="259715" y="60136"/>
                </a:lnTo>
                <a:lnTo>
                  <a:pt x="261197" y="66776"/>
                </a:lnTo>
                <a:lnTo>
                  <a:pt x="263031" y="73744"/>
                </a:lnTo>
                <a:lnTo>
                  <a:pt x="265101" y="80928"/>
                </a:lnTo>
                <a:lnTo>
                  <a:pt x="269658" y="95684"/>
                </a:lnTo>
                <a:lnTo>
                  <a:pt x="276984" y="118272"/>
                </a:lnTo>
                <a:lnTo>
                  <a:pt x="280329" y="125854"/>
                </a:lnTo>
                <a:lnTo>
                  <a:pt x="284252" y="133448"/>
                </a:lnTo>
                <a:lnTo>
                  <a:pt x="288561" y="141051"/>
                </a:lnTo>
                <a:lnTo>
                  <a:pt x="292280" y="146967"/>
                </a:lnTo>
                <a:lnTo>
                  <a:pt x="295607" y="151757"/>
                </a:lnTo>
                <a:lnTo>
                  <a:pt x="298672" y="155796"/>
                </a:lnTo>
                <a:lnTo>
                  <a:pt x="302407" y="160183"/>
                </a:lnTo>
                <a:lnTo>
                  <a:pt x="306592" y="164802"/>
                </a:lnTo>
                <a:lnTo>
                  <a:pt x="318312" y="177133"/>
                </a:lnTo>
                <a:lnTo>
                  <a:pt x="327660" y="1867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204"/>
          <p:cNvSpPr/>
          <p:nvPr/>
        </p:nvSpPr>
        <p:spPr>
          <a:xfrm>
            <a:off x="3954780" y="876300"/>
            <a:ext cx="1539241" cy="22861"/>
          </a:xfrm>
          <a:custGeom>
            <a:avLst/>
            <a:gdLst/>
            <a:ahLst/>
            <a:cxnLst/>
            <a:rect l="0" t="0" r="0" b="0"/>
            <a:pathLst>
              <a:path w="1539241" h="22861">
                <a:moveTo>
                  <a:pt x="0" y="22860"/>
                </a:moveTo>
                <a:lnTo>
                  <a:pt x="285660" y="22860"/>
                </a:lnTo>
                <a:lnTo>
                  <a:pt x="299660" y="22013"/>
                </a:lnTo>
                <a:lnTo>
                  <a:pt x="314074" y="20602"/>
                </a:lnTo>
                <a:lnTo>
                  <a:pt x="328762" y="18815"/>
                </a:lnTo>
                <a:lnTo>
                  <a:pt x="344482" y="17623"/>
                </a:lnTo>
                <a:lnTo>
                  <a:pt x="360888" y="16829"/>
                </a:lnTo>
                <a:lnTo>
                  <a:pt x="394075" y="15946"/>
                </a:lnTo>
                <a:lnTo>
                  <a:pt x="425758" y="15554"/>
                </a:lnTo>
                <a:lnTo>
                  <a:pt x="441318" y="14603"/>
                </a:lnTo>
                <a:lnTo>
                  <a:pt x="456772" y="13122"/>
                </a:lnTo>
                <a:lnTo>
                  <a:pt x="472155" y="11288"/>
                </a:lnTo>
                <a:lnTo>
                  <a:pt x="487489" y="10065"/>
                </a:lnTo>
                <a:lnTo>
                  <a:pt x="502793" y="9250"/>
                </a:lnTo>
                <a:lnTo>
                  <a:pt x="534190" y="8344"/>
                </a:lnTo>
                <a:lnTo>
                  <a:pt x="612108" y="7715"/>
                </a:lnTo>
                <a:lnTo>
                  <a:pt x="626512" y="6837"/>
                </a:lnTo>
                <a:lnTo>
                  <a:pt x="641194" y="5405"/>
                </a:lnTo>
                <a:lnTo>
                  <a:pt x="656063" y="3603"/>
                </a:lnTo>
                <a:lnTo>
                  <a:pt x="671055" y="2402"/>
                </a:lnTo>
                <a:lnTo>
                  <a:pt x="686130" y="1601"/>
                </a:lnTo>
                <a:lnTo>
                  <a:pt x="716427" y="1558"/>
                </a:lnTo>
                <a:lnTo>
                  <a:pt x="731618" y="2732"/>
                </a:lnTo>
                <a:lnTo>
                  <a:pt x="746825" y="4361"/>
                </a:lnTo>
                <a:lnTo>
                  <a:pt x="761197" y="5448"/>
                </a:lnTo>
                <a:lnTo>
                  <a:pt x="775011" y="6172"/>
                </a:lnTo>
                <a:lnTo>
                  <a:pt x="801649" y="6130"/>
                </a:lnTo>
                <a:lnTo>
                  <a:pt x="814680" y="4933"/>
                </a:lnTo>
                <a:lnTo>
                  <a:pt x="827599" y="3289"/>
                </a:lnTo>
                <a:lnTo>
                  <a:pt x="855502" y="3719"/>
                </a:lnTo>
                <a:lnTo>
                  <a:pt x="870055" y="5020"/>
                </a:lnTo>
                <a:lnTo>
                  <a:pt x="883990" y="5886"/>
                </a:lnTo>
                <a:lnTo>
                  <a:pt x="910762" y="6849"/>
                </a:lnTo>
                <a:lnTo>
                  <a:pt x="967680" y="7468"/>
                </a:lnTo>
                <a:lnTo>
                  <a:pt x="994525" y="7552"/>
                </a:lnTo>
                <a:lnTo>
                  <a:pt x="1007610" y="6728"/>
                </a:lnTo>
                <a:lnTo>
                  <a:pt x="1020567" y="5332"/>
                </a:lnTo>
                <a:lnTo>
                  <a:pt x="1033438" y="3555"/>
                </a:lnTo>
                <a:lnTo>
                  <a:pt x="1047098" y="2370"/>
                </a:lnTo>
                <a:lnTo>
                  <a:pt x="1061286" y="1580"/>
                </a:lnTo>
                <a:lnTo>
                  <a:pt x="1088902" y="702"/>
                </a:lnTo>
                <a:lnTo>
                  <a:pt x="1136485" y="139"/>
                </a:lnTo>
                <a:lnTo>
                  <a:pt x="1371567" y="0"/>
                </a:lnTo>
                <a:lnTo>
                  <a:pt x="1378351" y="847"/>
                </a:lnTo>
                <a:lnTo>
                  <a:pt x="1384568" y="2258"/>
                </a:lnTo>
                <a:lnTo>
                  <a:pt x="1390405" y="4045"/>
                </a:lnTo>
                <a:lnTo>
                  <a:pt x="1396837" y="5237"/>
                </a:lnTo>
                <a:lnTo>
                  <a:pt x="1403665" y="6031"/>
                </a:lnTo>
                <a:lnTo>
                  <a:pt x="1410756" y="6561"/>
                </a:lnTo>
                <a:lnTo>
                  <a:pt x="1423152" y="7149"/>
                </a:lnTo>
                <a:lnTo>
                  <a:pt x="1470614" y="7608"/>
                </a:lnTo>
                <a:lnTo>
                  <a:pt x="1475709" y="7612"/>
                </a:lnTo>
                <a:lnTo>
                  <a:pt x="1479953" y="8461"/>
                </a:lnTo>
                <a:lnTo>
                  <a:pt x="1483629" y="9874"/>
                </a:lnTo>
                <a:lnTo>
                  <a:pt x="1486926" y="11663"/>
                </a:lnTo>
                <a:lnTo>
                  <a:pt x="1490818" y="12855"/>
                </a:lnTo>
                <a:lnTo>
                  <a:pt x="1495105" y="13650"/>
                </a:lnTo>
                <a:lnTo>
                  <a:pt x="1499657" y="14180"/>
                </a:lnTo>
                <a:lnTo>
                  <a:pt x="1506972" y="14769"/>
                </a:lnTo>
                <a:lnTo>
                  <a:pt x="1539240" y="15240"/>
                </a:lnTo>
                <a:lnTo>
                  <a:pt x="1521107" y="15240"/>
                </a:lnTo>
                <a:lnTo>
                  <a:pt x="1517838" y="14393"/>
                </a:lnTo>
                <a:lnTo>
                  <a:pt x="1513966" y="12982"/>
                </a:lnTo>
                <a:lnTo>
                  <a:pt x="150114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205"/>
          <p:cNvSpPr/>
          <p:nvPr/>
        </p:nvSpPr>
        <p:spPr>
          <a:xfrm>
            <a:off x="3253740" y="853441"/>
            <a:ext cx="2606041" cy="3497097"/>
          </a:xfrm>
          <a:custGeom>
            <a:avLst/>
            <a:gdLst/>
            <a:ahLst/>
            <a:cxnLst/>
            <a:rect l="0" t="0" r="0" b="0"/>
            <a:pathLst>
              <a:path w="2606041" h="3497097">
                <a:moveTo>
                  <a:pt x="198120" y="45719"/>
                </a:moveTo>
                <a:lnTo>
                  <a:pt x="185984" y="49764"/>
                </a:lnTo>
                <a:lnTo>
                  <a:pt x="182410" y="51802"/>
                </a:lnTo>
                <a:lnTo>
                  <a:pt x="180026" y="54008"/>
                </a:lnTo>
                <a:lnTo>
                  <a:pt x="175285" y="60923"/>
                </a:lnTo>
                <a:lnTo>
                  <a:pt x="175267" y="56903"/>
                </a:lnTo>
                <a:lnTo>
                  <a:pt x="176112" y="55715"/>
                </a:lnTo>
                <a:lnTo>
                  <a:pt x="177521" y="54923"/>
                </a:lnTo>
                <a:lnTo>
                  <a:pt x="179307" y="54395"/>
                </a:lnTo>
                <a:lnTo>
                  <a:pt x="194341" y="52701"/>
                </a:lnTo>
                <a:lnTo>
                  <a:pt x="209512" y="48164"/>
                </a:lnTo>
                <a:lnTo>
                  <a:pt x="288858" y="39186"/>
                </a:lnTo>
                <a:lnTo>
                  <a:pt x="386156" y="31204"/>
                </a:lnTo>
                <a:lnTo>
                  <a:pt x="459462" y="28264"/>
                </a:lnTo>
                <a:lnTo>
                  <a:pt x="539630" y="23333"/>
                </a:lnTo>
                <a:lnTo>
                  <a:pt x="619356" y="16869"/>
                </a:lnTo>
                <a:lnTo>
                  <a:pt x="688464" y="10217"/>
                </a:lnTo>
                <a:lnTo>
                  <a:pt x="762351" y="3916"/>
                </a:lnTo>
                <a:lnTo>
                  <a:pt x="835988" y="515"/>
                </a:lnTo>
                <a:lnTo>
                  <a:pt x="1066901" y="0"/>
                </a:lnTo>
                <a:lnTo>
                  <a:pt x="1136982" y="6030"/>
                </a:lnTo>
                <a:lnTo>
                  <a:pt x="1210944" y="7410"/>
                </a:lnTo>
                <a:lnTo>
                  <a:pt x="1322157" y="7611"/>
                </a:lnTo>
                <a:lnTo>
                  <a:pt x="1399436" y="14179"/>
                </a:lnTo>
                <a:lnTo>
                  <a:pt x="1469057" y="15099"/>
                </a:lnTo>
                <a:lnTo>
                  <a:pt x="1546719" y="17485"/>
                </a:lnTo>
                <a:lnTo>
                  <a:pt x="1626821" y="22387"/>
                </a:lnTo>
                <a:lnTo>
                  <a:pt x="1815659" y="22858"/>
                </a:lnTo>
                <a:lnTo>
                  <a:pt x="1887194" y="29773"/>
                </a:lnTo>
                <a:lnTo>
                  <a:pt x="1968499" y="30451"/>
                </a:lnTo>
                <a:lnTo>
                  <a:pt x="2102767" y="30479"/>
                </a:lnTo>
                <a:lnTo>
                  <a:pt x="2180991" y="37890"/>
                </a:lnTo>
                <a:lnTo>
                  <a:pt x="2325133" y="38099"/>
                </a:lnTo>
                <a:lnTo>
                  <a:pt x="2328175" y="38946"/>
                </a:lnTo>
                <a:lnTo>
                  <a:pt x="2336502" y="43336"/>
                </a:lnTo>
                <a:lnTo>
                  <a:pt x="2341748" y="44660"/>
                </a:lnTo>
                <a:lnTo>
                  <a:pt x="2365482" y="45691"/>
                </a:lnTo>
                <a:lnTo>
                  <a:pt x="2367775" y="46547"/>
                </a:lnTo>
                <a:lnTo>
                  <a:pt x="2375047" y="50950"/>
                </a:lnTo>
                <a:lnTo>
                  <a:pt x="2380045" y="52277"/>
                </a:lnTo>
                <a:lnTo>
                  <a:pt x="2387620" y="53025"/>
                </a:lnTo>
                <a:lnTo>
                  <a:pt x="2389306" y="53976"/>
                </a:lnTo>
                <a:lnTo>
                  <a:pt x="2390431" y="55457"/>
                </a:lnTo>
                <a:lnTo>
                  <a:pt x="2391181" y="57291"/>
                </a:lnTo>
                <a:lnTo>
                  <a:pt x="2392527" y="58514"/>
                </a:lnTo>
                <a:lnTo>
                  <a:pt x="2394271" y="59329"/>
                </a:lnTo>
                <a:lnTo>
                  <a:pt x="2396281" y="59872"/>
                </a:lnTo>
                <a:lnTo>
                  <a:pt x="2400771" y="62734"/>
                </a:lnTo>
                <a:lnTo>
                  <a:pt x="2403154" y="64682"/>
                </a:lnTo>
                <a:lnTo>
                  <a:pt x="2405589" y="65981"/>
                </a:lnTo>
                <a:lnTo>
                  <a:pt x="2410553" y="67424"/>
                </a:lnTo>
                <a:lnTo>
                  <a:pt x="2412215" y="68656"/>
                </a:lnTo>
                <a:lnTo>
                  <a:pt x="2413323" y="70324"/>
                </a:lnTo>
                <a:lnTo>
                  <a:pt x="2414062" y="72282"/>
                </a:lnTo>
                <a:lnTo>
                  <a:pt x="2416248" y="74434"/>
                </a:lnTo>
                <a:lnTo>
                  <a:pt x="2423193" y="79084"/>
                </a:lnTo>
                <a:lnTo>
                  <a:pt x="2425721" y="82355"/>
                </a:lnTo>
                <a:lnTo>
                  <a:pt x="2427407" y="86230"/>
                </a:lnTo>
                <a:lnTo>
                  <a:pt x="2428531" y="90506"/>
                </a:lnTo>
                <a:lnTo>
                  <a:pt x="2432038" y="97516"/>
                </a:lnTo>
                <a:lnTo>
                  <a:pt x="2456202" y="135784"/>
                </a:lnTo>
                <a:lnTo>
                  <a:pt x="2459011" y="145297"/>
                </a:lnTo>
                <a:lnTo>
                  <a:pt x="2461107" y="155169"/>
                </a:lnTo>
                <a:lnTo>
                  <a:pt x="2466201" y="170247"/>
                </a:lnTo>
                <a:lnTo>
                  <a:pt x="2470609" y="190513"/>
                </a:lnTo>
                <a:lnTo>
                  <a:pt x="2482014" y="218722"/>
                </a:lnTo>
                <a:lnTo>
                  <a:pt x="2484031" y="225903"/>
                </a:lnTo>
                <a:lnTo>
                  <a:pt x="2511233" y="284497"/>
                </a:lnTo>
                <a:lnTo>
                  <a:pt x="2528069" y="358087"/>
                </a:lnTo>
                <a:lnTo>
                  <a:pt x="2534301" y="375998"/>
                </a:lnTo>
                <a:lnTo>
                  <a:pt x="2545563" y="426872"/>
                </a:lnTo>
                <a:lnTo>
                  <a:pt x="2549528" y="442027"/>
                </a:lnTo>
                <a:lnTo>
                  <a:pt x="2558701" y="503627"/>
                </a:lnTo>
                <a:lnTo>
                  <a:pt x="2564826" y="525989"/>
                </a:lnTo>
                <a:lnTo>
                  <a:pt x="2581436" y="631989"/>
                </a:lnTo>
                <a:lnTo>
                  <a:pt x="2590647" y="737407"/>
                </a:lnTo>
                <a:lnTo>
                  <a:pt x="2593012" y="763744"/>
                </a:lnTo>
                <a:lnTo>
                  <a:pt x="2597352" y="802984"/>
                </a:lnTo>
                <a:lnTo>
                  <a:pt x="2598401" y="904245"/>
                </a:lnTo>
                <a:lnTo>
                  <a:pt x="2600677" y="1008097"/>
                </a:lnTo>
                <a:lnTo>
                  <a:pt x="2605901" y="1107017"/>
                </a:lnTo>
                <a:lnTo>
                  <a:pt x="2606040" y="1385482"/>
                </a:lnTo>
                <a:lnTo>
                  <a:pt x="2598891" y="1485945"/>
                </a:lnTo>
                <a:lnTo>
                  <a:pt x="2590800" y="1799852"/>
                </a:lnTo>
                <a:lnTo>
                  <a:pt x="2583651" y="1904861"/>
                </a:lnTo>
                <a:lnTo>
                  <a:pt x="2582351" y="2013508"/>
                </a:lnTo>
                <a:lnTo>
                  <a:pt x="2576032" y="2111367"/>
                </a:lnTo>
                <a:lnTo>
                  <a:pt x="2571542" y="2210895"/>
                </a:lnTo>
                <a:lnTo>
                  <a:pt x="2568151" y="2311307"/>
                </a:lnTo>
                <a:lnTo>
                  <a:pt x="2567940" y="2970293"/>
                </a:lnTo>
                <a:lnTo>
                  <a:pt x="2552621" y="3070005"/>
                </a:lnTo>
                <a:lnTo>
                  <a:pt x="2546820" y="3093048"/>
                </a:lnTo>
                <a:lnTo>
                  <a:pt x="2545007" y="3103581"/>
                </a:lnTo>
                <a:lnTo>
                  <a:pt x="2539201" y="3124140"/>
                </a:lnTo>
                <a:lnTo>
                  <a:pt x="2537388" y="3134333"/>
                </a:lnTo>
                <a:lnTo>
                  <a:pt x="2526956" y="3159756"/>
                </a:lnTo>
                <a:lnTo>
                  <a:pt x="2512029" y="3183678"/>
                </a:lnTo>
                <a:lnTo>
                  <a:pt x="2504709" y="3190992"/>
                </a:lnTo>
                <a:lnTo>
                  <a:pt x="2467098" y="3220790"/>
                </a:lnTo>
                <a:lnTo>
                  <a:pt x="2456310" y="3233346"/>
                </a:lnTo>
                <a:lnTo>
                  <a:pt x="2447489" y="3239878"/>
                </a:lnTo>
                <a:lnTo>
                  <a:pt x="2367196" y="3280967"/>
                </a:lnTo>
                <a:lnTo>
                  <a:pt x="2285970" y="3309611"/>
                </a:lnTo>
                <a:lnTo>
                  <a:pt x="2225745" y="3326552"/>
                </a:lnTo>
                <a:lnTo>
                  <a:pt x="2148718" y="3336765"/>
                </a:lnTo>
                <a:lnTo>
                  <a:pt x="2110214" y="3339660"/>
                </a:lnTo>
                <a:lnTo>
                  <a:pt x="2059871" y="3344452"/>
                </a:lnTo>
                <a:lnTo>
                  <a:pt x="1992891" y="3351199"/>
                </a:lnTo>
                <a:lnTo>
                  <a:pt x="1917611" y="3360345"/>
                </a:lnTo>
                <a:lnTo>
                  <a:pt x="1828795" y="3369772"/>
                </a:lnTo>
                <a:lnTo>
                  <a:pt x="1750341" y="3375142"/>
                </a:lnTo>
                <a:lnTo>
                  <a:pt x="1669251" y="3381645"/>
                </a:lnTo>
                <a:lnTo>
                  <a:pt x="1600105" y="3388301"/>
                </a:lnTo>
                <a:lnTo>
                  <a:pt x="1516438" y="3391518"/>
                </a:lnTo>
                <a:lnTo>
                  <a:pt x="1446637" y="3397430"/>
                </a:lnTo>
                <a:lnTo>
                  <a:pt x="1371447" y="3406664"/>
                </a:lnTo>
                <a:lnTo>
                  <a:pt x="1290990" y="3413672"/>
                </a:lnTo>
                <a:lnTo>
                  <a:pt x="1214407" y="3424242"/>
                </a:lnTo>
                <a:lnTo>
                  <a:pt x="1141783" y="3428373"/>
                </a:lnTo>
                <a:lnTo>
                  <a:pt x="1066640" y="3434153"/>
                </a:lnTo>
                <a:lnTo>
                  <a:pt x="994624" y="3440340"/>
                </a:lnTo>
                <a:lnTo>
                  <a:pt x="921547" y="3443726"/>
                </a:lnTo>
                <a:lnTo>
                  <a:pt x="851841" y="3449408"/>
                </a:lnTo>
                <a:lnTo>
                  <a:pt x="783479" y="3455582"/>
                </a:lnTo>
                <a:lnTo>
                  <a:pt x="708478" y="3461224"/>
                </a:lnTo>
                <a:lnTo>
                  <a:pt x="619462" y="3468841"/>
                </a:lnTo>
                <a:lnTo>
                  <a:pt x="538959" y="3474203"/>
                </a:lnTo>
                <a:lnTo>
                  <a:pt x="457688" y="3480705"/>
                </a:lnTo>
                <a:lnTo>
                  <a:pt x="387074" y="3484454"/>
                </a:lnTo>
                <a:lnTo>
                  <a:pt x="314281" y="3489637"/>
                </a:lnTo>
                <a:lnTo>
                  <a:pt x="238353" y="3497096"/>
                </a:lnTo>
                <a:lnTo>
                  <a:pt x="199248" y="3496669"/>
                </a:lnTo>
                <a:lnTo>
                  <a:pt x="170663" y="3491010"/>
                </a:lnTo>
                <a:lnTo>
                  <a:pt x="135495" y="3489174"/>
                </a:lnTo>
                <a:lnTo>
                  <a:pt x="122595" y="3483940"/>
                </a:lnTo>
                <a:lnTo>
                  <a:pt x="119830" y="3483407"/>
                </a:lnTo>
                <a:lnTo>
                  <a:pt x="114500" y="3480556"/>
                </a:lnTo>
                <a:lnTo>
                  <a:pt x="96390" y="3468558"/>
                </a:lnTo>
                <a:lnTo>
                  <a:pt x="87075" y="3455867"/>
                </a:lnTo>
                <a:lnTo>
                  <a:pt x="81597" y="3446302"/>
                </a:lnTo>
                <a:lnTo>
                  <a:pt x="78599" y="3436407"/>
                </a:lnTo>
                <a:lnTo>
                  <a:pt x="70432" y="3405108"/>
                </a:lnTo>
                <a:lnTo>
                  <a:pt x="63082" y="3377714"/>
                </a:lnTo>
                <a:lnTo>
                  <a:pt x="49399" y="3270103"/>
                </a:lnTo>
                <a:lnTo>
                  <a:pt x="45816" y="3196383"/>
                </a:lnTo>
                <a:lnTo>
                  <a:pt x="45720" y="2402837"/>
                </a:lnTo>
                <a:lnTo>
                  <a:pt x="38806" y="2307856"/>
                </a:lnTo>
                <a:lnTo>
                  <a:pt x="38142" y="2204379"/>
                </a:lnTo>
                <a:lnTo>
                  <a:pt x="31542" y="2106847"/>
                </a:lnTo>
                <a:lnTo>
                  <a:pt x="25306" y="2009068"/>
                </a:lnTo>
                <a:lnTo>
                  <a:pt x="23003" y="1910878"/>
                </a:lnTo>
                <a:lnTo>
                  <a:pt x="16307" y="1805837"/>
                </a:lnTo>
                <a:lnTo>
                  <a:pt x="8389" y="1704490"/>
                </a:lnTo>
                <a:lnTo>
                  <a:pt x="7665" y="1602317"/>
                </a:lnTo>
                <a:lnTo>
                  <a:pt x="7620" y="832033"/>
                </a:lnTo>
                <a:lnTo>
                  <a:pt x="314" y="730142"/>
                </a:lnTo>
                <a:lnTo>
                  <a:pt x="0" y="215947"/>
                </a:lnTo>
                <a:lnTo>
                  <a:pt x="2257" y="205760"/>
                </a:lnTo>
                <a:lnTo>
                  <a:pt x="6032" y="192763"/>
                </a:lnTo>
                <a:lnTo>
                  <a:pt x="7527" y="172851"/>
                </a:lnTo>
                <a:lnTo>
                  <a:pt x="7620" y="133560"/>
                </a:lnTo>
                <a:lnTo>
                  <a:pt x="8466" y="131373"/>
                </a:lnTo>
                <a:lnTo>
                  <a:pt x="14181" y="123331"/>
                </a:lnTo>
                <a:lnTo>
                  <a:pt x="14770" y="120289"/>
                </a:lnTo>
                <a:lnTo>
                  <a:pt x="15240" y="100118"/>
                </a:lnTo>
                <a:lnTo>
                  <a:pt x="15240" y="103418"/>
                </a:lnTo>
                <a:lnTo>
                  <a:pt x="16086" y="105352"/>
                </a:lnTo>
                <a:lnTo>
                  <a:pt x="21801" y="112954"/>
                </a:lnTo>
                <a:lnTo>
                  <a:pt x="22651" y="126200"/>
                </a:lnTo>
                <a:lnTo>
                  <a:pt x="22767" y="135393"/>
                </a:lnTo>
                <a:lnTo>
                  <a:pt x="21951" y="139368"/>
                </a:lnTo>
                <a:lnTo>
                  <a:pt x="15240" y="15239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206"/>
          <p:cNvSpPr/>
          <p:nvPr/>
        </p:nvSpPr>
        <p:spPr>
          <a:xfrm>
            <a:off x="3726182" y="6084008"/>
            <a:ext cx="487679" cy="560615"/>
          </a:xfrm>
          <a:custGeom>
            <a:avLst/>
            <a:gdLst/>
            <a:ahLst/>
            <a:cxnLst/>
            <a:rect l="0" t="0" r="0" b="0"/>
            <a:pathLst>
              <a:path w="487679" h="560615">
                <a:moveTo>
                  <a:pt x="15238" y="19612"/>
                </a:moveTo>
                <a:lnTo>
                  <a:pt x="8677" y="13051"/>
                </a:lnTo>
                <a:lnTo>
                  <a:pt x="5831" y="12463"/>
                </a:lnTo>
                <a:lnTo>
                  <a:pt x="0" y="11993"/>
                </a:lnTo>
                <a:lnTo>
                  <a:pt x="11319" y="6755"/>
                </a:lnTo>
                <a:lnTo>
                  <a:pt x="17165" y="5431"/>
                </a:lnTo>
                <a:lnTo>
                  <a:pt x="29261" y="4686"/>
                </a:lnTo>
                <a:lnTo>
                  <a:pt x="43570" y="4465"/>
                </a:lnTo>
                <a:lnTo>
                  <a:pt x="55770" y="2156"/>
                </a:lnTo>
                <a:lnTo>
                  <a:pt x="62579" y="354"/>
                </a:lnTo>
                <a:lnTo>
                  <a:pt x="68813" y="0"/>
                </a:lnTo>
                <a:lnTo>
                  <a:pt x="80253" y="1865"/>
                </a:lnTo>
                <a:lnTo>
                  <a:pt x="93241" y="3258"/>
                </a:lnTo>
                <a:lnTo>
                  <a:pt x="107479" y="3877"/>
                </a:lnTo>
                <a:lnTo>
                  <a:pt x="122275" y="4152"/>
                </a:lnTo>
                <a:lnTo>
                  <a:pt x="135059" y="6532"/>
                </a:lnTo>
                <a:lnTo>
                  <a:pt x="161109" y="14959"/>
                </a:lnTo>
                <a:lnTo>
                  <a:pt x="173485" y="19802"/>
                </a:lnTo>
                <a:lnTo>
                  <a:pt x="184630" y="25623"/>
                </a:lnTo>
                <a:lnTo>
                  <a:pt x="199578" y="37574"/>
                </a:lnTo>
                <a:lnTo>
                  <a:pt x="210592" y="47700"/>
                </a:lnTo>
                <a:lnTo>
                  <a:pt x="242447" y="79196"/>
                </a:lnTo>
                <a:lnTo>
                  <a:pt x="252834" y="93618"/>
                </a:lnTo>
                <a:lnTo>
                  <a:pt x="261273" y="108614"/>
                </a:lnTo>
                <a:lnTo>
                  <a:pt x="264287" y="118718"/>
                </a:lnTo>
                <a:lnTo>
                  <a:pt x="266473" y="128853"/>
                </a:lnTo>
                <a:lnTo>
                  <a:pt x="271617" y="144078"/>
                </a:lnTo>
                <a:lnTo>
                  <a:pt x="273118" y="154235"/>
                </a:lnTo>
                <a:lnTo>
                  <a:pt x="271527" y="164394"/>
                </a:lnTo>
                <a:lnTo>
                  <a:pt x="256375" y="210559"/>
                </a:lnTo>
                <a:lnTo>
                  <a:pt x="248870" y="233104"/>
                </a:lnTo>
                <a:lnTo>
                  <a:pt x="239300" y="248271"/>
                </a:lnTo>
                <a:lnTo>
                  <a:pt x="227428" y="263478"/>
                </a:lnTo>
                <a:lnTo>
                  <a:pt x="216507" y="278704"/>
                </a:lnTo>
                <a:lnTo>
                  <a:pt x="208267" y="291680"/>
                </a:lnTo>
                <a:lnTo>
                  <a:pt x="200935" y="303091"/>
                </a:lnTo>
                <a:lnTo>
                  <a:pt x="187288" y="319036"/>
                </a:lnTo>
                <a:lnTo>
                  <a:pt x="172520" y="334484"/>
                </a:lnTo>
                <a:lnTo>
                  <a:pt x="101598" y="405692"/>
                </a:lnTo>
                <a:lnTo>
                  <a:pt x="90403" y="420932"/>
                </a:lnTo>
                <a:lnTo>
                  <a:pt x="77679" y="436172"/>
                </a:lnTo>
                <a:lnTo>
                  <a:pt x="63184" y="451412"/>
                </a:lnTo>
                <a:lnTo>
                  <a:pt x="48166" y="466653"/>
                </a:lnTo>
                <a:lnTo>
                  <a:pt x="37036" y="481893"/>
                </a:lnTo>
                <a:lnTo>
                  <a:pt x="28376" y="497133"/>
                </a:lnTo>
                <a:lnTo>
                  <a:pt x="17864" y="512217"/>
                </a:lnTo>
                <a:lnTo>
                  <a:pt x="11031" y="524932"/>
                </a:lnTo>
                <a:lnTo>
                  <a:pt x="8068" y="535914"/>
                </a:lnTo>
                <a:lnTo>
                  <a:pt x="8765" y="537381"/>
                </a:lnTo>
                <a:lnTo>
                  <a:pt x="18224" y="548075"/>
                </a:lnTo>
                <a:lnTo>
                  <a:pt x="22309" y="552261"/>
                </a:lnTo>
                <a:lnTo>
                  <a:pt x="26726" y="555052"/>
                </a:lnTo>
                <a:lnTo>
                  <a:pt x="36148" y="558152"/>
                </a:lnTo>
                <a:lnTo>
                  <a:pt x="48238" y="559530"/>
                </a:lnTo>
                <a:lnTo>
                  <a:pt x="61231" y="560142"/>
                </a:lnTo>
                <a:lnTo>
                  <a:pt x="72651" y="560414"/>
                </a:lnTo>
                <a:lnTo>
                  <a:pt x="125262" y="560614"/>
                </a:lnTo>
                <a:lnTo>
                  <a:pt x="135154" y="559773"/>
                </a:lnTo>
                <a:lnTo>
                  <a:pt x="145135" y="558366"/>
                </a:lnTo>
                <a:lnTo>
                  <a:pt x="155176" y="556581"/>
                </a:lnTo>
                <a:lnTo>
                  <a:pt x="165257" y="555391"/>
                </a:lnTo>
                <a:lnTo>
                  <a:pt x="175364" y="554599"/>
                </a:lnTo>
                <a:lnTo>
                  <a:pt x="185489" y="554070"/>
                </a:lnTo>
                <a:lnTo>
                  <a:pt x="195625" y="552871"/>
                </a:lnTo>
                <a:lnTo>
                  <a:pt x="205770" y="551225"/>
                </a:lnTo>
                <a:lnTo>
                  <a:pt x="215918" y="549281"/>
                </a:lnTo>
                <a:lnTo>
                  <a:pt x="226919" y="547985"/>
                </a:lnTo>
                <a:lnTo>
                  <a:pt x="238486" y="547121"/>
                </a:lnTo>
                <a:lnTo>
                  <a:pt x="250430" y="546545"/>
                </a:lnTo>
                <a:lnTo>
                  <a:pt x="261779" y="545314"/>
                </a:lnTo>
                <a:lnTo>
                  <a:pt x="272732" y="543646"/>
                </a:lnTo>
                <a:lnTo>
                  <a:pt x="283421" y="541689"/>
                </a:lnTo>
                <a:lnTo>
                  <a:pt x="293933" y="540383"/>
                </a:lnTo>
                <a:lnTo>
                  <a:pt x="304328" y="539513"/>
                </a:lnTo>
                <a:lnTo>
                  <a:pt x="314645" y="538933"/>
                </a:lnTo>
                <a:lnTo>
                  <a:pt x="325756" y="537699"/>
                </a:lnTo>
                <a:lnTo>
                  <a:pt x="337397" y="536031"/>
                </a:lnTo>
                <a:lnTo>
                  <a:pt x="349391" y="534071"/>
                </a:lnTo>
                <a:lnTo>
                  <a:pt x="360773" y="531918"/>
                </a:lnTo>
                <a:lnTo>
                  <a:pt x="382452" y="527268"/>
                </a:lnTo>
                <a:lnTo>
                  <a:pt x="392127" y="525689"/>
                </a:lnTo>
                <a:lnTo>
                  <a:pt x="401118" y="524637"/>
                </a:lnTo>
                <a:lnTo>
                  <a:pt x="409651" y="523936"/>
                </a:lnTo>
                <a:lnTo>
                  <a:pt x="417880" y="522621"/>
                </a:lnTo>
                <a:lnTo>
                  <a:pt x="425906" y="520898"/>
                </a:lnTo>
                <a:lnTo>
                  <a:pt x="440751" y="517573"/>
                </a:lnTo>
                <a:lnTo>
                  <a:pt x="452993" y="516095"/>
                </a:lnTo>
                <a:lnTo>
                  <a:pt x="464078" y="515438"/>
                </a:lnTo>
                <a:lnTo>
                  <a:pt x="476901" y="515016"/>
                </a:lnTo>
                <a:lnTo>
                  <a:pt x="478800" y="514135"/>
                </a:lnTo>
                <a:lnTo>
                  <a:pt x="487678" y="50729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207"/>
          <p:cNvSpPr/>
          <p:nvPr/>
        </p:nvSpPr>
        <p:spPr>
          <a:xfrm>
            <a:off x="754875" y="5867400"/>
            <a:ext cx="3854078" cy="982981"/>
          </a:xfrm>
          <a:custGeom>
            <a:avLst/>
            <a:gdLst/>
            <a:ahLst/>
            <a:cxnLst/>
            <a:rect l="0" t="0" r="0" b="0"/>
            <a:pathLst>
              <a:path w="3854078" h="982981">
                <a:moveTo>
                  <a:pt x="3588525" y="327660"/>
                </a:moveTo>
                <a:lnTo>
                  <a:pt x="3584480" y="331705"/>
                </a:lnTo>
                <a:lnTo>
                  <a:pt x="3582441" y="332050"/>
                </a:lnTo>
                <a:lnTo>
                  <a:pt x="3580236" y="331433"/>
                </a:lnTo>
                <a:lnTo>
                  <a:pt x="3577919" y="330176"/>
                </a:lnTo>
                <a:lnTo>
                  <a:pt x="3573086" y="328778"/>
                </a:lnTo>
                <a:lnTo>
                  <a:pt x="3570613" y="328405"/>
                </a:lnTo>
                <a:lnTo>
                  <a:pt x="3568964" y="327310"/>
                </a:lnTo>
                <a:lnTo>
                  <a:pt x="3567863" y="325733"/>
                </a:lnTo>
                <a:lnTo>
                  <a:pt x="3567131" y="323836"/>
                </a:lnTo>
                <a:lnTo>
                  <a:pt x="3562054" y="317119"/>
                </a:lnTo>
                <a:lnTo>
                  <a:pt x="3532470" y="286857"/>
                </a:lnTo>
                <a:lnTo>
                  <a:pt x="3483202" y="237577"/>
                </a:lnTo>
                <a:lnTo>
                  <a:pt x="3442673" y="210045"/>
                </a:lnTo>
                <a:lnTo>
                  <a:pt x="3413052" y="192604"/>
                </a:lnTo>
                <a:lnTo>
                  <a:pt x="3346213" y="158111"/>
                </a:lnTo>
                <a:lnTo>
                  <a:pt x="3265905" y="128182"/>
                </a:lnTo>
                <a:lnTo>
                  <a:pt x="3163153" y="97610"/>
                </a:lnTo>
                <a:lnTo>
                  <a:pt x="3045969" y="73689"/>
                </a:lnTo>
                <a:lnTo>
                  <a:pt x="2910304" y="50801"/>
                </a:lnTo>
                <a:lnTo>
                  <a:pt x="2772985" y="30480"/>
                </a:lnTo>
                <a:lnTo>
                  <a:pt x="2664230" y="17498"/>
                </a:lnTo>
                <a:lnTo>
                  <a:pt x="2528177" y="8812"/>
                </a:lnTo>
                <a:lnTo>
                  <a:pt x="2409639" y="1164"/>
                </a:lnTo>
                <a:lnTo>
                  <a:pt x="2300033" y="153"/>
                </a:lnTo>
                <a:lnTo>
                  <a:pt x="1635162" y="0"/>
                </a:lnTo>
                <a:lnTo>
                  <a:pt x="1457459" y="7760"/>
                </a:lnTo>
                <a:lnTo>
                  <a:pt x="1355864" y="13512"/>
                </a:lnTo>
                <a:lnTo>
                  <a:pt x="1228018" y="15859"/>
                </a:lnTo>
                <a:lnTo>
                  <a:pt x="1121234" y="23483"/>
                </a:lnTo>
                <a:lnTo>
                  <a:pt x="1014314" y="33143"/>
                </a:lnTo>
                <a:lnTo>
                  <a:pt x="887710" y="51767"/>
                </a:lnTo>
                <a:lnTo>
                  <a:pt x="786716" y="67235"/>
                </a:lnTo>
                <a:lnTo>
                  <a:pt x="688153" y="85749"/>
                </a:lnTo>
                <a:lnTo>
                  <a:pt x="571380" y="105230"/>
                </a:lnTo>
                <a:lnTo>
                  <a:pt x="419614" y="146677"/>
                </a:lnTo>
                <a:lnTo>
                  <a:pt x="325427" y="172635"/>
                </a:lnTo>
                <a:lnTo>
                  <a:pt x="259747" y="198260"/>
                </a:lnTo>
                <a:lnTo>
                  <a:pt x="186583" y="225744"/>
                </a:lnTo>
                <a:lnTo>
                  <a:pt x="140536" y="251555"/>
                </a:lnTo>
                <a:lnTo>
                  <a:pt x="88580" y="279078"/>
                </a:lnTo>
                <a:lnTo>
                  <a:pt x="51948" y="304757"/>
                </a:lnTo>
                <a:lnTo>
                  <a:pt x="26233" y="325111"/>
                </a:lnTo>
                <a:lnTo>
                  <a:pt x="14104" y="340357"/>
                </a:lnTo>
                <a:lnTo>
                  <a:pt x="5147" y="355599"/>
                </a:lnTo>
                <a:lnTo>
                  <a:pt x="2013" y="368017"/>
                </a:lnTo>
                <a:lnTo>
                  <a:pt x="0" y="392641"/>
                </a:lnTo>
                <a:lnTo>
                  <a:pt x="3697" y="412671"/>
                </a:lnTo>
                <a:lnTo>
                  <a:pt x="13378" y="442195"/>
                </a:lnTo>
                <a:lnTo>
                  <a:pt x="26852" y="464889"/>
                </a:lnTo>
                <a:lnTo>
                  <a:pt x="53731" y="495314"/>
                </a:lnTo>
                <a:lnTo>
                  <a:pt x="83500" y="525782"/>
                </a:lnTo>
                <a:lnTo>
                  <a:pt x="119076" y="555413"/>
                </a:lnTo>
                <a:lnTo>
                  <a:pt x="161702" y="583745"/>
                </a:lnTo>
                <a:lnTo>
                  <a:pt x="206283" y="613170"/>
                </a:lnTo>
                <a:lnTo>
                  <a:pt x="244052" y="638527"/>
                </a:lnTo>
                <a:lnTo>
                  <a:pt x="295084" y="665276"/>
                </a:lnTo>
                <a:lnTo>
                  <a:pt x="373347" y="696788"/>
                </a:lnTo>
                <a:lnTo>
                  <a:pt x="428072" y="722308"/>
                </a:lnTo>
                <a:lnTo>
                  <a:pt x="504362" y="749090"/>
                </a:lnTo>
                <a:lnTo>
                  <a:pt x="595824" y="778717"/>
                </a:lnTo>
                <a:lnTo>
                  <a:pt x="674340" y="802775"/>
                </a:lnTo>
                <a:lnTo>
                  <a:pt x="760092" y="828850"/>
                </a:lnTo>
                <a:lnTo>
                  <a:pt x="874239" y="860989"/>
                </a:lnTo>
                <a:lnTo>
                  <a:pt x="969193" y="885661"/>
                </a:lnTo>
                <a:lnTo>
                  <a:pt x="1089265" y="916166"/>
                </a:lnTo>
                <a:lnTo>
                  <a:pt x="1240103" y="948199"/>
                </a:lnTo>
                <a:lnTo>
                  <a:pt x="1346702" y="971500"/>
                </a:lnTo>
                <a:lnTo>
                  <a:pt x="1453585" y="980712"/>
                </a:lnTo>
                <a:lnTo>
                  <a:pt x="1564382" y="982532"/>
                </a:lnTo>
                <a:lnTo>
                  <a:pt x="3505483" y="982980"/>
                </a:lnTo>
                <a:lnTo>
                  <a:pt x="3577171" y="976049"/>
                </a:lnTo>
                <a:lnTo>
                  <a:pt x="3625518" y="963053"/>
                </a:lnTo>
                <a:lnTo>
                  <a:pt x="3685108" y="936334"/>
                </a:lnTo>
                <a:lnTo>
                  <a:pt x="3733850" y="906597"/>
                </a:lnTo>
                <a:lnTo>
                  <a:pt x="3774398" y="876264"/>
                </a:lnTo>
                <a:lnTo>
                  <a:pt x="3810066" y="838195"/>
                </a:lnTo>
                <a:lnTo>
                  <a:pt x="3824441" y="819384"/>
                </a:lnTo>
                <a:lnTo>
                  <a:pt x="3835617" y="797099"/>
                </a:lnTo>
                <a:lnTo>
                  <a:pt x="3842152" y="782859"/>
                </a:lnTo>
                <a:lnTo>
                  <a:pt x="3846510" y="767440"/>
                </a:lnTo>
                <a:lnTo>
                  <a:pt x="3849415" y="751233"/>
                </a:lnTo>
                <a:lnTo>
                  <a:pt x="3851352" y="734502"/>
                </a:lnTo>
                <a:lnTo>
                  <a:pt x="3852643" y="717421"/>
                </a:lnTo>
                <a:lnTo>
                  <a:pt x="3853503" y="700108"/>
                </a:lnTo>
                <a:lnTo>
                  <a:pt x="3854077" y="682638"/>
                </a:lnTo>
                <a:lnTo>
                  <a:pt x="3852766" y="665912"/>
                </a:lnTo>
                <a:lnTo>
                  <a:pt x="3850200" y="649681"/>
                </a:lnTo>
                <a:lnTo>
                  <a:pt x="3846795" y="633781"/>
                </a:lnTo>
                <a:lnTo>
                  <a:pt x="3842832" y="617254"/>
                </a:lnTo>
                <a:lnTo>
                  <a:pt x="3833912" y="583086"/>
                </a:lnTo>
                <a:lnTo>
                  <a:pt x="3827469" y="566524"/>
                </a:lnTo>
                <a:lnTo>
                  <a:pt x="3819788" y="550403"/>
                </a:lnTo>
                <a:lnTo>
                  <a:pt x="3803069" y="519790"/>
                </a:lnTo>
                <a:lnTo>
                  <a:pt x="3787171" y="492074"/>
                </a:lnTo>
                <a:lnTo>
                  <a:pt x="3771639" y="467902"/>
                </a:lnTo>
                <a:lnTo>
                  <a:pt x="3755422" y="445869"/>
                </a:lnTo>
                <a:lnTo>
                  <a:pt x="3727253" y="415272"/>
                </a:lnTo>
                <a:lnTo>
                  <a:pt x="3689650" y="381749"/>
                </a:lnTo>
                <a:lnTo>
                  <a:pt x="3660821" y="358361"/>
                </a:lnTo>
                <a:lnTo>
                  <a:pt x="3605947" y="320069"/>
                </a:lnTo>
                <a:lnTo>
                  <a:pt x="3569040" y="298035"/>
                </a:lnTo>
                <a:lnTo>
                  <a:pt x="3496526" y="269687"/>
                </a:lnTo>
                <a:lnTo>
                  <a:pt x="3410265" y="246157"/>
                </a:lnTo>
                <a:lnTo>
                  <a:pt x="3291082" y="231061"/>
                </a:lnTo>
                <a:lnTo>
                  <a:pt x="3158855" y="222785"/>
                </a:lnTo>
                <a:lnTo>
                  <a:pt x="3085605" y="2209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8" grpId="0" animBg="1"/>
      <p:bldP spid="94" grpId="0" animBg="1"/>
      <p:bldP spid="96" grpId="0" animBg="1"/>
      <p:bldP spid="1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Splitting Pipeline Stages</a:t>
            </a:r>
            <a:endParaRPr 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/>
          <a:srcRect l="46124"/>
          <a:stretch>
            <a:fillRect/>
          </a:stretch>
        </p:blipFill>
        <p:spPr bwMode="auto">
          <a:xfrm>
            <a:off x="7606809" y="76200"/>
            <a:ext cx="317991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057400" y="14852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" y="136142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2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43762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/>
          <a:srcRect r="51641"/>
          <a:stretch>
            <a:fillRect/>
          </a:stretch>
        </p:blipFill>
        <p:spPr bwMode="auto">
          <a:xfrm>
            <a:off x="7162800" y="76200"/>
            <a:ext cx="285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7"/>
          <p:cNvSpPr/>
          <p:nvPr>
            <p:custDataLst>
              <p:tags r:id="rId21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3429000" y="23431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2057400" y="23241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2438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 64"/>
          <p:cNvSpPr/>
          <p:nvPr>
            <p:custDataLst>
              <p:tags r:id="rId25"/>
            </p:custDataLst>
          </p:nvPr>
        </p:nvSpPr>
        <p:spPr>
          <a:xfrm>
            <a:off x="1905000" y="228600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26"/>
            </p:custDataLst>
          </p:nvPr>
        </p:nvSpPr>
        <p:spPr>
          <a:xfrm>
            <a:off x="3276600" y="228600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27"/>
            </p:custDataLst>
          </p:nvPr>
        </p:nvSpPr>
        <p:spPr>
          <a:xfrm>
            <a:off x="60198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28"/>
            </p:custDataLst>
          </p:nvPr>
        </p:nvSpPr>
        <p:spPr>
          <a:xfrm>
            <a:off x="46482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3524572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6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5029200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>
            <p:custDataLst>
              <p:tags r:id="rId31"/>
            </p:custDataLst>
          </p:nvPr>
        </p:nvSpPr>
        <p:spPr>
          <a:xfrm>
            <a:off x="46482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>
            <p:custDataLst>
              <p:tags r:id="rId32"/>
            </p:custDataLst>
          </p:nvPr>
        </p:nvSpPr>
        <p:spPr>
          <a:xfrm>
            <a:off x="32766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03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800600" y="31820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8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429000" y="31724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810000" y="32105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Rectangle 105"/>
          <p:cNvSpPr/>
          <p:nvPr>
            <p:custDataLst>
              <p:tags r:id="rId36"/>
            </p:custDataLst>
          </p:nvPr>
        </p:nvSpPr>
        <p:spPr>
          <a:xfrm>
            <a:off x="3276600" y="31343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>
            <p:custDataLst>
              <p:tags r:id="rId37"/>
            </p:custDataLst>
          </p:nvPr>
        </p:nvSpPr>
        <p:spPr>
          <a:xfrm>
            <a:off x="4648200" y="31343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>
            <p:custDataLst>
              <p:tags r:id="rId38"/>
            </p:custDataLst>
          </p:nvPr>
        </p:nvSpPr>
        <p:spPr>
          <a:xfrm>
            <a:off x="73914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>
            <p:custDataLst>
              <p:tags r:id="rId39"/>
            </p:custDataLst>
          </p:nvPr>
        </p:nvSpPr>
        <p:spPr>
          <a:xfrm>
            <a:off x="60198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14" name="Picture 6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4915544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6420172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6267772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6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7772400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>
            <p:custDataLst>
              <p:tags r:id="rId47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69" name="TextBox 68"/>
          <p:cNvSpPr txBox="1"/>
          <p:nvPr>
            <p:custDataLst>
              <p:tags r:id="rId48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70" name="TextBox 69"/>
          <p:cNvSpPr txBox="1"/>
          <p:nvPr>
            <p:custDataLst>
              <p:tags r:id="rId49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73" name="TextBox 72"/>
          <p:cNvSpPr txBox="1"/>
          <p:nvPr>
            <p:custDataLst>
              <p:tags r:id="rId50"/>
            </p:custDataLst>
          </p:nvPr>
        </p:nvSpPr>
        <p:spPr>
          <a:xfrm>
            <a:off x="5943600" y="19038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45+45 min</a:t>
            </a:r>
          </a:p>
        </p:txBody>
      </p:sp>
      <p:pic>
        <p:nvPicPr>
          <p:cNvPr id="60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6172200" y="40202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8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800600" y="40106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9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181600" y="40487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>
            <p:custDataLst>
              <p:tags r:id="rId54"/>
            </p:custDataLst>
          </p:nvPr>
        </p:nvSpPr>
        <p:spPr>
          <a:xfrm>
            <a:off x="4648200" y="39725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55"/>
            </p:custDataLst>
          </p:nvPr>
        </p:nvSpPr>
        <p:spPr>
          <a:xfrm>
            <a:off x="6019800" y="39725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56"/>
            </p:custDataLst>
          </p:nvPr>
        </p:nvSpPr>
        <p:spPr>
          <a:xfrm>
            <a:off x="7391400" y="39725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6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7639372" y="40487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Freeform 82"/>
          <p:cNvSpPr/>
          <p:nvPr>
            <p:custDataLst>
              <p:tags r:id="rId58"/>
            </p:custDataLst>
          </p:nvPr>
        </p:nvSpPr>
        <p:spPr>
          <a:xfrm>
            <a:off x="8763000" y="396174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7" name="Picture 4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543800" y="48482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8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1722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9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5532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62"/>
            </p:custDataLst>
          </p:nvPr>
        </p:nvSpPr>
        <p:spPr>
          <a:xfrm>
            <a:off x="60198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3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>
            <p:custDataLst>
              <p:tags r:id="rId64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>
            <p:custDataLst>
              <p:tags r:id="rId65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585316" y="0"/>
            <a:ext cx="9889327" cy="6576062"/>
            <a:chOff x="-585316" y="0"/>
            <a:chExt cx="9889327" cy="6576062"/>
          </a:xfrm>
        </p:grpSpPr>
        <p:sp>
          <p:nvSpPr>
            <p:cNvPr id="3" name="SMARTInkAnnotation127"/>
            <p:cNvSpPr/>
            <p:nvPr/>
          </p:nvSpPr>
          <p:spPr>
            <a:xfrm>
              <a:off x="7787643" y="0"/>
              <a:ext cx="1516368" cy="419007"/>
            </a:xfrm>
            <a:custGeom>
              <a:avLst/>
              <a:gdLst/>
              <a:ahLst/>
              <a:cxnLst/>
              <a:rect l="0" t="0" r="0" b="0"/>
              <a:pathLst>
                <a:path w="1516368" h="419007">
                  <a:moveTo>
                    <a:pt x="1432556" y="160020"/>
                  </a:moveTo>
                  <a:lnTo>
                    <a:pt x="1436602" y="155975"/>
                  </a:lnTo>
                  <a:lnTo>
                    <a:pt x="1437793" y="153936"/>
                  </a:lnTo>
                  <a:lnTo>
                    <a:pt x="1439118" y="149414"/>
                  </a:lnTo>
                  <a:lnTo>
                    <a:pt x="1440316" y="147869"/>
                  </a:lnTo>
                  <a:lnTo>
                    <a:pt x="1441963" y="146839"/>
                  </a:lnTo>
                  <a:lnTo>
                    <a:pt x="1446644" y="145187"/>
                  </a:lnTo>
                  <a:lnTo>
                    <a:pt x="1447028" y="144204"/>
                  </a:lnTo>
                  <a:lnTo>
                    <a:pt x="1447696" y="138255"/>
                  </a:lnTo>
                  <a:lnTo>
                    <a:pt x="1455100" y="129882"/>
                  </a:lnTo>
                  <a:lnTo>
                    <a:pt x="1455416" y="117875"/>
                  </a:lnTo>
                  <a:lnTo>
                    <a:pt x="1455416" y="106994"/>
                  </a:lnTo>
                  <a:lnTo>
                    <a:pt x="1447889" y="106682"/>
                  </a:lnTo>
                  <a:lnTo>
                    <a:pt x="1447797" y="95329"/>
                  </a:lnTo>
                  <a:lnTo>
                    <a:pt x="1446950" y="94032"/>
                  </a:lnTo>
                  <a:lnTo>
                    <a:pt x="1445539" y="93168"/>
                  </a:lnTo>
                  <a:lnTo>
                    <a:pt x="1440490" y="91541"/>
                  </a:lnTo>
                  <a:lnTo>
                    <a:pt x="1427383" y="78646"/>
                  </a:lnTo>
                  <a:lnTo>
                    <a:pt x="1425032" y="76295"/>
                  </a:lnTo>
                  <a:lnTo>
                    <a:pt x="1418384" y="76208"/>
                  </a:lnTo>
                  <a:lnTo>
                    <a:pt x="1418028" y="75359"/>
                  </a:lnTo>
                  <a:lnTo>
                    <a:pt x="1417633" y="72157"/>
                  </a:lnTo>
                  <a:lnTo>
                    <a:pt x="1416680" y="70965"/>
                  </a:lnTo>
                  <a:lnTo>
                    <a:pt x="1415198" y="70170"/>
                  </a:lnTo>
                  <a:lnTo>
                    <a:pt x="1410018" y="68673"/>
                  </a:lnTo>
                  <a:lnTo>
                    <a:pt x="1398354" y="68582"/>
                  </a:lnTo>
                  <a:lnTo>
                    <a:pt x="1396208" y="67735"/>
                  </a:lnTo>
                  <a:lnTo>
                    <a:pt x="1389143" y="63344"/>
                  </a:lnTo>
                  <a:lnTo>
                    <a:pt x="1384193" y="62019"/>
                  </a:lnTo>
                  <a:lnTo>
                    <a:pt x="1376645" y="61274"/>
                  </a:lnTo>
                  <a:lnTo>
                    <a:pt x="1374116" y="60323"/>
                  </a:lnTo>
                  <a:lnTo>
                    <a:pt x="1365479" y="54427"/>
                  </a:lnTo>
                  <a:lnTo>
                    <a:pt x="1362387" y="53823"/>
                  </a:lnTo>
                  <a:lnTo>
                    <a:pt x="1353503" y="53435"/>
                  </a:lnTo>
                  <a:lnTo>
                    <a:pt x="1351067" y="52557"/>
                  </a:lnTo>
                  <a:lnTo>
                    <a:pt x="1342593" y="46788"/>
                  </a:lnTo>
                  <a:lnTo>
                    <a:pt x="1339515" y="46194"/>
                  </a:lnTo>
                  <a:lnTo>
                    <a:pt x="1330640" y="45814"/>
                  </a:lnTo>
                  <a:lnTo>
                    <a:pt x="1328205" y="44936"/>
                  </a:lnTo>
                  <a:lnTo>
                    <a:pt x="1320734" y="40502"/>
                  </a:lnTo>
                  <a:lnTo>
                    <a:pt x="1315689" y="39167"/>
                  </a:lnTo>
                  <a:lnTo>
                    <a:pt x="1308088" y="38416"/>
                  </a:lnTo>
                  <a:lnTo>
                    <a:pt x="1305551" y="37464"/>
                  </a:lnTo>
                  <a:lnTo>
                    <a:pt x="1297935" y="32926"/>
                  </a:lnTo>
                  <a:lnTo>
                    <a:pt x="1292856" y="31567"/>
                  </a:lnTo>
                  <a:lnTo>
                    <a:pt x="1285236" y="30802"/>
                  </a:lnTo>
                  <a:lnTo>
                    <a:pt x="1282696" y="29848"/>
                  </a:lnTo>
                  <a:lnTo>
                    <a:pt x="1277615" y="26530"/>
                  </a:lnTo>
                  <a:lnTo>
                    <a:pt x="1270279" y="24491"/>
                  </a:lnTo>
                  <a:lnTo>
                    <a:pt x="1247450" y="22955"/>
                  </a:lnTo>
                  <a:lnTo>
                    <a:pt x="1244804" y="22077"/>
                  </a:lnTo>
                  <a:lnTo>
                    <a:pt x="1237038" y="17642"/>
                  </a:lnTo>
                  <a:lnTo>
                    <a:pt x="1203537" y="8773"/>
                  </a:lnTo>
                  <a:lnTo>
                    <a:pt x="1186439" y="7001"/>
                  </a:lnTo>
                  <a:lnTo>
                    <a:pt x="1174030" y="1634"/>
                  </a:lnTo>
                  <a:lnTo>
                    <a:pt x="1163762" y="484"/>
                  </a:lnTo>
                  <a:lnTo>
                    <a:pt x="1119065" y="8"/>
                  </a:lnTo>
                  <a:lnTo>
                    <a:pt x="108158" y="0"/>
                  </a:lnTo>
                  <a:lnTo>
                    <a:pt x="104278" y="847"/>
                  </a:lnTo>
                  <a:lnTo>
                    <a:pt x="93924" y="5237"/>
                  </a:lnTo>
                  <a:lnTo>
                    <a:pt x="78865" y="7306"/>
                  </a:lnTo>
                  <a:lnTo>
                    <a:pt x="77130" y="9104"/>
                  </a:lnTo>
                  <a:lnTo>
                    <a:pt x="72942" y="15617"/>
                  </a:lnTo>
                  <a:lnTo>
                    <a:pt x="70641" y="18032"/>
                  </a:lnTo>
                  <a:lnTo>
                    <a:pt x="68260" y="19641"/>
                  </a:lnTo>
                  <a:lnTo>
                    <a:pt x="65826" y="20714"/>
                  </a:lnTo>
                  <a:lnTo>
                    <a:pt x="63356" y="23123"/>
                  </a:lnTo>
                  <a:lnTo>
                    <a:pt x="55836" y="33756"/>
                  </a:lnTo>
                  <a:lnTo>
                    <a:pt x="45709" y="45364"/>
                  </a:lnTo>
                  <a:lnTo>
                    <a:pt x="35556" y="55810"/>
                  </a:lnTo>
                  <a:lnTo>
                    <a:pt x="27937" y="67524"/>
                  </a:lnTo>
                  <a:lnTo>
                    <a:pt x="22857" y="76860"/>
                  </a:lnTo>
                  <a:lnTo>
                    <a:pt x="16743" y="88560"/>
                  </a:lnTo>
                  <a:lnTo>
                    <a:pt x="11638" y="94632"/>
                  </a:lnTo>
                  <a:lnTo>
                    <a:pt x="10298" y="98648"/>
                  </a:lnTo>
                  <a:lnTo>
                    <a:pt x="8808" y="109883"/>
                  </a:lnTo>
                  <a:lnTo>
                    <a:pt x="5889" y="118828"/>
                  </a:lnTo>
                  <a:lnTo>
                    <a:pt x="3926" y="122399"/>
                  </a:lnTo>
                  <a:lnTo>
                    <a:pt x="1742" y="130882"/>
                  </a:lnTo>
                  <a:lnTo>
                    <a:pt x="514" y="142920"/>
                  </a:lnTo>
                  <a:lnTo>
                    <a:pt x="99" y="154572"/>
                  </a:lnTo>
                  <a:lnTo>
                    <a:pt x="0" y="189142"/>
                  </a:lnTo>
                  <a:lnTo>
                    <a:pt x="845" y="192981"/>
                  </a:lnTo>
                  <a:lnTo>
                    <a:pt x="6559" y="203892"/>
                  </a:lnTo>
                  <a:lnTo>
                    <a:pt x="7146" y="207176"/>
                  </a:lnTo>
                  <a:lnTo>
                    <a:pt x="7525" y="216184"/>
                  </a:lnTo>
                  <a:lnTo>
                    <a:pt x="8401" y="218629"/>
                  </a:lnTo>
                  <a:lnTo>
                    <a:pt x="15894" y="230895"/>
                  </a:lnTo>
                  <a:lnTo>
                    <a:pt x="23052" y="242262"/>
                  </a:lnTo>
                  <a:lnTo>
                    <a:pt x="33056" y="253688"/>
                  </a:lnTo>
                  <a:lnTo>
                    <a:pt x="40649" y="261527"/>
                  </a:lnTo>
                  <a:lnTo>
                    <a:pt x="56036" y="272608"/>
                  </a:lnTo>
                  <a:lnTo>
                    <a:pt x="66178" y="284631"/>
                  </a:lnTo>
                  <a:lnTo>
                    <a:pt x="79532" y="293932"/>
                  </a:lnTo>
                  <a:lnTo>
                    <a:pt x="99214" y="304660"/>
                  </a:lnTo>
                  <a:lnTo>
                    <a:pt x="134625" y="322571"/>
                  </a:lnTo>
                  <a:lnTo>
                    <a:pt x="153986" y="335278"/>
                  </a:lnTo>
                  <a:lnTo>
                    <a:pt x="178006" y="347979"/>
                  </a:lnTo>
                  <a:lnTo>
                    <a:pt x="207271" y="360680"/>
                  </a:lnTo>
                  <a:lnTo>
                    <a:pt x="229051" y="372345"/>
                  </a:lnTo>
                  <a:lnTo>
                    <a:pt x="246297" y="377153"/>
                  </a:lnTo>
                  <a:lnTo>
                    <a:pt x="270529" y="382118"/>
                  </a:lnTo>
                  <a:lnTo>
                    <a:pt x="300065" y="393847"/>
                  </a:lnTo>
                  <a:lnTo>
                    <a:pt x="320047" y="400516"/>
                  </a:lnTo>
                  <a:lnTo>
                    <a:pt x="342396" y="405457"/>
                  </a:lnTo>
                  <a:lnTo>
                    <a:pt x="347644" y="407464"/>
                  </a:lnTo>
                  <a:lnTo>
                    <a:pt x="367162" y="410290"/>
                  </a:lnTo>
                  <a:lnTo>
                    <a:pt x="413942" y="411410"/>
                  </a:lnTo>
                  <a:lnTo>
                    <a:pt x="530845" y="411479"/>
                  </a:lnTo>
                  <a:lnTo>
                    <a:pt x="541012" y="413737"/>
                  </a:lnTo>
                  <a:lnTo>
                    <a:pt x="551175" y="416716"/>
                  </a:lnTo>
                  <a:lnTo>
                    <a:pt x="578695" y="419006"/>
                  </a:lnTo>
                  <a:lnTo>
                    <a:pt x="587678" y="416800"/>
                  </a:lnTo>
                  <a:lnTo>
                    <a:pt x="597316" y="413844"/>
                  </a:lnTo>
                  <a:lnTo>
                    <a:pt x="636024" y="411572"/>
                  </a:lnTo>
                  <a:lnTo>
                    <a:pt x="658379" y="417523"/>
                  </a:lnTo>
                  <a:lnTo>
                    <a:pt x="674266" y="418788"/>
                  </a:lnTo>
                  <a:lnTo>
                    <a:pt x="676416" y="418045"/>
                  </a:lnTo>
                  <a:lnTo>
                    <a:pt x="681063" y="414962"/>
                  </a:lnTo>
                  <a:lnTo>
                    <a:pt x="690466" y="413027"/>
                  </a:lnTo>
                  <a:lnTo>
                    <a:pt x="735331" y="411506"/>
                  </a:lnTo>
                  <a:lnTo>
                    <a:pt x="760178" y="410638"/>
                  </a:lnTo>
                  <a:lnTo>
                    <a:pt x="778133" y="405449"/>
                  </a:lnTo>
                  <a:lnTo>
                    <a:pt x="820479" y="403031"/>
                  </a:lnTo>
                  <a:lnTo>
                    <a:pt x="833888" y="398628"/>
                  </a:lnTo>
                  <a:lnTo>
                    <a:pt x="862690" y="396379"/>
                  </a:lnTo>
                  <a:lnTo>
                    <a:pt x="912629" y="396242"/>
                  </a:lnTo>
                  <a:lnTo>
                    <a:pt x="922361" y="393983"/>
                  </a:lnTo>
                  <a:lnTo>
                    <a:pt x="932330" y="391003"/>
                  </a:lnTo>
                  <a:lnTo>
                    <a:pt x="967746" y="386501"/>
                  </a:lnTo>
                  <a:lnTo>
                    <a:pt x="977901" y="383445"/>
                  </a:lnTo>
                  <a:lnTo>
                    <a:pt x="1007530" y="380368"/>
                  </a:lnTo>
                  <a:lnTo>
                    <a:pt x="1018380" y="375826"/>
                  </a:lnTo>
                  <a:lnTo>
                    <a:pt x="1036787" y="371605"/>
                  </a:lnTo>
                  <a:lnTo>
                    <a:pt x="1046685" y="368358"/>
                  </a:lnTo>
                  <a:lnTo>
                    <a:pt x="1061778" y="365683"/>
                  </a:lnTo>
                  <a:lnTo>
                    <a:pt x="1076975" y="360751"/>
                  </a:lnTo>
                  <a:lnTo>
                    <a:pt x="1102201" y="357522"/>
                  </a:lnTo>
                  <a:lnTo>
                    <a:pt x="1111036" y="354196"/>
                  </a:lnTo>
                  <a:lnTo>
                    <a:pt x="1118350" y="349896"/>
                  </a:lnTo>
                  <a:lnTo>
                    <a:pt x="1121485" y="347564"/>
                  </a:lnTo>
                  <a:lnTo>
                    <a:pt x="1125269" y="346009"/>
                  </a:lnTo>
                  <a:lnTo>
                    <a:pt x="1167617" y="335220"/>
                  </a:lnTo>
                  <a:lnTo>
                    <a:pt x="1180441" y="329404"/>
                  </a:lnTo>
                  <a:lnTo>
                    <a:pt x="1186732" y="327588"/>
                  </a:lnTo>
                  <a:lnTo>
                    <a:pt x="1217120" y="314524"/>
                  </a:lnTo>
                  <a:lnTo>
                    <a:pt x="1224200" y="312508"/>
                  </a:lnTo>
                  <a:lnTo>
                    <a:pt x="1240286" y="306573"/>
                  </a:lnTo>
                  <a:lnTo>
                    <a:pt x="1243415" y="305982"/>
                  </a:lnTo>
                  <a:lnTo>
                    <a:pt x="1249152" y="303067"/>
                  </a:lnTo>
                  <a:lnTo>
                    <a:pt x="1251866" y="301105"/>
                  </a:lnTo>
                  <a:lnTo>
                    <a:pt x="1259399" y="298924"/>
                  </a:lnTo>
                  <a:lnTo>
                    <a:pt x="1268390" y="297108"/>
                  </a:lnTo>
                  <a:lnTo>
                    <a:pt x="1286698" y="290334"/>
                  </a:lnTo>
                  <a:lnTo>
                    <a:pt x="1290966" y="289904"/>
                  </a:lnTo>
                  <a:lnTo>
                    <a:pt x="1293290" y="288942"/>
                  </a:lnTo>
                  <a:lnTo>
                    <a:pt x="1300604" y="283544"/>
                  </a:lnTo>
                  <a:lnTo>
                    <a:pt x="1305614" y="278984"/>
                  </a:lnTo>
                  <a:lnTo>
                    <a:pt x="1308981" y="277429"/>
                  </a:lnTo>
                  <a:lnTo>
                    <a:pt x="1320964" y="274394"/>
                  </a:lnTo>
                  <a:lnTo>
                    <a:pt x="1327363" y="270684"/>
                  </a:lnTo>
                  <a:lnTo>
                    <a:pt x="1338367" y="262250"/>
                  </a:lnTo>
                  <a:lnTo>
                    <a:pt x="1346135" y="259172"/>
                  </a:lnTo>
                  <a:lnTo>
                    <a:pt x="1353797" y="254121"/>
                  </a:lnTo>
                  <a:lnTo>
                    <a:pt x="1370560" y="247765"/>
                  </a:lnTo>
                  <a:lnTo>
                    <a:pt x="1373444" y="245610"/>
                  </a:lnTo>
                  <a:lnTo>
                    <a:pt x="1375367" y="243326"/>
                  </a:lnTo>
                  <a:lnTo>
                    <a:pt x="1376650" y="240958"/>
                  </a:lnTo>
                  <a:lnTo>
                    <a:pt x="1379199" y="239378"/>
                  </a:lnTo>
                  <a:lnTo>
                    <a:pt x="1390029" y="236309"/>
                  </a:lnTo>
                  <a:lnTo>
                    <a:pt x="1398978" y="231260"/>
                  </a:lnTo>
                  <a:lnTo>
                    <a:pt x="1406990" y="228541"/>
                  </a:lnTo>
                  <a:lnTo>
                    <a:pt x="1414726" y="222750"/>
                  </a:lnTo>
                  <a:lnTo>
                    <a:pt x="1419835" y="218098"/>
                  </a:lnTo>
                  <a:lnTo>
                    <a:pt x="1422382" y="216518"/>
                  </a:lnTo>
                  <a:lnTo>
                    <a:pt x="1427470" y="214763"/>
                  </a:lnTo>
                  <a:lnTo>
                    <a:pt x="1429165" y="213449"/>
                  </a:lnTo>
                  <a:lnTo>
                    <a:pt x="1430296" y="211726"/>
                  </a:lnTo>
                  <a:lnTo>
                    <a:pt x="1431049" y="209730"/>
                  </a:lnTo>
                  <a:lnTo>
                    <a:pt x="1432398" y="208400"/>
                  </a:lnTo>
                  <a:lnTo>
                    <a:pt x="1434145" y="207513"/>
                  </a:lnTo>
                  <a:lnTo>
                    <a:pt x="1436155" y="206922"/>
                  </a:lnTo>
                  <a:lnTo>
                    <a:pt x="1440647" y="204008"/>
                  </a:lnTo>
                  <a:lnTo>
                    <a:pt x="1452939" y="193658"/>
                  </a:lnTo>
                  <a:lnTo>
                    <a:pt x="1461539" y="190916"/>
                  </a:lnTo>
                  <a:lnTo>
                    <a:pt x="1462038" y="189930"/>
                  </a:lnTo>
                  <a:lnTo>
                    <a:pt x="1462592" y="186578"/>
                  </a:lnTo>
                  <a:lnTo>
                    <a:pt x="1463587" y="184498"/>
                  </a:lnTo>
                  <a:lnTo>
                    <a:pt x="1469558" y="176644"/>
                  </a:lnTo>
                  <a:lnTo>
                    <a:pt x="1481166" y="164775"/>
                  </a:lnTo>
                  <a:lnTo>
                    <a:pt x="1484494" y="161429"/>
                  </a:lnTo>
                  <a:lnTo>
                    <a:pt x="1484962" y="160112"/>
                  </a:lnTo>
                  <a:lnTo>
                    <a:pt x="1485713" y="151916"/>
                  </a:lnTo>
                  <a:lnTo>
                    <a:pt x="1485860" y="146190"/>
                  </a:lnTo>
                  <a:lnTo>
                    <a:pt x="1487564" y="145720"/>
                  </a:lnTo>
                  <a:lnTo>
                    <a:pt x="1493977" y="145198"/>
                  </a:lnTo>
                  <a:lnTo>
                    <a:pt x="1496362" y="144212"/>
                  </a:lnTo>
                  <a:lnTo>
                    <a:pt x="1497955" y="142708"/>
                  </a:lnTo>
                  <a:lnTo>
                    <a:pt x="1500507" y="138256"/>
                  </a:lnTo>
                  <a:lnTo>
                    <a:pt x="1500950" y="133439"/>
                  </a:lnTo>
                  <a:lnTo>
                    <a:pt x="1501858" y="132140"/>
                  </a:lnTo>
                  <a:lnTo>
                    <a:pt x="1503312" y="131273"/>
                  </a:lnTo>
                  <a:lnTo>
                    <a:pt x="1508438" y="129641"/>
                  </a:lnTo>
                  <a:lnTo>
                    <a:pt x="1508748" y="122236"/>
                  </a:lnTo>
                  <a:lnTo>
                    <a:pt x="1516283" y="114395"/>
                  </a:lnTo>
                  <a:lnTo>
                    <a:pt x="1516367" y="107747"/>
                  </a:lnTo>
                  <a:lnTo>
                    <a:pt x="1512329" y="102951"/>
                  </a:lnTo>
                  <a:lnTo>
                    <a:pt x="1505769" y="96168"/>
                  </a:lnTo>
                  <a:lnTo>
                    <a:pt x="1504225" y="93745"/>
                  </a:lnTo>
                  <a:lnTo>
                    <a:pt x="1502509" y="88796"/>
                  </a:lnTo>
                  <a:lnTo>
                    <a:pt x="1501205" y="87137"/>
                  </a:lnTo>
                  <a:lnTo>
                    <a:pt x="1499488" y="86031"/>
                  </a:lnTo>
                  <a:lnTo>
                    <a:pt x="1495324" y="84803"/>
                  </a:lnTo>
                  <a:lnTo>
                    <a:pt x="1485896" y="838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28"/>
            <p:cNvSpPr/>
            <p:nvPr/>
          </p:nvSpPr>
          <p:spPr>
            <a:xfrm>
              <a:off x="6179863" y="647700"/>
              <a:ext cx="1912577" cy="137161"/>
            </a:xfrm>
            <a:custGeom>
              <a:avLst/>
              <a:gdLst/>
              <a:ahLst/>
              <a:cxnLst/>
              <a:rect l="0" t="0" r="0" b="0"/>
              <a:pathLst>
                <a:path w="1912577" h="137161">
                  <a:moveTo>
                    <a:pt x="60917" y="7620"/>
                  </a:moveTo>
                  <a:lnTo>
                    <a:pt x="64962" y="7620"/>
                  </a:lnTo>
                  <a:lnTo>
                    <a:pt x="66154" y="6773"/>
                  </a:lnTo>
                  <a:lnTo>
                    <a:pt x="66949" y="5362"/>
                  </a:lnTo>
                  <a:lnTo>
                    <a:pt x="68224" y="1059"/>
                  </a:lnTo>
                  <a:lnTo>
                    <a:pt x="69175" y="706"/>
                  </a:lnTo>
                  <a:lnTo>
                    <a:pt x="77931" y="41"/>
                  </a:lnTo>
                  <a:lnTo>
                    <a:pt x="101588" y="0"/>
                  </a:lnTo>
                  <a:lnTo>
                    <a:pt x="113231" y="4045"/>
                  </a:lnTo>
                  <a:lnTo>
                    <a:pt x="123360" y="6561"/>
                  </a:lnTo>
                  <a:lnTo>
                    <a:pt x="178484" y="7614"/>
                  </a:lnTo>
                  <a:lnTo>
                    <a:pt x="227085" y="7620"/>
                  </a:lnTo>
                  <a:lnTo>
                    <a:pt x="236651" y="9878"/>
                  </a:lnTo>
                  <a:lnTo>
                    <a:pt x="246547" y="12857"/>
                  </a:lnTo>
                  <a:lnTo>
                    <a:pt x="284167" y="15100"/>
                  </a:lnTo>
                  <a:lnTo>
                    <a:pt x="330795" y="16081"/>
                  </a:lnTo>
                  <a:lnTo>
                    <a:pt x="344269" y="19283"/>
                  </a:lnTo>
                  <a:lnTo>
                    <a:pt x="369226" y="22153"/>
                  </a:lnTo>
                  <a:lnTo>
                    <a:pt x="422587" y="25076"/>
                  </a:lnTo>
                  <a:lnTo>
                    <a:pt x="448326" y="28879"/>
                  </a:lnTo>
                  <a:lnTo>
                    <a:pt x="502807" y="30386"/>
                  </a:lnTo>
                  <a:lnTo>
                    <a:pt x="734147" y="30480"/>
                  </a:lnTo>
                  <a:lnTo>
                    <a:pt x="764536" y="34525"/>
                  </a:lnTo>
                  <a:lnTo>
                    <a:pt x="821333" y="37629"/>
                  </a:lnTo>
                  <a:lnTo>
                    <a:pt x="874354" y="38884"/>
                  </a:lnTo>
                  <a:lnTo>
                    <a:pt x="897989" y="42117"/>
                  </a:lnTo>
                  <a:lnTo>
                    <a:pt x="954232" y="45245"/>
                  </a:lnTo>
                  <a:lnTo>
                    <a:pt x="1065621" y="45712"/>
                  </a:lnTo>
                  <a:lnTo>
                    <a:pt x="1098688" y="49763"/>
                  </a:lnTo>
                  <a:lnTo>
                    <a:pt x="1150434" y="52869"/>
                  </a:lnTo>
                  <a:lnTo>
                    <a:pt x="1183272" y="55458"/>
                  </a:lnTo>
                  <a:lnTo>
                    <a:pt x="1217555" y="59330"/>
                  </a:lnTo>
                  <a:lnTo>
                    <a:pt x="1274984" y="61592"/>
                  </a:lnTo>
                  <a:lnTo>
                    <a:pt x="1296743" y="64910"/>
                  </a:lnTo>
                  <a:lnTo>
                    <a:pt x="1354577" y="68096"/>
                  </a:lnTo>
                  <a:lnTo>
                    <a:pt x="1388539" y="70694"/>
                  </a:lnTo>
                  <a:lnTo>
                    <a:pt x="1420897" y="74569"/>
                  </a:lnTo>
                  <a:lnTo>
                    <a:pt x="1478554" y="76057"/>
                  </a:lnTo>
                  <a:lnTo>
                    <a:pt x="1529078" y="77028"/>
                  </a:lnTo>
                  <a:lnTo>
                    <a:pt x="1549376" y="80237"/>
                  </a:lnTo>
                  <a:lnTo>
                    <a:pt x="1600160" y="83348"/>
                  </a:lnTo>
                  <a:lnTo>
                    <a:pt x="1644874" y="84604"/>
                  </a:lnTo>
                  <a:lnTo>
                    <a:pt x="1660672" y="87837"/>
                  </a:lnTo>
                  <a:lnTo>
                    <a:pt x="1717404" y="91124"/>
                  </a:lnTo>
                  <a:lnTo>
                    <a:pt x="1751634" y="92224"/>
                  </a:lnTo>
                  <a:lnTo>
                    <a:pt x="1767387" y="95457"/>
                  </a:lnTo>
                  <a:lnTo>
                    <a:pt x="1822711" y="98919"/>
                  </a:lnTo>
                  <a:lnTo>
                    <a:pt x="1847882" y="99032"/>
                  </a:lnTo>
                  <a:lnTo>
                    <a:pt x="1858706" y="101305"/>
                  </a:lnTo>
                  <a:lnTo>
                    <a:pt x="1869161" y="104291"/>
                  </a:lnTo>
                  <a:lnTo>
                    <a:pt x="1904754" y="106639"/>
                  </a:lnTo>
                  <a:lnTo>
                    <a:pt x="1912576" y="106680"/>
                  </a:lnTo>
                  <a:lnTo>
                    <a:pt x="1875500" y="106680"/>
                  </a:lnTo>
                  <a:lnTo>
                    <a:pt x="1866183" y="104422"/>
                  </a:lnTo>
                  <a:lnTo>
                    <a:pt x="1856397" y="101443"/>
                  </a:lnTo>
                  <a:lnTo>
                    <a:pt x="1825344" y="99269"/>
                  </a:lnTo>
                  <a:lnTo>
                    <a:pt x="1804886" y="98275"/>
                  </a:lnTo>
                  <a:lnTo>
                    <a:pt x="1790208" y="95042"/>
                  </a:lnTo>
                  <a:lnTo>
                    <a:pt x="1758529" y="91914"/>
                  </a:lnTo>
                  <a:lnTo>
                    <a:pt x="1699152" y="90612"/>
                  </a:lnTo>
                  <a:lnTo>
                    <a:pt x="1683948" y="87403"/>
                  </a:lnTo>
                  <a:lnTo>
                    <a:pt x="1629789" y="84030"/>
                  </a:lnTo>
                  <a:lnTo>
                    <a:pt x="1558326" y="83828"/>
                  </a:lnTo>
                  <a:lnTo>
                    <a:pt x="1532730" y="79777"/>
                  </a:lnTo>
                  <a:lnTo>
                    <a:pt x="1475352" y="76514"/>
                  </a:lnTo>
                  <a:lnTo>
                    <a:pt x="1445115" y="72248"/>
                  </a:lnTo>
                  <a:lnTo>
                    <a:pt x="1403711" y="68458"/>
                  </a:lnTo>
                  <a:lnTo>
                    <a:pt x="1380203" y="64857"/>
                  </a:lnTo>
                  <a:lnTo>
                    <a:pt x="1336701" y="60883"/>
                  </a:lnTo>
                  <a:lnTo>
                    <a:pt x="1315990" y="57257"/>
                  </a:lnTo>
                  <a:lnTo>
                    <a:pt x="1281244" y="50455"/>
                  </a:lnTo>
                  <a:lnTo>
                    <a:pt x="1258888" y="45567"/>
                  </a:lnTo>
                  <a:lnTo>
                    <a:pt x="1236815" y="41418"/>
                  </a:lnTo>
                  <a:lnTo>
                    <a:pt x="1200589" y="38236"/>
                  </a:lnTo>
                  <a:lnTo>
                    <a:pt x="1175627" y="34492"/>
                  </a:lnTo>
                  <a:lnTo>
                    <a:pt x="1130345" y="30426"/>
                  </a:lnTo>
                  <a:lnTo>
                    <a:pt x="1106307" y="26787"/>
                  </a:lnTo>
                  <a:lnTo>
                    <a:pt x="1055535" y="23635"/>
                  </a:lnTo>
                  <a:lnTo>
                    <a:pt x="999723" y="20755"/>
                  </a:lnTo>
                  <a:lnTo>
                    <a:pt x="960535" y="16874"/>
                  </a:lnTo>
                  <a:lnTo>
                    <a:pt x="909367" y="15563"/>
                  </a:lnTo>
                  <a:lnTo>
                    <a:pt x="463426" y="15240"/>
                  </a:lnTo>
                  <a:lnTo>
                    <a:pt x="432109" y="11195"/>
                  </a:lnTo>
                  <a:lnTo>
                    <a:pt x="377230" y="14122"/>
                  </a:lnTo>
                  <a:lnTo>
                    <a:pt x="330512" y="14246"/>
                  </a:lnTo>
                  <a:lnTo>
                    <a:pt x="304768" y="10806"/>
                  </a:lnTo>
                  <a:lnTo>
                    <a:pt x="277761" y="12703"/>
                  </a:lnTo>
                  <a:lnTo>
                    <a:pt x="257435" y="10349"/>
                  </a:lnTo>
                  <a:lnTo>
                    <a:pt x="224771" y="14428"/>
                  </a:lnTo>
                  <a:lnTo>
                    <a:pt x="188397" y="15219"/>
                  </a:lnTo>
                  <a:lnTo>
                    <a:pt x="186543" y="16072"/>
                  </a:lnTo>
                  <a:lnTo>
                    <a:pt x="185308" y="17488"/>
                  </a:lnTo>
                  <a:lnTo>
                    <a:pt x="182866" y="22798"/>
                  </a:lnTo>
                  <a:lnTo>
                    <a:pt x="182839" y="22856"/>
                  </a:lnTo>
                  <a:lnTo>
                    <a:pt x="182838" y="22859"/>
                  </a:lnTo>
                  <a:lnTo>
                    <a:pt x="190928" y="22860"/>
                  </a:lnTo>
                  <a:lnTo>
                    <a:pt x="193311" y="22013"/>
                  </a:lnTo>
                  <a:lnTo>
                    <a:pt x="194899" y="20602"/>
                  </a:lnTo>
                  <a:lnTo>
                    <a:pt x="195959" y="18815"/>
                  </a:lnTo>
                  <a:lnTo>
                    <a:pt x="198358" y="18470"/>
                  </a:lnTo>
                  <a:lnTo>
                    <a:pt x="205540" y="20344"/>
                  </a:lnTo>
                  <a:lnTo>
                    <a:pt x="209826" y="20336"/>
                  </a:lnTo>
                  <a:lnTo>
                    <a:pt x="233847" y="16078"/>
                  </a:lnTo>
                  <a:lnTo>
                    <a:pt x="248939" y="15488"/>
                  </a:lnTo>
                  <a:lnTo>
                    <a:pt x="272226" y="19359"/>
                  </a:lnTo>
                  <a:lnTo>
                    <a:pt x="336297" y="24981"/>
                  </a:lnTo>
                  <a:lnTo>
                    <a:pt x="366031" y="28850"/>
                  </a:lnTo>
                  <a:lnTo>
                    <a:pt x="417405" y="31112"/>
                  </a:lnTo>
                  <a:lnTo>
                    <a:pt x="440900" y="34430"/>
                  </a:lnTo>
                  <a:lnTo>
                    <a:pt x="497047" y="37616"/>
                  </a:lnTo>
                  <a:lnTo>
                    <a:pt x="674454" y="38097"/>
                  </a:lnTo>
                  <a:lnTo>
                    <a:pt x="721448" y="42144"/>
                  </a:lnTo>
                  <a:lnTo>
                    <a:pt x="784341" y="45860"/>
                  </a:lnTo>
                  <a:lnTo>
                    <a:pt x="815085" y="49451"/>
                  </a:lnTo>
                  <a:lnTo>
                    <a:pt x="860954" y="52188"/>
                  </a:lnTo>
                  <a:lnTo>
                    <a:pt x="906718" y="52998"/>
                  </a:lnTo>
                  <a:lnTo>
                    <a:pt x="952452" y="53239"/>
                  </a:lnTo>
                  <a:lnTo>
                    <a:pt x="998176" y="57355"/>
                  </a:lnTo>
                  <a:lnTo>
                    <a:pt x="1047942" y="59892"/>
                  </a:lnTo>
                  <a:lnTo>
                    <a:pt x="1106534" y="61596"/>
                  </a:lnTo>
                  <a:lnTo>
                    <a:pt x="1136082" y="64911"/>
                  </a:lnTo>
                  <a:lnTo>
                    <a:pt x="1185323" y="67493"/>
                  </a:lnTo>
                  <a:lnTo>
                    <a:pt x="1233403" y="68258"/>
                  </a:lnTo>
                  <a:lnTo>
                    <a:pt x="1279823" y="72530"/>
                  </a:lnTo>
                  <a:lnTo>
                    <a:pt x="1310467" y="76826"/>
                  </a:lnTo>
                  <a:lnTo>
                    <a:pt x="1341020" y="80712"/>
                  </a:lnTo>
                  <a:lnTo>
                    <a:pt x="1386780" y="83746"/>
                  </a:lnTo>
                  <a:lnTo>
                    <a:pt x="1417269" y="87456"/>
                  </a:lnTo>
                  <a:lnTo>
                    <a:pt x="1477388" y="91500"/>
                  </a:lnTo>
                  <a:lnTo>
                    <a:pt x="1504671" y="95135"/>
                  </a:lnTo>
                  <a:lnTo>
                    <a:pt x="1547875" y="101942"/>
                  </a:lnTo>
                  <a:lnTo>
                    <a:pt x="1601903" y="106591"/>
                  </a:lnTo>
                  <a:lnTo>
                    <a:pt x="1627744" y="110309"/>
                  </a:lnTo>
                  <a:lnTo>
                    <a:pt x="1677980" y="114358"/>
                  </a:lnTo>
                  <a:lnTo>
                    <a:pt x="1700220" y="117995"/>
                  </a:lnTo>
                  <a:lnTo>
                    <a:pt x="1766704" y="122537"/>
                  </a:lnTo>
                  <a:lnTo>
                    <a:pt x="1789487" y="127089"/>
                  </a:lnTo>
                  <a:lnTo>
                    <a:pt x="1837974" y="130323"/>
                  </a:lnTo>
                  <a:lnTo>
                    <a:pt x="1848045" y="134758"/>
                  </a:lnTo>
                  <a:lnTo>
                    <a:pt x="1856391" y="136448"/>
                  </a:lnTo>
                  <a:lnTo>
                    <a:pt x="1866817" y="137157"/>
                  </a:lnTo>
                  <a:lnTo>
                    <a:pt x="1848945" y="137160"/>
                  </a:lnTo>
                  <a:lnTo>
                    <a:pt x="1837372" y="133115"/>
                  </a:lnTo>
                  <a:lnTo>
                    <a:pt x="1805025" y="127753"/>
                  </a:lnTo>
                  <a:lnTo>
                    <a:pt x="1782778" y="123648"/>
                  </a:lnTo>
                  <a:lnTo>
                    <a:pt x="1726747" y="119814"/>
                  </a:lnTo>
                  <a:lnTo>
                    <a:pt x="1690722" y="115934"/>
                  </a:lnTo>
                  <a:lnTo>
                    <a:pt x="1655495" y="112526"/>
                  </a:lnTo>
                  <a:lnTo>
                    <a:pt x="1621352" y="108412"/>
                  </a:lnTo>
                  <a:lnTo>
                    <a:pt x="1582166" y="104935"/>
                  </a:lnTo>
                  <a:lnTo>
                    <a:pt x="1540640" y="100801"/>
                  </a:lnTo>
                  <a:lnTo>
                    <a:pt x="1501525" y="97318"/>
                  </a:lnTo>
                  <a:lnTo>
                    <a:pt x="1460866" y="93181"/>
                  </a:lnTo>
                  <a:lnTo>
                    <a:pt x="1416645" y="89698"/>
                  </a:lnTo>
                  <a:lnTo>
                    <a:pt x="1386516" y="85586"/>
                  </a:lnTo>
                  <a:lnTo>
                    <a:pt x="1356192" y="80936"/>
                  </a:lnTo>
                  <a:lnTo>
                    <a:pt x="1328039" y="76047"/>
                  </a:lnTo>
                  <a:lnTo>
                    <a:pt x="1300570" y="71899"/>
                  </a:lnTo>
                  <a:lnTo>
                    <a:pt x="1255697" y="68717"/>
                  </a:lnTo>
                  <a:lnTo>
                    <a:pt x="1222415" y="64972"/>
                  </a:lnTo>
                  <a:lnTo>
                    <a:pt x="1190124" y="60485"/>
                  </a:lnTo>
                  <a:lnTo>
                    <a:pt x="1157994" y="56515"/>
                  </a:lnTo>
                  <a:lnTo>
                    <a:pt x="1106584" y="53434"/>
                  </a:lnTo>
                  <a:lnTo>
                    <a:pt x="1071476" y="49713"/>
                  </a:lnTo>
                  <a:lnTo>
                    <a:pt x="1038375" y="45237"/>
                  </a:lnTo>
                  <a:lnTo>
                    <a:pt x="1005036" y="40425"/>
                  </a:lnTo>
                  <a:lnTo>
                    <a:pt x="967641" y="35464"/>
                  </a:lnTo>
                  <a:lnTo>
                    <a:pt x="912553" y="31957"/>
                  </a:lnTo>
                  <a:lnTo>
                    <a:pt x="876585" y="28878"/>
                  </a:lnTo>
                  <a:lnTo>
                    <a:pt x="823013" y="24643"/>
                  </a:lnTo>
                  <a:lnTo>
                    <a:pt x="767349" y="21130"/>
                  </a:lnTo>
                  <a:lnTo>
                    <a:pt x="710214" y="16985"/>
                  </a:lnTo>
                  <a:lnTo>
                    <a:pt x="655749" y="15757"/>
                  </a:lnTo>
                  <a:lnTo>
                    <a:pt x="584250" y="15342"/>
                  </a:lnTo>
                  <a:lnTo>
                    <a:pt x="530844" y="11225"/>
                  </a:lnTo>
                  <a:lnTo>
                    <a:pt x="477485" y="8688"/>
                  </a:lnTo>
                  <a:lnTo>
                    <a:pt x="424140" y="7936"/>
                  </a:lnTo>
                  <a:lnTo>
                    <a:pt x="378888" y="3668"/>
                  </a:lnTo>
                  <a:lnTo>
                    <a:pt x="319588" y="724"/>
                  </a:lnTo>
                  <a:lnTo>
                    <a:pt x="234605" y="63"/>
                  </a:lnTo>
                  <a:lnTo>
                    <a:pt x="136120" y="2"/>
                  </a:lnTo>
                  <a:lnTo>
                    <a:pt x="108600" y="4046"/>
                  </a:lnTo>
                  <a:lnTo>
                    <a:pt x="52581" y="7411"/>
                  </a:lnTo>
                  <a:lnTo>
                    <a:pt x="444" y="7620"/>
                  </a:lnTo>
                  <a:lnTo>
                    <a:pt x="174" y="9877"/>
                  </a:lnTo>
                  <a:lnTo>
                    <a:pt x="0" y="14181"/>
                  </a:lnTo>
                  <a:lnTo>
                    <a:pt x="2234" y="17027"/>
                  </a:lnTo>
                  <a:lnTo>
                    <a:pt x="4015" y="18971"/>
                  </a:lnTo>
                  <a:lnTo>
                    <a:pt x="6049" y="20267"/>
                  </a:lnTo>
                  <a:lnTo>
                    <a:pt x="12957" y="22938"/>
                  </a:lnTo>
                  <a:lnTo>
                    <a:pt x="17871" y="26564"/>
                  </a:lnTo>
                  <a:lnTo>
                    <a:pt x="21212" y="27869"/>
                  </a:lnTo>
                  <a:lnTo>
                    <a:pt x="34007" y="30553"/>
                  </a:lnTo>
                  <a:lnTo>
                    <a:pt x="43595" y="34181"/>
                  </a:lnTo>
                  <a:lnTo>
                    <a:pt x="55759" y="38616"/>
                  </a:lnTo>
                  <a:lnTo>
                    <a:pt x="69631" y="42563"/>
                  </a:lnTo>
                  <a:lnTo>
                    <a:pt x="120436" y="45443"/>
                  </a:lnTo>
                  <a:lnTo>
                    <a:pt x="174327" y="49728"/>
                  </a:lnTo>
                  <a:lnTo>
                    <a:pt x="225496" y="52627"/>
                  </a:lnTo>
                  <a:lnTo>
                    <a:pt x="320463" y="53277"/>
                  </a:lnTo>
                  <a:lnTo>
                    <a:pt x="371688" y="54168"/>
                  </a:lnTo>
                  <a:lnTo>
                    <a:pt x="424401" y="58571"/>
                  </a:lnTo>
                  <a:lnTo>
                    <a:pt x="478403" y="60252"/>
                  </a:lnTo>
                  <a:lnTo>
                    <a:pt x="820380" y="60959"/>
                  </a:lnTo>
                  <a:lnTo>
                    <a:pt x="863277" y="63217"/>
                  </a:lnTo>
                  <a:lnTo>
                    <a:pt x="906894" y="66196"/>
                  </a:lnTo>
                  <a:lnTo>
                    <a:pt x="948858" y="67521"/>
                  </a:lnTo>
                  <a:lnTo>
                    <a:pt x="1010563" y="68266"/>
                  </a:lnTo>
                  <a:lnTo>
                    <a:pt x="1053635" y="70698"/>
                  </a:lnTo>
                  <a:lnTo>
                    <a:pt x="1097332" y="73755"/>
                  </a:lnTo>
                  <a:lnTo>
                    <a:pt x="1139331" y="75113"/>
                  </a:lnTo>
                  <a:lnTo>
                    <a:pt x="1180575" y="77975"/>
                  </a:lnTo>
                  <a:lnTo>
                    <a:pt x="1221482" y="81222"/>
                  </a:lnTo>
                  <a:lnTo>
                    <a:pt x="1262242" y="82665"/>
                  </a:lnTo>
                  <a:lnTo>
                    <a:pt x="1323269" y="83478"/>
                  </a:lnTo>
                  <a:lnTo>
                    <a:pt x="1363925" y="85926"/>
                  </a:lnTo>
                  <a:lnTo>
                    <a:pt x="1404572" y="88989"/>
                  </a:lnTo>
                  <a:lnTo>
                    <a:pt x="1445214" y="90351"/>
                  </a:lnTo>
                  <a:lnTo>
                    <a:pt x="1544559" y="91296"/>
                  </a:lnTo>
                  <a:lnTo>
                    <a:pt x="1783676" y="91440"/>
                  </a:lnTo>
                  <a:lnTo>
                    <a:pt x="1811449" y="95485"/>
                  </a:lnTo>
                  <a:lnTo>
                    <a:pt x="1827838" y="95213"/>
                  </a:lnTo>
                  <a:lnTo>
                    <a:pt x="1879617" y="91538"/>
                  </a:lnTo>
                  <a:lnTo>
                    <a:pt x="1882983" y="91505"/>
                  </a:lnTo>
                  <a:lnTo>
                    <a:pt x="1885228" y="90637"/>
                  </a:lnTo>
                  <a:lnTo>
                    <a:pt x="1886724" y="89211"/>
                  </a:lnTo>
                  <a:lnTo>
                    <a:pt x="1887722" y="87414"/>
                  </a:lnTo>
                  <a:lnTo>
                    <a:pt x="1887541" y="85369"/>
                  </a:lnTo>
                  <a:lnTo>
                    <a:pt x="1886574" y="83159"/>
                  </a:lnTo>
                  <a:lnTo>
                    <a:pt x="1885081" y="80840"/>
                  </a:lnTo>
                  <a:lnTo>
                    <a:pt x="1884086" y="78446"/>
                  </a:lnTo>
                  <a:lnTo>
                    <a:pt x="1883424" y="76004"/>
                  </a:lnTo>
                  <a:lnTo>
                    <a:pt x="1882097" y="685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29"/>
            <p:cNvSpPr/>
            <p:nvPr/>
          </p:nvSpPr>
          <p:spPr>
            <a:xfrm>
              <a:off x="61256" y="0"/>
              <a:ext cx="4190662" cy="777241"/>
            </a:xfrm>
            <a:custGeom>
              <a:avLst/>
              <a:gdLst/>
              <a:ahLst/>
              <a:cxnLst/>
              <a:rect l="0" t="0" r="0" b="0"/>
              <a:pathLst>
                <a:path w="4190662" h="777241">
                  <a:moveTo>
                    <a:pt x="3763984" y="137160"/>
                  </a:moveTo>
                  <a:lnTo>
                    <a:pt x="3763984" y="118502"/>
                  </a:lnTo>
                  <a:lnTo>
                    <a:pt x="3763137" y="116255"/>
                  </a:lnTo>
                  <a:lnTo>
                    <a:pt x="3758747" y="109047"/>
                  </a:lnTo>
                  <a:lnTo>
                    <a:pt x="3757423" y="104063"/>
                  </a:lnTo>
                  <a:lnTo>
                    <a:pt x="3756678" y="96497"/>
                  </a:lnTo>
                  <a:lnTo>
                    <a:pt x="3755727" y="93965"/>
                  </a:lnTo>
                  <a:lnTo>
                    <a:pt x="3751189" y="86355"/>
                  </a:lnTo>
                  <a:lnTo>
                    <a:pt x="3749831" y="81278"/>
                  </a:lnTo>
                  <a:lnTo>
                    <a:pt x="3748622" y="79585"/>
                  </a:lnTo>
                  <a:lnTo>
                    <a:pt x="3746969" y="78457"/>
                  </a:lnTo>
                  <a:lnTo>
                    <a:pt x="3745021" y="77705"/>
                  </a:lnTo>
                  <a:lnTo>
                    <a:pt x="3743721" y="76356"/>
                  </a:lnTo>
                  <a:lnTo>
                    <a:pt x="3742855" y="74611"/>
                  </a:lnTo>
                  <a:lnTo>
                    <a:pt x="3742279" y="72601"/>
                  </a:lnTo>
                  <a:lnTo>
                    <a:pt x="3739379" y="68109"/>
                  </a:lnTo>
                  <a:lnTo>
                    <a:pt x="3737421" y="65726"/>
                  </a:lnTo>
                  <a:lnTo>
                    <a:pt x="3726574" y="58327"/>
                  </a:lnTo>
                  <a:lnTo>
                    <a:pt x="3719700" y="55556"/>
                  </a:lnTo>
                  <a:lnTo>
                    <a:pt x="3716681" y="54818"/>
                  </a:lnTo>
                  <a:lnTo>
                    <a:pt x="3695279" y="42312"/>
                  </a:lnTo>
                  <a:lnTo>
                    <a:pt x="3687446" y="36303"/>
                  </a:lnTo>
                  <a:lnTo>
                    <a:pt x="3683325" y="34362"/>
                  </a:lnTo>
                  <a:lnTo>
                    <a:pt x="3654595" y="24737"/>
                  </a:lnTo>
                  <a:lnTo>
                    <a:pt x="3639474" y="18430"/>
                  </a:lnTo>
                  <a:lnTo>
                    <a:pt x="3554315" y="1163"/>
                  </a:lnTo>
                  <a:lnTo>
                    <a:pt x="3428514" y="2"/>
                  </a:lnTo>
                  <a:lnTo>
                    <a:pt x="1034928" y="0"/>
                  </a:lnTo>
                  <a:lnTo>
                    <a:pt x="950451" y="7777"/>
                  </a:lnTo>
                  <a:lnTo>
                    <a:pt x="868539" y="29758"/>
                  </a:lnTo>
                  <a:lnTo>
                    <a:pt x="730198" y="65998"/>
                  </a:lnTo>
                  <a:lnTo>
                    <a:pt x="651780" y="91588"/>
                  </a:lnTo>
                  <a:lnTo>
                    <a:pt x="592162" y="109358"/>
                  </a:lnTo>
                  <a:lnTo>
                    <a:pt x="536586" y="130333"/>
                  </a:lnTo>
                  <a:lnTo>
                    <a:pt x="483429" y="151788"/>
                  </a:lnTo>
                  <a:lnTo>
                    <a:pt x="435130" y="170093"/>
                  </a:lnTo>
                  <a:lnTo>
                    <a:pt x="388646" y="191227"/>
                  </a:lnTo>
                  <a:lnTo>
                    <a:pt x="345239" y="212729"/>
                  </a:lnTo>
                  <a:lnTo>
                    <a:pt x="309236" y="233587"/>
                  </a:lnTo>
                  <a:lnTo>
                    <a:pt x="248427" y="269589"/>
                  </a:lnTo>
                  <a:lnTo>
                    <a:pt x="144594" y="328741"/>
                  </a:lnTo>
                  <a:lnTo>
                    <a:pt x="109819" y="352129"/>
                  </a:lnTo>
                  <a:lnTo>
                    <a:pt x="54193" y="393547"/>
                  </a:lnTo>
                  <a:lnTo>
                    <a:pt x="36339" y="412541"/>
                  </a:lnTo>
                  <a:lnTo>
                    <a:pt x="22759" y="430578"/>
                  </a:lnTo>
                  <a:lnTo>
                    <a:pt x="7288" y="450253"/>
                  </a:lnTo>
                  <a:lnTo>
                    <a:pt x="3074" y="461450"/>
                  </a:lnTo>
                  <a:lnTo>
                    <a:pt x="703" y="477274"/>
                  </a:lnTo>
                  <a:lnTo>
                    <a:pt x="0" y="496732"/>
                  </a:lnTo>
                  <a:lnTo>
                    <a:pt x="748" y="502182"/>
                  </a:lnTo>
                  <a:lnTo>
                    <a:pt x="8032" y="521526"/>
                  </a:lnTo>
                  <a:lnTo>
                    <a:pt x="10336" y="528024"/>
                  </a:lnTo>
                  <a:lnTo>
                    <a:pt x="17411" y="539760"/>
                  </a:lnTo>
                  <a:lnTo>
                    <a:pt x="31706" y="561091"/>
                  </a:lnTo>
                  <a:lnTo>
                    <a:pt x="41867" y="571389"/>
                  </a:lnTo>
                  <a:lnTo>
                    <a:pt x="71202" y="596885"/>
                  </a:lnTo>
                  <a:lnTo>
                    <a:pt x="101598" y="617217"/>
                  </a:lnTo>
                  <a:lnTo>
                    <a:pt x="139964" y="637539"/>
                  </a:lnTo>
                  <a:lnTo>
                    <a:pt x="181001" y="657013"/>
                  </a:lnTo>
                  <a:lnTo>
                    <a:pt x="254011" y="680579"/>
                  </a:lnTo>
                  <a:lnTo>
                    <a:pt x="359361" y="703475"/>
                  </a:lnTo>
                  <a:lnTo>
                    <a:pt x="487737" y="726437"/>
                  </a:lnTo>
                  <a:lnTo>
                    <a:pt x="601845" y="743373"/>
                  </a:lnTo>
                  <a:lnTo>
                    <a:pt x="723762" y="754851"/>
                  </a:lnTo>
                  <a:lnTo>
                    <a:pt x="852118" y="765627"/>
                  </a:lnTo>
                  <a:lnTo>
                    <a:pt x="972657" y="769269"/>
                  </a:lnTo>
                  <a:lnTo>
                    <a:pt x="1918792" y="769620"/>
                  </a:lnTo>
                  <a:lnTo>
                    <a:pt x="2063564" y="776181"/>
                  </a:lnTo>
                  <a:lnTo>
                    <a:pt x="2281785" y="777212"/>
                  </a:lnTo>
                  <a:lnTo>
                    <a:pt x="2952243" y="777240"/>
                  </a:lnTo>
                  <a:lnTo>
                    <a:pt x="3093071" y="770679"/>
                  </a:lnTo>
                  <a:lnTo>
                    <a:pt x="3213708" y="767502"/>
                  </a:lnTo>
                  <a:lnTo>
                    <a:pt x="3344071" y="762483"/>
                  </a:lnTo>
                  <a:lnTo>
                    <a:pt x="3466733" y="759785"/>
                  </a:lnTo>
                  <a:lnTo>
                    <a:pt x="3586459" y="752597"/>
                  </a:lnTo>
                  <a:lnTo>
                    <a:pt x="3713051" y="740541"/>
                  </a:lnTo>
                  <a:lnTo>
                    <a:pt x="3778194" y="732486"/>
                  </a:lnTo>
                  <a:lnTo>
                    <a:pt x="3870574" y="710996"/>
                  </a:lnTo>
                  <a:lnTo>
                    <a:pt x="3955166" y="688256"/>
                  </a:lnTo>
                  <a:lnTo>
                    <a:pt x="4013830" y="665134"/>
                  </a:lnTo>
                  <a:lnTo>
                    <a:pt x="4057803" y="644245"/>
                  </a:lnTo>
                  <a:lnTo>
                    <a:pt x="4088015" y="624663"/>
                  </a:lnTo>
                  <a:lnTo>
                    <a:pt x="4129266" y="597211"/>
                  </a:lnTo>
                  <a:lnTo>
                    <a:pt x="4142514" y="584620"/>
                  </a:lnTo>
                  <a:lnTo>
                    <a:pt x="4159493" y="563252"/>
                  </a:lnTo>
                  <a:lnTo>
                    <a:pt x="4169212" y="548361"/>
                  </a:lnTo>
                  <a:lnTo>
                    <a:pt x="4179444" y="525697"/>
                  </a:lnTo>
                  <a:lnTo>
                    <a:pt x="4186991" y="503742"/>
                  </a:lnTo>
                  <a:lnTo>
                    <a:pt x="4189971" y="480724"/>
                  </a:lnTo>
                  <a:lnTo>
                    <a:pt x="4190559" y="459871"/>
                  </a:lnTo>
                  <a:lnTo>
                    <a:pt x="4190661" y="444539"/>
                  </a:lnTo>
                  <a:lnTo>
                    <a:pt x="4186646" y="425226"/>
                  </a:lnTo>
                  <a:lnTo>
                    <a:pt x="4182941" y="401182"/>
                  </a:lnTo>
                  <a:lnTo>
                    <a:pt x="4177209" y="381053"/>
                  </a:lnTo>
                  <a:lnTo>
                    <a:pt x="4169302" y="363142"/>
                  </a:lnTo>
                  <a:lnTo>
                    <a:pt x="4156611" y="341278"/>
                  </a:lnTo>
                  <a:lnTo>
                    <a:pt x="4147048" y="323270"/>
                  </a:lnTo>
                  <a:lnTo>
                    <a:pt x="4132143" y="302182"/>
                  </a:lnTo>
                  <a:lnTo>
                    <a:pt x="4112957" y="277119"/>
                  </a:lnTo>
                  <a:lnTo>
                    <a:pt x="4100834" y="260324"/>
                  </a:lnTo>
                  <a:lnTo>
                    <a:pt x="4088108" y="243546"/>
                  </a:lnTo>
                  <a:lnTo>
                    <a:pt x="4062751" y="215060"/>
                  </a:lnTo>
                  <a:lnTo>
                    <a:pt x="4046629" y="195207"/>
                  </a:lnTo>
                  <a:lnTo>
                    <a:pt x="4028740" y="175094"/>
                  </a:lnTo>
                  <a:lnTo>
                    <a:pt x="4008653" y="155713"/>
                  </a:lnTo>
                  <a:lnTo>
                    <a:pt x="3985614" y="138632"/>
                  </a:lnTo>
                  <a:lnTo>
                    <a:pt x="3961264" y="120317"/>
                  </a:lnTo>
                  <a:lnTo>
                    <a:pt x="3936330" y="101734"/>
                  </a:lnTo>
                  <a:lnTo>
                    <a:pt x="3911138" y="85008"/>
                  </a:lnTo>
                  <a:lnTo>
                    <a:pt x="3869110" y="61312"/>
                  </a:lnTo>
                  <a:lnTo>
                    <a:pt x="3824483" y="38204"/>
                  </a:lnTo>
                  <a:lnTo>
                    <a:pt x="3779088" y="15271"/>
                  </a:lnTo>
                  <a:lnTo>
                    <a:pt x="3746425" y="6787"/>
                  </a:lnTo>
                  <a:lnTo>
                    <a:pt x="3617587" y="397"/>
                  </a:lnTo>
                  <a:lnTo>
                    <a:pt x="3322024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30"/>
            <p:cNvSpPr/>
            <p:nvPr/>
          </p:nvSpPr>
          <p:spPr>
            <a:xfrm>
              <a:off x="6104205" y="628415"/>
              <a:ext cx="1972534" cy="156445"/>
            </a:xfrm>
            <a:custGeom>
              <a:avLst/>
              <a:gdLst/>
              <a:ahLst/>
              <a:cxnLst/>
              <a:rect l="0" t="0" r="0" b="0"/>
              <a:pathLst>
                <a:path w="1972534" h="156445">
                  <a:moveTo>
                    <a:pt x="1515794" y="125965"/>
                  </a:moveTo>
                  <a:lnTo>
                    <a:pt x="1556131" y="126812"/>
                  </a:lnTo>
                  <a:lnTo>
                    <a:pt x="1583250" y="131202"/>
                  </a:lnTo>
                  <a:lnTo>
                    <a:pt x="1625012" y="135372"/>
                  </a:lnTo>
                  <a:lnTo>
                    <a:pt x="1677822" y="140053"/>
                  </a:lnTo>
                  <a:lnTo>
                    <a:pt x="1731934" y="146214"/>
                  </a:lnTo>
                  <a:lnTo>
                    <a:pt x="1788405" y="148309"/>
                  </a:lnTo>
                  <a:lnTo>
                    <a:pt x="1823193" y="150930"/>
                  </a:lnTo>
                  <a:lnTo>
                    <a:pt x="1861748" y="155356"/>
                  </a:lnTo>
                  <a:lnTo>
                    <a:pt x="1923355" y="156426"/>
                  </a:lnTo>
                  <a:lnTo>
                    <a:pt x="1940955" y="156444"/>
                  </a:lnTo>
                  <a:lnTo>
                    <a:pt x="1940629" y="155598"/>
                  </a:lnTo>
                  <a:lnTo>
                    <a:pt x="1938007" y="152399"/>
                  </a:lnTo>
                  <a:lnTo>
                    <a:pt x="1936123" y="151208"/>
                  </a:lnTo>
                  <a:lnTo>
                    <a:pt x="1924758" y="147038"/>
                  </a:lnTo>
                  <a:lnTo>
                    <a:pt x="1920516" y="145094"/>
                  </a:lnTo>
                  <a:lnTo>
                    <a:pt x="1911288" y="142933"/>
                  </a:lnTo>
                  <a:lnTo>
                    <a:pt x="1892058" y="139459"/>
                  </a:lnTo>
                  <a:lnTo>
                    <a:pt x="1864912" y="133068"/>
                  </a:lnTo>
                  <a:lnTo>
                    <a:pt x="1844524" y="128275"/>
                  </a:lnTo>
                  <a:lnTo>
                    <a:pt x="1821352" y="123323"/>
                  </a:lnTo>
                  <a:lnTo>
                    <a:pt x="1794684" y="118299"/>
                  </a:lnTo>
                  <a:lnTo>
                    <a:pt x="1765900" y="114091"/>
                  </a:lnTo>
                  <a:lnTo>
                    <a:pt x="1719440" y="110876"/>
                  </a:lnTo>
                  <a:lnTo>
                    <a:pt x="1682786" y="107123"/>
                  </a:lnTo>
                  <a:lnTo>
                    <a:pt x="1628115" y="100250"/>
                  </a:lnTo>
                  <a:lnTo>
                    <a:pt x="1574381" y="92852"/>
                  </a:lnTo>
                  <a:lnTo>
                    <a:pt x="1516879" y="89342"/>
                  </a:lnTo>
                  <a:lnTo>
                    <a:pt x="1477047" y="86264"/>
                  </a:lnTo>
                  <a:lnTo>
                    <a:pt x="1370773" y="74954"/>
                  </a:lnTo>
                  <a:lnTo>
                    <a:pt x="1263132" y="62437"/>
                  </a:lnTo>
                  <a:lnTo>
                    <a:pt x="1220338" y="59630"/>
                  </a:lnTo>
                  <a:lnTo>
                    <a:pt x="1177047" y="57536"/>
                  </a:lnTo>
                  <a:lnTo>
                    <a:pt x="1129584" y="53783"/>
                  </a:lnTo>
                  <a:lnTo>
                    <a:pt x="1082525" y="51551"/>
                  </a:lnTo>
                  <a:lnTo>
                    <a:pt x="1035364" y="49712"/>
                  </a:lnTo>
                  <a:lnTo>
                    <a:pt x="986182" y="46073"/>
                  </a:lnTo>
                  <a:lnTo>
                    <a:pt x="936099" y="43890"/>
                  </a:lnTo>
                  <a:lnTo>
                    <a:pt x="862562" y="42662"/>
                  </a:lnTo>
                  <a:lnTo>
                    <a:pt x="765401" y="42247"/>
                  </a:lnTo>
                  <a:lnTo>
                    <a:pt x="715208" y="39932"/>
                  </a:lnTo>
                  <a:lnTo>
                    <a:pt x="666372" y="36928"/>
                  </a:lnTo>
                  <a:lnTo>
                    <a:pt x="622089" y="35593"/>
                  </a:lnTo>
                  <a:lnTo>
                    <a:pt x="490950" y="34619"/>
                  </a:lnTo>
                  <a:lnTo>
                    <a:pt x="449579" y="32309"/>
                  </a:lnTo>
                  <a:lnTo>
                    <a:pt x="390465" y="28506"/>
                  </a:lnTo>
                  <a:lnTo>
                    <a:pt x="335415" y="27379"/>
                  </a:lnTo>
                  <a:lnTo>
                    <a:pt x="283826" y="24788"/>
                  </a:lnTo>
                  <a:lnTo>
                    <a:pt x="236368" y="20915"/>
                  </a:lnTo>
                  <a:lnTo>
                    <a:pt x="192389" y="17510"/>
                  </a:lnTo>
                  <a:lnTo>
                    <a:pt x="139604" y="12819"/>
                  </a:lnTo>
                  <a:lnTo>
                    <a:pt x="83968" y="9559"/>
                  </a:lnTo>
                  <a:lnTo>
                    <a:pt x="44698" y="4771"/>
                  </a:lnTo>
                  <a:lnTo>
                    <a:pt x="0" y="4047"/>
                  </a:lnTo>
                  <a:lnTo>
                    <a:pt x="226093" y="4045"/>
                  </a:lnTo>
                  <a:lnTo>
                    <a:pt x="273165" y="0"/>
                  </a:lnTo>
                  <a:lnTo>
                    <a:pt x="327376" y="1529"/>
                  </a:lnTo>
                  <a:lnTo>
                    <a:pt x="386336" y="3299"/>
                  </a:lnTo>
                  <a:lnTo>
                    <a:pt x="511534" y="3979"/>
                  </a:lnTo>
                  <a:lnTo>
                    <a:pt x="554118" y="6274"/>
                  </a:lnTo>
                  <a:lnTo>
                    <a:pt x="596470" y="9269"/>
                  </a:lnTo>
                  <a:lnTo>
                    <a:pt x="640693" y="10600"/>
                  </a:lnTo>
                  <a:lnTo>
                    <a:pt x="685746" y="13449"/>
                  </a:lnTo>
                  <a:lnTo>
                    <a:pt x="731171" y="16691"/>
                  </a:lnTo>
                  <a:lnTo>
                    <a:pt x="776760" y="18132"/>
                  </a:lnTo>
                  <a:lnTo>
                    <a:pt x="822422" y="21030"/>
                  </a:lnTo>
                  <a:lnTo>
                    <a:pt x="890969" y="27422"/>
                  </a:lnTo>
                  <a:lnTo>
                    <a:pt x="936682" y="31368"/>
                  </a:lnTo>
                  <a:lnTo>
                    <a:pt x="1004410" y="34436"/>
                  </a:lnTo>
                  <a:lnTo>
                    <a:pt x="1046930" y="38154"/>
                  </a:lnTo>
                  <a:lnTo>
                    <a:pt x="1139891" y="47440"/>
                  </a:lnTo>
                  <a:lnTo>
                    <a:pt x="1183344" y="52401"/>
                  </a:lnTo>
                  <a:lnTo>
                    <a:pt x="1227492" y="55170"/>
                  </a:lnTo>
                  <a:lnTo>
                    <a:pt x="1272514" y="57247"/>
                  </a:lnTo>
                  <a:lnTo>
                    <a:pt x="1317923" y="60993"/>
                  </a:lnTo>
                  <a:lnTo>
                    <a:pt x="1382283" y="67861"/>
                  </a:lnTo>
                  <a:lnTo>
                    <a:pt x="1505509" y="82813"/>
                  </a:lnTo>
                  <a:lnTo>
                    <a:pt x="1598929" y="89457"/>
                  </a:lnTo>
                  <a:lnTo>
                    <a:pt x="1634023" y="93653"/>
                  </a:lnTo>
                  <a:lnTo>
                    <a:pt x="1666553" y="98339"/>
                  </a:lnTo>
                  <a:lnTo>
                    <a:pt x="1727137" y="103010"/>
                  </a:lnTo>
                  <a:lnTo>
                    <a:pt x="1751400" y="106732"/>
                  </a:lnTo>
                  <a:lnTo>
                    <a:pt x="1808713" y="110199"/>
                  </a:lnTo>
                  <a:lnTo>
                    <a:pt x="1826319" y="111338"/>
                  </a:lnTo>
                  <a:lnTo>
                    <a:pt x="1849668" y="115892"/>
                  </a:lnTo>
                  <a:lnTo>
                    <a:pt x="1895236" y="118336"/>
                  </a:lnTo>
                  <a:lnTo>
                    <a:pt x="1886051" y="118344"/>
                  </a:lnTo>
                  <a:lnTo>
                    <a:pt x="1870276" y="113108"/>
                  </a:lnTo>
                  <a:lnTo>
                    <a:pt x="1848596" y="108938"/>
                  </a:lnTo>
                  <a:lnTo>
                    <a:pt x="1834734" y="105697"/>
                  </a:lnTo>
                  <a:lnTo>
                    <a:pt x="1802879" y="101359"/>
                  </a:lnTo>
                  <a:lnTo>
                    <a:pt x="1774141" y="97225"/>
                  </a:lnTo>
                  <a:lnTo>
                    <a:pt x="1741920" y="93743"/>
                  </a:lnTo>
                  <a:lnTo>
                    <a:pt x="1717894" y="89631"/>
                  </a:lnTo>
                  <a:lnTo>
                    <a:pt x="1651305" y="77603"/>
                  </a:lnTo>
                  <a:lnTo>
                    <a:pt x="1578795" y="71023"/>
                  </a:lnTo>
                  <a:lnTo>
                    <a:pt x="1518267" y="66194"/>
                  </a:lnTo>
                  <a:lnTo>
                    <a:pt x="1449239" y="60003"/>
                  </a:lnTo>
                  <a:lnTo>
                    <a:pt x="1396263" y="57314"/>
                  </a:lnTo>
                  <a:lnTo>
                    <a:pt x="1360787" y="53684"/>
                  </a:lnTo>
                  <a:lnTo>
                    <a:pt x="1303450" y="50926"/>
                  </a:lnTo>
                  <a:lnTo>
                    <a:pt x="1247608" y="50109"/>
                  </a:lnTo>
                  <a:lnTo>
                    <a:pt x="1189482" y="49867"/>
                  </a:lnTo>
                  <a:lnTo>
                    <a:pt x="1086660" y="43747"/>
                  </a:lnTo>
                  <a:lnTo>
                    <a:pt x="1022037" y="42620"/>
                  </a:lnTo>
                  <a:lnTo>
                    <a:pt x="980540" y="41509"/>
                  </a:lnTo>
                  <a:lnTo>
                    <a:pt x="919097" y="36971"/>
                  </a:lnTo>
                  <a:lnTo>
                    <a:pt x="878346" y="35612"/>
                  </a:lnTo>
                  <a:lnTo>
                    <a:pt x="813277" y="34847"/>
                  </a:lnTo>
                  <a:lnTo>
                    <a:pt x="770636" y="32410"/>
                  </a:lnTo>
                  <a:lnTo>
                    <a:pt x="728259" y="29352"/>
                  </a:lnTo>
                  <a:lnTo>
                    <a:pt x="684026" y="27992"/>
                  </a:lnTo>
                  <a:lnTo>
                    <a:pt x="585078" y="27048"/>
                  </a:lnTo>
                  <a:lnTo>
                    <a:pt x="346462" y="26906"/>
                  </a:lnTo>
                  <a:lnTo>
                    <a:pt x="301869" y="30950"/>
                  </a:lnTo>
                  <a:lnTo>
                    <a:pt x="248875" y="33819"/>
                  </a:lnTo>
                  <a:lnTo>
                    <a:pt x="188951" y="34432"/>
                  </a:lnTo>
                  <a:lnTo>
                    <a:pt x="161407" y="38542"/>
                  </a:lnTo>
                  <a:lnTo>
                    <a:pt x="106689" y="42137"/>
                  </a:lnTo>
                  <a:lnTo>
                    <a:pt x="142144" y="42145"/>
                  </a:lnTo>
                  <a:lnTo>
                    <a:pt x="161085" y="38100"/>
                  </a:lnTo>
                  <a:lnTo>
                    <a:pt x="182784" y="35584"/>
                  </a:lnTo>
                  <a:lnTo>
                    <a:pt x="231006" y="40696"/>
                  </a:lnTo>
                  <a:lnTo>
                    <a:pt x="279406" y="41859"/>
                  </a:lnTo>
                  <a:lnTo>
                    <a:pt x="365672" y="42120"/>
                  </a:lnTo>
                  <a:lnTo>
                    <a:pt x="415087" y="46183"/>
                  </a:lnTo>
                  <a:lnTo>
                    <a:pt x="467264" y="48703"/>
                  </a:lnTo>
                  <a:lnTo>
                    <a:pt x="524305" y="49450"/>
                  </a:lnTo>
                  <a:lnTo>
                    <a:pt x="624473" y="55755"/>
                  </a:lnTo>
                  <a:lnTo>
                    <a:pt x="665838" y="56660"/>
                  </a:lnTo>
                  <a:lnTo>
                    <a:pt x="709623" y="57063"/>
                  </a:lnTo>
                  <a:lnTo>
                    <a:pt x="752225" y="59500"/>
                  </a:lnTo>
                  <a:lnTo>
                    <a:pt x="793737" y="62558"/>
                  </a:lnTo>
                  <a:lnTo>
                    <a:pt x="834764" y="63917"/>
                  </a:lnTo>
                  <a:lnTo>
                    <a:pt x="877834" y="66779"/>
                  </a:lnTo>
                  <a:lnTo>
                    <a:pt x="921530" y="70027"/>
                  </a:lnTo>
                  <a:lnTo>
                    <a:pt x="963528" y="71470"/>
                  </a:lnTo>
                  <a:lnTo>
                    <a:pt x="1007030" y="74369"/>
                  </a:lnTo>
                  <a:lnTo>
                    <a:pt x="1050917" y="78480"/>
                  </a:lnTo>
                  <a:lnTo>
                    <a:pt x="1093000" y="83129"/>
                  </a:lnTo>
                  <a:lnTo>
                    <a:pt x="1136540" y="85760"/>
                  </a:lnTo>
                  <a:lnTo>
                    <a:pt x="1180443" y="87776"/>
                  </a:lnTo>
                  <a:lnTo>
                    <a:pt x="1222535" y="91494"/>
                  </a:lnTo>
                  <a:lnTo>
                    <a:pt x="1266077" y="93711"/>
                  </a:lnTo>
                  <a:lnTo>
                    <a:pt x="1309982" y="95543"/>
                  </a:lnTo>
                  <a:lnTo>
                    <a:pt x="1352073" y="99180"/>
                  </a:lnTo>
                  <a:lnTo>
                    <a:pt x="1393358" y="101360"/>
                  </a:lnTo>
                  <a:lnTo>
                    <a:pt x="1435132" y="103176"/>
                  </a:lnTo>
                  <a:lnTo>
                    <a:pt x="1499796" y="108112"/>
                  </a:lnTo>
                  <a:lnTo>
                    <a:pt x="1558092" y="110797"/>
                  </a:lnTo>
                  <a:lnTo>
                    <a:pt x="1597811" y="114426"/>
                  </a:lnTo>
                  <a:lnTo>
                    <a:pt x="1672416" y="118417"/>
                  </a:lnTo>
                  <a:lnTo>
                    <a:pt x="1724667" y="123352"/>
                  </a:lnTo>
                  <a:lnTo>
                    <a:pt x="1783365" y="125449"/>
                  </a:lnTo>
                  <a:lnTo>
                    <a:pt x="1835536" y="129908"/>
                  </a:lnTo>
                  <a:lnTo>
                    <a:pt x="1877607" y="133705"/>
                  </a:lnTo>
                  <a:lnTo>
                    <a:pt x="1895040" y="137307"/>
                  </a:lnTo>
                  <a:lnTo>
                    <a:pt x="1953883" y="141137"/>
                  </a:lnTo>
                  <a:lnTo>
                    <a:pt x="1972533" y="141204"/>
                  </a:lnTo>
                  <a:lnTo>
                    <a:pt x="1948510" y="141205"/>
                  </a:lnTo>
                  <a:lnTo>
                    <a:pt x="1932156" y="137160"/>
                  </a:lnTo>
                  <a:lnTo>
                    <a:pt x="1918438" y="132916"/>
                  </a:lnTo>
                  <a:lnTo>
                    <a:pt x="1903027" y="128208"/>
                  </a:lnTo>
                  <a:lnTo>
                    <a:pt x="1884889" y="123293"/>
                  </a:lnTo>
                  <a:lnTo>
                    <a:pt x="1875311" y="119950"/>
                  </a:lnTo>
                  <a:lnTo>
                    <a:pt x="1865539" y="116028"/>
                  </a:lnTo>
                  <a:lnTo>
                    <a:pt x="1835834" y="10310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31"/>
            <p:cNvSpPr/>
            <p:nvPr/>
          </p:nvSpPr>
          <p:spPr>
            <a:xfrm>
              <a:off x="214034" y="0"/>
              <a:ext cx="4060752" cy="792453"/>
            </a:xfrm>
            <a:custGeom>
              <a:avLst/>
              <a:gdLst/>
              <a:ahLst/>
              <a:cxnLst/>
              <a:rect l="0" t="0" r="0" b="0"/>
              <a:pathLst>
                <a:path w="4060752" h="792453">
                  <a:moveTo>
                    <a:pt x="3862666" y="335280"/>
                  </a:moveTo>
                  <a:lnTo>
                    <a:pt x="3870757" y="331235"/>
                  </a:lnTo>
                  <a:lnTo>
                    <a:pt x="3873141" y="329196"/>
                  </a:lnTo>
                  <a:lnTo>
                    <a:pt x="3874729" y="326991"/>
                  </a:lnTo>
                  <a:lnTo>
                    <a:pt x="3877340" y="322283"/>
                  </a:lnTo>
                  <a:lnTo>
                    <a:pt x="3882724" y="314872"/>
                  </a:lnTo>
                  <a:lnTo>
                    <a:pt x="3885543" y="307314"/>
                  </a:lnTo>
                  <a:lnTo>
                    <a:pt x="3890517" y="299712"/>
                  </a:lnTo>
                  <a:lnTo>
                    <a:pt x="3891977" y="294637"/>
                  </a:lnTo>
                  <a:lnTo>
                    <a:pt x="3893116" y="271780"/>
                  </a:lnTo>
                  <a:lnTo>
                    <a:pt x="3893137" y="264160"/>
                  </a:lnTo>
                  <a:lnTo>
                    <a:pt x="3892294" y="261620"/>
                  </a:lnTo>
                  <a:lnTo>
                    <a:pt x="3887907" y="254000"/>
                  </a:lnTo>
                  <a:lnTo>
                    <a:pt x="3886585" y="248920"/>
                  </a:lnTo>
                  <a:lnTo>
                    <a:pt x="3885840" y="241300"/>
                  </a:lnTo>
                  <a:lnTo>
                    <a:pt x="3884889" y="238760"/>
                  </a:lnTo>
                  <a:lnTo>
                    <a:pt x="3880351" y="231140"/>
                  </a:lnTo>
                  <a:lnTo>
                    <a:pt x="3877784" y="223520"/>
                  </a:lnTo>
                  <a:lnTo>
                    <a:pt x="3872038" y="215900"/>
                  </a:lnTo>
                  <a:lnTo>
                    <a:pt x="3864972" y="207433"/>
                  </a:lnTo>
                  <a:lnTo>
                    <a:pt x="3852475" y="189019"/>
                  </a:lnTo>
                  <a:lnTo>
                    <a:pt x="3844878" y="180654"/>
                  </a:lnTo>
                  <a:lnTo>
                    <a:pt x="3817865" y="161650"/>
                  </a:lnTo>
                  <a:lnTo>
                    <a:pt x="3804237" y="152883"/>
                  </a:lnTo>
                  <a:lnTo>
                    <a:pt x="3792578" y="144923"/>
                  </a:lnTo>
                  <a:lnTo>
                    <a:pt x="3783256" y="138917"/>
                  </a:lnTo>
                  <a:lnTo>
                    <a:pt x="3773468" y="130603"/>
                  </a:lnTo>
                  <a:lnTo>
                    <a:pt x="3768488" y="127709"/>
                  </a:lnTo>
                  <a:lnTo>
                    <a:pt x="3746069" y="118548"/>
                  </a:lnTo>
                  <a:lnTo>
                    <a:pt x="3732952" y="111955"/>
                  </a:lnTo>
                  <a:lnTo>
                    <a:pt x="3715201" y="106550"/>
                  </a:lnTo>
                  <a:lnTo>
                    <a:pt x="3670420" y="84184"/>
                  </a:lnTo>
                  <a:lnTo>
                    <a:pt x="3656997" y="79748"/>
                  </a:lnTo>
                  <a:lnTo>
                    <a:pt x="3573038" y="55819"/>
                  </a:lnTo>
                  <a:lnTo>
                    <a:pt x="3526534" y="41481"/>
                  </a:lnTo>
                  <a:lnTo>
                    <a:pt x="3405309" y="21230"/>
                  </a:lnTo>
                  <a:lnTo>
                    <a:pt x="3303863" y="8783"/>
                  </a:lnTo>
                  <a:lnTo>
                    <a:pt x="3189269" y="726"/>
                  </a:lnTo>
                  <a:lnTo>
                    <a:pt x="3062561" y="13"/>
                  </a:lnTo>
                  <a:lnTo>
                    <a:pt x="2594850" y="0"/>
                  </a:lnTo>
                  <a:lnTo>
                    <a:pt x="2475962" y="6914"/>
                  </a:lnTo>
                  <a:lnTo>
                    <a:pt x="2351507" y="9836"/>
                  </a:lnTo>
                  <a:lnTo>
                    <a:pt x="2237807" y="14766"/>
                  </a:lnTo>
                  <a:lnTo>
                    <a:pt x="2123560" y="21230"/>
                  </a:lnTo>
                  <a:lnTo>
                    <a:pt x="2003233" y="24975"/>
                  </a:lnTo>
                  <a:lnTo>
                    <a:pt x="1861137" y="34203"/>
                  </a:lnTo>
                  <a:lnTo>
                    <a:pt x="1741741" y="37758"/>
                  </a:lnTo>
                  <a:lnTo>
                    <a:pt x="1598810" y="45841"/>
                  </a:lnTo>
                  <a:lnTo>
                    <a:pt x="1474380" y="58654"/>
                  </a:lnTo>
                  <a:lnTo>
                    <a:pt x="1366926" y="67106"/>
                  </a:lnTo>
                  <a:lnTo>
                    <a:pt x="1244021" y="79057"/>
                  </a:lnTo>
                  <a:lnTo>
                    <a:pt x="1061049" y="101608"/>
                  </a:lnTo>
                  <a:lnTo>
                    <a:pt x="939126" y="123401"/>
                  </a:lnTo>
                  <a:lnTo>
                    <a:pt x="823767" y="143652"/>
                  </a:lnTo>
                  <a:lnTo>
                    <a:pt x="709374" y="166283"/>
                  </a:lnTo>
                  <a:lnTo>
                    <a:pt x="619321" y="188398"/>
                  </a:lnTo>
                  <a:lnTo>
                    <a:pt x="534628" y="209007"/>
                  </a:lnTo>
                  <a:lnTo>
                    <a:pt x="419058" y="237851"/>
                  </a:lnTo>
                  <a:lnTo>
                    <a:pt x="347546" y="261835"/>
                  </a:lnTo>
                  <a:lnTo>
                    <a:pt x="290690" y="281982"/>
                  </a:lnTo>
                  <a:lnTo>
                    <a:pt x="233401" y="306499"/>
                  </a:lnTo>
                  <a:lnTo>
                    <a:pt x="193103" y="326145"/>
                  </a:lnTo>
                  <a:lnTo>
                    <a:pt x="159956" y="343073"/>
                  </a:lnTo>
                  <a:lnTo>
                    <a:pt x="125468" y="361886"/>
                  </a:lnTo>
                  <a:lnTo>
                    <a:pt x="80823" y="387472"/>
                  </a:lnTo>
                  <a:lnTo>
                    <a:pt x="44828" y="411140"/>
                  </a:lnTo>
                  <a:lnTo>
                    <a:pt x="20805" y="434239"/>
                  </a:lnTo>
                  <a:lnTo>
                    <a:pt x="10848" y="449535"/>
                  </a:lnTo>
                  <a:lnTo>
                    <a:pt x="4447" y="463953"/>
                  </a:lnTo>
                  <a:lnTo>
                    <a:pt x="843" y="481591"/>
                  </a:lnTo>
                  <a:lnTo>
                    <a:pt x="0" y="492311"/>
                  </a:lnTo>
                  <a:lnTo>
                    <a:pt x="1884" y="502721"/>
                  </a:lnTo>
                  <a:lnTo>
                    <a:pt x="9991" y="523200"/>
                  </a:lnTo>
                  <a:lnTo>
                    <a:pt x="21301" y="538468"/>
                  </a:lnTo>
                  <a:lnTo>
                    <a:pt x="41140" y="558798"/>
                  </a:lnTo>
                  <a:lnTo>
                    <a:pt x="71970" y="580154"/>
                  </a:lnTo>
                  <a:lnTo>
                    <a:pt x="147943" y="604481"/>
                  </a:lnTo>
                  <a:lnTo>
                    <a:pt x="223079" y="627534"/>
                  </a:lnTo>
                  <a:lnTo>
                    <a:pt x="317182" y="650147"/>
                  </a:lnTo>
                  <a:lnTo>
                    <a:pt x="441741" y="673097"/>
                  </a:lnTo>
                  <a:lnTo>
                    <a:pt x="578458" y="695960"/>
                  </a:lnTo>
                  <a:lnTo>
                    <a:pt x="759512" y="721360"/>
                  </a:lnTo>
                  <a:lnTo>
                    <a:pt x="878453" y="731363"/>
                  </a:lnTo>
                  <a:lnTo>
                    <a:pt x="1000958" y="738346"/>
                  </a:lnTo>
                  <a:lnTo>
                    <a:pt x="1108250" y="743080"/>
                  </a:lnTo>
                  <a:lnTo>
                    <a:pt x="1221314" y="748533"/>
                  </a:lnTo>
                  <a:lnTo>
                    <a:pt x="1385884" y="758083"/>
                  </a:lnTo>
                  <a:lnTo>
                    <a:pt x="1506460" y="763742"/>
                  </a:lnTo>
                  <a:lnTo>
                    <a:pt x="1607296" y="768459"/>
                  </a:lnTo>
                  <a:lnTo>
                    <a:pt x="1711661" y="770237"/>
                  </a:lnTo>
                  <a:lnTo>
                    <a:pt x="1818824" y="775606"/>
                  </a:lnTo>
                  <a:lnTo>
                    <a:pt x="1925819" y="776917"/>
                  </a:lnTo>
                  <a:lnTo>
                    <a:pt x="2058470" y="783229"/>
                  </a:lnTo>
                  <a:lnTo>
                    <a:pt x="2168830" y="784538"/>
                  </a:lnTo>
                  <a:lnTo>
                    <a:pt x="2329595" y="784832"/>
                  </a:lnTo>
                  <a:lnTo>
                    <a:pt x="2489681" y="791418"/>
                  </a:lnTo>
                  <a:lnTo>
                    <a:pt x="2729410" y="792452"/>
                  </a:lnTo>
                  <a:lnTo>
                    <a:pt x="2882190" y="785917"/>
                  </a:lnTo>
                  <a:lnTo>
                    <a:pt x="2989056" y="784222"/>
                  </a:lnTo>
                  <a:lnTo>
                    <a:pt x="3114086" y="774281"/>
                  </a:lnTo>
                  <a:lnTo>
                    <a:pt x="3252906" y="759423"/>
                  </a:lnTo>
                  <a:lnTo>
                    <a:pt x="3367345" y="750528"/>
                  </a:lnTo>
                  <a:lnTo>
                    <a:pt x="3493977" y="737882"/>
                  </a:lnTo>
                  <a:lnTo>
                    <a:pt x="3603330" y="723789"/>
                  </a:lnTo>
                  <a:lnTo>
                    <a:pt x="3723986" y="699553"/>
                  </a:lnTo>
                  <a:lnTo>
                    <a:pt x="3816813" y="676792"/>
                  </a:lnTo>
                  <a:lnTo>
                    <a:pt x="3893723" y="653940"/>
                  </a:lnTo>
                  <a:lnTo>
                    <a:pt x="3952259" y="631944"/>
                  </a:lnTo>
                  <a:lnTo>
                    <a:pt x="3971912" y="622070"/>
                  </a:lnTo>
                  <a:lnTo>
                    <a:pt x="4000584" y="601935"/>
                  </a:lnTo>
                  <a:lnTo>
                    <a:pt x="4026411" y="581651"/>
                  </a:lnTo>
                  <a:lnTo>
                    <a:pt x="4042604" y="566417"/>
                  </a:lnTo>
                  <a:lnTo>
                    <a:pt x="4046125" y="561338"/>
                  </a:lnTo>
                  <a:lnTo>
                    <a:pt x="4054033" y="538762"/>
                  </a:lnTo>
                  <a:lnTo>
                    <a:pt x="4057785" y="525623"/>
                  </a:lnTo>
                  <a:lnTo>
                    <a:pt x="4060193" y="501133"/>
                  </a:lnTo>
                  <a:lnTo>
                    <a:pt x="4060708" y="476751"/>
                  </a:lnTo>
                  <a:lnTo>
                    <a:pt x="4060751" y="470687"/>
                  </a:lnTo>
                  <a:lnTo>
                    <a:pt x="4058513" y="462912"/>
                  </a:lnTo>
                  <a:lnTo>
                    <a:pt x="4055543" y="454659"/>
                  </a:lnTo>
                  <a:lnTo>
                    <a:pt x="4051378" y="440204"/>
                  </a:lnTo>
                  <a:lnTo>
                    <a:pt x="4040230" y="417175"/>
                  </a:lnTo>
                  <a:lnTo>
                    <a:pt x="4028002" y="402225"/>
                  </a:lnTo>
                  <a:lnTo>
                    <a:pt x="4019968" y="392973"/>
                  </a:lnTo>
                  <a:lnTo>
                    <a:pt x="4009840" y="379091"/>
                  </a:lnTo>
                  <a:lnTo>
                    <a:pt x="3996490" y="367546"/>
                  </a:lnTo>
                  <a:lnTo>
                    <a:pt x="3976809" y="344005"/>
                  </a:lnTo>
                  <a:lnTo>
                    <a:pt x="3959421" y="327987"/>
                  </a:lnTo>
                  <a:lnTo>
                    <a:pt x="3930791" y="307405"/>
                  </a:lnTo>
                  <a:lnTo>
                    <a:pt x="3908251" y="288074"/>
                  </a:lnTo>
                  <a:lnTo>
                    <a:pt x="3877032" y="264023"/>
                  </a:lnTo>
                  <a:lnTo>
                    <a:pt x="3848955" y="243894"/>
                  </a:lnTo>
                  <a:lnTo>
                    <a:pt x="3809126" y="219235"/>
                  </a:lnTo>
                  <a:lnTo>
                    <a:pt x="3776530" y="199861"/>
                  </a:lnTo>
                  <a:lnTo>
                    <a:pt x="3742318" y="181138"/>
                  </a:lnTo>
                  <a:lnTo>
                    <a:pt x="3706216" y="159504"/>
                  </a:lnTo>
                  <a:lnTo>
                    <a:pt x="3665604" y="139265"/>
                  </a:lnTo>
                  <a:lnTo>
                    <a:pt x="3626760" y="120286"/>
                  </a:lnTo>
                  <a:lnTo>
                    <a:pt x="3586181" y="98576"/>
                  </a:lnTo>
                  <a:lnTo>
                    <a:pt x="3526958" y="68484"/>
                  </a:lnTo>
                  <a:lnTo>
                    <a:pt x="3481539" y="49737"/>
                  </a:lnTo>
                  <a:lnTo>
                    <a:pt x="3435908" y="29412"/>
                  </a:lnTo>
                  <a:lnTo>
                    <a:pt x="3386170" y="11349"/>
                  </a:lnTo>
                  <a:lnTo>
                    <a:pt x="3333897" y="3363"/>
                  </a:lnTo>
                  <a:lnTo>
                    <a:pt x="3243129" y="443"/>
                  </a:lnTo>
                  <a:lnTo>
                    <a:pt x="3184486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32"/>
            <p:cNvSpPr/>
            <p:nvPr/>
          </p:nvSpPr>
          <p:spPr>
            <a:xfrm>
              <a:off x="502920" y="335280"/>
              <a:ext cx="15241" cy="7621"/>
            </a:xfrm>
            <a:custGeom>
              <a:avLst/>
              <a:gdLst/>
              <a:ahLst/>
              <a:cxnLst/>
              <a:rect l="0" t="0" r="0" b="0"/>
              <a:pathLst>
                <a:path w="15241" h="7621">
                  <a:moveTo>
                    <a:pt x="15240" y="0"/>
                  </a:moveTo>
                  <a:lnTo>
                    <a:pt x="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33"/>
            <p:cNvSpPr/>
            <p:nvPr/>
          </p:nvSpPr>
          <p:spPr>
            <a:xfrm>
              <a:off x="-556260" y="1645920"/>
              <a:ext cx="15214" cy="342768"/>
            </a:xfrm>
            <a:custGeom>
              <a:avLst/>
              <a:gdLst/>
              <a:ahLst/>
              <a:cxnLst/>
              <a:rect l="0" t="0" r="0" b="0"/>
              <a:pathLst>
                <a:path w="15214" h="342768">
                  <a:moveTo>
                    <a:pt x="0" y="0"/>
                  </a:moveTo>
                  <a:lnTo>
                    <a:pt x="7618" y="0"/>
                  </a:lnTo>
                  <a:lnTo>
                    <a:pt x="7620" y="6561"/>
                  </a:lnTo>
                  <a:lnTo>
                    <a:pt x="8467" y="7760"/>
                  </a:lnTo>
                  <a:lnTo>
                    <a:pt x="9878" y="9407"/>
                  </a:lnTo>
                  <a:lnTo>
                    <a:pt x="11665" y="11351"/>
                  </a:lnTo>
                  <a:lnTo>
                    <a:pt x="12857" y="13494"/>
                  </a:lnTo>
                  <a:lnTo>
                    <a:pt x="13651" y="15769"/>
                  </a:lnTo>
                  <a:lnTo>
                    <a:pt x="14181" y="18133"/>
                  </a:lnTo>
                  <a:lnTo>
                    <a:pt x="14534" y="20555"/>
                  </a:lnTo>
                  <a:lnTo>
                    <a:pt x="14926" y="25505"/>
                  </a:lnTo>
                  <a:lnTo>
                    <a:pt x="15101" y="32784"/>
                  </a:lnTo>
                  <a:lnTo>
                    <a:pt x="15213" y="51255"/>
                  </a:lnTo>
                  <a:lnTo>
                    <a:pt x="14375" y="56183"/>
                  </a:lnTo>
                  <a:lnTo>
                    <a:pt x="12970" y="61162"/>
                  </a:lnTo>
                  <a:lnTo>
                    <a:pt x="11187" y="66175"/>
                  </a:lnTo>
                  <a:lnTo>
                    <a:pt x="9998" y="71210"/>
                  </a:lnTo>
                  <a:lnTo>
                    <a:pt x="9205" y="76260"/>
                  </a:lnTo>
                  <a:lnTo>
                    <a:pt x="8677" y="81320"/>
                  </a:lnTo>
                  <a:lnTo>
                    <a:pt x="8325" y="86386"/>
                  </a:lnTo>
                  <a:lnTo>
                    <a:pt x="7933" y="96532"/>
                  </a:lnTo>
                  <a:lnTo>
                    <a:pt x="6982" y="102454"/>
                  </a:lnTo>
                  <a:lnTo>
                    <a:pt x="5502" y="108943"/>
                  </a:lnTo>
                  <a:lnTo>
                    <a:pt x="3668" y="115809"/>
                  </a:lnTo>
                  <a:lnTo>
                    <a:pt x="2445" y="122079"/>
                  </a:lnTo>
                  <a:lnTo>
                    <a:pt x="1630" y="127953"/>
                  </a:lnTo>
                  <a:lnTo>
                    <a:pt x="1087" y="133562"/>
                  </a:lnTo>
                  <a:lnTo>
                    <a:pt x="725" y="138994"/>
                  </a:lnTo>
                  <a:lnTo>
                    <a:pt x="322" y="149546"/>
                  </a:lnTo>
                  <a:lnTo>
                    <a:pt x="95" y="165007"/>
                  </a:lnTo>
                  <a:lnTo>
                    <a:pt x="0" y="291976"/>
                  </a:lnTo>
                  <a:lnTo>
                    <a:pt x="847" y="295404"/>
                  </a:lnTo>
                  <a:lnTo>
                    <a:pt x="2258" y="299383"/>
                  </a:lnTo>
                  <a:lnTo>
                    <a:pt x="4045" y="303728"/>
                  </a:lnTo>
                  <a:lnTo>
                    <a:pt x="5237" y="307472"/>
                  </a:lnTo>
                  <a:lnTo>
                    <a:pt x="6031" y="310815"/>
                  </a:lnTo>
                  <a:lnTo>
                    <a:pt x="6561" y="313890"/>
                  </a:lnTo>
                  <a:lnTo>
                    <a:pt x="6914" y="316787"/>
                  </a:lnTo>
                  <a:lnTo>
                    <a:pt x="7306" y="322263"/>
                  </a:lnTo>
                  <a:lnTo>
                    <a:pt x="7558" y="332677"/>
                  </a:lnTo>
                  <a:lnTo>
                    <a:pt x="7619" y="342767"/>
                  </a:lnTo>
                  <a:lnTo>
                    <a:pt x="7620" y="334770"/>
                  </a:lnTo>
                  <a:lnTo>
                    <a:pt x="6773" y="329860"/>
                  </a:lnTo>
                  <a:lnTo>
                    <a:pt x="5362" y="324047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34"/>
            <p:cNvSpPr/>
            <p:nvPr/>
          </p:nvSpPr>
          <p:spPr>
            <a:xfrm>
              <a:off x="-585316" y="2468976"/>
              <a:ext cx="341477" cy="342765"/>
            </a:xfrm>
            <a:custGeom>
              <a:avLst/>
              <a:gdLst/>
              <a:ahLst/>
              <a:cxnLst/>
              <a:rect l="0" t="0" r="0" b="0"/>
              <a:pathLst>
                <a:path w="341477" h="342765">
                  <a:moveTo>
                    <a:pt x="21436" y="22764"/>
                  </a:moveTo>
                  <a:lnTo>
                    <a:pt x="21436" y="18719"/>
                  </a:lnTo>
                  <a:lnTo>
                    <a:pt x="22282" y="17527"/>
                  </a:lnTo>
                  <a:lnTo>
                    <a:pt x="23693" y="16733"/>
                  </a:lnTo>
                  <a:lnTo>
                    <a:pt x="27519" y="15850"/>
                  </a:lnTo>
                  <a:lnTo>
                    <a:pt x="32042" y="15458"/>
                  </a:lnTo>
                  <a:lnTo>
                    <a:pt x="34433" y="14507"/>
                  </a:lnTo>
                  <a:lnTo>
                    <a:pt x="41844" y="9969"/>
                  </a:lnTo>
                  <a:lnTo>
                    <a:pt x="46875" y="8611"/>
                  </a:lnTo>
                  <a:lnTo>
                    <a:pt x="54191" y="8007"/>
                  </a:lnTo>
                  <a:lnTo>
                    <a:pt x="58513" y="7846"/>
                  </a:lnTo>
                  <a:lnTo>
                    <a:pt x="67830" y="5410"/>
                  </a:lnTo>
                  <a:lnTo>
                    <a:pt x="77615" y="2351"/>
                  </a:lnTo>
                  <a:lnTo>
                    <a:pt x="87609" y="992"/>
                  </a:lnTo>
                  <a:lnTo>
                    <a:pt x="97695" y="387"/>
                  </a:lnTo>
                  <a:lnTo>
                    <a:pt x="107822" y="119"/>
                  </a:lnTo>
                  <a:lnTo>
                    <a:pt x="117968" y="0"/>
                  </a:lnTo>
                  <a:lnTo>
                    <a:pt x="122197" y="814"/>
                  </a:lnTo>
                  <a:lnTo>
                    <a:pt x="129154" y="3978"/>
                  </a:lnTo>
                  <a:lnTo>
                    <a:pt x="137326" y="5948"/>
                  </a:lnTo>
                  <a:lnTo>
                    <a:pt x="141876" y="6473"/>
                  </a:lnTo>
                  <a:lnTo>
                    <a:pt x="145756" y="7670"/>
                  </a:lnTo>
                  <a:lnTo>
                    <a:pt x="155262" y="12553"/>
                  </a:lnTo>
                  <a:lnTo>
                    <a:pt x="163441" y="15223"/>
                  </a:lnTo>
                  <a:lnTo>
                    <a:pt x="168651" y="18848"/>
                  </a:lnTo>
                  <a:lnTo>
                    <a:pt x="170379" y="21000"/>
                  </a:lnTo>
                  <a:lnTo>
                    <a:pt x="171532" y="23281"/>
                  </a:lnTo>
                  <a:lnTo>
                    <a:pt x="172300" y="25649"/>
                  </a:lnTo>
                  <a:lnTo>
                    <a:pt x="173153" y="32795"/>
                  </a:lnTo>
                  <a:lnTo>
                    <a:pt x="173532" y="40769"/>
                  </a:lnTo>
                  <a:lnTo>
                    <a:pt x="173701" y="47135"/>
                  </a:lnTo>
                  <a:lnTo>
                    <a:pt x="171518" y="55044"/>
                  </a:lnTo>
                  <a:lnTo>
                    <a:pt x="167726" y="64204"/>
                  </a:lnTo>
                  <a:lnTo>
                    <a:pt x="163218" y="73920"/>
                  </a:lnTo>
                  <a:lnTo>
                    <a:pt x="155920" y="88910"/>
                  </a:lnTo>
                  <a:lnTo>
                    <a:pt x="152579" y="93108"/>
                  </a:lnTo>
                  <a:lnTo>
                    <a:pt x="144350" y="100030"/>
                  </a:lnTo>
                  <a:lnTo>
                    <a:pt x="137307" y="108187"/>
                  </a:lnTo>
                  <a:lnTo>
                    <a:pt x="130507" y="117456"/>
                  </a:lnTo>
                  <a:lnTo>
                    <a:pt x="121841" y="127221"/>
                  </a:lnTo>
                  <a:lnTo>
                    <a:pt x="112345" y="137205"/>
                  </a:lnTo>
                  <a:lnTo>
                    <a:pt x="31595" y="218344"/>
                  </a:lnTo>
                  <a:lnTo>
                    <a:pt x="23693" y="228504"/>
                  </a:lnTo>
                  <a:lnTo>
                    <a:pt x="20401" y="233584"/>
                  </a:lnTo>
                  <a:lnTo>
                    <a:pt x="16742" y="243744"/>
                  </a:lnTo>
                  <a:lnTo>
                    <a:pt x="14270" y="253904"/>
                  </a:lnTo>
                  <a:lnTo>
                    <a:pt x="10349" y="264064"/>
                  </a:lnTo>
                  <a:lnTo>
                    <a:pt x="5784" y="271966"/>
                  </a:lnTo>
                  <a:lnTo>
                    <a:pt x="3381" y="275259"/>
                  </a:lnTo>
                  <a:lnTo>
                    <a:pt x="711" y="283433"/>
                  </a:lnTo>
                  <a:lnTo>
                    <a:pt x="0" y="287983"/>
                  </a:lnTo>
                  <a:lnTo>
                    <a:pt x="372" y="291863"/>
                  </a:lnTo>
                  <a:lnTo>
                    <a:pt x="1466" y="295297"/>
                  </a:lnTo>
                  <a:lnTo>
                    <a:pt x="3043" y="298433"/>
                  </a:lnTo>
                  <a:lnTo>
                    <a:pt x="4794" y="306432"/>
                  </a:lnTo>
                  <a:lnTo>
                    <a:pt x="5262" y="310936"/>
                  </a:lnTo>
                  <a:lnTo>
                    <a:pt x="6420" y="314785"/>
                  </a:lnTo>
                  <a:lnTo>
                    <a:pt x="9964" y="321320"/>
                  </a:lnTo>
                  <a:lnTo>
                    <a:pt x="16619" y="327047"/>
                  </a:lnTo>
                  <a:lnTo>
                    <a:pt x="24375" y="332414"/>
                  </a:lnTo>
                  <a:lnTo>
                    <a:pt x="30644" y="337622"/>
                  </a:lnTo>
                  <a:lnTo>
                    <a:pt x="35195" y="339349"/>
                  </a:lnTo>
                  <a:lnTo>
                    <a:pt x="40768" y="340501"/>
                  </a:lnTo>
                  <a:lnTo>
                    <a:pt x="47024" y="341268"/>
                  </a:lnTo>
                  <a:lnTo>
                    <a:pt x="52888" y="341780"/>
                  </a:lnTo>
                  <a:lnTo>
                    <a:pt x="58491" y="342122"/>
                  </a:lnTo>
                  <a:lnTo>
                    <a:pt x="63919" y="342349"/>
                  </a:lnTo>
                  <a:lnTo>
                    <a:pt x="76724" y="342602"/>
                  </a:lnTo>
                  <a:lnTo>
                    <a:pt x="105641" y="342764"/>
                  </a:lnTo>
                  <a:lnTo>
                    <a:pt x="113979" y="341931"/>
                  </a:lnTo>
                  <a:lnTo>
                    <a:pt x="122925" y="340528"/>
                  </a:lnTo>
                  <a:lnTo>
                    <a:pt x="132275" y="338747"/>
                  </a:lnTo>
                  <a:lnTo>
                    <a:pt x="151695" y="334510"/>
                  </a:lnTo>
                  <a:lnTo>
                    <a:pt x="161616" y="332194"/>
                  </a:lnTo>
                  <a:lnTo>
                    <a:pt x="171616" y="330651"/>
                  </a:lnTo>
                  <a:lnTo>
                    <a:pt x="181669" y="329622"/>
                  </a:lnTo>
                  <a:lnTo>
                    <a:pt x="191758" y="328936"/>
                  </a:lnTo>
                  <a:lnTo>
                    <a:pt x="201871" y="327632"/>
                  </a:lnTo>
                  <a:lnTo>
                    <a:pt x="211999" y="325916"/>
                  </a:lnTo>
                  <a:lnTo>
                    <a:pt x="222138" y="323925"/>
                  </a:lnTo>
                  <a:lnTo>
                    <a:pt x="231437" y="321751"/>
                  </a:lnTo>
                  <a:lnTo>
                    <a:pt x="240177" y="319456"/>
                  </a:lnTo>
                  <a:lnTo>
                    <a:pt x="248543" y="317079"/>
                  </a:lnTo>
                  <a:lnTo>
                    <a:pt x="257507" y="315494"/>
                  </a:lnTo>
                  <a:lnTo>
                    <a:pt x="266870" y="314437"/>
                  </a:lnTo>
                  <a:lnTo>
                    <a:pt x="276499" y="313733"/>
                  </a:lnTo>
                  <a:lnTo>
                    <a:pt x="285458" y="312417"/>
                  </a:lnTo>
                  <a:lnTo>
                    <a:pt x="293970" y="310692"/>
                  </a:lnTo>
                  <a:lnTo>
                    <a:pt x="302186" y="308696"/>
                  </a:lnTo>
                  <a:lnTo>
                    <a:pt x="309356" y="306519"/>
                  </a:lnTo>
                  <a:lnTo>
                    <a:pt x="315829" y="304220"/>
                  </a:lnTo>
                  <a:lnTo>
                    <a:pt x="321838" y="301842"/>
                  </a:lnTo>
                  <a:lnTo>
                    <a:pt x="330773" y="296941"/>
                  </a:lnTo>
                  <a:lnTo>
                    <a:pt x="334340" y="294449"/>
                  </a:lnTo>
                  <a:lnTo>
                    <a:pt x="336719" y="291940"/>
                  </a:lnTo>
                  <a:lnTo>
                    <a:pt x="338305" y="289422"/>
                  </a:lnTo>
                  <a:lnTo>
                    <a:pt x="341476" y="28184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35"/>
            <p:cNvSpPr/>
            <p:nvPr/>
          </p:nvSpPr>
          <p:spPr>
            <a:xfrm>
              <a:off x="3398541" y="1386840"/>
              <a:ext cx="1097127" cy="807294"/>
            </a:xfrm>
            <a:custGeom>
              <a:avLst/>
              <a:gdLst/>
              <a:ahLst/>
              <a:cxnLst/>
              <a:rect l="0" t="0" r="0" b="0"/>
              <a:pathLst>
                <a:path w="1097127" h="807294">
                  <a:moveTo>
                    <a:pt x="1005820" y="83820"/>
                  </a:moveTo>
                  <a:lnTo>
                    <a:pt x="1005820" y="88210"/>
                  </a:lnTo>
                  <a:lnTo>
                    <a:pt x="1005820" y="84565"/>
                  </a:lnTo>
                  <a:lnTo>
                    <a:pt x="987687" y="65693"/>
                  </a:lnTo>
                  <a:lnTo>
                    <a:pt x="985264" y="64115"/>
                  </a:lnTo>
                  <a:lnTo>
                    <a:pt x="977809" y="61048"/>
                  </a:lnTo>
                  <a:lnTo>
                    <a:pt x="967706" y="52856"/>
                  </a:lnTo>
                  <a:lnTo>
                    <a:pt x="965170" y="50477"/>
                  </a:lnTo>
                  <a:lnTo>
                    <a:pt x="961786" y="48891"/>
                  </a:lnTo>
                  <a:lnTo>
                    <a:pt x="939332" y="42092"/>
                  </a:lnTo>
                  <a:lnTo>
                    <a:pt x="919371" y="33652"/>
                  </a:lnTo>
                  <a:lnTo>
                    <a:pt x="899122" y="28849"/>
                  </a:lnTo>
                  <a:lnTo>
                    <a:pt x="894047" y="26852"/>
                  </a:lnTo>
                  <a:lnTo>
                    <a:pt x="862626" y="21128"/>
                  </a:lnTo>
                  <a:lnTo>
                    <a:pt x="850738" y="17857"/>
                  </a:lnTo>
                  <a:lnTo>
                    <a:pt x="822409" y="15757"/>
                  </a:lnTo>
                  <a:lnTo>
                    <a:pt x="792354" y="15342"/>
                  </a:lnTo>
                  <a:lnTo>
                    <a:pt x="712526" y="15243"/>
                  </a:lnTo>
                  <a:lnTo>
                    <a:pt x="682885" y="19286"/>
                  </a:lnTo>
                  <a:lnTo>
                    <a:pt x="656700" y="21801"/>
                  </a:lnTo>
                  <a:lnTo>
                    <a:pt x="628809" y="22546"/>
                  </a:lnTo>
                  <a:lnTo>
                    <a:pt x="599096" y="26812"/>
                  </a:lnTo>
                  <a:lnTo>
                    <a:pt x="576698" y="28850"/>
                  </a:lnTo>
                  <a:lnTo>
                    <a:pt x="544803" y="32255"/>
                  </a:lnTo>
                  <a:lnTo>
                    <a:pt x="517009" y="36368"/>
                  </a:lnTo>
                  <a:lnTo>
                    <a:pt x="487324" y="39845"/>
                  </a:lnTo>
                  <a:lnTo>
                    <a:pt x="457080" y="46237"/>
                  </a:lnTo>
                  <a:lnTo>
                    <a:pt x="424412" y="53493"/>
                  </a:lnTo>
                  <a:lnTo>
                    <a:pt x="390179" y="61005"/>
                  </a:lnTo>
                  <a:lnTo>
                    <a:pt x="358587" y="70851"/>
                  </a:lnTo>
                  <a:lnTo>
                    <a:pt x="327778" y="84493"/>
                  </a:lnTo>
                  <a:lnTo>
                    <a:pt x="287026" y="104273"/>
                  </a:lnTo>
                  <a:lnTo>
                    <a:pt x="264433" y="114359"/>
                  </a:lnTo>
                  <a:lnTo>
                    <a:pt x="241974" y="125333"/>
                  </a:lnTo>
                  <a:lnTo>
                    <a:pt x="213357" y="144945"/>
                  </a:lnTo>
                  <a:lnTo>
                    <a:pt x="180513" y="162703"/>
                  </a:lnTo>
                  <a:lnTo>
                    <a:pt x="153095" y="183675"/>
                  </a:lnTo>
                  <a:lnTo>
                    <a:pt x="124745" y="205129"/>
                  </a:lnTo>
                  <a:lnTo>
                    <a:pt x="91981" y="230235"/>
                  </a:lnTo>
                  <a:lnTo>
                    <a:pt x="65095" y="255358"/>
                  </a:lnTo>
                  <a:lnTo>
                    <a:pt x="48718" y="275475"/>
                  </a:lnTo>
                  <a:lnTo>
                    <a:pt x="28861" y="299791"/>
                  </a:lnTo>
                  <a:lnTo>
                    <a:pt x="17944" y="319967"/>
                  </a:lnTo>
                  <a:lnTo>
                    <a:pt x="9092" y="331579"/>
                  </a:lnTo>
                  <a:lnTo>
                    <a:pt x="6054" y="337892"/>
                  </a:lnTo>
                  <a:lnTo>
                    <a:pt x="2679" y="351681"/>
                  </a:lnTo>
                  <a:lnTo>
                    <a:pt x="779" y="373724"/>
                  </a:lnTo>
                  <a:lnTo>
                    <a:pt x="216" y="396342"/>
                  </a:lnTo>
                  <a:lnTo>
                    <a:pt x="0" y="441969"/>
                  </a:lnTo>
                  <a:lnTo>
                    <a:pt x="4030" y="464823"/>
                  </a:lnTo>
                  <a:lnTo>
                    <a:pt x="17892" y="514585"/>
                  </a:lnTo>
                  <a:lnTo>
                    <a:pt x="22898" y="531811"/>
                  </a:lnTo>
                  <a:lnTo>
                    <a:pt x="30476" y="555789"/>
                  </a:lnTo>
                  <a:lnTo>
                    <a:pt x="36394" y="571291"/>
                  </a:lnTo>
                  <a:lnTo>
                    <a:pt x="50092" y="594298"/>
                  </a:lnTo>
                  <a:lnTo>
                    <a:pt x="69014" y="616355"/>
                  </a:lnTo>
                  <a:lnTo>
                    <a:pt x="86567" y="634838"/>
                  </a:lnTo>
                  <a:lnTo>
                    <a:pt x="122263" y="670873"/>
                  </a:lnTo>
                  <a:lnTo>
                    <a:pt x="148913" y="689468"/>
                  </a:lnTo>
                  <a:lnTo>
                    <a:pt x="178257" y="705701"/>
                  </a:lnTo>
                  <a:lnTo>
                    <a:pt x="228641" y="731465"/>
                  </a:lnTo>
                  <a:lnTo>
                    <a:pt x="269231" y="751829"/>
                  </a:lnTo>
                  <a:lnTo>
                    <a:pt x="299703" y="763032"/>
                  </a:lnTo>
                  <a:lnTo>
                    <a:pt x="330180" y="771713"/>
                  </a:lnTo>
                  <a:lnTo>
                    <a:pt x="360660" y="783693"/>
                  </a:lnTo>
                  <a:lnTo>
                    <a:pt x="383237" y="788575"/>
                  </a:lnTo>
                  <a:lnTo>
                    <a:pt x="417490" y="793580"/>
                  </a:lnTo>
                  <a:lnTo>
                    <a:pt x="449088" y="800426"/>
                  </a:lnTo>
                  <a:lnTo>
                    <a:pt x="482157" y="805559"/>
                  </a:lnTo>
                  <a:lnTo>
                    <a:pt x="506381" y="806760"/>
                  </a:lnTo>
                  <a:lnTo>
                    <a:pt x="531257" y="807293"/>
                  </a:lnTo>
                  <a:lnTo>
                    <a:pt x="556425" y="805273"/>
                  </a:lnTo>
                  <a:lnTo>
                    <a:pt x="580875" y="802399"/>
                  </a:lnTo>
                  <a:lnTo>
                    <a:pt x="614526" y="799934"/>
                  </a:lnTo>
                  <a:lnTo>
                    <a:pt x="638589" y="796357"/>
                  </a:lnTo>
                  <a:lnTo>
                    <a:pt x="663395" y="791946"/>
                  </a:lnTo>
                  <a:lnTo>
                    <a:pt x="713813" y="782214"/>
                  </a:lnTo>
                  <a:lnTo>
                    <a:pt x="747802" y="770623"/>
                  </a:lnTo>
                  <a:lnTo>
                    <a:pt x="771201" y="763575"/>
                  </a:lnTo>
                  <a:lnTo>
                    <a:pt x="795710" y="756773"/>
                  </a:lnTo>
                  <a:lnTo>
                    <a:pt x="820715" y="748106"/>
                  </a:lnTo>
                  <a:lnTo>
                    <a:pt x="850503" y="733706"/>
                  </a:lnTo>
                  <a:lnTo>
                    <a:pt x="879460" y="718715"/>
                  </a:lnTo>
                  <a:lnTo>
                    <a:pt x="909489" y="703549"/>
                  </a:lnTo>
                  <a:lnTo>
                    <a:pt x="935791" y="684286"/>
                  </a:lnTo>
                  <a:lnTo>
                    <a:pt x="967433" y="660258"/>
                  </a:lnTo>
                  <a:lnTo>
                    <a:pt x="990495" y="639285"/>
                  </a:lnTo>
                  <a:lnTo>
                    <a:pt x="1012567" y="616985"/>
                  </a:lnTo>
                  <a:lnTo>
                    <a:pt x="1030209" y="593443"/>
                  </a:lnTo>
                  <a:lnTo>
                    <a:pt x="1040930" y="575044"/>
                  </a:lnTo>
                  <a:lnTo>
                    <a:pt x="1056486" y="553735"/>
                  </a:lnTo>
                  <a:lnTo>
                    <a:pt x="1064463" y="537640"/>
                  </a:lnTo>
                  <a:lnTo>
                    <a:pt x="1070829" y="520045"/>
                  </a:lnTo>
                  <a:lnTo>
                    <a:pt x="1092139" y="457274"/>
                  </a:lnTo>
                  <a:lnTo>
                    <a:pt x="1095742" y="434362"/>
                  </a:lnTo>
                  <a:lnTo>
                    <a:pt x="1096809" y="411486"/>
                  </a:lnTo>
                  <a:lnTo>
                    <a:pt x="1097126" y="384577"/>
                  </a:lnTo>
                  <a:lnTo>
                    <a:pt x="1094943" y="365092"/>
                  </a:lnTo>
                  <a:lnTo>
                    <a:pt x="1091149" y="345990"/>
                  </a:lnTo>
                  <a:lnTo>
                    <a:pt x="1064228" y="241204"/>
                  </a:lnTo>
                  <a:lnTo>
                    <a:pt x="1056896" y="220937"/>
                  </a:lnTo>
                  <a:lnTo>
                    <a:pt x="1047993" y="201487"/>
                  </a:lnTo>
                  <a:lnTo>
                    <a:pt x="1038392" y="184377"/>
                  </a:lnTo>
                  <a:lnTo>
                    <a:pt x="1026223" y="166047"/>
                  </a:lnTo>
                  <a:lnTo>
                    <a:pt x="1007349" y="138946"/>
                  </a:lnTo>
                  <a:lnTo>
                    <a:pt x="994646" y="122714"/>
                  </a:lnTo>
                  <a:lnTo>
                    <a:pt x="968453" y="99295"/>
                  </a:lnTo>
                  <a:lnTo>
                    <a:pt x="939244" y="77116"/>
                  </a:lnTo>
                  <a:lnTo>
                    <a:pt x="909140" y="59444"/>
                  </a:lnTo>
                  <a:lnTo>
                    <a:pt x="877925" y="43483"/>
                  </a:lnTo>
                  <a:lnTo>
                    <a:pt x="854433" y="33155"/>
                  </a:lnTo>
                  <a:lnTo>
                    <a:pt x="825365" y="25177"/>
                  </a:lnTo>
                  <a:lnTo>
                    <a:pt x="793538" y="18810"/>
                  </a:lnTo>
                  <a:lnTo>
                    <a:pt x="762459" y="13158"/>
                  </a:lnTo>
                  <a:lnTo>
                    <a:pt x="67815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36"/>
            <p:cNvSpPr/>
            <p:nvPr/>
          </p:nvSpPr>
          <p:spPr>
            <a:xfrm>
              <a:off x="2895600" y="5060740"/>
              <a:ext cx="289434" cy="333038"/>
            </a:xfrm>
            <a:custGeom>
              <a:avLst/>
              <a:gdLst/>
              <a:ahLst/>
              <a:cxnLst/>
              <a:rect l="0" t="0" r="0" b="0"/>
              <a:pathLst>
                <a:path w="289434" h="333038">
                  <a:moveTo>
                    <a:pt x="0" y="6560"/>
                  </a:moveTo>
                  <a:lnTo>
                    <a:pt x="7306" y="13866"/>
                  </a:lnTo>
                  <a:lnTo>
                    <a:pt x="15867" y="14139"/>
                  </a:lnTo>
                  <a:lnTo>
                    <a:pt x="33056" y="14178"/>
                  </a:lnTo>
                  <a:lnTo>
                    <a:pt x="40374" y="11921"/>
                  </a:lnTo>
                  <a:lnTo>
                    <a:pt x="49270" y="8943"/>
                  </a:lnTo>
                  <a:lnTo>
                    <a:pt x="54014" y="8148"/>
                  </a:lnTo>
                  <a:lnTo>
                    <a:pt x="58869" y="7619"/>
                  </a:lnTo>
                  <a:lnTo>
                    <a:pt x="63799" y="7266"/>
                  </a:lnTo>
                  <a:lnTo>
                    <a:pt x="68779" y="7031"/>
                  </a:lnTo>
                  <a:lnTo>
                    <a:pt x="79675" y="6769"/>
                  </a:lnTo>
                  <a:lnTo>
                    <a:pt x="130734" y="6569"/>
                  </a:lnTo>
                  <a:lnTo>
                    <a:pt x="137109" y="5719"/>
                  </a:lnTo>
                  <a:lnTo>
                    <a:pt x="143053" y="4306"/>
                  </a:lnTo>
                  <a:lnTo>
                    <a:pt x="148708" y="2518"/>
                  </a:lnTo>
                  <a:lnTo>
                    <a:pt x="154172" y="1325"/>
                  </a:lnTo>
                  <a:lnTo>
                    <a:pt x="159508" y="530"/>
                  </a:lnTo>
                  <a:lnTo>
                    <a:pt x="164759" y="0"/>
                  </a:lnTo>
                  <a:lnTo>
                    <a:pt x="169952" y="493"/>
                  </a:lnTo>
                  <a:lnTo>
                    <a:pt x="175108" y="1669"/>
                  </a:lnTo>
                  <a:lnTo>
                    <a:pt x="180238" y="3299"/>
                  </a:lnTo>
                  <a:lnTo>
                    <a:pt x="188197" y="5111"/>
                  </a:lnTo>
                  <a:lnTo>
                    <a:pt x="191505" y="5594"/>
                  </a:lnTo>
                  <a:lnTo>
                    <a:pt x="194556" y="6763"/>
                  </a:lnTo>
                  <a:lnTo>
                    <a:pt x="200205" y="10319"/>
                  </a:lnTo>
                  <a:lnTo>
                    <a:pt x="208145" y="17081"/>
                  </a:lnTo>
                  <a:lnTo>
                    <a:pt x="209883" y="19501"/>
                  </a:lnTo>
                  <a:lnTo>
                    <a:pt x="211815" y="24447"/>
                  </a:lnTo>
                  <a:lnTo>
                    <a:pt x="213054" y="34521"/>
                  </a:lnTo>
                  <a:lnTo>
                    <a:pt x="213299" y="44664"/>
                  </a:lnTo>
                  <a:lnTo>
                    <a:pt x="213348" y="58866"/>
                  </a:lnTo>
                  <a:lnTo>
                    <a:pt x="212505" y="62597"/>
                  </a:lnTo>
                  <a:lnTo>
                    <a:pt x="208121" y="72741"/>
                  </a:lnTo>
                  <a:lnTo>
                    <a:pt x="206798" y="81411"/>
                  </a:lnTo>
                  <a:lnTo>
                    <a:pt x="204752" y="85248"/>
                  </a:lnTo>
                  <a:lnTo>
                    <a:pt x="197963" y="91768"/>
                  </a:lnTo>
                  <a:lnTo>
                    <a:pt x="195475" y="95539"/>
                  </a:lnTo>
                  <a:lnTo>
                    <a:pt x="192711" y="104244"/>
                  </a:lnTo>
                  <a:lnTo>
                    <a:pt x="190281" y="108089"/>
                  </a:lnTo>
                  <a:lnTo>
                    <a:pt x="183064" y="114620"/>
                  </a:lnTo>
                  <a:lnTo>
                    <a:pt x="180463" y="117546"/>
                  </a:lnTo>
                  <a:lnTo>
                    <a:pt x="178729" y="120345"/>
                  </a:lnTo>
                  <a:lnTo>
                    <a:pt x="175955" y="125711"/>
                  </a:lnTo>
                  <a:lnTo>
                    <a:pt x="167275" y="136055"/>
                  </a:lnTo>
                  <a:lnTo>
                    <a:pt x="164857" y="138610"/>
                  </a:lnTo>
                  <a:lnTo>
                    <a:pt x="163244" y="141160"/>
                  </a:lnTo>
                  <a:lnTo>
                    <a:pt x="161452" y="146251"/>
                  </a:lnTo>
                  <a:lnTo>
                    <a:pt x="160128" y="147947"/>
                  </a:lnTo>
                  <a:lnTo>
                    <a:pt x="158399" y="149078"/>
                  </a:lnTo>
                  <a:lnTo>
                    <a:pt x="153585" y="150893"/>
                  </a:lnTo>
                  <a:lnTo>
                    <a:pt x="153190" y="151889"/>
                  </a:lnTo>
                  <a:lnTo>
                    <a:pt x="152751" y="155253"/>
                  </a:lnTo>
                  <a:lnTo>
                    <a:pt x="153481" y="156488"/>
                  </a:lnTo>
                  <a:lnTo>
                    <a:pt x="154813" y="157313"/>
                  </a:lnTo>
                  <a:lnTo>
                    <a:pt x="158991" y="158634"/>
                  </a:lnTo>
                  <a:lnTo>
                    <a:pt x="163761" y="158864"/>
                  </a:lnTo>
                  <a:lnTo>
                    <a:pt x="165900" y="159743"/>
                  </a:lnTo>
                  <a:lnTo>
                    <a:pt x="172957" y="164178"/>
                  </a:lnTo>
                  <a:lnTo>
                    <a:pt x="180410" y="166715"/>
                  </a:lnTo>
                  <a:lnTo>
                    <a:pt x="185451" y="170309"/>
                  </a:lnTo>
                  <a:lnTo>
                    <a:pt x="188827" y="171606"/>
                  </a:lnTo>
                  <a:lnTo>
                    <a:pt x="197094" y="173047"/>
                  </a:lnTo>
                  <a:lnTo>
                    <a:pt x="204155" y="175945"/>
                  </a:lnTo>
                  <a:lnTo>
                    <a:pt x="207223" y="177903"/>
                  </a:lnTo>
                  <a:lnTo>
                    <a:pt x="215148" y="180080"/>
                  </a:lnTo>
                  <a:lnTo>
                    <a:pt x="219632" y="180659"/>
                  </a:lnTo>
                  <a:lnTo>
                    <a:pt x="226872" y="183562"/>
                  </a:lnTo>
                  <a:lnTo>
                    <a:pt x="233759" y="187674"/>
                  </a:lnTo>
                  <a:lnTo>
                    <a:pt x="242464" y="192324"/>
                  </a:lnTo>
                  <a:lnTo>
                    <a:pt x="249719" y="197213"/>
                  </a:lnTo>
                  <a:lnTo>
                    <a:pt x="252840" y="199702"/>
                  </a:lnTo>
                  <a:lnTo>
                    <a:pt x="256613" y="201361"/>
                  </a:lnTo>
                  <a:lnTo>
                    <a:pt x="265321" y="203205"/>
                  </a:lnTo>
                  <a:lnTo>
                    <a:pt x="268320" y="204543"/>
                  </a:lnTo>
                  <a:lnTo>
                    <a:pt x="270321" y="206282"/>
                  </a:lnTo>
                  <a:lnTo>
                    <a:pt x="271653" y="208288"/>
                  </a:lnTo>
                  <a:lnTo>
                    <a:pt x="273389" y="209625"/>
                  </a:lnTo>
                  <a:lnTo>
                    <a:pt x="275392" y="210517"/>
                  </a:lnTo>
                  <a:lnTo>
                    <a:pt x="277575" y="211111"/>
                  </a:lnTo>
                  <a:lnTo>
                    <a:pt x="282258" y="214029"/>
                  </a:lnTo>
                  <a:lnTo>
                    <a:pt x="288117" y="218756"/>
                  </a:lnTo>
                  <a:lnTo>
                    <a:pt x="288598" y="219991"/>
                  </a:lnTo>
                  <a:lnTo>
                    <a:pt x="289275" y="225774"/>
                  </a:lnTo>
                  <a:lnTo>
                    <a:pt x="289433" y="230423"/>
                  </a:lnTo>
                  <a:lnTo>
                    <a:pt x="288628" y="232849"/>
                  </a:lnTo>
                  <a:lnTo>
                    <a:pt x="285477" y="237802"/>
                  </a:lnTo>
                  <a:lnTo>
                    <a:pt x="278942" y="245350"/>
                  </a:lnTo>
                  <a:lnTo>
                    <a:pt x="271858" y="250413"/>
                  </a:lnTo>
                  <a:lnTo>
                    <a:pt x="263066" y="255486"/>
                  </a:lnTo>
                  <a:lnTo>
                    <a:pt x="253513" y="260563"/>
                  </a:lnTo>
                  <a:lnTo>
                    <a:pt x="238615" y="268181"/>
                  </a:lnTo>
                  <a:lnTo>
                    <a:pt x="232737" y="271567"/>
                  </a:lnTo>
                  <a:lnTo>
                    <a:pt x="226278" y="275518"/>
                  </a:lnTo>
                  <a:lnTo>
                    <a:pt x="219432" y="279845"/>
                  </a:lnTo>
                  <a:lnTo>
                    <a:pt x="213175" y="283577"/>
                  </a:lnTo>
                  <a:lnTo>
                    <a:pt x="207309" y="286911"/>
                  </a:lnTo>
                  <a:lnTo>
                    <a:pt x="201706" y="289981"/>
                  </a:lnTo>
                  <a:lnTo>
                    <a:pt x="194584" y="292874"/>
                  </a:lnTo>
                  <a:lnTo>
                    <a:pt x="186449" y="295649"/>
                  </a:lnTo>
                  <a:lnTo>
                    <a:pt x="177639" y="298346"/>
                  </a:lnTo>
                  <a:lnTo>
                    <a:pt x="170073" y="300991"/>
                  </a:lnTo>
                  <a:lnTo>
                    <a:pt x="163335" y="303600"/>
                  </a:lnTo>
                  <a:lnTo>
                    <a:pt x="157150" y="306187"/>
                  </a:lnTo>
                  <a:lnTo>
                    <a:pt x="150487" y="307911"/>
                  </a:lnTo>
                  <a:lnTo>
                    <a:pt x="143504" y="309061"/>
                  </a:lnTo>
                  <a:lnTo>
                    <a:pt x="136309" y="309828"/>
                  </a:lnTo>
                  <a:lnTo>
                    <a:pt x="129820" y="311185"/>
                  </a:lnTo>
                  <a:lnTo>
                    <a:pt x="123800" y="312937"/>
                  </a:lnTo>
                  <a:lnTo>
                    <a:pt x="118093" y="314951"/>
                  </a:lnTo>
                  <a:lnTo>
                    <a:pt x="112595" y="317141"/>
                  </a:lnTo>
                  <a:lnTo>
                    <a:pt x="107237" y="319447"/>
                  </a:lnTo>
                  <a:lnTo>
                    <a:pt x="101971" y="321831"/>
                  </a:lnTo>
                  <a:lnTo>
                    <a:pt x="93862" y="324481"/>
                  </a:lnTo>
                  <a:lnTo>
                    <a:pt x="86589" y="326505"/>
                  </a:lnTo>
                  <a:lnTo>
                    <a:pt x="77713" y="330226"/>
                  </a:lnTo>
                  <a:lnTo>
                    <a:pt x="70382" y="332445"/>
                  </a:lnTo>
                  <a:lnTo>
                    <a:pt x="67241" y="333037"/>
                  </a:lnTo>
                  <a:lnTo>
                    <a:pt x="65147" y="332585"/>
                  </a:lnTo>
                  <a:lnTo>
                    <a:pt x="63752" y="331436"/>
                  </a:lnTo>
                  <a:lnTo>
                    <a:pt x="60960" y="3266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37"/>
            <p:cNvSpPr/>
            <p:nvPr/>
          </p:nvSpPr>
          <p:spPr>
            <a:xfrm>
              <a:off x="3383282" y="4847751"/>
              <a:ext cx="601967" cy="508728"/>
            </a:xfrm>
            <a:custGeom>
              <a:avLst/>
              <a:gdLst/>
              <a:ahLst/>
              <a:cxnLst/>
              <a:rect l="0" t="0" r="0" b="0"/>
              <a:pathLst>
                <a:path w="601967" h="508728">
                  <a:moveTo>
                    <a:pt x="45718" y="36669"/>
                  </a:moveTo>
                  <a:lnTo>
                    <a:pt x="32596" y="10426"/>
                  </a:lnTo>
                  <a:lnTo>
                    <a:pt x="31420" y="5815"/>
                  </a:lnTo>
                  <a:lnTo>
                    <a:pt x="30664" y="0"/>
                  </a:lnTo>
                  <a:lnTo>
                    <a:pt x="30561" y="1463"/>
                  </a:lnTo>
                  <a:lnTo>
                    <a:pt x="30533" y="3038"/>
                  </a:lnTo>
                  <a:lnTo>
                    <a:pt x="29668" y="4935"/>
                  </a:lnTo>
                  <a:lnTo>
                    <a:pt x="26449" y="9301"/>
                  </a:lnTo>
                  <a:lnTo>
                    <a:pt x="25252" y="12497"/>
                  </a:lnTo>
                  <a:lnTo>
                    <a:pt x="23567" y="25932"/>
                  </a:lnTo>
                  <a:lnTo>
                    <a:pt x="23173" y="38671"/>
                  </a:lnTo>
                  <a:lnTo>
                    <a:pt x="22951" y="60122"/>
                  </a:lnTo>
                  <a:lnTo>
                    <a:pt x="20642" y="75033"/>
                  </a:lnTo>
                  <a:lnTo>
                    <a:pt x="18841" y="82565"/>
                  </a:lnTo>
                  <a:lnTo>
                    <a:pt x="17640" y="90973"/>
                  </a:lnTo>
                  <a:lnTo>
                    <a:pt x="16839" y="99965"/>
                  </a:lnTo>
                  <a:lnTo>
                    <a:pt x="16305" y="109346"/>
                  </a:lnTo>
                  <a:lnTo>
                    <a:pt x="15713" y="131059"/>
                  </a:lnTo>
                  <a:lnTo>
                    <a:pt x="15331" y="179492"/>
                  </a:lnTo>
                  <a:lnTo>
                    <a:pt x="14454" y="191151"/>
                  </a:lnTo>
                  <a:lnTo>
                    <a:pt x="13022" y="202310"/>
                  </a:lnTo>
                  <a:lnTo>
                    <a:pt x="11220" y="213137"/>
                  </a:lnTo>
                  <a:lnTo>
                    <a:pt x="10020" y="223741"/>
                  </a:lnTo>
                  <a:lnTo>
                    <a:pt x="9219" y="234197"/>
                  </a:lnTo>
                  <a:lnTo>
                    <a:pt x="8685" y="244554"/>
                  </a:lnTo>
                  <a:lnTo>
                    <a:pt x="8092" y="267352"/>
                  </a:lnTo>
                  <a:lnTo>
                    <a:pt x="7712" y="312435"/>
                  </a:lnTo>
                  <a:lnTo>
                    <a:pt x="6834" y="322960"/>
                  </a:lnTo>
                  <a:lnTo>
                    <a:pt x="5402" y="333363"/>
                  </a:lnTo>
                  <a:lnTo>
                    <a:pt x="3600" y="343685"/>
                  </a:lnTo>
                  <a:lnTo>
                    <a:pt x="2400" y="353106"/>
                  </a:lnTo>
                  <a:lnTo>
                    <a:pt x="1599" y="361928"/>
                  </a:lnTo>
                  <a:lnTo>
                    <a:pt x="1065" y="370348"/>
                  </a:lnTo>
                  <a:lnTo>
                    <a:pt x="472" y="386478"/>
                  </a:lnTo>
                  <a:lnTo>
                    <a:pt x="60" y="418266"/>
                  </a:lnTo>
                  <a:lnTo>
                    <a:pt x="0" y="445410"/>
                  </a:lnTo>
                  <a:lnTo>
                    <a:pt x="846" y="447170"/>
                  </a:lnTo>
                  <a:lnTo>
                    <a:pt x="6559" y="454469"/>
                  </a:lnTo>
                  <a:lnTo>
                    <a:pt x="7759" y="454056"/>
                  </a:lnTo>
                  <a:lnTo>
                    <a:pt x="11350" y="451339"/>
                  </a:lnTo>
                  <a:lnTo>
                    <a:pt x="23015" y="434249"/>
                  </a:lnTo>
                  <a:lnTo>
                    <a:pt x="25503" y="431262"/>
                  </a:lnTo>
                  <a:lnTo>
                    <a:pt x="30525" y="421171"/>
                  </a:lnTo>
                  <a:lnTo>
                    <a:pt x="35579" y="409065"/>
                  </a:lnTo>
                  <a:lnTo>
                    <a:pt x="40647" y="398041"/>
                  </a:lnTo>
                  <a:lnTo>
                    <a:pt x="45722" y="385238"/>
                  </a:lnTo>
                  <a:lnTo>
                    <a:pt x="51647" y="371082"/>
                  </a:lnTo>
                  <a:lnTo>
                    <a:pt x="59924" y="356324"/>
                  </a:lnTo>
                  <a:lnTo>
                    <a:pt x="69247" y="343555"/>
                  </a:lnTo>
                  <a:lnTo>
                    <a:pt x="78189" y="331390"/>
                  </a:lnTo>
                  <a:lnTo>
                    <a:pt x="87983" y="311954"/>
                  </a:lnTo>
                  <a:lnTo>
                    <a:pt x="98878" y="296943"/>
                  </a:lnTo>
                  <a:lnTo>
                    <a:pt x="101477" y="294005"/>
                  </a:lnTo>
                  <a:lnTo>
                    <a:pt x="104057" y="292047"/>
                  </a:lnTo>
                  <a:lnTo>
                    <a:pt x="112782" y="288645"/>
                  </a:lnTo>
                  <a:lnTo>
                    <a:pt x="114134" y="289320"/>
                  </a:lnTo>
                  <a:lnTo>
                    <a:pt x="117894" y="292327"/>
                  </a:lnTo>
                  <a:lnTo>
                    <a:pt x="119235" y="295161"/>
                  </a:lnTo>
                  <a:lnTo>
                    <a:pt x="121970" y="306394"/>
                  </a:lnTo>
                  <a:lnTo>
                    <a:pt x="126920" y="316307"/>
                  </a:lnTo>
                  <a:lnTo>
                    <a:pt x="129609" y="329592"/>
                  </a:lnTo>
                  <a:lnTo>
                    <a:pt x="134545" y="345100"/>
                  </a:lnTo>
                  <a:lnTo>
                    <a:pt x="135997" y="358323"/>
                  </a:lnTo>
                  <a:lnTo>
                    <a:pt x="138900" y="370408"/>
                  </a:lnTo>
                  <a:lnTo>
                    <a:pt x="143012" y="381424"/>
                  </a:lnTo>
                  <a:lnTo>
                    <a:pt x="150088" y="397146"/>
                  </a:lnTo>
                  <a:lnTo>
                    <a:pt x="157546" y="411682"/>
                  </a:lnTo>
                  <a:lnTo>
                    <a:pt x="167651" y="426866"/>
                  </a:lnTo>
                  <a:lnTo>
                    <a:pt x="175262" y="438738"/>
                  </a:lnTo>
                  <a:lnTo>
                    <a:pt x="187959" y="452993"/>
                  </a:lnTo>
                  <a:lnTo>
                    <a:pt x="200658" y="465898"/>
                  </a:lnTo>
                  <a:lnTo>
                    <a:pt x="203198" y="467602"/>
                  </a:lnTo>
                  <a:lnTo>
                    <a:pt x="210818" y="470846"/>
                  </a:lnTo>
                  <a:lnTo>
                    <a:pt x="215898" y="474606"/>
                  </a:lnTo>
                  <a:lnTo>
                    <a:pt x="218438" y="475100"/>
                  </a:lnTo>
                  <a:lnTo>
                    <a:pt x="220978" y="474583"/>
                  </a:lnTo>
                  <a:lnTo>
                    <a:pt x="226058" y="472598"/>
                  </a:lnTo>
                  <a:lnTo>
                    <a:pt x="236218" y="471323"/>
                  </a:lnTo>
                  <a:lnTo>
                    <a:pt x="238758" y="471219"/>
                  </a:lnTo>
                  <a:lnTo>
                    <a:pt x="240451" y="469455"/>
                  </a:lnTo>
                  <a:lnTo>
                    <a:pt x="241581" y="466587"/>
                  </a:lnTo>
                  <a:lnTo>
                    <a:pt x="242333" y="462981"/>
                  </a:lnTo>
                  <a:lnTo>
                    <a:pt x="245427" y="456717"/>
                  </a:lnTo>
                  <a:lnTo>
                    <a:pt x="254311" y="441751"/>
                  </a:lnTo>
                  <a:lnTo>
                    <a:pt x="256959" y="432323"/>
                  </a:lnTo>
                  <a:lnTo>
                    <a:pt x="258983" y="422489"/>
                  </a:lnTo>
                  <a:lnTo>
                    <a:pt x="264036" y="407432"/>
                  </a:lnTo>
                  <a:lnTo>
                    <a:pt x="265515" y="397315"/>
                  </a:lnTo>
                  <a:lnTo>
                    <a:pt x="268430" y="384916"/>
                  </a:lnTo>
                  <a:lnTo>
                    <a:pt x="271701" y="371785"/>
                  </a:lnTo>
                  <a:lnTo>
                    <a:pt x="273155" y="360305"/>
                  </a:lnTo>
                  <a:lnTo>
                    <a:pt x="271544" y="349559"/>
                  </a:lnTo>
                  <a:lnTo>
                    <a:pt x="268851" y="338291"/>
                  </a:lnTo>
                  <a:lnTo>
                    <a:pt x="267655" y="324817"/>
                  </a:lnTo>
                  <a:lnTo>
                    <a:pt x="267124" y="312619"/>
                  </a:lnTo>
                  <a:lnTo>
                    <a:pt x="266041" y="301553"/>
                  </a:lnTo>
                  <a:lnTo>
                    <a:pt x="261517" y="286650"/>
                  </a:lnTo>
                  <a:lnTo>
                    <a:pt x="258955" y="275649"/>
                  </a:lnTo>
                  <a:lnTo>
                    <a:pt x="253209" y="262888"/>
                  </a:lnTo>
                  <a:lnTo>
                    <a:pt x="243682" y="250563"/>
                  </a:lnTo>
                  <a:lnTo>
                    <a:pt x="228607" y="234798"/>
                  </a:lnTo>
                  <a:lnTo>
                    <a:pt x="239950" y="246141"/>
                  </a:lnTo>
                  <a:lnTo>
                    <a:pt x="242939" y="247437"/>
                  </a:lnTo>
                  <a:lnTo>
                    <a:pt x="254390" y="250108"/>
                  </a:lnTo>
                  <a:lnTo>
                    <a:pt x="264368" y="255039"/>
                  </a:lnTo>
                  <a:lnTo>
                    <a:pt x="282481" y="259392"/>
                  </a:lnTo>
                  <a:lnTo>
                    <a:pt x="297339" y="265785"/>
                  </a:lnTo>
                  <a:lnTo>
                    <a:pt x="312465" y="273042"/>
                  </a:lnTo>
                  <a:lnTo>
                    <a:pt x="332747" y="283080"/>
                  </a:lnTo>
                  <a:lnTo>
                    <a:pt x="340645" y="285884"/>
                  </a:lnTo>
                  <a:lnTo>
                    <a:pt x="347823" y="287979"/>
                  </a:lnTo>
                  <a:lnTo>
                    <a:pt x="360538" y="293917"/>
                  </a:lnTo>
                  <a:lnTo>
                    <a:pt x="372848" y="303509"/>
                  </a:lnTo>
                  <a:lnTo>
                    <a:pt x="383433" y="313557"/>
                  </a:lnTo>
                  <a:lnTo>
                    <a:pt x="385162" y="316087"/>
                  </a:lnTo>
                  <a:lnTo>
                    <a:pt x="392208" y="332817"/>
                  </a:lnTo>
                  <a:lnTo>
                    <a:pt x="394447" y="339881"/>
                  </a:lnTo>
                  <a:lnTo>
                    <a:pt x="395884" y="351316"/>
                  </a:lnTo>
                  <a:lnTo>
                    <a:pt x="396133" y="363201"/>
                  </a:lnTo>
                  <a:lnTo>
                    <a:pt x="395321" y="366964"/>
                  </a:lnTo>
                  <a:lnTo>
                    <a:pt x="390193" y="379086"/>
                  </a:lnTo>
                  <a:lnTo>
                    <a:pt x="388929" y="389634"/>
                  </a:lnTo>
                  <a:lnTo>
                    <a:pt x="388646" y="404961"/>
                  </a:lnTo>
                  <a:lnTo>
                    <a:pt x="388626" y="412587"/>
                  </a:lnTo>
                  <a:lnTo>
                    <a:pt x="389470" y="415127"/>
                  </a:lnTo>
                  <a:lnTo>
                    <a:pt x="393856" y="422749"/>
                  </a:lnTo>
                  <a:lnTo>
                    <a:pt x="395179" y="427829"/>
                  </a:lnTo>
                  <a:lnTo>
                    <a:pt x="396379" y="429522"/>
                  </a:lnTo>
                  <a:lnTo>
                    <a:pt x="398025" y="430651"/>
                  </a:lnTo>
                  <a:lnTo>
                    <a:pt x="399969" y="431404"/>
                  </a:lnTo>
                  <a:lnTo>
                    <a:pt x="409174" y="437848"/>
                  </a:lnTo>
                  <a:lnTo>
                    <a:pt x="414123" y="439338"/>
                  </a:lnTo>
                  <a:lnTo>
                    <a:pt x="429267" y="440425"/>
                  </a:lnTo>
                  <a:lnTo>
                    <a:pt x="431804" y="439612"/>
                  </a:lnTo>
                  <a:lnTo>
                    <a:pt x="448544" y="429914"/>
                  </a:lnTo>
                  <a:lnTo>
                    <a:pt x="458679" y="422615"/>
                  </a:lnTo>
                  <a:lnTo>
                    <a:pt x="464347" y="415351"/>
                  </a:lnTo>
                  <a:lnTo>
                    <a:pt x="474885" y="400937"/>
                  </a:lnTo>
                  <a:lnTo>
                    <a:pt x="482571" y="388534"/>
                  </a:lnTo>
                  <a:lnTo>
                    <a:pt x="494255" y="374135"/>
                  </a:lnTo>
                  <a:lnTo>
                    <a:pt x="497142" y="369173"/>
                  </a:lnTo>
                  <a:lnTo>
                    <a:pt x="504035" y="349043"/>
                  </a:lnTo>
                  <a:lnTo>
                    <a:pt x="510869" y="333836"/>
                  </a:lnTo>
                  <a:lnTo>
                    <a:pt x="520763" y="313526"/>
                  </a:lnTo>
                  <a:lnTo>
                    <a:pt x="531898" y="297700"/>
                  </a:lnTo>
                  <a:lnTo>
                    <a:pt x="536999" y="292282"/>
                  </a:lnTo>
                  <a:lnTo>
                    <a:pt x="539185" y="290898"/>
                  </a:lnTo>
                  <a:lnTo>
                    <a:pt x="543872" y="289360"/>
                  </a:lnTo>
                  <a:lnTo>
                    <a:pt x="546308" y="289796"/>
                  </a:lnTo>
                  <a:lnTo>
                    <a:pt x="554780" y="294798"/>
                  </a:lnTo>
                  <a:lnTo>
                    <a:pt x="563910" y="303557"/>
                  </a:lnTo>
                  <a:lnTo>
                    <a:pt x="568126" y="309944"/>
                  </a:lnTo>
                  <a:lnTo>
                    <a:pt x="574876" y="324988"/>
                  </a:lnTo>
                  <a:lnTo>
                    <a:pt x="596920" y="369443"/>
                  </a:lnTo>
                  <a:lnTo>
                    <a:pt x="599730" y="379584"/>
                  </a:lnTo>
                  <a:lnTo>
                    <a:pt x="601312" y="394814"/>
                  </a:lnTo>
                  <a:lnTo>
                    <a:pt x="601781" y="410051"/>
                  </a:lnTo>
                  <a:lnTo>
                    <a:pt x="601966" y="445609"/>
                  </a:lnTo>
                  <a:lnTo>
                    <a:pt x="599715" y="455769"/>
                  </a:lnTo>
                  <a:lnTo>
                    <a:pt x="595892" y="465082"/>
                  </a:lnTo>
                  <a:lnTo>
                    <a:pt x="588980" y="475086"/>
                  </a:lnTo>
                  <a:lnTo>
                    <a:pt x="581569" y="484258"/>
                  </a:lnTo>
                  <a:lnTo>
                    <a:pt x="576538" y="492702"/>
                  </a:lnTo>
                  <a:lnTo>
                    <a:pt x="573164" y="495631"/>
                  </a:lnTo>
                  <a:lnTo>
                    <a:pt x="569223" y="497584"/>
                  </a:lnTo>
                  <a:lnTo>
                    <a:pt x="561173" y="500600"/>
                  </a:lnTo>
                  <a:lnTo>
                    <a:pt x="550456" y="507821"/>
                  </a:lnTo>
                  <a:lnTo>
                    <a:pt x="547189" y="508536"/>
                  </a:lnTo>
                  <a:lnTo>
                    <a:pt x="545131" y="508727"/>
                  </a:lnTo>
                  <a:lnTo>
                    <a:pt x="543760" y="508008"/>
                  </a:lnTo>
                  <a:lnTo>
                    <a:pt x="542846" y="506681"/>
                  </a:lnTo>
                  <a:lnTo>
                    <a:pt x="541831" y="502950"/>
                  </a:lnTo>
                  <a:lnTo>
                    <a:pt x="541379" y="498470"/>
                  </a:lnTo>
                  <a:lnTo>
                    <a:pt x="545170" y="483097"/>
                  </a:lnTo>
                  <a:lnTo>
                    <a:pt x="549354" y="471866"/>
                  </a:lnTo>
                  <a:lnTo>
                    <a:pt x="554036" y="460384"/>
                  </a:lnTo>
                  <a:lnTo>
                    <a:pt x="563878" y="43290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38"/>
            <p:cNvSpPr/>
            <p:nvPr/>
          </p:nvSpPr>
          <p:spPr>
            <a:xfrm>
              <a:off x="4084416" y="4862153"/>
              <a:ext cx="136890" cy="698759"/>
            </a:xfrm>
            <a:custGeom>
              <a:avLst/>
              <a:gdLst/>
              <a:ahLst/>
              <a:cxnLst/>
              <a:rect l="0" t="0" r="0" b="0"/>
              <a:pathLst>
                <a:path w="136890" h="698759">
                  <a:moveTo>
                    <a:pt x="106584" y="29887"/>
                  </a:moveTo>
                  <a:lnTo>
                    <a:pt x="136471" y="0"/>
                  </a:lnTo>
                  <a:lnTo>
                    <a:pt x="136669" y="649"/>
                  </a:lnTo>
                  <a:lnTo>
                    <a:pt x="136889" y="3628"/>
                  </a:lnTo>
                  <a:lnTo>
                    <a:pt x="132967" y="14111"/>
                  </a:lnTo>
                  <a:lnTo>
                    <a:pt x="130488" y="23895"/>
                  </a:lnTo>
                  <a:lnTo>
                    <a:pt x="129753" y="40247"/>
                  </a:lnTo>
                  <a:lnTo>
                    <a:pt x="129536" y="61179"/>
                  </a:lnTo>
                  <a:lnTo>
                    <a:pt x="127227" y="78226"/>
                  </a:lnTo>
                  <a:lnTo>
                    <a:pt x="118846" y="120810"/>
                  </a:lnTo>
                  <a:lnTo>
                    <a:pt x="117298" y="132835"/>
                  </a:lnTo>
                  <a:lnTo>
                    <a:pt x="116267" y="145086"/>
                  </a:lnTo>
                  <a:lnTo>
                    <a:pt x="115580" y="157486"/>
                  </a:lnTo>
                  <a:lnTo>
                    <a:pt x="114274" y="170834"/>
                  </a:lnTo>
                  <a:lnTo>
                    <a:pt x="112557" y="184811"/>
                  </a:lnTo>
                  <a:lnTo>
                    <a:pt x="110566" y="199210"/>
                  </a:lnTo>
                  <a:lnTo>
                    <a:pt x="107545" y="213889"/>
                  </a:lnTo>
                  <a:lnTo>
                    <a:pt x="103839" y="228755"/>
                  </a:lnTo>
                  <a:lnTo>
                    <a:pt x="99674" y="243746"/>
                  </a:lnTo>
                  <a:lnTo>
                    <a:pt x="96051" y="259666"/>
                  </a:lnTo>
                  <a:lnTo>
                    <a:pt x="92788" y="276207"/>
                  </a:lnTo>
                  <a:lnTo>
                    <a:pt x="81469" y="341292"/>
                  </a:lnTo>
                  <a:lnTo>
                    <a:pt x="77988" y="356870"/>
                  </a:lnTo>
                  <a:lnTo>
                    <a:pt x="73973" y="372336"/>
                  </a:lnTo>
                  <a:lnTo>
                    <a:pt x="55363" y="437703"/>
                  </a:lnTo>
                  <a:lnTo>
                    <a:pt x="51270" y="453318"/>
                  </a:lnTo>
                  <a:lnTo>
                    <a:pt x="44465" y="481956"/>
                  </a:lnTo>
                  <a:lnTo>
                    <a:pt x="38618" y="511054"/>
                  </a:lnTo>
                  <a:lnTo>
                    <a:pt x="35873" y="525925"/>
                  </a:lnTo>
                  <a:lnTo>
                    <a:pt x="30565" y="551479"/>
                  </a:lnTo>
                  <a:lnTo>
                    <a:pt x="22818" y="584906"/>
                  </a:lnTo>
                  <a:lnTo>
                    <a:pt x="12615" y="626543"/>
                  </a:lnTo>
                  <a:lnTo>
                    <a:pt x="9786" y="644740"/>
                  </a:lnTo>
                  <a:lnTo>
                    <a:pt x="8529" y="660449"/>
                  </a:lnTo>
                  <a:lnTo>
                    <a:pt x="7971" y="673075"/>
                  </a:lnTo>
                  <a:lnTo>
                    <a:pt x="6975" y="677965"/>
                  </a:lnTo>
                  <a:lnTo>
                    <a:pt x="2375" y="688894"/>
                  </a:lnTo>
                  <a:lnTo>
                    <a:pt x="230" y="698758"/>
                  </a:lnTo>
                  <a:lnTo>
                    <a:pt x="121" y="698475"/>
                  </a:lnTo>
                  <a:lnTo>
                    <a:pt x="0" y="695902"/>
                  </a:lnTo>
                  <a:lnTo>
                    <a:pt x="815" y="694030"/>
                  </a:lnTo>
                  <a:lnTo>
                    <a:pt x="3977" y="689693"/>
                  </a:lnTo>
                  <a:lnTo>
                    <a:pt x="5160" y="686504"/>
                  </a:lnTo>
                  <a:lnTo>
                    <a:pt x="9315" y="666963"/>
                  </a:lnTo>
                  <a:lnTo>
                    <a:pt x="13400" y="652545"/>
                  </a:lnTo>
                  <a:lnTo>
                    <a:pt x="18038" y="634848"/>
                  </a:lnTo>
                  <a:lnTo>
                    <a:pt x="22921" y="613437"/>
                  </a:lnTo>
                  <a:lnTo>
                    <a:pt x="30384" y="57852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39"/>
            <p:cNvSpPr/>
            <p:nvPr/>
          </p:nvSpPr>
          <p:spPr>
            <a:xfrm>
              <a:off x="4381500" y="4945473"/>
              <a:ext cx="106219" cy="441695"/>
            </a:xfrm>
            <a:custGeom>
              <a:avLst/>
              <a:gdLst/>
              <a:ahLst/>
              <a:cxnLst/>
              <a:rect l="0" t="0" r="0" b="0"/>
              <a:pathLst>
                <a:path w="106219" h="441695">
                  <a:moveTo>
                    <a:pt x="76200" y="7527"/>
                  </a:moveTo>
                  <a:lnTo>
                    <a:pt x="84291" y="3482"/>
                  </a:lnTo>
                  <a:lnTo>
                    <a:pt x="87520" y="2290"/>
                  </a:lnTo>
                  <a:lnTo>
                    <a:pt x="90520" y="1496"/>
                  </a:lnTo>
                  <a:lnTo>
                    <a:pt x="93367" y="966"/>
                  </a:lnTo>
                  <a:lnTo>
                    <a:pt x="96111" y="613"/>
                  </a:lnTo>
                  <a:lnTo>
                    <a:pt x="98787" y="378"/>
                  </a:lnTo>
                  <a:lnTo>
                    <a:pt x="105121" y="0"/>
                  </a:lnTo>
                  <a:lnTo>
                    <a:pt x="105640" y="816"/>
                  </a:lnTo>
                  <a:lnTo>
                    <a:pt x="106218" y="3980"/>
                  </a:lnTo>
                  <a:lnTo>
                    <a:pt x="105525" y="6009"/>
                  </a:lnTo>
                  <a:lnTo>
                    <a:pt x="102498" y="10521"/>
                  </a:lnTo>
                  <a:lnTo>
                    <a:pt x="100505" y="13756"/>
                  </a:lnTo>
                  <a:lnTo>
                    <a:pt x="98330" y="17607"/>
                  </a:lnTo>
                  <a:lnTo>
                    <a:pt x="96034" y="21867"/>
                  </a:lnTo>
                  <a:lnTo>
                    <a:pt x="93481" y="31116"/>
                  </a:lnTo>
                  <a:lnTo>
                    <a:pt x="91500" y="41718"/>
                  </a:lnTo>
                  <a:lnTo>
                    <a:pt x="89787" y="48101"/>
                  </a:lnTo>
                  <a:lnTo>
                    <a:pt x="87798" y="54896"/>
                  </a:lnTo>
                  <a:lnTo>
                    <a:pt x="80953" y="80641"/>
                  </a:lnTo>
                  <a:lnTo>
                    <a:pt x="66011" y="139782"/>
                  </a:lnTo>
                  <a:lnTo>
                    <a:pt x="60947" y="162263"/>
                  </a:lnTo>
                  <a:lnTo>
                    <a:pt x="55874" y="185518"/>
                  </a:lnTo>
                  <a:lnTo>
                    <a:pt x="48258" y="218498"/>
                  </a:lnTo>
                  <a:lnTo>
                    <a:pt x="30480" y="302607"/>
                  </a:lnTo>
                  <a:lnTo>
                    <a:pt x="27941" y="313467"/>
                  </a:lnTo>
                  <a:lnTo>
                    <a:pt x="25400" y="323247"/>
                  </a:lnTo>
                  <a:lnTo>
                    <a:pt x="22861" y="332307"/>
                  </a:lnTo>
                  <a:lnTo>
                    <a:pt x="20320" y="340886"/>
                  </a:lnTo>
                  <a:lnTo>
                    <a:pt x="18627" y="349993"/>
                  </a:lnTo>
                  <a:lnTo>
                    <a:pt x="17498" y="359452"/>
                  </a:lnTo>
                  <a:lnTo>
                    <a:pt x="16745" y="369143"/>
                  </a:lnTo>
                  <a:lnTo>
                    <a:pt x="15397" y="377298"/>
                  </a:lnTo>
                  <a:lnTo>
                    <a:pt x="13652" y="384428"/>
                  </a:lnTo>
                  <a:lnTo>
                    <a:pt x="11641" y="390874"/>
                  </a:lnTo>
                  <a:lnTo>
                    <a:pt x="9408" y="402552"/>
                  </a:lnTo>
                  <a:lnTo>
                    <a:pt x="8415" y="413387"/>
                  </a:lnTo>
                  <a:lnTo>
                    <a:pt x="7973" y="423847"/>
                  </a:lnTo>
                  <a:lnTo>
                    <a:pt x="7623" y="441694"/>
                  </a:lnTo>
                  <a:lnTo>
                    <a:pt x="7621" y="424685"/>
                  </a:lnTo>
                  <a:lnTo>
                    <a:pt x="5363" y="414757"/>
                  </a:lnTo>
                  <a:lnTo>
                    <a:pt x="0" y="39614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40"/>
            <p:cNvSpPr/>
            <p:nvPr/>
          </p:nvSpPr>
          <p:spPr>
            <a:xfrm>
              <a:off x="4236813" y="5173980"/>
              <a:ext cx="319948" cy="15241"/>
            </a:xfrm>
            <a:custGeom>
              <a:avLst/>
              <a:gdLst/>
              <a:ahLst/>
              <a:cxnLst/>
              <a:rect l="0" t="0" r="0" b="0"/>
              <a:pathLst>
                <a:path w="319948" h="15241">
                  <a:moveTo>
                    <a:pt x="7527" y="0"/>
                  </a:moveTo>
                  <a:lnTo>
                    <a:pt x="221" y="7306"/>
                  </a:lnTo>
                  <a:lnTo>
                    <a:pt x="116" y="8257"/>
                  </a:lnTo>
                  <a:lnTo>
                    <a:pt x="46" y="9738"/>
                  </a:lnTo>
                  <a:lnTo>
                    <a:pt x="0" y="11572"/>
                  </a:lnTo>
                  <a:lnTo>
                    <a:pt x="815" y="12795"/>
                  </a:lnTo>
                  <a:lnTo>
                    <a:pt x="2206" y="13610"/>
                  </a:lnTo>
                  <a:lnTo>
                    <a:pt x="3980" y="14153"/>
                  </a:lnTo>
                  <a:lnTo>
                    <a:pt x="7702" y="14515"/>
                  </a:lnTo>
                  <a:lnTo>
                    <a:pt x="12723" y="14757"/>
                  </a:lnTo>
                  <a:lnTo>
                    <a:pt x="24229" y="15026"/>
                  </a:lnTo>
                  <a:lnTo>
                    <a:pt x="224501" y="15240"/>
                  </a:lnTo>
                  <a:lnTo>
                    <a:pt x="234303" y="14393"/>
                  </a:lnTo>
                  <a:lnTo>
                    <a:pt x="244224" y="12982"/>
                  </a:lnTo>
                  <a:lnTo>
                    <a:pt x="254225" y="11195"/>
                  </a:lnTo>
                  <a:lnTo>
                    <a:pt x="263433" y="9157"/>
                  </a:lnTo>
                  <a:lnTo>
                    <a:pt x="272111" y="6951"/>
                  </a:lnTo>
                  <a:lnTo>
                    <a:pt x="280437" y="4634"/>
                  </a:lnTo>
                  <a:lnTo>
                    <a:pt x="288527" y="3090"/>
                  </a:lnTo>
                  <a:lnTo>
                    <a:pt x="296460" y="2059"/>
                  </a:lnTo>
                  <a:lnTo>
                    <a:pt x="319947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41"/>
            <p:cNvSpPr/>
            <p:nvPr/>
          </p:nvSpPr>
          <p:spPr>
            <a:xfrm>
              <a:off x="4541655" y="4892881"/>
              <a:ext cx="647566" cy="471247"/>
            </a:xfrm>
            <a:custGeom>
              <a:avLst/>
              <a:gdLst/>
              <a:ahLst/>
              <a:cxnLst/>
              <a:rect l="0" t="0" r="0" b="0"/>
              <a:pathLst>
                <a:path w="647566" h="471247">
                  <a:moveTo>
                    <a:pt x="114165" y="349679"/>
                  </a:moveTo>
                  <a:lnTo>
                    <a:pt x="114165" y="367591"/>
                  </a:lnTo>
                  <a:lnTo>
                    <a:pt x="115012" y="369240"/>
                  </a:lnTo>
                  <a:lnTo>
                    <a:pt x="116423" y="370340"/>
                  </a:lnTo>
                  <a:lnTo>
                    <a:pt x="121472" y="372410"/>
                  </a:lnTo>
                  <a:lnTo>
                    <a:pt x="121758" y="361922"/>
                  </a:lnTo>
                  <a:lnTo>
                    <a:pt x="122614" y="359534"/>
                  </a:lnTo>
                  <a:lnTo>
                    <a:pt x="127017" y="352129"/>
                  </a:lnTo>
                  <a:lnTo>
                    <a:pt x="128344" y="347099"/>
                  </a:lnTo>
                  <a:lnTo>
                    <a:pt x="129091" y="335462"/>
                  </a:lnTo>
                  <a:lnTo>
                    <a:pt x="128349" y="331734"/>
                  </a:lnTo>
                  <a:lnTo>
                    <a:pt x="124107" y="321596"/>
                  </a:lnTo>
                  <a:lnTo>
                    <a:pt x="121626" y="309091"/>
                  </a:lnTo>
                  <a:lnTo>
                    <a:pt x="118046" y="302571"/>
                  </a:lnTo>
                  <a:lnTo>
                    <a:pt x="111270" y="294140"/>
                  </a:lnTo>
                  <a:lnTo>
                    <a:pt x="108848" y="292334"/>
                  </a:lnTo>
                  <a:lnTo>
                    <a:pt x="92309" y="285149"/>
                  </a:lnTo>
                  <a:lnTo>
                    <a:pt x="88588" y="284647"/>
                  </a:lnTo>
                  <a:lnTo>
                    <a:pt x="85260" y="285157"/>
                  </a:lnTo>
                  <a:lnTo>
                    <a:pt x="65109" y="294334"/>
                  </a:lnTo>
                  <a:lnTo>
                    <a:pt x="51276" y="301578"/>
                  </a:lnTo>
                  <a:lnTo>
                    <a:pt x="36330" y="313869"/>
                  </a:lnTo>
                  <a:lnTo>
                    <a:pt x="27925" y="322757"/>
                  </a:lnTo>
                  <a:lnTo>
                    <a:pt x="18434" y="337281"/>
                  </a:lnTo>
                  <a:lnTo>
                    <a:pt x="12916" y="347273"/>
                  </a:lnTo>
                  <a:lnTo>
                    <a:pt x="5049" y="362419"/>
                  </a:lnTo>
                  <a:lnTo>
                    <a:pt x="2169" y="372557"/>
                  </a:lnTo>
                  <a:lnTo>
                    <a:pt x="548" y="385527"/>
                  </a:lnTo>
                  <a:lnTo>
                    <a:pt x="0" y="397494"/>
                  </a:lnTo>
                  <a:lnTo>
                    <a:pt x="802" y="400183"/>
                  </a:lnTo>
                  <a:lnTo>
                    <a:pt x="5129" y="408011"/>
                  </a:lnTo>
                  <a:lnTo>
                    <a:pt x="6438" y="413140"/>
                  </a:lnTo>
                  <a:lnTo>
                    <a:pt x="7634" y="414847"/>
                  </a:lnTo>
                  <a:lnTo>
                    <a:pt x="9277" y="415984"/>
                  </a:lnTo>
                  <a:lnTo>
                    <a:pt x="11220" y="416743"/>
                  </a:lnTo>
                  <a:lnTo>
                    <a:pt x="12515" y="418095"/>
                  </a:lnTo>
                  <a:lnTo>
                    <a:pt x="13379" y="419843"/>
                  </a:lnTo>
                  <a:lnTo>
                    <a:pt x="13954" y="421855"/>
                  </a:lnTo>
                  <a:lnTo>
                    <a:pt x="16031" y="423196"/>
                  </a:lnTo>
                  <a:lnTo>
                    <a:pt x="22854" y="424687"/>
                  </a:lnTo>
                  <a:lnTo>
                    <a:pt x="25352" y="424238"/>
                  </a:lnTo>
                  <a:lnTo>
                    <a:pt x="27017" y="423091"/>
                  </a:lnTo>
                  <a:lnTo>
                    <a:pt x="28126" y="421481"/>
                  </a:lnTo>
                  <a:lnTo>
                    <a:pt x="29712" y="420407"/>
                  </a:lnTo>
                  <a:lnTo>
                    <a:pt x="35990" y="418049"/>
                  </a:lnTo>
                  <a:lnTo>
                    <a:pt x="45697" y="410096"/>
                  </a:lnTo>
                  <a:lnTo>
                    <a:pt x="51562" y="405318"/>
                  </a:lnTo>
                  <a:lnTo>
                    <a:pt x="59812" y="400372"/>
                  </a:lnTo>
                  <a:lnTo>
                    <a:pt x="62690" y="397868"/>
                  </a:lnTo>
                  <a:lnTo>
                    <a:pt x="64608" y="395352"/>
                  </a:lnTo>
                  <a:lnTo>
                    <a:pt x="67587" y="390298"/>
                  </a:lnTo>
                  <a:lnTo>
                    <a:pt x="76397" y="377898"/>
                  </a:lnTo>
                  <a:lnTo>
                    <a:pt x="83784" y="366507"/>
                  </a:lnTo>
                  <a:lnTo>
                    <a:pt x="89820" y="359119"/>
                  </a:lnTo>
                  <a:lnTo>
                    <a:pt x="90314" y="357665"/>
                  </a:lnTo>
                  <a:lnTo>
                    <a:pt x="91266" y="350041"/>
                  </a:lnTo>
                  <a:lnTo>
                    <a:pt x="91304" y="361358"/>
                  </a:lnTo>
                  <a:lnTo>
                    <a:pt x="91306" y="382491"/>
                  </a:lnTo>
                  <a:lnTo>
                    <a:pt x="92151" y="385101"/>
                  </a:lnTo>
                  <a:lnTo>
                    <a:pt x="95350" y="390258"/>
                  </a:lnTo>
                  <a:lnTo>
                    <a:pt x="106743" y="403011"/>
                  </a:lnTo>
                  <a:lnTo>
                    <a:pt x="109217" y="405553"/>
                  </a:lnTo>
                  <a:lnTo>
                    <a:pt x="111713" y="407249"/>
                  </a:lnTo>
                  <a:lnTo>
                    <a:pt x="128382" y="414238"/>
                  </a:lnTo>
                  <a:lnTo>
                    <a:pt x="135442" y="416472"/>
                  </a:lnTo>
                  <a:lnTo>
                    <a:pt x="146434" y="417730"/>
                  </a:lnTo>
                  <a:lnTo>
                    <a:pt x="161273" y="418155"/>
                  </a:lnTo>
                  <a:lnTo>
                    <a:pt x="169251" y="415955"/>
                  </a:lnTo>
                  <a:lnTo>
                    <a:pt x="177595" y="413002"/>
                  </a:lnTo>
                  <a:lnTo>
                    <a:pt x="192108" y="408848"/>
                  </a:lnTo>
                  <a:lnTo>
                    <a:pt x="211030" y="400125"/>
                  </a:lnTo>
                  <a:lnTo>
                    <a:pt x="215148" y="396857"/>
                  </a:lnTo>
                  <a:lnTo>
                    <a:pt x="225837" y="385012"/>
                  </a:lnTo>
                  <a:lnTo>
                    <a:pt x="244189" y="370738"/>
                  </a:lnTo>
                  <a:lnTo>
                    <a:pt x="256831" y="359024"/>
                  </a:lnTo>
                  <a:lnTo>
                    <a:pt x="263932" y="352986"/>
                  </a:lnTo>
                  <a:lnTo>
                    <a:pt x="283163" y="339620"/>
                  </a:lnTo>
                  <a:lnTo>
                    <a:pt x="291615" y="331929"/>
                  </a:lnTo>
                  <a:lnTo>
                    <a:pt x="294272" y="330226"/>
                  </a:lnTo>
                  <a:lnTo>
                    <a:pt x="299482" y="328333"/>
                  </a:lnTo>
                  <a:lnTo>
                    <a:pt x="302056" y="328675"/>
                  </a:lnTo>
                  <a:lnTo>
                    <a:pt x="304619" y="329750"/>
                  </a:lnTo>
                  <a:lnTo>
                    <a:pt x="312272" y="335307"/>
                  </a:lnTo>
                  <a:lnTo>
                    <a:pt x="322443" y="344771"/>
                  </a:lnTo>
                  <a:lnTo>
                    <a:pt x="324136" y="347253"/>
                  </a:lnTo>
                  <a:lnTo>
                    <a:pt x="326019" y="352270"/>
                  </a:lnTo>
                  <a:lnTo>
                    <a:pt x="327080" y="363899"/>
                  </a:lnTo>
                  <a:lnTo>
                    <a:pt x="329585" y="373215"/>
                  </a:lnTo>
                  <a:lnTo>
                    <a:pt x="333498" y="385722"/>
                  </a:lnTo>
                  <a:lnTo>
                    <a:pt x="335259" y="392791"/>
                  </a:lnTo>
                  <a:lnTo>
                    <a:pt x="340165" y="405445"/>
                  </a:lnTo>
                  <a:lnTo>
                    <a:pt x="341995" y="415779"/>
                  </a:lnTo>
                  <a:lnTo>
                    <a:pt x="342537" y="428343"/>
                  </a:lnTo>
                  <a:lnTo>
                    <a:pt x="342720" y="440603"/>
                  </a:lnTo>
                  <a:lnTo>
                    <a:pt x="342756" y="451177"/>
                  </a:lnTo>
                  <a:lnTo>
                    <a:pt x="341913" y="453751"/>
                  </a:lnTo>
                  <a:lnTo>
                    <a:pt x="338718" y="458869"/>
                  </a:lnTo>
                  <a:lnTo>
                    <a:pt x="336680" y="460572"/>
                  </a:lnTo>
                  <a:lnTo>
                    <a:pt x="334475" y="461708"/>
                  </a:lnTo>
                  <a:lnTo>
                    <a:pt x="332158" y="462465"/>
                  </a:lnTo>
                  <a:lnTo>
                    <a:pt x="330614" y="463816"/>
                  </a:lnTo>
                  <a:lnTo>
                    <a:pt x="329585" y="465564"/>
                  </a:lnTo>
                  <a:lnTo>
                    <a:pt x="328898" y="467576"/>
                  </a:lnTo>
                  <a:lnTo>
                    <a:pt x="327594" y="468917"/>
                  </a:lnTo>
                  <a:lnTo>
                    <a:pt x="325878" y="469811"/>
                  </a:lnTo>
                  <a:lnTo>
                    <a:pt x="321713" y="470804"/>
                  </a:lnTo>
                  <a:lnTo>
                    <a:pt x="317040" y="471246"/>
                  </a:lnTo>
                  <a:lnTo>
                    <a:pt x="314608" y="470517"/>
                  </a:lnTo>
                  <a:lnTo>
                    <a:pt x="307141" y="466293"/>
                  </a:lnTo>
                  <a:lnTo>
                    <a:pt x="299566" y="463818"/>
                  </a:lnTo>
                  <a:lnTo>
                    <a:pt x="291959" y="458946"/>
                  </a:lnTo>
                  <a:lnTo>
                    <a:pt x="283310" y="456700"/>
                  </a:lnTo>
                  <a:lnTo>
                    <a:pt x="278205" y="452415"/>
                  </a:lnTo>
                  <a:lnTo>
                    <a:pt x="276866" y="450343"/>
                  </a:lnTo>
                  <a:lnTo>
                    <a:pt x="275376" y="445783"/>
                  </a:lnTo>
                  <a:lnTo>
                    <a:pt x="275826" y="444229"/>
                  </a:lnTo>
                  <a:lnTo>
                    <a:pt x="276973" y="443193"/>
                  </a:lnTo>
                  <a:lnTo>
                    <a:pt x="278584" y="442501"/>
                  </a:lnTo>
                  <a:lnTo>
                    <a:pt x="279657" y="441194"/>
                  </a:lnTo>
                  <a:lnTo>
                    <a:pt x="280374" y="439476"/>
                  </a:lnTo>
                  <a:lnTo>
                    <a:pt x="280850" y="437484"/>
                  </a:lnTo>
                  <a:lnTo>
                    <a:pt x="283639" y="433013"/>
                  </a:lnTo>
                  <a:lnTo>
                    <a:pt x="292328" y="423243"/>
                  </a:lnTo>
                  <a:lnTo>
                    <a:pt x="307434" y="412313"/>
                  </a:lnTo>
                  <a:lnTo>
                    <a:pt x="317527" y="400316"/>
                  </a:lnTo>
                  <a:lnTo>
                    <a:pt x="330866" y="389330"/>
                  </a:lnTo>
                  <a:lnTo>
                    <a:pt x="345542" y="371588"/>
                  </a:lnTo>
                  <a:lnTo>
                    <a:pt x="355571" y="360545"/>
                  </a:lnTo>
                  <a:lnTo>
                    <a:pt x="365671" y="349993"/>
                  </a:lnTo>
                  <a:lnTo>
                    <a:pt x="375806" y="338812"/>
                  </a:lnTo>
                  <a:lnTo>
                    <a:pt x="385954" y="325376"/>
                  </a:lnTo>
                  <a:lnTo>
                    <a:pt x="396109" y="310938"/>
                  </a:lnTo>
                  <a:lnTo>
                    <a:pt x="401188" y="303532"/>
                  </a:lnTo>
                  <a:lnTo>
                    <a:pt x="405421" y="296054"/>
                  </a:lnTo>
                  <a:lnTo>
                    <a:pt x="409089" y="288529"/>
                  </a:lnTo>
                  <a:lnTo>
                    <a:pt x="412381" y="280972"/>
                  </a:lnTo>
                  <a:lnTo>
                    <a:pt x="416269" y="273395"/>
                  </a:lnTo>
                  <a:lnTo>
                    <a:pt x="420554" y="265803"/>
                  </a:lnTo>
                  <a:lnTo>
                    <a:pt x="425105" y="258201"/>
                  </a:lnTo>
                  <a:lnTo>
                    <a:pt x="429831" y="249748"/>
                  </a:lnTo>
                  <a:lnTo>
                    <a:pt x="439599" y="231323"/>
                  </a:lnTo>
                  <a:lnTo>
                    <a:pt x="444574" y="222515"/>
                  </a:lnTo>
                  <a:lnTo>
                    <a:pt x="449585" y="214103"/>
                  </a:lnTo>
                  <a:lnTo>
                    <a:pt x="454618" y="205955"/>
                  </a:lnTo>
                  <a:lnTo>
                    <a:pt x="458821" y="197136"/>
                  </a:lnTo>
                  <a:lnTo>
                    <a:pt x="462469" y="187871"/>
                  </a:lnTo>
                  <a:lnTo>
                    <a:pt x="465747" y="178307"/>
                  </a:lnTo>
                  <a:lnTo>
                    <a:pt x="468781" y="168544"/>
                  </a:lnTo>
                  <a:lnTo>
                    <a:pt x="474407" y="148666"/>
                  </a:lnTo>
                  <a:lnTo>
                    <a:pt x="487488" y="98172"/>
                  </a:lnTo>
                  <a:lnTo>
                    <a:pt x="490046" y="88028"/>
                  </a:lnTo>
                  <a:lnTo>
                    <a:pt x="492599" y="78725"/>
                  </a:lnTo>
                  <a:lnTo>
                    <a:pt x="497694" y="61615"/>
                  </a:lnTo>
                  <a:lnTo>
                    <a:pt x="499391" y="53496"/>
                  </a:lnTo>
                  <a:lnTo>
                    <a:pt x="500523" y="45544"/>
                  </a:lnTo>
                  <a:lnTo>
                    <a:pt x="502626" y="31628"/>
                  </a:lnTo>
                  <a:lnTo>
                    <a:pt x="507724" y="18187"/>
                  </a:lnTo>
                  <a:lnTo>
                    <a:pt x="509611" y="5549"/>
                  </a:lnTo>
                  <a:lnTo>
                    <a:pt x="510052" y="1999"/>
                  </a:lnTo>
                  <a:lnTo>
                    <a:pt x="509323" y="1052"/>
                  </a:lnTo>
                  <a:lnTo>
                    <a:pt x="507990" y="421"/>
                  </a:lnTo>
                  <a:lnTo>
                    <a:pt x="506255" y="0"/>
                  </a:lnTo>
                  <a:lnTo>
                    <a:pt x="505098" y="567"/>
                  </a:lnTo>
                  <a:lnTo>
                    <a:pt x="504327" y="1791"/>
                  </a:lnTo>
                  <a:lnTo>
                    <a:pt x="499045" y="13884"/>
                  </a:lnTo>
                  <a:lnTo>
                    <a:pt x="480854" y="50607"/>
                  </a:lnTo>
                  <a:lnTo>
                    <a:pt x="477158" y="58858"/>
                  </a:lnTo>
                  <a:lnTo>
                    <a:pt x="473847" y="66898"/>
                  </a:lnTo>
                  <a:lnTo>
                    <a:pt x="470793" y="74799"/>
                  </a:lnTo>
                  <a:lnTo>
                    <a:pt x="467064" y="83452"/>
                  </a:lnTo>
                  <a:lnTo>
                    <a:pt x="458405" y="102098"/>
                  </a:lnTo>
                  <a:lnTo>
                    <a:pt x="454572" y="112658"/>
                  </a:lnTo>
                  <a:lnTo>
                    <a:pt x="451170" y="123932"/>
                  </a:lnTo>
                  <a:lnTo>
                    <a:pt x="448055" y="135681"/>
                  </a:lnTo>
                  <a:lnTo>
                    <a:pt x="442337" y="160025"/>
                  </a:lnTo>
                  <a:lnTo>
                    <a:pt x="439626" y="172443"/>
                  </a:lnTo>
                  <a:lnTo>
                    <a:pt x="436125" y="184108"/>
                  </a:lnTo>
                  <a:lnTo>
                    <a:pt x="432099" y="195272"/>
                  </a:lnTo>
                  <a:lnTo>
                    <a:pt x="427721" y="206101"/>
                  </a:lnTo>
                  <a:lnTo>
                    <a:pt x="423956" y="217554"/>
                  </a:lnTo>
                  <a:lnTo>
                    <a:pt x="420599" y="229422"/>
                  </a:lnTo>
                  <a:lnTo>
                    <a:pt x="417515" y="241568"/>
                  </a:lnTo>
                  <a:lnTo>
                    <a:pt x="415458" y="253051"/>
                  </a:lnTo>
                  <a:lnTo>
                    <a:pt x="414087" y="264094"/>
                  </a:lnTo>
                  <a:lnTo>
                    <a:pt x="413173" y="274843"/>
                  </a:lnTo>
                  <a:lnTo>
                    <a:pt x="411717" y="285395"/>
                  </a:lnTo>
                  <a:lnTo>
                    <a:pt x="409900" y="295817"/>
                  </a:lnTo>
                  <a:lnTo>
                    <a:pt x="407841" y="306150"/>
                  </a:lnTo>
                  <a:lnTo>
                    <a:pt x="405623" y="315580"/>
                  </a:lnTo>
                  <a:lnTo>
                    <a:pt x="403297" y="324406"/>
                  </a:lnTo>
                  <a:lnTo>
                    <a:pt x="400900" y="332831"/>
                  </a:lnTo>
                  <a:lnTo>
                    <a:pt x="399301" y="340987"/>
                  </a:lnTo>
                  <a:lnTo>
                    <a:pt x="398236" y="348964"/>
                  </a:lnTo>
                  <a:lnTo>
                    <a:pt x="397526" y="356823"/>
                  </a:lnTo>
                  <a:lnTo>
                    <a:pt x="394479" y="370069"/>
                  </a:lnTo>
                  <a:lnTo>
                    <a:pt x="390261" y="384790"/>
                  </a:lnTo>
                  <a:lnTo>
                    <a:pt x="389012" y="396771"/>
                  </a:lnTo>
                  <a:lnTo>
                    <a:pt x="388516" y="409827"/>
                  </a:lnTo>
                  <a:lnTo>
                    <a:pt x="389353" y="410098"/>
                  </a:lnTo>
                  <a:lnTo>
                    <a:pt x="392540" y="410399"/>
                  </a:lnTo>
                  <a:lnTo>
                    <a:pt x="394575" y="409633"/>
                  </a:lnTo>
                  <a:lnTo>
                    <a:pt x="399094" y="406523"/>
                  </a:lnTo>
                  <a:lnTo>
                    <a:pt x="413925" y="392721"/>
                  </a:lnTo>
                  <a:lnTo>
                    <a:pt x="425562" y="381153"/>
                  </a:lnTo>
                  <a:lnTo>
                    <a:pt x="444665" y="367311"/>
                  </a:lnTo>
                  <a:lnTo>
                    <a:pt x="458848" y="354809"/>
                  </a:lnTo>
                  <a:lnTo>
                    <a:pt x="473912" y="340313"/>
                  </a:lnTo>
                  <a:lnTo>
                    <a:pt x="478456" y="335815"/>
                  </a:lnTo>
                  <a:lnTo>
                    <a:pt x="483180" y="332816"/>
                  </a:lnTo>
                  <a:lnTo>
                    <a:pt x="500669" y="325746"/>
                  </a:lnTo>
                  <a:lnTo>
                    <a:pt x="506925" y="322109"/>
                  </a:lnTo>
                  <a:lnTo>
                    <a:pt x="512527" y="320492"/>
                  </a:lnTo>
                  <a:lnTo>
                    <a:pt x="531749" y="319233"/>
                  </a:lnTo>
                  <a:lnTo>
                    <a:pt x="540781" y="319200"/>
                  </a:lnTo>
                  <a:lnTo>
                    <a:pt x="527882" y="332197"/>
                  </a:lnTo>
                  <a:lnTo>
                    <a:pt x="515446" y="344638"/>
                  </a:lnTo>
                  <a:lnTo>
                    <a:pt x="499233" y="355614"/>
                  </a:lnTo>
                  <a:lnTo>
                    <a:pt x="484705" y="367618"/>
                  </a:lnTo>
                  <a:lnTo>
                    <a:pt x="464626" y="381947"/>
                  </a:lnTo>
                  <a:lnTo>
                    <a:pt x="449428" y="393671"/>
                  </a:lnTo>
                  <a:lnTo>
                    <a:pt x="434200" y="402507"/>
                  </a:lnTo>
                  <a:lnTo>
                    <a:pt x="424889" y="407025"/>
                  </a:lnTo>
                  <a:lnTo>
                    <a:pt x="414888" y="410415"/>
                  </a:lnTo>
                  <a:lnTo>
                    <a:pt x="409251" y="414209"/>
                  </a:lnTo>
                  <a:lnTo>
                    <a:pt x="407409" y="416405"/>
                  </a:lnTo>
                  <a:lnTo>
                    <a:pt x="406181" y="418717"/>
                  </a:lnTo>
                  <a:lnTo>
                    <a:pt x="405362" y="421104"/>
                  </a:lnTo>
                  <a:lnTo>
                    <a:pt x="405664" y="422696"/>
                  </a:lnTo>
                  <a:lnTo>
                    <a:pt x="406710" y="423757"/>
                  </a:lnTo>
                  <a:lnTo>
                    <a:pt x="408255" y="424465"/>
                  </a:lnTo>
                  <a:lnTo>
                    <a:pt x="409285" y="425783"/>
                  </a:lnTo>
                  <a:lnTo>
                    <a:pt x="409972" y="427508"/>
                  </a:lnTo>
                  <a:lnTo>
                    <a:pt x="410430" y="429505"/>
                  </a:lnTo>
                  <a:lnTo>
                    <a:pt x="412428" y="431683"/>
                  </a:lnTo>
                  <a:lnTo>
                    <a:pt x="419164" y="436361"/>
                  </a:lnTo>
                  <a:lnTo>
                    <a:pt x="430060" y="439004"/>
                  </a:lnTo>
                  <a:lnTo>
                    <a:pt x="442523" y="441026"/>
                  </a:lnTo>
                  <a:lnTo>
                    <a:pt x="459906" y="446924"/>
                  </a:lnTo>
                  <a:lnTo>
                    <a:pt x="473568" y="451602"/>
                  </a:lnTo>
                  <a:lnTo>
                    <a:pt x="488107" y="454245"/>
                  </a:lnTo>
                  <a:lnTo>
                    <a:pt x="503881" y="455419"/>
                  </a:lnTo>
                  <a:lnTo>
                    <a:pt x="522181" y="455942"/>
                  </a:lnTo>
                  <a:lnTo>
                    <a:pt x="551524" y="456236"/>
                  </a:lnTo>
                  <a:lnTo>
                    <a:pt x="567062" y="454047"/>
                  </a:lnTo>
                  <a:lnTo>
                    <a:pt x="580459" y="451098"/>
                  </a:lnTo>
                  <a:lnTo>
                    <a:pt x="594881" y="449787"/>
                  </a:lnTo>
                  <a:lnTo>
                    <a:pt x="613234" y="445005"/>
                  </a:lnTo>
                  <a:lnTo>
                    <a:pt x="624123" y="438331"/>
                  </a:lnTo>
                  <a:lnTo>
                    <a:pt x="637515" y="427311"/>
                  </a:lnTo>
                  <a:lnTo>
                    <a:pt x="647565" y="4182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42"/>
            <p:cNvSpPr/>
            <p:nvPr/>
          </p:nvSpPr>
          <p:spPr>
            <a:xfrm>
              <a:off x="5852482" y="609600"/>
              <a:ext cx="60612" cy="769581"/>
            </a:xfrm>
            <a:custGeom>
              <a:avLst/>
              <a:gdLst/>
              <a:ahLst/>
              <a:cxnLst/>
              <a:rect l="0" t="0" r="0" b="0"/>
              <a:pathLst>
                <a:path w="60612" h="769581">
                  <a:moveTo>
                    <a:pt x="22538" y="0"/>
                  </a:moveTo>
                  <a:lnTo>
                    <a:pt x="8450" y="14088"/>
                  </a:lnTo>
                  <a:lnTo>
                    <a:pt x="8066" y="15319"/>
                  </a:lnTo>
                  <a:lnTo>
                    <a:pt x="7639" y="18944"/>
                  </a:lnTo>
                  <a:lnTo>
                    <a:pt x="6679" y="21096"/>
                  </a:lnTo>
                  <a:lnTo>
                    <a:pt x="5192" y="23377"/>
                  </a:lnTo>
                  <a:lnTo>
                    <a:pt x="3354" y="25745"/>
                  </a:lnTo>
                  <a:lnTo>
                    <a:pt x="2128" y="28170"/>
                  </a:lnTo>
                  <a:lnTo>
                    <a:pt x="767" y="33122"/>
                  </a:lnTo>
                  <a:lnTo>
                    <a:pt x="0" y="40670"/>
                  </a:lnTo>
                  <a:lnTo>
                    <a:pt x="740" y="44047"/>
                  </a:lnTo>
                  <a:lnTo>
                    <a:pt x="2079" y="47991"/>
                  </a:lnTo>
                  <a:lnTo>
                    <a:pt x="3819" y="52314"/>
                  </a:lnTo>
                  <a:lnTo>
                    <a:pt x="4979" y="56889"/>
                  </a:lnTo>
                  <a:lnTo>
                    <a:pt x="6267" y="66489"/>
                  </a:lnTo>
                  <a:lnTo>
                    <a:pt x="7457" y="72266"/>
                  </a:lnTo>
                  <a:lnTo>
                    <a:pt x="9098" y="78657"/>
                  </a:lnTo>
                  <a:lnTo>
                    <a:pt x="11038" y="85458"/>
                  </a:lnTo>
                  <a:lnTo>
                    <a:pt x="12331" y="92532"/>
                  </a:lnTo>
                  <a:lnTo>
                    <a:pt x="13768" y="107165"/>
                  </a:lnTo>
                  <a:lnTo>
                    <a:pt x="14998" y="114624"/>
                  </a:lnTo>
                  <a:lnTo>
                    <a:pt x="16665" y="122136"/>
                  </a:lnTo>
                  <a:lnTo>
                    <a:pt x="18623" y="129684"/>
                  </a:lnTo>
                  <a:lnTo>
                    <a:pt x="19928" y="137256"/>
                  </a:lnTo>
                  <a:lnTo>
                    <a:pt x="21378" y="152443"/>
                  </a:lnTo>
                  <a:lnTo>
                    <a:pt x="22611" y="160895"/>
                  </a:lnTo>
                  <a:lnTo>
                    <a:pt x="24280" y="169917"/>
                  </a:lnTo>
                  <a:lnTo>
                    <a:pt x="26239" y="179318"/>
                  </a:lnTo>
                  <a:lnTo>
                    <a:pt x="28392" y="188125"/>
                  </a:lnTo>
                  <a:lnTo>
                    <a:pt x="30674" y="196537"/>
                  </a:lnTo>
                  <a:lnTo>
                    <a:pt x="33042" y="204685"/>
                  </a:lnTo>
                  <a:lnTo>
                    <a:pt x="34620" y="213503"/>
                  </a:lnTo>
                  <a:lnTo>
                    <a:pt x="36374" y="232332"/>
                  </a:lnTo>
                  <a:lnTo>
                    <a:pt x="37155" y="249732"/>
                  </a:lnTo>
                  <a:lnTo>
                    <a:pt x="37594" y="273808"/>
                  </a:lnTo>
                  <a:lnTo>
                    <a:pt x="37777" y="380904"/>
                  </a:lnTo>
                  <a:lnTo>
                    <a:pt x="38624" y="388556"/>
                  </a:lnTo>
                  <a:lnTo>
                    <a:pt x="40035" y="396198"/>
                  </a:lnTo>
                  <a:lnTo>
                    <a:pt x="41823" y="403832"/>
                  </a:lnTo>
                  <a:lnTo>
                    <a:pt x="43014" y="411461"/>
                  </a:lnTo>
                  <a:lnTo>
                    <a:pt x="44692" y="434334"/>
                  </a:lnTo>
                  <a:lnTo>
                    <a:pt x="46036" y="457198"/>
                  </a:lnTo>
                  <a:lnTo>
                    <a:pt x="47516" y="464819"/>
                  </a:lnTo>
                  <a:lnTo>
                    <a:pt x="49350" y="472439"/>
                  </a:lnTo>
                  <a:lnTo>
                    <a:pt x="50572" y="480060"/>
                  </a:lnTo>
                  <a:lnTo>
                    <a:pt x="52293" y="502920"/>
                  </a:lnTo>
                  <a:lnTo>
                    <a:pt x="52804" y="525780"/>
                  </a:lnTo>
                  <a:lnTo>
                    <a:pt x="52990" y="563880"/>
                  </a:lnTo>
                  <a:lnTo>
                    <a:pt x="53846" y="571500"/>
                  </a:lnTo>
                  <a:lnTo>
                    <a:pt x="55263" y="579120"/>
                  </a:lnTo>
                  <a:lnTo>
                    <a:pt x="57055" y="586740"/>
                  </a:lnTo>
                  <a:lnTo>
                    <a:pt x="58249" y="595207"/>
                  </a:lnTo>
                  <a:lnTo>
                    <a:pt x="59576" y="613645"/>
                  </a:lnTo>
                  <a:lnTo>
                    <a:pt x="60323" y="634976"/>
                  </a:lnTo>
                  <a:lnTo>
                    <a:pt x="60611" y="678401"/>
                  </a:lnTo>
                  <a:lnTo>
                    <a:pt x="59773" y="685100"/>
                  </a:lnTo>
                  <a:lnTo>
                    <a:pt x="58368" y="691260"/>
                  </a:lnTo>
                  <a:lnTo>
                    <a:pt x="56585" y="697060"/>
                  </a:lnTo>
                  <a:lnTo>
                    <a:pt x="55396" y="702620"/>
                  </a:lnTo>
                  <a:lnTo>
                    <a:pt x="53722" y="718536"/>
                  </a:lnTo>
                  <a:lnTo>
                    <a:pt x="53110" y="740137"/>
                  </a:lnTo>
                  <a:lnTo>
                    <a:pt x="53018" y="769580"/>
                  </a:lnTo>
                  <a:lnTo>
                    <a:pt x="53018" y="765563"/>
                  </a:lnTo>
                  <a:lnTo>
                    <a:pt x="52172" y="763529"/>
                  </a:lnTo>
                  <a:lnTo>
                    <a:pt x="50760" y="761326"/>
                  </a:lnTo>
                  <a:lnTo>
                    <a:pt x="46457" y="755752"/>
                  </a:lnTo>
                  <a:lnTo>
                    <a:pt x="45257" y="754448"/>
                  </a:lnTo>
                  <a:lnTo>
                    <a:pt x="41666" y="750741"/>
                  </a:lnTo>
                  <a:lnTo>
                    <a:pt x="39524" y="747721"/>
                  </a:lnTo>
                  <a:lnTo>
                    <a:pt x="37249" y="744014"/>
                  </a:lnTo>
                  <a:lnTo>
                    <a:pt x="34885" y="739849"/>
                  </a:lnTo>
                  <a:lnTo>
                    <a:pt x="32463" y="736226"/>
                  </a:lnTo>
                  <a:lnTo>
                    <a:pt x="30001" y="732964"/>
                  </a:lnTo>
                  <a:lnTo>
                    <a:pt x="27513" y="729943"/>
                  </a:lnTo>
                  <a:lnTo>
                    <a:pt x="25008" y="727082"/>
                  </a:lnTo>
                  <a:lnTo>
                    <a:pt x="22491" y="724328"/>
                  </a:lnTo>
                  <a:lnTo>
                    <a:pt x="14918" y="7162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43"/>
            <p:cNvSpPr/>
            <p:nvPr/>
          </p:nvSpPr>
          <p:spPr>
            <a:xfrm>
              <a:off x="5783580" y="1211580"/>
              <a:ext cx="197663" cy="144676"/>
            </a:xfrm>
            <a:custGeom>
              <a:avLst/>
              <a:gdLst/>
              <a:ahLst/>
              <a:cxnLst/>
              <a:rect l="0" t="0" r="0" b="0"/>
              <a:pathLst>
                <a:path w="197663" h="144676">
                  <a:moveTo>
                    <a:pt x="0" y="38100"/>
                  </a:moveTo>
                  <a:lnTo>
                    <a:pt x="6560" y="38100"/>
                  </a:lnTo>
                  <a:lnTo>
                    <a:pt x="286" y="38100"/>
                  </a:lnTo>
                  <a:lnTo>
                    <a:pt x="4129" y="42145"/>
                  </a:lnTo>
                  <a:lnTo>
                    <a:pt x="6586" y="44661"/>
                  </a:lnTo>
                  <a:lnTo>
                    <a:pt x="7160" y="47507"/>
                  </a:lnTo>
                  <a:lnTo>
                    <a:pt x="7313" y="49451"/>
                  </a:lnTo>
                  <a:lnTo>
                    <a:pt x="8262" y="51594"/>
                  </a:lnTo>
                  <a:lnTo>
                    <a:pt x="9742" y="53870"/>
                  </a:lnTo>
                  <a:lnTo>
                    <a:pt x="11575" y="56233"/>
                  </a:lnTo>
                  <a:lnTo>
                    <a:pt x="13643" y="58655"/>
                  </a:lnTo>
                  <a:lnTo>
                    <a:pt x="15868" y="61117"/>
                  </a:lnTo>
                  <a:lnTo>
                    <a:pt x="18198" y="63604"/>
                  </a:lnTo>
                  <a:lnTo>
                    <a:pt x="19753" y="66110"/>
                  </a:lnTo>
                  <a:lnTo>
                    <a:pt x="20789" y="68626"/>
                  </a:lnTo>
                  <a:lnTo>
                    <a:pt x="21479" y="71151"/>
                  </a:lnTo>
                  <a:lnTo>
                    <a:pt x="22786" y="74527"/>
                  </a:lnTo>
                  <a:lnTo>
                    <a:pt x="24503" y="78472"/>
                  </a:lnTo>
                  <a:lnTo>
                    <a:pt x="26496" y="82794"/>
                  </a:lnTo>
                  <a:lnTo>
                    <a:pt x="29517" y="86523"/>
                  </a:lnTo>
                  <a:lnTo>
                    <a:pt x="33224" y="89855"/>
                  </a:lnTo>
                  <a:lnTo>
                    <a:pt x="37390" y="92924"/>
                  </a:lnTo>
                  <a:lnTo>
                    <a:pt x="40166" y="95816"/>
                  </a:lnTo>
                  <a:lnTo>
                    <a:pt x="42017" y="98590"/>
                  </a:lnTo>
                  <a:lnTo>
                    <a:pt x="43252" y="101287"/>
                  </a:lnTo>
                  <a:lnTo>
                    <a:pt x="49034" y="113172"/>
                  </a:lnTo>
                  <a:lnTo>
                    <a:pt x="51316" y="116935"/>
                  </a:lnTo>
                  <a:lnTo>
                    <a:pt x="53684" y="120290"/>
                  </a:lnTo>
                  <a:lnTo>
                    <a:pt x="56109" y="123373"/>
                  </a:lnTo>
                  <a:lnTo>
                    <a:pt x="57726" y="126275"/>
                  </a:lnTo>
                  <a:lnTo>
                    <a:pt x="58804" y="129057"/>
                  </a:lnTo>
                  <a:lnTo>
                    <a:pt x="59523" y="131758"/>
                  </a:lnTo>
                  <a:lnTo>
                    <a:pt x="60849" y="133559"/>
                  </a:lnTo>
                  <a:lnTo>
                    <a:pt x="62579" y="134759"/>
                  </a:lnTo>
                  <a:lnTo>
                    <a:pt x="64579" y="135559"/>
                  </a:lnTo>
                  <a:lnTo>
                    <a:pt x="69060" y="138706"/>
                  </a:lnTo>
                  <a:lnTo>
                    <a:pt x="74789" y="143580"/>
                  </a:lnTo>
                  <a:lnTo>
                    <a:pt x="77830" y="144247"/>
                  </a:lnTo>
                  <a:lnTo>
                    <a:pt x="82004" y="144543"/>
                  </a:lnTo>
                  <a:lnTo>
                    <a:pt x="86681" y="144675"/>
                  </a:lnTo>
                  <a:lnTo>
                    <a:pt x="89961" y="143863"/>
                  </a:lnTo>
                  <a:lnTo>
                    <a:pt x="93841" y="142475"/>
                  </a:lnTo>
                  <a:lnTo>
                    <a:pt x="98120" y="140704"/>
                  </a:lnTo>
                  <a:lnTo>
                    <a:pt x="101820" y="139522"/>
                  </a:lnTo>
                  <a:lnTo>
                    <a:pt x="105134" y="138735"/>
                  </a:lnTo>
                  <a:lnTo>
                    <a:pt x="108189" y="138210"/>
                  </a:lnTo>
                  <a:lnTo>
                    <a:pt x="113842" y="135369"/>
                  </a:lnTo>
                  <a:lnTo>
                    <a:pt x="116534" y="133426"/>
                  </a:lnTo>
                  <a:lnTo>
                    <a:pt x="120022" y="130437"/>
                  </a:lnTo>
                  <a:lnTo>
                    <a:pt x="124042" y="126751"/>
                  </a:lnTo>
                  <a:lnTo>
                    <a:pt x="128414" y="122601"/>
                  </a:lnTo>
                  <a:lnTo>
                    <a:pt x="132176" y="118141"/>
                  </a:lnTo>
                  <a:lnTo>
                    <a:pt x="135531" y="113474"/>
                  </a:lnTo>
                  <a:lnTo>
                    <a:pt x="138614" y="108669"/>
                  </a:lnTo>
                  <a:lnTo>
                    <a:pt x="142362" y="103773"/>
                  </a:lnTo>
                  <a:lnTo>
                    <a:pt x="146555" y="98815"/>
                  </a:lnTo>
                  <a:lnTo>
                    <a:pt x="151043" y="93817"/>
                  </a:lnTo>
                  <a:lnTo>
                    <a:pt x="160546" y="83747"/>
                  </a:lnTo>
                  <a:lnTo>
                    <a:pt x="165450" y="78691"/>
                  </a:lnTo>
                  <a:lnTo>
                    <a:pt x="169566" y="72781"/>
                  </a:lnTo>
                  <a:lnTo>
                    <a:pt x="173158" y="66301"/>
                  </a:lnTo>
                  <a:lnTo>
                    <a:pt x="182257" y="47302"/>
                  </a:lnTo>
                  <a:lnTo>
                    <a:pt x="192916" y="25713"/>
                  </a:lnTo>
                  <a:lnTo>
                    <a:pt x="194651" y="21375"/>
                  </a:lnTo>
                  <a:lnTo>
                    <a:pt x="195807" y="17637"/>
                  </a:lnTo>
                  <a:lnTo>
                    <a:pt x="196578" y="14298"/>
                  </a:lnTo>
                  <a:lnTo>
                    <a:pt x="197092" y="11225"/>
                  </a:lnTo>
                  <a:lnTo>
                    <a:pt x="197434" y="8330"/>
                  </a:lnTo>
                  <a:lnTo>
                    <a:pt x="197662" y="5553"/>
                  </a:lnTo>
                  <a:lnTo>
                    <a:pt x="196969" y="3702"/>
                  </a:lnTo>
                  <a:lnTo>
                    <a:pt x="195659" y="2468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44"/>
            <p:cNvSpPr/>
            <p:nvPr/>
          </p:nvSpPr>
          <p:spPr>
            <a:xfrm>
              <a:off x="7155180" y="1569748"/>
              <a:ext cx="120765" cy="578737"/>
            </a:xfrm>
            <a:custGeom>
              <a:avLst/>
              <a:gdLst/>
              <a:ahLst/>
              <a:cxnLst/>
              <a:rect l="0" t="0" r="0" b="0"/>
              <a:pathLst>
                <a:path w="120765" h="578737">
                  <a:moveTo>
                    <a:pt x="0" y="7592"/>
                  </a:moveTo>
                  <a:lnTo>
                    <a:pt x="15185" y="0"/>
                  </a:lnTo>
                  <a:lnTo>
                    <a:pt x="15239" y="15742"/>
                  </a:lnTo>
                  <a:lnTo>
                    <a:pt x="15239" y="18105"/>
                  </a:lnTo>
                  <a:lnTo>
                    <a:pt x="17497" y="25247"/>
                  </a:lnTo>
                  <a:lnTo>
                    <a:pt x="20477" y="34065"/>
                  </a:lnTo>
                  <a:lnTo>
                    <a:pt x="22154" y="48550"/>
                  </a:lnTo>
                  <a:lnTo>
                    <a:pt x="23497" y="63566"/>
                  </a:lnTo>
                  <a:lnTo>
                    <a:pt x="26813" y="73674"/>
                  </a:lnTo>
                  <a:lnTo>
                    <a:pt x="33438" y="92930"/>
                  </a:lnTo>
                  <a:lnTo>
                    <a:pt x="36027" y="107327"/>
                  </a:lnTo>
                  <a:lnTo>
                    <a:pt x="38025" y="122192"/>
                  </a:lnTo>
                  <a:lnTo>
                    <a:pt x="41736" y="137265"/>
                  </a:lnTo>
                  <a:lnTo>
                    <a:pt x="43911" y="144841"/>
                  </a:lnTo>
                  <a:lnTo>
                    <a:pt x="48584" y="160031"/>
                  </a:lnTo>
                  <a:lnTo>
                    <a:pt x="51227" y="177508"/>
                  </a:lnTo>
                  <a:lnTo>
                    <a:pt x="51930" y="186909"/>
                  </a:lnTo>
                  <a:lnTo>
                    <a:pt x="54971" y="204128"/>
                  </a:lnTo>
                  <a:lnTo>
                    <a:pt x="56967" y="212276"/>
                  </a:lnTo>
                  <a:lnTo>
                    <a:pt x="59145" y="220248"/>
                  </a:lnTo>
                  <a:lnTo>
                    <a:pt x="63822" y="235879"/>
                  </a:lnTo>
                  <a:lnTo>
                    <a:pt x="66465" y="253551"/>
                  </a:lnTo>
                  <a:lnTo>
                    <a:pt x="67171" y="263004"/>
                  </a:lnTo>
                  <a:lnTo>
                    <a:pt x="70212" y="280282"/>
                  </a:lnTo>
                  <a:lnTo>
                    <a:pt x="73538" y="297274"/>
                  </a:lnTo>
                  <a:lnTo>
                    <a:pt x="74424" y="306547"/>
                  </a:lnTo>
                  <a:lnTo>
                    <a:pt x="75017" y="316115"/>
                  </a:lnTo>
                  <a:lnTo>
                    <a:pt x="77931" y="333520"/>
                  </a:lnTo>
                  <a:lnTo>
                    <a:pt x="81203" y="349722"/>
                  </a:lnTo>
                  <a:lnTo>
                    <a:pt x="82657" y="365390"/>
                  </a:lnTo>
                  <a:lnTo>
                    <a:pt x="85560" y="383078"/>
                  </a:lnTo>
                  <a:lnTo>
                    <a:pt x="87520" y="392536"/>
                  </a:lnTo>
                  <a:lnTo>
                    <a:pt x="89697" y="409818"/>
                  </a:lnTo>
                  <a:lnTo>
                    <a:pt x="90665" y="425966"/>
                  </a:lnTo>
                  <a:lnTo>
                    <a:pt x="91096" y="441609"/>
                  </a:lnTo>
                  <a:lnTo>
                    <a:pt x="93545" y="454771"/>
                  </a:lnTo>
                  <a:lnTo>
                    <a:pt x="99683" y="473958"/>
                  </a:lnTo>
                  <a:lnTo>
                    <a:pt x="102014" y="481063"/>
                  </a:lnTo>
                  <a:lnTo>
                    <a:pt x="104607" y="493472"/>
                  </a:lnTo>
                  <a:lnTo>
                    <a:pt x="106066" y="509979"/>
                  </a:lnTo>
                  <a:lnTo>
                    <a:pt x="106271" y="515237"/>
                  </a:lnTo>
                  <a:lnTo>
                    <a:pt x="108756" y="525594"/>
                  </a:lnTo>
                  <a:lnTo>
                    <a:pt x="111835" y="535842"/>
                  </a:lnTo>
                  <a:lnTo>
                    <a:pt x="114416" y="550284"/>
                  </a:lnTo>
                  <a:lnTo>
                    <a:pt x="118020" y="557257"/>
                  </a:lnTo>
                  <a:lnTo>
                    <a:pt x="120187" y="563179"/>
                  </a:lnTo>
                  <a:lnTo>
                    <a:pt x="120764" y="565943"/>
                  </a:lnTo>
                  <a:lnTo>
                    <a:pt x="120303" y="567786"/>
                  </a:lnTo>
                  <a:lnTo>
                    <a:pt x="119148" y="569015"/>
                  </a:lnTo>
                  <a:lnTo>
                    <a:pt x="117532" y="569834"/>
                  </a:lnTo>
                  <a:lnTo>
                    <a:pt x="117302" y="571227"/>
                  </a:lnTo>
                  <a:lnTo>
                    <a:pt x="117994" y="573002"/>
                  </a:lnTo>
                  <a:lnTo>
                    <a:pt x="119302" y="575032"/>
                  </a:lnTo>
                  <a:lnTo>
                    <a:pt x="119328" y="576385"/>
                  </a:lnTo>
                  <a:lnTo>
                    <a:pt x="118499" y="577287"/>
                  </a:lnTo>
                  <a:lnTo>
                    <a:pt x="117099" y="577889"/>
                  </a:lnTo>
                  <a:lnTo>
                    <a:pt x="115319" y="578290"/>
                  </a:lnTo>
                  <a:lnTo>
                    <a:pt x="113286" y="578557"/>
                  </a:lnTo>
                  <a:lnTo>
                    <a:pt x="111084" y="578736"/>
                  </a:lnTo>
                  <a:lnTo>
                    <a:pt x="108769" y="578008"/>
                  </a:lnTo>
                  <a:lnTo>
                    <a:pt x="106379" y="576676"/>
                  </a:lnTo>
                  <a:lnTo>
                    <a:pt x="103939" y="574941"/>
                  </a:lnTo>
                  <a:lnTo>
                    <a:pt x="101466" y="573785"/>
                  </a:lnTo>
                  <a:lnTo>
                    <a:pt x="98970" y="573014"/>
                  </a:lnTo>
                  <a:lnTo>
                    <a:pt x="91440" y="57147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45"/>
            <p:cNvSpPr/>
            <p:nvPr/>
          </p:nvSpPr>
          <p:spPr>
            <a:xfrm>
              <a:off x="7155180" y="2011680"/>
              <a:ext cx="335281" cy="213226"/>
            </a:xfrm>
            <a:custGeom>
              <a:avLst/>
              <a:gdLst/>
              <a:ahLst/>
              <a:cxnLst/>
              <a:rect l="0" t="0" r="0" b="0"/>
              <a:pathLst>
                <a:path w="335281" h="213226">
                  <a:moveTo>
                    <a:pt x="0" y="53340"/>
                  </a:moveTo>
                  <a:lnTo>
                    <a:pt x="4045" y="53340"/>
                  </a:lnTo>
                  <a:lnTo>
                    <a:pt x="5236" y="54187"/>
                  </a:lnTo>
                  <a:lnTo>
                    <a:pt x="6031" y="55598"/>
                  </a:lnTo>
                  <a:lnTo>
                    <a:pt x="6561" y="57385"/>
                  </a:lnTo>
                  <a:lnTo>
                    <a:pt x="7760" y="58577"/>
                  </a:lnTo>
                  <a:lnTo>
                    <a:pt x="9407" y="59371"/>
                  </a:lnTo>
                  <a:lnTo>
                    <a:pt x="11351" y="59901"/>
                  </a:lnTo>
                  <a:lnTo>
                    <a:pt x="12647" y="61100"/>
                  </a:lnTo>
                  <a:lnTo>
                    <a:pt x="13511" y="62747"/>
                  </a:lnTo>
                  <a:lnTo>
                    <a:pt x="14899" y="67428"/>
                  </a:lnTo>
                  <a:lnTo>
                    <a:pt x="15139" y="72284"/>
                  </a:lnTo>
                  <a:lnTo>
                    <a:pt x="15231" y="86462"/>
                  </a:lnTo>
                  <a:lnTo>
                    <a:pt x="15240" y="119829"/>
                  </a:lnTo>
                  <a:lnTo>
                    <a:pt x="16086" y="124759"/>
                  </a:lnTo>
                  <a:lnTo>
                    <a:pt x="17498" y="129739"/>
                  </a:lnTo>
                  <a:lnTo>
                    <a:pt x="19285" y="134753"/>
                  </a:lnTo>
                  <a:lnTo>
                    <a:pt x="21323" y="139789"/>
                  </a:lnTo>
                  <a:lnTo>
                    <a:pt x="23528" y="144839"/>
                  </a:lnTo>
                  <a:lnTo>
                    <a:pt x="25845" y="149899"/>
                  </a:lnTo>
                  <a:lnTo>
                    <a:pt x="29084" y="154966"/>
                  </a:lnTo>
                  <a:lnTo>
                    <a:pt x="32936" y="160038"/>
                  </a:lnTo>
                  <a:lnTo>
                    <a:pt x="37196" y="165112"/>
                  </a:lnTo>
                  <a:lnTo>
                    <a:pt x="40885" y="170188"/>
                  </a:lnTo>
                  <a:lnTo>
                    <a:pt x="44190" y="175265"/>
                  </a:lnTo>
                  <a:lnTo>
                    <a:pt x="47239" y="180344"/>
                  </a:lnTo>
                  <a:lnTo>
                    <a:pt x="50966" y="184576"/>
                  </a:lnTo>
                  <a:lnTo>
                    <a:pt x="55144" y="188244"/>
                  </a:lnTo>
                  <a:lnTo>
                    <a:pt x="65148" y="194577"/>
                  </a:lnTo>
                  <a:lnTo>
                    <a:pt x="71372" y="197451"/>
                  </a:lnTo>
                  <a:lnTo>
                    <a:pt x="78061" y="200214"/>
                  </a:lnTo>
                  <a:lnTo>
                    <a:pt x="84215" y="202903"/>
                  </a:lnTo>
                  <a:lnTo>
                    <a:pt x="95566" y="208148"/>
                  </a:lnTo>
                  <a:lnTo>
                    <a:pt x="101810" y="209885"/>
                  </a:lnTo>
                  <a:lnTo>
                    <a:pt x="108514" y="211043"/>
                  </a:lnTo>
                  <a:lnTo>
                    <a:pt x="115522" y="211816"/>
                  </a:lnTo>
                  <a:lnTo>
                    <a:pt x="121888" y="212331"/>
                  </a:lnTo>
                  <a:lnTo>
                    <a:pt x="127825" y="212674"/>
                  </a:lnTo>
                  <a:lnTo>
                    <a:pt x="133477" y="212902"/>
                  </a:lnTo>
                  <a:lnTo>
                    <a:pt x="157612" y="213225"/>
                  </a:lnTo>
                  <a:lnTo>
                    <a:pt x="166034" y="211576"/>
                  </a:lnTo>
                  <a:lnTo>
                    <a:pt x="174189" y="208784"/>
                  </a:lnTo>
                  <a:lnTo>
                    <a:pt x="182167" y="205229"/>
                  </a:lnTo>
                  <a:lnTo>
                    <a:pt x="189177" y="201166"/>
                  </a:lnTo>
                  <a:lnTo>
                    <a:pt x="195545" y="196764"/>
                  </a:lnTo>
                  <a:lnTo>
                    <a:pt x="201483" y="192136"/>
                  </a:lnTo>
                  <a:lnTo>
                    <a:pt x="208829" y="187357"/>
                  </a:lnTo>
                  <a:lnTo>
                    <a:pt x="217113" y="182479"/>
                  </a:lnTo>
                  <a:lnTo>
                    <a:pt x="226021" y="177532"/>
                  </a:lnTo>
                  <a:lnTo>
                    <a:pt x="233654" y="171695"/>
                  </a:lnTo>
                  <a:lnTo>
                    <a:pt x="240436" y="165263"/>
                  </a:lnTo>
                  <a:lnTo>
                    <a:pt x="246650" y="158435"/>
                  </a:lnTo>
                  <a:lnTo>
                    <a:pt x="260329" y="144076"/>
                  </a:lnTo>
                  <a:lnTo>
                    <a:pt x="267533" y="136691"/>
                  </a:lnTo>
                  <a:lnTo>
                    <a:pt x="274029" y="128380"/>
                  </a:lnTo>
                  <a:lnTo>
                    <a:pt x="280052" y="119454"/>
                  </a:lnTo>
                  <a:lnTo>
                    <a:pt x="285761" y="110116"/>
                  </a:lnTo>
                  <a:lnTo>
                    <a:pt x="291261" y="100504"/>
                  </a:lnTo>
                  <a:lnTo>
                    <a:pt x="301887" y="80793"/>
                  </a:lnTo>
                  <a:lnTo>
                    <a:pt x="317389" y="50656"/>
                  </a:lnTo>
                  <a:lnTo>
                    <a:pt x="321660" y="40544"/>
                  </a:lnTo>
                  <a:lnTo>
                    <a:pt x="325353" y="30416"/>
                  </a:lnTo>
                  <a:lnTo>
                    <a:pt x="33528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46"/>
            <p:cNvSpPr/>
            <p:nvPr/>
          </p:nvSpPr>
          <p:spPr>
            <a:xfrm>
              <a:off x="8587739" y="2339433"/>
              <a:ext cx="59872" cy="631941"/>
            </a:xfrm>
            <a:custGeom>
              <a:avLst/>
              <a:gdLst/>
              <a:ahLst/>
              <a:cxnLst/>
              <a:rect l="0" t="0" r="0" b="0"/>
              <a:pathLst>
                <a:path w="59872" h="631941">
                  <a:moveTo>
                    <a:pt x="0" y="7527"/>
                  </a:moveTo>
                  <a:lnTo>
                    <a:pt x="0" y="0"/>
                  </a:lnTo>
                  <a:lnTo>
                    <a:pt x="2258" y="2206"/>
                  </a:lnTo>
                  <a:lnTo>
                    <a:pt x="4046" y="3980"/>
                  </a:lnTo>
                  <a:lnTo>
                    <a:pt x="5237" y="6009"/>
                  </a:lnTo>
                  <a:lnTo>
                    <a:pt x="6562" y="10521"/>
                  </a:lnTo>
                  <a:lnTo>
                    <a:pt x="7528" y="29392"/>
                  </a:lnTo>
                  <a:lnTo>
                    <a:pt x="7612" y="62508"/>
                  </a:lnTo>
                  <a:lnTo>
                    <a:pt x="8461" y="70427"/>
                  </a:lnTo>
                  <a:lnTo>
                    <a:pt x="9874" y="79094"/>
                  </a:lnTo>
                  <a:lnTo>
                    <a:pt x="11663" y="88258"/>
                  </a:lnTo>
                  <a:lnTo>
                    <a:pt x="12855" y="96908"/>
                  </a:lnTo>
                  <a:lnTo>
                    <a:pt x="14180" y="113292"/>
                  </a:lnTo>
                  <a:lnTo>
                    <a:pt x="14769" y="131298"/>
                  </a:lnTo>
                  <a:lnTo>
                    <a:pt x="15148" y="170453"/>
                  </a:lnTo>
                  <a:lnTo>
                    <a:pt x="16024" y="180491"/>
                  </a:lnTo>
                  <a:lnTo>
                    <a:pt x="17457" y="190570"/>
                  </a:lnTo>
                  <a:lnTo>
                    <a:pt x="19259" y="200675"/>
                  </a:lnTo>
                  <a:lnTo>
                    <a:pt x="20458" y="211646"/>
                  </a:lnTo>
                  <a:lnTo>
                    <a:pt x="21260" y="223193"/>
                  </a:lnTo>
                  <a:lnTo>
                    <a:pt x="22149" y="246465"/>
                  </a:lnTo>
                  <a:lnTo>
                    <a:pt x="22544" y="268097"/>
                  </a:lnTo>
                  <a:lnTo>
                    <a:pt x="23496" y="278607"/>
                  </a:lnTo>
                  <a:lnTo>
                    <a:pt x="24978" y="289001"/>
                  </a:lnTo>
                  <a:lnTo>
                    <a:pt x="26813" y="299316"/>
                  </a:lnTo>
                  <a:lnTo>
                    <a:pt x="28035" y="309580"/>
                  </a:lnTo>
                  <a:lnTo>
                    <a:pt x="28850" y="319809"/>
                  </a:lnTo>
                  <a:lnTo>
                    <a:pt x="29393" y="330015"/>
                  </a:lnTo>
                  <a:lnTo>
                    <a:pt x="29997" y="352644"/>
                  </a:lnTo>
                  <a:lnTo>
                    <a:pt x="30385" y="397620"/>
                  </a:lnTo>
                  <a:lnTo>
                    <a:pt x="31264" y="408136"/>
                  </a:lnTo>
                  <a:lnTo>
                    <a:pt x="32695" y="418533"/>
                  </a:lnTo>
                  <a:lnTo>
                    <a:pt x="34497" y="428851"/>
                  </a:lnTo>
                  <a:lnTo>
                    <a:pt x="35697" y="439116"/>
                  </a:lnTo>
                  <a:lnTo>
                    <a:pt x="36499" y="449347"/>
                  </a:lnTo>
                  <a:lnTo>
                    <a:pt x="37388" y="468898"/>
                  </a:lnTo>
                  <a:lnTo>
                    <a:pt x="37890" y="494185"/>
                  </a:lnTo>
                  <a:lnTo>
                    <a:pt x="38092" y="552082"/>
                  </a:lnTo>
                  <a:lnTo>
                    <a:pt x="38941" y="557677"/>
                  </a:lnTo>
                  <a:lnTo>
                    <a:pt x="40354" y="563100"/>
                  </a:lnTo>
                  <a:lnTo>
                    <a:pt x="42144" y="568409"/>
                  </a:lnTo>
                  <a:lnTo>
                    <a:pt x="43335" y="573642"/>
                  </a:lnTo>
                  <a:lnTo>
                    <a:pt x="44660" y="583972"/>
                  </a:lnTo>
                  <a:lnTo>
                    <a:pt x="45860" y="588250"/>
                  </a:lnTo>
                  <a:lnTo>
                    <a:pt x="47507" y="591949"/>
                  </a:lnTo>
                  <a:lnTo>
                    <a:pt x="49452" y="595262"/>
                  </a:lnTo>
                  <a:lnTo>
                    <a:pt x="50748" y="599164"/>
                  </a:lnTo>
                  <a:lnTo>
                    <a:pt x="52572" y="611052"/>
                  </a:lnTo>
                  <a:lnTo>
                    <a:pt x="52999" y="614427"/>
                  </a:lnTo>
                  <a:lnTo>
                    <a:pt x="53959" y="616174"/>
                  </a:lnTo>
                  <a:lnTo>
                    <a:pt x="55447" y="618185"/>
                  </a:lnTo>
                  <a:lnTo>
                    <a:pt x="57284" y="620372"/>
                  </a:lnTo>
                  <a:lnTo>
                    <a:pt x="58508" y="622677"/>
                  </a:lnTo>
                  <a:lnTo>
                    <a:pt x="59871" y="627496"/>
                  </a:lnTo>
                  <a:lnTo>
                    <a:pt x="59387" y="629120"/>
                  </a:lnTo>
                  <a:lnTo>
                    <a:pt x="58219" y="630202"/>
                  </a:lnTo>
                  <a:lnTo>
                    <a:pt x="54303" y="631940"/>
                  </a:lnTo>
                  <a:lnTo>
                    <a:pt x="53136" y="631235"/>
                  </a:lnTo>
                  <a:lnTo>
                    <a:pt x="51510" y="629919"/>
                  </a:lnTo>
                  <a:lnTo>
                    <a:pt x="49580" y="628195"/>
                  </a:lnTo>
                  <a:lnTo>
                    <a:pt x="46601" y="626199"/>
                  </a:lnTo>
                  <a:lnTo>
                    <a:pt x="42921" y="624022"/>
                  </a:lnTo>
                  <a:lnTo>
                    <a:pt x="30480" y="61712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47"/>
            <p:cNvSpPr/>
            <p:nvPr/>
          </p:nvSpPr>
          <p:spPr>
            <a:xfrm>
              <a:off x="8526781" y="2773680"/>
              <a:ext cx="226990" cy="198091"/>
            </a:xfrm>
            <a:custGeom>
              <a:avLst/>
              <a:gdLst/>
              <a:ahLst/>
              <a:cxnLst/>
              <a:rect l="0" t="0" r="0" b="0"/>
              <a:pathLst>
                <a:path w="226990" h="198091">
                  <a:moveTo>
                    <a:pt x="7618" y="114300"/>
                  </a:moveTo>
                  <a:lnTo>
                    <a:pt x="7618" y="124906"/>
                  </a:lnTo>
                  <a:lnTo>
                    <a:pt x="6771" y="127297"/>
                  </a:lnTo>
                  <a:lnTo>
                    <a:pt x="3574" y="132212"/>
                  </a:lnTo>
                  <a:lnTo>
                    <a:pt x="1587" y="137218"/>
                  </a:lnTo>
                  <a:lnTo>
                    <a:pt x="705" y="142266"/>
                  </a:lnTo>
                  <a:lnTo>
                    <a:pt x="312" y="147332"/>
                  </a:lnTo>
                  <a:lnTo>
                    <a:pt x="137" y="152405"/>
                  </a:lnTo>
                  <a:lnTo>
                    <a:pt x="7" y="166135"/>
                  </a:lnTo>
                  <a:lnTo>
                    <a:pt x="0" y="171239"/>
                  </a:lnTo>
                  <a:lnTo>
                    <a:pt x="846" y="172580"/>
                  </a:lnTo>
                  <a:lnTo>
                    <a:pt x="2257" y="173473"/>
                  </a:lnTo>
                  <a:lnTo>
                    <a:pt x="4044" y="174069"/>
                  </a:lnTo>
                  <a:lnTo>
                    <a:pt x="8287" y="176988"/>
                  </a:lnTo>
                  <a:lnTo>
                    <a:pt x="10604" y="178952"/>
                  </a:lnTo>
                  <a:lnTo>
                    <a:pt x="12995" y="180262"/>
                  </a:lnTo>
                  <a:lnTo>
                    <a:pt x="17911" y="181717"/>
                  </a:lnTo>
                  <a:lnTo>
                    <a:pt x="22917" y="184620"/>
                  </a:lnTo>
                  <a:lnTo>
                    <a:pt x="25437" y="186580"/>
                  </a:lnTo>
                  <a:lnTo>
                    <a:pt x="28812" y="187887"/>
                  </a:lnTo>
                  <a:lnTo>
                    <a:pt x="32753" y="188758"/>
                  </a:lnTo>
                  <a:lnTo>
                    <a:pt x="37075" y="189339"/>
                  </a:lnTo>
                  <a:lnTo>
                    <a:pt x="44135" y="192241"/>
                  </a:lnTo>
                  <a:lnTo>
                    <a:pt x="50095" y="195508"/>
                  </a:lnTo>
                  <a:lnTo>
                    <a:pt x="55566" y="196959"/>
                  </a:lnTo>
                  <a:lnTo>
                    <a:pt x="59057" y="197346"/>
                  </a:lnTo>
                  <a:lnTo>
                    <a:pt x="63077" y="197604"/>
                  </a:lnTo>
                  <a:lnTo>
                    <a:pt x="67451" y="197776"/>
                  </a:lnTo>
                  <a:lnTo>
                    <a:pt x="76826" y="197967"/>
                  </a:lnTo>
                  <a:lnTo>
                    <a:pt x="92597" y="198090"/>
                  </a:lnTo>
                  <a:lnTo>
                    <a:pt x="96445" y="197253"/>
                  </a:lnTo>
                  <a:lnTo>
                    <a:pt x="100702" y="195849"/>
                  </a:lnTo>
                  <a:lnTo>
                    <a:pt x="105233" y="194066"/>
                  </a:lnTo>
                  <a:lnTo>
                    <a:pt x="109948" y="192031"/>
                  </a:lnTo>
                  <a:lnTo>
                    <a:pt x="119702" y="187512"/>
                  </a:lnTo>
                  <a:lnTo>
                    <a:pt x="134714" y="180207"/>
                  </a:lnTo>
                  <a:lnTo>
                    <a:pt x="139763" y="176865"/>
                  </a:lnTo>
                  <a:lnTo>
                    <a:pt x="144821" y="172943"/>
                  </a:lnTo>
                  <a:lnTo>
                    <a:pt x="149887" y="168636"/>
                  </a:lnTo>
                  <a:lnTo>
                    <a:pt x="154957" y="164070"/>
                  </a:lnTo>
                  <a:lnTo>
                    <a:pt x="165106" y="154482"/>
                  </a:lnTo>
                  <a:lnTo>
                    <a:pt x="180341" y="139564"/>
                  </a:lnTo>
                  <a:lnTo>
                    <a:pt x="184573" y="133683"/>
                  </a:lnTo>
                  <a:lnTo>
                    <a:pt x="188241" y="127222"/>
                  </a:lnTo>
                  <a:lnTo>
                    <a:pt x="191533" y="120375"/>
                  </a:lnTo>
                  <a:lnTo>
                    <a:pt x="195421" y="113270"/>
                  </a:lnTo>
                  <a:lnTo>
                    <a:pt x="199707" y="105993"/>
                  </a:lnTo>
                  <a:lnTo>
                    <a:pt x="204257" y="98602"/>
                  </a:lnTo>
                  <a:lnTo>
                    <a:pt x="208139" y="91982"/>
                  </a:lnTo>
                  <a:lnTo>
                    <a:pt x="214706" y="80109"/>
                  </a:lnTo>
                  <a:lnTo>
                    <a:pt x="217645" y="73727"/>
                  </a:lnTo>
                  <a:lnTo>
                    <a:pt x="220449" y="66931"/>
                  </a:lnTo>
                  <a:lnTo>
                    <a:pt x="223166" y="59860"/>
                  </a:lnTo>
                  <a:lnTo>
                    <a:pt x="224976" y="53454"/>
                  </a:lnTo>
                  <a:lnTo>
                    <a:pt x="226183" y="47489"/>
                  </a:lnTo>
                  <a:lnTo>
                    <a:pt x="226989" y="41819"/>
                  </a:lnTo>
                  <a:lnTo>
                    <a:pt x="226678" y="36346"/>
                  </a:lnTo>
                  <a:lnTo>
                    <a:pt x="225625" y="31004"/>
                  </a:lnTo>
                  <a:lnTo>
                    <a:pt x="224076" y="25749"/>
                  </a:lnTo>
                  <a:lnTo>
                    <a:pt x="222197" y="20553"/>
                  </a:lnTo>
                  <a:lnTo>
                    <a:pt x="220097" y="15395"/>
                  </a:lnTo>
                  <a:lnTo>
                    <a:pt x="213358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48"/>
            <p:cNvSpPr/>
            <p:nvPr/>
          </p:nvSpPr>
          <p:spPr>
            <a:xfrm>
              <a:off x="3398520" y="5661660"/>
              <a:ext cx="106681" cy="341671"/>
            </a:xfrm>
            <a:custGeom>
              <a:avLst/>
              <a:gdLst/>
              <a:ahLst/>
              <a:cxnLst/>
              <a:rect l="0" t="0" r="0" b="0"/>
              <a:pathLst>
                <a:path w="106681" h="341671">
                  <a:moveTo>
                    <a:pt x="0" y="0"/>
                  </a:moveTo>
                  <a:lnTo>
                    <a:pt x="4044" y="12136"/>
                  </a:lnTo>
                  <a:lnTo>
                    <a:pt x="6031" y="20351"/>
                  </a:lnTo>
                  <a:lnTo>
                    <a:pt x="7149" y="29737"/>
                  </a:lnTo>
                  <a:lnTo>
                    <a:pt x="7306" y="32525"/>
                  </a:lnTo>
                  <a:lnTo>
                    <a:pt x="9104" y="35229"/>
                  </a:lnTo>
                  <a:lnTo>
                    <a:pt x="11996" y="37880"/>
                  </a:lnTo>
                  <a:lnTo>
                    <a:pt x="15617" y="40493"/>
                  </a:lnTo>
                  <a:lnTo>
                    <a:pt x="18032" y="43082"/>
                  </a:lnTo>
                  <a:lnTo>
                    <a:pt x="19641" y="45655"/>
                  </a:lnTo>
                  <a:lnTo>
                    <a:pt x="22276" y="51618"/>
                  </a:lnTo>
                  <a:lnTo>
                    <a:pt x="26269" y="59912"/>
                  </a:lnTo>
                  <a:lnTo>
                    <a:pt x="28609" y="66985"/>
                  </a:lnTo>
                  <a:lnTo>
                    <a:pt x="29648" y="73798"/>
                  </a:lnTo>
                  <a:lnTo>
                    <a:pt x="30110" y="82470"/>
                  </a:lnTo>
                  <a:lnTo>
                    <a:pt x="30316" y="91969"/>
                  </a:lnTo>
                  <a:lnTo>
                    <a:pt x="30370" y="96873"/>
                  </a:lnTo>
                  <a:lnTo>
                    <a:pt x="32689" y="106837"/>
                  </a:lnTo>
                  <a:lnTo>
                    <a:pt x="34493" y="111864"/>
                  </a:lnTo>
                  <a:lnTo>
                    <a:pt x="35694" y="117757"/>
                  </a:lnTo>
                  <a:lnTo>
                    <a:pt x="36497" y="124224"/>
                  </a:lnTo>
                  <a:lnTo>
                    <a:pt x="37031" y="131076"/>
                  </a:lnTo>
                  <a:lnTo>
                    <a:pt x="37387" y="137338"/>
                  </a:lnTo>
                  <a:lnTo>
                    <a:pt x="37783" y="148810"/>
                  </a:lnTo>
                  <a:lnTo>
                    <a:pt x="38006" y="164789"/>
                  </a:lnTo>
                  <a:lnTo>
                    <a:pt x="40316" y="175121"/>
                  </a:lnTo>
                  <a:lnTo>
                    <a:pt x="42118" y="180248"/>
                  </a:lnTo>
                  <a:lnTo>
                    <a:pt x="44165" y="185359"/>
                  </a:lnTo>
                  <a:lnTo>
                    <a:pt x="46377" y="190459"/>
                  </a:lnTo>
                  <a:lnTo>
                    <a:pt x="48697" y="195553"/>
                  </a:lnTo>
                  <a:lnTo>
                    <a:pt x="51276" y="205728"/>
                  </a:lnTo>
                  <a:lnTo>
                    <a:pt x="51964" y="210812"/>
                  </a:lnTo>
                  <a:lnTo>
                    <a:pt x="52423" y="216741"/>
                  </a:lnTo>
                  <a:lnTo>
                    <a:pt x="52728" y="223234"/>
                  </a:lnTo>
                  <a:lnTo>
                    <a:pt x="53219" y="243815"/>
                  </a:lnTo>
                  <a:lnTo>
                    <a:pt x="53304" y="261330"/>
                  </a:lnTo>
                  <a:lnTo>
                    <a:pt x="54162" y="266507"/>
                  </a:lnTo>
                  <a:lnTo>
                    <a:pt x="57374" y="274517"/>
                  </a:lnTo>
                  <a:lnTo>
                    <a:pt x="59365" y="283156"/>
                  </a:lnTo>
                  <a:lnTo>
                    <a:pt x="60251" y="292641"/>
                  </a:lnTo>
                  <a:lnTo>
                    <a:pt x="60644" y="302500"/>
                  </a:lnTo>
                  <a:lnTo>
                    <a:pt x="63078" y="312527"/>
                  </a:lnTo>
                  <a:lnTo>
                    <a:pt x="66134" y="321781"/>
                  </a:lnTo>
                  <a:lnTo>
                    <a:pt x="68097" y="332363"/>
                  </a:lnTo>
                  <a:lnTo>
                    <a:pt x="68258" y="333335"/>
                  </a:lnTo>
                  <a:lnTo>
                    <a:pt x="70695" y="336673"/>
                  </a:lnTo>
                  <a:lnTo>
                    <a:pt x="72529" y="338749"/>
                  </a:lnTo>
                  <a:lnTo>
                    <a:pt x="74599" y="340133"/>
                  </a:lnTo>
                  <a:lnTo>
                    <a:pt x="76827" y="341055"/>
                  </a:lnTo>
                  <a:lnTo>
                    <a:pt x="79158" y="341670"/>
                  </a:lnTo>
                  <a:lnTo>
                    <a:pt x="81558" y="341233"/>
                  </a:lnTo>
                  <a:lnTo>
                    <a:pt x="84005" y="340096"/>
                  </a:lnTo>
                  <a:lnTo>
                    <a:pt x="86484" y="338491"/>
                  </a:lnTo>
                  <a:lnTo>
                    <a:pt x="88982" y="337420"/>
                  </a:lnTo>
                  <a:lnTo>
                    <a:pt x="91494" y="336707"/>
                  </a:lnTo>
                  <a:lnTo>
                    <a:pt x="94016" y="336231"/>
                  </a:lnTo>
                  <a:lnTo>
                    <a:pt x="96544" y="334221"/>
                  </a:lnTo>
                  <a:lnTo>
                    <a:pt x="99076" y="331187"/>
                  </a:lnTo>
                  <a:lnTo>
                    <a:pt x="106680" y="3200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49"/>
            <p:cNvSpPr/>
            <p:nvPr/>
          </p:nvSpPr>
          <p:spPr>
            <a:xfrm>
              <a:off x="3772225" y="5554980"/>
              <a:ext cx="75876" cy="395687"/>
            </a:xfrm>
            <a:custGeom>
              <a:avLst/>
              <a:gdLst/>
              <a:ahLst/>
              <a:cxnLst/>
              <a:rect l="0" t="0" r="0" b="0"/>
              <a:pathLst>
                <a:path w="75876" h="395687">
                  <a:moveTo>
                    <a:pt x="22535" y="0"/>
                  </a:moveTo>
                  <a:lnTo>
                    <a:pt x="33140" y="10606"/>
                  </a:lnTo>
                  <a:lnTo>
                    <a:pt x="34685" y="12998"/>
                  </a:lnTo>
                  <a:lnTo>
                    <a:pt x="36402" y="17912"/>
                  </a:lnTo>
                  <a:lnTo>
                    <a:pt x="37368" y="29484"/>
                  </a:lnTo>
                  <a:lnTo>
                    <a:pt x="37654" y="39592"/>
                  </a:lnTo>
                  <a:lnTo>
                    <a:pt x="37772" y="85431"/>
                  </a:lnTo>
                  <a:lnTo>
                    <a:pt x="36926" y="92514"/>
                  </a:lnTo>
                  <a:lnTo>
                    <a:pt x="35515" y="99776"/>
                  </a:lnTo>
                  <a:lnTo>
                    <a:pt x="33729" y="107157"/>
                  </a:lnTo>
                  <a:lnTo>
                    <a:pt x="32537" y="115465"/>
                  </a:lnTo>
                  <a:lnTo>
                    <a:pt x="31743" y="124390"/>
                  </a:lnTo>
                  <a:lnTo>
                    <a:pt x="31214" y="133726"/>
                  </a:lnTo>
                  <a:lnTo>
                    <a:pt x="30014" y="142491"/>
                  </a:lnTo>
                  <a:lnTo>
                    <a:pt x="28368" y="150874"/>
                  </a:lnTo>
                  <a:lnTo>
                    <a:pt x="26424" y="159003"/>
                  </a:lnTo>
                  <a:lnTo>
                    <a:pt x="25127" y="167809"/>
                  </a:lnTo>
                  <a:lnTo>
                    <a:pt x="24263" y="177067"/>
                  </a:lnTo>
                  <a:lnTo>
                    <a:pt x="23687" y="186624"/>
                  </a:lnTo>
                  <a:lnTo>
                    <a:pt x="22457" y="196383"/>
                  </a:lnTo>
                  <a:lnTo>
                    <a:pt x="20789" y="206275"/>
                  </a:lnTo>
                  <a:lnTo>
                    <a:pt x="18831" y="216257"/>
                  </a:lnTo>
                  <a:lnTo>
                    <a:pt x="16679" y="225451"/>
                  </a:lnTo>
                  <a:lnTo>
                    <a:pt x="14397" y="234121"/>
                  </a:lnTo>
                  <a:lnTo>
                    <a:pt x="12030" y="242441"/>
                  </a:lnTo>
                  <a:lnTo>
                    <a:pt x="10452" y="250527"/>
                  </a:lnTo>
                  <a:lnTo>
                    <a:pt x="9400" y="258458"/>
                  </a:lnTo>
                  <a:lnTo>
                    <a:pt x="8698" y="266286"/>
                  </a:lnTo>
                  <a:lnTo>
                    <a:pt x="8230" y="274044"/>
                  </a:lnTo>
                  <a:lnTo>
                    <a:pt x="7711" y="289437"/>
                  </a:lnTo>
                  <a:lnTo>
                    <a:pt x="6725" y="297098"/>
                  </a:lnTo>
                  <a:lnTo>
                    <a:pt x="5222" y="304746"/>
                  </a:lnTo>
                  <a:lnTo>
                    <a:pt x="3373" y="312384"/>
                  </a:lnTo>
                  <a:lnTo>
                    <a:pt x="2141" y="320016"/>
                  </a:lnTo>
                  <a:lnTo>
                    <a:pt x="1318" y="327644"/>
                  </a:lnTo>
                  <a:lnTo>
                    <a:pt x="771" y="335270"/>
                  </a:lnTo>
                  <a:lnTo>
                    <a:pt x="405" y="342046"/>
                  </a:lnTo>
                  <a:lnTo>
                    <a:pt x="0" y="354092"/>
                  </a:lnTo>
                  <a:lnTo>
                    <a:pt x="738" y="358828"/>
                  </a:lnTo>
                  <a:lnTo>
                    <a:pt x="2077" y="362832"/>
                  </a:lnTo>
                  <a:lnTo>
                    <a:pt x="3816" y="366348"/>
                  </a:lnTo>
                  <a:lnTo>
                    <a:pt x="5749" y="374770"/>
                  </a:lnTo>
                  <a:lnTo>
                    <a:pt x="6265" y="379387"/>
                  </a:lnTo>
                  <a:lnTo>
                    <a:pt x="7455" y="383311"/>
                  </a:lnTo>
                  <a:lnTo>
                    <a:pt x="9094" y="386775"/>
                  </a:lnTo>
                  <a:lnTo>
                    <a:pt x="11035" y="389930"/>
                  </a:lnTo>
                  <a:lnTo>
                    <a:pt x="14022" y="392033"/>
                  </a:lnTo>
                  <a:lnTo>
                    <a:pt x="17706" y="393436"/>
                  </a:lnTo>
                  <a:lnTo>
                    <a:pt x="21855" y="394371"/>
                  </a:lnTo>
                  <a:lnTo>
                    <a:pt x="26315" y="394994"/>
                  </a:lnTo>
                  <a:lnTo>
                    <a:pt x="30982" y="395409"/>
                  </a:lnTo>
                  <a:lnTo>
                    <a:pt x="35786" y="395686"/>
                  </a:lnTo>
                  <a:lnTo>
                    <a:pt x="39836" y="395024"/>
                  </a:lnTo>
                  <a:lnTo>
                    <a:pt x="43382" y="393736"/>
                  </a:lnTo>
                  <a:lnTo>
                    <a:pt x="46593" y="392031"/>
                  </a:lnTo>
                  <a:lnTo>
                    <a:pt x="49580" y="390047"/>
                  </a:lnTo>
                  <a:lnTo>
                    <a:pt x="52418" y="387878"/>
                  </a:lnTo>
                  <a:lnTo>
                    <a:pt x="55157" y="385585"/>
                  </a:lnTo>
                  <a:lnTo>
                    <a:pt x="57830" y="382364"/>
                  </a:lnTo>
                  <a:lnTo>
                    <a:pt x="60458" y="378523"/>
                  </a:lnTo>
                  <a:lnTo>
                    <a:pt x="63057" y="374268"/>
                  </a:lnTo>
                  <a:lnTo>
                    <a:pt x="65636" y="369739"/>
                  </a:lnTo>
                  <a:lnTo>
                    <a:pt x="75875" y="3505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50"/>
            <p:cNvSpPr/>
            <p:nvPr/>
          </p:nvSpPr>
          <p:spPr>
            <a:xfrm>
              <a:off x="3666593" y="5798820"/>
              <a:ext cx="280568" cy="22512"/>
            </a:xfrm>
            <a:custGeom>
              <a:avLst/>
              <a:gdLst/>
              <a:ahLst/>
              <a:cxnLst/>
              <a:rect l="0" t="0" r="0" b="0"/>
              <a:pathLst>
                <a:path w="280568" h="22512">
                  <a:moveTo>
                    <a:pt x="13867" y="0"/>
                  </a:moveTo>
                  <a:lnTo>
                    <a:pt x="0" y="13867"/>
                  </a:lnTo>
                  <a:lnTo>
                    <a:pt x="389" y="15171"/>
                  </a:lnTo>
                  <a:lnTo>
                    <a:pt x="1495" y="16887"/>
                  </a:lnTo>
                  <a:lnTo>
                    <a:pt x="3079" y="18879"/>
                  </a:lnTo>
                  <a:lnTo>
                    <a:pt x="4981" y="20205"/>
                  </a:lnTo>
                  <a:lnTo>
                    <a:pt x="7097" y="21091"/>
                  </a:lnTo>
                  <a:lnTo>
                    <a:pt x="9353" y="21681"/>
                  </a:lnTo>
                  <a:lnTo>
                    <a:pt x="14119" y="22336"/>
                  </a:lnTo>
                  <a:lnTo>
                    <a:pt x="16575" y="22511"/>
                  </a:lnTo>
                  <a:lnTo>
                    <a:pt x="19905" y="21781"/>
                  </a:lnTo>
                  <a:lnTo>
                    <a:pt x="23819" y="20448"/>
                  </a:lnTo>
                  <a:lnTo>
                    <a:pt x="28122" y="18711"/>
                  </a:lnTo>
                  <a:lnTo>
                    <a:pt x="33530" y="17554"/>
                  </a:lnTo>
                  <a:lnTo>
                    <a:pt x="39676" y="16783"/>
                  </a:lnTo>
                  <a:lnTo>
                    <a:pt x="46313" y="16269"/>
                  </a:lnTo>
                  <a:lnTo>
                    <a:pt x="53277" y="15926"/>
                  </a:lnTo>
                  <a:lnTo>
                    <a:pt x="67790" y="15545"/>
                  </a:lnTo>
                  <a:lnTo>
                    <a:pt x="94284" y="15331"/>
                  </a:lnTo>
                  <a:lnTo>
                    <a:pt x="103039" y="14454"/>
                  </a:lnTo>
                  <a:lnTo>
                    <a:pt x="111414" y="13023"/>
                  </a:lnTo>
                  <a:lnTo>
                    <a:pt x="119539" y="11222"/>
                  </a:lnTo>
                  <a:lnTo>
                    <a:pt x="128341" y="10021"/>
                  </a:lnTo>
                  <a:lnTo>
                    <a:pt x="137597" y="9221"/>
                  </a:lnTo>
                  <a:lnTo>
                    <a:pt x="147153" y="8688"/>
                  </a:lnTo>
                  <a:lnTo>
                    <a:pt x="156911" y="7485"/>
                  </a:lnTo>
                  <a:lnTo>
                    <a:pt x="166804" y="5837"/>
                  </a:lnTo>
                  <a:lnTo>
                    <a:pt x="176784" y="3891"/>
                  </a:lnTo>
                  <a:lnTo>
                    <a:pt x="186825" y="2594"/>
                  </a:lnTo>
                  <a:lnTo>
                    <a:pt x="196906" y="1730"/>
                  </a:lnTo>
                  <a:lnTo>
                    <a:pt x="207012" y="1153"/>
                  </a:lnTo>
                  <a:lnTo>
                    <a:pt x="227274" y="512"/>
                  </a:lnTo>
                  <a:lnTo>
                    <a:pt x="280567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51"/>
            <p:cNvSpPr/>
            <p:nvPr/>
          </p:nvSpPr>
          <p:spPr>
            <a:xfrm>
              <a:off x="3970087" y="5495694"/>
              <a:ext cx="685734" cy="432313"/>
            </a:xfrm>
            <a:custGeom>
              <a:avLst/>
              <a:gdLst/>
              <a:ahLst/>
              <a:cxnLst/>
              <a:rect l="0" t="0" r="0" b="0"/>
              <a:pathLst>
                <a:path w="685734" h="432313">
                  <a:moveTo>
                    <a:pt x="106613" y="333606"/>
                  </a:moveTo>
                  <a:lnTo>
                    <a:pt x="117219" y="333606"/>
                  </a:lnTo>
                  <a:lnTo>
                    <a:pt x="118763" y="334452"/>
                  </a:lnTo>
                  <a:lnTo>
                    <a:pt x="119793" y="335864"/>
                  </a:lnTo>
                  <a:lnTo>
                    <a:pt x="120480" y="337651"/>
                  </a:lnTo>
                  <a:lnTo>
                    <a:pt x="121783" y="338843"/>
                  </a:lnTo>
                  <a:lnTo>
                    <a:pt x="123500" y="339637"/>
                  </a:lnTo>
                  <a:lnTo>
                    <a:pt x="128293" y="340912"/>
                  </a:lnTo>
                  <a:lnTo>
                    <a:pt x="128686" y="340170"/>
                  </a:lnTo>
                  <a:lnTo>
                    <a:pt x="129442" y="333912"/>
                  </a:lnTo>
                  <a:lnTo>
                    <a:pt x="125419" y="329651"/>
                  </a:lnTo>
                  <a:lnTo>
                    <a:pt x="124230" y="327583"/>
                  </a:lnTo>
                  <a:lnTo>
                    <a:pt x="122909" y="323026"/>
                  </a:lnTo>
                  <a:lnTo>
                    <a:pt x="121710" y="321473"/>
                  </a:lnTo>
                  <a:lnTo>
                    <a:pt x="120064" y="320437"/>
                  </a:lnTo>
                  <a:lnTo>
                    <a:pt x="118120" y="319746"/>
                  </a:lnTo>
                  <a:lnTo>
                    <a:pt x="113702" y="316722"/>
                  </a:lnTo>
                  <a:lnTo>
                    <a:pt x="111339" y="314730"/>
                  </a:lnTo>
                  <a:lnTo>
                    <a:pt x="109764" y="312555"/>
                  </a:lnTo>
                  <a:lnTo>
                    <a:pt x="108013" y="307881"/>
                  </a:lnTo>
                  <a:lnTo>
                    <a:pt x="105853" y="306296"/>
                  </a:lnTo>
                  <a:lnTo>
                    <a:pt x="95569" y="303218"/>
                  </a:lnTo>
                  <a:lnTo>
                    <a:pt x="89569" y="299498"/>
                  </a:lnTo>
                  <a:lnTo>
                    <a:pt x="86784" y="299014"/>
                  </a:lnTo>
                  <a:lnTo>
                    <a:pt x="84080" y="299538"/>
                  </a:lnTo>
                  <a:lnTo>
                    <a:pt x="81430" y="300734"/>
                  </a:lnTo>
                  <a:lnTo>
                    <a:pt x="65859" y="303500"/>
                  </a:lnTo>
                  <a:lnTo>
                    <a:pt x="47007" y="313669"/>
                  </a:lnTo>
                  <a:lnTo>
                    <a:pt x="36647" y="321019"/>
                  </a:lnTo>
                  <a:lnTo>
                    <a:pt x="30925" y="328294"/>
                  </a:lnTo>
                  <a:lnTo>
                    <a:pt x="22944" y="339652"/>
                  </a:lnTo>
                  <a:lnTo>
                    <a:pt x="12961" y="350638"/>
                  </a:lnTo>
                  <a:lnTo>
                    <a:pt x="5723" y="358956"/>
                  </a:lnTo>
                  <a:lnTo>
                    <a:pt x="2506" y="365474"/>
                  </a:lnTo>
                  <a:lnTo>
                    <a:pt x="695" y="373905"/>
                  </a:lnTo>
                  <a:lnTo>
                    <a:pt x="33" y="386900"/>
                  </a:lnTo>
                  <a:lnTo>
                    <a:pt x="0" y="389456"/>
                  </a:lnTo>
                  <a:lnTo>
                    <a:pt x="824" y="392006"/>
                  </a:lnTo>
                  <a:lnTo>
                    <a:pt x="3998" y="397097"/>
                  </a:lnTo>
                  <a:lnTo>
                    <a:pt x="10544" y="404723"/>
                  </a:lnTo>
                  <a:lnTo>
                    <a:pt x="12933" y="406418"/>
                  </a:lnTo>
                  <a:lnTo>
                    <a:pt x="17846" y="408300"/>
                  </a:lnTo>
                  <a:lnTo>
                    <a:pt x="20342" y="407955"/>
                  </a:lnTo>
                  <a:lnTo>
                    <a:pt x="22852" y="406879"/>
                  </a:lnTo>
                  <a:lnTo>
                    <a:pt x="25373" y="405315"/>
                  </a:lnTo>
                  <a:lnTo>
                    <a:pt x="30430" y="403577"/>
                  </a:lnTo>
                  <a:lnTo>
                    <a:pt x="43961" y="401522"/>
                  </a:lnTo>
                  <a:lnTo>
                    <a:pt x="52239" y="398222"/>
                  </a:lnTo>
                  <a:lnTo>
                    <a:pt x="62374" y="391604"/>
                  </a:lnTo>
                  <a:lnTo>
                    <a:pt x="75994" y="379270"/>
                  </a:lnTo>
                  <a:lnTo>
                    <a:pt x="78580" y="376749"/>
                  </a:lnTo>
                  <a:lnTo>
                    <a:pt x="80304" y="374221"/>
                  </a:lnTo>
                  <a:lnTo>
                    <a:pt x="82220" y="369155"/>
                  </a:lnTo>
                  <a:lnTo>
                    <a:pt x="83578" y="367465"/>
                  </a:lnTo>
                  <a:lnTo>
                    <a:pt x="85329" y="366339"/>
                  </a:lnTo>
                  <a:lnTo>
                    <a:pt x="87344" y="365588"/>
                  </a:lnTo>
                  <a:lnTo>
                    <a:pt x="88687" y="364240"/>
                  </a:lnTo>
                  <a:lnTo>
                    <a:pt x="89582" y="362495"/>
                  </a:lnTo>
                  <a:lnTo>
                    <a:pt x="91341" y="356570"/>
                  </a:lnTo>
                  <a:lnTo>
                    <a:pt x="95409" y="356497"/>
                  </a:lnTo>
                  <a:lnTo>
                    <a:pt x="96604" y="357333"/>
                  </a:lnTo>
                  <a:lnTo>
                    <a:pt x="97400" y="358737"/>
                  </a:lnTo>
                  <a:lnTo>
                    <a:pt x="98678" y="363029"/>
                  </a:lnTo>
                  <a:lnTo>
                    <a:pt x="102945" y="367819"/>
                  </a:lnTo>
                  <a:lnTo>
                    <a:pt x="104167" y="369961"/>
                  </a:lnTo>
                  <a:lnTo>
                    <a:pt x="106735" y="377021"/>
                  </a:lnTo>
                  <a:lnTo>
                    <a:pt x="114759" y="386993"/>
                  </a:lnTo>
                  <a:lnTo>
                    <a:pt x="117123" y="389517"/>
                  </a:lnTo>
                  <a:lnTo>
                    <a:pt x="128542" y="397115"/>
                  </a:lnTo>
                  <a:lnTo>
                    <a:pt x="135550" y="399932"/>
                  </a:lnTo>
                  <a:lnTo>
                    <a:pt x="144256" y="401518"/>
                  </a:lnTo>
                  <a:lnTo>
                    <a:pt x="163436" y="402098"/>
                  </a:lnTo>
                  <a:lnTo>
                    <a:pt x="188017" y="402174"/>
                  </a:lnTo>
                  <a:lnTo>
                    <a:pt x="198108" y="399923"/>
                  </a:lnTo>
                  <a:lnTo>
                    <a:pt x="218384" y="391579"/>
                  </a:lnTo>
                  <a:lnTo>
                    <a:pt x="238695" y="381777"/>
                  </a:lnTo>
                  <a:lnTo>
                    <a:pt x="254780" y="374219"/>
                  </a:lnTo>
                  <a:lnTo>
                    <a:pt x="274410" y="365771"/>
                  </a:lnTo>
                  <a:lnTo>
                    <a:pt x="291327" y="353767"/>
                  </a:lnTo>
                  <a:lnTo>
                    <a:pt x="312213" y="341696"/>
                  </a:lnTo>
                  <a:lnTo>
                    <a:pt x="332645" y="331158"/>
                  </a:lnTo>
                  <a:lnTo>
                    <a:pt x="340563" y="328285"/>
                  </a:lnTo>
                  <a:lnTo>
                    <a:pt x="347750" y="326161"/>
                  </a:lnTo>
                  <a:lnTo>
                    <a:pt x="356590" y="322395"/>
                  </a:lnTo>
                  <a:lnTo>
                    <a:pt x="360471" y="321899"/>
                  </a:lnTo>
                  <a:lnTo>
                    <a:pt x="363905" y="322414"/>
                  </a:lnTo>
                  <a:lnTo>
                    <a:pt x="369978" y="324398"/>
                  </a:lnTo>
                  <a:lnTo>
                    <a:pt x="375500" y="325281"/>
                  </a:lnTo>
                  <a:lnTo>
                    <a:pt x="378158" y="326362"/>
                  </a:lnTo>
                  <a:lnTo>
                    <a:pt x="385943" y="331930"/>
                  </a:lnTo>
                  <a:lnTo>
                    <a:pt x="391062" y="336530"/>
                  </a:lnTo>
                  <a:lnTo>
                    <a:pt x="392765" y="338942"/>
                  </a:lnTo>
                  <a:lnTo>
                    <a:pt x="396010" y="346382"/>
                  </a:lnTo>
                  <a:lnTo>
                    <a:pt x="404263" y="358738"/>
                  </a:lnTo>
                  <a:lnTo>
                    <a:pt x="408235" y="366789"/>
                  </a:lnTo>
                  <a:lnTo>
                    <a:pt x="410471" y="376081"/>
                  </a:lnTo>
                  <a:lnTo>
                    <a:pt x="411227" y="389065"/>
                  </a:lnTo>
                  <a:lnTo>
                    <a:pt x="411402" y="412024"/>
                  </a:lnTo>
                  <a:lnTo>
                    <a:pt x="410559" y="414671"/>
                  </a:lnTo>
                  <a:lnTo>
                    <a:pt x="407364" y="419870"/>
                  </a:lnTo>
                  <a:lnTo>
                    <a:pt x="405327" y="421596"/>
                  </a:lnTo>
                  <a:lnTo>
                    <a:pt x="403122" y="422746"/>
                  </a:lnTo>
                  <a:lnTo>
                    <a:pt x="400806" y="423513"/>
                  </a:lnTo>
                  <a:lnTo>
                    <a:pt x="395974" y="426622"/>
                  </a:lnTo>
                  <a:lnTo>
                    <a:pt x="393500" y="428637"/>
                  </a:lnTo>
                  <a:lnTo>
                    <a:pt x="391004" y="429980"/>
                  </a:lnTo>
                  <a:lnTo>
                    <a:pt x="385973" y="431472"/>
                  </a:lnTo>
                  <a:lnTo>
                    <a:pt x="374336" y="432312"/>
                  </a:lnTo>
                  <a:lnTo>
                    <a:pt x="370609" y="431583"/>
                  </a:lnTo>
                  <a:lnTo>
                    <a:pt x="358542" y="426588"/>
                  </a:lnTo>
                  <a:lnTo>
                    <a:pt x="355845" y="426074"/>
                  </a:lnTo>
                  <a:lnTo>
                    <a:pt x="350592" y="423245"/>
                  </a:lnTo>
                  <a:lnTo>
                    <a:pt x="348005" y="421305"/>
                  </a:lnTo>
                  <a:lnTo>
                    <a:pt x="346281" y="419166"/>
                  </a:lnTo>
                  <a:lnTo>
                    <a:pt x="345132" y="416892"/>
                  </a:lnTo>
                  <a:lnTo>
                    <a:pt x="344366" y="414530"/>
                  </a:lnTo>
                  <a:lnTo>
                    <a:pt x="341256" y="409647"/>
                  </a:lnTo>
                  <a:lnTo>
                    <a:pt x="339241" y="407160"/>
                  </a:lnTo>
                  <a:lnTo>
                    <a:pt x="337899" y="404656"/>
                  </a:lnTo>
                  <a:lnTo>
                    <a:pt x="336407" y="399615"/>
                  </a:lnTo>
                  <a:lnTo>
                    <a:pt x="335449" y="388633"/>
                  </a:lnTo>
                  <a:lnTo>
                    <a:pt x="335317" y="380358"/>
                  </a:lnTo>
                  <a:lnTo>
                    <a:pt x="336130" y="376627"/>
                  </a:lnTo>
                  <a:lnTo>
                    <a:pt x="341317" y="366485"/>
                  </a:lnTo>
                  <a:lnTo>
                    <a:pt x="348216" y="353131"/>
                  </a:lnTo>
                  <a:lnTo>
                    <a:pt x="353128" y="343413"/>
                  </a:lnTo>
                  <a:lnTo>
                    <a:pt x="360391" y="333449"/>
                  </a:lnTo>
                  <a:lnTo>
                    <a:pt x="369263" y="323377"/>
                  </a:lnTo>
                  <a:lnTo>
                    <a:pt x="378851" y="313255"/>
                  </a:lnTo>
                  <a:lnTo>
                    <a:pt x="428170" y="263520"/>
                  </a:lnTo>
                  <a:lnTo>
                    <a:pt x="434438" y="256402"/>
                  </a:lnTo>
                  <a:lnTo>
                    <a:pt x="440310" y="249117"/>
                  </a:lnTo>
                  <a:lnTo>
                    <a:pt x="445917" y="241720"/>
                  </a:lnTo>
                  <a:lnTo>
                    <a:pt x="452196" y="234248"/>
                  </a:lnTo>
                  <a:lnTo>
                    <a:pt x="458922" y="226727"/>
                  </a:lnTo>
                  <a:lnTo>
                    <a:pt x="465945" y="219174"/>
                  </a:lnTo>
                  <a:lnTo>
                    <a:pt x="472322" y="211598"/>
                  </a:lnTo>
                  <a:lnTo>
                    <a:pt x="478265" y="204007"/>
                  </a:lnTo>
                  <a:lnTo>
                    <a:pt x="483921" y="196407"/>
                  </a:lnTo>
                  <a:lnTo>
                    <a:pt x="494721" y="181189"/>
                  </a:lnTo>
                  <a:lnTo>
                    <a:pt x="525668" y="135484"/>
                  </a:lnTo>
                  <a:lnTo>
                    <a:pt x="530763" y="127865"/>
                  </a:lnTo>
                  <a:lnTo>
                    <a:pt x="535006" y="120245"/>
                  </a:lnTo>
                  <a:lnTo>
                    <a:pt x="538682" y="112626"/>
                  </a:lnTo>
                  <a:lnTo>
                    <a:pt x="545023" y="98232"/>
                  </a:lnTo>
                  <a:lnTo>
                    <a:pt x="550664" y="86191"/>
                  </a:lnTo>
                  <a:lnTo>
                    <a:pt x="555994" y="72937"/>
                  </a:lnTo>
                  <a:lnTo>
                    <a:pt x="561184" y="58580"/>
                  </a:lnTo>
                  <a:lnTo>
                    <a:pt x="566314" y="43732"/>
                  </a:lnTo>
                  <a:lnTo>
                    <a:pt x="569158" y="30924"/>
                  </a:lnTo>
                  <a:lnTo>
                    <a:pt x="570422" y="20434"/>
                  </a:lnTo>
                  <a:lnTo>
                    <a:pt x="571133" y="9768"/>
                  </a:lnTo>
                  <a:lnTo>
                    <a:pt x="571300" y="3976"/>
                  </a:lnTo>
                  <a:lnTo>
                    <a:pt x="570497" y="2093"/>
                  </a:lnTo>
                  <a:lnTo>
                    <a:pt x="569117" y="837"/>
                  </a:lnTo>
                  <a:lnTo>
                    <a:pt x="567349" y="0"/>
                  </a:lnTo>
                  <a:lnTo>
                    <a:pt x="565323" y="289"/>
                  </a:lnTo>
                  <a:lnTo>
                    <a:pt x="560816" y="2867"/>
                  </a:lnTo>
                  <a:lnTo>
                    <a:pt x="546255" y="16087"/>
                  </a:lnTo>
                  <a:lnTo>
                    <a:pt x="541948" y="20327"/>
                  </a:lnTo>
                  <a:lnTo>
                    <a:pt x="534904" y="31810"/>
                  </a:lnTo>
                  <a:lnTo>
                    <a:pt x="531841" y="38429"/>
                  </a:lnTo>
                  <a:lnTo>
                    <a:pt x="528104" y="45381"/>
                  </a:lnTo>
                  <a:lnTo>
                    <a:pt x="523921" y="52556"/>
                  </a:lnTo>
                  <a:lnTo>
                    <a:pt x="519438" y="59879"/>
                  </a:lnTo>
                  <a:lnTo>
                    <a:pt x="515603" y="68148"/>
                  </a:lnTo>
                  <a:lnTo>
                    <a:pt x="512200" y="77047"/>
                  </a:lnTo>
                  <a:lnTo>
                    <a:pt x="509084" y="86367"/>
                  </a:lnTo>
                  <a:lnTo>
                    <a:pt x="505313" y="95967"/>
                  </a:lnTo>
                  <a:lnTo>
                    <a:pt x="501106" y="105753"/>
                  </a:lnTo>
                  <a:lnTo>
                    <a:pt x="496609" y="115664"/>
                  </a:lnTo>
                  <a:lnTo>
                    <a:pt x="492763" y="125658"/>
                  </a:lnTo>
                  <a:lnTo>
                    <a:pt x="489353" y="135707"/>
                  </a:lnTo>
                  <a:lnTo>
                    <a:pt x="486233" y="145793"/>
                  </a:lnTo>
                  <a:lnTo>
                    <a:pt x="480508" y="166031"/>
                  </a:lnTo>
                  <a:lnTo>
                    <a:pt x="477797" y="176170"/>
                  </a:lnTo>
                  <a:lnTo>
                    <a:pt x="475988" y="186315"/>
                  </a:lnTo>
                  <a:lnTo>
                    <a:pt x="474783" y="196465"/>
                  </a:lnTo>
                  <a:lnTo>
                    <a:pt x="473980" y="206618"/>
                  </a:lnTo>
                  <a:lnTo>
                    <a:pt x="470830" y="233705"/>
                  </a:lnTo>
                  <a:lnTo>
                    <a:pt x="468804" y="249225"/>
                  </a:lnTo>
                  <a:lnTo>
                    <a:pt x="467454" y="262112"/>
                  </a:lnTo>
                  <a:lnTo>
                    <a:pt x="466553" y="273243"/>
                  </a:lnTo>
                  <a:lnTo>
                    <a:pt x="465953" y="283204"/>
                  </a:lnTo>
                  <a:lnTo>
                    <a:pt x="465286" y="301045"/>
                  </a:lnTo>
                  <a:lnTo>
                    <a:pt x="464858" y="329149"/>
                  </a:lnTo>
                  <a:lnTo>
                    <a:pt x="464753" y="378933"/>
                  </a:lnTo>
                  <a:lnTo>
                    <a:pt x="468797" y="379209"/>
                  </a:lnTo>
                  <a:lnTo>
                    <a:pt x="469990" y="378401"/>
                  </a:lnTo>
                  <a:lnTo>
                    <a:pt x="470785" y="377017"/>
                  </a:lnTo>
                  <a:lnTo>
                    <a:pt x="471314" y="375246"/>
                  </a:lnTo>
                  <a:lnTo>
                    <a:pt x="474160" y="371022"/>
                  </a:lnTo>
                  <a:lnTo>
                    <a:pt x="478248" y="365475"/>
                  </a:lnTo>
                  <a:lnTo>
                    <a:pt x="482886" y="357365"/>
                  </a:lnTo>
                  <a:lnTo>
                    <a:pt x="490028" y="350375"/>
                  </a:lnTo>
                  <a:lnTo>
                    <a:pt x="504364" y="338988"/>
                  </a:lnTo>
                  <a:lnTo>
                    <a:pt x="516753" y="327110"/>
                  </a:lnTo>
                  <a:lnTo>
                    <a:pt x="535264" y="314009"/>
                  </a:lnTo>
                  <a:lnTo>
                    <a:pt x="554743" y="300681"/>
                  </a:lnTo>
                  <a:lnTo>
                    <a:pt x="562040" y="297806"/>
                  </a:lnTo>
                  <a:lnTo>
                    <a:pt x="570907" y="296188"/>
                  </a:lnTo>
                  <a:lnTo>
                    <a:pt x="573622" y="295960"/>
                  </a:lnTo>
                  <a:lnTo>
                    <a:pt x="576280" y="294962"/>
                  </a:lnTo>
                  <a:lnTo>
                    <a:pt x="585137" y="288985"/>
                  </a:lnTo>
                  <a:lnTo>
                    <a:pt x="588248" y="288375"/>
                  </a:lnTo>
                  <a:lnTo>
                    <a:pt x="601789" y="287888"/>
                  </a:lnTo>
                  <a:lnTo>
                    <a:pt x="597831" y="291931"/>
                  </a:lnTo>
                  <a:lnTo>
                    <a:pt x="595805" y="293123"/>
                  </a:lnTo>
                  <a:lnTo>
                    <a:pt x="588908" y="295647"/>
                  </a:lnTo>
                  <a:lnTo>
                    <a:pt x="578993" y="303656"/>
                  </a:lnTo>
                  <a:lnTo>
                    <a:pt x="573100" y="308442"/>
                  </a:lnTo>
                  <a:lnTo>
                    <a:pt x="554709" y="320937"/>
                  </a:lnTo>
                  <a:lnTo>
                    <a:pt x="537618" y="331072"/>
                  </a:lnTo>
                  <a:lnTo>
                    <a:pt x="517936" y="341227"/>
                  </a:lnTo>
                  <a:lnTo>
                    <a:pt x="497741" y="351386"/>
                  </a:lnTo>
                  <a:lnTo>
                    <a:pt x="483530" y="360699"/>
                  </a:lnTo>
                  <a:lnTo>
                    <a:pt x="477897" y="362581"/>
                  </a:lnTo>
                  <a:lnTo>
                    <a:pt x="476055" y="363929"/>
                  </a:lnTo>
                  <a:lnTo>
                    <a:pt x="474828" y="365675"/>
                  </a:lnTo>
                  <a:lnTo>
                    <a:pt x="473464" y="369872"/>
                  </a:lnTo>
                  <a:lnTo>
                    <a:pt x="472857" y="374559"/>
                  </a:lnTo>
                  <a:lnTo>
                    <a:pt x="473543" y="376148"/>
                  </a:lnTo>
                  <a:lnTo>
                    <a:pt x="474846" y="377207"/>
                  </a:lnTo>
                  <a:lnTo>
                    <a:pt x="476562" y="377914"/>
                  </a:lnTo>
                  <a:lnTo>
                    <a:pt x="483022" y="382953"/>
                  </a:lnTo>
                  <a:lnTo>
                    <a:pt x="486245" y="384284"/>
                  </a:lnTo>
                  <a:lnTo>
                    <a:pt x="503586" y="388678"/>
                  </a:lnTo>
                  <a:lnTo>
                    <a:pt x="523317" y="397448"/>
                  </a:lnTo>
                  <a:lnTo>
                    <a:pt x="533398" y="400080"/>
                  </a:lnTo>
                  <a:lnTo>
                    <a:pt x="550850" y="401562"/>
                  </a:lnTo>
                  <a:lnTo>
                    <a:pt x="565671" y="401909"/>
                  </a:lnTo>
                  <a:lnTo>
                    <a:pt x="583548" y="402063"/>
                  </a:lnTo>
                  <a:lnTo>
                    <a:pt x="598266" y="399874"/>
                  </a:lnTo>
                  <a:lnTo>
                    <a:pt x="611298" y="396925"/>
                  </a:lnTo>
                  <a:lnTo>
                    <a:pt x="632069" y="394418"/>
                  </a:lnTo>
                  <a:lnTo>
                    <a:pt x="652430" y="388673"/>
                  </a:lnTo>
                  <a:lnTo>
                    <a:pt x="659925" y="386867"/>
                  </a:lnTo>
                  <a:lnTo>
                    <a:pt x="672818" y="381090"/>
                  </a:lnTo>
                  <a:lnTo>
                    <a:pt x="685733" y="37170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52"/>
            <p:cNvSpPr/>
            <p:nvPr/>
          </p:nvSpPr>
          <p:spPr>
            <a:xfrm>
              <a:off x="5124148" y="5570220"/>
              <a:ext cx="209853" cy="265605"/>
            </a:xfrm>
            <a:custGeom>
              <a:avLst/>
              <a:gdLst/>
              <a:ahLst/>
              <a:cxnLst/>
              <a:rect l="0" t="0" r="0" b="0"/>
              <a:pathLst>
                <a:path w="209853" h="265605">
                  <a:moveTo>
                    <a:pt x="72692" y="0"/>
                  </a:moveTo>
                  <a:lnTo>
                    <a:pt x="72692" y="33373"/>
                  </a:lnTo>
                  <a:lnTo>
                    <a:pt x="70434" y="40515"/>
                  </a:lnTo>
                  <a:lnTo>
                    <a:pt x="68647" y="44790"/>
                  </a:lnTo>
                  <a:lnTo>
                    <a:pt x="67454" y="49334"/>
                  </a:lnTo>
                  <a:lnTo>
                    <a:pt x="66660" y="54056"/>
                  </a:lnTo>
                  <a:lnTo>
                    <a:pt x="66131" y="58897"/>
                  </a:lnTo>
                  <a:lnTo>
                    <a:pt x="64931" y="63819"/>
                  </a:lnTo>
                  <a:lnTo>
                    <a:pt x="63284" y="68792"/>
                  </a:lnTo>
                  <a:lnTo>
                    <a:pt x="61340" y="73802"/>
                  </a:lnTo>
                  <a:lnTo>
                    <a:pt x="56922" y="81625"/>
                  </a:lnTo>
                  <a:lnTo>
                    <a:pt x="52136" y="88771"/>
                  </a:lnTo>
                  <a:lnTo>
                    <a:pt x="49675" y="93048"/>
                  </a:lnTo>
                  <a:lnTo>
                    <a:pt x="44682" y="102314"/>
                  </a:lnTo>
                  <a:lnTo>
                    <a:pt x="29505" y="132143"/>
                  </a:lnTo>
                  <a:lnTo>
                    <a:pt x="24429" y="142268"/>
                  </a:lnTo>
                  <a:lnTo>
                    <a:pt x="22737" y="147339"/>
                  </a:lnTo>
                  <a:lnTo>
                    <a:pt x="21608" y="152413"/>
                  </a:lnTo>
                  <a:lnTo>
                    <a:pt x="20856" y="157488"/>
                  </a:lnTo>
                  <a:lnTo>
                    <a:pt x="19508" y="162565"/>
                  </a:lnTo>
                  <a:lnTo>
                    <a:pt x="17762" y="167644"/>
                  </a:lnTo>
                  <a:lnTo>
                    <a:pt x="15753" y="172723"/>
                  </a:lnTo>
                  <a:lnTo>
                    <a:pt x="11261" y="180624"/>
                  </a:lnTo>
                  <a:lnTo>
                    <a:pt x="8878" y="183916"/>
                  </a:lnTo>
                  <a:lnTo>
                    <a:pt x="6230" y="192090"/>
                  </a:lnTo>
                  <a:lnTo>
                    <a:pt x="5524" y="196640"/>
                  </a:lnTo>
                  <a:lnTo>
                    <a:pt x="4206" y="199673"/>
                  </a:lnTo>
                  <a:lnTo>
                    <a:pt x="2482" y="201696"/>
                  </a:lnTo>
                  <a:lnTo>
                    <a:pt x="485" y="203043"/>
                  </a:lnTo>
                  <a:lnTo>
                    <a:pt x="0" y="204789"/>
                  </a:lnTo>
                  <a:lnTo>
                    <a:pt x="524" y="206799"/>
                  </a:lnTo>
                  <a:lnTo>
                    <a:pt x="1720" y="208987"/>
                  </a:lnTo>
                  <a:lnTo>
                    <a:pt x="3049" y="213675"/>
                  </a:lnTo>
                  <a:lnTo>
                    <a:pt x="3797" y="221073"/>
                  </a:lnTo>
                  <a:lnTo>
                    <a:pt x="3902" y="223583"/>
                  </a:lnTo>
                  <a:lnTo>
                    <a:pt x="4818" y="226101"/>
                  </a:lnTo>
                  <a:lnTo>
                    <a:pt x="8095" y="231159"/>
                  </a:lnTo>
                  <a:lnTo>
                    <a:pt x="10154" y="232846"/>
                  </a:lnTo>
                  <a:lnTo>
                    <a:pt x="12373" y="233971"/>
                  </a:lnTo>
                  <a:lnTo>
                    <a:pt x="14699" y="234721"/>
                  </a:lnTo>
                  <a:lnTo>
                    <a:pt x="19542" y="237812"/>
                  </a:lnTo>
                  <a:lnTo>
                    <a:pt x="22019" y="239821"/>
                  </a:lnTo>
                  <a:lnTo>
                    <a:pt x="25363" y="241161"/>
                  </a:lnTo>
                  <a:lnTo>
                    <a:pt x="29286" y="242054"/>
                  </a:lnTo>
                  <a:lnTo>
                    <a:pt x="33595" y="242649"/>
                  </a:lnTo>
                  <a:lnTo>
                    <a:pt x="38160" y="243893"/>
                  </a:lnTo>
                  <a:lnTo>
                    <a:pt x="42898" y="245568"/>
                  </a:lnTo>
                  <a:lnTo>
                    <a:pt x="47749" y="247532"/>
                  </a:lnTo>
                  <a:lnTo>
                    <a:pt x="52677" y="249688"/>
                  </a:lnTo>
                  <a:lnTo>
                    <a:pt x="62667" y="254342"/>
                  </a:lnTo>
                  <a:lnTo>
                    <a:pt x="67702" y="255921"/>
                  </a:lnTo>
                  <a:lnTo>
                    <a:pt x="72752" y="256974"/>
                  </a:lnTo>
                  <a:lnTo>
                    <a:pt x="77812" y="257676"/>
                  </a:lnTo>
                  <a:lnTo>
                    <a:pt x="83725" y="258145"/>
                  </a:lnTo>
                  <a:lnTo>
                    <a:pt x="90207" y="258456"/>
                  </a:lnTo>
                  <a:lnTo>
                    <a:pt x="97069" y="258665"/>
                  </a:lnTo>
                  <a:lnTo>
                    <a:pt x="103336" y="259650"/>
                  </a:lnTo>
                  <a:lnTo>
                    <a:pt x="109208" y="261154"/>
                  </a:lnTo>
                  <a:lnTo>
                    <a:pt x="114816" y="263002"/>
                  </a:lnTo>
                  <a:lnTo>
                    <a:pt x="120248" y="264235"/>
                  </a:lnTo>
                  <a:lnTo>
                    <a:pt x="125562" y="265057"/>
                  </a:lnTo>
                  <a:lnTo>
                    <a:pt x="130799" y="265604"/>
                  </a:lnTo>
                  <a:lnTo>
                    <a:pt x="135983" y="265123"/>
                  </a:lnTo>
                  <a:lnTo>
                    <a:pt x="141133" y="263956"/>
                  </a:lnTo>
                  <a:lnTo>
                    <a:pt x="146259" y="262331"/>
                  </a:lnTo>
                  <a:lnTo>
                    <a:pt x="151370" y="261247"/>
                  </a:lnTo>
                  <a:lnTo>
                    <a:pt x="156470" y="260525"/>
                  </a:lnTo>
                  <a:lnTo>
                    <a:pt x="161564" y="260044"/>
                  </a:lnTo>
                  <a:lnTo>
                    <a:pt x="166653" y="259722"/>
                  </a:lnTo>
                  <a:lnTo>
                    <a:pt x="176823" y="259366"/>
                  </a:lnTo>
                  <a:lnTo>
                    <a:pt x="181059" y="258423"/>
                  </a:lnTo>
                  <a:lnTo>
                    <a:pt x="184730" y="256950"/>
                  </a:lnTo>
                  <a:lnTo>
                    <a:pt x="191067" y="253053"/>
                  </a:lnTo>
                  <a:lnTo>
                    <a:pt x="196705" y="248499"/>
                  </a:lnTo>
                  <a:lnTo>
                    <a:pt x="202033" y="243653"/>
                  </a:lnTo>
                  <a:lnTo>
                    <a:pt x="209852" y="2362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53"/>
            <p:cNvSpPr/>
            <p:nvPr/>
          </p:nvSpPr>
          <p:spPr>
            <a:xfrm>
              <a:off x="5273070" y="5715000"/>
              <a:ext cx="83791" cy="243698"/>
            </a:xfrm>
            <a:custGeom>
              <a:avLst/>
              <a:gdLst/>
              <a:ahLst/>
              <a:cxnLst/>
              <a:rect l="0" t="0" r="0" b="0"/>
              <a:pathLst>
                <a:path w="83791" h="243698">
                  <a:moveTo>
                    <a:pt x="83790" y="0"/>
                  </a:moveTo>
                  <a:lnTo>
                    <a:pt x="71655" y="4045"/>
                  </a:lnTo>
                  <a:lnTo>
                    <a:pt x="67233" y="5237"/>
                  </a:lnTo>
                  <a:lnTo>
                    <a:pt x="63439" y="6032"/>
                  </a:lnTo>
                  <a:lnTo>
                    <a:pt x="60063" y="6561"/>
                  </a:lnTo>
                  <a:lnTo>
                    <a:pt x="56966" y="8608"/>
                  </a:lnTo>
                  <a:lnTo>
                    <a:pt x="54053" y="11666"/>
                  </a:lnTo>
                  <a:lnTo>
                    <a:pt x="51265" y="15397"/>
                  </a:lnTo>
                  <a:lnTo>
                    <a:pt x="48560" y="17885"/>
                  </a:lnTo>
                  <a:lnTo>
                    <a:pt x="45910" y="19543"/>
                  </a:lnTo>
                  <a:lnTo>
                    <a:pt x="43297" y="20649"/>
                  </a:lnTo>
                  <a:lnTo>
                    <a:pt x="40708" y="22233"/>
                  </a:lnTo>
                  <a:lnTo>
                    <a:pt x="38135" y="24135"/>
                  </a:lnTo>
                  <a:lnTo>
                    <a:pt x="35573" y="26250"/>
                  </a:lnTo>
                  <a:lnTo>
                    <a:pt x="33020" y="29353"/>
                  </a:lnTo>
                  <a:lnTo>
                    <a:pt x="30470" y="33116"/>
                  </a:lnTo>
                  <a:lnTo>
                    <a:pt x="27923" y="37317"/>
                  </a:lnTo>
                  <a:lnTo>
                    <a:pt x="25379" y="41812"/>
                  </a:lnTo>
                  <a:lnTo>
                    <a:pt x="20294" y="51321"/>
                  </a:lnTo>
                  <a:lnTo>
                    <a:pt x="18600" y="56228"/>
                  </a:lnTo>
                  <a:lnTo>
                    <a:pt x="17470" y="61192"/>
                  </a:lnTo>
                  <a:lnTo>
                    <a:pt x="16717" y="66195"/>
                  </a:lnTo>
                  <a:lnTo>
                    <a:pt x="15368" y="72070"/>
                  </a:lnTo>
                  <a:lnTo>
                    <a:pt x="13622" y="78527"/>
                  </a:lnTo>
                  <a:lnTo>
                    <a:pt x="11611" y="85372"/>
                  </a:lnTo>
                  <a:lnTo>
                    <a:pt x="10271" y="92474"/>
                  </a:lnTo>
                  <a:lnTo>
                    <a:pt x="9377" y="99750"/>
                  </a:lnTo>
                  <a:lnTo>
                    <a:pt x="8782" y="107140"/>
                  </a:lnTo>
                  <a:lnTo>
                    <a:pt x="7538" y="114607"/>
                  </a:lnTo>
                  <a:lnTo>
                    <a:pt x="5862" y="122125"/>
                  </a:lnTo>
                  <a:lnTo>
                    <a:pt x="3899" y="129677"/>
                  </a:lnTo>
                  <a:lnTo>
                    <a:pt x="2589" y="136405"/>
                  </a:lnTo>
                  <a:lnTo>
                    <a:pt x="1717" y="142583"/>
                  </a:lnTo>
                  <a:lnTo>
                    <a:pt x="1134" y="148396"/>
                  </a:lnTo>
                  <a:lnTo>
                    <a:pt x="746" y="154811"/>
                  </a:lnTo>
                  <a:lnTo>
                    <a:pt x="315" y="168711"/>
                  </a:lnTo>
                  <a:lnTo>
                    <a:pt x="16" y="197593"/>
                  </a:lnTo>
                  <a:lnTo>
                    <a:pt x="0" y="202848"/>
                  </a:lnTo>
                  <a:lnTo>
                    <a:pt x="837" y="208045"/>
                  </a:lnTo>
                  <a:lnTo>
                    <a:pt x="2242" y="213204"/>
                  </a:lnTo>
                  <a:lnTo>
                    <a:pt x="4024" y="218337"/>
                  </a:lnTo>
                  <a:lnTo>
                    <a:pt x="5213" y="222604"/>
                  </a:lnTo>
                  <a:lnTo>
                    <a:pt x="6534" y="229605"/>
                  </a:lnTo>
                  <a:lnTo>
                    <a:pt x="7732" y="232656"/>
                  </a:lnTo>
                  <a:lnTo>
                    <a:pt x="9379" y="235538"/>
                  </a:lnTo>
                  <a:lnTo>
                    <a:pt x="15109" y="243697"/>
                  </a:lnTo>
                  <a:lnTo>
                    <a:pt x="17423" y="241519"/>
                  </a:lnTo>
                  <a:lnTo>
                    <a:pt x="22830" y="23622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54"/>
            <p:cNvSpPr/>
            <p:nvPr/>
          </p:nvSpPr>
          <p:spPr>
            <a:xfrm>
              <a:off x="5410200" y="5676900"/>
              <a:ext cx="150884" cy="251419"/>
            </a:xfrm>
            <a:custGeom>
              <a:avLst/>
              <a:gdLst/>
              <a:ahLst/>
              <a:cxnLst/>
              <a:rect l="0" t="0" r="0" b="0"/>
              <a:pathLst>
                <a:path w="150884" h="251419">
                  <a:moveTo>
                    <a:pt x="0" y="0"/>
                  </a:moveTo>
                  <a:lnTo>
                    <a:pt x="0" y="6561"/>
                  </a:lnTo>
                  <a:lnTo>
                    <a:pt x="4045" y="11352"/>
                  </a:lnTo>
                  <a:lnTo>
                    <a:pt x="6930" y="12648"/>
                  </a:lnTo>
                  <a:lnTo>
                    <a:pt x="10547" y="13512"/>
                  </a:lnTo>
                  <a:lnTo>
                    <a:pt x="14652" y="14088"/>
                  </a:lnTo>
                  <a:lnTo>
                    <a:pt x="17388" y="15319"/>
                  </a:lnTo>
                  <a:lnTo>
                    <a:pt x="19212" y="16986"/>
                  </a:lnTo>
                  <a:lnTo>
                    <a:pt x="20428" y="18945"/>
                  </a:lnTo>
                  <a:lnTo>
                    <a:pt x="22085" y="20250"/>
                  </a:lnTo>
                  <a:lnTo>
                    <a:pt x="24037" y="21120"/>
                  </a:lnTo>
                  <a:lnTo>
                    <a:pt x="26185" y="21700"/>
                  </a:lnTo>
                  <a:lnTo>
                    <a:pt x="28463" y="23780"/>
                  </a:lnTo>
                  <a:lnTo>
                    <a:pt x="30830" y="26860"/>
                  </a:lnTo>
                  <a:lnTo>
                    <a:pt x="33253" y="30607"/>
                  </a:lnTo>
                  <a:lnTo>
                    <a:pt x="36562" y="33951"/>
                  </a:lnTo>
                  <a:lnTo>
                    <a:pt x="40462" y="37027"/>
                  </a:lnTo>
                  <a:lnTo>
                    <a:pt x="44754" y="39925"/>
                  </a:lnTo>
                  <a:lnTo>
                    <a:pt x="48463" y="43550"/>
                  </a:lnTo>
                  <a:lnTo>
                    <a:pt x="51782" y="47660"/>
                  </a:lnTo>
                  <a:lnTo>
                    <a:pt x="54841" y="52093"/>
                  </a:lnTo>
                  <a:lnTo>
                    <a:pt x="58575" y="55895"/>
                  </a:lnTo>
                  <a:lnTo>
                    <a:pt x="62755" y="59277"/>
                  </a:lnTo>
                  <a:lnTo>
                    <a:pt x="67237" y="62378"/>
                  </a:lnTo>
                  <a:lnTo>
                    <a:pt x="71918" y="66985"/>
                  </a:lnTo>
                  <a:lnTo>
                    <a:pt x="76733" y="72596"/>
                  </a:lnTo>
                  <a:lnTo>
                    <a:pt x="81635" y="78879"/>
                  </a:lnTo>
                  <a:lnTo>
                    <a:pt x="86597" y="84759"/>
                  </a:lnTo>
                  <a:lnTo>
                    <a:pt x="91598" y="90372"/>
                  </a:lnTo>
                  <a:lnTo>
                    <a:pt x="101670" y="101126"/>
                  </a:lnTo>
                  <a:lnTo>
                    <a:pt x="111791" y="111549"/>
                  </a:lnTo>
                  <a:lnTo>
                    <a:pt x="116014" y="116700"/>
                  </a:lnTo>
                  <a:lnTo>
                    <a:pt x="119676" y="121826"/>
                  </a:lnTo>
                  <a:lnTo>
                    <a:pt x="122964" y="126938"/>
                  </a:lnTo>
                  <a:lnTo>
                    <a:pt x="126002" y="132039"/>
                  </a:lnTo>
                  <a:lnTo>
                    <a:pt x="128875" y="137132"/>
                  </a:lnTo>
                  <a:lnTo>
                    <a:pt x="134324" y="147308"/>
                  </a:lnTo>
                  <a:lnTo>
                    <a:pt x="139569" y="157474"/>
                  </a:lnTo>
                  <a:lnTo>
                    <a:pt x="142153" y="161710"/>
                  </a:lnTo>
                  <a:lnTo>
                    <a:pt x="144721" y="165380"/>
                  </a:lnTo>
                  <a:lnTo>
                    <a:pt x="147281" y="168673"/>
                  </a:lnTo>
                  <a:lnTo>
                    <a:pt x="148987" y="172562"/>
                  </a:lnTo>
                  <a:lnTo>
                    <a:pt x="150125" y="176848"/>
                  </a:lnTo>
                  <a:lnTo>
                    <a:pt x="150883" y="181399"/>
                  </a:lnTo>
                  <a:lnTo>
                    <a:pt x="150542" y="185279"/>
                  </a:lnTo>
                  <a:lnTo>
                    <a:pt x="149468" y="188713"/>
                  </a:lnTo>
                  <a:lnTo>
                    <a:pt x="141660" y="204352"/>
                  </a:lnTo>
                  <a:lnTo>
                    <a:pt x="139314" y="208201"/>
                  </a:lnTo>
                  <a:lnTo>
                    <a:pt x="136902" y="211615"/>
                  </a:lnTo>
                  <a:lnTo>
                    <a:pt x="134448" y="214737"/>
                  </a:lnTo>
                  <a:lnTo>
                    <a:pt x="131966" y="218511"/>
                  </a:lnTo>
                  <a:lnTo>
                    <a:pt x="129463" y="222721"/>
                  </a:lnTo>
                  <a:lnTo>
                    <a:pt x="126949" y="227220"/>
                  </a:lnTo>
                  <a:lnTo>
                    <a:pt x="123579" y="231067"/>
                  </a:lnTo>
                  <a:lnTo>
                    <a:pt x="119639" y="234478"/>
                  </a:lnTo>
                  <a:lnTo>
                    <a:pt x="115320" y="237599"/>
                  </a:lnTo>
                  <a:lnTo>
                    <a:pt x="110747" y="240526"/>
                  </a:lnTo>
                  <a:lnTo>
                    <a:pt x="106005" y="243324"/>
                  </a:lnTo>
                  <a:lnTo>
                    <a:pt x="101149" y="246036"/>
                  </a:lnTo>
                  <a:lnTo>
                    <a:pt x="96220" y="247844"/>
                  </a:lnTo>
                  <a:lnTo>
                    <a:pt x="91240" y="249050"/>
                  </a:lnTo>
                  <a:lnTo>
                    <a:pt x="86227" y="249854"/>
                  </a:lnTo>
                  <a:lnTo>
                    <a:pt x="82038" y="250389"/>
                  </a:lnTo>
                  <a:lnTo>
                    <a:pt x="78399" y="250746"/>
                  </a:lnTo>
                  <a:lnTo>
                    <a:pt x="75125" y="250984"/>
                  </a:lnTo>
                  <a:lnTo>
                    <a:pt x="71250" y="251142"/>
                  </a:lnTo>
                  <a:lnTo>
                    <a:pt x="62430" y="251320"/>
                  </a:lnTo>
                  <a:lnTo>
                    <a:pt x="47943" y="251418"/>
                  </a:lnTo>
                  <a:lnTo>
                    <a:pt x="42968" y="249739"/>
                  </a:lnTo>
                  <a:lnTo>
                    <a:pt x="37959" y="246926"/>
                  </a:lnTo>
                  <a:lnTo>
                    <a:pt x="32926" y="243357"/>
                  </a:lnTo>
                  <a:lnTo>
                    <a:pt x="28724" y="239285"/>
                  </a:lnTo>
                  <a:lnTo>
                    <a:pt x="25076" y="234877"/>
                  </a:lnTo>
                  <a:lnTo>
                    <a:pt x="21798" y="230244"/>
                  </a:lnTo>
                  <a:lnTo>
                    <a:pt x="18766" y="225463"/>
                  </a:lnTo>
                  <a:lnTo>
                    <a:pt x="15897" y="220582"/>
                  </a:lnTo>
                  <a:lnTo>
                    <a:pt x="7620" y="2057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155"/>
            <p:cNvSpPr/>
            <p:nvPr/>
          </p:nvSpPr>
          <p:spPr>
            <a:xfrm>
              <a:off x="5463540" y="5631180"/>
              <a:ext cx="228601" cy="30481"/>
            </a:xfrm>
            <a:custGeom>
              <a:avLst/>
              <a:gdLst/>
              <a:ahLst/>
              <a:cxnLst/>
              <a:rect l="0" t="0" r="0" b="0"/>
              <a:pathLst>
                <a:path w="228601" h="30481">
                  <a:moveTo>
                    <a:pt x="0" y="30480"/>
                  </a:moveTo>
                  <a:lnTo>
                    <a:pt x="40728" y="30480"/>
                  </a:lnTo>
                  <a:lnTo>
                    <a:pt x="44085" y="29633"/>
                  </a:lnTo>
                  <a:lnTo>
                    <a:pt x="48017" y="28223"/>
                  </a:lnTo>
                  <a:lnTo>
                    <a:pt x="52331" y="26435"/>
                  </a:lnTo>
                  <a:lnTo>
                    <a:pt x="57747" y="25243"/>
                  </a:lnTo>
                  <a:lnTo>
                    <a:pt x="63898" y="24448"/>
                  </a:lnTo>
                  <a:lnTo>
                    <a:pt x="70539" y="23919"/>
                  </a:lnTo>
                  <a:lnTo>
                    <a:pt x="76659" y="23566"/>
                  </a:lnTo>
                  <a:lnTo>
                    <a:pt x="87975" y="23174"/>
                  </a:lnTo>
                  <a:lnTo>
                    <a:pt x="94210" y="22223"/>
                  </a:lnTo>
                  <a:lnTo>
                    <a:pt x="100906" y="20742"/>
                  </a:lnTo>
                  <a:lnTo>
                    <a:pt x="107911" y="18908"/>
                  </a:lnTo>
                  <a:lnTo>
                    <a:pt x="115120" y="17685"/>
                  </a:lnTo>
                  <a:lnTo>
                    <a:pt x="122467" y="16871"/>
                  </a:lnTo>
                  <a:lnTo>
                    <a:pt x="129905" y="16327"/>
                  </a:lnTo>
                  <a:lnTo>
                    <a:pt x="138250" y="15965"/>
                  </a:lnTo>
                  <a:lnTo>
                    <a:pt x="156553" y="15562"/>
                  </a:lnTo>
                  <a:lnTo>
                    <a:pt x="164482" y="14608"/>
                  </a:lnTo>
                  <a:lnTo>
                    <a:pt x="171461" y="13125"/>
                  </a:lnTo>
                  <a:lnTo>
                    <a:pt x="177808" y="11291"/>
                  </a:lnTo>
                  <a:lnTo>
                    <a:pt x="184578" y="10067"/>
                  </a:lnTo>
                  <a:lnTo>
                    <a:pt x="191632" y="9251"/>
                  </a:lnTo>
                  <a:lnTo>
                    <a:pt x="198874" y="8708"/>
                  </a:lnTo>
                  <a:lnTo>
                    <a:pt x="205396" y="7498"/>
                  </a:lnTo>
                  <a:lnTo>
                    <a:pt x="211438" y="5846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156"/>
            <p:cNvSpPr/>
            <p:nvPr/>
          </p:nvSpPr>
          <p:spPr>
            <a:xfrm>
              <a:off x="5715000" y="5852273"/>
              <a:ext cx="563881" cy="106569"/>
            </a:xfrm>
            <a:custGeom>
              <a:avLst/>
              <a:gdLst/>
              <a:ahLst/>
              <a:cxnLst/>
              <a:rect l="0" t="0" r="0" b="0"/>
              <a:pathLst>
                <a:path w="563881" h="106569">
                  <a:moveTo>
                    <a:pt x="0" y="106568"/>
                  </a:moveTo>
                  <a:lnTo>
                    <a:pt x="4045" y="106568"/>
                  </a:lnTo>
                  <a:lnTo>
                    <a:pt x="6083" y="104873"/>
                  </a:lnTo>
                  <a:lnTo>
                    <a:pt x="8289" y="102052"/>
                  </a:lnTo>
                  <a:lnTo>
                    <a:pt x="10606" y="98477"/>
                  </a:lnTo>
                  <a:lnTo>
                    <a:pt x="12997" y="95247"/>
                  </a:lnTo>
                  <a:lnTo>
                    <a:pt x="15439" y="92247"/>
                  </a:lnTo>
                  <a:lnTo>
                    <a:pt x="17912" y="89400"/>
                  </a:lnTo>
                  <a:lnTo>
                    <a:pt x="19562" y="85809"/>
                  </a:lnTo>
                  <a:lnTo>
                    <a:pt x="20661" y="81722"/>
                  </a:lnTo>
                  <a:lnTo>
                    <a:pt x="21394" y="77304"/>
                  </a:lnTo>
                  <a:lnTo>
                    <a:pt x="23576" y="72665"/>
                  </a:lnTo>
                  <a:lnTo>
                    <a:pt x="26724" y="67879"/>
                  </a:lnTo>
                  <a:lnTo>
                    <a:pt x="30516" y="62995"/>
                  </a:lnTo>
                  <a:lnTo>
                    <a:pt x="33891" y="58046"/>
                  </a:lnTo>
                  <a:lnTo>
                    <a:pt x="36987" y="53053"/>
                  </a:lnTo>
                  <a:lnTo>
                    <a:pt x="39898" y="48031"/>
                  </a:lnTo>
                  <a:lnTo>
                    <a:pt x="42685" y="43836"/>
                  </a:lnTo>
                  <a:lnTo>
                    <a:pt x="45390" y="40193"/>
                  </a:lnTo>
                  <a:lnTo>
                    <a:pt x="48040" y="36918"/>
                  </a:lnTo>
                  <a:lnTo>
                    <a:pt x="50653" y="33888"/>
                  </a:lnTo>
                  <a:lnTo>
                    <a:pt x="53242" y="31021"/>
                  </a:lnTo>
                  <a:lnTo>
                    <a:pt x="55814" y="28263"/>
                  </a:lnTo>
                  <a:lnTo>
                    <a:pt x="67526" y="16291"/>
                  </a:lnTo>
                  <a:lnTo>
                    <a:pt x="71264" y="13364"/>
                  </a:lnTo>
                  <a:lnTo>
                    <a:pt x="80570" y="8396"/>
                  </a:lnTo>
                  <a:lnTo>
                    <a:pt x="83347" y="6407"/>
                  </a:lnTo>
                  <a:lnTo>
                    <a:pt x="86044" y="4234"/>
                  </a:lnTo>
                  <a:lnTo>
                    <a:pt x="91301" y="1819"/>
                  </a:lnTo>
                  <a:lnTo>
                    <a:pt x="97527" y="269"/>
                  </a:lnTo>
                  <a:lnTo>
                    <a:pt x="102651" y="0"/>
                  </a:lnTo>
                  <a:lnTo>
                    <a:pt x="103994" y="809"/>
                  </a:lnTo>
                  <a:lnTo>
                    <a:pt x="104889" y="2196"/>
                  </a:lnTo>
                  <a:lnTo>
                    <a:pt x="105486" y="3966"/>
                  </a:lnTo>
                  <a:lnTo>
                    <a:pt x="106731" y="5146"/>
                  </a:lnTo>
                  <a:lnTo>
                    <a:pt x="108408" y="5934"/>
                  </a:lnTo>
                  <a:lnTo>
                    <a:pt x="110372" y="6458"/>
                  </a:lnTo>
                  <a:lnTo>
                    <a:pt x="111681" y="7655"/>
                  </a:lnTo>
                  <a:lnTo>
                    <a:pt x="112554" y="9299"/>
                  </a:lnTo>
                  <a:lnTo>
                    <a:pt x="113136" y="11242"/>
                  </a:lnTo>
                  <a:lnTo>
                    <a:pt x="113524" y="13384"/>
                  </a:lnTo>
                  <a:lnTo>
                    <a:pt x="113782" y="15658"/>
                  </a:lnTo>
                  <a:lnTo>
                    <a:pt x="113955" y="18021"/>
                  </a:lnTo>
                  <a:lnTo>
                    <a:pt x="114070" y="20444"/>
                  </a:lnTo>
                  <a:lnTo>
                    <a:pt x="114198" y="25392"/>
                  </a:lnTo>
                  <a:lnTo>
                    <a:pt x="114270" y="32938"/>
                  </a:lnTo>
                  <a:lnTo>
                    <a:pt x="115126" y="35468"/>
                  </a:lnTo>
                  <a:lnTo>
                    <a:pt x="116544" y="38001"/>
                  </a:lnTo>
                  <a:lnTo>
                    <a:pt x="120858" y="44104"/>
                  </a:lnTo>
                  <a:lnTo>
                    <a:pt x="121448" y="47198"/>
                  </a:lnTo>
                  <a:lnTo>
                    <a:pt x="121893" y="52874"/>
                  </a:lnTo>
                  <a:lnTo>
                    <a:pt x="137689" y="53223"/>
                  </a:lnTo>
                  <a:lnTo>
                    <a:pt x="140053" y="53224"/>
                  </a:lnTo>
                  <a:lnTo>
                    <a:pt x="141628" y="52379"/>
                  </a:lnTo>
                  <a:lnTo>
                    <a:pt x="142679" y="50968"/>
                  </a:lnTo>
                  <a:lnTo>
                    <a:pt x="143379" y="49182"/>
                  </a:lnTo>
                  <a:lnTo>
                    <a:pt x="145540" y="47143"/>
                  </a:lnTo>
                  <a:lnTo>
                    <a:pt x="148672" y="44938"/>
                  </a:lnTo>
                  <a:lnTo>
                    <a:pt x="157779" y="39360"/>
                  </a:lnTo>
                  <a:lnTo>
                    <a:pt x="163540" y="36340"/>
                  </a:lnTo>
                  <a:lnTo>
                    <a:pt x="167446" y="34349"/>
                  </a:lnTo>
                  <a:lnTo>
                    <a:pt x="170051" y="32175"/>
                  </a:lnTo>
                  <a:lnTo>
                    <a:pt x="171788" y="29879"/>
                  </a:lnTo>
                  <a:lnTo>
                    <a:pt x="172945" y="27502"/>
                  </a:lnTo>
                  <a:lnTo>
                    <a:pt x="174563" y="25070"/>
                  </a:lnTo>
                  <a:lnTo>
                    <a:pt x="176489" y="22603"/>
                  </a:lnTo>
                  <a:lnTo>
                    <a:pt x="178619" y="20111"/>
                  </a:lnTo>
                  <a:lnTo>
                    <a:pt x="180886" y="18450"/>
                  </a:lnTo>
                  <a:lnTo>
                    <a:pt x="185663" y="16604"/>
                  </a:lnTo>
                  <a:lnTo>
                    <a:pt x="187275" y="15265"/>
                  </a:lnTo>
                  <a:lnTo>
                    <a:pt x="188351" y="13525"/>
                  </a:lnTo>
                  <a:lnTo>
                    <a:pt x="189067" y="11520"/>
                  </a:lnTo>
                  <a:lnTo>
                    <a:pt x="190391" y="10182"/>
                  </a:lnTo>
                  <a:lnTo>
                    <a:pt x="192121" y="9291"/>
                  </a:lnTo>
                  <a:lnTo>
                    <a:pt x="197769" y="7612"/>
                  </a:lnTo>
                  <a:lnTo>
                    <a:pt x="197964" y="9812"/>
                  </a:lnTo>
                  <a:lnTo>
                    <a:pt x="198051" y="13612"/>
                  </a:lnTo>
                  <a:lnTo>
                    <a:pt x="198110" y="25422"/>
                  </a:lnTo>
                  <a:lnTo>
                    <a:pt x="198960" y="27070"/>
                  </a:lnTo>
                  <a:lnTo>
                    <a:pt x="200374" y="28170"/>
                  </a:lnTo>
                  <a:lnTo>
                    <a:pt x="202162" y="28903"/>
                  </a:lnTo>
                  <a:lnTo>
                    <a:pt x="203355" y="31084"/>
                  </a:lnTo>
                  <a:lnTo>
                    <a:pt x="204150" y="34232"/>
                  </a:lnTo>
                  <a:lnTo>
                    <a:pt x="204680" y="38024"/>
                  </a:lnTo>
                  <a:lnTo>
                    <a:pt x="205880" y="41398"/>
                  </a:lnTo>
                  <a:lnTo>
                    <a:pt x="207527" y="44494"/>
                  </a:lnTo>
                  <a:lnTo>
                    <a:pt x="209472" y="47405"/>
                  </a:lnTo>
                  <a:lnTo>
                    <a:pt x="211614" y="50192"/>
                  </a:lnTo>
                  <a:lnTo>
                    <a:pt x="213890" y="52897"/>
                  </a:lnTo>
                  <a:lnTo>
                    <a:pt x="216253" y="55547"/>
                  </a:lnTo>
                  <a:lnTo>
                    <a:pt x="221137" y="60749"/>
                  </a:lnTo>
                  <a:lnTo>
                    <a:pt x="231171" y="70988"/>
                  </a:lnTo>
                  <a:lnTo>
                    <a:pt x="233701" y="72688"/>
                  </a:lnTo>
                  <a:lnTo>
                    <a:pt x="241306" y="75926"/>
                  </a:lnTo>
                  <a:lnTo>
                    <a:pt x="243844" y="77674"/>
                  </a:lnTo>
                  <a:lnTo>
                    <a:pt x="246383" y="79685"/>
                  </a:lnTo>
                  <a:lnTo>
                    <a:pt x="249768" y="81025"/>
                  </a:lnTo>
                  <a:lnTo>
                    <a:pt x="265111" y="83177"/>
                  </a:lnTo>
                  <a:lnTo>
                    <a:pt x="280038" y="83638"/>
                  </a:lnTo>
                  <a:lnTo>
                    <a:pt x="298633" y="83698"/>
                  </a:lnTo>
                  <a:lnTo>
                    <a:pt x="306575" y="81445"/>
                  </a:lnTo>
                  <a:lnTo>
                    <a:pt x="314902" y="78468"/>
                  </a:lnTo>
                  <a:lnTo>
                    <a:pt x="321425" y="77146"/>
                  </a:lnTo>
                  <a:lnTo>
                    <a:pt x="327147" y="74299"/>
                  </a:lnTo>
                  <a:lnTo>
                    <a:pt x="329858" y="72355"/>
                  </a:lnTo>
                  <a:lnTo>
                    <a:pt x="332512" y="70213"/>
                  </a:lnTo>
                  <a:lnTo>
                    <a:pt x="335128" y="67937"/>
                  </a:lnTo>
                  <a:lnTo>
                    <a:pt x="337718" y="65574"/>
                  </a:lnTo>
                  <a:lnTo>
                    <a:pt x="342854" y="60690"/>
                  </a:lnTo>
                  <a:lnTo>
                    <a:pt x="345410" y="58202"/>
                  </a:lnTo>
                  <a:lnTo>
                    <a:pt x="347113" y="55698"/>
                  </a:lnTo>
                  <a:lnTo>
                    <a:pt x="348249" y="53181"/>
                  </a:lnTo>
                  <a:lnTo>
                    <a:pt x="349005" y="50657"/>
                  </a:lnTo>
                  <a:lnTo>
                    <a:pt x="350357" y="48127"/>
                  </a:lnTo>
                  <a:lnTo>
                    <a:pt x="352105" y="45594"/>
                  </a:lnTo>
                  <a:lnTo>
                    <a:pt x="356947" y="39490"/>
                  </a:lnTo>
                  <a:lnTo>
                    <a:pt x="357610" y="36397"/>
                  </a:lnTo>
                  <a:lnTo>
                    <a:pt x="358036" y="31559"/>
                  </a:lnTo>
                  <a:lnTo>
                    <a:pt x="358917" y="31161"/>
                  </a:lnTo>
                  <a:lnTo>
                    <a:pt x="364692" y="30472"/>
                  </a:lnTo>
                  <a:lnTo>
                    <a:pt x="365048" y="31284"/>
                  </a:lnTo>
                  <a:lnTo>
                    <a:pt x="365444" y="34444"/>
                  </a:lnTo>
                  <a:lnTo>
                    <a:pt x="365666" y="36937"/>
                  </a:lnTo>
                  <a:lnTo>
                    <a:pt x="365718" y="39778"/>
                  </a:lnTo>
                  <a:lnTo>
                    <a:pt x="365732" y="41721"/>
                  </a:lnTo>
                  <a:lnTo>
                    <a:pt x="366588" y="43863"/>
                  </a:lnTo>
                  <a:lnTo>
                    <a:pt x="368005" y="46138"/>
                  </a:lnTo>
                  <a:lnTo>
                    <a:pt x="369797" y="48501"/>
                  </a:lnTo>
                  <a:lnTo>
                    <a:pt x="370991" y="50923"/>
                  </a:lnTo>
                  <a:lnTo>
                    <a:pt x="371788" y="53384"/>
                  </a:lnTo>
                  <a:lnTo>
                    <a:pt x="372318" y="55872"/>
                  </a:lnTo>
                  <a:lnTo>
                    <a:pt x="372672" y="58377"/>
                  </a:lnTo>
                  <a:lnTo>
                    <a:pt x="372908" y="60894"/>
                  </a:lnTo>
                  <a:lnTo>
                    <a:pt x="373065" y="63418"/>
                  </a:lnTo>
                  <a:lnTo>
                    <a:pt x="374017" y="65948"/>
                  </a:lnTo>
                  <a:lnTo>
                    <a:pt x="375497" y="68481"/>
                  </a:lnTo>
                  <a:lnTo>
                    <a:pt x="377332" y="71017"/>
                  </a:lnTo>
                  <a:lnTo>
                    <a:pt x="378555" y="73553"/>
                  </a:lnTo>
                  <a:lnTo>
                    <a:pt x="379369" y="76091"/>
                  </a:lnTo>
                  <a:lnTo>
                    <a:pt x="379913" y="78630"/>
                  </a:lnTo>
                  <a:lnTo>
                    <a:pt x="381122" y="81169"/>
                  </a:lnTo>
                  <a:lnTo>
                    <a:pt x="382774" y="83709"/>
                  </a:lnTo>
                  <a:lnTo>
                    <a:pt x="384723" y="86248"/>
                  </a:lnTo>
                  <a:lnTo>
                    <a:pt x="386869" y="87941"/>
                  </a:lnTo>
                  <a:lnTo>
                    <a:pt x="389146" y="89071"/>
                  </a:lnTo>
                  <a:lnTo>
                    <a:pt x="391510" y="89822"/>
                  </a:lnTo>
                  <a:lnTo>
                    <a:pt x="396395" y="92916"/>
                  </a:lnTo>
                  <a:lnTo>
                    <a:pt x="398884" y="94926"/>
                  </a:lnTo>
                  <a:lnTo>
                    <a:pt x="402236" y="96267"/>
                  </a:lnTo>
                  <a:lnTo>
                    <a:pt x="417525" y="98418"/>
                  </a:lnTo>
                  <a:lnTo>
                    <a:pt x="434202" y="98901"/>
                  </a:lnTo>
                  <a:lnTo>
                    <a:pt x="436788" y="98916"/>
                  </a:lnTo>
                  <a:lnTo>
                    <a:pt x="439359" y="98080"/>
                  </a:lnTo>
                  <a:lnTo>
                    <a:pt x="444473" y="94893"/>
                  </a:lnTo>
                  <a:lnTo>
                    <a:pt x="449568" y="92911"/>
                  </a:lnTo>
                  <a:lnTo>
                    <a:pt x="452112" y="92384"/>
                  </a:lnTo>
                  <a:lnTo>
                    <a:pt x="455501" y="90338"/>
                  </a:lnTo>
                  <a:lnTo>
                    <a:pt x="459454" y="87281"/>
                  </a:lnTo>
                  <a:lnTo>
                    <a:pt x="463782" y="83550"/>
                  </a:lnTo>
                  <a:lnTo>
                    <a:pt x="466668" y="80216"/>
                  </a:lnTo>
                  <a:lnTo>
                    <a:pt x="468592" y="77146"/>
                  </a:lnTo>
                  <a:lnTo>
                    <a:pt x="469875" y="74253"/>
                  </a:lnTo>
                  <a:lnTo>
                    <a:pt x="472423" y="71478"/>
                  </a:lnTo>
                  <a:lnTo>
                    <a:pt x="475815" y="68781"/>
                  </a:lnTo>
                  <a:lnTo>
                    <a:pt x="479770" y="66137"/>
                  </a:lnTo>
                  <a:lnTo>
                    <a:pt x="482407" y="62680"/>
                  </a:lnTo>
                  <a:lnTo>
                    <a:pt x="484165" y="58683"/>
                  </a:lnTo>
                  <a:lnTo>
                    <a:pt x="485337" y="54324"/>
                  </a:lnTo>
                  <a:lnTo>
                    <a:pt x="486964" y="50572"/>
                  </a:lnTo>
                  <a:lnTo>
                    <a:pt x="488896" y="47224"/>
                  </a:lnTo>
                  <a:lnTo>
                    <a:pt x="491031" y="44145"/>
                  </a:lnTo>
                  <a:lnTo>
                    <a:pt x="493301" y="41246"/>
                  </a:lnTo>
                  <a:lnTo>
                    <a:pt x="495661" y="38467"/>
                  </a:lnTo>
                  <a:lnTo>
                    <a:pt x="498080" y="35766"/>
                  </a:lnTo>
                  <a:lnTo>
                    <a:pt x="503026" y="30509"/>
                  </a:lnTo>
                  <a:lnTo>
                    <a:pt x="505531" y="27922"/>
                  </a:lnTo>
                  <a:lnTo>
                    <a:pt x="507201" y="25350"/>
                  </a:lnTo>
                  <a:lnTo>
                    <a:pt x="508314" y="22790"/>
                  </a:lnTo>
                  <a:lnTo>
                    <a:pt x="509056" y="20235"/>
                  </a:lnTo>
                  <a:lnTo>
                    <a:pt x="509551" y="17686"/>
                  </a:lnTo>
                  <a:lnTo>
                    <a:pt x="509881" y="15140"/>
                  </a:lnTo>
                  <a:lnTo>
                    <a:pt x="510502" y="7954"/>
                  </a:lnTo>
                  <a:lnTo>
                    <a:pt x="512781" y="9964"/>
                  </a:lnTo>
                  <a:lnTo>
                    <a:pt x="517098" y="14107"/>
                  </a:lnTo>
                  <a:lnTo>
                    <a:pt x="516605" y="15294"/>
                  </a:lnTo>
                  <a:lnTo>
                    <a:pt x="515430" y="16932"/>
                  </a:lnTo>
                  <a:lnTo>
                    <a:pt x="513800" y="18870"/>
                  </a:lnTo>
                  <a:lnTo>
                    <a:pt x="512713" y="21009"/>
                  </a:lnTo>
                  <a:lnTo>
                    <a:pt x="511989" y="23282"/>
                  </a:lnTo>
                  <a:lnTo>
                    <a:pt x="511506" y="25644"/>
                  </a:lnTo>
                  <a:lnTo>
                    <a:pt x="511184" y="28912"/>
                  </a:lnTo>
                  <a:lnTo>
                    <a:pt x="510969" y="32783"/>
                  </a:lnTo>
                  <a:lnTo>
                    <a:pt x="510731" y="40755"/>
                  </a:lnTo>
                  <a:lnTo>
                    <a:pt x="510596" y="50849"/>
                  </a:lnTo>
                  <a:lnTo>
                    <a:pt x="510548" y="69858"/>
                  </a:lnTo>
                  <a:lnTo>
                    <a:pt x="511392" y="72781"/>
                  </a:lnTo>
                  <a:lnTo>
                    <a:pt x="512801" y="75576"/>
                  </a:lnTo>
                  <a:lnTo>
                    <a:pt x="514588" y="78287"/>
                  </a:lnTo>
                  <a:lnTo>
                    <a:pt x="515778" y="80940"/>
                  </a:lnTo>
                  <a:lnTo>
                    <a:pt x="516573" y="83556"/>
                  </a:lnTo>
                  <a:lnTo>
                    <a:pt x="517101" y="86146"/>
                  </a:lnTo>
                  <a:lnTo>
                    <a:pt x="518301" y="87874"/>
                  </a:lnTo>
                  <a:lnTo>
                    <a:pt x="519948" y="89025"/>
                  </a:lnTo>
                  <a:lnTo>
                    <a:pt x="521892" y="89792"/>
                  </a:lnTo>
                  <a:lnTo>
                    <a:pt x="526310" y="92903"/>
                  </a:lnTo>
                  <a:lnTo>
                    <a:pt x="528674" y="94918"/>
                  </a:lnTo>
                  <a:lnTo>
                    <a:pt x="531096" y="95414"/>
                  </a:lnTo>
                  <a:lnTo>
                    <a:pt x="533557" y="94899"/>
                  </a:lnTo>
                  <a:lnTo>
                    <a:pt x="536045" y="93708"/>
                  </a:lnTo>
                  <a:lnTo>
                    <a:pt x="537703" y="92068"/>
                  </a:lnTo>
                  <a:lnTo>
                    <a:pt x="538809" y="90127"/>
                  </a:lnTo>
                  <a:lnTo>
                    <a:pt x="539546" y="87987"/>
                  </a:lnTo>
                  <a:lnTo>
                    <a:pt x="541731" y="85715"/>
                  </a:lnTo>
                  <a:lnTo>
                    <a:pt x="544880" y="83352"/>
                  </a:lnTo>
                  <a:lnTo>
                    <a:pt x="548673" y="80930"/>
                  </a:lnTo>
                  <a:lnTo>
                    <a:pt x="551203" y="77622"/>
                  </a:lnTo>
                  <a:lnTo>
                    <a:pt x="552888" y="73724"/>
                  </a:lnTo>
                  <a:lnTo>
                    <a:pt x="554012" y="69432"/>
                  </a:lnTo>
                  <a:lnTo>
                    <a:pt x="555608" y="64877"/>
                  </a:lnTo>
                  <a:lnTo>
                    <a:pt x="557518" y="60147"/>
                  </a:lnTo>
                  <a:lnTo>
                    <a:pt x="563880" y="4560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157"/>
            <p:cNvSpPr/>
            <p:nvPr/>
          </p:nvSpPr>
          <p:spPr>
            <a:xfrm>
              <a:off x="6256020" y="5737860"/>
              <a:ext cx="15241" cy="22861"/>
            </a:xfrm>
            <a:custGeom>
              <a:avLst/>
              <a:gdLst/>
              <a:ahLst/>
              <a:cxnLst/>
              <a:rect l="0" t="0" r="0" b="0"/>
              <a:pathLst>
                <a:path w="15241" h="22861">
                  <a:moveTo>
                    <a:pt x="15240" y="22860"/>
                  </a:moveTo>
                  <a:lnTo>
                    <a:pt x="186" y="15333"/>
                  </a:lnTo>
                  <a:lnTo>
                    <a:pt x="124" y="14456"/>
                  </a:lnTo>
                  <a:lnTo>
                    <a:pt x="17" y="868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158"/>
            <p:cNvSpPr/>
            <p:nvPr/>
          </p:nvSpPr>
          <p:spPr>
            <a:xfrm>
              <a:off x="6286500" y="5890260"/>
              <a:ext cx="358140" cy="129157"/>
            </a:xfrm>
            <a:custGeom>
              <a:avLst/>
              <a:gdLst/>
              <a:ahLst/>
              <a:cxnLst/>
              <a:rect l="0" t="0" r="0" b="0"/>
              <a:pathLst>
                <a:path w="358140" h="129157">
                  <a:moveTo>
                    <a:pt x="0" y="0"/>
                  </a:moveTo>
                  <a:lnTo>
                    <a:pt x="4045" y="20226"/>
                  </a:lnTo>
                  <a:lnTo>
                    <a:pt x="6083" y="27031"/>
                  </a:lnTo>
                  <a:lnTo>
                    <a:pt x="8289" y="32414"/>
                  </a:lnTo>
                  <a:lnTo>
                    <a:pt x="10606" y="36849"/>
                  </a:lnTo>
                  <a:lnTo>
                    <a:pt x="12997" y="39807"/>
                  </a:lnTo>
                  <a:lnTo>
                    <a:pt x="15438" y="41777"/>
                  </a:lnTo>
                  <a:lnTo>
                    <a:pt x="17912" y="43091"/>
                  </a:lnTo>
                  <a:lnTo>
                    <a:pt x="25177" y="44551"/>
                  </a:lnTo>
                  <a:lnTo>
                    <a:pt x="35547" y="45489"/>
                  </a:lnTo>
                  <a:lnTo>
                    <a:pt x="41481" y="47875"/>
                  </a:lnTo>
                  <a:lnTo>
                    <a:pt x="45433" y="49697"/>
                  </a:lnTo>
                  <a:lnTo>
                    <a:pt x="48916" y="50064"/>
                  </a:lnTo>
                  <a:lnTo>
                    <a:pt x="52084" y="49463"/>
                  </a:lnTo>
                  <a:lnTo>
                    <a:pt x="57861" y="47383"/>
                  </a:lnTo>
                  <a:lnTo>
                    <a:pt x="63252" y="46459"/>
                  </a:lnTo>
                  <a:lnTo>
                    <a:pt x="65875" y="45366"/>
                  </a:lnTo>
                  <a:lnTo>
                    <a:pt x="71047" y="41894"/>
                  </a:lnTo>
                  <a:lnTo>
                    <a:pt x="76167" y="39787"/>
                  </a:lnTo>
                  <a:lnTo>
                    <a:pt x="78719" y="39224"/>
                  </a:lnTo>
                  <a:lnTo>
                    <a:pt x="83810" y="36342"/>
                  </a:lnTo>
                  <a:lnTo>
                    <a:pt x="86354" y="34387"/>
                  </a:lnTo>
                  <a:lnTo>
                    <a:pt x="88896" y="32239"/>
                  </a:lnTo>
                  <a:lnTo>
                    <a:pt x="91436" y="29959"/>
                  </a:lnTo>
                  <a:lnTo>
                    <a:pt x="93978" y="27593"/>
                  </a:lnTo>
                  <a:lnTo>
                    <a:pt x="96519" y="26015"/>
                  </a:lnTo>
                  <a:lnTo>
                    <a:pt x="104140" y="22948"/>
                  </a:lnTo>
                  <a:lnTo>
                    <a:pt x="109220" y="19230"/>
                  </a:lnTo>
                  <a:lnTo>
                    <a:pt x="114300" y="17013"/>
                  </a:lnTo>
                  <a:lnTo>
                    <a:pt x="121788" y="15270"/>
                  </a:lnTo>
                  <a:lnTo>
                    <a:pt x="125926" y="19295"/>
                  </a:lnTo>
                  <a:lnTo>
                    <a:pt x="129223" y="22547"/>
                  </a:lnTo>
                  <a:lnTo>
                    <a:pt x="129398" y="24979"/>
                  </a:lnTo>
                  <a:lnTo>
                    <a:pt x="129476" y="28881"/>
                  </a:lnTo>
                  <a:lnTo>
                    <a:pt x="129539" y="45370"/>
                  </a:lnTo>
                  <a:lnTo>
                    <a:pt x="131798" y="47822"/>
                  </a:lnTo>
                  <a:lnTo>
                    <a:pt x="136101" y="52250"/>
                  </a:lnTo>
                  <a:lnTo>
                    <a:pt x="137300" y="52613"/>
                  </a:lnTo>
                  <a:lnTo>
                    <a:pt x="147673" y="53244"/>
                  </a:lnTo>
                  <a:lnTo>
                    <a:pt x="150095" y="52429"/>
                  </a:lnTo>
                  <a:lnTo>
                    <a:pt x="155044" y="49266"/>
                  </a:lnTo>
                  <a:lnTo>
                    <a:pt x="160067" y="47296"/>
                  </a:lnTo>
                  <a:lnTo>
                    <a:pt x="162591" y="46771"/>
                  </a:lnTo>
                  <a:lnTo>
                    <a:pt x="167653" y="43929"/>
                  </a:lnTo>
                  <a:lnTo>
                    <a:pt x="170189" y="41986"/>
                  </a:lnTo>
                  <a:lnTo>
                    <a:pt x="173573" y="40690"/>
                  </a:lnTo>
                  <a:lnTo>
                    <a:pt x="181848" y="39252"/>
                  </a:lnTo>
                  <a:lnTo>
                    <a:pt x="188912" y="36354"/>
                  </a:lnTo>
                  <a:lnTo>
                    <a:pt x="191981" y="34396"/>
                  </a:lnTo>
                  <a:lnTo>
                    <a:pt x="199907" y="32220"/>
                  </a:lnTo>
                  <a:lnTo>
                    <a:pt x="204392" y="31641"/>
                  </a:lnTo>
                  <a:lnTo>
                    <a:pt x="211632" y="28738"/>
                  </a:lnTo>
                  <a:lnTo>
                    <a:pt x="217672" y="25472"/>
                  </a:lnTo>
                  <a:lnTo>
                    <a:pt x="223179" y="24022"/>
                  </a:lnTo>
                  <a:lnTo>
                    <a:pt x="231039" y="23204"/>
                  </a:lnTo>
                  <a:lnTo>
                    <a:pt x="233612" y="23936"/>
                  </a:lnTo>
                  <a:lnTo>
                    <a:pt x="238730" y="27007"/>
                  </a:lnTo>
                  <a:lnTo>
                    <a:pt x="240433" y="29011"/>
                  </a:lnTo>
                  <a:lnTo>
                    <a:pt x="241568" y="31194"/>
                  </a:lnTo>
                  <a:lnTo>
                    <a:pt x="242326" y="33496"/>
                  </a:lnTo>
                  <a:lnTo>
                    <a:pt x="243677" y="35031"/>
                  </a:lnTo>
                  <a:lnTo>
                    <a:pt x="245425" y="36054"/>
                  </a:lnTo>
                  <a:lnTo>
                    <a:pt x="247437" y="36736"/>
                  </a:lnTo>
                  <a:lnTo>
                    <a:pt x="248777" y="38884"/>
                  </a:lnTo>
                  <a:lnTo>
                    <a:pt x="249671" y="42009"/>
                  </a:lnTo>
                  <a:lnTo>
                    <a:pt x="250267" y="45786"/>
                  </a:lnTo>
                  <a:lnTo>
                    <a:pt x="250665" y="49151"/>
                  </a:lnTo>
                  <a:lnTo>
                    <a:pt x="250930" y="52240"/>
                  </a:lnTo>
                  <a:lnTo>
                    <a:pt x="251106" y="55147"/>
                  </a:lnTo>
                  <a:lnTo>
                    <a:pt x="252071" y="57931"/>
                  </a:lnTo>
                  <a:lnTo>
                    <a:pt x="253560" y="60634"/>
                  </a:lnTo>
                  <a:lnTo>
                    <a:pt x="255400" y="63283"/>
                  </a:lnTo>
                  <a:lnTo>
                    <a:pt x="257473" y="66742"/>
                  </a:lnTo>
                  <a:lnTo>
                    <a:pt x="259702" y="70741"/>
                  </a:lnTo>
                  <a:lnTo>
                    <a:pt x="264437" y="79701"/>
                  </a:lnTo>
                  <a:lnTo>
                    <a:pt x="269363" y="89327"/>
                  </a:lnTo>
                  <a:lnTo>
                    <a:pt x="271861" y="93418"/>
                  </a:lnTo>
                  <a:lnTo>
                    <a:pt x="274375" y="96992"/>
                  </a:lnTo>
                  <a:lnTo>
                    <a:pt x="276896" y="100221"/>
                  </a:lnTo>
                  <a:lnTo>
                    <a:pt x="279424" y="104068"/>
                  </a:lnTo>
                  <a:lnTo>
                    <a:pt x="281956" y="108325"/>
                  </a:lnTo>
                  <a:lnTo>
                    <a:pt x="284491" y="112857"/>
                  </a:lnTo>
                  <a:lnTo>
                    <a:pt x="287027" y="115877"/>
                  </a:lnTo>
                  <a:lnTo>
                    <a:pt x="289564" y="117891"/>
                  </a:lnTo>
                  <a:lnTo>
                    <a:pt x="295488" y="120976"/>
                  </a:lnTo>
                  <a:lnTo>
                    <a:pt x="303765" y="125169"/>
                  </a:lnTo>
                  <a:lnTo>
                    <a:pt x="310831" y="127597"/>
                  </a:lnTo>
                  <a:lnTo>
                    <a:pt x="321826" y="128965"/>
                  </a:lnTo>
                  <a:lnTo>
                    <a:pt x="326311" y="129156"/>
                  </a:lnTo>
                  <a:lnTo>
                    <a:pt x="335809" y="127111"/>
                  </a:lnTo>
                  <a:lnTo>
                    <a:pt x="344828" y="124227"/>
                  </a:lnTo>
                  <a:lnTo>
                    <a:pt x="348418" y="123459"/>
                  </a:lnTo>
                  <a:lnTo>
                    <a:pt x="358139" y="12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59"/>
            <p:cNvSpPr/>
            <p:nvPr/>
          </p:nvSpPr>
          <p:spPr>
            <a:xfrm>
              <a:off x="7079577" y="0"/>
              <a:ext cx="967144" cy="921486"/>
            </a:xfrm>
            <a:custGeom>
              <a:avLst/>
              <a:gdLst/>
              <a:ahLst/>
              <a:cxnLst/>
              <a:rect l="0" t="0" r="0" b="0"/>
              <a:pathLst>
                <a:path w="967144" h="921486">
                  <a:moveTo>
                    <a:pt x="967143" y="571500"/>
                  </a:moveTo>
                  <a:lnTo>
                    <a:pt x="967143" y="567455"/>
                  </a:lnTo>
                  <a:lnTo>
                    <a:pt x="966296" y="566263"/>
                  </a:lnTo>
                  <a:lnTo>
                    <a:pt x="964885" y="565469"/>
                  </a:lnTo>
                  <a:lnTo>
                    <a:pt x="963098" y="564939"/>
                  </a:lnTo>
                  <a:lnTo>
                    <a:pt x="961907" y="563740"/>
                  </a:lnTo>
                  <a:lnTo>
                    <a:pt x="961111" y="562093"/>
                  </a:lnTo>
                  <a:lnTo>
                    <a:pt x="960228" y="558006"/>
                  </a:lnTo>
                  <a:lnTo>
                    <a:pt x="959542" y="529836"/>
                  </a:lnTo>
                  <a:lnTo>
                    <a:pt x="959532" y="520245"/>
                  </a:lnTo>
                  <a:lnTo>
                    <a:pt x="957270" y="510338"/>
                  </a:lnTo>
                  <a:lnTo>
                    <a:pt x="954288" y="500290"/>
                  </a:lnTo>
                  <a:lnTo>
                    <a:pt x="951266" y="475129"/>
                  </a:lnTo>
                  <a:lnTo>
                    <a:pt x="946728" y="461572"/>
                  </a:lnTo>
                  <a:lnTo>
                    <a:pt x="944605" y="436787"/>
                  </a:lnTo>
                  <a:lnTo>
                    <a:pt x="942167" y="426679"/>
                  </a:lnTo>
                  <a:lnTo>
                    <a:pt x="932150" y="401315"/>
                  </a:lnTo>
                  <a:lnTo>
                    <a:pt x="927399" y="380999"/>
                  </a:lnTo>
                  <a:lnTo>
                    <a:pt x="925407" y="375919"/>
                  </a:lnTo>
                  <a:lnTo>
                    <a:pt x="919690" y="342231"/>
                  </a:lnTo>
                  <a:lnTo>
                    <a:pt x="910921" y="316333"/>
                  </a:lnTo>
                  <a:lnTo>
                    <a:pt x="901035" y="288828"/>
                  </a:lnTo>
                  <a:lnTo>
                    <a:pt x="892616" y="266483"/>
                  </a:lnTo>
                  <a:lnTo>
                    <a:pt x="874219" y="232617"/>
                  </a:lnTo>
                  <a:lnTo>
                    <a:pt x="857975" y="205028"/>
                  </a:lnTo>
                  <a:lnTo>
                    <a:pt x="847684" y="182669"/>
                  </a:lnTo>
                  <a:lnTo>
                    <a:pt x="834287" y="159958"/>
                  </a:lnTo>
                  <a:lnTo>
                    <a:pt x="819593" y="137141"/>
                  </a:lnTo>
                  <a:lnTo>
                    <a:pt x="794393" y="99058"/>
                  </a:lnTo>
                  <a:lnTo>
                    <a:pt x="773251" y="73816"/>
                  </a:lnTo>
                  <a:lnTo>
                    <a:pt x="747751" y="45249"/>
                  </a:lnTo>
                  <a:lnTo>
                    <a:pt x="742141" y="37786"/>
                  </a:lnTo>
                  <a:lnTo>
                    <a:pt x="726879" y="24978"/>
                  </a:lnTo>
                  <a:lnTo>
                    <a:pt x="697574" y="7004"/>
                  </a:lnTo>
                  <a:lnTo>
                    <a:pt x="683927" y="3113"/>
                  </a:lnTo>
                  <a:lnTo>
                    <a:pt x="654471" y="615"/>
                  </a:lnTo>
                  <a:lnTo>
                    <a:pt x="631789" y="182"/>
                  </a:lnTo>
                  <a:lnTo>
                    <a:pt x="220727" y="0"/>
                  </a:lnTo>
                  <a:lnTo>
                    <a:pt x="197625" y="4045"/>
                  </a:lnTo>
                  <a:lnTo>
                    <a:pt x="182329" y="12805"/>
                  </a:lnTo>
                  <a:lnTo>
                    <a:pt x="159436" y="29758"/>
                  </a:lnTo>
                  <a:lnTo>
                    <a:pt x="144188" y="42013"/>
                  </a:lnTo>
                  <a:lnTo>
                    <a:pt x="122172" y="67105"/>
                  </a:lnTo>
                  <a:lnTo>
                    <a:pt x="104547" y="91003"/>
                  </a:lnTo>
                  <a:lnTo>
                    <a:pt x="88600" y="115017"/>
                  </a:lnTo>
                  <a:lnTo>
                    <a:pt x="73151" y="142358"/>
                  </a:lnTo>
                  <a:lnTo>
                    <a:pt x="58696" y="166076"/>
                  </a:lnTo>
                  <a:lnTo>
                    <a:pt x="46980" y="189284"/>
                  </a:lnTo>
                  <a:lnTo>
                    <a:pt x="34942" y="219311"/>
                  </a:lnTo>
                  <a:lnTo>
                    <a:pt x="29022" y="236800"/>
                  </a:lnTo>
                  <a:lnTo>
                    <a:pt x="23382" y="255234"/>
                  </a:lnTo>
                  <a:lnTo>
                    <a:pt x="17929" y="274296"/>
                  </a:lnTo>
                  <a:lnTo>
                    <a:pt x="13447" y="292930"/>
                  </a:lnTo>
                  <a:lnTo>
                    <a:pt x="9613" y="311280"/>
                  </a:lnTo>
                  <a:lnTo>
                    <a:pt x="6209" y="329440"/>
                  </a:lnTo>
                  <a:lnTo>
                    <a:pt x="3940" y="346627"/>
                  </a:lnTo>
                  <a:lnTo>
                    <a:pt x="2428" y="363165"/>
                  </a:lnTo>
                  <a:lnTo>
                    <a:pt x="1419" y="379270"/>
                  </a:lnTo>
                  <a:lnTo>
                    <a:pt x="299" y="412969"/>
                  </a:lnTo>
                  <a:lnTo>
                    <a:pt x="0" y="430253"/>
                  </a:lnTo>
                  <a:lnTo>
                    <a:pt x="647" y="446855"/>
                  </a:lnTo>
                  <a:lnTo>
                    <a:pt x="1926" y="463003"/>
                  </a:lnTo>
                  <a:lnTo>
                    <a:pt x="3626" y="478849"/>
                  </a:lnTo>
                  <a:lnTo>
                    <a:pt x="6451" y="493646"/>
                  </a:lnTo>
                  <a:lnTo>
                    <a:pt x="14106" y="521376"/>
                  </a:lnTo>
                  <a:lnTo>
                    <a:pt x="20896" y="545554"/>
                  </a:lnTo>
                  <a:lnTo>
                    <a:pt x="27582" y="566742"/>
                  </a:lnTo>
                  <a:lnTo>
                    <a:pt x="40867" y="593797"/>
                  </a:lnTo>
                  <a:lnTo>
                    <a:pt x="55527" y="622039"/>
                  </a:lnTo>
                  <a:lnTo>
                    <a:pt x="71442" y="646870"/>
                  </a:lnTo>
                  <a:lnTo>
                    <a:pt x="91022" y="670314"/>
                  </a:lnTo>
                  <a:lnTo>
                    <a:pt x="108770" y="692501"/>
                  </a:lnTo>
                  <a:lnTo>
                    <a:pt x="144537" y="724950"/>
                  </a:lnTo>
                  <a:lnTo>
                    <a:pt x="167148" y="743026"/>
                  </a:lnTo>
                  <a:lnTo>
                    <a:pt x="193979" y="759106"/>
                  </a:lnTo>
                  <a:lnTo>
                    <a:pt x="219333" y="778640"/>
                  </a:lnTo>
                  <a:lnTo>
                    <a:pt x="246977" y="796470"/>
                  </a:lnTo>
                  <a:lnTo>
                    <a:pt x="272571" y="808432"/>
                  </a:lnTo>
                  <a:lnTo>
                    <a:pt x="300287" y="821383"/>
                  </a:lnTo>
                  <a:lnTo>
                    <a:pt x="329948" y="831900"/>
                  </a:lnTo>
                  <a:lnTo>
                    <a:pt x="350076" y="839916"/>
                  </a:lnTo>
                  <a:lnTo>
                    <a:pt x="370311" y="848276"/>
                  </a:lnTo>
                  <a:lnTo>
                    <a:pt x="399897" y="857743"/>
                  </a:lnTo>
                  <a:lnTo>
                    <a:pt x="425973" y="865063"/>
                  </a:lnTo>
                  <a:lnTo>
                    <a:pt x="454772" y="868455"/>
                  </a:lnTo>
                  <a:lnTo>
                    <a:pt x="483906" y="873599"/>
                  </a:lnTo>
                  <a:lnTo>
                    <a:pt x="509848" y="875500"/>
                  </a:lnTo>
                  <a:lnTo>
                    <a:pt x="538608" y="876063"/>
                  </a:lnTo>
                  <a:lnTo>
                    <a:pt x="567731" y="875383"/>
                  </a:lnTo>
                  <a:lnTo>
                    <a:pt x="592823" y="871042"/>
                  </a:lnTo>
                  <a:lnTo>
                    <a:pt x="608586" y="869730"/>
                  </a:lnTo>
                  <a:lnTo>
                    <a:pt x="624057" y="864631"/>
                  </a:lnTo>
                  <a:lnTo>
                    <a:pt x="647047" y="854498"/>
                  </a:lnTo>
                  <a:lnTo>
                    <a:pt x="672205" y="843876"/>
                  </a:lnTo>
                  <a:lnTo>
                    <a:pt x="698850" y="832262"/>
                  </a:lnTo>
                  <a:lnTo>
                    <a:pt x="707000" y="829161"/>
                  </a:lnTo>
                  <a:lnTo>
                    <a:pt x="720572" y="818943"/>
                  </a:lnTo>
                  <a:lnTo>
                    <a:pt x="733943" y="806781"/>
                  </a:lnTo>
                  <a:lnTo>
                    <a:pt x="758817" y="789568"/>
                  </a:lnTo>
                  <a:lnTo>
                    <a:pt x="785509" y="761425"/>
                  </a:lnTo>
                  <a:lnTo>
                    <a:pt x="810944" y="735452"/>
                  </a:lnTo>
                  <a:lnTo>
                    <a:pt x="831115" y="711142"/>
                  </a:lnTo>
                  <a:lnTo>
                    <a:pt x="849134" y="686535"/>
                  </a:lnTo>
                  <a:lnTo>
                    <a:pt x="861151" y="663158"/>
                  </a:lnTo>
                  <a:lnTo>
                    <a:pt x="878034" y="632503"/>
                  </a:lnTo>
                  <a:lnTo>
                    <a:pt x="884641" y="617239"/>
                  </a:lnTo>
                  <a:lnTo>
                    <a:pt x="889075" y="590321"/>
                  </a:lnTo>
                  <a:lnTo>
                    <a:pt x="894435" y="564941"/>
                  </a:lnTo>
                  <a:lnTo>
                    <a:pt x="901385" y="537289"/>
                  </a:lnTo>
                  <a:lnTo>
                    <a:pt x="905235" y="515008"/>
                  </a:lnTo>
                  <a:lnTo>
                    <a:pt x="906058" y="490140"/>
                  </a:lnTo>
                  <a:lnTo>
                    <a:pt x="906184" y="364350"/>
                  </a:lnTo>
                  <a:lnTo>
                    <a:pt x="900151" y="329732"/>
                  </a:lnTo>
                  <a:lnTo>
                    <a:pt x="896776" y="310776"/>
                  </a:lnTo>
                  <a:lnTo>
                    <a:pt x="892671" y="291331"/>
                  </a:lnTo>
                  <a:lnTo>
                    <a:pt x="892095" y="285660"/>
                  </a:lnTo>
                  <a:lnTo>
                    <a:pt x="880698" y="253073"/>
                  </a:lnTo>
                  <a:lnTo>
                    <a:pt x="875489" y="229078"/>
                  </a:lnTo>
                  <a:lnTo>
                    <a:pt x="861675" y="200472"/>
                  </a:lnTo>
                  <a:lnTo>
                    <a:pt x="850543" y="174219"/>
                  </a:lnTo>
                  <a:lnTo>
                    <a:pt x="842754" y="152092"/>
                  </a:lnTo>
                  <a:lnTo>
                    <a:pt x="831039" y="129449"/>
                  </a:lnTo>
                  <a:lnTo>
                    <a:pt x="811910" y="104279"/>
                  </a:lnTo>
                  <a:lnTo>
                    <a:pt x="791825" y="77983"/>
                  </a:lnTo>
                  <a:lnTo>
                    <a:pt x="771552" y="52187"/>
                  </a:lnTo>
                  <a:lnTo>
                    <a:pt x="746004" y="28716"/>
                  </a:lnTo>
                  <a:lnTo>
                    <a:pt x="728243" y="13777"/>
                  </a:lnTo>
                  <a:lnTo>
                    <a:pt x="714491" y="6687"/>
                  </a:lnTo>
                  <a:lnTo>
                    <a:pt x="702171" y="2972"/>
                  </a:lnTo>
                  <a:lnTo>
                    <a:pt x="676419" y="587"/>
                  </a:lnTo>
                  <a:lnTo>
                    <a:pt x="646873" y="116"/>
                  </a:lnTo>
                  <a:lnTo>
                    <a:pt x="296585" y="0"/>
                  </a:lnTo>
                  <a:lnTo>
                    <a:pt x="283601" y="2258"/>
                  </a:lnTo>
                  <a:lnTo>
                    <a:pt x="277769" y="4045"/>
                  </a:lnTo>
                  <a:lnTo>
                    <a:pt x="264514" y="12805"/>
                  </a:lnTo>
                  <a:lnTo>
                    <a:pt x="235310" y="39124"/>
                  </a:lnTo>
                  <a:lnTo>
                    <a:pt x="216716" y="61263"/>
                  </a:lnTo>
                  <a:lnTo>
                    <a:pt x="200481" y="83910"/>
                  </a:lnTo>
                  <a:lnTo>
                    <a:pt x="184947" y="106707"/>
                  </a:lnTo>
                  <a:lnTo>
                    <a:pt x="169620" y="133593"/>
                  </a:lnTo>
                  <a:lnTo>
                    <a:pt x="158400" y="158963"/>
                  </a:lnTo>
                  <a:lnTo>
                    <a:pt x="150219" y="183821"/>
                  </a:lnTo>
                  <a:lnTo>
                    <a:pt x="131170" y="248071"/>
                  </a:lnTo>
                  <a:lnTo>
                    <a:pt x="127041" y="265287"/>
                  </a:lnTo>
                  <a:lnTo>
                    <a:pt x="123441" y="282692"/>
                  </a:lnTo>
                  <a:lnTo>
                    <a:pt x="117184" y="317834"/>
                  </a:lnTo>
                  <a:lnTo>
                    <a:pt x="111582" y="353209"/>
                  </a:lnTo>
                  <a:lnTo>
                    <a:pt x="109749" y="370092"/>
                  </a:lnTo>
                  <a:lnTo>
                    <a:pt x="108528" y="386428"/>
                  </a:lnTo>
                  <a:lnTo>
                    <a:pt x="107712" y="402399"/>
                  </a:lnTo>
                  <a:lnTo>
                    <a:pt x="108016" y="418126"/>
                  </a:lnTo>
                  <a:lnTo>
                    <a:pt x="109066" y="433691"/>
                  </a:lnTo>
                  <a:lnTo>
                    <a:pt x="110611" y="449147"/>
                  </a:lnTo>
                  <a:lnTo>
                    <a:pt x="111641" y="464531"/>
                  </a:lnTo>
                  <a:lnTo>
                    <a:pt x="112329" y="479868"/>
                  </a:lnTo>
                  <a:lnTo>
                    <a:pt x="112786" y="495172"/>
                  </a:lnTo>
                  <a:lnTo>
                    <a:pt x="117812" y="523465"/>
                  </a:lnTo>
                  <a:lnTo>
                    <a:pt x="125689" y="550151"/>
                  </a:lnTo>
                  <a:lnTo>
                    <a:pt x="134835" y="576123"/>
                  </a:lnTo>
                  <a:lnTo>
                    <a:pt x="144544" y="599519"/>
                  </a:lnTo>
                  <a:lnTo>
                    <a:pt x="153657" y="621206"/>
                  </a:lnTo>
                  <a:lnTo>
                    <a:pt x="160529" y="642134"/>
                  </a:lnTo>
                  <a:lnTo>
                    <a:pt x="168664" y="662724"/>
                  </a:lnTo>
                  <a:lnTo>
                    <a:pt x="177923" y="683164"/>
                  </a:lnTo>
                  <a:lnTo>
                    <a:pt x="192656" y="713712"/>
                  </a:lnTo>
                  <a:lnTo>
                    <a:pt x="202697" y="734047"/>
                  </a:lnTo>
                  <a:lnTo>
                    <a:pt x="213826" y="760491"/>
                  </a:lnTo>
                  <a:lnTo>
                    <a:pt x="226531" y="784413"/>
                  </a:lnTo>
                  <a:lnTo>
                    <a:pt x="245065" y="807587"/>
                  </a:lnTo>
                  <a:lnTo>
                    <a:pt x="262598" y="830541"/>
                  </a:lnTo>
                  <a:lnTo>
                    <a:pt x="278517" y="853428"/>
                  </a:lnTo>
                  <a:lnTo>
                    <a:pt x="298004" y="872251"/>
                  </a:lnTo>
                  <a:lnTo>
                    <a:pt x="327344" y="892935"/>
                  </a:lnTo>
                  <a:lnTo>
                    <a:pt x="350853" y="903995"/>
                  </a:lnTo>
                  <a:lnTo>
                    <a:pt x="378044" y="915927"/>
                  </a:lnTo>
                  <a:lnTo>
                    <a:pt x="403411" y="920215"/>
                  </a:lnTo>
                  <a:lnTo>
                    <a:pt x="431999" y="921485"/>
                  </a:lnTo>
                  <a:lnTo>
                    <a:pt x="461919" y="921015"/>
                  </a:lnTo>
                  <a:lnTo>
                    <a:pt x="482108" y="917904"/>
                  </a:lnTo>
                  <a:lnTo>
                    <a:pt x="502370" y="911442"/>
                  </a:lnTo>
                  <a:lnTo>
                    <a:pt x="547017" y="893496"/>
                  </a:lnTo>
                  <a:lnTo>
                    <a:pt x="571576" y="881402"/>
                  </a:lnTo>
                  <a:lnTo>
                    <a:pt x="596603" y="866714"/>
                  </a:lnTo>
                  <a:lnTo>
                    <a:pt x="621836" y="848898"/>
                  </a:lnTo>
                  <a:lnTo>
                    <a:pt x="647161" y="827432"/>
                  </a:lnTo>
                  <a:lnTo>
                    <a:pt x="673376" y="803781"/>
                  </a:lnTo>
                  <a:lnTo>
                    <a:pt x="701960" y="779158"/>
                  </a:lnTo>
                  <a:lnTo>
                    <a:pt x="727081" y="751846"/>
                  </a:lnTo>
                  <a:lnTo>
                    <a:pt x="738522" y="737451"/>
                  </a:lnTo>
                  <a:lnTo>
                    <a:pt x="748689" y="722774"/>
                  </a:lnTo>
                  <a:lnTo>
                    <a:pt x="758007" y="707909"/>
                  </a:lnTo>
                  <a:lnTo>
                    <a:pt x="766759" y="692919"/>
                  </a:lnTo>
                  <a:lnTo>
                    <a:pt x="775133" y="677000"/>
                  </a:lnTo>
                  <a:lnTo>
                    <a:pt x="783257" y="660460"/>
                  </a:lnTo>
                  <a:lnTo>
                    <a:pt x="791212" y="643507"/>
                  </a:lnTo>
                  <a:lnTo>
                    <a:pt x="800051" y="617896"/>
                  </a:lnTo>
                  <a:lnTo>
                    <a:pt x="803980" y="597201"/>
                  </a:lnTo>
                  <a:lnTo>
                    <a:pt x="805725" y="576714"/>
                  </a:lnTo>
                  <a:lnTo>
                    <a:pt x="806501" y="558577"/>
                  </a:lnTo>
                  <a:lnTo>
                    <a:pt x="807123" y="5334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160"/>
            <p:cNvSpPr/>
            <p:nvPr/>
          </p:nvSpPr>
          <p:spPr>
            <a:xfrm>
              <a:off x="4511339" y="914401"/>
              <a:ext cx="1522633" cy="4198610"/>
            </a:xfrm>
            <a:custGeom>
              <a:avLst/>
              <a:gdLst/>
              <a:ahLst/>
              <a:cxnLst/>
              <a:rect l="0" t="0" r="0" b="0"/>
              <a:pathLst>
                <a:path w="1522633" h="4198610">
                  <a:moveTo>
                    <a:pt x="106381" y="53339"/>
                  </a:moveTo>
                  <a:lnTo>
                    <a:pt x="102336" y="53339"/>
                  </a:lnTo>
                  <a:lnTo>
                    <a:pt x="101144" y="52492"/>
                  </a:lnTo>
                  <a:lnTo>
                    <a:pt x="100350" y="51081"/>
                  </a:lnTo>
                  <a:lnTo>
                    <a:pt x="99075" y="46778"/>
                  </a:lnTo>
                  <a:lnTo>
                    <a:pt x="92228" y="39251"/>
                  </a:lnTo>
                  <a:lnTo>
                    <a:pt x="91018" y="38867"/>
                  </a:lnTo>
                  <a:lnTo>
                    <a:pt x="83863" y="38129"/>
                  </a:lnTo>
                  <a:lnTo>
                    <a:pt x="83521" y="26434"/>
                  </a:lnTo>
                  <a:lnTo>
                    <a:pt x="84367" y="25243"/>
                  </a:lnTo>
                  <a:lnTo>
                    <a:pt x="85778" y="24448"/>
                  </a:lnTo>
                  <a:lnTo>
                    <a:pt x="90082" y="23173"/>
                  </a:lnTo>
                  <a:lnTo>
                    <a:pt x="101653" y="22887"/>
                  </a:lnTo>
                  <a:lnTo>
                    <a:pt x="104076" y="22031"/>
                  </a:lnTo>
                  <a:lnTo>
                    <a:pt x="111531" y="17628"/>
                  </a:lnTo>
                  <a:lnTo>
                    <a:pt x="116572" y="16301"/>
                  </a:lnTo>
                  <a:lnTo>
                    <a:pt x="131784" y="15332"/>
                  </a:lnTo>
                  <a:lnTo>
                    <a:pt x="134323" y="14454"/>
                  </a:lnTo>
                  <a:lnTo>
                    <a:pt x="139402" y="11221"/>
                  </a:lnTo>
                  <a:lnTo>
                    <a:pt x="146739" y="9220"/>
                  </a:lnTo>
                  <a:lnTo>
                    <a:pt x="191947" y="7631"/>
                  </a:lnTo>
                  <a:lnTo>
                    <a:pt x="304855" y="7619"/>
                  </a:lnTo>
                  <a:lnTo>
                    <a:pt x="350252" y="1058"/>
                  </a:lnTo>
                  <a:lnTo>
                    <a:pt x="395944" y="92"/>
                  </a:lnTo>
                  <a:lnTo>
                    <a:pt x="480819" y="0"/>
                  </a:lnTo>
                  <a:lnTo>
                    <a:pt x="525574" y="6560"/>
                  </a:lnTo>
                  <a:lnTo>
                    <a:pt x="571209" y="7526"/>
                  </a:lnTo>
                  <a:lnTo>
                    <a:pt x="584187" y="9835"/>
                  </a:lnTo>
                  <a:lnTo>
                    <a:pt x="597292" y="12837"/>
                  </a:lnTo>
                  <a:lnTo>
                    <a:pt x="639036" y="14923"/>
                  </a:lnTo>
                  <a:lnTo>
                    <a:pt x="816173" y="15239"/>
                  </a:lnTo>
                  <a:lnTo>
                    <a:pt x="828527" y="17497"/>
                  </a:lnTo>
                  <a:lnTo>
                    <a:pt x="839661" y="20476"/>
                  </a:lnTo>
                  <a:lnTo>
                    <a:pt x="881986" y="22719"/>
                  </a:lnTo>
                  <a:lnTo>
                    <a:pt x="925647" y="22851"/>
                  </a:lnTo>
                  <a:lnTo>
                    <a:pt x="936447" y="25113"/>
                  </a:lnTo>
                  <a:lnTo>
                    <a:pt x="947739" y="28094"/>
                  </a:lnTo>
                  <a:lnTo>
                    <a:pt x="989732" y="30270"/>
                  </a:lnTo>
                  <a:lnTo>
                    <a:pt x="1017831" y="30451"/>
                  </a:lnTo>
                  <a:lnTo>
                    <a:pt x="1028219" y="32725"/>
                  </a:lnTo>
                  <a:lnTo>
                    <a:pt x="1041329" y="36506"/>
                  </a:lnTo>
                  <a:lnTo>
                    <a:pt x="1066967" y="37959"/>
                  </a:lnTo>
                  <a:lnTo>
                    <a:pt x="1152510" y="38099"/>
                  </a:lnTo>
                  <a:lnTo>
                    <a:pt x="1160043" y="40357"/>
                  </a:lnTo>
                  <a:lnTo>
                    <a:pt x="1168188" y="43336"/>
                  </a:lnTo>
                  <a:lnTo>
                    <a:pt x="1177535" y="45013"/>
                  </a:lnTo>
                  <a:lnTo>
                    <a:pt x="1186820" y="45626"/>
                  </a:lnTo>
                  <a:lnTo>
                    <a:pt x="1189966" y="47935"/>
                  </a:lnTo>
                  <a:lnTo>
                    <a:pt x="1194841" y="52272"/>
                  </a:lnTo>
                  <a:lnTo>
                    <a:pt x="1197765" y="52865"/>
                  </a:lnTo>
                  <a:lnTo>
                    <a:pt x="1203316" y="53311"/>
                  </a:lnTo>
                  <a:lnTo>
                    <a:pt x="1203559" y="57376"/>
                  </a:lnTo>
                  <a:lnTo>
                    <a:pt x="1204440" y="58570"/>
                  </a:lnTo>
                  <a:lnTo>
                    <a:pt x="1205873" y="59367"/>
                  </a:lnTo>
                  <a:lnTo>
                    <a:pt x="1210212" y="60644"/>
                  </a:lnTo>
                  <a:lnTo>
                    <a:pt x="1210569" y="61596"/>
                  </a:lnTo>
                  <a:lnTo>
                    <a:pt x="1211187" y="67492"/>
                  </a:lnTo>
                  <a:lnTo>
                    <a:pt x="1216499" y="74448"/>
                  </a:lnTo>
                  <a:lnTo>
                    <a:pt x="1224890" y="97955"/>
                  </a:lnTo>
                  <a:lnTo>
                    <a:pt x="1226038" y="108610"/>
                  </a:lnTo>
                  <a:lnTo>
                    <a:pt x="1227349" y="140480"/>
                  </a:lnTo>
                  <a:lnTo>
                    <a:pt x="1232549" y="160173"/>
                  </a:lnTo>
                  <a:lnTo>
                    <a:pt x="1236395" y="245958"/>
                  </a:lnTo>
                  <a:lnTo>
                    <a:pt x="1240170" y="267327"/>
                  </a:lnTo>
                  <a:lnTo>
                    <a:pt x="1241760" y="396281"/>
                  </a:lnTo>
                  <a:lnTo>
                    <a:pt x="1241761" y="520675"/>
                  </a:lnTo>
                  <a:lnTo>
                    <a:pt x="1251168" y="580335"/>
                  </a:lnTo>
                  <a:lnTo>
                    <a:pt x="1254408" y="594900"/>
                  </a:lnTo>
                  <a:lnTo>
                    <a:pt x="1266735" y="726018"/>
                  </a:lnTo>
                  <a:lnTo>
                    <a:pt x="1283564" y="848684"/>
                  </a:lnTo>
                  <a:lnTo>
                    <a:pt x="1294757" y="970282"/>
                  </a:lnTo>
                  <a:lnTo>
                    <a:pt x="1311985" y="1095551"/>
                  </a:lnTo>
                  <a:lnTo>
                    <a:pt x="1330539" y="1221667"/>
                  </a:lnTo>
                  <a:lnTo>
                    <a:pt x="1344521" y="1349876"/>
                  </a:lnTo>
                  <a:lnTo>
                    <a:pt x="1357802" y="1479910"/>
                  </a:lnTo>
                  <a:lnTo>
                    <a:pt x="1367624" y="1601262"/>
                  </a:lnTo>
                  <a:lnTo>
                    <a:pt x="1378998" y="1732979"/>
                  </a:lnTo>
                  <a:lnTo>
                    <a:pt x="1395796" y="1872788"/>
                  </a:lnTo>
                  <a:lnTo>
                    <a:pt x="1403882" y="1998181"/>
                  </a:lnTo>
                  <a:lnTo>
                    <a:pt x="1414423" y="2118427"/>
                  </a:lnTo>
                  <a:lnTo>
                    <a:pt x="1427525" y="2240282"/>
                  </a:lnTo>
                  <a:lnTo>
                    <a:pt x="1436183" y="2381485"/>
                  </a:lnTo>
                  <a:lnTo>
                    <a:pt x="1447424" y="2496767"/>
                  </a:lnTo>
                  <a:lnTo>
                    <a:pt x="1458816" y="2625223"/>
                  </a:lnTo>
                  <a:lnTo>
                    <a:pt x="1470271" y="2740601"/>
                  </a:lnTo>
                  <a:lnTo>
                    <a:pt x="1484191" y="2865018"/>
                  </a:lnTo>
                  <a:lnTo>
                    <a:pt x="1492125" y="3008837"/>
                  </a:lnTo>
                  <a:lnTo>
                    <a:pt x="1500071" y="3124278"/>
                  </a:lnTo>
                  <a:lnTo>
                    <a:pt x="1503053" y="3246273"/>
                  </a:lnTo>
                  <a:lnTo>
                    <a:pt x="1512190" y="3364027"/>
                  </a:lnTo>
                  <a:lnTo>
                    <a:pt x="1515853" y="3481399"/>
                  </a:lnTo>
                  <a:lnTo>
                    <a:pt x="1522632" y="3604222"/>
                  </a:lnTo>
                  <a:lnTo>
                    <a:pt x="1521402" y="3716771"/>
                  </a:lnTo>
                  <a:lnTo>
                    <a:pt x="1512128" y="3841483"/>
                  </a:lnTo>
                  <a:lnTo>
                    <a:pt x="1501928" y="3965148"/>
                  </a:lnTo>
                  <a:lnTo>
                    <a:pt x="1500013" y="4037877"/>
                  </a:lnTo>
                  <a:lnTo>
                    <a:pt x="1493082" y="4070487"/>
                  </a:lnTo>
                  <a:lnTo>
                    <a:pt x="1487329" y="4083594"/>
                  </a:lnTo>
                  <a:lnTo>
                    <a:pt x="1485943" y="4094336"/>
                  </a:lnTo>
                  <a:lnTo>
                    <a:pt x="1484982" y="4096924"/>
                  </a:lnTo>
                  <a:lnTo>
                    <a:pt x="1481656" y="4102057"/>
                  </a:lnTo>
                  <a:lnTo>
                    <a:pt x="1471743" y="4113291"/>
                  </a:lnTo>
                  <a:lnTo>
                    <a:pt x="1441133" y="4132673"/>
                  </a:lnTo>
                  <a:lnTo>
                    <a:pt x="1431689" y="4135443"/>
                  </a:lnTo>
                  <a:lnTo>
                    <a:pt x="1421847" y="4137522"/>
                  </a:lnTo>
                  <a:lnTo>
                    <a:pt x="1407632" y="4143451"/>
                  </a:lnTo>
                  <a:lnTo>
                    <a:pt x="1400713" y="4148136"/>
                  </a:lnTo>
                  <a:lnTo>
                    <a:pt x="1390300" y="4150782"/>
                  </a:lnTo>
                  <a:lnTo>
                    <a:pt x="1370157" y="4154530"/>
                  </a:lnTo>
                  <a:lnTo>
                    <a:pt x="1324455" y="4170774"/>
                  </a:lnTo>
                  <a:lnTo>
                    <a:pt x="1281302" y="4177361"/>
                  </a:lnTo>
                  <a:lnTo>
                    <a:pt x="1257427" y="4181596"/>
                  </a:lnTo>
                  <a:lnTo>
                    <a:pt x="1212873" y="4189228"/>
                  </a:lnTo>
                  <a:lnTo>
                    <a:pt x="1172994" y="4196513"/>
                  </a:lnTo>
                  <a:lnTo>
                    <a:pt x="1132504" y="4198204"/>
                  </a:lnTo>
                  <a:lnTo>
                    <a:pt x="1034539" y="4198609"/>
                  </a:lnTo>
                  <a:lnTo>
                    <a:pt x="974530" y="4192587"/>
                  </a:lnTo>
                  <a:lnTo>
                    <a:pt x="936804" y="4191470"/>
                  </a:lnTo>
                  <a:lnTo>
                    <a:pt x="882085" y="4191092"/>
                  </a:lnTo>
                  <a:lnTo>
                    <a:pt x="841491" y="4186982"/>
                  </a:lnTo>
                  <a:lnTo>
                    <a:pt x="798607" y="4184447"/>
                  </a:lnTo>
                  <a:lnTo>
                    <a:pt x="757772" y="4183695"/>
                  </a:lnTo>
                  <a:lnTo>
                    <a:pt x="718862" y="4183473"/>
                  </a:lnTo>
                  <a:lnTo>
                    <a:pt x="680522" y="4179361"/>
                  </a:lnTo>
                  <a:lnTo>
                    <a:pt x="642351" y="4176827"/>
                  </a:lnTo>
                  <a:lnTo>
                    <a:pt x="600185" y="4176075"/>
                  </a:lnTo>
                  <a:lnTo>
                    <a:pt x="563608" y="4171808"/>
                  </a:lnTo>
                  <a:lnTo>
                    <a:pt x="515672" y="4168017"/>
                  </a:lnTo>
                  <a:lnTo>
                    <a:pt x="472712" y="4159993"/>
                  </a:lnTo>
                  <a:lnTo>
                    <a:pt x="441830" y="4155001"/>
                  </a:lnTo>
                  <a:lnTo>
                    <a:pt x="401054" y="4149269"/>
                  </a:lnTo>
                  <a:lnTo>
                    <a:pt x="355151" y="4140831"/>
                  </a:lnTo>
                  <a:lnTo>
                    <a:pt x="314851" y="4136028"/>
                  </a:lnTo>
                  <a:lnTo>
                    <a:pt x="269144" y="4124745"/>
                  </a:lnTo>
                  <a:lnTo>
                    <a:pt x="236463" y="4117015"/>
                  </a:lnTo>
                  <a:lnTo>
                    <a:pt x="213221" y="4113198"/>
                  </a:lnTo>
                  <a:lnTo>
                    <a:pt x="166291" y="4096926"/>
                  </a:lnTo>
                  <a:lnTo>
                    <a:pt x="142737" y="4087687"/>
                  </a:lnTo>
                  <a:lnTo>
                    <a:pt x="127784" y="4084471"/>
                  </a:lnTo>
                  <a:lnTo>
                    <a:pt x="93377" y="4066446"/>
                  </a:lnTo>
                  <a:lnTo>
                    <a:pt x="85643" y="4059161"/>
                  </a:lnTo>
                  <a:lnTo>
                    <a:pt x="58046" y="4019883"/>
                  </a:lnTo>
                  <a:lnTo>
                    <a:pt x="43650" y="3994450"/>
                  </a:lnTo>
                  <a:lnTo>
                    <a:pt x="35320" y="3982571"/>
                  </a:lnTo>
                  <a:lnTo>
                    <a:pt x="25871" y="3960756"/>
                  </a:lnTo>
                  <a:lnTo>
                    <a:pt x="4811" y="3890057"/>
                  </a:lnTo>
                  <a:lnTo>
                    <a:pt x="0" y="3811481"/>
                  </a:lnTo>
                  <a:lnTo>
                    <a:pt x="555" y="3692450"/>
                  </a:lnTo>
                  <a:lnTo>
                    <a:pt x="12348" y="3558455"/>
                  </a:lnTo>
                  <a:lnTo>
                    <a:pt x="14840" y="3436616"/>
                  </a:lnTo>
                  <a:lnTo>
                    <a:pt x="14941" y="3018859"/>
                  </a:lnTo>
                  <a:lnTo>
                    <a:pt x="21502" y="2904595"/>
                  </a:lnTo>
                  <a:lnTo>
                    <a:pt x="29029" y="2783737"/>
                  </a:lnTo>
                  <a:lnTo>
                    <a:pt x="34125" y="2668471"/>
                  </a:lnTo>
                  <a:lnTo>
                    <a:pt x="42823" y="2527237"/>
                  </a:lnTo>
                  <a:lnTo>
                    <a:pt x="45193" y="2405374"/>
                  </a:lnTo>
                  <a:lnTo>
                    <a:pt x="50638" y="2283459"/>
                  </a:lnTo>
                  <a:lnTo>
                    <a:pt x="59508" y="2120899"/>
                  </a:lnTo>
                  <a:lnTo>
                    <a:pt x="60560" y="1996463"/>
                  </a:lnTo>
                  <a:lnTo>
                    <a:pt x="64698" y="1876838"/>
                  </a:lnTo>
                  <a:lnTo>
                    <a:pt x="65451" y="1755120"/>
                  </a:lnTo>
                  <a:lnTo>
                    <a:pt x="68032" y="1639778"/>
                  </a:lnTo>
                  <a:lnTo>
                    <a:pt x="68259" y="1518826"/>
                  </a:lnTo>
                  <a:lnTo>
                    <a:pt x="76040" y="1371437"/>
                  </a:lnTo>
                  <a:lnTo>
                    <a:pt x="82753" y="1247348"/>
                  </a:lnTo>
                  <a:lnTo>
                    <a:pt x="88691" y="1131321"/>
                  </a:lnTo>
                  <a:lnTo>
                    <a:pt x="90998" y="1005899"/>
                  </a:lnTo>
                  <a:lnTo>
                    <a:pt x="97694" y="885428"/>
                  </a:lnTo>
                  <a:lnTo>
                    <a:pt x="98719" y="754909"/>
                  </a:lnTo>
                  <a:lnTo>
                    <a:pt x="105673" y="637717"/>
                  </a:lnTo>
                  <a:lnTo>
                    <a:pt x="113937" y="431882"/>
                  </a:lnTo>
                  <a:lnTo>
                    <a:pt x="114001" y="160049"/>
                  </a:lnTo>
                  <a:lnTo>
                    <a:pt x="121528" y="160019"/>
                  </a:lnTo>
                  <a:lnTo>
                    <a:pt x="114001" y="16763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161"/>
            <p:cNvSpPr/>
            <p:nvPr/>
          </p:nvSpPr>
          <p:spPr>
            <a:xfrm>
              <a:off x="3645660" y="6004560"/>
              <a:ext cx="286261" cy="274319"/>
            </a:xfrm>
            <a:custGeom>
              <a:avLst/>
              <a:gdLst/>
              <a:ahLst/>
              <a:cxnLst/>
              <a:rect l="0" t="0" r="0" b="0"/>
              <a:pathLst>
                <a:path w="286261" h="274319">
                  <a:moveTo>
                    <a:pt x="118620" y="0"/>
                  </a:moveTo>
                  <a:lnTo>
                    <a:pt x="118620" y="7620"/>
                  </a:lnTo>
                  <a:lnTo>
                    <a:pt x="114576" y="11665"/>
                  </a:lnTo>
                  <a:lnTo>
                    <a:pt x="113383" y="13704"/>
                  </a:lnTo>
                  <a:lnTo>
                    <a:pt x="110860" y="20618"/>
                  </a:lnTo>
                  <a:lnTo>
                    <a:pt x="105125" y="28875"/>
                  </a:lnTo>
                  <a:lnTo>
                    <a:pt x="100487" y="37105"/>
                  </a:lnTo>
                  <a:lnTo>
                    <a:pt x="93115" y="51258"/>
                  </a:lnTo>
                  <a:lnTo>
                    <a:pt x="70357" y="96532"/>
                  </a:lnTo>
                  <a:lnTo>
                    <a:pt x="66972" y="102455"/>
                  </a:lnTo>
                  <a:lnTo>
                    <a:pt x="63021" y="108943"/>
                  </a:lnTo>
                  <a:lnTo>
                    <a:pt x="58694" y="115809"/>
                  </a:lnTo>
                  <a:lnTo>
                    <a:pt x="54963" y="122080"/>
                  </a:lnTo>
                  <a:lnTo>
                    <a:pt x="51629" y="127953"/>
                  </a:lnTo>
                  <a:lnTo>
                    <a:pt x="45666" y="138995"/>
                  </a:lnTo>
                  <a:lnTo>
                    <a:pt x="32352" y="165007"/>
                  </a:lnTo>
                  <a:lnTo>
                    <a:pt x="24668" y="180312"/>
                  </a:lnTo>
                  <a:lnTo>
                    <a:pt x="19572" y="188230"/>
                  </a:lnTo>
                  <a:lnTo>
                    <a:pt x="17028" y="191527"/>
                  </a:lnTo>
                  <a:lnTo>
                    <a:pt x="15332" y="195418"/>
                  </a:lnTo>
                  <a:lnTo>
                    <a:pt x="14201" y="199705"/>
                  </a:lnTo>
                  <a:lnTo>
                    <a:pt x="13448" y="204257"/>
                  </a:lnTo>
                  <a:lnTo>
                    <a:pt x="10353" y="211572"/>
                  </a:lnTo>
                  <a:lnTo>
                    <a:pt x="7001" y="217645"/>
                  </a:lnTo>
                  <a:lnTo>
                    <a:pt x="5512" y="223167"/>
                  </a:lnTo>
                  <a:lnTo>
                    <a:pt x="4673" y="231035"/>
                  </a:lnTo>
                  <a:lnTo>
                    <a:pt x="3709" y="232764"/>
                  </a:lnTo>
                  <a:lnTo>
                    <a:pt x="2220" y="233915"/>
                  </a:lnTo>
                  <a:lnTo>
                    <a:pt x="379" y="234684"/>
                  </a:lnTo>
                  <a:lnTo>
                    <a:pt x="0" y="236043"/>
                  </a:lnTo>
                  <a:lnTo>
                    <a:pt x="594" y="237795"/>
                  </a:lnTo>
                  <a:lnTo>
                    <a:pt x="3584" y="242647"/>
                  </a:lnTo>
                  <a:lnTo>
                    <a:pt x="8148" y="247532"/>
                  </a:lnTo>
                  <a:lnTo>
                    <a:pt x="9412" y="249688"/>
                  </a:lnTo>
                  <a:lnTo>
                    <a:pt x="10816" y="254341"/>
                  </a:lnTo>
                  <a:lnTo>
                    <a:pt x="12037" y="255921"/>
                  </a:lnTo>
                  <a:lnTo>
                    <a:pt x="13698" y="256974"/>
                  </a:lnTo>
                  <a:lnTo>
                    <a:pt x="15652" y="257676"/>
                  </a:lnTo>
                  <a:lnTo>
                    <a:pt x="16955" y="258991"/>
                  </a:lnTo>
                  <a:lnTo>
                    <a:pt x="17824" y="260714"/>
                  </a:lnTo>
                  <a:lnTo>
                    <a:pt x="18402" y="262709"/>
                  </a:lnTo>
                  <a:lnTo>
                    <a:pt x="19635" y="264040"/>
                  </a:lnTo>
                  <a:lnTo>
                    <a:pt x="21303" y="264927"/>
                  </a:lnTo>
                  <a:lnTo>
                    <a:pt x="29955" y="268432"/>
                  </a:lnTo>
                  <a:lnTo>
                    <a:pt x="37726" y="271704"/>
                  </a:lnTo>
                  <a:lnTo>
                    <a:pt x="44003" y="273157"/>
                  </a:lnTo>
                  <a:lnTo>
                    <a:pt x="51873" y="273803"/>
                  </a:lnTo>
                  <a:lnTo>
                    <a:pt x="56342" y="273975"/>
                  </a:lnTo>
                  <a:lnTo>
                    <a:pt x="74767" y="274219"/>
                  </a:lnTo>
                  <a:lnTo>
                    <a:pt x="134222" y="274318"/>
                  </a:lnTo>
                  <a:lnTo>
                    <a:pt x="141722" y="273472"/>
                  </a:lnTo>
                  <a:lnTo>
                    <a:pt x="149261" y="272061"/>
                  </a:lnTo>
                  <a:lnTo>
                    <a:pt x="156828" y="270274"/>
                  </a:lnTo>
                  <a:lnTo>
                    <a:pt x="164412" y="269083"/>
                  </a:lnTo>
                  <a:lnTo>
                    <a:pt x="172008" y="268289"/>
                  </a:lnTo>
                  <a:lnTo>
                    <a:pt x="179612" y="267759"/>
                  </a:lnTo>
                  <a:lnTo>
                    <a:pt x="186375" y="267406"/>
                  </a:lnTo>
                  <a:lnTo>
                    <a:pt x="198404" y="267013"/>
                  </a:lnTo>
                  <a:lnTo>
                    <a:pt x="203983" y="266063"/>
                  </a:lnTo>
                  <a:lnTo>
                    <a:pt x="209396" y="264582"/>
                  </a:lnTo>
                  <a:lnTo>
                    <a:pt x="214697" y="262748"/>
                  </a:lnTo>
                  <a:lnTo>
                    <a:pt x="219925" y="261525"/>
                  </a:lnTo>
                  <a:lnTo>
                    <a:pt x="225103" y="260711"/>
                  </a:lnTo>
                  <a:lnTo>
                    <a:pt x="230249" y="260167"/>
                  </a:lnTo>
                  <a:lnTo>
                    <a:pt x="235372" y="259805"/>
                  </a:lnTo>
                  <a:lnTo>
                    <a:pt x="240482" y="259563"/>
                  </a:lnTo>
                  <a:lnTo>
                    <a:pt x="253505" y="259224"/>
                  </a:lnTo>
                  <a:lnTo>
                    <a:pt x="256804" y="259175"/>
                  </a:lnTo>
                  <a:lnTo>
                    <a:pt x="259849" y="258297"/>
                  </a:lnTo>
                  <a:lnTo>
                    <a:pt x="268180" y="253862"/>
                  </a:lnTo>
                  <a:lnTo>
                    <a:pt x="273427" y="252528"/>
                  </a:lnTo>
                  <a:lnTo>
                    <a:pt x="281141" y="251777"/>
                  </a:lnTo>
                  <a:lnTo>
                    <a:pt x="284743" y="251553"/>
                  </a:lnTo>
                  <a:lnTo>
                    <a:pt x="285249" y="250676"/>
                  </a:lnTo>
                  <a:lnTo>
                    <a:pt x="286260" y="2438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162"/>
            <p:cNvSpPr/>
            <p:nvPr/>
          </p:nvSpPr>
          <p:spPr>
            <a:xfrm>
              <a:off x="3817620" y="6179820"/>
              <a:ext cx="22861" cy="396242"/>
            </a:xfrm>
            <a:custGeom>
              <a:avLst/>
              <a:gdLst/>
              <a:ahLst/>
              <a:cxnLst/>
              <a:rect l="0" t="0" r="0" b="0"/>
              <a:pathLst>
                <a:path w="22861" h="396242">
                  <a:moveTo>
                    <a:pt x="22860" y="0"/>
                  </a:moveTo>
                  <a:lnTo>
                    <a:pt x="18815" y="8091"/>
                  </a:lnTo>
                  <a:lnTo>
                    <a:pt x="17623" y="11320"/>
                  </a:lnTo>
                  <a:lnTo>
                    <a:pt x="16829" y="14321"/>
                  </a:lnTo>
                  <a:lnTo>
                    <a:pt x="15554" y="21173"/>
                  </a:lnTo>
                  <a:lnTo>
                    <a:pt x="15332" y="26405"/>
                  </a:lnTo>
                  <a:lnTo>
                    <a:pt x="14455" y="28610"/>
                  </a:lnTo>
                  <a:lnTo>
                    <a:pt x="13024" y="30927"/>
                  </a:lnTo>
                  <a:lnTo>
                    <a:pt x="11223" y="33318"/>
                  </a:lnTo>
                  <a:lnTo>
                    <a:pt x="10022" y="35759"/>
                  </a:lnTo>
                  <a:lnTo>
                    <a:pt x="9221" y="38232"/>
                  </a:lnTo>
                  <a:lnTo>
                    <a:pt x="8687" y="40729"/>
                  </a:lnTo>
                  <a:lnTo>
                    <a:pt x="8094" y="48017"/>
                  </a:lnTo>
                  <a:lnTo>
                    <a:pt x="7831" y="56900"/>
                  </a:lnTo>
                  <a:lnTo>
                    <a:pt x="7639" y="93380"/>
                  </a:lnTo>
                  <a:lnTo>
                    <a:pt x="7620" y="361688"/>
                  </a:lnTo>
                  <a:lnTo>
                    <a:pt x="6773" y="366432"/>
                  </a:lnTo>
                  <a:lnTo>
                    <a:pt x="5363" y="370441"/>
                  </a:lnTo>
                  <a:lnTo>
                    <a:pt x="3575" y="373961"/>
                  </a:lnTo>
                  <a:lnTo>
                    <a:pt x="2383" y="378001"/>
                  </a:lnTo>
                  <a:lnTo>
                    <a:pt x="1589" y="382387"/>
                  </a:lnTo>
                  <a:lnTo>
                    <a:pt x="0" y="39624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48" grpId="0" animBg="1"/>
      <p:bldP spid="65" grpId="0" animBg="1"/>
      <p:bldP spid="67" grpId="0" animBg="1"/>
      <p:bldP spid="84" grpId="0" animBg="1"/>
      <p:bldP spid="85" grpId="0" animBg="1"/>
      <p:bldP spid="90" grpId="0" animBg="1"/>
      <p:bldP spid="102" grpId="0" animBg="1"/>
      <p:bldP spid="106" grpId="0" animBg="1"/>
      <p:bldP spid="107" grpId="0" animBg="1"/>
      <p:bldP spid="112" grpId="0" animBg="1"/>
      <p:bldP spid="113" grpId="0" animBg="1"/>
      <p:bldP spid="79" grpId="0" animBg="1"/>
      <p:bldP spid="80" grpId="0" animBg="1"/>
      <p:bldP spid="81" grpId="0" animBg="1"/>
      <p:bldP spid="83" grpId="0" animBg="1"/>
      <p:bldP spid="92" grpId="0" animBg="1"/>
      <p:bldP spid="93" grpId="0" animBg="1"/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36142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1524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4852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43762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3431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3241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28600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28600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1820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1724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2105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1343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1343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0202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0106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0487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39725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39725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39725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0487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39725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1813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1337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13372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20992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13372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13372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51472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0195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01002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0481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397192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39719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8482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-1211580" y="0"/>
            <a:ext cx="9959108" cy="6591169"/>
            <a:chOff x="-1211580" y="0"/>
            <a:chExt cx="9959108" cy="6591169"/>
          </a:xfrm>
        </p:grpSpPr>
        <p:sp>
          <p:nvSpPr>
            <p:cNvPr id="3" name="SMARTInkAnnotation92"/>
            <p:cNvSpPr/>
            <p:nvPr/>
          </p:nvSpPr>
          <p:spPr>
            <a:xfrm>
              <a:off x="-152039" y="0"/>
              <a:ext cx="6118469" cy="739141"/>
            </a:xfrm>
            <a:custGeom>
              <a:avLst/>
              <a:gdLst/>
              <a:ahLst/>
              <a:cxnLst/>
              <a:rect l="0" t="0" r="0" b="0"/>
              <a:pathLst>
                <a:path w="6118469" h="739141">
                  <a:moveTo>
                    <a:pt x="5981339" y="205740"/>
                  </a:moveTo>
                  <a:lnTo>
                    <a:pt x="5948307" y="205740"/>
                  </a:lnTo>
                  <a:lnTo>
                    <a:pt x="5936650" y="201695"/>
                  </a:lnTo>
                  <a:lnTo>
                    <a:pt x="5917541" y="193589"/>
                  </a:lnTo>
                  <a:lnTo>
                    <a:pt x="5903357" y="190569"/>
                  </a:lnTo>
                  <a:lnTo>
                    <a:pt x="5879703" y="180015"/>
                  </a:lnTo>
                  <a:lnTo>
                    <a:pt x="5796681" y="158389"/>
                  </a:lnTo>
                  <a:lnTo>
                    <a:pt x="5777329" y="154174"/>
                  </a:lnTo>
                  <a:lnTo>
                    <a:pt x="5758613" y="150668"/>
                  </a:lnTo>
                  <a:lnTo>
                    <a:pt x="5716743" y="139266"/>
                  </a:lnTo>
                  <a:lnTo>
                    <a:pt x="5697764" y="135526"/>
                  </a:lnTo>
                  <a:lnTo>
                    <a:pt x="5683432" y="132200"/>
                  </a:lnTo>
                  <a:lnTo>
                    <a:pt x="5539238" y="109293"/>
                  </a:lnTo>
                  <a:lnTo>
                    <a:pt x="5356485" y="85562"/>
                  </a:lnTo>
                  <a:lnTo>
                    <a:pt x="5175806" y="72185"/>
                  </a:lnTo>
                  <a:lnTo>
                    <a:pt x="4985659" y="62027"/>
                  </a:lnTo>
                  <a:lnTo>
                    <a:pt x="4800709" y="53483"/>
                  </a:lnTo>
                  <a:lnTo>
                    <a:pt x="4609793" y="44936"/>
                  </a:lnTo>
                  <a:lnTo>
                    <a:pt x="4425225" y="35884"/>
                  </a:lnTo>
                  <a:lnTo>
                    <a:pt x="4246224" y="23372"/>
                  </a:lnTo>
                  <a:lnTo>
                    <a:pt x="4061529" y="9684"/>
                  </a:lnTo>
                  <a:lnTo>
                    <a:pt x="3875965" y="487"/>
                  </a:lnTo>
                  <a:lnTo>
                    <a:pt x="2687303" y="0"/>
                  </a:lnTo>
                  <a:lnTo>
                    <a:pt x="2459514" y="14088"/>
                  </a:lnTo>
                  <a:lnTo>
                    <a:pt x="2287018" y="33122"/>
                  </a:lnTo>
                  <a:lnTo>
                    <a:pt x="2097606" y="51011"/>
                  </a:lnTo>
                  <a:lnTo>
                    <a:pt x="1910154" y="73946"/>
                  </a:lnTo>
                  <a:lnTo>
                    <a:pt x="1720374" y="94073"/>
                  </a:lnTo>
                  <a:lnTo>
                    <a:pt x="1509913" y="117155"/>
                  </a:lnTo>
                  <a:lnTo>
                    <a:pt x="1335617" y="133988"/>
                  </a:lnTo>
                  <a:lnTo>
                    <a:pt x="1151450" y="148475"/>
                  </a:lnTo>
                  <a:lnTo>
                    <a:pt x="975484" y="165535"/>
                  </a:lnTo>
                  <a:lnTo>
                    <a:pt x="799604" y="188024"/>
                  </a:lnTo>
                  <a:lnTo>
                    <a:pt x="673056" y="208282"/>
                  </a:lnTo>
                  <a:lnTo>
                    <a:pt x="537158" y="238446"/>
                  </a:lnTo>
                  <a:lnTo>
                    <a:pt x="466256" y="259708"/>
                  </a:lnTo>
                  <a:lnTo>
                    <a:pt x="409969" y="279524"/>
                  </a:lnTo>
                  <a:lnTo>
                    <a:pt x="343056" y="298785"/>
                  </a:lnTo>
                  <a:lnTo>
                    <a:pt x="257171" y="330318"/>
                  </a:lnTo>
                  <a:lnTo>
                    <a:pt x="218802" y="346339"/>
                  </a:lnTo>
                  <a:lnTo>
                    <a:pt x="180865" y="363055"/>
                  </a:lnTo>
                  <a:lnTo>
                    <a:pt x="131793" y="382833"/>
                  </a:lnTo>
                  <a:lnTo>
                    <a:pt x="90913" y="402710"/>
                  </a:lnTo>
                  <a:lnTo>
                    <a:pt x="33247" y="423633"/>
                  </a:lnTo>
                  <a:lnTo>
                    <a:pt x="19851" y="431638"/>
                  </a:lnTo>
                  <a:lnTo>
                    <a:pt x="13420" y="436808"/>
                  </a:lnTo>
                  <a:lnTo>
                    <a:pt x="11366" y="439372"/>
                  </a:lnTo>
                  <a:lnTo>
                    <a:pt x="9997" y="441928"/>
                  </a:lnTo>
                  <a:lnTo>
                    <a:pt x="9084" y="444479"/>
                  </a:lnTo>
                  <a:lnTo>
                    <a:pt x="5813" y="449571"/>
                  </a:lnTo>
                  <a:lnTo>
                    <a:pt x="3755" y="452114"/>
                  </a:lnTo>
                  <a:lnTo>
                    <a:pt x="2383" y="455502"/>
                  </a:lnTo>
                  <a:lnTo>
                    <a:pt x="181" y="470850"/>
                  </a:lnTo>
                  <a:lnTo>
                    <a:pt x="0" y="473920"/>
                  </a:lnTo>
                  <a:lnTo>
                    <a:pt x="2057" y="481847"/>
                  </a:lnTo>
                  <a:lnTo>
                    <a:pt x="11811" y="504849"/>
                  </a:lnTo>
                  <a:lnTo>
                    <a:pt x="18520" y="524330"/>
                  </a:lnTo>
                  <a:lnTo>
                    <a:pt x="29410" y="538803"/>
                  </a:lnTo>
                  <a:lnTo>
                    <a:pt x="48261" y="558017"/>
                  </a:lnTo>
                  <a:lnTo>
                    <a:pt x="73347" y="577648"/>
                  </a:lnTo>
                  <a:lnTo>
                    <a:pt x="85738" y="584957"/>
                  </a:lnTo>
                  <a:lnTo>
                    <a:pt x="163744" y="616154"/>
                  </a:lnTo>
                  <a:lnTo>
                    <a:pt x="243539" y="642197"/>
                  </a:lnTo>
                  <a:lnTo>
                    <a:pt x="276235" y="653690"/>
                  </a:lnTo>
                  <a:lnTo>
                    <a:pt x="368734" y="675576"/>
                  </a:lnTo>
                  <a:lnTo>
                    <a:pt x="490020" y="697652"/>
                  </a:lnTo>
                  <a:lnTo>
                    <a:pt x="665830" y="715339"/>
                  </a:lnTo>
                  <a:lnTo>
                    <a:pt x="844335" y="727621"/>
                  </a:lnTo>
                  <a:lnTo>
                    <a:pt x="1028855" y="733733"/>
                  </a:lnTo>
                  <a:lnTo>
                    <a:pt x="1202887" y="739046"/>
                  </a:lnTo>
                  <a:lnTo>
                    <a:pt x="1658604" y="739140"/>
                  </a:lnTo>
                  <a:lnTo>
                    <a:pt x="1848817" y="731729"/>
                  </a:lnTo>
                  <a:lnTo>
                    <a:pt x="4120664" y="731520"/>
                  </a:lnTo>
                  <a:lnTo>
                    <a:pt x="4302429" y="724214"/>
                  </a:lnTo>
                  <a:lnTo>
                    <a:pt x="4553545" y="716596"/>
                  </a:lnTo>
                  <a:lnTo>
                    <a:pt x="4763967" y="708028"/>
                  </a:lnTo>
                  <a:lnTo>
                    <a:pt x="4950064" y="696018"/>
                  </a:lnTo>
                  <a:lnTo>
                    <a:pt x="5178624" y="686889"/>
                  </a:lnTo>
                  <a:lnTo>
                    <a:pt x="5392811" y="672301"/>
                  </a:lnTo>
                  <a:lnTo>
                    <a:pt x="5576664" y="650172"/>
                  </a:lnTo>
                  <a:lnTo>
                    <a:pt x="5713771" y="627378"/>
                  </a:lnTo>
                  <a:lnTo>
                    <a:pt x="5838304" y="601996"/>
                  </a:lnTo>
                  <a:lnTo>
                    <a:pt x="5915229" y="581372"/>
                  </a:lnTo>
                  <a:lnTo>
                    <a:pt x="5985409" y="558709"/>
                  </a:lnTo>
                  <a:lnTo>
                    <a:pt x="6040359" y="535866"/>
                  </a:lnTo>
                  <a:lnTo>
                    <a:pt x="6058751" y="522465"/>
                  </a:lnTo>
                  <a:lnTo>
                    <a:pt x="6080136" y="505025"/>
                  </a:lnTo>
                  <a:lnTo>
                    <a:pt x="6092577" y="497221"/>
                  </a:lnTo>
                  <a:lnTo>
                    <a:pt x="6096536" y="491638"/>
                  </a:lnTo>
                  <a:lnTo>
                    <a:pt x="6103524" y="481233"/>
                  </a:lnTo>
                  <a:lnTo>
                    <a:pt x="6105976" y="478302"/>
                  </a:lnTo>
                  <a:lnTo>
                    <a:pt x="6108699" y="472787"/>
                  </a:lnTo>
                  <a:lnTo>
                    <a:pt x="6114494" y="454258"/>
                  </a:lnTo>
                  <a:lnTo>
                    <a:pt x="6117312" y="437514"/>
                  </a:lnTo>
                  <a:lnTo>
                    <a:pt x="6118264" y="416685"/>
                  </a:lnTo>
                  <a:lnTo>
                    <a:pt x="6118468" y="391176"/>
                  </a:lnTo>
                  <a:lnTo>
                    <a:pt x="6116228" y="381007"/>
                  </a:lnTo>
                  <a:lnTo>
                    <a:pt x="6113256" y="370843"/>
                  </a:lnTo>
                  <a:lnTo>
                    <a:pt x="6109091" y="348263"/>
                  </a:lnTo>
                  <a:lnTo>
                    <a:pt x="6102729" y="329249"/>
                  </a:lnTo>
                  <a:lnTo>
                    <a:pt x="6097097" y="318206"/>
                  </a:lnTo>
                  <a:lnTo>
                    <a:pt x="6085252" y="301623"/>
                  </a:lnTo>
                  <a:lnTo>
                    <a:pt x="6075157" y="281845"/>
                  </a:lnTo>
                  <a:lnTo>
                    <a:pt x="6060972" y="264038"/>
                  </a:lnTo>
                  <a:lnTo>
                    <a:pt x="6041058" y="243051"/>
                  </a:lnTo>
                  <a:lnTo>
                    <a:pt x="6026508" y="228249"/>
                  </a:lnTo>
                  <a:lnTo>
                    <a:pt x="6007058" y="215462"/>
                  </a:lnTo>
                  <a:lnTo>
                    <a:pt x="5964124" y="193455"/>
                  </a:lnTo>
                  <a:lnTo>
                    <a:pt x="5904544" y="173726"/>
                  </a:lnTo>
                  <a:lnTo>
                    <a:pt x="5867039" y="160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93"/>
            <p:cNvSpPr/>
            <p:nvPr/>
          </p:nvSpPr>
          <p:spPr>
            <a:xfrm>
              <a:off x="-106680" y="1607820"/>
              <a:ext cx="45721" cy="350521"/>
            </a:xfrm>
            <a:custGeom>
              <a:avLst/>
              <a:gdLst/>
              <a:ahLst/>
              <a:cxnLst/>
              <a:rect l="0" t="0" r="0" b="0"/>
              <a:pathLst>
                <a:path w="45721" h="350521">
                  <a:moveTo>
                    <a:pt x="0" y="0"/>
                  </a:moveTo>
                  <a:lnTo>
                    <a:pt x="4045" y="4045"/>
                  </a:lnTo>
                  <a:lnTo>
                    <a:pt x="5237" y="6083"/>
                  </a:lnTo>
                  <a:lnTo>
                    <a:pt x="6561" y="10606"/>
                  </a:lnTo>
                  <a:lnTo>
                    <a:pt x="7411" y="20408"/>
                  </a:lnTo>
                  <a:lnTo>
                    <a:pt x="7527" y="25439"/>
                  </a:lnTo>
                  <a:lnTo>
                    <a:pt x="6712" y="27966"/>
                  </a:lnTo>
                  <a:lnTo>
                    <a:pt x="5321" y="30497"/>
                  </a:lnTo>
                  <a:lnTo>
                    <a:pt x="3547" y="33032"/>
                  </a:lnTo>
                  <a:lnTo>
                    <a:pt x="2365" y="35568"/>
                  </a:lnTo>
                  <a:lnTo>
                    <a:pt x="1051" y="40644"/>
                  </a:lnTo>
                  <a:lnTo>
                    <a:pt x="208" y="50801"/>
                  </a:lnTo>
                  <a:lnTo>
                    <a:pt x="62" y="59267"/>
                  </a:lnTo>
                  <a:lnTo>
                    <a:pt x="3" y="92607"/>
                  </a:lnTo>
                  <a:lnTo>
                    <a:pt x="848" y="96451"/>
                  </a:lnTo>
                  <a:lnTo>
                    <a:pt x="2259" y="100707"/>
                  </a:lnTo>
                  <a:lnTo>
                    <a:pt x="4046" y="105238"/>
                  </a:lnTo>
                  <a:lnTo>
                    <a:pt x="5237" y="109952"/>
                  </a:lnTo>
                  <a:lnTo>
                    <a:pt x="6561" y="119705"/>
                  </a:lnTo>
                  <a:lnTo>
                    <a:pt x="7150" y="129685"/>
                  </a:lnTo>
                  <a:lnTo>
                    <a:pt x="7306" y="134716"/>
                  </a:lnTo>
                  <a:lnTo>
                    <a:pt x="8258" y="139764"/>
                  </a:lnTo>
                  <a:lnTo>
                    <a:pt x="9738" y="144823"/>
                  </a:lnTo>
                  <a:lnTo>
                    <a:pt x="13641" y="155806"/>
                  </a:lnTo>
                  <a:lnTo>
                    <a:pt x="18198" y="169154"/>
                  </a:lnTo>
                  <a:lnTo>
                    <a:pt x="19752" y="175422"/>
                  </a:lnTo>
                  <a:lnTo>
                    <a:pt x="20788" y="181295"/>
                  </a:lnTo>
                  <a:lnTo>
                    <a:pt x="21479" y="186903"/>
                  </a:lnTo>
                  <a:lnTo>
                    <a:pt x="22246" y="197650"/>
                  </a:lnTo>
                  <a:lnTo>
                    <a:pt x="22451" y="202887"/>
                  </a:lnTo>
                  <a:lnTo>
                    <a:pt x="23434" y="208071"/>
                  </a:lnTo>
                  <a:lnTo>
                    <a:pt x="24936" y="213221"/>
                  </a:lnTo>
                  <a:lnTo>
                    <a:pt x="26784" y="218347"/>
                  </a:lnTo>
                  <a:lnTo>
                    <a:pt x="28016" y="223458"/>
                  </a:lnTo>
                  <a:lnTo>
                    <a:pt x="29385" y="233653"/>
                  </a:lnTo>
                  <a:lnTo>
                    <a:pt x="29993" y="243828"/>
                  </a:lnTo>
                  <a:lnTo>
                    <a:pt x="30156" y="248912"/>
                  </a:lnTo>
                  <a:lnTo>
                    <a:pt x="31111" y="253995"/>
                  </a:lnTo>
                  <a:lnTo>
                    <a:pt x="32594" y="259076"/>
                  </a:lnTo>
                  <a:lnTo>
                    <a:pt x="34429" y="264158"/>
                  </a:lnTo>
                  <a:lnTo>
                    <a:pt x="35653" y="269238"/>
                  </a:lnTo>
                  <a:lnTo>
                    <a:pt x="37012" y="279399"/>
                  </a:lnTo>
                  <a:lnTo>
                    <a:pt x="37617" y="289560"/>
                  </a:lnTo>
                  <a:lnTo>
                    <a:pt x="37885" y="299720"/>
                  </a:lnTo>
                  <a:lnTo>
                    <a:pt x="38100" y="349970"/>
                  </a:lnTo>
                  <a:lnTo>
                    <a:pt x="38947" y="350153"/>
                  </a:lnTo>
                  <a:lnTo>
                    <a:pt x="40358" y="350275"/>
                  </a:lnTo>
                  <a:lnTo>
                    <a:pt x="45720" y="3505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94"/>
            <p:cNvSpPr/>
            <p:nvPr/>
          </p:nvSpPr>
          <p:spPr>
            <a:xfrm>
              <a:off x="-335280" y="2446020"/>
              <a:ext cx="495301" cy="308888"/>
            </a:xfrm>
            <a:custGeom>
              <a:avLst/>
              <a:gdLst/>
              <a:ahLst/>
              <a:cxnLst/>
              <a:rect l="0" t="0" r="0" b="0"/>
              <a:pathLst>
                <a:path w="495301" h="308888">
                  <a:moveTo>
                    <a:pt x="0" y="0"/>
                  </a:moveTo>
                  <a:lnTo>
                    <a:pt x="201726" y="0"/>
                  </a:lnTo>
                  <a:lnTo>
                    <a:pt x="212705" y="2258"/>
                  </a:lnTo>
                  <a:lnTo>
                    <a:pt x="223229" y="5237"/>
                  </a:lnTo>
                  <a:lnTo>
                    <a:pt x="237827" y="7761"/>
                  </a:lnTo>
                  <a:lnTo>
                    <a:pt x="253032" y="15769"/>
                  </a:lnTo>
                  <a:lnTo>
                    <a:pt x="257588" y="18133"/>
                  </a:lnTo>
                  <a:lnTo>
                    <a:pt x="260625" y="21402"/>
                  </a:lnTo>
                  <a:lnTo>
                    <a:pt x="262650" y="25275"/>
                  </a:lnTo>
                  <a:lnTo>
                    <a:pt x="264900" y="33246"/>
                  </a:lnTo>
                  <a:lnTo>
                    <a:pt x="265900" y="39612"/>
                  </a:lnTo>
                  <a:lnTo>
                    <a:pt x="266345" y="47521"/>
                  </a:lnTo>
                  <a:lnTo>
                    <a:pt x="266542" y="56681"/>
                  </a:lnTo>
                  <a:lnTo>
                    <a:pt x="266630" y="66396"/>
                  </a:lnTo>
                  <a:lnTo>
                    <a:pt x="265807" y="71357"/>
                  </a:lnTo>
                  <a:lnTo>
                    <a:pt x="264411" y="76358"/>
                  </a:lnTo>
                  <a:lnTo>
                    <a:pt x="256088" y="100596"/>
                  </a:lnTo>
                  <a:lnTo>
                    <a:pt x="253699" y="106858"/>
                  </a:lnTo>
                  <a:lnTo>
                    <a:pt x="251259" y="112725"/>
                  </a:lnTo>
                  <a:lnTo>
                    <a:pt x="248786" y="118330"/>
                  </a:lnTo>
                  <a:lnTo>
                    <a:pt x="245444" y="124607"/>
                  </a:lnTo>
                  <a:lnTo>
                    <a:pt x="241523" y="131331"/>
                  </a:lnTo>
                  <a:lnTo>
                    <a:pt x="237215" y="138354"/>
                  </a:lnTo>
                  <a:lnTo>
                    <a:pt x="233497" y="145576"/>
                  </a:lnTo>
                  <a:lnTo>
                    <a:pt x="230171" y="152931"/>
                  </a:lnTo>
                  <a:lnTo>
                    <a:pt x="227107" y="160374"/>
                  </a:lnTo>
                  <a:lnTo>
                    <a:pt x="223372" y="167029"/>
                  </a:lnTo>
                  <a:lnTo>
                    <a:pt x="219188" y="173160"/>
                  </a:lnTo>
                  <a:lnTo>
                    <a:pt x="214705" y="178940"/>
                  </a:lnTo>
                  <a:lnTo>
                    <a:pt x="210870" y="184487"/>
                  </a:lnTo>
                  <a:lnTo>
                    <a:pt x="207467" y="189878"/>
                  </a:lnTo>
                  <a:lnTo>
                    <a:pt x="204351" y="195165"/>
                  </a:lnTo>
                  <a:lnTo>
                    <a:pt x="201427" y="201230"/>
                  </a:lnTo>
                  <a:lnTo>
                    <a:pt x="198632" y="207814"/>
                  </a:lnTo>
                  <a:lnTo>
                    <a:pt x="195921" y="214742"/>
                  </a:lnTo>
                  <a:lnTo>
                    <a:pt x="193267" y="221055"/>
                  </a:lnTo>
                  <a:lnTo>
                    <a:pt x="190652" y="226957"/>
                  </a:lnTo>
                  <a:lnTo>
                    <a:pt x="185488" y="238030"/>
                  </a:lnTo>
                  <a:lnTo>
                    <a:pt x="180370" y="248595"/>
                  </a:lnTo>
                  <a:lnTo>
                    <a:pt x="177531" y="256678"/>
                  </a:lnTo>
                  <a:lnTo>
                    <a:pt x="176774" y="260019"/>
                  </a:lnTo>
                  <a:lnTo>
                    <a:pt x="177116" y="263939"/>
                  </a:lnTo>
                  <a:lnTo>
                    <a:pt x="179754" y="272811"/>
                  </a:lnTo>
                  <a:lnTo>
                    <a:pt x="183748" y="280140"/>
                  </a:lnTo>
                  <a:lnTo>
                    <a:pt x="190757" y="289027"/>
                  </a:lnTo>
                  <a:lnTo>
                    <a:pt x="193212" y="291745"/>
                  </a:lnTo>
                  <a:lnTo>
                    <a:pt x="204756" y="299615"/>
                  </a:lnTo>
                  <a:lnTo>
                    <a:pt x="214052" y="302496"/>
                  </a:lnTo>
                  <a:lnTo>
                    <a:pt x="224674" y="304623"/>
                  </a:lnTo>
                  <a:lnTo>
                    <a:pt x="237862" y="308390"/>
                  </a:lnTo>
                  <a:lnTo>
                    <a:pt x="245781" y="308887"/>
                  </a:lnTo>
                  <a:lnTo>
                    <a:pt x="254448" y="308371"/>
                  </a:lnTo>
                  <a:lnTo>
                    <a:pt x="263612" y="307181"/>
                  </a:lnTo>
                  <a:lnTo>
                    <a:pt x="273108" y="306387"/>
                  </a:lnTo>
                  <a:lnTo>
                    <a:pt x="282825" y="305858"/>
                  </a:lnTo>
                  <a:lnTo>
                    <a:pt x="292690" y="305505"/>
                  </a:lnTo>
                  <a:lnTo>
                    <a:pt x="301807" y="304424"/>
                  </a:lnTo>
                  <a:lnTo>
                    <a:pt x="310424" y="302856"/>
                  </a:lnTo>
                  <a:lnTo>
                    <a:pt x="318710" y="300964"/>
                  </a:lnTo>
                  <a:lnTo>
                    <a:pt x="328466" y="298010"/>
                  </a:lnTo>
                  <a:lnTo>
                    <a:pt x="339204" y="294346"/>
                  </a:lnTo>
                  <a:lnTo>
                    <a:pt x="350596" y="290211"/>
                  </a:lnTo>
                  <a:lnTo>
                    <a:pt x="361578" y="286608"/>
                  </a:lnTo>
                  <a:lnTo>
                    <a:pt x="372285" y="283358"/>
                  </a:lnTo>
                  <a:lnTo>
                    <a:pt x="382810" y="280346"/>
                  </a:lnTo>
                  <a:lnTo>
                    <a:pt x="394060" y="276644"/>
                  </a:lnTo>
                  <a:lnTo>
                    <a:pt x="417849" y="268015"/>
                  </a:lnTo>
                  <a:lnTo>
                    <a:pt x="429273" y="264190"/>
                  </a:lnTo>
                  <a:lnTo>
                    <a:pt x="440275" y="260794"/>
                  </a:lnTo>
                  <a:lnTo>
                    <a:pt x="450997" y="257682"/>
                  </a:lnTo>
                  <a:lnTo>
                    <a:pt x="460684" y="253915"/>
                  </a:lnTo>
                  <a:lnTo>
                    <a:pt x="469683" y="249710"/>
                  </a:lnTo>
                  <a:lnTo>
                    <a:pt x="495300" y="2362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5"/>
            <p:cNvSpPr/>
            <p:nvPr/>
          </p:nvSpPr>
          <p:spPr>
            <a:xfrm>
              <a:off x="-533400" y="3329967"/>
              <a:ext cx="399539" cy="396214"/>
            </a:xfrm>
            <a:custGeom>
              <a:avLst/>
              <a:gdLst/>
              <a:ahLst/>
              <a:cxnLst/>
              <a:rect l="0" t="0" r="0" b="0"/>
              <a:pathLst>
                <a:path w="399539" h="396214">
                  <a:moveTo>
                    <a:pt x="0" y="22833"/>
                  </a:moveTo>
                  <a:lnTo>
                    <a:pt x="4045" y="18788"/>
                  </a:lnTo>
                  <a:lnTo>
                    <a:pt x="6084" y="17596"/>
                  </a:lnTo>
                  <a:lnTo>
                    <a:pt x="10606" y="16272"/>
                  </a:lnTo>
                  <a:lnTo>
                    <a:pt x="21255" y="14575"/>
                  </a:lnTo>
                  <a:lnTo>
                    <a:pt x="33203" y="9191"/>
                  </a:lnTo>
                  <a:lnTo>
                    <a:pt x="39593" y="4634"/>
                  </a:lnTo>
                  <a:lnTo>
                    <a:pt x="43328" y="3927"/>
                  </a:lnTo>
                  <a:lnTo>
                    <a:pt x="47512" y="4303"/>
                  </a:lnTo>
                  <a:lnTo>
                    <a:pt x="56677" y="6130"/>
                  </a:lnTo>
                  <a:lnTo>
                    <a:pt x="66394" y="6943"/>
                  </a:lnTo>
                  <a:lnTo>
                    <a:pt x="76357" y="7304"/>
                  </a:lnTo>
                  <a:lnTo>
                    <a:pt x="81385" y="7401"/>
                  </a:lnTo>
                  <a:lnTo>
                    <a:pt x="91487" y="5250"/>
                  </a:lnTo>
                  <a:lnTo>
                    <a:pt x="102467" y="2318"/>
                  </a:lnTo>
                  <a:lnTo>
                    <a:pt x="108952" y="1537"/>
                  </a:lnTo>
                  <a:lnTo>
                    <a:pt x="115815" y="1015"/>
                  </a:lnTo>
                  <a:lnTo>
                    <a:pt x="122930" y="668"/>
                  </a:lnTo>
                  <a:lnTo>
                    <a:pt x="137609" y="282"/>
                  </a:lnTo>
                  <a:lnTo>
                    <a:pt x="182920" y="0"/>
                  </a:lnTo>
                  <a:lnTo>
                    <a:pt x="190526" y="837"/>
                  </a:lnTo>
                  <a:lnTo>
                    <a:pt x="198138" y="2243"/>
                  </a:lnTo>
                  <a:lnTo>
                    <a:pt x="205752" y="4026"/>
                  </a:lnTo>
                  <a:lnTo>
                    <a:pt x="213368" y="5215"/>
                  </a:lnTo>
                  <a:lnTo>
                    <a:pt x="220985" y="6008"/>
                  </a:lnTo>
                  <a:lnTo>
                    <a:pt x="228603" y="6536"/>
                  </a:lnTo>
                  <a:lnTo>
                    <a:pt x="235376" y="7735"/>
                  </a:lnTo>
                  <a:lnTo>
                    <a:pt x="247416" y="11325"/>
                  </a:lnTo>
                  <a:lnTo>
                    <a:pt x="258412" y="15742"/>
                  </a:lnTo>
                  <a:lnTo>
                    <a:pt x="268096" y="19682"/>
                  </a:lnTo>
                  <a:lnTo>
                    <a:pt x="275223" y="21432"/>
                  </a:lnTo>
                  <a:lnTo>
                    <a:pt x="278308" y="23593"/>
                  </a:lnTo>
                  <a:lnTo>
                    <a:pt x="286697" y="33877"/>
                  </a:lnTo>
                  <a:lnTo>
                    <a:pt x="291957" y="39877"/>
                  </a:lnTo>
                  <a:lnTo>
                    <a:pt x="293698" y="42662"/>
                  </a:lnTo>
                  <a:lnTo>
                    <a:pt x="295632" y="48015"/>
                  </a:lnTo>
                  <a:lnTo>
                    <a:pt x="295301" y="50627"/>
                  </a:lnTo>
                  <a:lnTo>
                    <a:pt x="294234" y="53216"/>
                  </a:lnTo>
                  <a:lnTo>
                    <a:pt x="288687" y="63162"/>
                  </a:lnTo>
                  <a:lnTo>
                    <a:pt x="284939" y="71237"/>
                  </a:lnTo>
                  <a:lnTo>
                    <a:pt x="281982" y="81390"/>
                  </a:lnTo>
                  <a:lnTo>
                    <a:pt x="278290" y="90063"/>
                  </a:lnTo>
                  <a:lnTo>
                    <a:pt x="271451" y="100421"/>
                  </a:lnTo>
                  <a:lnTo>
                    <a:pt x="261555" y="111505"/>
                  </a:lnTo>
                  <a:lnTo>
                    <a:pt x="256511" y="116712"/>
                  </a:lnTo>
                  <a:lnTo>
                    <a:pt x="253981" y="118439"/>
                  </a:lnTo>
                  <a:lnTo>
                    <a:pt x="248911" y="120358"/>
                  </a:lnTo>
                  <a:lnTo>
                    <a:pt x="247221" y="121716"/>
                  </a:lnTo>
                  <a:lnTo>
                    <a:pt x="246094" y="123468"/>
                  </a:lnTo>
                  <a:lnTo>
                    <a:pt x="244842" y="127673"/>
                  </a:lnTo>
                  <a:lnTo>
                    <a:pt x="243899" y="138763"/>
                  </a:lnTo>
                  <a:lnTo>
                    <a:pt x="243879" y="140760"/>
                  </a:lnTo>
                  <a:lnTo>
                    <a:pt x="244713" y="142937"/>
                  </a:lnTo>
                  <a:lnTo>
                    <a:pt x="247897" y="147615"/>
                  </a:lnTo>
                  <a:lnTo>
                    <a:pt x="249931" y="149201"/>
                  </a:lnTo>
                  <a:lnTo>
                    <a:pt x="252134" y="150259"/>
                  </a:lnTo>
                  <a:lnTo>
                    <a:pt x="254449" y="150964"/>
                  </a:lnTo>
                  <a:lnTo>
                    <a:pt x="259280" y="154004"/>
                  </a:lnTo>
                  <a:lnTo>
                    <a:pt x="269280" y="162855"/>
                  </a:lnTo>
                  <a:lnTo>
                    <a:pt x="280917" y="170248"/>
                  </a:lnTo>
                  <a:lnTo>
                    <a:pt x="291044" y="177801"/>
                  </a:lnTo>
                  <a:lnTo>
                    <a:pt x="301226" y="182866"/>
                  </a:lnTo>
                  <a:lnTo>
                    <a:pt x="313372" y="187939"/>
                  </a:lnTo>
                  <a:lnTo>
                    <a:pt x="324414" y="193016"/>
                  </a:lnTo>
                  <a:lnTo>
                    <a:pt x="345301" y="203174"/>
                  </a:lnTo>
                  <a:lnTo>
                    <a:pt x="355538" y="208253"/>
                  </a:lnTo>
                  <a:lnTo>
                    <a:pt x="365733" y="215591"/>
                  </a:lnTo>
                  <a:lnTo>
                    <a:pt x="375061" y="223650"/>
                  </a:lnTo>
                  <a:lnTo>
                    <a:pt x="385073" y="232947"/>
                  </a:lnTo>
                  <a:lnTo>
                    <a:pt x="393402" y="241910"/>
                  </a:lnTo>
                  <a:lnTo>
                    <a:pt x="398647" y="250306"/>
                  </a:lnTo>
                  <a:lnTo>
                    <a:pt x="399538" y="254068"/>
                  </a:lnTo>
                  <a:lnTo>
                    <a:pt x="399286" y="257423"/>
                  </a:lnTo>
                  <a:lnTo>
                    <a:pt x="397594" y="264255"/>
                  </a:lnTo>
                  <a:lnTo>
                    <a:pt x="396842" y="272936"/>
                  </a:lnTo>
                  <a:lnTo>
                    <a:pt x="394948" y="277622"/>
                  </a:lnTo>
                  <a:lnTo>
                    <a:pt x="388328" y="287344"/>
                  </a:lnTo>
                  <a:lnTo>
                    <a:pt x="381999" y="297309"/>
                  </a:lnTo>
                  <a:lnTo>
                    <a:pt x="379126" y="302337"/>
                  </a:lnTo>
                  <a:lnTo>
                    <a:pt x="369160" y="312439"/>
                  </a:lnTo>
                  <a:lnTo>
                    <a:pt x="357111" y="322574"/>
                  </a:lnTo>
                  <a:lnTo>
                    <a:pt x="346112" y="332722"/>
                  </a:lnTo>
                  <a:lnTo>
                    <a:pt x="339961" y="337799"/>
                  </a:lnTo>
                  <a:lnTo>
                    <a:pt x="333321" y="342877"/>
                  </a:lnTo>
                  <a:lnTo>
                    <a:pt x="326354" y="347956"/>
                  </a:lnTo>
                  <a:lnTo>
                    <a:pt x="318323" y="352188"/>
                  </a:lnTo>
                  <a:lnTo>
                    <a:pt x="309582" y="355857"/>
                  </a:lnTo>
                  <a:lnTo>
                    <a:pt x="283357" y="365064"/>
                  </a:lnTo>
                  <a:lnTo>
                    <a:pt x="275264" y="367827"/>
                  </a:lnTo>
                  <a:lnTo>
                    <a:pt x="268177" y="370516"/>
                  </a:lnTo>
                  <a:lnTo>
                    <a:pt x="255785" y="375761"/>
                  </a:lnTo>
                  <a:lnTo>
                    <a:pt x="248417" y="378345"/>
                  </a:lnTo>
                  <a:lnTo>
                    <a:pt x="240118" y="380915"/>
                  </a:lnTo>
                  <a:lnTo>
                    <a:pt x="231199" y="383474"/>
                  </a:lnTo>
                  <a:lnTo>
                    <a:pt x="223559" y="385180"/>
                  </a:lnTo>
                  <a:lnTo>
                    <a:pt x="216773" y="386318"/>
                  </a:lnTo>
                  <a:lnTo>
                    <a:pt x="210555" y="387077"/>
                  </a:lnTo>
                  <a:lnTo>
                    <a:pt x="203870" y="388429"/>
                  </a:lnTo>
                  <a:lnTo>
                    <a:pt x="196873" y="390177"/>
                  </a:lnTo>
                  <a:lnTo>
                    <a:pt x="175260" y="39621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96"/>
            <p:cNvSpPr/>
            <p:nvPr/>
          </p:nvSpPr>
          <p:spPr>
            <a:xfrm>
              <a:off x="-365409" y="4206240"/>
              <a:ext cx="327310" cy="388508"/>
            </a:xfrm>
            <a:custGeom>
              <a:avLst/>
              <a:gdLst/>
              <a:ahLst/>
              <a:cxnLst/>
              <a:rect l="0" t="0" r="0" b="0"/>
              <a:pathLst>
                <a:path w="327310" h="388508">
                  <a:moveTo>
                    <a:pt x="60609" y="0"/>
                  </a:moveTo>
                  <a:lnTo>
                    <a:pt x="60609" y="4045"/>
                  </a:lnTo>
                  <a:lnTo>
                    <a:pt x="59763" y="6084"/>
                  </a:lnTo>
                  <a:lnTo>
                    <a:pt x="55372" y="12997"/>
                  </a:lnTo>
                  <a:lnTo>
                    <a:pt x="52849" y="21254"/>
                  </a:lnTo>
                  <a:lnTo>
                    <a:pt x="49258" y="29484"/>
                  </a:lnTo>
                  <a:lnTo>
                    <a:pt x="47098" y="41044"/>
                  </a:lnTo>
                  <a:lnTo>
                    <a:pt x="46521" y="47683"/>
                  </a:lnTo>
                  <a:lnTo>
                    <a:pt x="45291" y="54648"/>
                  </a:lnTo>
                  <a:lnTo>
                    <a:pt x="43624" y="61832"/>
                  </a:lnTo>
                  <a:lnTo>
                    <a:pt x="41665" y="69161"/>
                  </a:lnTo>
                  <a:lnTo>
                    <a:pt x="40360" y="76588"/>
                  </a:lnTo>
                  <a:lnTo>
                    <a:pt x="39490" y="84079"/>
                  </a:lnTo>
                  <a:lnTo>
                    <a:pt x="38910" y="91612"/>
                  </a:lnTo>
                  <a:lnTo>
                    <a:pt x="37676" y="99175"/>
                  </a:lnTo>
                  <a:lnTo>
                    <a:pt x="36007" y="106756"/>
                  </a:lnTo>
                  <a:lnTo>
                    <a:pt x="27245" y="141220"/>
                  </a:lnTo>
                  <a:lnTo>
                    <a:pt x="25667" y="150874"/>
                  </a:lnTo>
                  <a:lnTo>
                    <a:pt x="24614" y="160695"/>
                  </a:lnTo>
                  <a:lnTo>
                    <a:pt x="23913" y="170630"/>
                  </a:lnTo>
                  <a:lnTo>
                    <a:pt x="22598" y="179793"/>
                  </a:lnTo>
                  <a:lnTo>
                    <a:pt x="20875" y="188443"/>
                  </a:lnTo>
                  <a:lnTo>
                    <a:pt x="18880" y="196748"/>
                  </a:lnTo>
                  <a:lnTo>
                    <a:pt x="16703" y="204826"/>
                  </a:lnTo>
                  <a:lnTo>
                    <a:pt x="12026" y="220574"/>
                  </a:lnTo>
                  <a:lnTo>
                    <a:pt x="10441" y="228329"/>
                  </a:lnTo>
                  <a:lnTo>
                    <a:pt x="9383" y="236040"/>
                  </a:lnTo>
                  <a:lnTo>
                    <a:pt x="8679" y="243719"/>
                  </a:lnTo>
                  <a:lnTo>
                    <a:pt x="7362" y="251379"/>
                  </a:lnTo>
                  <a:lnTo>
                    <a:pt x="5638" y="259027"/>
                  </a:lnTo>
                  <a:lnTo>
                    <a:pt x="3642" y="266664"/>
                  </a:lnTo>
                  <a:lnTo>
                    <a:pt x="2311" y="274296"/>
                  </a:lnTo>
                  <a:lnTo>
                    <a:pt x="1424" y="281924"/>
                  </a:lnTo>
                  <a:lnTo>
                    <a:pt x="832" y="289549"/>
                  </a:lnTo>
                  <a:lnTo>
                    <a:pt x="438" y="296326"/>
                  </a:lnTo>
                  <a:lnTo>
                    <a:pt x="0" y="308372"/>
                  </a:lnTo>
                  <a:lnTo>
                    <a:pt x="2063" y="319369"/>
                  </a:lnTo>
                  <a:lnTo>
                    <a:pt x="5802" y="329902"/>
                  </a:lnTo>
                  <a:lnTo>
                    <a:pt x="10286" y="340227"/>
                  </a:lnTo>
                  <a:lnTo>
                    <a:pt x="17570" y="351515"/>
                  </a:lnTo>
                  <a:lnTo>
                    <a:pt x="24830" y="357454"/>
                  </a:lnTo>
                  <a:lnTo>
                    <a:pt x="33701" y="363761"/>
                  </a:lnTo>
                  <a:lnTo>
                    <a:pt x="43288" y="372209"/>
                  </a:lnTo>
                  <a:lnTo>
                    <a:pt x="49061" y="375140"/>
                  </a:lnTo>
                  <a:lnTo>
                    <a:pt x="55451" y="377093"/>
                  </a:lnTo>
                  <a:lnTo>
                    <a:pt x="62250" y="378396"/>
                  </a:lnTo>
                  <a:lnTo>
                    <a:pt x="69323" y="380110"/>
                  </a:lnTo>
                  <a:lnTo>
                    <a:pt x="76579" y="382100"/>
                  </a:lnTo>
                  <a:lnTo>
                    <a:pt x="83955" y="384273"/>
                  </a:lnTo>
                  <a:lnTo>
                    <a:pt x="91414" y="385722"/>
                  </a:lnTo>
                  <a:lnTo>
                    <a:pt x="98925" y="386688"/>
                  </a:lnTo>
                  <a:lnTo>
                    <a:pt x="106473" y="387332"/>
                  </a:lnTo>
                  <a:lnTo>
                    <a:pt x="114892" y="387761"/>
                  </a:lnTo>
                  <a:lnTo>
                    <a:pt x="133277" y="388238"/>
                  </a:lnTo>
                  <a:lnTo>
                    <a:pt x="158623" y="388507"/>
                  </a:lnTo>
                  <a:lnTo>
                    <a:pt x="166591" y="387698"/>
                  </a:lnTo>
                  <a:lnTo>
                    <a:pt x="174444" y="386311"/>
                  </a:lnTo>
                  <a:lnTo>
                    <a:pt x="199889" y="380316"/>
                  </a:lnTo>
                  <a:lnTo>
                    <a:pt x="209343" y="378004"/>
                  </a:lnTo>
                  <a:lnTo>
                    <a:pt x="218184" y="375616"/>
                  </a:lnTo>
                  <a:lnTo>
                    <a:pt x="234783" y="370705"/>
                  </a:lnTo>
                  <a:lnTo>
                    <a:pt x="242765" y="367363"/>
                  </a:lnTo>
                  <a:lnTo>
                    <a:pt x="250626" y="363442"/>
                  </a:lnTo>
                  <a:lnTo>
                    <a:pt x="258407" y="359135"/>
                  </a:lnTo>
                  <a:lnTo>
                    <a:pt x="266134" y="354570"/>
                  </a:lnTo>
                  <a:lnTo>
                    <a:pt x="288299" y="340901"/>
                  </a:lnTo>
                  <a:lnTo>
                    <a:pt x="294529" y="337334"/>
                  </a:lnTo>
                  <a:lnTo>
                    <a:pt x="300376" y="334109"/>
                  </a:lnTo>
                  <a:lnTo>
                    <a:pt x="305967" y="330266"/>
                  </a:lnTo>
                  <a:lnTo>
                    <a:pt x="311387" y="326010"/>
                  </a:lnTo>
                  <a:lnTo>
                    <a:pt x="327309" y="3124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97"/>
            <p:cNvSpPr/>
            <p:nvPr/>
          </p:nvSpPr>
          <p:spPr>
            <a:xfrm>
              <a:off x="-83790" y="4457700"/>
              <a:ext cx="60931" cy="563881"/>
            </a:xfrm>
            <a:custGeom>
              <a:avLst/>
              <a:gdLst/>
              <a:ahLst/>
              <a:cxnLst/>
              <a:rect l="0" t="0" r="0" b="0"/>
              <a:pathLst>
                <a:path w="60931" h="563881">
                  <a:moveTo>
                    <a:pt x="60930" y="0"/>
                  </a:moveTo>
                  <a:lnTo>
                    <a:pt x="56885" y="4045"/>
                  </a:lnTo>
                  <a:lnTo>
                    <a:pt x="54847" y="5237"/>
                  </a:lnTo>
                  <a:lnTo>
                    <a:pt x="52641" y="6031"/>
                  </a:lnTo>
                  <a:lnTo>
                    <a:pt x="50324" y="6561"/>
                  </a:lnTo>
                  <a:lnTo>
                    <a:pt x="47933" y="6914"/>
                  </a:lnTo>
                  <a:lnTo>
                    <a:pt x="45492" y="7149"/>
                  </a:lnTo>
                  <a:lnTo>
                    <a:pt x="43018" y="7306"/>
                  </a:lnTo>
                  <a:lnTo>
                    <a:pt x="40522" y="8257"/>
                  </a:lnTo>
                  <a:lnTo>
                    <a:pt x="38011" y="9739"/>
                  </a:lnTo>
                  <a:lnTo>
                    <a:pt x="35491" y="11572"/>
                  </a:lnTo>
                  <a:lnTo>
                    <a:pt x="32964" y="13641"/>
                  </a:lnTo>
                  <a:lnTo>
                    <a:pt x="30433" y="15867"/>
                  </a:lnTo>
                  <a:lnTo>
                    <a:pt x="27898" y="18198"/>
                  </a:lnTo>
                  <a:lnTo>
                    <a:pt x="22825" y="23046"/>
                  </a:lnTo>
                  <a:lnTo>
                    <a:pt x="20287" y="25524"/>
                  </a:lnTo>
                  <a:lnTo>
                    <a:pt x="18594" y="28022"/>
                  </a:lnTo>
                  <a:lnTo>
                    <a:pt x="16714" y="33057"/>
                  </a:lnTo>
                  <a:lnTo>
                    <a:pt x="15366" y="36431"/>
                  </a:lnTo>
                  <a:lnTo>
                    <a:pt x="13621" y="40374"/>
                  </a:lnTo>
                  <a:lnTo>
                    <a:pt x="11610" y="44696"/>
                  </a:lnTo>
                  <a:lnTo>
                    <a:pt x="10270" y="50117"/>
                  </a:lnTo>
                  <a:lnTo>
                    <a:pt x="8781" y="62914"/>
                  </a:lnTo>
                  <a:lnTo>
                    <a:pt x="7537" y="69036"/>
                  </a:lnTo>
                  <a:lnTo>
                    <a:pt x="5862" y="74811"/>
                  </a:lnTo>
                  <a:lnTo>
                    <a:pt x="3898" y="80354"/>
                  </a:lnTo>
                  <a:lnTo>
                    <a:pt x="2588" y="86589"/>
                  </a:lnTo>
                  <a:lnTo>
                    <a:pt x="1134" y="100291"/>
                  </a:lnTo>
                  <a:lnTo>
                    <a:pt x="487" y="117105"/>
                  </a:lnTo>
                  <a:lnTo>
                    <a:pt x="72" y="155494"/>
                  </a:lnTo>
                  <a:lnTo>
                    <a:pt x="0" y="189629"/>
                  </a:lnTo>
                  <a:lnTo>
                    <a:pt x="837" y="200926"/>
                  </a:lnTo>
                  <a:lnTo>
                    <a:pt x="2241" y="211844"/>
                  </a:lnTo>
                  <a:lnTo>
                    <a:pt x="4024" y="222509"/>
                  </a:lnTo>
                  <a:lnTo>
                    <a:pt x="5213" y="233852"/>
                  </a:lnTo>
                  <a:lnTo>
                    <a:pt x="6005" y="245648"/>
                  </a:lnTo>
                  <a:lnTo>
                    <a:pt x="6533" y="257746"/>
                  </a:lnTo>
                  <a:lnTo>
                    <a:pt x="7120" y="282475"/>
                  </a:lnTo>
                  <a:lnTo>
                    <a:pt x="7277" y="294997"/>
                  </a:lnTo>
                  <a:lnTo>
                    <a:pt x="8228" y="308425"/>
                  </a:lnTo>
                  <a:lnTo>
                    <a:pt x="9709" y="322456"/>
                  </a:lnTo>
                  <a:lnTo>
                    <a:pt x="11543" y="336891"/>
                  </a:lnTo>
                  <a:lnTo>
                    <a:pt x="12765" y="349900"/>
                  </a:lnTo>
                  <a:lnTo>
                    <a:pt x="13580" y="361960"/>
                  </a:lnTo>
                  <a:lnTo>
                    <a:pt x="14123" y="373387"/>
                  </a:lnTo>
                  <a:lnTo>
                    <a:pt x="15332" y="386085"/>
                  </a:lnTo>
                  <a:lnTo>
                    <a:pt x="16985" y="399629"/>
                  </a:lnTo>
                  <a:lnTo>
                    <a:pt x="18933" y="413739"/>
                  </a:lnTo>
                  <a:lnTo>
                    <a:pt x="20232" y="427380"/>
                  </a:lnTo>
                  <a:lnTo>
                    <a:pt x="21098" y="440706"/>
                  </a:lnTo>
                  <a:lnTo>
                    <a:pt x="21676" y="453824"/>
                  </a:lnTo>
                  <a:lnTo>
                    <a:pt x="22907" y="465956"/>
                  </a:lnTo>
                  <a:lnTo>
                    <a:pt x="24575" y="477431"/>
                  </a:lnTo>
                  <a:lnTo>
                    <a:pt x="26533" y="488467"/>
                  </a:lnTo>
                  <a:lnTo>
                    <a:pt x="28685" y="499211"/>
                  </a:lnTo>
                  <a:lnTo>
                    <a:pt x="33335" y="520181"/>
                  </a:lnTo>
                  <a:lnTo>
                    <a:pt x="36606" y="529667"/>
                  </a:lnTo>
                  <a:lnTo>
                    <a:pt x="40481" y="538531"/>
                  </a:lnTo>
                  <a:lnTo>
                    <a:pt x="53310" y="5638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98"/>
            <p:cNvSpPr/>
            <p:nvPr/>
          </p:nvSpPr>
          <p:spPr>
            <a:xfrm>
              <a:off x="4625340" y="3406589"/>
              <a:ext cx="152297" cy="144320"/>
            </a:xfrm>
            <a:custGeom>
              <a:avLst/>
              <a:gdLst/>
              <a:ahLst/>
              <a:cxnLst/>
              <a:rect l="0" t="0" r="0" b="0"/>
              <a:pathLst>
                <a:path w="152297" h="144320">
                  <a:moveTo>
                    <a:pt x="68580" y="52891"/>
                  </a:moveTo>
                  <a:lnTo>
                    <a:pt x="68580" y="23495"/>
                  </a:lnTo>
                  <a:lnTo>
                    <a:pt x="67734" y="23134"/>
                  </a:lnTo>
                  <a:lnTo>
                    <a:pt x="63343" y="22625"/>
                  </a:lnTo>
                  <a:lnTo>
                    <a:pt x="62019" y="22506"/>
                  </a:lnTo>
                  <a:lnTo>
                    <a:pt x="61666" y="21628"/>
                  </a:lnTo>
                  <a:lnTo>
                    <a:pt x="61170" y="17193"/>
                  </a:lnTo>
                  <a:lnTo>
                    <a:pt x="60969" y="14885"/>
                  </a:lnTo>
                  <a:lnTo>
                    <a:pt x="56917" y="14819"/>
                  </a:lnTo>
                  <a:lnTo>
                    <a:pt x="54400" y="14799"/>
                  </a:lnTo>
                  <a:lnTo>
                    <a:pt x="54047" y="15643"/>
                  </a:lnTo>
                  <a:lnTo>
                    <a:pt x="53655" y="18839"/>
                  </a:lnTo>
                  <a:lnTo>
                    <a:pt x="52703" y="20876"/>
                  </a:lnTo>
                  <a:lnTo>
                    <a:pt x="51221" y="23081"/>
                  </a:lnTo>
                  <a:lnTo>
                    <a:pt x="49388" y="25398"/>
                  </a:lnTo>
                  <a:lnTo>
                    <a:pt x="47319" y="26942"/>
                  </a:lnTo>
                  <a:lnTo>
                    <a:pt x="42761" y="28658"/>
                  </a:lnTo>
                  <a:lnTo>
                    <a:pt x="41208" y="30809"/>
                  </a:lnTo>
                  <a:lnTo>
                    <a:pt x="40172" y="33936"/>
                  </a:lnTo>
                  <a:lnTo>
                    <a:pt x="39481" y="37715"/>
                  </a:lnTo>
                  <a:lnTo>
                    <a:pt x="39021" y="41080"/>
                  </a:lnTo>
                  <a:lnTo>
                    <a:pt x="38714" y="44171"/>
                  </a:lnTo>
                  <a:lnTo>
                    <a:pt x="38509" y="47077"/>
                  </a:lnTo>
                  <a:lnTo>
                    <a:pt x="38373" y="49862"/>
                  </a:lnTo>
                  <a:lnTo>
                    <a:pt x="38221" y="55214"/>
                  </a:lnTo>
                  <a:lnTo>
                    <a:pt x="37334" y="58673"/>
                  </a:lnTo>
                  <a:lnTo>
                    <a:pt x="35896" y="62672"/>
                  </a:lnTo>
                  <a:lnTo>
                    <a:pt x="34091" y="67032"/>
                  </a:lnTo>
                  <a:lnTo>
                    <a:pt x="33734" y="71631"/>
                  </a:lnTo>
                  <a:lnTo>
                    <a:pt x="34342" y="76391"/>
                  </a:lnTo>
                  <a:lnTo>
                    <a:pt x="35595" y="81258"/>
                  </a:lnTo>
                  <a:lnTo>
                    <a:pt x="36430" y="85349"/>
                  </a:lnTo>
                  <a:lnTo>
                    <a:pt x="36987" y="88923"/>
                  </a:lnTo>
                  <a:lnTo>
                    <a:pt x="37358" y="92152"/>
                  </a:lnTo>
                  <a:lnTo>
                    <a:pt x="37605" y="95152"/>
                  </a:lnTo>
                  <a:lnTo>
                    <a:pt x="37770" y="97998"/>
                  </a:lnTo>
                  <a:lnTo>
                    <a:pt x="37954" y="103418"/>
                  </a:lnTo>
                  <a:lnTo>
                    <a:pt x="38035" y="108650"/>
                  </a:lnTo>
                  <a:lnTo>
                    <a:pt x="38903" y="111230"/>
                  </a:lnTo>
                  <a:lnTo>
                    <a:pt x="40329" y="113797"/>
                  </a:lnTo>
                  <a:lnTo>
                    <a:pt x="42125" y="116355"/>
                  </a:lnTo>
                  <a:lnTo>
                    <a:pt x="44170" y="118907"/>
                  </a:lnTo>
                  <a:lnTo>
                    <a:pt x="46381" y="121455"/>
                  </a:lnTo>
                  <a:lnTo>
                    <a:pt x="48700" y="124000"/>
                  </a:lnTo>
                  <a:lnTo>
                    <a:pt x="50247" y="126544"/>
                  </a:lnTo>
                  <a:lnTo>
                    <a:pt x="51278" y="129086"/>
                  </a:lnTo>
                  <a:lnTo>
                    <a:pt x="51965" y="131628"/>
                  </a:lnTo>
                  <a:lnTo>
                    <a:pt x="53270" y="133322"/>
                  </a:lnTo>
                  <a:lnTo>
                    <a:pt x="54986" y="134451"/>
                  </a:lnTo>
                  <a:lnTo>
                    <a:pt x="56978" y="135205"/>
                  </a:lnTo>
                  <a:lnTo>
                    <a:pt x="61448" y="138299"/>
                  </a:lnTo>
                  <a:lnTo>
                    <a:pt x="63826" y="140310"/>
                  </a:lnTo>
                  <a:lnTo>
                    <a:pt x="66257" y="141650"/>
                  </a:lnTo>
                  <a:lnTo>
                    <a:pt x="68725" y="142544"/>
                  </a:lnTo>
                  <a:lnTo>
                    <a:pt x="74724" y="143978"/>
                  </a:lnTo>
                  <a:lnTo>
                    <a:pt x="76909" y="144095"/>
                  </a:lnTo>
                  <a:lnTo>
                    <a:pt x="83853" y="144226"/>
                  </a:lnTo>
                  <a:lnTo>
                    <a:pt x="93237" y="144300"/>
                  </a:lnTo>
                  <a:lnTo>
                    <a:pt x="96025" y="143464"/>
                  </a:lnTo>
                  <a:lnTo>
                    <a:pt x="98730" y="142059"/>
                  </a:lnTo>
                  <a:lnTo>
                    <a:pt x="101380" y="140277"/>
                  </a:lnTo>
                  <a:lnTo>
                    <a:pt x="103993" y="138241"/>
                  </a:lnTo>
                  <a:lnTo>
                    <a:pt x="106582" y="136038"/>
                  </a:lnTo>
                  <a:lnTo>
                    <a:pt x="109155" y="133722"/>
                  </a:lnTo>
                  <a:lnTo>
                    <a:pt x="111717" y="132179"/>
                  </a:lnTo>
                  <a:lnTo>
                    <a:pt x="114271" y="131150"/>
                  </a:lnTo>
                  <a:lnTo>
                    <a:pt x="116821" y="130463"/>
                  </a:lnTo>
                  <a:lnTo>
                    <a:pt x="119367" y="128313"/>
                  </a:lnTo>
                  <a:lnTo>
                    <a:pt x="121911" y="125185"/>
                  </a:lnTo>
                  <a:lnTo>
                    <a:pt x="124454" y="121407"/>
                  </a:lnTo>
                  <a:lnTo>
                    <a:pt x="126996" y="118042"/>
                  </a:lnTo>
                  <a:lnTo>
                    <a:pt x="129538" y="114951"/>
                  </a:lnTo>
                  <a:lnTo>
                    <a:pt x="132079" y="112045"/>
                  </a:lnTo>
                  <a:lnTo>
                    <a:pt x="134619" y="109260"/>
                  </a:lnTo>
                  <a:lnTo>
                    <a:pt x="139700" y="103908"/>
                  </a:lnTo>
                  <a:lnTo>
                    <a:pt x="141393" y="100449"/>
                  </a:lnTo>
                  <a:lnTo>
                    <a:pt x="142522" y="96450"/>
                  </a:lnTo>
                  <a:lnTo>
                    <a:pt x="143274" y="92090"/>
                  </a:lnTo>
                  <a:lnTo>
                    <a:pt x="144623" y="88337"/>
                  </a:lnTo>
                  <a:lnTo>
                    <a:pt x="146369" y="84988"/>
                  </a:lnTo>
                  <a:lnTo>
                    <a:pt x="148379" y="81909"/>
                  </a:lnTo>
                  <a:lnTo>
                    <a:pt x="149720" y="79010"/>
                  </a:lnTo>
                  <a:lnTo>
                    <a:pt x="150613" y="76230"/>
                  </a:lnTo>
                  <a:lnTo>
                    <a:pt x="151209" y="73530"/>
                  </a:lnTo>
                  <a:lnTo>
                    <a:pt x="151606" y="70037"/>
                  </a:lnTo>
                  <a:lnTo>
                    <a:pt x="151871" y="66015"/>
                  </a:lnTo>
                  <a:lnTo>
                    <a:pt x="152165" y="57877"/>
                  </a:lnTo>
                  <a:lnTo>
                    <a:pt x="152296" y="51438"/>
                  </a:lnTo>
                  <a:lnTo>
                    <a:pt x="151483" y="47689"/>
                  </a:lnTo>
                  <a:lnTo>
                    <a:pt x="150095" y="43497"/>
                  </a:lnTo>
                  <a:lnTo>
                    <a:pt x="148324" y="39008"/>
                  </a:lnTo>
                  <a:lnTo>
                    <a:pt x="146295" y="35169"/>
                  </a:lnTo>
                  <a:lnTo>
                    <a:pt x="144098" y="31763"/>
                  </a:lnTo>
                  <a:lnTo>
                    <a:pt x="138530" y="24258"/>
                  </a:lnTo>
                  <a:lnTo>
                    <a:pt x="136380" y="22796"/>
                  </a:lnTo>
                  <a:lnTo>
                    <a:pt x="133254" y="20974"/>
                  </a:lnTo>
                  <a:lnTo>
                    <a:pt x="129476" y="18913"/>
                  </a:lnTo>
                  <a:lnTo>
                    <a:pt x="126958" y="16692"/>
                  </a:lnTo>
                  <a:lnTo>
                    <a:pt x="125278" y="14365"/>
                  </a:lnTo>
                  <a:lnTo>
                    <a:pt x="124159" y="11967"/>
                  </a:lnTo>
                  <a:lnTo>
                    <a:pt x="121719" y="10368"/>
                  </a:lnTo>
                  <a:lnTo>
                    <a:pt x="118400" y="9302"/>
                  </a:lnTo>
                  <a:lnTo>
                    <a:pt x="108995" y="7592"/>
                  </a:lnTo>
                  <a:lnTo>
                    <a:pt x="106530" y="7452"/>
                  </a:lnTo>
                  <a:lnTo>
                    <a:pt x="99275" y="7296"/>
                  </a:lnTo>
                  <a:lnTo>
                    <a:pt x="96664" y="8101"/>
                  </a:lnTo>
                  <a:lnTo>
                    <a:pt x="94923" y="9485"/>
                  </a:lnTo>
                  <a:lnTo>
                    <a:pt x="92141" y="13279"/>
                  </a:lnTo>
                  <a:lnTo>
                    <a:pt x="88083" y="17788"/>
                  </a:lnTo>
                  <a:lnTo>
                    <a:pt x="83457" y="22614"/>
                  </a:lnTo>
                  <a:lnTo>
                    <a:pt x="81038" y="25086"/>
                  </a:lnTo>
                  <a:lnTo>
                    <a:pt x="79426" y="27582"/>
                  </a:lnTo>
                  <a:lnTo>
                    <a:pt x="78350" y="30091"/>
                  </a:lnTo>
                  <a:lnTo>
                    <a:pt x="77634" y="32611"/>
                  </a:lnTo>
                  <a:lnTo>
                    <a:pt x="76309" y="35984"/>
                  </a:lnTo>
                  <a:lnTo>
                    <a:pt x="74580" y="39927"/>
                  </a:lnTo>
                  <a:lnTo>
                    <a:pt x="72580" y="44248"/>
                  </a:lnTo>
                  <a:lnTo>
                    <a:pt x="71247" y="47976"/>
                  </a:lnTo>
                  <a:lnTo>
                    <a:pt x="70357" y="51307"/>
                  </a:lnTo>
                  <a:lnTo>
                    <a:pt x="69765" y="54375"/>
                  </a:lnTo>
                  <a:lnTo>
                    <a:pt x="69370" y="58114"/>
                  </a:lnTo>
                  <a:lnTo>
                    <a:pt x="69107" y="62299"/>
                  </a:lnTo>
                  <a:lnTo>
                    <a:pt x="68932" y="66783"/>
                  </a:lnTo>
                  <a:lnTo>
                    <a:pt x="67968" y="70619"/>
                  </a:lnTo>
                  <a:lnTo>
                    <a:pt x="66479" y="74023"/>
                  </a:lnTo>
                  <a:lnTo>
                    <a:pt x="64639" y="77139"/>
                  </a:lnTo>
                  <a:lnTo>
                    <a:pt x="63412" y="80910"/>
                  </a:lnTo>
                  <a:lnTo>
                    <a:pt x="62595" y="85117"/>
                  </a:lnTo>
                  <a:lnTo>
                    <a:pt x="62051" y="89615"/>
                  </a:lnTo>
                  <a:lnTo>
                    <a:pt x="61687" y="93460"/>
                  </a:lnTo>
                  <a:lnTo>
                    <a:pt x="61445" y="96871"/>
                  </a:lnTo>
                  <a:lnTo>
                    <a:pt x="61283" y="99991"/>
                  </a:lnTo>
                  <a:lnTo>
                    <a:pt x="62022" y="102917"/>
                  </a:lnTo>
                  <a:lnTo>
                    <a:pt x="63362" y="105715"/>
                  </a:lnTo>
                  <a:lnTo>
                    <a:pt x="65101" y="108427"/>
                  </a:lnTo>
                  <a:lnTo>
                    <a:pt x="66260" y="111082"/>
                  </a:lnTo>
                  <a:lnTo>
                    <a:pt x="67034" y="113698"/>
                  </a:lnTo>
                  <a:lnTo>
                    <a:pt x="68275" y="119936"/>
                  </a:lnTo>
                  <a:lnTo>
                    <a:pt x="68444" y="123046"/>
                  </a:lnTo>
                  <a:lnTo>
                    <a:pt x="68490" y="125061"/>
                  </a:lnTo>
                  <a:lnTo>
                    <a:pt x="69366" y="126405"/>
                  </a:lnTo>
                  <a:lnTo>
                    <a:pt x="70797" y="127300"/>
                  </a:lnTo>
                  <a:lnTo>
                    <a:pt x="75132" y="128737"/>
                  </a:lnTo>
                  <a:lnTo>
                    <a:pt x="77983" y="128934"/>
                  </a:lnTo>
                  <a:lnTo>
                    <a:pt x="79929" y="128986"/>
                  </a:lnTo>
                  <a:lnTo>
                    <a:pt x="82072" y="128174"/>
                  </a:lnTo>
                  <a:lnTo>
                    <a:pt x="86713" y="125015"/>
                  </a:lnTo>
                  <a:lnTo>
                    <a:pt x="88288" y="122987"/>
                  </a:lnTo>
                  <a:lnTo>
                    <a:pt x="89339" y="120788"/>
                  </a:lnTo>
                  <a:lnTo>
                    <a:pt x="90039" y="118476"/>
                  </a:lnTo>
                  <a:lnTo>
                    <a:pt x="91352" y="116087"/>
                  </a:lnTo>
                  <a:lnTo>
                    <a:pt x="93075" y="113649"/>
                  </a:lnTo>
                  <a:lnTo>
                    <a:pt x="95070" y="111177"/>
                  </a:lnTo>
                  <a:lnTo>
                    <a:pt x="97247" y="108681"/>
                  </a:lnTo>
                  <a:lnTo>
                    <a:pt x="99544" y="106171"/>
                  </a:lnTo>
                  <a:lnTo>
                    <a:pt x="101923" y="103651"/>
                  </a:lnTo>
                  <a:lnTo>
                    <a:pt x="104356" y="100278"/>
                  </a:lnTo>
                  <a:lnTo>
                    <a:pt x="106823" y="96336"/>
                  </a:lnTo>
                  <a:lnTo>
                    <a:pt x="109316" y="92014"/>
                  </a:lnTo>
                  <a:lnTo>
                    <a:pt x="114343" y="82696"/>
                  </a:lnTo>
                  <a:lnTo>
                    <a:pt x="124469" y="62918"/>
                  </a:lnTo>
                  <a:lnTo>
                    <a:pt x="127006" y="58729"/>
                  </a:lnTo>
                  <a:lnTo>
                    <a:pt x="129544" y="55090"/>
                  </a:lnTo>
                  <a:lnTo>
                    <a:pt x="132083" y="51817"/>
                  </a:lnTo>
                  <a:lnTo>
                    <a:pt x="133775" y="47942"/>
                  </a:lnTo>
                  <a:lnTo>
                    <a:pt x="134904" y="43664"/>
                  </a:lnTo>
                  <a:lnTo>
                    <a:pt x="135656" y="39120"/>
                  </a:lnTo>
                  <a:lnTo>
                    <a:pt x="136157" y="35244"/>
                  </a:lnTo>
                  <a:lnTo>
                    <a:pt x="136492" y="31813"/>
                  </a:lnTo>
                  <a:lnTo>
                    <a:pt x="136714" y="28679"/>
                  </a:lnTo>
                  <a:lnTo>
                    <a:pt x="137710" y="25743"/>
                  </a:lnTo>
                  <a:lnTo>
                    <a:pt x="139220" y="22939"/>
                  </a:lnTo>
                  <a:lnTo>
                    <a:pt x="141074" y="20223"/>
                  </a:lnTo>
                  <a:lnTo>
                    <a:pt x="142309" y="17566"/>
                  </a:lnTo>
                  <a:lnTo>
                    <a:pt x="143133" y="14948"/>
                  </a:lnTo>
                  <a:lnTo>
                    <a:pt x="143682" y="12355"/>
                  </a:lnTo>
                  <a:lnTo>
                    <a:pt x="144048" y="9781"/>
                  </a:lnTo>
                  <a:lnTo>
                    <a:pt x="144292" y="7217"/>
                  </a:lnTo>
                  <a:lnTo>
                    <a:pt x="144684" y="1065"/>
                  </a:lnTo>
                  <a:lnTo>
                    <a:pt x="143869" y="561"/>
                  </a:lnTo>
                  <a:lnTo>
                    <a:pt x="140707" y="0"/>
                  </a:lnTo>
                  <a:lnTo>
                    <a:pt x="139524" y="697"/>
                  </a:lnTo>
                  <a:lnTo>
                    <a:pt x="138735" y="2008"/>
                  </a:lnTo>
                  <a:lnTo>
                    <a:pt x="138211" y="3729"/>
                  </a:lnTo>
                  <a:lnTo>
                    <a:pt x="137014" y="4876"/>
                  </a:lnTo>
                  <a:lnTo>
                    <a:pt x="135369" y="5641"/>
                  </a:lnTo>
                  <a:lnTo>
                    <a:pt x="133426" y="6151"/>
                  </a:lnTo>
                  <a:lnTo>
                    <a:pt x="132130" y="8184"/>
                  </a:lnTo>
                  <a:lnTo>
                    <a:pt x="131268" y="11233"/>
                  </a:lnTo>
                  <a:lnTo>
                    <a:pt x="130691" y="14959"/>
                  </a:lnTo>
                  <a:lnTo>
                    <a:pt x="129461" y="18290"/>
                  </a:lnTo>
                  <a:lnTo>
                    <a:pt x="127794" y="21357"/>
                  </a:lnTo>
                  <a:lnTo>
                    <a:pt x="125836" y="24248"/>
                  </a:lnTo>
                  <a:lnTo>
                    <a:pt x="124531" y="27869"/>
                  </a:lnTo>
                  <a:lnTo>
                    <a:pt x="123661" y="31977"/>
                  </a:lnTo>
                  <a:lnTo>
                    <a:pt x="123081" y="36408"/>
                  </a:lnTo>
                  <a:lnTo>
                    <a:pt x="121847" y="40209"/>
                  </a:lnTo>
                  <a:lnTo>
                    <a:pt x="120178" y="43590"/>
                  </a:lnTo>
                  <a:lnTo>
                    <a:pt x="118219" y="46690"/>
                  </a:lnTo>
                  <a:lnTo>
                    <a:pt x="116066" y="50450"/>
                  </a:lnTo>
                  <a:lnTo>
                    <a:pt x="111416" y="59144"/>
                  </a:lnTo>
                  <a:lnTo>
                    <a:pt x="109837" y="63833"/>
                  </a:lnTo>
                  <a:lnTo>
                    <a:pt x="108785" y="68652"/>
                  </a:lnTo>
                  <a:lnTo>
                    <a:pt x="108083" y="73559"/>
                  </a:lnTo>
                  <a:lnTo>
                    <a:pt x="107616" y="78523"/>
                  </a:lnTo>
                  <a:lnTo>
                    <a:pt x="107304" y="83525"/>
                  </a:lnTo>
                  <a:lnTo>
                    <a:pt x="107096" y="88554"/>
                  </a:lnTo>
                  <a:lnTo>
                    <a:pt x="106111" y="93600"/>
                  </a:lnTo>
                  <a:lnTo>
                    <a:pt x="104607" y="98657"/>
                  </a:lnTo>
                  <a:lnTo>
                    <a:pt x="102758" y="103722"/>
                  </a:lnTo>
                  <a:lnTo>
                    <a:pt x="101525" y="107945"/>
                  </a:lnTo>
                  <a:lnTo>
                    <a:pt x="100703" y="111607"/>
                  </a:lnTo>
                  <a:lnTo>
                    <a:pt x="100156" y="114895"/>
                  </a:lnTo>
                  <a:lnTo>
                    <a:pt x="99791" y="117934"/>
                  </a:lnTo>
                  <a:lnTo>
                    <a:pt x="99547" y="120806"/>
                  </a:lnTo>
                  <a:lnTo>
                    <a:pt x="99384" y="123568"/>
                  </a:lnTo>
                  <a:lnTo>
                    <a:pt x="100124" y="126255"/>
                  </a:lnTo>
                  <a:lnTo>
                    <a:pt x="101461" y="128894"/>
                  </a:lnTo>
                  <a:lnTo>
                    <a:pt x="103201" y="131500"/>
                  </a:lnTo>
                  <a:lnTo>
                    <a:pt x="104361" y="134083"/>
                  </a:lnTo>
                  <a:lnTo>
                    <a:pt x="105134" y="136652"/>
                  </a:lnTo>
                  <a:lnTo>
                    <a:pt x="105650" y="139212"/>
                  </a:lnTo>
                  <a:lnTo>
                    <a:pt x="106840" y="140918"/>
                  </a:lnTo>
                  <a:lnTo>
                    <a:pt x="108480" y="142056"/>
                  </a:lnTo>
                  <a:lnTo>
                    <a:pt x="113150" y="143881"/>
                  </a:lnTo>
                  <a:lnTo>
                    <a:pt x="116047" y="144131"/>
                  </a:lnTo>
                  <a:lnTo>
                    <a:pt x="120760" y="144292"/>
                  </a:lnTo>
                  <a:lnTo>
                    <a:pt x="125622" y="144319"/>
                  </a:lnTo>
                  <a:lnTo>
                    <a:pt x="127775" y="143476"/>
                  </a:lnTo>
                  <a:lnTo>
                    <a:pt x="132424" y="140282"/>
                  </a:lnTo>
                  <a:lnTo>
                    <a:pt x="134003" y="138245"/>
                  </a:lnTo>
                  <a:lnTo>
                    <a:pt x="135055" y="136040"/>
                  </a:lnTo>
                  <a:lnTo>
                    <a:pt x="135757" y="133724"/>
                  </a:lnTo>
                  <a:lnTo>
                    <a:pt x="137071" y="130486"/>
                  </a:lnTo>
                  <a:lnTo>
                    <a:pt x="138795" y="126634"/>
                  </a:lnTo>
                  <a:lnTo>
                    <a:pt x="140790" y="122373"/>
                  </a:lnTo>
                  <a:lnTo>
                    <a:pt x="142120" y="118686"/>
                  </a:lnTo>
                  <a:lnTo>
                    <a:pt x="143007" y="115381"/>
                  </a:lnTo>
                  <a:lnTo>
                    <a:pt x="143598" y="112331"/>
                  </a:lnTo>
                  <a:lnTo>
                    <a:pt x="143992" y="109451"/>
                  </a:lnTo>
                  <a:lnTo>
                    <a:pt x="144255" y="106685"/>
                  </a:lnTo>
                  <a:lnTo>
                    <a:pt x="144430" y="103993"/>
                  </a:lnTo>
                  <a:lnTo>
                    <a:pt x="144625" y="96488"/>
                  </a:lnTo>
                  <a:lnTo>
                    <a:pt x="144777" y="59125"/>
                  </a:lnTo>
                  <a:lnTo>
                    <a:pt x="143932" y="56201"/>
                  </a:lnTo>
                  <a:lnTo>
                    <a:pt x="142521" y="53404"/>
                  </a:lnTo>
                  <a:lnTo>
                    <a:pt x="140735" y="50693"/>
                  </a:lnTo>
                  <a:lnTo>
                    <a:pt x="139542" y="48039"/>
                  </a:lnTo>
                  <a:lnTo>
                    <a:pt x="138748" y="45423"/>
                  </a:lnTo>
                  <a:lnTo>
                    <a:pt x="138219" y="42832"/>
                  </a:lnTo>
                  <a:lnTo>
                    <a:pt x="137019" y="41105"/>
                  </a:lnTo>
                  <a:lnTo>
                    <a:pt x="135373" y="39954"/>
                  </a:lnTo>
                  <a:lnTo>
                    <a:pt x="131286" y="38674"/>
                  </a:lnTo>
                  <a:lnTo>
                    <a:pt x="126647" y="38106"/>
                  </a:lnTo>
                  <a:lnTo>
                    <a:pt x="124225" y="37954"/>
                  </a:lnTo>
                  <a:lnTo>
                    <a:pt x="119275" y="37786"/>
                  </a:lnTo>
                  <a:lnTo>
                    <a:pt x="116771" y="38588"/>
                  </a:lnTo>
                  <a:lnTo>
                    <a:pt x="114254" y="39968"/>
                  </a:lnTo>
                  <a:lnTo>
                    <a:pt x="111729" y="41736"/>
                  </a:lnTo>
                  <a:lnTo>
                    <a:pt x="108352" y="43761"/>
                  </a:lnTo>
                  <a:lnTo>
                    <a:pt x="104409" y="45958"/>
                  </a:lnTo>
                  <a:lnTo>
                    <a:pt x="100086" y="48269"/>
                  </a:lnTo>
                  <a:lnTo>
                    <a:pt x="96357" y="50657"/>
                  </a:lnTo>
                  <a:lnTo>
                    <a:pt x="93025" y="53095"/>
                  </a:lnTo>
                  <a:lnTo>
                    <a:pt x="89957" y="55567"/>
                  </a:lnTo>
                  <a:lnTo>
                    <a:pt x="87065" y="58062"/>
                  </a:lnTo>
                  <a:lnTo>
                    <a:pt x="84290" y="60571"/>
                  </a:lnTo>
                  <a:lnTo>
                    <a:pt x="81593" y="63091"/>
                  </a:lnTo>
                  <a:lnTo>
                    <a:pt x="78949" y="66465"/>
                  </a:lnTo>
                  <a:lnTo>
                    <a:pt x="76339" y="70407"/>
                  </a:lnTo>
                  <a:lnTo>
                    <a:pt x="73753" y="74728"/>
                  </a:lnTo>
                  <a:lnTo>
                    <a:pt x="72029" y="79302"/>
                  </a:lnTo>
                  <a:lnTo>
                    <a:pt x="70879" y="84045"/>
                  </a:lnTo>
                  <a:lnTo>
                    <a:pt x="70113" y="88900"/>
                  </a:lnTo>
                  <a:lnTo>
                    <a:pt x="68755" y="92984"/>
                  </a:lnTo>
                  <a:lnTo>
                    <a:pt x="67003" y="96553"/>
                  </a:lnTo>
                  <a:lnTo>
                    <a:pt x="64989" y="99779"/>
                  </a:lnTo>
                  <a:lnTo>
                    <a:pt x="63646" y="102776"/>
                  </a:lnTo>
                  <a:lnTo>
                    <a:pt x="62751" y="105621"/>
                  </a:lnTo>
                  <a:lnTo>
                    <a:pt x="62154" y="108365"/>
                  </a:lnTo>
                  <a:lnTo>
                    <a:pt x="61756" y="111887"/>
                  </a:lnTo>
                  <a:lnTo>
                    <a:pt x="61491" y="115928"/>
                  </a:lnTo>
                  <a:lnTo>
                    <a:pt x="61065" y="126491"/>
                  </a:lnTo>
                  <a:lnTo>
                    <a:pt x="60991" y="132366"/>
                  </a:lnTo>
                  <a:lnTo>
                    <a:pt x="61827" y="133814"/>
                  </a:lnTo>
                  <a:lnTo>
                    <a:pt x="63231" y="134780"/>
                  </a:lnTo>
                  <a:lnTo>
                    <a:pt x="65015" y="135424"/>
                  </a:lnTo>
                  <a:lnTo>
                    <a:pt x="66203" y="136699"/>
                  </a:lnTo>
                  <a:lnTo>
                    <a:pt x="66996" y="138397"/>
                  </a:lnTo>
                  <a:lnTo>
                    <a:pt x="68267" y="143159"/>
                  </a:lnTo>
                  <a:lnTo>
                    <a:pt x="69218" y="142703"/>
                  </a:lnTo>
                  <a:lnTo>
                    <a:pt x="72532" y="139939"/>
                  </a:lnTo>
                  <a:lnTo>
                    <a:pt x="73755" y="138016"/>
                  </a:lnTo>
                  <a:lnTo>
                    <a:pt x="75113" y="133622"/>
                  </a:lnTo>
                  <a:lnTo>
                    <a:pt x="75475" y="131265"/>
                  </a:lnTo>
                  <a:lnTo>
                    <a:pt x="75718" y="128847"/>
                  </a:lnTo>
                  <a:lnTo>
                    <a:pt x="75878" y="126388"/>
                  </a:lnTo>
                  <a:lnTo>
                    <a:pt x="76832" y="123902"/>
                  </a:lnTo>
                  <a:lnTo>
                    <a:pt x="78315" y="121399"/>
                  </a:lnTo>
                  <a:lnTo>
                    <a:pt x="80150" y="118883"/>
                  </a:lnTo>
                  <a:lnTo>
                    <a:pt x="81373" y="115512"/>
                  </a:lnTo>
                  <a:lnTo>
                    <a:pt x="82189" y="111572"/>
                  </a:lnTo>
                  <a:lnTo>
                    <a:pt x="82733" y="107252"/>
                  </a:lnTo>
                  <a:lnTo>
                    <a:pt x="83095" y="103525"/>
                  </a:lnTo>
                  <a:lnTo>
                    <a:pt x="83337" y="100193"/>
                  </a:lnTo>
                  <a:lnTo>
                    <a:pt x="83498" y="97126"/>
                  </a:lnTo>
                  <a:lnTo>
                    <a:pt x="84452" y="93388"/>
                  </a:lnTo>
                  <a:lnTo>
                    <a:pt x="85935" y="89202"/>
                  </a:lnTo>
                  <a:lnTo>
                    <a:pt x="87770" y="84718"/>
                  </a:lnTo>
                  <a:lnTo>
                    <a:pt x="88994" y="80883"/>
                  </a:lnTo>
                  <a:lnTo>
                    <a:pt x="89809" y="77479"/>
                  </a:lnTo>
                  <a:lnTo>
                    <a:pt x="90353" y="74362"/>
                  </a:lnTo>
                  <a:lnTo>
                    <a:pt x="89868" y="71439"/>
                  </a:lnTo>
                  <a:lnTo>
                    <a:pt x="88699" y="68643"/>
                  </a:lnTo>
                  <a:lnTo>
                    <a:pt x="87073" y="65932"/>
                  </a:lnTo>
                  <a:lnTo>
                    <a:pt x="85989" y="63279"/>
                  </a:lnTo>
                  <a:lnTo>
                    <a:pt x="85266" y="60663"/>
                  </a:lnTo>
                  <a:lnTo>
                    <a:pt x="84784" y="58072"/>
                  </a:lnTo>
                  <a:lnTo>
                    <a:pt x="83616" y="55499"/>
                  </a:lnTo>
                  <a:lnTo>
                    <a:pt x="81991" y="52936"/>
                  </a:lnTo>
                  <a:lnTo>
                    <a:pt x="80061" y="50381"/>
                  </a:lnTo>
                  <a:lnTo>
                    <a:pt x="77927" y="48677"/>
                  </a:lnTo>
                  <a:lnTo>
                    <a:pt x="75658" y="47542"/>
                  </a:lnTo>
                  <a:lnTo>
                    <a:pt x="73299" y="46785"/>
                  </a:lnTo>
                  <a:lnTo>
                    <a:pt x="70879" y="46280"/>
                  </a:lnTo>
                  <a:lnTo>
                    <a:pt x="68420" y="45944"/>
                  </a:lnTo>
                  <a:lnTo>
                    <a:pt x="65933" y="45719"/>
                  </a:lnTo>
                  <a:lnTo>
                    <a:pt x="63429" y="45570"/>
                  </a:lnTo>
                  <a:lnTo>
                    <a:pt x="58388" y="45404"/>
                  </a:lnTo>
                  <a:lnTo>
                    <a:pt x="55012" y="46206"/>
                  </a:lnTo>
                  <a:lnTo>
                    <a:pt x="51069" y="47588"/>
                  </a:lnTo>
                  <a:lnTo>
                    <a:pt x="46746" y="49355"/>
                  </a:lnTo>
                  <a:lnTo>
                    <a:pt x="43017" y="51381"/>
                  </a:lnTo>
                  <a:lnTo>
                    <a:pt x="39685" y="53577"/>
                  </a:lnTo>
                  <a:lnTo>
                    <a:pt x="36617" y="55889"/>
                  </a:lnTo>
                  <a:lnTo>
                    <a:pt x="32878" y="58276"/>
                  </a:lnTo>
                  <a:lnTo>
                    <a:pt x="28692" y="60714"/>
                  </a:lnTo>
                  <a:lnTo>
                    <a:pt x="24208" y="63186"/>
                  </a:lnTo>
                  <a:lnTo>
                    <a:pt x="14710" y="68192"/>
                  </a:lnTo>
                  <a:lnTo>
                    <a:pt x="0" y="7575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99"/>
            <p:cNvSpPr/>
            <p:nvPr/>
          </p:nvSpPr>
          <p:spPr>
            <a:xfrm>
              <a:off x="5852485" y="1699261"/>
              <a:ext cx="60634" cy="167631"/>
            </a:xfrm>
            <a:custGeom>
              <a:avLst/>
              <a:gdLst/>
              <a:ahLst/>
              <a:cxnLst/>
              <a:rect l="0" t="0" r="0" b="0"/>
              <a:pathLst>
                <a:path w="60634" h="167631">
                  <a:moveTo>
                    <a:pt x="45395" y="22859"/>
                  </a:moveTo>
                  <a:lnTo>
                    <a:pt x="38834" y="22859"/>
                  </a:lnTo>
                  <a:lnTo>
                    <a:pt x="38481" y="22012"/>
                  </a:lnTo>
                  <a:lnTo>
                    <a:pt x="37915" y="16828"/>
                  </a:lnTo>
                  <a:lnTo>
                    <a:pt x="37817" y="13452"/>
                  </a:lnTo>
                  <a:lnTo>
                    <a:pt x="37776" y="0"/>
                  </a:lnTo>
                  <a:lnTo>
                    <a:pt x="33730" y="4045"/>
                  </a:lnTo>
                  <a:lnTo>
                    <a:pt x="32538" y="6083"/>
                  </a:lnTo>
                  <a:lnTo>
                    <a:pt x="31214" y="10605"/>
                  </a:lnTo>
                  <a:lnTo>
                    <a:pt x="30014" y="12997"/>
                  </a:lnTo>
                  <a:lnTo>
                    <a:pt x="28368" y="15437"/>
                  </a:lnTo>
                  <a:lnTo>
                    <a:pt x="26424" y="17911"/>
                  </a:lnTo>
                  <a:lnTo>
                    <a:pt x="25128" y="20407"/>
                  </a:lnTo>
                  <a:lnTo>
                    <a:pt x="23687" y="25438"/>
                  </a:lnTo>
                  <a:lnTo>
                    <a:pt x="23047" y="30496"/>
                  </a:lnTo>
                  <a:lnTo>
                    <a:pt x="22877" y="33031"/>
                  </a:lnTo>
                  <a:lnTo>
                    <a:pt x="21916" y="36413"/>
                  </a:lnTo>
                  <a:lnTo>
                    <a:pt x="20429" y="40362"/>
                  </a:lnTo>
                  <a:lnTo>
                    <a:pt x="18592" y="44688"/>
                  </a:lnTo>
                  <a:lnTo>
                    <a:pt x="14291" y="54010"/>
                  </a:lnTo>
                  <a:lnTo>
                    <a:pt x="11959" y="58866"/>
                  </a:lnTo>
                  <a:lnTo>
                    <a:pt x="10404" y="63797"/>
                  </a:lnTo>
                  <a:lnTo>
                    <a:pt x="9368" y="68778"/>
                  </a:lnTo>
                  <a:lnTo>
                    <a:pt x="8677" y="73792"/>
                  </a:lnTo>
                  <a:lnTo>
                    <a:pt x="8217" y="78827"/>
                  </a:lnTo>
                  <a:lnTo>
                    <a:pt x="7910" y="83878"/>
                  </a:lnTo>
                  <a:lnTo>
                    <a:pt x="7705" y="88938"/>
                  </a:lnTo>
                  <a:lnTo>
                    <a:pt x="6722" y="94005"/>
                  </a:lnTo>
                  <a:lnTo>
                    <a:pt x="5219" y="99077"/>
                  </a:lnTo>
                  <a:lnTo>
                    <a:pt x="3372" y="104151"/>
                  </a:lnTo>
                  <a:lnTo>
                    <a:pt x="2139" y="108380"/>
                  </a:lnTo>
                  <a:lnTo>
                    <a:pt x="1318" y="112046"/>
                  </a:lnTo>
                  <a:lnTo>
                    <a:pt x="771" y="115337"/>
                  </a:lnTo>
                  <a:lnTo>
                    <a:pt x="405" y="119225"/>
                  </a:lnTo>
                  <a:lnTo>
                    <a:pt x="162" y="123509"/>
                  </a:lnTo>
                  <a:lnTo>
                    <a:pt x="0" y="128059"/>
                  </a:lnTo>
                  <a:lnTo>
                    <a:pt x="738" y="131939"/>
                  </a:lnTo>
                  <a:lnTo>
                    <a:pt x="2077" y="135373"/>
                  </a:lnTo>
                  <a:lnTo>
                    <a:pt x="3816" y="138508"/>
                  </a:lnTo>
                  <a:lnTo>
                    <a:pt x="4976" y="141445"/>
                  </a:lnTo>
                  <a:lnTo>
                    <a:pt x="5749" y="144250"/>
                  </a:lnTo>
                  <a:lnTo>
                    <a:pt x="6265" y="146966"/>
                  </a:lnTo>
                  <a:lnTo>
                    <a:pt x="6608" y="149624"/>
                  </a:lnTo>
                  <a:lnTo>
                    <a:pt x="6990" y="154835"/>
                  </a:lnTo>
                  <a:lnTo>
                    <a:pt x="7938" y="156563"/>
                  </a:lnTo>
                  <a:lnTo>
                    <a:pt x="9418" y="157715"/>
                  </a:lnTo>
                  <a:lnTo>
                    <a:pt x="11250" y="158483"/>
                  </a:lnTo>
                  <a:lnTo>
                    <a:pt x="12472" y="159841"/>
                  </a:lnTo>
                  <a:lnTo>
                    <a:pt x="13287" y="161594"/>
                  </a:lnTo>
                  <a:lnTo>
                    <a:pt x="13829" y="163609"/>
                  </a:lnTo>
                  <a:lnTo>
                    <a:pt x="15038" y="164952"/>
                  </a:lnTo>
                  <a:lnTo>
                    <a:pt x="16690" y="165848"/>
                  </a:lnTo>
                  <a:lnTo>
                    <a:pt x="21380" y="167285"/>
                  </a:lnTo>
                  <a:lnTo>
                    <a:pt x="22612" y="167403"/>
                  </a:lnTo>
                  <a:lnTo>
                    <a:pt x="24280" y="167482"/>
                  </a:lnTo>
                  <a:lnTo>
                    <a:pt x="28995" y="167608"/>
                  </a:lnTo>
                  <a:lnTo>
                    <a:pt x="33857" y="167630"/>
                  </a:lnTo>
                  <a:lnTo>
                    <a:pt x="35163" y="166786"/>
                  </a:lnTo>
                  <a:lnTo>
                    <a:pt x="36034" y="165377"/>
                  </a:lnTo>
                  <a:lnTo>
                    <a:pt x="36614" y="163591"/>
                  </a:lnTo>
                  <a:lnTo>
                    <a:pt x="37848" y="161554"/>
                  </a:lnTo>
                  <a:lnTo>
                    <a:pt x="39518" y="159349"/>
                  </a:lnTo>
                  <a:lnTo>
                    <a:pt x="41477" y="157032"/>
                  </a:lnTo>
                  <a:lnTo>
                    <a:pt x="43630" y="155488"/>
                  </a:lnTo>
                  <a:lnTo>
                    <a:pt x="45911" y="154458"/>
                  </a:lnTo>
                  <a:lnTo>
                    <a:pt x="48279" y="153772"/>
                  </a:lnTo>
                  <a:lnTo>
                    <a:pt x="49857" y="151621"/>
                  </a:lnTo>
                  <a:lnTo>
                    <a:pt x="50910" y="148494"/>
                  </a:lnTo>
                  <a:lnTo>
                    <a:pt x="51612" y="144715"/>
                  </a:lnTo>
                  <a:lnTo>
                    <a:pt x="52080" y="141350"/>
                  </a:lnTo>
                  <a:lnTo>
                    <a:pt x="52392" y="138260"/>
                  </a:lnTo>
                  <a:lnTo>
                    <a:pt x="52600" y="135353"/>
                  </a:lnTo>
                  <a:lnTo>
                    <a:pt x="53585" y="132568"/>
                  </a:lnTo>
                  <a:lnTo>
                    <a:pt x="55088" y="129865"/>
                  </a:lnTo>
                  <a:lnTo>
                    <a:pt x="56937" y="127216"/>
                  </a:lnTo>
                  <a:lnTo>
                    <a:pt x="58170" y="123757"/>
                  </a:lnTo>
                  <a:lnTo>
                    <a:pt x="58992" y="119758"/>
                  </a:lnTo>
                  <a:lnTo>
                    <a:pt x="59540" y="115398"/>
                  </a:lnTo>
                  <a:lnTo>
                    <a:pt x="59905" y="111645"/>
                  </a:lnTo>
                  <a:lnTo>
                    <a:pt x="60148" y="108296"/>
                  </a:lnTo>
                  <a:lnTo>
                    <a:pt x="60311" y="105217"/>
                  </a:lnTo>
                  <a:lnTo>
                    <a:pt x="60491" y="99538"/>
                  </a:lnTo>
                  <a:lnTo>
                    <a:pt x="60592" y="89323"/>
                  </a:lnTo>
                  <a:lnTo>
                    <a:pt x="60633" y="66361"/>
                  </a:lnTo>
                  <a:lnTo>
                    <a:pt x="59787" y="63714"/>
                  </a:lnTo>
                  <a:lnTo>
                    <a:pt x="58376" y="61102"/>
                  </a:lnTo>
                  <a:lnTo>
                    <a:pt x="56590" y="58515"/>
                  </a:lnTo>
                  <a:lnTo>
                    <a:pt x="55398" y="55943"/>
                  </a:lnTo>
                  <a:lnTo>
                    <a:pt x="54074" y="50827"/>
                  </a:lnTo>
                  <a:lnTo>
                    <a:pt x="53486" y="45732"/>
                  </a:lnTo>
                  <a:lnTo>
                    <a:pt x="53329" y="43187"/>
                  </a:lnTo>
                  <a:lnTo>
                    <a:pt x="52378" y="41491"/>
                  </a:lnTo>
                  <a:lnTo>
                    <a:pt x="50897" y="40361"/>
                  </a:lnTo>
                  <a:lnTo>
                    <a:pt x="45717" y="38231"/>
                  </a:lnTo>
                  <a:lnTo>
                    <a:pt x="44763" y="38187"/>
                  </a:lnTo>
                  <a:lnTo>
                    <a:pt x="38098" y="38103"/>
                  </a:lnTo>
                  <a:lnTo>
                    <a:pt x="37870" y="42145"/>
                  </a:lnTo>
                  <a:lnTo>
                    <a:pt x="37784" y="56011"/>
                  </a:lnTo>
                  <a:lnTo>
                    <a:pt x="37776" y="85303"/>
                  </a:lnTo>
                  <a:lnTo>
                    <a:pt x="36929" y="88195"/>
                  </a:lnTo>
                  <a:lnTo>
                    <a:pt x="35518" y="90970"/>
                  </a:lnTo>
                  <a:lnTo>
                    <a:pt x="33730" y="93666"/>
                  </a:lnTo>
                  <a:lnTo>
                    <a:pt x="32538" y="96310"/>
                  </a:lnTo>
                  <a:lnTo>
                    <a:pt x="31214" y="101506"/>
                  </a:lnTo>
                  <a:lnTo>
                    <a:pt x="30626" y="106638"/>
                  </a:lnTo>
                  <a:lnTo>
                    <a:pt x="30365" y="111741"/>
                  </a:lnTo>
                  <a:lnTo>
                    <a:pt x="30156" y="121880"/>
                  </a:lnTo>
                  <a:lnTo>
                    <a:pt x="30155" y="121907"/>
                  </a:lnTo>
                  <a:lnTo>
                    <a:pt x="36716" y="121918"/>
                  </a:lnTo>
                  <a:lnTo>
                    <a:pt x="37069" y="121072"/>
                  </a:lnTo>
                  <a:lnTo>
                    <a:pt x="37566" y="115835"/>
                  </a:lnTo>
                  <a:lnTo>
                    <a:pt x="37748" y="108052"/>
                  </a:lnTo>
                  <a:lnTo>
                    <a:pt x="38603" y="106748"/>
                  </a:lnTo>
                  <a:lnTo>
                    <a:pt x="40021" y="105032"/>
                  </a:lnTo>
                  <a:lnTo>
                    <a:pt x="41812" y="103041"/>
                  </a:lnTo>
                  <a:lnTo>
                    <a:pt x="43006" y="100867"/>
                  </a:lnTo>
                  <a:lnTo>
                    <a:pt x="44334" y="96194"/>
                  </a:lnTo>
                  <a:lnTo>
                    <a:pt x="45534" y="93762"/>
                  </a:lnTo>
                  <a:lnTo>
                    <a:pt x="47181" y="91294"/>
                  </a:lnTo>
                  <a:lnTo>
                    <a:pt x="49126" y="88803"/>
                  </a:lnTo>
                  <a:lnTo>
                    <a:pt x="50422" y="85448"/>
                  </a:lnTo>
                  <a:lnTo>
                    <a:pt x="51286" y="81518"/>
                  </a:lnTo>
                  <a:lnTo>
                    <a:pt x="51863" y="77205"/>
                  </a:lnTo>
                  <a:lnTo>
                    <a:pt x="52247" y="73483"/>
                  </a:lnTo>
                  <a:lnTo>
                    <a:pt x="52503" y="70155"/>
                  </a:lnTo>
                  <a:lnTo>
                    <a:pt x="52674" y="67090"/>
                  </a:lnTo>
                  <a:lnTo>
                    <a:pt x="52863" y="61426"/>
                  </a:lnTo>
                  <a:lnTo>
                    <a:pt x="52995" y="53557"/>
                  </a:lnTo>
                  <a:lnTo>
                    <a:pt x="53015" y="26564"/>
                  </a:lnTo>
                  <a:lnTo>
                    <a:pt x="52169" y="26176"/>
                  </a:lnTo>
                  <a:lnTo>
                    <a:pt x="50757" y="26763"/>
                  </a:lnTo>
                  <a:lnTo>
                    <a:pt x="46455" y="29745"/>
                  </a:lnTo>
                  <a:lnTo>
                    <a:pt x="45254" y="30836"/>
                  </a:lnTo>
                  <a:lnTo>
                    <a:pt x="41664" y="34307"/>
                  </a:lnTo>
                  <a:lnTo>
                    <a:pt x="40368" y="36418"/>
                  </a:lnTo>
                  <a:lnTo>
                    <a:pt x="38927" y="41021"/>
                  </a:lnTo>
                  <a:lnTo>
                    <a:pt x="37697" y="43433"/>
                  </a:lnTo>
                  <a:lnTo>
                    <a:pt x="36030" y="45888"/>
                  </a:lnTo>
                  <a:lnTo>
                    <a:pt x="34072" y="48372"/>
                  </a:lnTo>
                  <a:lnTo>
                    <a:pt x="31919" y="50874"/>
                  </a:lnTo>
                  <a:lnTo>
                    <a:pt x="29639" y="53389"/>
                  </a:lnTo>
                  <a:lnTo>
                    <a:pt x="27271" y="55912"/>
                  </a:lnTo>
                  <a:lnTo>
                    <a:pt x="25692" y="59288"/>
                  </a:lnTo>
                  <a:lnTo>
                    <a:pt x="24639" y="63232"/>
                  </a:lnTo>
                  <a:lnTo>
                    <a:pt x="23938" y="67554"/>
                  </a:lnTo>
                  <a:lnTo>
                    <a:pt x="23471" y="71282"/>
                  </a:lnTo>
                  <a:lnTo>
                    <a:pt x="23159" y="74615"/>
                  </a:lnTo>
                  <a:lnTo>
                    <a:pt x="22951" y="77683"/>
                  </a:lnTo>
                  <a:lnTo>
                    <a:pt x="21966" y="80575"/>
                  </a:lnTo>
                  <a:lnTo>
                    <a:pt x="20462" y="83350"/>
                  </a:lnTo>
                  <a:lnTo>
                    <a:pt x="18613" y="86046"/>
                  </a:lnTo>
                  <a:lnTo>
                    <a:pt x="17380" y="89537"/>
                  </a:lnTo>
                  <a:lnTo>
                    <a:pt x="16559" y="93558"/>
                  </a:lnTo>
                  <a:lnTo>
                    <a:pt x="16011" y="97932"/>
                  </a:lnTo>
                  <a:lnTo>
                    <a:pt x="15646" y="101694"/>
                  </a:lnTo>
                  <a:lnTo>
                    <a:pt x="15402" y="105049"/>
                  </a:lnTo>
                  <a:lnTo>
                    <a:pt x="15240" y="108132"/>
                  </a:lnTo>
                  <a:lnTo>
                    <a:pt x="14285" y="111035"/>
                  </a:lnTo>
                  <a:lnTo>
                    <a:pt x="12802" y="113816"/>
                  </a:lnTo>
                  <a:lnTo>
                    <a:pt x="10966" y="116517"/>
                  </a:lnTo>
                  <a:lnTo>
                    <a:pt x="9742" y="119164"/>
                  </a:lnTo>
                  <a:lnTo>
                    <a:pt x="8383" y="124364"/>
                  </a:lnTo>
                  <a:lnTo>
                    <a:pt x="8867" y="126089"/>
                  </a:lnTo>
                  <a:lnTo>
                    <a:pt x="10036" y="127239"/>
                  </a:lnTo>
                  <a:lnTo>
                    <a:pt x="11662" y="128006"/>
                  </a:lnTo>
                  <a:lnTo>
                    <a:pt x="12747" y="129363"/>
                  </a:lnTo>
                  <a:lnTo>
                    <a:pt x="13470" y="131115"/>
                  </a:lnTo>
                  <a:lnTo>
                    <a:pt x="14891" y="137054"/>
                  </a:lnTo>
                  <a:lnTo>
                    <a:pt x="21474" y="143711"/>
                  </a:lnTo>
                  <a:lnTo>
                    <a:pt x="21827" y="143220"/>
                  </a:lnTo>
                  <a:lnTo>
                    <a:pt x="22220" y="140417"/>
                  </a:lnTo>
                  <a:lnTo>
                    <a:pt x="23172" y="139331"/>
                  </a:lnTo>
                  <a:lnTo>
                    <a:pt x="24653" y="138607"/>
                  </a:lnTo>
                  <a:lnTo>
                    <a:pt x="29068" y="137445"/>
                  </a:lnTo>
                  <a:lnTo>
                    <a:pt x="29431" y="136503"/>
                  </a:lnTo>
                  <a:lnTo>
                    <a:pt x="29833" y="133198"/>
                  </a:lnTo>
                  <a:lnTo>
                    <a:pt x="30787" y="131132"/>
                  </a:lnTo>
                  <a:lnTo>
                    <a:pt x="32271" y="128908"/>
                  </a:lnTo>
                  <a:lnTo>
                    <a:pt x="36688" y="123300"/>
                  </a:lnTo>
                  <a:lnTo>
                    <a:pt x="37292" y="120275"/>
                  </a:lnTo>
                  <a:lnTo>
                    <a:pt x="37561" y="116108"/>
                  </a:lnTo>
                  <a:lnTo>
                    <a:pt x="37747" y="108088"/>
                  </a:lnTo>
                  <a:lnTo>
                    <a:pt x="37776" y="76208"/>
                  </a:lnTo>
                  <a:lnTo>
                    <a:pt x="30469" y="76199"/>
                  </a:lnTo>
                  <a:lnTo>
                    <a:pt x="30218" y="81436"/>
                  </a:lnTo>
                  <a:lnTo>
                    <a:pt x="30183" y="82760"/>
                  </a:lnTo>
                  <a:lnTo>
                    <a:pt x="29327" y="83960"/>
                  </a:lnTo>
                  <a:lnTo>
                    <a:pt x="27910" y="85606"/>
                  </a:lnTo>
                  <a:lnTo>
                    <a:pt x="26119" y="87550"/>
                  </a:lnTo>
                  <a:lnTo>
                    <a:pt x="24924" y="89693"/>
                  </a:lnTo>
                  <a:lnTo>
                    <a:pt x="23597" y="94332"/>
                  </a:lnTo>
                  <a:lnTo>
                    <a:pt x="22745" y="98972"/>
                  </a:lnTo>
                  <a:lnTo>
                    <a:pt x="22628" y="102689"/>
                  </a:lnTo>
                  <a:lnTo>
                    <a:pt x="22535" y="144779"/>
                  </a:lnTo>
                  <a:lnTo>
                    <a:pt x="7295" y="1371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00"/>
            <p:cNvSpPr/>
            <p:nvPr/>
          </p:nvSpPr>
          <p:spPr>
            <a:xfrm>
              <a:off x="-1211580" y="3596640"/>
              <a:ext cx="478866" cy="53019"/>
            </a:xfrm>
            <a:custGeom>
              <a:avLst/>
              <a:gdLst/>
              <a:ahLst/>
              <a:cxnLst/>
              <a:rect l="0" t="0" r="0" b="0"/>
              <a:pathLst>
                <a:path w="478866" h="53019">
                  <a:moveTo>
                    <a:pt x="0" y="38100"/>
                  </a:moveTo>
                  <a:lnTo>
                    <a:pt x="4046" y="42145"/>
                  </a:lnTo>
                  <a:lnTo>
                    <a:pt x="6084" y="43337"/>
                  </a:lnTo>
                  <a:lnTo>
                    <a:pt x="10606" y="44661"/>
                  </a:lnTo>
                  <a:lnTo>
                    <a:pt x="17912" y="45406"/>
                  </a:lnTo>
                  <a:lnTo>
                    <a:pt x="20408" y="46357"/>
                  </a:lnTo>
                  <a:lnTo>
                    <a:pt x="22919" y="47838"/>
                  </a:lnTo>
                  <a:lnTo>
                    <a:pt x="25440" y="49672"/>
                  </a:lnTo>
                  <a:lnTo>
                    <a:pt x="28813" y="50895"/>
                  </a:lnTo>
                  <a:lnTo>
                    <a:pt x="37077" y="52253"/>
                  </a:lnTo>
                  <a:lnTo>
                    <a:pt x="47205" y="53018"/>
                  </a:lnTo>
                  <a:lnTo>
                    <a:pt x="51790" y="52279"/>
                  </a:lnTo>
                  <a:lnTo>
                    <a:pt x="57387" y="50939"/>
                  </a:lnTo>
                  <a:lnTo>
                    <a:pt x="63658" y="49199"/>
                  </a:lnTo>
                  <a:lnTo>
                    <a:pt x="69532" y="48039"/>
                  </a:lnTo>
                  <a:lnTo>
                    <a:pt x="80574" y="46751"/>
                  </a:lnTo>
                  <a:lnTo>
                    <a:pt x="93384" y="46178"/>
                  </a:lnTo>
                  <a:lnTo>
                    <a:pt x="114876" y="45855"/>
                  </a:lnTo>
                  <a:lnTo>
                    <a:pt x="129796" y="44933"/>
                  </a:lnTo>
                  <a:lnTo>
                    <a:pt x="137331" y="43502"/>
                  </a:lnTo>
                  <a:lnTo>
                    <a:pt x="144894" y="41701"/>
                  </a:lnTo>
                  <a:lnTo>
                    <a:pt x="152476" y="40501"/>
                  </a:lnTo>
                  <a:lnTo>
                    <a:pt x="160071" y="39701"/>
                  </a:lnTo>
                  <a:lnTo>
                    <a:pt x="167674" y="39167"/>
                  </a:lnTo>
                  <a:lnTo>
                    <a:pt x="175283" y="38811"/>
                  </a:lnTo>
                  <a:lnTo>
                    <a:pt x="190510" y="38416"/>
                  </a:lnTo>
                  <a:lnTo>
                    <a:pt x="198127" y="37464"/>
                  </a:lnTo>
                  <a:lnTo>
                    <a:pt x="205744" y="35983"/>
                  </a:lnTo>
                  <a:lnTo>
                    <a:pt x="213363" y="34148"/>
                  </a:lnTo>
                  <a:lnTo>
                    <a:pt x="220982" y="32926"/>
                  </a:lnTo>
                  <a:lnTo>
                    <a:pt x="228601" y="32111"/>
                  </a:lnTo>
                  <a:lnTo>
                    <a:pt x="236221" y="31567"/>
                  </a:lnTo>
                  <a:lnTo>
                    <a:pt x="243841" y="31204"/>
                  </a:lnTo>
                  <a:lnTo>
                    <a:pt x="259080" y="30802"/>
                  </a:lnTo>
                  <a:lnTo>
                    <a:pt x="300755" y="30508"/>
                  </a:lnTo>
                  <a:lnTo>
                    <a:pt x="307183" y="29652"/>
                  </a:lnTo>
                  <a:lnTo>
                    <a:pt x="314009" y="28234"/>
                  </a:lnTo>
                  <a:lnTo>
                    <a:pt x="321099" y="26444"/>
                  </a:lnTo>
                  <a:lnTo>
                    <a:pt x="327520" y="25249"/>
                  </a:lnTo>
                  <a:lnTo>
                    <a:pt x="339169" y="23922"/>
                  </a:lnTo>
                  <a:lnTo>
                    <a:pt x="352248" y="23332"/>
                  </a:lnTo>
                  <a:lnTo>
                    <a:pt x="377296" y="22953"/>
                  </a:lnTo>
                  <a:lnTo>
                    <a:pt x="408838" y="22868"/>
                  </a:lnTo>
                  <a:lnTo>
                    <a:pt x="413952" y="22019"/>
                  </a:lnTo>
                  <a:lnTo>
                    <a:pt x="419055" y="20606"/>
                  </a:lnTo>
                  <a:lnTo>
                    <a:pt x="424150" y="18818"/>
                  </a:lnTo>
                  <a:lnTo>
                    <a:pt x="429240" y="17625"/>
                  </a:lnTo>
                  <a:lnTo>
                    <a:pt x="439411" y="16300"/>
                  </a:lnTo>
                  <a:lnTo>
                    <a:pt x="453655" y="15450"/>
                  </a:lnTo>
                  <a:lnTo>
                    <a:pt x="467228" y="15268"/>
                  </a:lnTo>
                  <a:lnTo>
                    <a:pt x="478865" y="15241"/>
                  </a:lnTo>
                  <a:lnTo>
                    <a:pt x="478417" y="14393"/>
                  </a:lnTo>
                  <a:lnTo>
                    <a:pt x="477271" y="12983"/>
                  </a:lnTo>
                  <a:lnTo>
                    <a:pt x="473394" y="8679"/>
                  </a:lnTo>
                  <a:lnTo>
                    <a:pt x="46482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01"/>
            <p:cNvSpPr/>
            <p:nvPr/>
          </p:nvSpPr>
          <p:spPr>
            <a:xfrm>
              <a:off x="-899160" y="3512821"/>
              <a:ext cx="281797" cy="303188"/>
            </a:xfrm>
            <a:custGeom>
              <a:avLst/>
              <a:gdLst/>
              <a:ahLst/>
              <a:cxnLst/>
              <a:rect l="0" t="0" r="0" b="0"/>
              <a:pathLst>
                <a:path w="281797" h="303188">
                  <a:moveTo>
                    <a:pt x="60960" y="7619"/>
                  </a:moveTo>
                  <a:lnTo>
                    <a:pt x="56915" y="3574"/>
                  </a:lnTo>
                  <a:lnTo>
                    <a:pt x="54877" y="2383"/>
                  </a:lnTo>
                  <a:lnTo>
                    <a:pt x="50354" y="1058"/>
                  </a:lnTo>
                  <a:lnTo>
                    <a:pt x="43048" y="313"/>
                  </a:lnTo>
                  <a:lnTo>
                    <a:pt x="38111" y="0"/>
                  </a:lnTo>
                  <a:lnTo>
                    <a:pt x="38101" y="6560"/>
                  </a:lnTo>
                  <a:lnTo>
                    <a:pt x="42145" y="11350"/>
                  </a:lnTo>
                  <a:lnTo>
                    <a:pt x="44184" y="12647"/>
                  </a:lnTo>
                  <a:lnTo>
                    <a:pt x="48706" y="14087"/>
                  </a:lnTo>
                  <a:lnTo>
                    <a:pt x="50251" y="15318"/>
                  </a:lnTo>
                  <a:lnTo>
                    <a:pt x="51280" y="16985"/>
                  </a:lnTo>
                  <a:lnTo>
                    <a:pt x="51967" y="18943"/>
                  </a:lnTo>
                  <a:lnTo>
                    <a:pt x="54118" y="21095"/>
                  </a:lnTo>
                  <a:lnTo>
                    <a:pt x="64389" y="28169"/>
                  </a:lnTo>
                  <a:lnTo>
                    <a:pt x="70386" y="33121"/>
                  </a:lnTo>
                  <a:lnTo>
                    <a:pt x="78132" y="40402"/>
                  </a:lnTo>
                  <a:lnTo>
                    <a:pt x="92856" y="54829"/>
                  </a:lnTo>
                  <a:lnTo>
                    <a:pt x="96618" y="56872"/>
                  </a:lnTo>
                  <a:lnTo>
                    <a:pt x="105312" y="59142"/>
                  </a:lnTo>
                  <a:lnTo>
                    <a:pt x="110848" y="60595"/>
                  </a:lnTo>
                  <a:lnTo>
                    <a:pt x="117079" y="62409"/>
                  </a:lnTo>
                  <a:lnTo>
                    <a:pt x="123772" y="64466"/>
                  </a:lnTo>
                  <a:lnTo>
                    <a:pt x="129928" y="67530"/>
                  </a:lnTo>
                  <a:lnTo>
                    <a:pt x="135726" y="71267"/>
                  </a:lnTo>
                  <a:lnTo>
                    <a:pt x="141284" y="75451"/>
                  </a:lnTo>
                  <a:lnTo>
                    <a:pt x="146683" y="79087"/>
                  </a:lnTo>
                  <a:lnTo>
                    <a:pt x="151975" y="82358"/>
                  </a:lnTo>
                  <a:lnTo>
                    <a:pt x="157197" y="85385"/>
                  </a:lnTo>
                  <a:lnTo>
                    <a:pt x="167514" y="91006"/>
                  </a:lnTo>
                  <a:lnTo>
                    <a:pt x="172636" y="93691"/>
                  </a:lnTo>
                  <a:lnTo>
                    <a:pt x="178591" y="96327"/>
                  </a:lnTo>
                  <a:lnTo>
                    <a:pt x="185100" y="98931"/>
                  </a:lnTo>
                  <a:lnTo>
                    <a:pt x="191980" y="101513"/>
                  </a:lnTo>
                  <a:lnTo>
                    <a:pt x="198260" y="104082"/>
                  </a:lnTo>
                  <a:lnTo>
                    <a:pt x="204140" y="106641"/>
                  </a:lnTo>
                  <a:lnTo>
                    <a:pt x="215189" y="111742"/>
                  </a:lnTo>
                  <a:lnTo>
                    <a:pt x="241206" y="124457"/>
                  </a:lnTo>
                  <a:lnTo>
                    <a:pt x="256512" y="132079"/>
                  </a:lnTo>
                  <a:lnTo>
                    <a:pt x="264430" y="134901"/>
                  </a:lnTo>
                  <a:lnTo>
                    <a:pt x="267727" y="135654"/>
                  </a:lnTo>
                  <a:lnTo>
                    <a:pt x="273647" y="138748"/>
                  </a:lnTo>
                  <a:lnTo>
                    <a:pt x="276411" y="140758"/>
                  </a:lnTo>
                  <a:lnTo>
                    <a:pt x="278254" y="142945"/>
                  </a:lnTo>
                  <a:lnTo>
                    <a:pt x="279483" y="145250"/>
                  </a:lnTo>
                  <a:lnTo>
                    <a:pt x="280848" y="150068"/>
                  </a:lnTo>
                  <a:lnTo>
                    <a:pt x="281616" y="158387"/>
                  </a:lnTo>
                  <a:lnTo>
                    <a:pt x="281796" y="166632"/>
                  </a:lnTo>
                  <a:lnTo>
                    <a:pt x="280151" y="170354"/>
                  </a:lnTo>
                  <a:lnTo>
                    <a:pt x="277360" y="173682"/>
                  </a:lnTo>
                  <a:lnTo>
                    <a:pt x="269745" y="180485"/>
                  </a:lnTo>
                  <a:lnTo>
                    <a:pt x="260715" y="189153"/>
                  </a:lnTo>
                  <a:lnTo>
                    <a:pt x="255090" y="193835"/>
                  </a:lnTo>
                  <a:lnTo>
                    <a:pt x="248800" y="198649"/>
                  </a:lnTo>
                  <a:lnTo>
                    <a:pt x="242067" y="203553"/>
                  </a:lnTo>
                  <a:lnTo>
                    <a:pt x="234191" y="208515"/>
                  </a:lnTo>
                  <a:lnTo>
                    <a:pt x="225554" y="213516"/>
                  </a:lnTo>
                  <a:lnTo>
                    <a:pt x="216409" y="218543"/>
                  </a:lnTo>
                  <a:lnTo>
                    <a:pt x="207773" y="224436"/>
                  </a:lnTo>
                  <a:lnTo>
                    <a:pt x="199475" y="230903"/>
                  </a:lnTo>
                  <a:lnTo>
                    <a:pt x="191404" y="237755"/>
                  </a:lnTo>
                  <a:lnTo>
                    <a:pt x="182636" y="244016"/>
                  </a:lnTo>
                  <a:lnTo>
                    <a:pt x="173404" y="249884"/>
                  </a:lnTo>
                  <a:lnTo>
                    <a:pt x="163862" y="255489"/>
                  </a:lnTo>
                  <a:lnTo>
                    <a:pt x="154115" y="260072"/>
                  </a:lnTo>
                  <a:lnTo>
                    <a:pt x="144230" y="263974"/>
                  </a:lnTo>
                  <a:lnTo>
                    <a:pt x="134253" y="267423"/>
                  </a:lnTo>
                  <a:lnTo>
                    <a:pt x="124216" y="271415"/>
                  </a:lnTo>
                  <a:lnTo>
                    <a:pt x="114137" y="275770"/>
                  </a:lnTo>
                  <a:lnTo>
                    <a:pt x="104031" y="280366"/>
                  </a:lnTo>
                  <a:lnTo>
                    <a:pt x="94754" y="284277"/>
                  </a:lnTo>
                  <a:lnTo>
                    <a:pt x="86029" y="287731"/>
                  </a:lnTo>
                  <a:lnTo>
                    <a:pt x="69562" y="293826"/>
                  </a:lnTo>
                  <a:lnTo>
                    <a:pt x="53776" y="299358"/>
                  </a:lnTo>
                  <a:lnTo>
                    <a:pt x="46858" y="301172"/>
                  </a:lnTo>
                  <a:lnTo>
                    <a:pt x="40552" y="302381"/>
                  </a:lnTo>
                  <a:lnTo>
                    <a:pt x="34654" y="303187"/>
                  </a:lnTo>
                  <a:lnTo>
                    <a:pt x="29030" y="302877"/>
                  </a:lnTo>
                  <a:lnTo>
                    <a:pt x="23586" y="301825"/>
                  </a:lnTo>
                  <a:lnTo>
                    <a:pt x="18264" y="300276"/>
                  </a:lnTo>
                  <a:lnTo>
                    <a:pt x="10093" y="296298"/>
                  </a:lnTo>
                  <a:lnTo>
                    <a:pt x="0" y="2895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02"/>
            <p:cNvSpPr/>
            <p:nvPr/>
          </p:nvSpPr>
          <p:spPr>
            <a:xfrm>
              <a:off x="-1028700" y="1714500"/>
              <a:ext cx="419101" cy="45721"/>
            </a:xfrm>
            <a:custGeom>
              <a:avLst/>
              <a:gdLst/>
              <a:ahLst/>
              <a:cxnLst/>
              <a:rect l="0" t="0" r="0" b="0"/>
              <a:pathLst>
                <a:path w="419101" h="45721">
                  <a:moveTo>
                    <a:pt x="0" y="15240"/>
                  </a:moveTo>
                  <a:lnTo>
                    <a:pt x="6561" y="21801"/>
                  </a:lnTo>
                  <a:lnTo>
                    <a:pt x="6914" y="23001"/>
                  </a:lnTo>
                  <a:lnTo>
                    <a:pt x="7149" y="24647"/>
                  </a:lnTo>
                  <a:lnTo>
                    <a:pt x="7306" y="26591"/>
                  </a:lnTo>
                  <a:lnTo>
                    <a:pt x="8257" y="28734"/>
                  </a:lnTo>
                  <a:lnTo>
                    <a:pt x="9738" y="31010"/>
                  </a:lnTo>
                  <a:lnTo>
                    <a:pt x="14918" y="37685"/>
                  </a:lnTo>
                  <a:lnTo>
                    <a:pt x="25818" y="38064"/>
                  </a:lnTo>
                  <a:lnTo>
                    <a:pt x="33144" y="38089"/>
                  </a:lnTo>
                  <a:lnTo>
                    <a:pt x="35643" y="38939"/>
                  </a:lnTo>
                  <a:lnTo>
                    <a:pt x="38155" y="40353"/>
                  </a:lnTo>
                  <a:lnTo>
                    <a:pt x="40677" y="42142"/>
                  </a:lnTo>
                  <a:lnTo>
                    <a:pt x="44051" y="43335"/>
                  </a:lnTo>
                  <a:lnTo>
                    <a:pt x="52316" y="44660"/>
                  </a:lnTo>
                  <a:lnTo>
                    <a:pt x="61634" y="45249"/>
                  </a:lnTo>
                  <a:lnTo>
                    <a:pt x="72266" y="45511"/>
                  </a:lnTo>
                  <a:lnTo>
                    <a:pt x="267015" y="45720"/>
                  </a:lnTo>
                  <a:lnTo>
                    <a:pt x="274530" y="44873"/>
                  </a:lnTo>
                  <a:lnTo>
                    <a:pt x="282080" y="43462"/>
                  </a:lnTo>
                  <a:lnTo>
                    <a:pt x="289653" y="41675"/>
                  </a:lnTo>
                  <a:lnTo>
                    <a:pt x="296395" y="40483"/>
                  </a:lnTo>
                  <a:lnTo>
                    <a:pt x="308402" y="39159"/>
                  </a:lnTo>
                  <a:lnTo>
                    <a:pt x="319383" y="38571"/>
                  </a:lnTo>
                  <a:lnTo>
                    <a:pt x="324682" y="38414"/>
                  </a:lnTo>
                  <a:lnTo>
                    <a:pt x="329908" y="39156"/>
                  </a:lnTo>
                  <a:lnTo>
                    <a:pt x="335085" y="40497"/>
                  </a:lnTo>
                  <a:lnTo>
                    <a:pt x="340230" y="42238"/>
                  </a:lnTo>
                  <a:lnTo>
                    <a:pt x="345353" y="43399"/>
                  </a:lnTo>
                  <a:lnTo>
                    <a:pt x="355561" y="44688"/>
                  </a:lnTo>
                  <a:lnTo>
                    <a:pt x="365743" y="45262"/>
                  </a:lnTo>
                  <a:lnTo>
                    <a:pt x="378737" y="45584"/>
                  </a:lnTo>
                  <a:lnTo>
                    <a:pt x="390713" y="45693"/>
                  </a:lnTo>
                  <a:lnTo>
                    <a:pt x="394249" y="44856"/>
                  </a:lnTo>
                  <a:lnTo>
                    <a:pt x="398299" y="43450"/>
                  </a:lnTo>
                  <a:lnTo>
                    <a:pt x="408876" y="39157"/>
                  </a:lnTo>
                  <a:lnTo>
                    <a:pt x="410591" y="37111"/>
                  </a:lnTo>
                  <a:lnTo>
                    <a:pt x="412580" y="34054"/>
                  </a:lnTo>
                  <a:lnTo>
                    <a:pt x="414754" y="30323"/>
                  </a:lnTo>
                  <a:lnTo>
                    <a:pt x="416202" y="26988"/>
                  </a:lnTo>
                  <a:lnTo>
                    <a:pt x="417168" y="23919"/>
                  </a:lnTo>
                  <a:lnTo>
                    <a:pt x="417812" y="21026"/>
                  </a:lnTo>
                  <a:lnTo>
                    <a:pt x="418241" y="17404"/>
                  </a:lnTo>
                  <a:lnTo>
                    <a:pt x="418528" y="13296"/>
                  </a:lnTo>
                  <a:lnTo>
                    <a:pt x="41910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03"/>
            <p:cNvSpPr/>
            <p:nvPr/>
          </p:nvSpPr>
          <p:spPr>
            <a:xfrm>
              <a:off x="-701040" y="1584960"/>
              <a:ext cx="150977" cy="341013"/>
            </a:xfrm>
            <a:custGeom>
              <a:avLst/>
              <a:gdLst/>
              <a:ahLst/>
              <a:cxnLst/>
              <a:rect l="0" t="0" r="0" b="0"/>
              <a:pathLst>
                <a:path w="150977" h="341013">
                  <a:moveTo>
                    <a:pt x="0" y="0"/>
                  </a:moveTo>
                  <a:lnTo>
                    <a:pt x="0" y="18133"/>
                  </a:lnTo>
                  <a:lnTo>
                    <a:pt x="2258" y="25275"/>
                  </a:lnTo>
                  <a:lnTo>
                    <a:pt x="6084" y="33246"/>
                  </a:lnTo>
                  <a:lnTo>
                    <a:pt x="10606" y="39612"/>
                  </a:lnTo>
                  <a:lnTo>
                    <a:pt x="12997" y="42495"/>
                  </a:lnTo>
                  <a:lnTo>
                    <a:pt x="15438" y="45263"/>
                  </a:lnTo>
                  <a:lnTo>
                    <a:pt x="17912" y="47955"/>
                  </a:lnTo>
                  <a:lnTo>
                    <a:pt x="20408" y="51443"/>
                  </a:lnTo>
                  <a:lnTo>
                    <a:pt x="22919" y="55462"/>
                  </a:lnTo>
                  <a:lnTo>
                    <a:pt x="25439" y="59835"/>
                  </a:lnTo>
                  <a:lnTo>
                    <a:pt x="28813" y="64443"/>
                  </a:lnTo>
                  <a:lnTo>
                    <a:pt x="32755" y="69209"/>
                  </a:lnTo>
                  <a:lnTo>
                    <a:pt x="37077" y="74079"/>
                  </a:lnTo>
                  <a:lnTo>
                    <a:pt x="41651" y="78173"/>
                  </a:lnTo>
                  <a:lnTo>
                    <a:pt x="46394" y="81748"/>
                  </a:lnTo>
                  <a:lnTo>
                    <a:pt x="51249" y="84979"/>
                  </a:lnTo>
                  <a:lnTo>
                    <a:pt x="55333" y="88826"/>
                  </a:lnTo>
                  <a:lnTo>
                    <a:pt x="58902" y="93084"/>
                  </a:lnTo>
                  <a:lnTo>
                    <a:pt x="62128" y="97616"/>
                  </a:lnTo>
                  <a:lnTo>
                    <a:pt x="65972" y="101484"/>
                  </a:lnTo>
                  <a:lnTo>
                    <a:pt x="70228" y="104909"/>
                  </a:lnTo>
                  <a:lnTo>
                    <a:pt x="74759" y="108040"/>
                  </a:lnTo>
                  <a:lnTo>
                    <a:pt x="79472" y="111820"/>
                  </a:lnTo>
                  <a:lnTo>
                    <a:pt x="84308" y="116033"/>
                  </a:lnTo>
                  <a:lnTo>
                    <a:pt x="89225" y="120536"/>
                  </a:lnTo>
                  <a:lnTo>
                    <a:pt x="94197" y="124384"/>
                  </a:lnTo>
                  <a:lnTo>
                    <a:pt x="99205" y="127796"/>
                  </a:lnTo>
                  <a:lnTo>
                    <a:pt x="104236" y="130917"/>
                  </a:lnTo>
                  <a:lnTo>
                    <a:pt x="109284" y="133845"/>
                  </a:lnTo>
                  <a:lnTo>
                    <a:pt x="119409" y="139355"/>
                  </a:lnTo>
                  <a:lnTo>
                    <a:pt x="123632" y="142857"/>
                  </a:lnTo>
                  <a:lnTo>
                    <a:pt x="127295" y="146885"/>
                  </a:lnTo>
                  <a:lnTo>
                    <a:pt x="130583" y="151263"/>
                  </a:lnTo>
                  <a:lnTo>
                    <a:pt x="134237" y="158386"/>
                  </a:lnTo>
                  <a:lnTo>
                    <a:pt x="135211" y="161470"/>
                  </a:lnTo>
                  <a:lnTo>
                    <a:pt x="138552" y="167156"/>
                  </a:lnTo>
                  <a:lnTo>
                    <a:pt x="142859" y="173351"/>
                  </a:lnTo>
                  <a:lnTo>
                    <a:pt x="145192" y="177374"/>
                  </a:lnTo>
                  <a:lnTo>
                    <a:pt x="147595" y="181750"/>
                  </a:lnTo>
                  <a:lnTo>
                    <a:pt x="150264" y="191126"/>
                  </a:lnTo>
                  <a:lnTo>
                    <a:pt x="150976" y="195998"/>
                  </a:lnTo>
                  <a:lnTo>
                    <a:pt x="149509" y="205925"/>
                  </a:lnTo>
                  <a:lnTo>
                    <a:pt x="146035" y="215982"/>
                  </a:lnTo>
                  <a:lnTo>
                    <a:pt x="141669" y="226097"/>
                  </a:lnTo>
                  <a:lnTo>
                    <a:pt x="136906" y="236236"/>
                  </a:lnTo>
                  <a:lnTo>
                    <a:pt x="134451" y="241311"/>
                  </a:lnTo>
                  <a:lnTo>
                    <a:pt x="131121" y="247234"/>
                  </a:lnTo>
                  <a:lnTo>
                    <a:pt x="127207" y="253723"/>
                  </a:lnTo>
                  <a:lnTo>
                    <a:pt x="122905" y="260588"/>
                  </a:lnTo>
                  <a:lnTo>
                    <a:pt x="118343" y="266859"/>
                  </a:lnTo>
                  <a:lnTo>
                    <a:pt x="113609" y="272733"/>
                  </a:lnTo>
                  <a:lnTo>
                    <a:pt x="108759" y="278342"/>
                  </a:lnTo>
                  <a:lnTo>
                    <a:pt x="103833" y="284621"/>
                  </a:lnTo>
                  <a:lnTo>
                    <a:pt x="98855" y="291347"/>
                  </a:lnTo>
                  <a:lnTo>
                    <a:pt x="93843" y="298372"/>
                  </a:lnTo>
                  <a:lnTo>
                    <a:pt x="87962" y="303901"/>
                  </a:lnTo>
                  <a:lnTo>
                    <a:pt x="81501" y="308434"/>
                  </a:lnTo>
                  <a:lnTo>
                    <a:pt x="74654" y="312303"/>
                  </a:lnTo>
                  <a:lnTo>
                    <a:pt x="69243" y="316575"/>
                  </a:lnTo>
                  <a:lnTo>
                    <a:pt x="64789" y="321117"/>
                  </a:lnTo>
                  <a:lnTo>
                    <a:pt x="60972" y="325838"/>
                  </a:lnTo>
                  <a:lnTo>
                    <a:pt x="56735" y="329832"/>
                  </a:lnTo>
                  <a:lnTo>
                    <a:pt x="52217" y="333341"/>
                  </a:lnTo>
                  <a:lnTo>
                    <a:pt x="47511" y="336527"/>
                  </a:lnTo>
                  <a:lnTo>
                    <a:pt x="43527" y="338652"/>
                  </a:lnTo>
                  <a:lnTo>
                    <a:pt x="40025" y="340068"/>
                  </a:lnTo>
                  <a:lnTo>
                    <a:pt x="36843" y="341012"/>
                  </a:lnTo>
                  <a:lnTo>
                    <a:pt x="33876" y="340795"/>
                  </a:lnTo>
                  <a:lnTo>
                    <a:pt x="31050" y="339803"/>
                  </a:lnTo>
                  <a:lnTo>
                    <a:pt x="22860" y="3352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04"/>
            <p:cNvSpPr/>
            <p:nvPr/>
          </p:nvSpPr>
          <p:spPr>
            <a:xfrm>
              <a:off x="4610109" y="1211580"/>
              <a:ext cx="1401005" cy="1074418"/>
            </a:xfrm>
            <a:custGeom>
              <a:avLst/>
              <a:gdLst/>
              <a:ahLst/>
              <a:cxnLst/>
              <a:rect l="0" t="0" r="0" b="0"/>
              <a:pathLst>
                <a:path w="1401005" h="1074418">
                  <a:moveTo>
                    <a:pt x="1333491" y="182880"/>
                  </a:moveTo>
                  <a:lnTo>
                    <a:pt x="1310631" y="182880"/>
                  </a:lnTo>
                  <a:lnTo>
                    <a:pt x="1310631" y="175353"/>
                  </a:lnTo>
                  <a:lnTo>
                    <a:pt x="1304070" y="168707"/>
                  </a:lnTo>
                  <a:lnTo>
                    <a:pt x="1301224" y="168114"/>
                  </a:lnTo>
                  <a:lnTo>
                    <a:pt x="1295732" y="167668"/>
                  </a:lnTo>
                  <a:lnTo>
                    <a:pt x="1288860" y="161082"/>
                  </a:lnTo>
                  <a:lnTo>
                    <a:pt x="1285997" y="160492"/>
                  </a:lnTo>
                  <a:lnTo>
                    <a:pt x="1280493" y="160048"/>
                  </a:lnTo>
                  <a:lnTo>
                    <a:pt x="1276207" y="155983"/>
                  </a:lnTo>
                  <a:lnTo>
                    <a:pt x="1274135" y="154789"/>
                  </a:lnTo>
                  <a:lnTo>
                    <a:pt x="1266292" y="152714"/>
                  </a:lnTo>
                  <a:lnTo>
                    <a:pt x="1259101" y="147225"/>
                  </a:lnTo>
                  <a:lnTo>
                    <a:pt x="1251080" y="145102"/>
                  </a:lnTo>
                  <a:lnTo>
                    <a:pt x="1243866" y="139607"/>
                  </a:lnTo>
                  <a:lnTo>
                    <a:pt x="1239189" y="138247"/>
                  </a:lnTo>
                  <a:lnTo>
                    <a:pt x="1228287" y="137255"/>
                  </a:lnTo>
                  <a:lnTo>
                    <a:pt x="1225209" y="134945"/>
                  </a:lnTo>
                  <a:lnTo>
                    <a:pt x="1223203" y="133143"/>
                  </a:lnTo>
                  <a:lnTo>
                    <a:pt x="1221019" y="131942"/>
                  </a:lnTo>
                  <a:lnTo>
                    <a:pt x="1216335" y="130608"/>
                  </a:lnTo>
                  <a:lnTo>
                    <a:pt x="1193783" y="129568"/>
                  </a:lnTo>
                  <a:lnTo>
                    <a:pt x="1192092" y="128712"/>
                  </a:lnTo>
                  <a:lnTo>
                    <a:pt x="1190965" y="127294"/>
                  </a:lnTo>
                  <a:lnTo>
                    <a:pt x="1190214" y="125503"/>
                  </a:lnTo>
                  <a:lnTo>
                    <a:pt x="1188866" y="124309"/>
                  </a:lnTo>
                  <a:lnTo>
                    <a:pt x="1187121" y="123512"/>
                  </a:lnTo>
                  <a:lnTo>
                    <a:pt x="1182924" y="122628"/>
                  </a:lnTo>
                  <a:lnTo>
                    <a:pt x="1170837" y="122013"/>
                  </a:lnTo>
                  <a:lnTo>
                    <a:pt x="1169175" y="121135"/>
                  </a:lnTo>
                  <a:lnTo>
                    <a:pt x="1168068" y="119704"/>
                  </a:lnTo>
                  <a:lnTo>
                    <a:pt x="1167329" y="117902"/>
                  </a:lnTo>
                  <a:lnTo>
                    <a:pt x="1165989" y="116702"/>
                  </a:lnTo>
                  <a:lnTo>
                    <a:pt x="1164250" y="115901"/>
                  </a:lnTo>
                  <a:lnTo>
                    <a:pt x="1160060" y="115011"/>
                  </a:lnTo>
                  <a:lnTo>
                    <a:pt x="1152023" y="114394"/>
                  </a:lnTo>
                  <a:lnTo>
                    <a:pt x="1144806" y="109082"/>
                  </a:lnTo>
                  <a:lnTo>
                    <a:pt x="1140130" y="107747"/>
                  </a:lnTo>
                  <a:lnTo>
                    <a:pt x="1125183" y="106774"/>
                  </a:lnTo>
                  <a:lnTo>
                    <a:pt x="1123499" y="105896"/>
                  </a:lnTo>
                  <a:lnTo>
                    <a:pt x="1122376" y="104464"/>
                  </a:lnTo>
                  <a:lnTo>
                    <a:pt x="1121628" y="102662"/>
                  </a:lnTo>
                  <a:lnTo>
                    <a:pt x="1120283" y="101462"/>
                  </a:lnTo>
                  <a:lnTo>
                    <a:pt x="1118538" y="100661"/>
                  </a:lnTo>
                  <a:lnTo>
                    <a:pt x="1113702" y="99376"/>
                  </a:lnTo>
                  <a:lnTo>
                    <a:pt x="1090812" y="99060"/>
                  </a:lnTo>
                  <a:lnTo>
                    <a:pt x="1083797" y="93823"/>
                  </a:lnTo>
                  <a:lnTo>
                    <a:pt x="1075814" y="91754"/>
                  </a:lnTo>
                  <a:lnTo>
                    <a:pt x="1070782" y="91533"/>
                  </a:lnTo>
                  <a:lnTo>
                    <a:pt x="1068605" y="90655"/>
                  </a:lnTo>
                  <a:lnTo>
                    <a:pt x="1060581" y="84887"/>
                  </a:lnTo>
                  <a:lnTo>
                    <a:pt x="1057539" y="84294"/>
                  </a:lnTo>
                  <a:lnTo>
                    <a:pt x="1033448" y="83822"/>
                  </a:lnTo>
                  <a:lnTo>
                    <a:pt x="1031016" y="82975"/>
                  </a:lnTo>
                  <a:lnTo>
                    <a:pt x="1022548" y="77259"/>
                  </a:lnTo>
                  <a:lnTo>
                    <a:pt x="1019469" y="76671"/>
                  </a:lnTo>
                  <a:lnTo>
                    <a:pt x="1007243" y="76228"/>
                  </a:lnTo>
                  <a:lnTo>
                    <a:pt x="1004201" y="73954"/>
                  </a:lnTo>
                  <a:lnTo>
                    <a:pt x="1002203" y="72163"/>
                  </a:lnTo>
                  <a:lnTo>
                    <a:pt x="1000026" y="70969"/>
                  </a:lnTo>
                  <a:lnTo>
                    <a:pt x="995349" y="69642"/>
                  </a:lnTo>
                  <a:lnTo>
                    <a:pt x="972803" y="68608"/>
                  </a:lnTo>
                  <a:lnTo>
                    <a:pt x="970265" y="67752"/>
                  </a:lnTo>
                  <a:lnTo>
                    <a:pt x="962649" y="63349"/>
                  </a:lnTo>
                  <a:lnTo>
                    <a:pt x="957570" y="62022"/>
                  </a:lnTo>
                  <a:lnTo>
                    <a:pt x="927091" y="60968"/>
                  </a:lnTo>
                  <a:lnTo>
                    <a:pt x="924551" y="60119"/>
                  </a:lnTo>
                  <a:lnTo>
                    <a:pt x="916931" y="55725"/>
                  </a:lnTo>
                  <a:lnTo>
                    <a:pt x="911851" y="54400"/>
                  </a:lnTo>
                  <a:lnTo>
                    <a:pt x="870242" y="53341"/>
                  </a:lnTo>
                  <a:lnTo>
                    <a:pt x="843493" y="53340"/>
                  </a:lnTo>
                  <a:lnTo>
                    <a:pt x="840880" y="52493"/>
                  </a:lnTo>
                  <a:lnTo>
                    <a:pt x="833155" y="48103"/>
                  </a:lnTo>
                  <a:lnTo>
                    <a:pt x="828051" y="46779"/>
                  </a:lnTo>
                  <a:lnTo>
                    <a:pt x="784851" y="45721"/>
                  </a:lnTo>
                  <a:lnTo>
                    <a:pt x="671680" y="45720"/>
                  </a:lnTo>
                  <a:lnTo>
                    <a:pt x="667917" y="44873"/>
                  </a:lnTo>
                  <a:lnTo>
                    <a:pt x="655794" y="39689"/>
                  </a:lnTo>
                  <a:lnTo>
                    <a:pt x="645247" y="38414"/>
                  </a:lnTo>
                  <a:lnTo>
                    <a:pt x="608111" y="38102"/>
                  </a:lnTo>
                  <a:lnTo>
                    <a:pt x="600184" y="35843"/>
                  </a:lnTo>
                  <a:lnTo>
                    <a:pt x="591863" y="32864"/>
                  </a:lnTo>
                  <a:lnTo>
                    <a:pt x="579623" y="30951"/>
                  </a:lnTo>
                  <a:lnTo>
                    <a:pt x="536006" y="30485"/>
                  </a:lnTo>
                  <a:lnTo>
                    <a:pt x="501780" y="30480"/>
                  </a:lnTo>
                  <a:lnTo>
                    <a:pt x="493659" y="32738"/>
                  </a:lnTo>
                  <a:lnTo>
                    <a:pt x="485253" y="35717"/>
                  </a:lnTo>
                  <a:lnTo>
                    <a:pt x="474913" y="37394"/>
                  </a:lnTo>
                  <a:lnTo>
                    <a:pt x="455814" y="38007"/>
                  </a:lnTo>
                  <a:lnTo>
                    <a:pt x="447830" y="40316"/>
                  </a:lnTo>
                  <a:lnTo>
                    <a:pt x="439484" y="43318"/>
                  </a:lnTo>
                  <a:lnTo>
                    <a:pt x="429178" y="45008"/>
                  </a:lnTo>
                  <a:lnTo>
                    <a:pt x="410092" y="45626"/>
                  </a:lnTo>
                  <a:lnTo>
                    <a:pt x="402109" y="47936"/>
                  </a:lnTo>
                  <a:lnTo>
                    <a:pt x="393764" y="50938"/>
                  </a:lnTo>
                  <a:lnTo>
                    <a:pt x="383458" y="52628"/>
                  </a:lnTo>
                  <a:lnTo>
                    <a:pt x="360327" y="53246"/>
                  </a:lnTo>
                  <a:lnTo>
                    <a:pt x="356208" y="54124"/>
                  </a:lnTo>
                  <a:lnTo>
                    <a:pt x="345520" y="58558"/>
                  </a:lnTo>
                  <a:lnTo>
                    <a:pt x="323359" y="61596"/>
                  </a:lnTo>
                  <a:lnTo>
                    <a:pt x="317841" y="64911"/>
                  </a:lnTo>
                  <a:lnTo>
                    <a:pt x="310309" y="66949"/>
                  </a:lnTo>
                  <a:lnTo>
                    <a:pt x="295721" y="68258"/>
                  </a:lnTo>
                  <a:lnTo>
                    <a:pt x="292818" y="69212"/>
                  </a:lnTo>
                  <a:lnTo>
                    <a:pt x="284686" y="73753"/>
                  </a:lnTo>
                  <a:lnTo>
                    <a:pt x="254703" y="83897"/>
                  </a:lnTo>
                  <a:lnTo>
                    <a:pt x="233577" y="95903"/>
                  </a:lnTo>
                  <a:lnTo>
                    <a:pt x="227138" y="97657"/>
                  </a:lnTo>
                  <a:lnTo>
                    <a:pt x="224235" y="99818"/>
                  </a:lnTo>
                  <a:lnTo>
                    <a:pt x="215259" y="110103"/>
                  </a:lnTo>
                  <a:lnTo>
                    <a:pt x="184228" y="132015"/>
                  </a:lnTo>
                  <a:lnTo>
                    <a:pt x="162113" y="144772"/>
                  </a:lnTo>
                  <a:lnTo>
                    <a:pt x="127002" y="177800"/>
                  </a:lnTo>
                  <a:lnTo>
                    <a:pt x="111752" y="193040"/>
                  </a:lnTo>
                  <a:lnTo>
                    <a:pt x="110059" y="195580"/>
                  </a:lnTo>
                  <a:lnTo>
                    <a:pt x="106828" y="203200"/>
                  </a:lnTo>
                  <a:lnTo>
                    <a:pt x="98580" y="213360"/>
                  </a:lnTo>
                  <a:lnTo>
                    <a:pt x="88798" y="223520"/>
                  </a:lnTo>
                  <a:lnTo>
                    <a:pt x="87136" y="226060"/>
                  </a:lnTo>
                  <a:lnTo>
                    <a:pt x="78019" y="246537"/>
                  </a:lnTo>
                  <a:lnTo>
                    <a:pt x="71747" y="255834"/>
                  </a:lnTo>
                  <a:lnTo>
                    <a:pt x="68665" y="263951"/>
                  </a:lnTo>
                  <a:lnTo>
                    <a:pt x="62766" y="271718"/>
                  </a:lnTo>
                  <a:lnTo>
                    <a:pt x="58089" y="276832"/>
                  </a:lnTo>
                  <a:lnTo>
                    <a:pt x="56503" y="279382"/>
                  </a:lnTo>
                  <a:lnTo>
                    <a:pt x="53424" y="287014"/>
                  </a:lnTo>
                  <a:lnTo>
                    <a:pt x="48373" y="294638"/>
                  </a:lnTo>
                  <a:lnTo>
                    <a:pt x="46894" y="299719"/>
                  </a:lnTo>
                  <a:lnTo>
                    <a:pt x="46062" y="307340"/>
                  </a:lnTo>
                  <a:lnTo>
                    <a:pt x="45098" y="309880"/>
                  </a:lnTo>
                  <a:lnTo>
                    <a:pt x="40544" y="317500"/>
                  </a:lnTo>
                  <a:lnTo>
                    <a:pt x="39181" y="322580"/>
                  </a:lnTo>
                  <a:lnTo>
                    <a:pt x="38119" y="352746"/>
                  </a:lnTo>
                  <a:lnTo>
                    <a:pt x="35846" y="360258"/>
                  </a:lnTo>
                  <a:lnTo>
                    <a:pt x="32860" y="368395"/>
                  </a:lnTo>
                  <a:lnTo>
                    <a:pt x="28685" y="382775"/>
                  </a:lnTo>
                  <a:lnTo>
                    <a:pt x="25444" y="391102"/>
                  </a:lnTo>
                  <a:lnTo>
                    <a:pt x="23619" y="401397"/>
                  </a:lnTo>
                  <a:lnTo>
                    <a:pt x="22952" y="420479"/>
                  </a:lnTo>
                  <a:lnTo>
                    <a:pt x="20638" y="428462"/>
                  </a:lnTo>
                  <a:lnTo>
                    <a:pt x="17634" y="436807"/>
                  </a:lnTo>
                  <a:lnTo>
                    <a:pt x="15943" y="447112"/>
                  </a:lnTo>
                  <a:lnTo>
                    <a:pt x="15259" y="478681"/>
                  </a:lnTo>
                  <a:lnTo>
                    <a:pt x="15240" y="493104"/>
                  </a:lnTo>
                  <a:lnTo>
                    <a:pt x="14390" y="497222"/>
                  </a:lnTo>
                  <a:lnTo>
                    <a:pt x="9996" y="507911"/>
                  </a:lnTo>
                  <a:lnTo>
                    <a:pt x="8082" y="526264"/>
                  </a:lnTo>
                  <a:lnTo>
                    <a:pt x="7925" y="531182"/>
                  </a:lnTo>
                  <a:lnTo>
                    <a:pt x="5493" y="541163"/>
                  </a:lnTo>
                  <a:lnTo>
                    <a:pt x="2436" y="551244"/>
                  </a:lnTo>
                  <a:lnTo>
                    <a:pt x="313" y="580634"/>
                  </a:lnTo>
                  <a:lnTo>
                    <a:pt x="34" y="609130"/>
                  </a:lnTo>
                  <a:lnTo>
                    <a:pt x="0" y="629827"/>
                  </a:lnTo>
                  <a:lnTo>
                    <a:pt x="843" y="634091"/>
                  </a:lnTo>
                  <a:lnTo>
                    <a:pt x="12143" y="658560"/>
                  </a:lnTo>
                  <a:lnTo>
                    <a:pt x="14316" y="673308"/>
                  </a:lnTo>
                  <a:lnTo>
                    <a:pt x="15807" y="688402"/>
                  </a:lnTo>
                  <a:lnTo>
                    <a:pt x="21208" y="708672"/>
                  </a:lnTo>
                  <a:lnTo>
                    <a:pt x="22968" y="718825"/>
                  </a:lnTo>
                  <a:lnTo>
                    <a:pt x="35784" y="749301"/>
                  </a:lnTo>
                  <a:lnTo>
                    <a:pt x="49965" y="779780"/>
                  </a:lnTo>
                  <a:lnTo>
                    <a:pt x="51835" y="789940"/>
                  </a:lnTo>
                  <a:lnTo>
                    <a:pt x="54027" y="795020"/>
                  </a:lnTo>
                  <a:lnTo>
                    <a:pt x="75860" y="828322"/>
                  </a:lnTo>
                  <a:lnTo>
                    <a:pt x="83713" y="839789"/>
                  </a:lnTo>
                  <a:lnTo>
                    <a:pt x="86286" y="844339"/>
                  </a:lnTo>
                  <a:lnTo>
                    <a:pt x="93660" y="851653"/>
                  </a:lnTo>
                  <a:lnTo>
                    <a:pt x="123076" y="877676"/>
                  </a:lnTo>
                  <a:lnTo>
                    <a:pt x="140423" y="894007"/>
                  </a:lnTo>
                  <a:lnTo>
                    <a:pt x="180360" y="920883"/>
                  </a:lnTo>
                  <a:lnTo>
                    <a:pt x="195420" y="933994"/>
                  </a:lnTo>
                  <a:lnTo>
                    <a:pt x="243873" y="966139"/>
                  </a:lnTo>
                  <a:lnTo>
                    <a:pt x="285779" y="990558"/>
                  </a:lnTo>
                  <a:lnTo>
                    <a:pt x="335281" y="1010918"/>
                  </a:lnTo>
                  <a:lnTo>
                    <a:pt x="353149" y="1017693"/>
                  </a:lnTo>
                  <a:lnTo>
                    <a:pt x="391226" y="1021629"/>
                  </a:lnTo>
                  <a:lnTo>
                    <a:pt x="433816" y="1030469"/>
                  </a:lnTo>
                  <a:lnTo>
                    <a:pt x="445109" y="1033720"/>
                  </a:lnTo>
                  <a:lnTo>
                    <a:pt x="487186" y="1038425"/>
                  </a:lnTo>
                  <a:lnTo>
                    <a:pt x="498462" y="1041489"/>
                  </a:lnTo>
                  <a:lnTo>
                    <a:pt x="540443" y="1044571"/>
                  </a:lnTo>
                  <a:lnTo>
                    <a:pt x="565515" y="1049929"/>
                  </a:lnTo>
                  <a:lnTo>
                    <a:pt x="596104" y="1052192"/>
                  </a:lnTo>
                  <a:lnTo>
                    <a:pt x="617056" y="1057549"/>
                  </a:lnTo>
                  <a:lnTo>
                    <a:pt x="659522" y="1059963"/>
                  </a:lnTo>
                  <a:lnTo>
                    <a:pt x="678501" y="1065199"/>
                  </a:lnTo>
                  <a:lnTo>
                    <a:pt x="718824" y="1066737"/>
                  </a:lnTo>
                  <a:lnTo>
                    <a:pt x="789931" y="1066800"/>
                  </a:lnTo>
                  <a:lnTo>
                    <a:pt x="800091" y="1069057"/>
                  </a:lnTo>
                  <a:lnTo>
                    <a:pt x="813073" y="1072831"/>
                  </a:lnTo>
                  <a:lnTo>
                    <a:pt x="838662" y="1074280"/>
                  </a:lnTo>
                  <a:lnTo>
                    <a:pt x="881693" y="1074417"/>
                  </a:lnTo>
                  <a:lnTo>
                    <a:pt x="885819" y="1073572"/>
                  </a:lnTo>
                  <a:lnTo>
                    <a:pt x="896518" y="1069183"/>
                  </a:lnTo>
                  <a:lnTo>
                    <a:pt x="915748" y="1067114"/>
                  </a:lnTo>
                  <a:lnTo>
                    <a:pt x="928246" y="1066893"/>
                  </a:lnTo>
                  <a:lnTo>
                    <a:pt x="932094" y="1066015"/>
                  </a:lnTo>
                  <a:lnTo>
                    <a:pt x="944354" y="1060781"/>
                  </a:lnTo>
                  <a:lnTo>
                    <a:pt x="954595" y="1059654"/>
                  </a:lnTo>
                  <a:lnTo>
                    <a:pt x="958974" y="1059496"/>
                  </a:lnTo>
                  <a:lnTo>
                    <a:pt x="962740" y="1058544"/>
                  </a:lnTo>
                  <a:lnTo>
                    <a:pt x="974866" y="1053190"/>
                  </a:lnTo>
                  <a:lnTo>
                    <a:pt x="977568" y="1052647"/>
                  </a:lnTo>
                  <a:lnTo>
                    <a:pt x="982827" y="1049785"/>
                  </a:lnTo>
                  <a:lnTo>
                    <a:pt x="985415" y="1047837"/>
                  </a:lnTo>
                  <a:lnTo>
                    <a:pt x="990548" y="1045672"/>
                  </a:lnTo>
                  <a:lnTo>
                    <a:pt x="993102" y="1045094"/>
                  </a:lnTo>
                  <a:lnTo>
                    <a:pt x="998199" y="1042195"/>
                  </a:lnTo>
                  <a:lnTo>
                    <a:pt x="1000743" y="1040237"/>
                  </a:lnTo>
                  <a:lnTo>
                    <a:pt x="1005828" y="1038061"/>
                  </a:lnTo>
                  <a:lnTo>
                    <a:pt x="1013450" y="1036836"/>
                  </a:lnTo>
                  <a:lnTo>
                    <a:pt x="1015990" y="1036664"/>
                  </a:lnTo>
                  <a:lnTo>
                    <a:pt x="1018530" y="1035703"/>
                  </a:lnTo>
                  <a:lnTo>
                    <a:pt x="1026151" y="1031151"/>
                  </a:lnTo>
                  <a:lnTo>
                    <a:pt x="1033771" y="1028579"/>
                  </a:lnTo>
                  <a:lnTo>
                    <a:pt x="1041391" y="1022831"/>
                  </a:lnTo>
                  <a:lnTo>
                    <a:pt x="1046471" y="1018190"/>
                  </a:lnTo>
                  <a:lnTo>
                    <a:pt x="1049011" y="1016613"/>
                  </a:lnTo>
                  <a:lnTo>
                    <a:pt x="1056631" y="1013547"/>
                  </a:lnTo>
                  <a:lnTo>
                    <a:pt x="1066791" y="1005355"/>
                  </a:lnTo>
                  <a:lnTo>
                    <a:pt x="1069331" y="1002977"/>
                  </a:lnTo>
                  <a:lnTo>
                    <a:pt x="1071871" y="1001391"/>
                  </a:lnTo>
                  <a:lnTo>
                    <a:pt x="1079491" y="998313"/>
                  </a:lnTo>
                  <a:lnTo>
                    <a:pt x="1089651" y="990117"/>
                  </a:lnTo>
                  <a:lnTo>
                    <a:pt x="1092191" y="987738"/>
                  </a:lnTo>
                  <a:lnTo>
                    <a:pt x="1094732" y="986152"/>
                  </a:lnTo>
                  <a:lnTo>
                    <a:pt x="1102351" y="983073"/>
                  </a:lnTo>
                  <a:lnTo>
                    <a:pt x="1111005" y="976543"/>
                  </a:lnTo>
                  <a:lnTo>
                    <a:pt x="1116110" y="971665"/>
                  </a:lnTo>
                  <a:lnTo>
                    <a:pt x="1118297" y="970357"/>
                  </a:lnTo>
                  <a:lnTo>
                    <a:pt x="1122985" y="968903"/>
                  </a:lnTo>
                  <a:lnTo>
                    <a:pt x="1124573" y="967668"/>
                  </a:lnTo>
                  <a:lnTo>
                    <a:pt x="1125632" y="965999"/>
                  </a:lnTo>
                  <a:lnTo>
                    <a:pt x="1126339" y="964039"/>
                  </a:lnTo>
                  <a:lnTo>
                    <a:pt x="1128503" y="961886"/>
                  </a:lnTo>
                  <a:lnTo>
                    <a:pt x="1137946" y="954811"/>
                  </a:lnTo>
                  <a:lnTo>
                    <a:pt x="1139627" y="952347"/>
                  </a:lnTo>
                  <a:lnTo>
                    <a:pt x="1142343" y="947352"/>
                  </a:lnTo>
                  <a:lnTo>
                    <a:pt x="1153400" y="934711"/>
                  </a:lnTo>
                  <a:lnTo>
                    <a:pt x="1155857" y="933021"/>
                  </a:lnTo>
                  <a:lnTo>
                    <a:pt x="1163360" y="929795"/>
                  </a:lnTo>
                  <a:lnTo>
                    <a:pt x="1173481" y="921549"/>
                  </a:lnTo>
                  <a:lnTo>
                    <a:pt x="1206491" y="888997"/>
                  </a:lnTo>
                  <a:lnTo>
                    <a:pt x="1244591" y="850900"/>
                  </a:lnTo>
                  <a:lnTo>
                    <a:pt x="1246284" y="848360"/>
                  </a:lnTo>
                  <a:lnTo>
                    <a:pt x="1249514" y="840740"/>
                  </a:lnTo>
                  <a:lnTo>
                    <a:pt x="1253270" y="835660"/>
                  </a:lnTo>
                  <a:lnTo>
                    <a:pt x="1255456" y="833967"/>
                  </a:lnTo>
                  <a:lnTo>
                    <a:pt x="1257762" y="832838"/>
                  </a:lnTo>
                  <a:lnTo>
                    <a:pt x="1260144" y="832085"/>
                  </a:lnTo>
                  <a:lnTo>
                    <a:pt x="1261733" y="830737"/>
                  </a:lnTo>
                  <a:lnTo>
                    <a:pt x="1262793" y="828991"/>
                  </a:lnTo>
                  <a:lnTo>
                    <a:pt x="1263499" y="826981"/>
                  </a:lnTo>
                  <a:lnTo>
                    <a:pt x="1266542" y="822489"/>
                  </a:lnTo>
                  <a:lnTo>
                    <a:pt x="1276979" y="810198"/>
                  </a:lnTo>
                  <a:lnTo>
                    <a:pt x="1280057" y="802622"/>
                  </a:lnTo>
                  <a:lnTo>
                    <a:pt x="1290634" y="785892"/>
                  </a:lnTo>
                  <a:lnTo>
                    <a:pt x="1293276" y="778828"/>
                  </a:lnTo>
                  <a:lnTo>
                    <a:pt x="1293981" y="775758"/>
                  </a:lnTo>
                  <a:lnTo>
                    <a:pt x="1297022" y="770090"/>
                  </a:lnTo>
                  <a:lnTo>
                    <a:pt x="1313266" y="745307"/>
                  </a:lnTo>
                  <a:lnTo>
                    <a:pt x="1314928" y="741558"/>
                  </a:lnTo>
                  <a:lnTo>
                    <a:pt x="1318113" y="729038"/>
                  </a:lnTo>
                  <a:lnTo>
                    <a:pt x="1321859" y="722515"/>
                  </a:lnTo>
                  <a:lnTo>
                    <a:pt x="1336125" y="702176"/>
                  </a:lnTo>
                  <a:lnTo>
                    <a:pt x="1338895" y="695054"/>
                  </a:lnTo>
                  <a:lnTo>
                    <a:pt x="1339634" y="691969"/>
                  </a:lnTo>
                  <a:lnTo>
                    <a:pt x="1342713" y="686284"/>
                  </a:lnTo>
                  <a:lnTo>
                    <a:pt x="1344719" y="683583"/>
                  </a:lnTo>
                  <a:lnTo>
                    <a:pt x="1346947" y="678323"/>
                  </a:lnTo>
                  <a:lnTo>
                    <a:pt x="1347542" y="675735"/>
                  </a:lnTo>
                  <a:lnTo>
                    <a:pt x="1350461" y="670602"/>
                  </a:lnTo>
                  <a:lnTo>
                    <a:pt x="1352424" y="668048"/>
                  </a:lnTo>
                  <a:lnTo>
                    <a:pt x="1354606" y="662952"/>
                  </a:lnTo>
                  <a:lnTo>
                    <a:pt x="1355187" y="660408"/>
                  </a:lnTo>
                  <a:lnTo>
                    <a:pt x="1358091" y="655324"/>
                  </a:lnTo>
                  <a:lnTo>
                    <a:pt x="1360051" y="652782"/>
                  </a:lnTo>
                  <a:lnTo>
                    <a:pt x="1361358" y="649395"/>
                  </a:lnTo>
                  <a:lnTo>
                    <a:pt x="1364043" y="637384"/>
                  </a:lnTo>
                  <a:lnTo>
                    <a:pt x="1368978" y="627240"/>
                  </a:lnTo>
                  <a:lnTo>
                    <a:pt x="1371075" y="611328"/>
                  </a:lnTo>
                  <a:lnTo>
                    <a:pt x="1371247" y="608212"/>
                  </a:lnTo>
                  <a:lnTo>
                    <a:pt x="1378122" y="581315"/>
                  </a:lnTo>
                  <a:lnTo>
                    <a:pt x="1378889" y="566318"/>
                  </a:lnTo>
                  <a:lnTo>
                    <a:pt x="1379842" y="562118"/>
                  </a:lnTo>
                  <a:lnTo>
                    <a:pt x="1384384" y="551316"/>
                  </a:lnTo>
                  <a:lnTo>
                    <a:pt x="1386347" y="532925"/>
                  </a:lnTo>
                  <a:lnTo>
                    <a:pt x="1386812" y="500502"/>
                  </a:lnTo>
                  <a:lnTo>
                    <a:pt x="1386822" y="493943"/>
                  </a:lnTo>
                  <a:lnTo>
                    <a:pt x="1389085" y="485948"/>
                  </a:lnTo>
                  <a:lnTo>
                    <a:pt x="1392066" y="476750"/>
                  </a:lnTo>
                  <a:lnTo>
                    <a:pt x="1394242" y="446972"/>
                  </a:lnTo>
                  <a:lnTo>
                    <a:pt x="1394358" y="436850"/>
                  </a:lnTo>
                  <a:lnTo>
                    <a:pt x="1396668" y="426707"/>
                  </a:lnTo>
                  <a:lnTo>
                    <a:pt x="1399670" y="416554"/>
                  </a:lnTo>
                  <a:lnTo>
                    <a:pt x="1401004" y="406397"/>
                  </a:lnTo>
                  <a:lnTo>
                    <a:pt x="1399339" y="396239"/>
                  </a:lnTo>
                  <a:lnTo>
                    <a:pt x="1396624" y="386079"/>
                  </a:lnTo>
                  <a:lnTo>
                    <a:pt x="1394248" y="371686"/>
                  </a:lnTo>
                  <a:lnTo>
                    <a:pt x="1389405" y="360837"/>
                  </a:lnTo>
                  <a:lnTo>
                    <a:pt x="1387339" y="342429"/>
                  </a:lnTo>
                  <a:lnTo>
                    <a:pt x="1386051" y="317438"/>
                  </a:lnTo>
                  <a:lnTo>
                    <a:pt x="1378555" y="297168"/>
                  </a:lnTo>
                  <a:lnTo>
                    <a:pt x="1374686" y="287861"/>
                  </a:lnTo>
                  <a:lnTo>
                    <a:pt x="1365779" y="258217"/>
                  </a:lnTo>
                  <a:lnTo>
                    <a:pt x="1353715" y="231361"/>
                  </a:lnTo>
                  <a:lnTo>
                    <a:pt x="1332002" y="200679"/>
                  </a:lnTo>
                  <a:lnTo>
                    <a:pt x="1314915" y="174260"/>
                  </a:lnTo>
                  <a:lnTo>
                    <a:pt x="1290206" y="141073"/>
                  </a:lnTo>
                  <a:lnTo>
                    <a:pt x="1263886" y="113568"/>
                  </a:lnTo>
                  <a:lnTo>
                    <a:pt x="1226676" y="80149"/>
                  </a:lnTo>
                  <a:lnTo>
                    <a:pt x="1191068" y="53461"/>
                  </a:lnTo>
                  <a:lnTo>
                    <a:pt x="1164856" y="36348"/>
                  </a:lnTo>
                  <a:lnTo>
                    <a:pt x="108965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05"/>
            <p:cNvSpPr/>
            <p:nvPr/>
          </p:nvSpPr>
          <p:spPr>
            <a:xfrm>
              <a:off x="4655829" y="3360879"/>
              <a:ext cx="159878" cy="220064"/>
            </a:xfrm>
            <a:custGeom>
              <a:avLst/>
              <a:gdLst/>
              <a:ahLst/>
              <a:cxnLst/>
              <a:rect l="0" t="0" r="0" b="0"/>
              <a:pathLst>
                <a:path w="159878" h="220064">
                  <a:moveTo>
                    <a:pt x="15231" y="68121"/>
                  </a:moveTo>
                  <a:lnTo>
                    <a:pt x="11187" y="68121"/>
                  </a:lnTo>
                  <a:lnTo>
                    <a:pt x="9994" y="67274"/>
                  </a:lnTo>
                  <a:lnTo>
                    <a:pt x="9200" y="65863"/>
                  </a:lnTo>
                  <a:lnTo>
                    <a:pt x="7613" y="60509"/>
                  </a:lnTo>
                  <a:lnTo>
                    <a:pt x="7612" y="111751"/>
                  </a:lnTo>
                  <a:lnTo>
                    <a:pt x="6765" y="115834"/>
                  </a:lnTo>
                  <a:lnTo>
                    <a:pt x="3566" y="122629"/>
                  </a:lnTo>
                  <a:lnTo>
                    <a:pt x="2375" y="126473"/>
                  </a:lnTo>
                  <a:lnTo>
                    <a:pt x="1580" y="130729"/>
                  </a:lnTo>
                  <a:lnTo>
                    <a:pt x="1050" y="135260"/>
                  </a:lnTo>
                  <a:lnTo>
                    <a:pt x="697" y="139974"/>
                  </a:lnTo>
                  <a:lnTo>
                    <a:pt x="462" y="144809"/>
                  </a:lnTo>
                  <a:lnTo>
                    <a:pt x="131" y="157448"/>
                  </a:lnTo>
                  <a:lnTo>
                    <a:pt x="0" y="183778"/>
                  </a:lnTo>
                  <a:lnTo>
                    <a:pt x="844" y="186712"/>
                  </a:lnTo>
                  <a:lnTo>
                    <a:pt x="4039" y="192230"/>
                  </a:lnTo>
                  <a:lnTo>
                    <a:pt x="7752" y="197435"/>
                  </a:lnTo>
                  <a:lnTo>
                    <a:pt x="11343" y="201230"/>
                  </a:lnTo>
                  <a:lnTo>
                    <a:pt x="13486" y="202580"/>
                  </a:lnTo>
                  <a:lnTo>
                    <a:pt x="18124" y="204081"/>
                  </a:lnTo>
                  <a:lnTo>
                    <a:pt x="19700" y="205327"/>
                  </a:lnTo>
                  <a:lnTo>
                    <a:pt x="20751" y="207005"/>
                  </a:lnTo>
                  <a:lnTo>
                    <a:pt x="21451" y="208971"/>
                  </a:lnTo>
                  <a:lnTo>
                    <a:pt x="22764" y="210281"/>
                  </a:lnTo>
                  <a:lnTo>
                    <a:pt x="24486" y="211155"/>
                  </a:lnTo>
                  <a:lnTo>
                    <a:pt x="28658" y="212125"/>
                  </a:lnTo>
                  <a:lnTo>
                    <a:pt x="33334" y="212556"/>
                  </a:lnTo>
                  <a:lnTo>
                    <a:pt x="38234" y="212747"/>
                  </a:lnTo>
                  <a:lnTo>
                    <a:pt x="40727" y="212799"/>
                  </a:lnTo>
                  <a:lnTo>
                    <a:pt x="42388" y="211986"/>
                  </a:lnTo>
                  <a:lnTo>
                    <a:pt x="43496" y="210598"/>
                  </a:lnTo>
                  <a:lnTo>
                    <a:pt x="44234" y="208826"/>
                  </a:lnTo>
                  <a:lnTo>
                    <a:pt x="45573" y="207644"/>
                  </a:lnTo>
                  <a:lnTo>
                    <a:pt x="47312" y="206856"/>
                  </a:lnTo>
                  <a:lnTo>
                    <a:pt x="49318" y="206332"/>
                  </a:lnTo>
                  <a:lnTo>
                    <a:pt x="53805" y="203490"/>
                  </a:lnTo>
                  <a:lnTo>
                    <a:pt x="58622" y="199405"/>
                  </a:lnTo>
                  <a:lnTo>
                    <a:pt x="63585" y="194768"/>
                  </a:lnTo>
                  <a:lnTo>
                    <a:pt x="65247" y="192345"/>
                  </a:lnTo>
                  <a:lnTo>
                    <a:pt x="67094" y="187396"/>
                  </a:lnTo>
                  <a:lnTo>
                    <a:pt x="70172" y="182374"/>
                  </a:lnTo>
                  <a:lnTo>
                    <a:pt x="72178" y="179850"/>
                  </a:lnTo>
                  <a:lnTo>
                    <a:pt x="73516" y="177320"/>
                  </a:lnTo>
                  <a:lnTo>
                    <a:pt x="76245" y="168868"/>
                  </a:lnTo>
                  <a:lnTo>
                    <a:pt x="77920" y="164919"/>
                  </a:lnTo>
                  <a:lnTo>
                    <a:pt x="79883" y="160593"/>
                  </a:lnTo>
                  <a:lnTo>
                    <a:pt x="81193" y="156862"/>
                  </a:lnTo>
                  <a:lnTo>
                    <a:pt x="82647" y="150459"/>
                  </a:lnTo>
                  <a:lnTo>
                    <a:pt x="83035" y="146720"/>
                  </a:lnTo>
                  <a:lnTo>
                    <a:pt x="83294" y="142534"/>
                  </a:lnTo>
                  <a:lnTo>
                    <a:pt x="83581" y="134213"/>
                  </a:lnTo>
                  <a:lnTo>
                    <a:pt x="83743" y="124769"/>
                  </a:lnTo>
                  <a:lnTo>
                    <a:pt x="83810" y="92809"/>
                  </a:lnTo>
                  <a:lnTo>
                    <a:pt x="81553" y="89536"/>
                  </a:lnTo>
                  <a:lnTo>
                    <a:pt x="77250" y="84581"/>
                  </a:lnTo>
                  <a:lnTo>
                    <a:pt x="76051" y="84174"/>
                  </a:lnTo>
                  <a:lnTo>
                    <a:pt x="72459" y="83722"/>
                  </a:lnTo>
                  <a:lnTo>
                    <a:pt x="71163" y="84449"/>
                  </a:lnTo>
                  <a:lnTo>
                    <a:pt x="70300" y="85779"/>
                  </a:lnTo>
                  <a:lnTo>
                    <a:pt x="69723" y="87513"/>
                  </a:lnTo>
                  <a:lnTo>
                    <a:pt x="68492" y="88669"/>
                  </a:lnTo>
                  <a:lnTo>
                    <a:pt x="66825" y="89440"/>
                  </a:lnTo>
                  <a:lnTo>
                    <a:pt x="64867" y="89954"/>
                  </a:lnTo>
                  <a:lnTo>
                    <a:pt x="60434" y="92782"/>
                  </a:lnTo>
                  <a:lnTo>
                    <a:pt x="55641" y="96861"/>
                  </a:lnTo>
                  <a:lnTo>
                    <a:pt x="50689" y="101497"/>
                  </a:lnTo>
                  <a:lnTo>
                    <a:pt x="49030" y="103918"/>
                  </a:lnTo>
                  <a:lnTo>
                    <a:pt x="47186" y="108866"/>
                  </a:lnTo>
                  <a:lnTo>
                    <a:pt x="46366" y="113888"/>
                  </a:lnTo>
                  <a:lnTo>
                    <a:pt x="46148" y="116412"/>
                  </a:lnTo>
                  <a:lnTo>
                    <a:pt x="45156" y="118942"/>
                  </a:lnTo>
                  <a:lnTo>
                    <a:pt x="41795" y="124010"/>
                  </a:lnTo>
                  <a:lnTo>
                    <a:pt x="39737" y="129085"/>
                  </a:lnTo>
                  <a:lnTo>
                    <a:pt x="38823" y="134163"/>
                  </a:lnTo>
                  <a:lnTo>
                    <a:pt x="38416" y="139242"/>
                  </a:lnTo>
                  <a:lnTo>
                    <a:pt x="38236" y="144322"/>
                  </a:lnTo>
                  <a:lnTo>
                    <a:pt x="38100" y="158056"/>
                  </a:lnTo>
                  <a:lnTo>
                    <a:pt x="38943" y="158558"/>
                  </a:lnTo>
                  <a:lnTo>
                    <a:pt x="43330" y="159264"/>
                  </a:lnTo>
                  <a:lnTo>
                    <a:pt x="47829" y="159544"/>
                  </a:lnTo>
                  <a:lnTo>
                    <a:pt x="49664" y="159550"/>
                  </a:lnTo>
                  <a:lnTo>
                    <a:pt x="51733" y="158707"/>
                  </a:lnTo>
                  <a:lnTo>
                    <a:pt x="56290" y="155512"/>
                  </a:lnTo>
                  <a:lnTo>
                    <a:pt x="57843" y="153475"/>
                  </a:lnTo>
                  <a:lnTo>
                    <a:pt x="58879" y="151271"/>
                  </a:lnTo>
                  <a:lnTo>
                    <a:pt x="59570" y="148954"/>
                  </a:lnTo>
                  <a:lnTo>
                    <a:pt x="62595" y="144123"/>
                  </a:lnTo>
                  <a:lnTo>
                    <a:pt x="66761" y="138306"/>
                  </a:lnTo>
                  <a:lnTo>
                    <a:pt x="69058" y="134384"/>
                  </a:lnTo>
                  <a:lnTo>
                    <a:pt x="71435" y="130077"/>
                  </a:lnTo>
                  <a:lnTo>
                    <a:pt x="76335" y="120775"/>
                  </a:lnTo>
                  <a:lnTo>
                    <a:pt x="86379" y="101005"/>
                  </a:lnTo>
                  <a:lnTo>
                    <a:pt x="88063" y="95971"/>
                  </a:lnTo>
                  <a:lnTo>
                    <a:pt x="89186" y="90920"/>
                  </a:lnTo>
                  <a:lnTo>
                    <a:pt x="89934" y="85861"/>
                  </a:lnTo>
                  <a:lnTo>
                    <a:pt x="90433" y="80794"/>
                  </a:lnTo>
                  <a:lnTo>
                    <a:pt x="90766" y="75723"/>
                  </a:lnTo>
                  <a:lnTo>
                    <a:pt x="90988" y="70649"/>
                  </a:lnTo>
                  <a:lnTo>
                    <a:pt x="91982" y="65573"/>
                  </a:lnTo>
                  <a:lnTo>
                    <a:pt x="93492" y="60495"/>
                  </a:lnTo>
                  <a:lnTo>
                    <a:pt x="95344" y="55417"/>
                  </a:lnTo>
                  <a:lnTo>
                    <a:pt x="96580" y="50338"/>
                  </a:lnTo>
                  <a:lnTo>
                    <a:pt x="97404" y="45260"/>
                  </a:lnTo>
                  <a:lnTo>
                    <a:pt x="97953" y="40180"/>
                  </a:lnTo>
                  <a:lnTo>
                    <a:pt x="98319" y="35947"/>
                  </a:lnTo>
                  <a:lnTo>
                    <a:pt x="98563" y="32278"/>
                  </a:lnTo>
                  <a:lnTo>
                    <a:pt x="98834" y="25945"/>
                  </a:lnTo>
                  <a:lnTo>
                    <a:pt x="98954" y="20307"/>
                  </a:lnTo>
                  <a:lnTo>
                    <a:pt x="98140" y="18465"/>
                  </a:lnTo>
                  <a:lnTo>
                    <a:pt x="96750" y="17237"/>
                  </a:lnTo>
                  <a:lnTo>
                    <a:pt x="94977" y="16418"/>
                  </a:lnTo>
                  <a:lnTo>
                    <a:pt x="93795" y="15026"/>
                  </a:lnTo>
                  <a:lnTo>
                    <a:pt x="93006" y="13251"/>
                  </a:lnTo>
                  <a:lnTo>
                    <a:pt x="91742" y="8364"/>
                  </a:lnTo>
                  <a:lnTo>
                    <a:pt x="90792" y="7963"/>
                  </a:lnTo>
                  <a:lnTo>
                    <a:pt x="87478" y="7517"/>
                  </a:lnTo>
                  <a:lnTo>
                    <a:pt x="85409" y="8246"/>
                  </a:lnTo>
                  <a:lnTo>
                    <a:pt x="80852" y="11312"/>
                  </a:lnTo>
                  <a:lnTo>
                    <a:pt x="76005" y="15497"/>
                  </a:lnTo>
                  <a:lnTo>
                    <a:pt x="71028" y="20179"/>
                  </a:lnTo>
                  <a:lnTo>
                    <a:pt x="65995" y="25082"/>
                  </a:lnTo>
                  <a:lnTo>
                    <a:pt x="64313" y="27575"/>
                  </a:lnTo>
                  <a:lnTo>
                    <a:pt x="62445" y="32603"/>
                  </a:lnTo>
                  <a:lnTo>
                    <a:pt x="61101" y="35975"/>
                  </a:lnTo>
                  <a:lnTo>
                    <a:pt x="59357" y="39917"/>
                  </a:lnTo>
                  <a:lnTo>
                    <a:pt x="57349" y="44238"/>
                  </a:lnTo>
                  <a:lnTo>
                    <a:pt x="55163" y="49659"/>
                  </a:lnTo>
                  <a:lnTo>
                    <a:pt x="50477" y="62456"/>
                  </a:lnTo>
                  <a:lnTo>
                    <a:pt x="48888" y="68578"/>
                  </a:lnTo>
                  <a:lnTo>
                    <a:pt x="47829" y="74352"/>
                  </a:lnTo>
                  <a:lnTo>
                    <a:pt x="47123" y="79895"/>
                  </a:lnTo>
                  <a:lnTo>
                    <a:pt x="45805" y="85284"/>
                  </a:lnTo>
                  <a:lnTo>
                    <a:pt x="44081" y="90570"/>
                  </a:lnTo>
                  <a:lnTo>
                    <a:pt x="42084" y="95787"/>
                  </a:lnTo>
                  <a:lnTo>
                    <a:pt x="37609" y="108357"/>
                  </a:lnTo>
                  <a:lnTo>
                    <a:pt x="35230" y="115265"/>
                  </a:lnTo>
                  <a:lnTo>
                    <a:pt x="33643" y="121563"/>
                  </a:lnTo>
                  <a:lnTo>
                    <a:pt x="32586" y="127456"/>
                  </a:lnTo>
                  <a:lnTo>
                    <a:pt x="31881" y="133078"/>
                  </a:lnTo>
                  <a:lnTo>
                    <a:pt x="30564" y="138519"/>
                  </a:lnTo>
                  <a:lnTo>
                    <a:pt x="28840" y="143840"/>
                  </a:lnTo>
                  <a:lnTo>
                    <a:pt x="26843" y="149080"/>
                  </a:lnTo>
                  <a:lnTo>
                    <a:pt x="25513" y="154267"/>
                  </a:lnTo>
                  <a:lnTo>
                    <a:pt x="24626" y="159419"/>
                  </a:lnTo>
                  <a:lnTo>
                    <a:pt x="24034" y="164546"/>
                  </a:lnTo>
                  <a:lnTo>
                    <a:pt x="23640" y="168811"/>
                  </a:lnTo>
                  <a:lnTo>
                    <a:pt x="23377" y="172501"/>
                  </a:lnTo>
                  <a:lnTo>
                    <a:pt x="23085" y="178859"/>
                  </a:lnTo>
                  <a:lnTo>
                    <a:pt x="22882" y="188401"/>
                  </a:lnTo>
                  <a:lnTo>
                    <a:pt x="25122" y="191570"/>
                  </a:lnTo>
                  <a:lnTo>
                    <a:pt x="26906" y="193600"/>
                  </a:lnTo>
                  <a:lnTo>
                    <a:pt x="28941" y="194954"/>
                  </a:lnTo>
                  <a:lnTo>
                    <a:pt x="33460" y="196457"/>
                  </a:lnTo>
                  <a:lnTo>
                    <a:pt x="36718" y="197305"/>
                  </a:lnTo>
                  <a:lnTo>
                    <a:pt x="39739" y="197503"/>
                  </a:lnTo>
                  <a:lnTo>
                    <a:pt x="41729" y="197555"/>
                  </a:lnTo>
                  <a:lnTo>
                    <a:pt x="43903" y="196744"/>
                  </a:lnTo>
                  <a:lnTo>
                    <a:pt x="48576" y="193585"/>
                  </a:lnTo>
                  <a:lnTo>
                    <a:pt x="53476" y="189358"/>
                  </a:lnTo>
                  <a:lnTo>
                    <a:pt x="55968" y="187046"/>
                  </a:lnTo>
                  <a:lnTo>
                    <a:pt x="57629" y="184657"/>
                  </a:lnTo>
                  <a:lnTo>
                    <a:pt x="59474" y="179746"/>
                  </a:lnTo>
                  <a:lnTo>
                    <a:pt x="62553" y="174741"/>
                  </a:lnTo>
                  <a:lnTo>
                    <a:pt x="66742" y="168848"/>
                  </a:lnTo>
                  <a:lnTo>
                    <a:pt x="69045" y="164905"/>
                  </a:lnTo>
                  <a:lnTo>
                    <a:pt x="71428" y="160584"/>
                  </a:lnTo>
                  <a:lnTo>
                    <a:pt x="73015" y="156856"/>
                  </a:lnTo>
                  <a:lnTo>
                    <a:pt x="74779" y="150457"/>
                  </a:lnTo>
                  <a:lnTo>
                    <a:pt x="75250" y="146719"/>
                  </a:lnTo>
                  <a:lnTo>
                    <a:pt x="75564" y="142533"/>
                  </a:lnTo>
                  <a:lnTo>
                    <a:pt x="75773" y="138049"/>
                  </a:lnTo>
                  <a:lnTo>
                    <a:pt x="76006" y="128551"/>
                  </a:lnTo>
                  <a:lnTo>
                    <a:pt x="76181" y="100050"/>
                  </a:lnTo>
                  <a:lnTo>
                    <a:pt x="77031" y="96181"/>
                  </a:lnTo>
                  <a:lnTo>
                    <a:pt x="80233" y="89623"/>
                  </a:lnTo>
                  <a:lnTo>
                    <a:pt x="80579" y="86689"/>
                  </a:lnTo>
                  <a:lnTo>
                    <a:pt x="79963" y="83887"/>
                  </a:lnTo>
                  <a:lnTo>
                    <a:pt x="77868" y="78515"/>
                  </a:lnTo>
                  <a:lnTo>
                    <a:pt x="76936" y="73305"/>
                  </a:lnTo>
                  <a:lnTo>
                    <a:pt x="76522" y="68167"/>
                  </a:lnTo>
                  <a:lnTo>
                    <a:pt x="76210" y="60949"/>
                  </a:lnTo>
                  <a:lnTo>
                    <a:pt x="72151" y="60634"/>
                  </a:lnTo>
                  <a:lnTo>
                    <a:pt x="69632" y="60540"/>
                  </a:lnTo>
                  <a:lnTo>
                    <a:pt x="64840" y="64558"/>
                  </a:lnTo>
                  <a:lnTo>
                    <a:pt x="63544" y="66592"/>
                  </a:lnTo>
                  <a:lnTo>
                    <a:pt x="60872" y="74347"/>
                  </a:lnTo>
                  <a:lnTo>
                    <a:pt x="59205" y="78199"/>
                  </a:lnTo>
                  <a:lnTo>
                    <a:pt x="57247" y="82460"/>
                  </a:lnTo>
                  <a:lnTo>
                    <a:pt x="55095" y="86147"/>
                  </a:lnTo>
                  <a:lnTo>
                    <a:pt x="50447" y="92501"/>
                  </a:lnTo>
                  <a:lnTo>
                    <a:pt x="47816" y="98148"/>
                  </a:lnTo>
                  <a:lnTo>
                    <a:pt x="46647" y="104326"/>
                  </a:lnTo>
                  <a:lnTo>
                    <a:pt x="46335" y="108344"/>
                  </a:lnTo>
                  <a:lnTo>
                    <a:pt x="46127" y="112716"/>
                  </a:lnTo>
                  <a:lnTo>
                    <a:pt x="45141" y="117325"/>
                  </a:lnTo>
                  <a:lnTo>
                    <a:pt x="43638" y="122090"/>
                  </a:lnTo>
                  <a:lnTo>
                    <a:pt x="41789" y="126960"/>
                  </a:lnTo>
                  <a:lnTo>
                    <a:pt x="40556" y="131054"/>
                  </a:lnTo>
                  <a:lnTo>
                    <a:pt x="39187" y="137860"/>
                  </a:lnTo>
                  <a:lnTo>
                    <a:pt x="38821" y="141707"/>
                  </a:lnTo>
                  <a:lnTo>
                    <a:pt x="38578" y="145965"/>
                  </a:lnTo>
                  <a:lnTo>
                    <a:pt x="38415" y="150497"/>
                  </a:lnTo>
                  <a:lnTo>
                    <a:pt x="39155" y="154365"/>
                  </a:lnTo>
                  <a:lnTo>
                    <a:pt x="43392" y="163854"/>
                  </a:lnTo>
                  <a:lnTo>
                    <a:pt x="44681" y="169371"/>
                  </a:lnTo>
                  <a:lnTo>
                    <a:pt x="45405" y="173192"/>
                  </a:lnTo>
                  <a:lnTo>
                    <a:pt x="46354" y="173729"/>
                  </a:lnTo>
                  <a:lnTo>
                    <a:pt x="49666" y="174325"/>
                  </a:lnTo>
                  <a:lnTo>
                    <a:pt x="53960" y="174589"/>
                  </a:lnTo>
                  <a:lnTo>
                    <a:pt x="59570" y="174759"/>
                  </a:lnTo>
                  <a:lnTo>
                    <a:pt x="64587" y="174789"/>
                  </a:lnTo>
                  <a:lnTo>
                    <a:pt x="66762" y="173946"/>
                  </a:lnTo>
                  <a:lnTo>
                    <a:pt x="71435" y="170752"/>
                  </a:lnTo>
                  <a:lnTo>
                    <a:pt x="73021" y="168715"/>
                  </a:lnTo>
                  <a:lnTo>
                    <a:pt x="74078" y="166510"/>
                  </a:lnTo>
                  <a:lnTo>
                    <a:pt x="74783" y="164194"/>
                  </a:lnTo>
                  <a:lnTo>
                    <a:pt x="77822" y="159362"/>
                  </a:lnTo>
                  <a:lnTo>
                    <a:pt x="81996" y="154393"/>
                  </a:lnTo>
                  <a:lnTo>
                    <a:pt x="86673" y="149362"/>
                  </a:lnTo>
                  <a:lnTo>
                    <a:pt x="88259" y="145988"/>
                  </a:lnTo>
                  <a:lnTo>
                    <a:pt x="89316" y="142046"/>
                  </a:lnTo>
                  <a:lnTo>
                    <a:pt x="90022" y="137724"/>
                  </a:lnTo>
                  <a:lnTo>
                    <a:pt x="91338" y="133150"/>
                  </a:lnTo>
                  <a:lnTo>
                    <a:pt x="93062" y="128406"/>
                  </a:lnTo>
                  <a:lnTo>
                    <a:pt x="95059" y="123552"/>
                  </a:lnTo>
                  <a:lnTo>
                    <a:pt x="96389" y="119468"/>
                  </a:lnTo>
                  <a:lnTo>
                    <a:pt x="97868" y="112673"/>
                  </a:lnTo>
                  <a:lnTo>
                    <a:pt x="98262" y="108829"/>
                  </a:lnTo>
                  <a:lnTo>
                    <a:pt x="98525" y="104573"/>
                  </a:lnTo>
                  <a:lnTo>
                    <a:pt x="98817" y="96175"/>
                  </a:lnTo>
                  <a:lnTo>
                    <a:pt x="98982" y="86687"/>
                  </a:lnTo>
                  <a:lnTo>
                    <a:pt x="99020" y="81171"/>
                  </a:lnTo>
                  <a:lnTo>
                    <a:pt x="98183" y="78514"/>
                  </a:lnTo>
                  <a:lnTo>
                    <a:pt x="94996" y="73304"/>
                  </a:lnTo>
                  <a:lnTo>
                    <a:pt x="92487" y="69657"/>
                  </a:lnTo>
                  <a:lnTo>
                    <a:pt x="91288" y="69145"/>
                  </a:lnTo>
                  <a:lnTo>
                    <a:pt x="87698" y="68576"/>
                  </a:lnTo>
                  <a:lnTo>
                    <a:pt x="86402" y="69271"/>
                  </a:lnTo>
                  <a:lnTo>
                    <a:pt x="85539" y="70581"/>
                  </a:lnTo>
                  <a:lnTo>
                    <a:pt x="84963" y="72301"/>
                  </a:lnTo>
                  <a:lnTo>
                    <a:pt x="83732" y="73448"/>
                  </a:lnTo>
                  <a:lnTo>
                    <a:pt x="82065" y="74212"/>
                  </a:lnTo>
                  <a:lnTo>
                    <a:pt x="80107" y="74722"/>
                  </a:lnTo>
                  <a:lnTo>
                    <a:pt x="75673" y="77546"/>
                  </a:lnTo>
                  <a:lnTo>
                    <a:pt x="73306" y="79484"/>
                  </a:lnTo>
                  <a:lnTo>
                    <a:pt x="71728" y="81623"/>
                  </a:lnTo>
                  <a:lnTo>
                    <a:pt x="69974" y="86257"/>
                  </a:lnTo>
                  <a:lnTo>
                    <a:pt x="68659" y="89526"/>
                  </a:lnTo>
                  <a:lnTo>
                    <a:pt x="66937" y="93397"/>
                  </a:lnTo>
                  <a:lnTo>
                    <a:pt x="64942" y="97672"/>
                  </a:lnTo>
                  <a:lnTo>
                    <a:pt x="63611" y="101368"/>
                  </a:lnTo>
                  <a:lnTo>
                    <a:pt x="62133" y="107733"/>
                  </a:lnTo>
                  <a:lnTo>
                    <a:pt x="61740" y="111463"/>
                  </a:lnTo>
                  <a:lnTo>
                    <a:pt x="61477" y="115642"/>
                  </a:lnTo>
                  <a:lnTo>
                    <a:pt x="61184" y="123955"/>
                  </a:lnTo>
                  <a:lnTo>
                    <a:pt x="61020" y="133395"/>
                  </a:lnTo>
                  <a:lnTo>
                    <a:pt x="60952" y="173200"/>
                  </a:lnTo>
                  <a:lnTo>
                    <a:pt x="63209" y="176347"/>
                  </a:lnTo>
                  <a:lnTo>
                    <a:pt x="67512" y="181221"/>
                  </a:lnTo>
                  <a:lnTo>
                    <a:pt x="68711" y="181621"/>
                  </a:lnTo>
                  <a:lnTo>
                    <a:pt x="73598" y="182184"/>
                  </a:lnTo>
                  <a:lnTo>
                    <a:pt x="77937" y="182374"/>
                  </a:lnTo>
                  <a:lnTo>
                    <a:pt x="86696" y="182412"/>
                  </a:lnTo>
                  <a:lnTo>
                    <a:pt x="88274" y="181568"/>
                  </a:lnTo>
                  <a:lnTo>
                    <a:pt x="89326" y="180160"/>
                  </a:lnTo>
                  <a:lnTo>
                    <a:pt x="90027" y="178373"/>
                  </a:lnTo>
                  <a:lnTo>
                    <a:pt x="93065" y="174131"/>
                  </a:lnTo>
                  <a:lnTo>
                    <a:pt x="97237" y="169423"/>
                  </a:lnTo>
                  <a:lnTo>
                    <a:pt x="101913" y="164509"/>
                  </a:lnTo>
                  <a:lnTo>
                    <a:pt x="103499" y="162013"/>
                  </a:lnTo>
                  <a:lnTo>
                    <a:pt x="105261" y="156982"/>
                  </a:lnTo>
                  <a:lnTo>
                    <a:pt x="106044" y="151924"/>
                  </a:lnTo>
                  <a:lnTo>
                    <a:pt x="106253" y="149390"/>
                  </a:lnTo>
                  <a:lnTo>
                    <a:pt x="107239" y="146853"/>
                  </a:lnTo>
                  <a:lnTo>
                    <a:pt x="110592" y="141778"/>
                  </a:lnTo>
                  <a:lnTo>
                    <a:pt x="112647" y="136699"/>
                  </a:lnTo>
                  <a:lnTo>
                    <a:pt x="113560" y="131621"/>
                  </a:lnTo>
                  <a:lnTo>
                    <a:pt x="113966" y="126541"/>
                  </a:lnTo>
                  <a:lnTo>
                    <a:pt x="114147" y="121461"/>
                  </a:lnTo>
                  <a:lnTo>
                    <a:pt x="114194" y="118921"/>
                  </a:lnTo>
                  <a:lnTo>
                    <a:pt x="113380" y="116381"/>
                  </a:lnTo>
                  <a:lnTo>
                    <a:pt x="109035" y="109608"/>
                  </a:lnTo>
                  <a:lnTo>
                    <a:pt x="104880" y="104632"/>
                  </a:lnTo>
                  <a:lnTo>
                    <a:pt x="102937" y="102622"/>
                  </a:lnTo>
                  <a:lnTo>
                    <a:pt x="100795" y="101281"/>
                  </a:lnTo>
                  <a:lnTo>
                    <a:pt x="96157" y="99792"/>
                  </a:lnTo>
                  <a:lnTo>
                    <a:pt x="91273" y="99130"/>
                  </a:lnTo>
                  <a:lnTo>
                    <a:pt x="88786" y="98954"/>
                  </a:lnTo>
                  <a:lnTo>
                    <a:pt x="86281" y="99683"/>
                  </a:lnTo>
                  <a:lnTo>
                    <a:pt x="83765" y="101016"/>
                  </a:lnTo>
                  <a:lnTo>
                    <a:pt x="81240" y="102751"/>
                  </a:lnTo>
                  <a:lnTo>
                    <a:pt x="78710" y="103908"/>
                  </a:lnTo>
                  <a:lnTo>
                    <a:pt x="76178" y="104678"/>
                  </a:lnTo>
                  <a:lnTo>
                    <a:pt x="73642" y="105193"/>
                  </a:lnTo>
                  <a:lnTo>
                    <a:pt x="71105" y="107229"/>
                  </a:lnTo>
                  <a:lnTo>
                    <a:pt x="68567" y="110279"/>
                  </a:lnTo>
                  <a:lnTo>
                    <a:pt x="66028" y="114007"/>
                  </a:lnTo>
                  <a:lnTo>
                    <a:pt x="63489" y="117338"/>
                  </a:lnTo>
                  <a:lnTo>
                    <a:pt x="60949" y="120405"/>
                  </a:lnTo>
                  <a:lnTo>
                    <a:pt x="58410" y="123297"/>
                  </a:lnTo>
                  <a:lnTo>
                    <a:pt x="55870" y="126072"/>
                  </a:lnTo>
                  <a:lnTo>
                    <a:pt x="50791" y="131413"/>
                  </a:lnTo>
                  <a:lnTo>
                    <a:pt x="49097" y="134022"/>
                  </a:lnTo>
                  <a:lnTo>
                    <a:pt x="47216" y="139179"/>
                  </a:lnTo>
                  <a:lnTo>
                    <a:pt x="46715" y="142587"/>
                  </a:lnTo>
                  <a:lnTo>
                    <a:pt x="46380" y="146551"/>
                  </a:lnTo>
                  <a:lnTo>
                    <a:pt x="46008" y="154625"/>
                  </a:lnTo>
                  <a:lnTo>
                    <a:pt x="45843" y="161036"/>
                  </a:lnTo>
                  <a:lnTo>
                    <a:pt x="45723" y="177248"/>
                  </a:lnTo>
                  <a:lnTo>
                    <a:pt x="46565" y="179818"/>
                  </a:lnTo>
                  <a:lnTo>
                    <a:pt x="49760" y="184934"/>
                  </a:lnTo>
                  <a:lnTo>
                    <a:pt x="51796" y="186636"/>
                  </a:lnTo>
                  <a:lnTo>
                    <a:pt x="54001" y="187771"/>
                  </a:lnTo>
                  <a:lnTo>
                    <a:pt x="58709" y="189032"/>
                  </a:lnTo>
                  <a:lnTo>
                    <a:pt x="63623" y="189593"/>
                  </a:lnTo>
                  <a:lnTo>
                    <a:pt x="66120" y="189742"/>
                  </a:lnTo>
                  <a:lnTo>
                    <a:pt x="74698" y="190002"/>
                  </a:lnTo>
                  <a:lnTo>
                    <a:pt x="79793" y="190029"/>
                  </a:lnTo>
                  <a:lnTo>
                    <a:pt x="81979" y="189187"/>
                  </a:lnTo>
                  <a:lnTo>
                    <a:pt x="86666" y="185992"/>
                  </a:lnTo>
                  <a:lnTo>
                    <a:pt x="88254" y="183955"/>
                  </a:lnTo>
                  <a:lnTo>
                    <a:pt x="89313" y="181750"/>
                  </a:lnTo>
                  <a:lnTo>
                    <a:pt x="90019" y="179434"/>
                  </a:lnTo>
                  <a:lnTo>
                    <a:pt x="93061" y="174602"/>
                  </a:lnTo>
                  <a:lnTo>
                    <a:pt x="95058" y="172129"/>
                  </a:lnTo>
                  <a:lnTo>
                    <a:pt x="96389" y="168786"/>
                  </a:lnTo>
                  <a:lnTo>
                    <a:pt x="97276" y="164864"/>
                  </a:lnTo>
                  <a:lnTo>
                    <a:pt x="97868" y="160556"/>
                  </a:lnTo>
                  <a:lnTo>
                    <a:pt x="98262" y="156838"/>
                  </a:lnTo>
                  <a:lnTo>
                    <a:pt x="98700" y="150449"/>
                  </a:lnTo>
                  <a:lnTo>
                    <a:pt x="98895" y="142529"/>
                  </a:lnTo>
                  <a:lnTo>
                    <a:pt x="99041" y="115217"/>
                  </a:lnTo>
                  <a:lnTo>
                    <a:pt x="98198" y="111372"/>
                  </a:lnTo>
                  <a:lnTo>
                    <a:pt x="93812" y="101914"/>
                  </a:lnTo>
                  <a:lnTo>
                    <a:pt x="92489" y="96405"/>
                  </a:lnTo>
                  <a:lnTo>
                    <a:pt x="91290" y="92904"/>
                  </a:lnTo>
                  <a:lnTo>
                    <a:pt x="89643" y="88876"/>
                  </a:lnTo>
                  <a:lnTo>
                    <a:pt x="84963" y="78335"/>
                  </a:lnTo>
                  <a:lnTo>
                    <a:pt x="80107" y="72465"/>
                  </a:lnTo>
                  <a:lnTo>
                    <a:pt x="77955" y="71017"/>
                  </a:lnTo>
                  <a:lnTo>
                    <a:pt x="73306" y="69408"/>
                  </a:lnTo>
                  <a:lnTo>
                    <a:pt x="68418" y="68693"/>
                  </a:lnTo>
                  <a:lnTo>
                    <a:pt x="65929" y="68502"/>
                  </a:lnTo>
                  <a:lnTo>
                    <a:pt x="64269" y="69222"/>
                  </a:lnTo>
                  <a:lnTo>
                    <a:pt x="63163" y="70548"/>
                  </a:lnTo>
                  <a:lnTo>
                    <a:pt x="62426" y="72279"/>
                  </a:lnTo>
                  <a:lnTo>
                    <a:pt x="59349" y="76460"/>
                  </a:lnTo>
                  <a:lnTo>
                    <a:pt x="55159" y="81141"/>
                  </a:lnTo>
                  <a:lnTo>
                    <a:pt x="50475" y="86043"/>
                  </a:lnTo>
                  <a:lnTo>
                    <a:pt x="48040" y="89382"/>
                  </a:lnTo>
                  <a:lnTo>
                    <a:pt x="45571" y="93302"/>
                  </a:lnTo>
                  <a:lnTo>
                    <a:pt x="43078" y="97608"/>
                  </a:lnTo>
                  <a:lnTo>
                    <a:pt x="41415" y="102172"/>
                  </a:lnTo>
                  <a:lnTo>
                    <a:pt x="40307" y="106909"/>
                  </a:lnTo>
                  <a:lnTo>
                    <a:pt x="39569" y="111759"/>
                  </a:lnTo>
                  <a:lnTo>
                    <a:pt x="38229" y="116687"/>
                  </a:lnTo>
                  <a:lnTo>
                    <a:pt x="36490" y="121665"/>
                  </a:lnTo>
                  <a:lnTo>
                    <a:pt x="34484" y="126677"/>
                  </a:lnTo>
                  <a:lnTo>
                    <a:pt x="33146" y="130865"/>
                  </a:lnTo>
                  <a:lnTo>
                    <a:pt x="32255" y="134504"/>
                  </a:lnTo>
                  <a:lnTo>
                    <a:pt x="31660" y="137776"/>
                  </a:lnTo>
                  <a:lnTo>
                    <a:pt x="31264" y="141651"/>
                  </a:lnTo>
                  <a:lnTo>
                    <a:pt x="31000" y="145928"/>
                  </a:lnTo>
                  <a:lnTo>
                    <a:pt x="30706" y="154349"/>
                  </a:lnTo>
                  <a:lnTo>
                    <a:pt x="30576" y="160913"/>
                  </a:lnTo>
                  <a:lnTo>
                    <a:pt x="31388" y="164696"/>
                  </a:lnTo>
                  <a:lnTo>
                    <a:pt x="32776" y="168911"/>
                  </a:lnTo>
                  <a:lnTo>
                    <a:pt x="34547" y="173414"/>
                  </a:lnTo>
                  <a:lnTo>
                    <a:pt x="35728" y="177263"/>
                  </a:lnTo>
                  <a:lnTo>
                    <a:pt x="37041" y="183797"/>
                  </a:lnTo>
                  <a:lnTo>
                    <a:pt x="38237" y="185879"/>
                  </a:lnTo>
                  <a:lnTo>
                    <a:pt x="39882" y="187266"/>
                  </a:lnTo>
                  <a:lnTo>
                    <a:pt x="41825" y="188191"/>
                  </a:lnTo>
                  <a:lnTo>
                    <a:pt x="46242" y="191477"/>
                  </a:lnTo>
                  <a:lnTo>
                    <a:pt x="48605" y="193538"/>
                  </a:lnTo>
                  <a:lnTo>
                    <a:pt x="51027" y="194912"/>
                  </a:lnTo>
                  <a:lnTo>
                    <a:pt x="55976" y="196440"/>
                  </a:lnTo>
                  <a:lnTo>
                    <a:pt x="58481" y="196000"/>
                  </a:lnTo>
                  <a:lnTo>
                    <a:pt x="60997" y="194861"/>
                  </a:lnTo>
                  <a:lnTo>
                    <a:pt x="63522" y="193254"/>
                  </a:lnTo>
                  <a:lnTo>
                    <a:pt x="66898" y="192183"/>
                  </a:lnTo>
                  <a:lnTo>
                    <a:pt x="70842" y="191469"/>
                  </a:lnTo>
                  <a:lnTo>
                    <a:pt x="75165" y="190993"/>
                  </a:lnTo>
                  <a:lnTo>
                    <a:pt x="78894" y="189829"/>
                  </a:lnTo>
                  <a:lnTo>
                    <a:pt x="82226" y="188206"/>
                  </a:lnTo>
                  <a:lnTo>
                    <a:pt x="85294" y="186278"/>
                  </a:lnTo>
                  <a:lnTo>
                    <a:pt x="89033" y="183299"/>
                  </a:lnTo>
                  <a:lnTo>
                    <a:pt x="93219" y="179620"/>
                  </a:lnTo>
                  <a:lnTo>
                    <a:pt x="101539" y="171863"/>
                  </a:lnTo>
                  <a:lnTo>
                    <a:pt x="111829" y="161889"/>
                  </a:lnTo>
                  <a:lnTo>
                    <a:pt x="120534" y="153258"/>
                  </a:lnTo>
                  <a:lnTo>
                    <a:pt x="124380" y="148585"/>
                  </a:lnTo>
                  <a:lnTo>
                    <a:pt x="127790" y="143777"/>
                  </a:lnTo>
                  <a:lnTo>
                    <a:pt x="130911" y="138879"/>
                  </a:lnTo>
                  <a:lnTo>
                    <a:pt x="133837" y="133919"/>
                  </a:lnTo>
                  <a:lnTo>
                    <a:pt x="136635" y="128920"/>
                  </a:lnTo>
                  <a:lnTo>
                    <a:pt x="139347" y="123894"/>
                  </a:lnTo>
                  <a:lnTo>
                    <a:pt x="142001" y="118002"/>
                  </a:lnTo>
                  <a:lnTo>
                    <a:pt x="144618" y="111535"/>
                  </a:lnTo>
                  <a:lnTo>
                    <a:pt x="147209" y="104684"/>
                  </a:lnTo>
                  <a:lnTo>
                    <a:pt x="149782" y="98423"/>
                  </a:lnTo>
                  <a:lnTo>
                    <a:pt x="152346" y="92556"/>
                  </a:lnTo>
                  <a:lnTo>
                    <a:pt x="154901" y="86951"/>
                  </a:lnTo>
                  <a:lnTo>
                    <a:pt x="156604" y="81521"/>
                  </a:lnTo>
                  <a:lnTo>
                    <a:pt x="157739" y="76207"/>
                  </a:lnTo>
                  <a:lnTo>
                    <a:pt x="158496" y="70972"/>
                  </a:lnTo>
                  <a:lnTo>
                    <a:pt x="159001" y="65788"/>
                  </a:lnTo>
                  <a:lnTo>
                    <a:pt x="159338" y="60639"/>
                  </a:lnTo>
                  <a:lnTo>
                    <a:pt x="159711" y="51249"/>
                  </a:lnTo>
                  <a:lnTo>
                    <a:pt x="159877" y="44253"/>
                  </a:lnTo>
                  <a:lnTo>
                    <a:pt x="159075" y="41202"/>
                  </a:lnTo>
                  <a:lnTo>
                    <a:pt x="155927" y="35555"/>
                  </a:lnTo>
                  <a:lnTo>
                    <a:pt x="151704" y="30223"/>
                  </a:lnTo>
                  <a:lnTo>
                    <a:pt x="147006" y="25031"/>
                  </a:lnTo>
                  <a:lnTo>
                    <a:pt x="142095" y="19901"/>
                  </a:lnTo>
                  <a:lnTo>
                    <a:pt x="139600" y="18194"/>
                  </a:lnTo>
                  <a:lnTo>
                    <a:pt x="137090" y="17056"/>
                  </a:lnTo>
                  <a:lnTo>
                    <a:pt x="134570" y="16298"/>
                  </a:lnTo>
                  <a:lnTo>
                    <a:pt x="131197" y="16639"/>
                  </a:lnTo>
                  <a:lnTo>
                    <a:pt x="127255" y="17713"/>
                  </a:lnTo>
                  <a:lnTo>
                    <a:pt x="122934" y="19276"/>
                  </a:lnTo>
                  <a:lnTo>
                    <a:pt x="119206" y="20317"/>
                  </a:lnTo>
                  <a:lnTo>
                    <a:pt x="115874" y="21012"/>
                  </a:lnTo>
                  <a:lnTo>
                    <a:pt x="112806" y="21475"/>
                  </a:lnTo>
                  <a:lnTo>
                    <a:pt x="109068" y="22630"/>
                  </a:lnTo>
                  <a:lnTo>
                    <a:pt x="104882" y="24247"/>
                  </a:lnTo>
                  <a:lnTo>
                    <a:pt x="100398" y="26172"/>
                  </a:lnTo>
                  <a:lnTo>
                    <a:pt x="96563" y="29148"/>
                  </a:lnTo>
                  <a:lnTo>
                    <a:pt x="93159" y="32826"/>
                  </a:lnTo>
                  <a:lnTo>
                    <a:pt x="90042" y="36971"/>
                  </a:lnTo>
                  <a:lnTo>
                    <a:pt x="87119" y="40581"/>
                  </a:lnTo>
                  <a:lnTo>
                    <a:pt x="84323" y="43834"/>
                  </a:lnTo>
                  <a:lnTo>
                    <a:pt x="81612" y="46850"/>
                  </a:lnTo>
                  <a:lnTo>
                    <a:pt x="78958" y="50553"/>
                  </a:lnTo>
                  <a:lnTo>
                    <a:pt x="76343" y="54716"/>
                  </a:lnTo>
                  <a:lnTo>
                    <a:pt x="73752" y="59184"/>
                  </a:lnTo>
                  <a:lnTo>
                    <a:pt x="68616" y="68665"/>
                  </a:lnTo>
                  <a:lnTo>
                    <a:pt x="58420" y="88548"/>
                  </a:lnTo>
                  <a:lnTo>
                    <a:pt x="56723" y="93593"/>
                  </a:lnTo>
                  <a:lnTo>
                    <a:pt x="55593" y="98649"/>
                  </a:lnTo>
                  <a:lnTo>
                    <a:pt x="54839" y="103713"/>
                  </a:lnTo>
                  <a:lnTo>
                    <a:pt x="54336" y="108782"/>
                  </a:lnTo>
                  <a:lnTo>
                    <a:pt x="54001" y="113855"/>
                  </a:lnTo>
                  <a:lnTo>
                    <a:pt x="53778" y="118930"/>
                  </a:lnTo>
                  <a:lnTo>
                    <a:pt x="53529" y="129085"/>
                  </a:lnTo>
                  <a:lnTo>
                    <a:pt x="53463" y="134164"/>
                  </a:lnTo>
                  <a:lnTo>
                    <a:pt x="54266" y="138396"/>
                  </a:lnTo>
                  <a:lnTo>
                    <a:pt x="55647" y="142065"/>
                  </a:lnTo>
                  <a:lnTo>
                    <a:pt x="58594" y="148398"/>
                  </a:lnTo>
                  <a:lnTo>
                    <a:pt x="59904" y="154035"/>
                  </a:lnTo>
                  <a:lnTo>
                    <a:pt x="62743" y="159363"/>
                  </a:lnTo>
                  <a:lnTo>
                    <a:pt x="64686" y="161969"/>
                  </a:lnTo>
                  <a:lnTo>
                    <a:pt x="66844" y="167122"/>
                  </a:lnTo>
                  <a:lnTo>
                    <a:pt x="67420" y="169682"/>
                  </a:lnTo>
                  <a:lnTo>
                    <a:pt x="68650" y="171388"/>
                  </a:lnTo>
                  <a:lnTo>
                    <a:pt x="70318" y="172526"/>
                  </a:lnTo>
                  <a:lnTo>
                    <a:pt x="74427" y="173790"/>
                  </a:lnTo>
                  <a:lnTo>
                    <a:pt x="79076" y="174351"/>
                  </a:lnTo>
                  <a:lnTo>
                    <a:pt x="83964" y="174601"/>
                  </a:lnTo>
                  <a:lnTo>
                    <a:pt x="89956" y="174762"/>
                  </a:lnTo>
                  <a:lnTo>
                    <a:pt x="92141" y="173928"/>
                  </a:lnTo>
                  <a:lnTo>
                    <a:pt x="95291" y="172525"/>
                  </a:lnTo>
                  <a:lnTo>
                    <a:pt x="99084" y="170744"/>
                  </a:lnTo>
                  <a:lnTo>
                    <a:pt x="101613" y="168710"/>
                  </a:lnTo>
                  <a:lnTo>
                    <a:pt x="103299" y="166506"/>
                  </a:lnTo>
                  <a:lnTo>
                    <a:pt x="106019" y="161801"/>
                  </a:lnTo>
                  <a:lnTo>
                    <a:pt x="110050" y="156888"/>
                  </a:lnTo>
                  <a:lnTo>
                    <a:pt x="112311" y="153546"/>
                  </a:lnTo>
                  <a:lnTo>
                    <a:pt x="114664" y="149625"/>
                  </a:lnTo>
                  <a:lnTo>
                    <a:pt x="117080" y="145317"/>
                  </a:lnTo>
                  <a:lnTo>
                    <a:pt x="122021" y="136015"/>
                  </a:lnTo>
                  <a:lnTo>
                    <a:pt x="124525" y="131164"/>
                  </a:lnTo>
                  <a:lnTo>
                    <a:pt x="126193" y="127083"/>
                  </a:lnTo>
                  <a:lnTo>
                    <a:pt x="128047" y="120291"/>
                  </a:lnTo>
                  <a:lnTo>
                    <a:pt x="128542" y="116448"/>
                  </a:lnTo>
                  <a:lnTo>
                    <a:pt x="128871" y="112192"/>
                  </a:lnTo>
                  <a:lnTo>
                    <a:pt x="129091" y="107662"/>
                  </a:lnTo>
                  <a:lnTo>
                    <a:pt x="129335" y="98112"/>
                  </a:lnTo>
                  <a:lnTo>
                    <a:pt x="129519" y="63012"/>
                  </a:lnTo>
                  <a:lnTo>
                    <a:pt x="128676" y="58788"/>
                  </a:lnTo>
                  <a:lnTo>
                    <a:pt x="127268" y="55126"/>
                  </a:lnTo>
                  <a:lnTo>
                    <a:pt x="123445" y="48799"/>
                  </a:lnTo>
                  <a:lnTo>
                    <a:pt x="118923" y="43164"/>
                  </a:lnTo>
                  <a:lnTo>
                    <a:pt x="117379" y="40477"/>
                  </a:lnTo>
                  <a:lnTo>
                    <a:pt x="115663" y="35232"/>
                  </a:lnTo>
                  <a:lnTo>
                    <a:pt x="114359" y="33495"/>
                  </a:lnTo>
                  <a:lnTo>
                    <a:pt x="112644" y="32337"/>
                  </a:lnTo>
                  <a:lnTo>
                    <a:pt x="110653" y="31565"/>
                  </a:lnTo>
                  <a:lnTo>
                    <a:pt x="107632" y="31050"/>
                  </a:lnTo>
                  <a:lnTo>
                    <a:pt x="103925" y="30707"/>
                  </a:lnTo>
                  <a:lnTo>
                    <a:pt x="96137" y="30326"/>
                  </a:lnTo>
                  <a:lnTo>
                    <a:pt x="89854" y="30157"/>
                  </a:lnTo>
                  <a:lnTo>
                    <a:pt x="86992" y="30958"/>
                  </a:lnTo>
                  <a:lnTo>
                    <a:pt x="84239" y="32339"/>
                  </a:lnTo>
                  <a:lnTo>
                    <a:pt x="81556" y="34106"/>
                  </a:lnTo>
                  <a:lnTo>
                    <a:pt x="78075" y="36978"/>
                  </a:lnTo>
                  <a:lnTo>
                    <a:pt x="74060" y="40585"/>
                  </a:lnTo>
                  <a:lnTo>
                    <a:pt x="62578" y="51496"/>
                  </a:lnTo>
                  <a:lnTo>
                    <a:pt x="59495" y="54497"/>
                  </a:lnTo>
                  <a:lnTo>
                    <a:pt x="56594" y="58192"/>
                  </a:lnTo>
                  <a:lnTo>
                    <a:pt x="53813" y="62348"/>
                  </a:lnTo>
                  <a:lnTo>
                    <a:pt x="51113" y="66813"/>
                  </a:lnTo>
                  <a:lnTo>
                    <a:pt x="48466" y="71482"/>
                  </a:lnTo>
                  <a:lnTo>
                    <a:pt x="43266" y="81186"/>
                  </a:lnTo>
                  <a:lnTo>
                    <a:pt x="27939" y="111333"/>
                  </a:lnTo>
                  <a:lnTo>
                    <a:pt x="26243" y="116403"/>
                  </a:lnTo>
                  <a:lnTo>
                    <a:pt x="25112" y="121475"/>
                  </a:lnTo>
                  <a:lnTo>
                    <a:pt x="24359" y="126551"/>
                  </a:lnTo>
                  <a:lnTo>
                    <a:pt x="23856" y="132474"/>
                  </a:lnTo>
                  <a:lnTo>
                    <a:pt x="23521" y="138963"/>
                  </a:lnTo>
                  <a:lnTo>
                    <a:pt x="23050" y="155716"/>
                  </a:lnTo>
                  <a:lnTo>
                    <a:pt x="22890" y="173007"/>
                  </a:lnTo>
                  <a:lnTo>
                    <a:pt x="23724" y="176991"/>
                  </a:lnTo>
                  <a:lnTo>
                    <a:pt x="26908" y="183677"/>
                  </a:lnTo>
                  <a:lnTo>
                    <a:pt x="31145" y="189470"/>
                  </a:lnTo>
                  <a:lnTo>
                    <a:pt x="33460" y="192201"/>
                  </a:lnTo>
                  <a:lnTo>
                    <a:pt x="35004" y="194867"/>
                  </a:lnTo>
                  <a:lnTo>
                    <a:pt x="36719" y="200089"/>
                  </a:lnTo>
                  <a:lnTo>
                    <a:pt x="39739" y="205231"/>
                  </a:lnTo>
                  <a:lnTo>
                    <a:pt x="41729" y="207788"/>
                  </a:lnTo>
                  <a:lnTo>
                    <a:pt x="44750" y="209492"/>
                  </a:lnTo>
                  <a:lnTo>
                    <a:pt x="48457" y="210629"/>
                  </a:lnTo>
                  <a:lnTo>
                    <a:pt x="52622" y="211386"/>
                  </a:lnTo>
                  <a:lnTo>
                    <a:pt x="56245" y="211045"/>
                  </a:lnTo>
                  <a:lnTo>
                    <a:pt x="59507" y="209970"/>
                  </a:lnTo>
                  <a:lnTo>
                    <a:pt x="62528" y="208407"/>
                  </a:lnTo>
                  <a:lnTo>
                    <a:pt x="65389" y="207365"/>
                  </a:lnTo>
                  <a:lnTo>
                    <a:pt x="68143" y="206671"/>
                  </a:lnTo>
                  <a:lnTo>
                    <a:pt x="70826" y="206208"/>
                  </a:lnTo>
                  <a:lnTo>
                    <a:pt x="74307" y="204205"/>
                  </a:lnTo>
                  <a:lnTo>
                    <a:pt x="78322" y="201177"/>
                  </a:lnTo>
                  <a:lnTo>
                    <a:pt x="82691" y="197465"/>
                  </a:lnTo>
                  <a:lnTo>
                    <a:pt x="87298" y="193297"/>
                  </a:lnTo>
                  <a:lnTo>
                    <a:pt x="96932" y="184150"/>
                  </a:lnTo>
                  <a:lnTo>
                    <a:pt x="101025" y="179341"/>
                  </a:lnTo>
                  <a:lnTo>
                    <a:pt x="104600" y="174441"/>
                  </a:lnTo>
                  <a:lnTo>
                    <a:pt x="107830" y="169481"/>
                  </a:lnTo>
                  <a:lnTo>
                    <a:pt x="111677" y="164481"/>
                  </a:lnTo>
                  <a:lnTo>
                    <a:pt x="115935" y="159454"/>
                  </a:lnTo>
                  <a:lnTo>
                    <a:pt x="120466" y="154410"/>
                  </a:lnTo>
                  <a:lnTo>
                    <a:pt x="124335" y="148507"/>
                  </a:lnTo>
                  <a:lnTo>
                    <a:pt x="127760" y="142032"/>
                  </a:lnTo>
                  <a:lnTo>
                    <a:pt x="130890" y="135175"/>
                  </a:lnTo>
                  <a:lnTo>
                    <a:pt x="133824" y="128063"/>
                  </a:lnTo>
                  <a:lnTo>
                    <a:pt x="136626" y="120783"/>
                  </a:lnTo>
                  <a:lnTo>
                    <a:pt x="141997" y="105919"/>
                  </a:lnTo>
                  <a:lnTo>
                    <a:pt x="147207" y="90847"/>
                  </a:lnTo>
                  <a:lnTo>
                    <a:pt x="148935" y="83272"/>
                  </a:lnTo>
                  <a:lnTo>
                    <a:pt x="150087" y="75681"/>
                  </a:lnTo>
                  <a:lnTo>
                    <a:pt x="150854" y="68081"/>
                  </a:lnTo>
                  <a:lnTo>
                    <a:pt x="151367" y="61321"/>
                  </a:lnTo>
                  <a:lnTo>
                    <a:pt x="151707" y="55121"/>
                  </a:lnTo>
                  <a:lnTo>
                    <a:pt x="152088" y="43716"/>
                  </a:lnTo>
                  <a:lnTo>
                    <a:pt x="152255" y="33003"/>
                  </a:lnTo>
                  <a:lnTo>
                    <a:pt x="151454" y="28623"/>
                  </a:lnTo>
                  <a:lnTo>
                    <a:pt x="150073" y="24855"/>
                  </a:lnTo>
                  <a:lnTo>
                    <a:pt x="146281" y="18412"/>
                  </a:lnTo>
                  <a:lnTo>
                    <a:pt x="141773" y="12726"/>
                  </a:lnTo>
                  <a:lnTo>
                    <a:pt x="136947" y="7376"/>
                  </a:lnTo>
                  <a:lnTo>
                    <a:pt x="134475" y="4764"/>
                  </a:lnTo>
                  <a:lnTo>
                    <a:pt x="131134" y="3023"/>
                  </a:lnTo>
                  <a:lnTo>
                    <a:pt x="127213" y="1862"/>
                  </a:lnTo>
                  <a:lnTo>
                    <a:pt x="122905" y="1089"/>
                  </a:lnTo>
                  <a:lnTo>
                    <a:pt x="119187" y="572"/>
                  </a:lnTo>
                  <a:lnTo>
                    <a:pt x="115862" y="229"/>
                  </a:lnTo>
                  <a:lnTo>
                    <a:pt x="112798" y="0"/>
                  </a:lnTo>
                  <a:lnTo>
                    <a:pt x="109062" y="693"/>
                  </a:lnTo>
                  <a:lnTo>
                    <a:pt x="104878" y="2003"/>
                  </a:lnTo>
                  <a:lnTo>
                    <a:pt x="100395" y="3722"/>
                  </a:lnTo>
                  <a:lnTo>
                    <a:pt x="96562" y="6562"/>
                  </a:lnTo>
                  <a:lnTo>
                    <a:pt x="93157" y="10148"/>
                  </a:lnTo>
                  <a:lnTo>
                    <a:pt x="90042" y="14232"/>
                  </a:lnTo>
                  <a:lnTo>
                    <a:pt x="87119" y="17802"/>
                  </a:lnTo>
                  <a:lnTo>
                    <a:pt x="84323" y="21028"/>
                  </a:lnTo>
                  <a:lnTo>
                    <a:pt x="81612" y="24026"/>
                  </a:lnTo>
                  <a:lnTo>
                    <a:pt x="74085" y="31872"/>
                  </a:lnTo>
                  <a:lnTo>
                    <a:pt x="69707" y="36335"/>
                  </a:lnTo>
                  <a:lnTo>
                    <a:pt x="65942" y="41851"/>
                  </a:lnTo>
                  <a:lnTo>
                    <a:pt x="62585" y="48067"/>
                  </a:lnTo>
                  <a:lnTo>
                    <a:pt x="59501" y="54752"/>
                  </a:lnTo>
                  <a:lnTo>
                    <a:pt x="56598" y="61748"/>
                  </a:lnTo>
                  <a:lnTo>
                    <a:pt x="53815" y="68952"/>
                  </a:lnTo>
                  <a:lnTo>
                    <a:pt x="51114" y="76295"/>
                  </a:lnTo>
                  <a:lnTo>
                    <a:pt x="48466" y="82884"/>
                  </a:lnTo>
                  <a:lnTo>
                    <a:pt x="45855" y="88969"/>
                  </a:lnTo>
                  <a:lnTo>
                    <a:pt x="43266" y="94720"/>
                  </a:lnTo>
                  <a:lnTo>
                    <a:pt x="41542" y="101094"/>
                  </a:lnTo>
                  <a:lnTo>
                    <a:pt x="40392" y="107883"/>
                  </a:lnTo>
                  <a:lnTo>
                    <a:pt x="39625" y="114949"/>
                  </a:lnTo>
                  <a:lnTo>
                    <a:pt x="38267" y="122200"/>
                  </a:lnTo>
                  <a:lnTo>
                    <a:pt x="36515" y="129573"/>
                  </a:lnTo>
                  <a:lnTo>
                    <a:pt x="34500" y="137029"/>
                  </a:lnTo>
                  <a:lnTo>
                    <a:pt x="33157" y="143693"/>
                  </a:lnTo>
                  <a:lnTo>
                    <a:pt x="32262" y="149829"/>
                  </a:lnTo>
                  <a:lnTo>
                    <a:pt x="31665" y="155613"/>
                  </a:lnTo>
                  <a:lnTo>
                    <a:pt x="31267" y="161163"/>
                  </a:lnTo>
                  <a:lnTo>
                    <a:pt x="31002" y="166556"/>
                  </a:lnTo>
                  <a:lnTo>
                    <a:pt x="30707" y="177063"/>
                  </a:lnTo>
                  <a:lnTo>
                    <a:pt x="30502" y="198659"/>
                  </a:lnTo>
                  <a:lnTo>
                    <a:pt x="31338" y="201713"/>
                  </a:lnTo>
                  <a:lnTo>
                    <a:pt x="34526" y="207364"/>
                  </a:lnTo>
                  <a:lnTo>
                    <a:pt x="36507" y="212698"/>
                  </a:lnTo>
                  <a:lnTo>
                    <a:pt x="37035" y="215306"/>
                  </a:lnTo>
                  <a:lnTo>
                    <a:pt x="38233" y="217044"/>
                  </a:lnTo>
                  <a:lnTo>
                    <a:pt x="39879" y="218203"/>
                  </a:lnTo>
                  <a:lnTo>
                    <a:pt x="43966" y="219491"/>
                  </a:lnTo>
                  <a:lnTo>
                    <a:pt x="48605" y="220063"/>
                  </a:lnTo>
                  <a:lnTo>
                    <a:pt x="51027" y="219369"/>
                  </a:lnTo>
                  <a:lnTo>
                    <a:pt x="55976" y="216340"/>
                  </a:lnTo>
                  <a:lnTo>
                    <a:pt x="59328" y="215194"/>
                  </a:lnTo>
                  <a:lnTo>
                    <a:pt x="63255" y="214430"/>
                  </a:lnTo>
                  <a:lnTo>
                    <a:pt x="67568" y="213920"/>
                  </a:lnTo>
                  <a:lnTo>
                    <a:pt x="71289" y="212734"/>
                  </a:lnTo>
                  <a:lnTo>
                    <a:pt x="74616" y="211096"/>
                  </a:lnTo>
                  <a:lnTo>
                    <a:pt x="77681" y="209158"/>
                  </a:lnTo>
                  <a:lnTo>
                    <a:pt x="80571" y="206172"/>
                  </a:lnTo>
                  <a:lnTo>
                    <a:pt x="83344" y="202489"/>
                  </a:lnTo>
                  <a:lnTo>
                    <a:pt x="86039" y="198339"/>
                  </a:lnTo>
                  <a:lnTo>
                    <a:pt x="89530" y="193880"/>
                  </a:lnTo>
                  <a:lnTo>
                    <a:pt x="93550" y="189214"/>
                  </a:lnTo>
                  <a:lnTo>
                    <a:pt x="97924" y="184409"/>
                  </a:lnTo>
                  <a:lnTo>
                    <a:pt x="101686" y="179513"/>
                  </a:lnTo>
                  <a:lnTo>
                    <a:pt x="105041" y="174556"/>
                  </a:lnTo>
                  <a:lnTo>
                    <a:pt x="108124" y="169557"/>
                  </a:lnTo>
                  <a:lnTo>
                    <a:pt x="111027" y="164532"/>
                  </a:lnTo>
                  <a:lnTo>
                    <a:pt x="116509" y="154433"/>
                  </a:lnTo>
                  <a:lnTo>
                    <a:pt x="124355" y="139227"/>
                  </a:lnTo>
                  <a:lnTo>
                    <a:pt x="126927" y="134998"/>
                  </a:lnTo>
                  <a:lnTo>
                    <a:pt x="129487" y="131333"/>
                  </a:lnTo>
                  <a:lnTo>
                    <a:pt x="132042" y="128042"/>
                  </a:lnTo>
                  <a:lnTo>
                    <a:pt x="134592" y="124155"/>
                  </a:lnTo>
                  <a:lnTo>
                    <a:pt x="137138" y="119870"/>
                  </a:lnTo>
                  <a:lnTo>
                    <a:pt x="139682" y="115320"/>
                  </a:lnTo>
                  <a:lnTo>
                    <a:pt x="141378" y="110594"/>
                  </a:lnTo>
                  <a:lnTo>
                    <a:pt x="142509" y="105749"/>
                  </a:lnTo>
                  <a:lnTo>
                    <a:pt x="143263" y="100827"/>
                  </a:lnTo>
                  <a:lnTo>
                    <a:pt x="143766" y="96698"/>
                  </a:lnTo>
                  <a:lnTo>
                    <a:pt x="144324" y="89853"/>
                  </a:lnTo>
                  <a:lnTo>
                    <a:pt x="143626" y="86843"/>
                  </a:lnTo>
                  <a:lnTo>
                    <a:pt x="140593" y="81239"/>
                  </a:lnTo>
                  <a:lnTo>
                    <a:pt x="136423" y="75927"/>
                  </a:lnTo>
                  <a:lnTo>
                    <a:pt x="131747" y="70744"/>
                  </a:lnTo>
                  <a:lnTo>
                    <a:pt x="126847" y="65618"/>
                  </a:lnTo>
                  <a:lnTo>
                    <a:pt x="119328" y="57972"/>
                  </a:lnTo>
                  <a:lnTo>
                    <a:pt x="116803" y="56275"/>
                  </a:lnTo>
                  <a:lnTo>
                    <a:pt x="114271" y="55144"/>
                  </a:lnTo>
                  <a:lnTo>
                    <a:pt x="111738" y="54390"/>
                  </a:lnTo>
                  <a:lnTo>
                    <a:pt x="108355" y="53886"/>
                  </a:lnTo>
                  <a:lnTo>
                    <a:pt x="104407" y="53551"/>
                  </a:lnTo>
                  <a:lnTo>
                    <a:pt x="96351" y="53179"/>
                  </a:lnTo>
                  <a:lnTo>
                    <a:pt x="89949" y="53013"/>
                  </a:lnTo>
                  <a:lnTo>
                    <a:pt x="87056" y="53816"/>
                  </a:lnTo>
                  <a:lnTo>
                    <a:pt x="84281" y="55197"/>
                  </a:lnTo>
                  <a:lnTo>
                    <a:pt x="81584" y="56965"/>
                  </a:lnTo>
                  <a:lnTo>
                    <a:pt x="78093" y="58991"/>
                  </a:lnTo>
                  <a:lnTo>
                    <a:pt x="69699" y="63498"/>
                  </a:lnTo>
                  <a:lnTo>
                    <a:pt x="65936" y="65886"/>
                  </a:lnTo>
                  <a:lnTo>
                    <a:pt x="62581" y="68324"/>
                  </a:lnTo>
                  <a:lnTo>
                    <a:pt x="59498" y="70796"/>
                  </a:lnTo>
                  <a:lnTo>
                    <a:pt x="56596" y="73292"/>
                  </a:lnTo>
                  <a:lnTo>
                    <a:pt x="53814" y="75802"/>
                  </a:lnTo>
                  <a:lnTo>
                    <a:pt x="51113" y="78321"/>
                  </a:lnTo>
                  <a:lnTo>
                    <a:pt x="49312" y="81695"/>
                  </a:lnTo>
                  <a:lnTo>
                    <a:pt x="48112" y="85637"/>
                  </a:lnTo>
                  <a:lnTo>
                    <a:pt x="47311" y="89958"/>
                  </a:lnTo>
                  <a:lnTo>
                    <a:pt x="45932" y="94533"/>
                  </a:lnTo>
                  <a:lnTo>
                    <a:pt x="44165" y="99275"/>
                  </a:lnTo>
                  <a:lnTo>
                    <a:pt x="42140" y="104130"/>
                  </a:lnTo>
                  <a:lnTo>
                    <a:pt x="40791" y="109060"/>
                  </a:lnTo>
                  <a:lnTo>
                    <a:pt x="39891" y="114041"/>
                  </a:lnTo>
                  <a:lnTo>
                    <a:pt x="39291" y="119054"/>
                  </a:lnTo>
                  <a:lnTo>
                    <a:pt x="38891" y="124090"/>
                  </a:lnTo>
                  <a:lnTo>
                    <a:pt x="38625" y="129140"/>
                  </a:lnTo>
                  <a:lnTo>
                    <a:pt x="38328" y="139267"/>
                  </a:lnTo>
                  <a:lnTo>
                    <a:pt x="38196" y="149413"/>
                  </a:lnTo>
                  <a:lnTo>
                    <a:pt x="39008" y="153642"/>
                  </a:lnTo>
                  <a:lnTo>
                    <a:pt x="40396" y="157308"/>
                  </a:lnTo>
                  <a:lnTo>
                    <a:pt x="43349" y="163640"/>
                  </a:lnTo>
                  <a:lnTo>
                    <a:pt x="44662" y="169276"/>
                  </a:lnTo>
                  <a:lnTo>
                    <a:pt x="47503" y="174603"/>
                  </a:lnTo>
                  <a:lnTo>
                    <a:pt x="51587" y="179793"/>
                  </a:lnTo>
                  <a:lnTo>
                    <a:pt x="56224" y="184922"/>
                  </a:lnTo>
                  <a:lnTo>
                    <a:pt x="59551" y="188525"/>
                  </a:lnTo>
                  <a:lnTo>
                    <a:pt x="61711" y="189877"/>
                  </a:lnTo>
                  <a:lnTo>
                    <a:pt x="64844" y="191625"/>
                  </a:lnTo>
                  <a:lnTo>
                    <a:pt x="73949" y="196469"/>
                  </a:lnTo>
                  <a:lnTo>
                    <a:pt x="76390" y="196019"/>
                  </a:lnTo>
                  <a:lnTo>
                    <a:pt x="79710" y="194873"/>
                  </a:lnTo>
                  <a:lnTo>
                    <a:pt x="83617" y="193263"/>
                  </a:lnTo>
                  <a:lnTo>
                    <a:pt x="87068" y="192189"/>
                  </a:lnTo>
                  <a:lnTo>
                    <a:pt x="90216" y="191472"/>
                  </a:lnTo>
                  <a:lnTo>
                    <a:pt x="93161" y="190996"/>
                  </a:lnTo>
                  <a:lnTo>
                    <a:pt x="95971" y="188984"/>
                  </a:lnTo>
                  <a:lnTo>
                    <a:pt x="98691" y="185949"/>
                  </a:lnTo>
                  <a:lnTo>
                    <a:pt x="101350" y="182233"/>
                  </a:lnTo>
                  <a:lnTo>
                    <a:pt x="103971" y="178909"/>
                  </a:lnTo>
                  <a:lnTo>
                    <a:pt x="106564" y="175847"/>
                  </a:lnTo>
                  <a:lnTo>
                    <a:pt x="109139" y="172958"/>
                  </a:lnTo>
                  <a:lnTo>
                    <a:pt x="111704" y="169339"/>
                  </a:lnTo>
                  <a:lnTo>
                    <a:pt x="114259" y="165233"/>
                  </a:lnTo>
                  <a:lnTo>
                    <a:pt x="116810" y="160803"/>
                  </a:lnTo>
                  <a:lnTo>
                    <a:pt x="119357" y="157002"/>
                  </a:lnTo>
                  <a:lnTo>
                    <a:pt x="121901" y="153622"/>
                  </a:lnTo>
                  <a:lnTo>
                    <a:pt x="124444" y="150521"/>
                  </a:lnTo>
                  <a:lnTo>
                    <a:pt x="126987" y="146762"/>
                  </a:lnTo>
                  <a:lnTo>
                    <a:pt x="129528" y="142561"/>
                  </a:lnTo>
                  <a:lnTo>
                    <a:pt x="132068" y="138068"/>
                  </a:lnTo>
                  <a:lnTo>
                    <a:pt x="137150" y="128560"/>
                  </a:lnTo>
                  <a:lnTo>
                    <a:pt x="139690" y="123653"/>
                  </a:lnTo>
                  <a:lnTo>
                    <a:pt x="141383" y="119536"/>
                  </a:lnTo>
                  <a:lnTo>
                    <a:pt x="143265" y="112704"/>
                  </a:lnTo>
                  <a:lnTo>
                    <a:pt x="144614" y="108849"/>
                  </a:lnTo>
                  <a:lnTo>
                    <a:pt x="146359" y="104587"/>
                  </a:lnTo>
                  <a:lnTo>
                    <a:pt x="148370" y="100051"/>
                  </a:lnTo>
                  <a:lnTo>
                    <a:pt x="149710" y="96181"/>
                  </a:lnTo>
                  <a:lnTo>
                    <a:pt x="151199" y="89624"/>
                  </a:lnTo>
                  <a:lnTo>
                    <a:pt x="151861" y="83887"/>
                  </a:lnTo>
                  <a:lnTo>
                    <a:pt x="152038" y="81171"/>
                  </a:lnTo>
                  <a:lnTo>
                    <a:pt x="151308" y="78515"/>
                  </a:lnTo>
                  <a:lnTo>
                    <a:pt x="148241" y="73305"/>
                  </a:lnTo>
                  <a:lnTo>
                    <a:pt x="146238" y="72423"/>
                  </a:lnTo>
                  <a:lnTo>
                    <a:pt x="144055" y="72682"/>
                  </a:lnTo>
                  <a:lnTo>
                    <a:pt x="139372" y="74381"/>
                  </a:lnTo>
                  <a:lnTo>
                    <a:pt x="134470" y="75137"/>
                  </a:lnTo>
                  <a:lnTo>
                    <a:pt x="131130" y="75338"/>
                  </a:lnTo>
                  <a:lnTo>
                    <a:pt x="122904" y="75562"/>
                  </a:lnTo>
                  <a:lnTo>
                    <a:pt x="119186" y="76469"/>
                  </a:lnTo>
                  <a:lnTo>
                    <a:pt x="115861" y="77919"/>
                  </a:lnTo>
                  <a:lnTo>
                    <a:pt x="112797" y="79733"/>
                  </a:lnTo>
                  <a:lnTo>
                    <a:pt x="109062" y="81789"/>
                  </a:lnTo>
                  <a:lnTo>
                    <a:pt x="100395" y="86331"/>
                  </a:lnTo>
                  <a:lnTo>
                    <a:pt x="95714" y="87881"/>
                  </a:lnTo>
                  <a:lnTo>
                    <a:pt x="90899" y="88914"/>
                  </a:lnTo>
                  <a:lnTo>
                    <a:pt x="85997" y="89603"/>
                  </a:lnTo>
                  <a:lnTo>
                    <a:pt x="81881" y="90909"/>
                  </a:lnTo>
                  <a:lnTo>
                    <a:pt x="78291" y="92626"/>
                  </a:lnTo>
                  <a:lnTo>
                    <a:pt x="75052" y="94618"/>
                  </a:lnTo>
                  <a:lnTo>
                    <a:pt x="72044" y="96793"/>
                  </a:lnTo>
                  <a:lnTo>
                    <a:pt x="69193" y="99088"/>
                  </a:lnTo>
                  <a:lnTo>
                    <a:pt x="66446" y="101466"/>
                  </a:lnTo>
                  <a:lnTo>
                    <a:pt x="62921" y="103898"/>
                  </a:lnTo>
                  <a:lnTo>
                    <a:pt x="58878" y="106365"/>
                  </a:lnTo>
                  <a:lnTo>
                    <a:pt x="54489" y="108857"/>
                  </a:lnTo>
                  <a:lnTo>
                    <a:pt x="50716" y="110519"/>
                  </a:lnTo>
                  <a:lnTo>
                    <a:pt x="47354" y="111626"/>
                  </a:lnTo>
                  <a:lnTo>
                    <a:pt x="39921" y="113404"/>
                  </a:lnTo>
                  <a:lnTo>
                    <a:pt x="36647" y="113647"/>
                  </a:lnTo>
                  <a:lnTo>
                    <a:pt x="30471" y="11384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06"/>
            <p:cNvSpPr/>
            <p:nvPr/>
          </p:nvSpPr>
          <p:spPr>
            <a:xfrm>
              <a:off x="4701540" y="1729740"/>
              <a:ext cx="1203961" cy="1531621"/>
            </a:xfrm>
            <a:custGeom>
              <a:avLst/>
              <a:gdLst/>
              <a:ahLst/>
              <a:cxnLst/>
              <a:rect l="0" t="0" r="0" b="0"/>
              <a:pathLst>
                <a:path w="1203961" h="1531621">
                  <a:moveTo>
                    <a:pt x="1203960" y="7620"/>
                  </a:moveTo>
                  <a:lnTo>
                    <a:pt x="1196654" y="314"/>
                  </a:lnTo>
                  <a:lnTo>
                    <a:pt x="1203960" y="0"/>
                  </a:lnTo>
                  <a:lnTo>
                    <a:pt x="1203960" y="4045"/>
                  </a:lnTo>
                  <a:lnTo>
                    <a:pt x="1203114" y="5237"/>
                  </a:lnTo>
                  <a:lnTo>
                    <a:pt x="1201702" y="6031"/>
                  </a:lnTo>
                  <a:lnTo>
                    <a:pt x="1199915" y="6561"/>
                  </a:lnTo>
                  <a:lnTo>
                    <a:pt x="1198723" y="7761"/>
                  </a:lnTo>
                  <a:lnTo>
                    <a:pt x="1197928" y="9407"/>
                  </a:lnTo>
                  <a:lnTo>
                    <a:pt x="1197046" y="13494"/>
                  </a:lnTo>
                  <a:lnTo>
                    <a:pt x="1196654" y="18133"/>
                  </a:lnTo>
                  <a:lnTo>
                    <a:pt x="1195702" y="20555"/>
                  </a:lnTo>
                  <a:lnTo>
                    <a:pt x="1191165" y="28010"/>
                  </a:lnTo>
                  <a:lnTo>
                    <a:pt x="1189807" y="33051"/>
                  </a:lnTo>
                  <a:lnTo>
                    <a:pt x="1189042" y="40649"/>
                  </a:lnTo>
                  <a:lnTo>
                    <a:pt x="1188088" y="43186"/>
                  </a:lnTo>
                  <a:lnTo>
                    <a:pt x="1183547" y="50802"/>
                  </a:lnTo>
                  <a:lnTo>
                    <a:pt x="1182187" y="55881"/>
                  </a:lnTo>
                  <a:lnTo>
                    <a:pt x="1181100" y="91314"/>
                  </a:lnTo>
                  <a:lnTo>
                    <a:pt x="1188712" y="99052"/>
                  </a:lnTo>
                  <a:lnTo>
                    <a:pt x="1196247" y="91533"/>
                  </a:lnTo>
                  <a:lnTo>
                    <a:pt x="1203960" y="91440"/>
                  </a:lnTo>
                  <a:lnTo>
                    <a:pt x="1199915" y="91440"/>
                  </a:lnTo>
                  <a:lnTo>
                    <a:pt x="1198723" y="92287"/>
                  </a:lnTo>
                  <a:lnTo>
                    <a:pt x="1197928" y="93698"/>
                  </a:lnTo>
                  <a:lnTo>
                    <a:pt x="1196654" y="98001"/>
                  </a:lnTo>
                  <a:lnTo>
                    <a:pt x="1192388" y="102791"/>
                  </a:lnTo>
                  <a:lnTo>
                    <a:pt x="1191165" y="104934"/>
                  </a:lnTo>
                  <a:lnTo>
                    <a:pt x="1188598" y="111995"/>
                  </a:lnTo>
                  <a:lnTo>
                    <a:pt x="1180574" y="121967"/>
                  </a:lnTo>
                  <a:lnTo>
                    <a:pt x="1178209" y="124491"/>
                  </a:lnTo>
                  <a:lnTo>
                    <a:pt x="1176633" y="127021"/>
                  </a:lnTo>
                  <a:lnTo>
                    <a:pt x="1173568" y="134626"/>
                  </a:lnTo>
                  <a:lnTo>
                    <a:pt x="1167042" y="143276"/>
                  </a:lnTo>
                  <a:lnTo>
                    <a:pt x="1162165" y="148379"/>
                  </a:lnTo>
                  <a:lnTo>
                    <a:pt x="1160856" y="150566"/>
                  </a:lnTo>
                  <a:lnTo>
                    <a:pt x="1159403" y="155254"/>
                  </a:lnTo>
                  <a:lnTo>
                    <a:pt x="1158169" y="156843"/>
                  </a:lnTo>
                  <a:lnTo>
                    <a:pt x="1156500" y="157902"/>
                  </a:lnTo>
                  <a:lnTo>
                    <a:pt x="1154540" y="158608"/>
                  </a:lnTo>
                  <a:lnTo>
                    <a:pt x="1153233" y="159925"/>
                  </a:lnTo>
                  <a:lnTo>
                    <a:pt x="1152362" y="161650"/>
                  </a:lnTo>
                  <a:lnTo>
                    <a:pt x="1150622" y="167634"/>
                  </a:lnTo>
                  <a:lnTo>
                    <a:pt x="1150621" y="167637"/>
                  </a:lnTo>
                  <a:lnTo>
                    <a:pt x="1150620" y="156289"/>
                  </a:lnTo>
                  <a:lnTo>
                    <a:pt x="1151467" y="154992"/>
                  </a:lnTo>
                  <a:lnTo>
                    <a:pt x="1152878" y="154128"/>
                  </a:lnTo>
                  <a:lnTo>
                    <a:pt x="1154665" y="153552"/>
                  </a:lnTo>
                  <a:lnTo>
                    <a:pt x="1155857" y="152321"/>
                  </a:lnTo>
                  <a:lnTo>
                    <a:pt x="1156652" y="150654"/>
                  </a:lnTo>
                  <a:lnTo>
                    <a:pt x="1157534" y="146544"/>
                  </a:lnTo>
                  <a:lnTo>
                    <a:pt x="1157926" y="141895"/>
                  </a:lnTo>
                  <a:lnTo>
                    <a:pt x="1158877" y="139470"/>
                  </a:lnTo>
                  <a:lnTo>
                    <a:pt x="1162192" y="134518"/>
                  </a:lnTo>
                  <a:lnTo>
                    <a:pt x="1168818" y="126970"/>
                  </a:lnTo>
                  <a:lnTo>
                    <a:pt x="1170372" y="123593"/>
                  </a:lnTo>
                  <a:lnTo>
                    <a:pt x="1173406" y="111597"/>
                  </a:lnTo>
                  <a:lnTo>
                    <a:pt x="1178444" y="102304"/>
                  </a:lnTo>
                  <a:lnTo>
                    <a:pt x="1181159" y="94189"/>
                  </a:lnTo>
                  <a:lnTo>
                    <a:pt x="1186103" y="86422"/>
                  </a:lnTo>
                  <a:lnTo>
                    <a:pt x="1187557" y="81308"/>
                  </a:lnTo>
                  <a:lnTo>
                    <a:pt x="1188618" y="66042"/>
                  </a:lnTo>
                  <a:lnTo>
                    <a:pt x="1189498" y="64348"/>
                  </a:lnTo>
                  <a:lnTo>
                    <a:pt x="1190932" y="63219"/>
                  </a:lnTo>
                  <a:lnTo>
                    <a:pt x="1192735" y="62466"/>
                  </a:lnTo>
                  <a:lnTo>
                    <a:pt x="1193937" y="61117"/>
                  </a:lnTo>
                  <a:lnTo>
                    <a:pt x="1194738" y="59372"/>
                  </a:lnTo>
                  <a:lnTo>
                    <a:pt x="1196246" y="53693"/>
                  </a:lnTo>
                  <a:lnTo>
                    <a:pt x="1188729" y="53340"/>
                  </a:lnTo>
                  <a:lnTo>
                    <a:pt x="1163215" y="78845"/>
                  </a:lnTo>
                  <a:lnTo>
                    <a:pt x="1161557" y="81350"/>
                  </a:lnTo>
                  <a:lnTo>
                    <a:pt x="1158376" y="88921"/>
                  </a:lnTo>
                  <a:lnTo>
                    <a:pt x="1150145" y="99064"/>
                  </a:lnTo>
                  <a:lnTo>
                    <a:pt x="1143037" y="106641"/>
                  </a:lnTo>
                  <a:lnTo>
                    <a:pt x="1135380" y="106680"/>
                  </a:lnTo>
                  <a:lnTo>
                    <a:pt x="1135380" y="99060"/>
                  </a:lnTo>
                  <a:lnTo>
                    <a:pt x="1124029" y="110411"/>
                  </a:lnTo>
                  <a:lnTo>
                    <a:pt x="1122732" y="112554"/>
                  </a:lnTo>
                  <a:lnTo>
                    <a:pt x="1120062" y="119615"/>
                  </a:lnTo>
                  <a:lnTo>
                    <a:pt x="1112003" y="129587"/>
                  </a:lnTo>
                  <a:lnTo>
                    <a:pt x="1102258" y="139709"/>
                  </a:lnTo>
                  <a:lnTo>
                    <a:pt x="1099752" y="141399"/>
                  </a:lnTo>
                  <a:lnTo>
                    <a:pt x="1094709" y="143277"/>
                  </a:lnTo>
                  <a:lnTo>
                    <a:pt x="1092180" y="145472"/>
                  </a:lnTo>
                  <a:lnTo>
                    <a:pt x="1084574" y="154957"/>
                  </a:lnTo>
                  <a:lnTo>
                    <a:pt x="1082036" y="156644"/>
                  </a:lnTo>
                  <a:lnTo>
                    <a:pt x="1079497" y="157770"/>
                  </a:lnTo>
                  <a:lnTo>
                    <a:pt x="1077805" y="159366"/>
                  </a:lnTo>
                  <a:lnTo>
                    <a:pt x="1076676" y="161278"/>
                  </a:lnTo>
                  <a:lnTo>
                    <a:pt x="1075924" y="163398"/>
                  </a:lnTo>
                  <a:lnTo>
                    <a:pt x="1072831" y="168013"/>
                  </a:lnTo>
                  <a:lnTo>
                    <a:pt x="1070820" y="170428"/>
                  </a:lnTo>
                  <a:lnTo>
                    <a:pt x="1069480" y="172886"/>
                  </a:lnTo>
                  <a:lnTo>
                    <a:pt x="1066747" y="180389"/>
                  </a:lnTo>
                  <a:lnTo>
                    <a:pt x="1063108" y="185442"/>
                  </a:lnTo>
                  <a:lnTo>
                    <a:pt x="1060952" y="187128"/>
                  </a:lnTo>
                  <a:lnTo>
                    <a:pt x="1058668" y="188252"/>
                  </a:lnTo>
                  <a:lnTo>
                    <a:pt x="1056299" y="189001"/>
                  </a:lnTo>
                  <a:lnTo>
                    <a:pt x="1054719" y="190347"/>
                  </a:lnTo>
                  <a:lnTo>
                    <a:pt x="1053666" y="192092"/>
                  </a:lnTo>
                  <a:lnTo>
                    <a:pt x="1052496" y="196287"/>
                  </a:lnTo>
                  <a:lnTo>
                    <a:pt x="1051976" y="200975"/>
                  </a:lnTo>
                  <a:lnTo>
                    <a:pt x="1050991" y="203410"/>
                  </a:lnTo>
                  <a:lnTo>
                    <a:pt x="1047637" y="208373"/>
                  </a:lnTo>
                  <a:lnTo>
                    <a:pt x="1045558" y="210036"/>
                  </a:lnTo>
                  <a:lnTo>
                    <a:pt x="1043325" y="211144"/>
                  </a:lnTo>
                  <a:lnTo>
                    <a:pt x="1040990" y="211883"/>
                  </a:lnTo>
                  <a:lnTo>
                    <a:pt x="1039434" y="213222"/>
                  </a:lnTo>
                  <a:lnTo>
                    <a:pt x="1038396" y="214961"/>
                  </a:lnTo>
                  <a:lnTo>
                    <a:pt x="1037704" y="216968"/>
                  </a:lnTo>
                  <a:lnTo>
                    <a:pt x="1034677" y="221454"/>
                  </a:lnTo>
                  <a:lnTo>
                    <a:pt x="1025005" y="232227"/>
                  </a:lnTo>
                  <a:lnTo>
                    <a:pt x="1023697" y="234405"/>
                  </a:lnTo>
                  <a:lnTo>
                    <a:pt x="1022243" y="239082"/>
                  </a:lnTo>
                  <a:lnTo>
                    <a:pt x="1021008" y="240668"/>
                  </a:lnTo>
                  <a:lnTo>
                    <a:pt x="1019339" y="241726"/>
                  </a:lnTo>
                  <a:lnTo>
                    <a:pt x="1017380" y="242430"/>
                  </a:lnTo>
                  <a:lnTo>
                    <a:pt x="1016073" y="243747"/>
                  </a:lnTo>
                  <a:lnTo>
                    <a:pt x="1015202" y="245471"/>
                  </a:lnTo>
                  <a:lnTo>
                    <a:pt x="1014234" y="249645"/>
                  </a:lnTo>
                  <a:lnTo>
                    <a:pt x="1013804" y="254322"/>
                  </a:lnTo>
                  <a:lnTo>
                    <a:pt x="1012843" y="255908"/>
                  </a:lnTo>
                  <a:lnTo>
                    <a:pt x="1011355" y="256965"/>
                  </a:lnTo>
                  <a:lnTo>
                    <a:pt x="1009516" y="257670"/>
                  </a:lnTo>
                  <a:lnTo>
                    <a:pt x="1008291" y="258987"/>
                  </a:lnTo>
                  <a:lnTo>
                    <a:pt x="1007474" y="260711"/>
                  </a:lnTo>
                  <a:lnTo>
                    <a:pt x="1006162" y="265517"/>
                  </a:lnTo>
                  <a:lnTo>
                    <a:pt x="1000667" y="272550"/>
                  </a:lnTo>
                  <a:lnTo>
                    <a:pt x="998542" y="280536"/>
                  </a:lnTo>
                  <a:lnTo>
                    <a:pt x="994270" y="285569"/>
                  </a:lnTo>
                  <a:lnTo>
                    <a:pt x="992200" y="286900"/>
                  </a:lnTo>
                  <a:lnTo>
                    <a:pt x="987642" y="288378"/>
                  </a:lnTo>
                  <a:lnTo>
                    <a:pt x="986088" y="289619"/>
                  </a:lnTo>
                  <a:lnTo>
                    <a:pt x="985052" y="291292"/>
                  </a:lnTo>
                  <a:lnTo>
                    <a:pt x="983901" y="295410"/>
                  </a:lnTo>
                  <a:lnTo>
                    <a:pt x="983389" y="300062"/>
                  </a:lnTo>
                  <a:lnTo>
                    <a:pt x="982406" y="302488"/>
                  </a:lnTo>
                  <a:lnTo>
                    <a:pt x="979056" y="307441"/>
                  </a:lnTo>
                  <a:lnTo>
                    <a:pt x="976977" y="309101"/>
                  </a:lnTo>
                  <a:lnTo>
                    <a:pt x="974745" y="310207"/>
                  </a:lnTo>
                  <a:lnTo>
                    <a:pt x="972409" y="310945"/>
                  </a:lnTo>
                  <a:lnTo>
                    <a:pt x="970853" y="312283"/>
                  </a:lnTo>
                  <a:lnTo>
                    <a:pt x="969815" y="314022"/>
                  </a:lnTo>
                  <a:lnTo>
                    <a:pt x="969124" y="316028"/>
                  </a:lnTo>
                  <a:lnTo>
                    <a:pt x="966097" y="320515"/>
                  </a:lnTo>
                  <a:lnTo>
                    <a:pt x="956425" y="331287"/>
                  </a:lnTo>
                  <a:lnTo>
                    <a:pt x="954270" y="332618"/>
                  </a:lnTo>
                  <a:lnTo>
                    <a:pt x="949618" y="334097"/>
                  </a:lnTo>
                  <a:lnTo>
                    <a:pt x="948038" y="335338"/>
                  </a:lnTo>
                  <a:lnTo>
                    <a:pt x="946985" y="337012"/>
                  </a:lnTo>
                  <a:lnTo>
                    <a:pt x="946284" y="338975"/>
                  </a:lnTo>
                  <a:lnTo>
                    <a:pt x="943246" y="343413"/>
                  </a:lnTo>
                  <a:lnTo>
                    <a:pt x="941250" y="345782"/>
                  </a:lnTo>
                  <a:lnTo>
                    <a:pt x="939920" y="348208"/>
                  </a:lnTo>
                  <a:lnTo>
                    <a:pt x="937201" y="355668"/>
                  </a:lnTo>
                  <a:lnTo>
                    <a:pt x="930803" y="364264"/>
                  </a:lnTo>
                  <a:lnTo>
                    <a:pt x="910771" y="384627"/>
                  </a:lnTo>
                  <a:lnTo>
                    <a:pt x="909440" y="386805"/>
                  </a:lnTo>
                  <a:lnTo>
                    <a:pt x="907962" y="391482"/>
                  </a:lnTo>
                  <a:lnTo>
                    <a:pt x="906721" y="393068"/>
                  </a:lnTo>
                  <a:lnTo>
                    <a:pt x="905048" y="394126"/>
                  </a:lnTo>
                  <a:lnTo>
                    <a:pt x="903085" y="394830"/>
                  </a:lnTo>
                  <a:lnTo>
                    <a:pt x="901776" y="396147"/>
                  </a:lnTo>
                  <a:lnTo>
                    <a:pt x="900904" y="397871"/>
                  </a:lnTo>
                  <a:lnTo>
                    <a:pt x="900323" y="399868"/>
                  </a:lnTo>
                  <a:lnTo>
                    <a:pt x="897420" y="404343"/>
                  </a:lnTo>
                  <a:lnTo>
                    <a:pt x="895459" y="406722"/>
                  </a:lnTo>
                  <a:lnTo>
                    <a:pt x="893306" y="408308"/>
                  </a:lnTo>
                  <a:lnTo>
                    <a:pt x="888656" y="410070"/>
                  </a:lnTo>
                  <a:lnTo>
                    <a:pt x="887077" y="411387"/>
                  </a:lnTo>
                  <a:lnTo>
                    <a:pt x="886025" y="413111"/>
                  </a:lnTo>
                  <a:lnTo>
                    <a:pt x="885323" y="415108"/>
                  </a:lnTo>
                  <a:lnTo>
                    <a:pt x="882286" y="419583"/>
                  </a:lnTo>
                  <a:lnTo>
                    <a:pt x="880291" y="421962"/>
                  </a:lnTo>
                  <a:lnTo>
                    <a:pt x="878960" y="424395"/>
                  </a:lnTo>
                  <a:lnTo>
                    <a:pt x="876241" y="431864"/>
                  </a:lnTo>
                  <a:lnTo>
                    <a:pt x="869843" y="440463"/>
                  </a:lnTo>
                  <a:lnTo>
                    <a:pt x="864980" y="445562"/>
                  </a:lnTo>
                  <a:lnTo>
                    <a:pt x="863673" y="447748"/>
                  </a:lnTo>
                  <a:lnTo>
                    <a:pt x="860988" y="454870"/>
                  </a:lnTo>
                  <a:lnTo>
                    <a:pt x="857359" y="459833"/>
                  </a:lnTo>
                  <a:lnTo>
                    <a:pt x="855205" y="461496"/>
                  </a:lnTo>
                  <a:lnTo>
                    <a:pt x="852924" y="462604"/>
                  </a:lnTo>
                  <a:lnTo>
                    <a:pt x="850556" y="463342"/>
                  </a:lnTo>
                  <a:lnTo>
                    <a:pt x="848977" y="464682"/>
                  </a:lnTo>
                  <a:lnTo>
                    <a:pt x="847924" y="466421"/>
                  </a:lnTo>
                  <a:lnTo>
                    <a:pt x="847223" y="468428"/>
                  </a:lnTo>
                  <a:lnTo>
                    <a:pt x="844186" y="472915"/>
                  </a:lnTo>
                  <a:lnTo>
                    <a:pt x="826880" y="491375"/>
                  </a:lnTo>
                  <a:lnTo>
                    <a:pt x="825573" y="493530"/>
                  </a:lnTo>
                  <a:lnTo>
                    <a:pt x="823304" y="501516"/>
                  </a:lnTo>
                  <a:lnTo>
                    <a:pt x="810829" y="515835"/>
                  </a:lnTo>
                  <a:lnTo>
                    <a:pt x="807794" y="523304"/>
                  </a:lnTo>
                  <a:lnTo>
                    <a:pt x="799613" y="533413"/>
                  </a:lnTo>
                  <a:lnTo>
                    <a:pt x="782291" y="551181"/>
                  </a:lnTo>
                  <a:lnTo>
                    <a:pt x="780608" y="553720"/>
                  </a:lnTo>
                  <a:lnTo>
                    <a:pt x="778736" y="558800"/>
                  </a:lnTo>
                  <a:lnTo>
                    <a:pt x="777391" y="560494"/>
                  </a:lnTo>
                  <a:lnTo>
                    <a:pt x="775647" y="561622"/>
                  </a:lnTo>
                  <a:lnTo>
                    <a:pt x="773638" y="562375"/>
                  </a:lnTo>
                  <a:lnTo>
                    <a:pt x="769148" y="565469"/>
                  </a:lnTo>
                  <a:lnTo>
                    <a:pt x="766765" y="567479"/>
                  </a:lnTo>
                  <a:lnTo>
                    <a:pt x="765177" y="569666"/>
                  </a:lnTo>
                  <a:lnTo>
                    <a:pt x="762095" y="576789"/>
                  </a:lnTo>
                  <a:lnTo>
                    <a:pt x="757042" y="584262"/>
                  </a:lnTo>
                  <a:lnTo>
                    <a:pt x="754322" y="591838"/>
                  </a:lnTo>
                  <a:lnTo>
                    <a:pt x="750685" y="596908"/>
                  </a:lnTo>
                  <a:lnTo>
                    <a:pt x="748530" y="598599"/>
                  </a:lnTo>
                  <a:lnTo>
                    <a:pt x="746246" y="599726"/>
                  </a:lnTo>
                  <a:lnTo>
                    <a:pt x="743878" y="600477"/>
                  </a:lnTo>
                  <a:lnTo>
                    <a:pt x="742298" y="601825"/>
                  </a:lnTo>
                  <a:lnTo>
                    <a:pt x="741246" y="603570"/>
                  </a:lnTo>
                  <a:lnTo>
                    <a:pt x="740544" y="605580"/>
                  </a:lnTo>
                  <a:lnTo>
                    <a:pt x="737506" y="610071"/>
                  </a:lnTo>
                  <a:lnTo>
                    <a:pt x="727072" y="622362"/>
                  </a:lnTo>
                  <a:lnTo>
                    <a:pt x="723993" y="629938"/>
                  </a:lnTo>
                  <a:lnTo>
                    <a:pt x="715796" y="640084"/>
                  </a:lnTo>
                  <a:lnTo>
                    <a:pt x="698472" y="657860"/>
                  </a:lnTo>
                  <a:lnTo>
                    <a:pt x="696787" y="660400"/>
                  </a:lnTo>
                  <a:lnTo>
                    <a:pt x="693571" y="668020"/>
                  </a:lnTo>
                  <a:lnTo>
                    <a:pt x="685328" y="678180"/>
                  </a:lnTo>
                  <a:lnTo>
                    <a:pt x="675547" y="688340"/>
                  </a:lnTo>
                  <a:lnTo>
                    <a:pt x="673884" y="690880"/>
                  </a:lnTo>
                  <a:lnTo>
                    <a:pt x="670698" y="698500"/>
                  </a:lnTo>
                  <a:lnTo>
                    <a:pt x="662466" y="708660"/>
                  </a:lnTo>
                  <a:lnTo>
                    <a:pt x="660083" y="711200"/>
                  </a:lnTo>
                  <a:lnTo>
                    <a:pt x="657649" y="712893"/>
                  </a:lnTo>
                  <a:lnTo>
                    <a:pt x="650178" y="716123"/>
                  </a:lnTo>
                  <a:lnTo>
                    <a:pt x="645132" y="719879"/>
                  </a:lnTo>
                  <a:lnTo>
                    <a:pt x="640067" y="726628"/>
                  </a:lnTo>
                  <a:lnTo>
                    <a:pt x="621985" y="756090"/>
                  </a:lnTo>
                  <a:lnTo>
                    <a:pt x="597741" y="782306"/>
                  </a:lnTo>
                  <a:lnTo>
                    <a:pt x="594514" y="789936"/>
                  </a:lnTo>
                  <a:lnTo>
                    <a:pt x="586269" y="800099"/>
                  </a:lnTo>
                  <a:lnTo>
                    <a:pt x="583885" y="802639"/>
                  </a:lnTo>
                  <a:lnTo>
                    <a:pt x="581450" y="804333"/>
                  </a:lnTo>
                  <a:lnTo>
                    <a:pt x="573978" y="807563"/>
                  </a:lnTo>
                  <a:lnTo>
                    <a:pt x="568932" y="811319"/>
                  </a:lnTo>
                  <a:lnTo>
                    <a:pt x="567248" y="813506"/>
                  </a:lnTo>
                  <a:lnTo>
                    <a:pt x="566125" y="815811"/>
                  </a:lnTo>
                  <a:lnTo>
                    <a:pt x="565376" y="818194"/>
                  </a:lnTo>
                  <a:lnTo>
                    <a:pt x="562288" y="823100"/>
                  </a:lnTo>
                  <a:lnTo>
                    <a:pt x="525776" y="863318"/>
                  </a:lnTo>
                  <a:lnTo>
                    <a:pt x="521544" y="871377"/>
                  </a:lnTo>
                  <a:lnTo>
                    <a:pt x="519664" y="877781"/>
                  </a:lnTo>
                  <a:lnTo>
                    <a:pt x="517470" y="880674"/>
                  </a:lnTo>
                  <a:lnTo>
                    <a:pt x="510515" y="886146"/>
                  </a:lnTo>
                  <a:lnTo>
                    <a:pt x="507984" y="889638"/>
                  </a:lnTo>
                  <a:lnTo>
                    <a:pt x="501663" y="905150"/>
                  </a:lnTo>
                  <a:lnTo>
                    <a:pt x="472431" y="944397"/>
                  </a:lnTo>
                  <a:lnTo>
                    <a:pt x="452119" y="966028"/>
                  </a:lnTo>
                  <a:lnTo>
                    <a:pt x="439419" y="984458"/>
                  </a:lnTo>
                  <a:lnTo>
                    <a:pt x="431800" y="992825"/>
                  </a:lnTo>
                  <a:lnTo>
                    <a:pt x="420135" y="1000667"/>
                  </a:lnTo>
                  <a:lnTo>
                    <a:pt x="417249" y="1004085"/>
                  </a:lnTo>
                  <a:lnTo>
                    <a:pt x="415326" y="1008056"/>
                  </a:lnTo>
                  <a:lnTo>
                    <a:pt x="414044" y="1012398"/>
                  </a:lnTo>
                  <a:lnTo>
                    <a:pt x="411496" y="1016139"/>
                  </a:lnTo>
                  <a:lnTo>
                    <a:pt x="391718" y="1034416"/>
                  </a:lnTo>
                  <a:lnTo>
                    <a:pt x="376816" y="1055915"/>
                  </a:lnTo>
                  <a:lnTo>
                    <a:pt x="374907" y="1061398"/>
                  </a:lnTo>
                  <a:lnTo>
                    <a:pt x="372705" y="1064045"/>
                  </a:lnTo>
                  <a:lnTo>
                    <a:pt x="365741" y="1069245"/>
                  </a:lnTo>
                  <a:lnTo>
                    <a:pt x="363208" y="1072663"/>
                  </a:lnTo>
                  <a:lnTo>
                    <a:pt x="361519" y="1076635"/>
                  </a:lnTo>
                  <a:lnTo>
                    <a:pt x="360392" y="1080977"/>
                  </a:lnTo>
                  <a:lnTo>
                    <a:pt x="356883" y="1088059"/>
                  </a:lnTo>
                  <a:lnTo>
                    <a:pt x="345274" y="1102149"/>
                  </a:lnTo>
                  <a:lnTo>
                    <a:pt x="309879" y="1137920"/>
                  </a:lnTo>
                  <a:lnTo>
                    <a:pt x="274320" y="1181059"/>
                  </a:lnTo>
                  <a:lnTo>
                    <a:pt x="261619" y="1194641"/>
                  </a:lnTo>
                  <a:lnTo>
                    <a:pt x="254847" y="1206655"/>
                  </a:lnTo>
                  <a:lnTo>
                    <a:pt x="247860" y="1225471"/>
                  </a:lnTo>
                  <a:lnTo>
                    <a:pt x="240986" y="1235828"/>
                  </a:lnTo>
                  <a:lnTo>
                    <a:pt x="220967" y="1259513"/>
                  </a:lnTo>
                  <a:lnTo>
                    <a:pt x="213356" y="1270938"/>
                  </a:lnTo>
                  <a:lnTo>
                    <a:pt x="198119" y="1289897"/>
                  </a:lnTo>
                  <a:lnTo>
                    <a:pt x="190500" y="1301390"/>
                  </a:lnTo>
                  <a:lnTo>
                    <a:pt x="187960" y="1304473"/>
                  </a:lnTo>
                  <a:lnTo>
                    <a:pt x="185137" y="1310157"/>
                  </a:lnTo>
                  <a:lnTo>
                    <a:pt x="184385" y="1312858"/>
                  </a:lnTo>
                  <a:lnTo>
                    <a:pt x="181291" y="1318117"/>
                  </a:lnTo>
                  <a:lnTo>
                    <a:pt x="144776" y="1362391"/>
                  </a:lnTo>
                  <a:lnTo>
                    <a:pt x="142237" y="1365461"/>
                  </a:lnTo>
                  <a:lnTo>
                    <a:pt x="139416" y="1371129"/>
                  </a:lnTo>
                  <a:lnTo>
                    <a:pt x="138664" y="1373826"/>
                  </a:lnTo>
                  <a:lnTo>
                    <a:pt x="135570" y="1379081"/>
                  </a:lnTo>
                  <a:lnTo>
                    <a:pt x="104131" y="1412239"/>
                  </a:lnTo>
                  <a:lnTo>
                    <a:pt x="102441" y="1415626"/>
                  </a:lnTo>
                  <a:lnTo>
                    <a:pt x="100562" y="1423905"/>
                  </a:lnTo>
                  <a:lnTo>
                    <a:pt x="99215" y="1426790"/>
                  </a:lnTo>
                  <a:lnTo>
                    <a:pt x="97470" y="1428714"/>
                  </a:lnTo>
                  <a:lnTo>
                    <a:pt x="90969" y="1433678"/>
                  </a:lnTo>
                  <a:lnTo>
                    <a:pt x="72592" y="1451419"/>
                  </a:lnTo>
                  <a:lnTo>
                    <a:pt x="71255" y="1453599"/>
                  </a:lnTo>
                  <a:lnTo>
                    <a:pt x="68932" y="1461629"/>
                  </a:lnTo>
                  <a:lnTo>
                    <a:pt x="67967" y="1462100"/>
                  </a:lnTo>
                  <a:lnTo>
                    <a:pt x="64639" y="1462623"/>
                  </a:lnTo>
                  <a:lnTo>
                    <a:pt x="63413" y="1463608"/>
                  </a:lnTo>
                  <a:lnTo>
                    <a:pt x="62595" y="1465112"/>
                  </a:lnTo>
                  <a:lnTo>
                    <a:pt x="61283" y="1469564"/>
                  </a:lnTo>
                  <a:lnTo>
                    <a:pt x="54427" y="1477125"/>
                  </a:lnTo>
                  <a:lnTo>
                    <a:pt x="53823" y="1480024"/>
                  </a:lnTo>
                  <a:lnTo>
                    <a:pt x="53662" y="1481983"/>
                  </a:lnTo>
                  <a:lnTo>
                    <a:pt x="52708" y="1483289"/>
                  </a:lnTo>
                  <a:lnTo>
                    <a:pt x="51225" y="1484159"/>
                  </a:lnTo>
                  <a:lnTo>
                    <a:pt x="49390" y="1484739"/>
                  </a:lnTo>
                  <a:lnTo>
                    <a:pt x="48166" y="1485973"/>
                  </a:lnTo>
                  <a:lnTo>
                    <a:pt x="47351" y="1487642"/>
                  </a:lnTo>
                  <a:lnTo>
                    <a:pt x="46042" y="1492359"/>
                  </a:lnTo>
                  <a:lnTo>
                    <a:pt x="39187" y="1499979"/>
                  </a:lnTo>
                  <a:lnTo>
                    <a:pt x="38583" y="1502882"/>
                  </a:lnTo>
                  <a:lnTo>
                    <a:pt x="38422" y="1504841"/>
                  </a:lnTo>
                  <a:lnTo>
                    <a:pt x="37467" y="1506147"/>
                  </a:lnTo>
                  <a:lnTo>
                    <a:pt x="35985" y="1507018"/>
                  </a:lnTo>
                  <a:lnTo>
                    <a:pt x="34150" y="1507599"/>
                  </a:lnTo>
                  <a:lnTo>
                    <a:pt x="32926" y="1508833"/>
                  </a:lnTo>
                  <a:lnTo>
                    <a:pt x="32111" y="1510502"/>
                  </a:lnTo>
                  <a:lnTo>
                    <a:pt x="30575" y="1516036"/>
                  </a:lnTo>
                  <a:lnTo>
                    <a:pt x="23927" y="1516350"/>
                  </a:lnTo>
                  <a:lnTo>
                    <a:pt x="23571" y="1517206"/>
                  </a:lnTo>
                  <a:lnTo>
                    <a:pt x="22953" y="1522938"/>
                  </a:lnTo>
                  <a:lnTo>
                    <a:pt x="22076" y="1523292"/>
                  </a:lnTo>
                  <a:lnTo>
                    <a:pt x="15556" y="1523973"/>
                  </a:lnTo>
                  <a:lnTo>
                    <a:pt x="15240" y="1531620"/>
                  </a:lnTo>
                  <a:lnTo>
                    <a:pt x="15240" y="1525059"/>
                  </a:lnTo>
                  <a:lnTo>
                    <a:pt x="3888" y="1508631"/>
                  </a:lnTo>
                  <a:lnTo>
                    <a:pt x="1728" y="1502212"/>
                  </a:lnTo>
                  <a:lnTo>
                    <a:pt x="0" y="14935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07"/>
            <p:cNvSpPr/>
            <p:nvPr/>
          </p:nvSpPr>
          <p:spPr>
            <a:xfrm>
              <a:off x="4632960" y="3093720"/>
              <a:ext cx="274321" cy="213359"/>
            </a:xfrm>
            <a:custGeom>
              <a:avLst/>
              <a:gdLst/>
              <a:ahLst/>
              <a:cxnLst/>
              <a:rect l="0" t="0" r="0" b="0"/>
              <a:pathLst>
                <a:path w="274321" h="213359">
                  <a:moveTo>
                    <a:pt x="83820" y="0"/>
                  </a:moveTo>
                  <a:lnTo>
                    <a:pt x="91413" y="7592"/>
                  </a:lnTo>
                  <a:lnTo>
                    <a:pt x="83913" y="7620"/>
                  </a:lnTo>
                  <a:lnTo>
                    <a:pt x="83828" y="14181"/>
                  </a:lnTo>
                  <a:lnTo>
                    <a:pt x="83820" y="52336"/>
                  </a:lnTo>
                  <a:lnTo>
                    <a:pt x="82973" y="56058"/>
                  </a:lnTo>
                  <a:lnTo>
                    <a:pt x="79775" y="62450"/>
                  </a:lnTo>
                  <a:lnTo>
                    <a:pt x="78583" y="66187"/>
                  </a:lnTo>
                  <a:lnTo>
                    <a:pt x="77789" y="70371"/>
                  </a:lnTo>
                  <a:lnTo>
                    <a:pt x="77259" y="74854"/>
                  </a:lnTo>
                  <a:lnTo>
                    <a:pt x="76060" y="79536"/>
                  </a:lnTo>
                  <a:lnTo>
                    <a:pt x="74413" y="84351"/>
                  </a:lnTo>
                  <a:lnTo>
                    <a:pt x="72469" y="89254"/>
                  </a:lnTo>
                  <a:lnTo>
                    <a:pt x="71172" y="93370"/>
                  </a:lnTo>
                  <a:lnTo>
                    <a:pt x="70308" y="96960"/>
                  </a:lnTo>
                  <a:lnTo>
                    <a:pt x="69732" y="100200"/>
                  </a:lnTo>
                  <a:lnTo>
                    <a:pt x="69348" y="104053"/>
                  </a:lnTo>
                  <a:lnTo>
                    <a:pt x="69092" y="108316"/>
                  </a:lnTo>
                  <a:lnTo>
                    <a:pt x="68921" y="112851"/>
                  </a:lnTo>
                  <a:lnTo>
                    <a:pt x="67961" y="117567"/>
                  </a:lnTo>
                  <a:lnTo>
                    <a:pt x="66474" y="122405"/>
                  </a:lnTo>
                  <a:lnTo>
                    <a:pt x="64636" y="127323"/>
                  </a:lnTo>
                  <a:lnTo>
                    <a:pt x="63411" y="131449"/>
                  </a:lnTo>
                  <a:lnTo>
                    <a:pt x="62594" y="135046"/>
                  </a:lnTo>
                  <a:lnTo>
                    <a:pt x="62049" y="138291"/>
                  </a:lnTo>
                  <a:lnTo>
                    <a:pt x="61686" y="142147"/>
                  </a:lnTo>
                  <a:lnTo>
                    <a:pt x="61444" y="146411"/>
                  </a:lnTo>
                  <a:lnTo>
                    <a:pt x="61175" y="154819"/>
                  </a:lnTo>
                  <a:lnTo>
                    <a:pt x="61003" y="167115"/>
                  </a:lnTo>
                  <a:lnTo>
                    <a:pt x="60988" y="169830"/>
                  </a:lnTo>
                  <a:lnTo>
                    <a:pt x="60132" y="172487"/>
                  </a:lnTo>
                  <a:lnTo>
                    <a:pt x="56923" y="177697"/>
                  </a:lnTo>
                  <a:lnTo>
                    <a:pt x="54402" y="181344"/>
                  </a:lnTo>
                  <a:lnTo>
                    <a:pt x="53811" y="184455"/>
                  </a:lnTo>
                  <a:lnTo>
                    <a:pt x="53479" y="190967"/>
                  </a:lnTo>
                  <a:lnTo>
                    <a:pt x="53348" y="197702"/>
                  </a:lnTo>
                  <a:lnTo>
                    <a:pt x="53341" y="204644"/>
                  </a:lnTo>
                  <a:lnTo>
                    <a:pt x="54187" y="205010"/>
                  </a:lnTo>
                  <a:lnTo>
                    <a:pt x="59901" y="205644"/>
                  </a:lnTo>
                  <a:lnTo>
                    <a:pt x="60254" y="206523"/>
                  </a:lnTo>
                  <a:lnTo>
                    <a:pt x="60646" y="209757"/>
                  </a:lnTo>
                  <a:lnTo>
                    <a:pt x="61597" y="210958"/>
                  </a:lnTo>
                  <a:lnTo>
                    <a:pt x="63079" y="211758"/>
                  </a:lnTo>
                  <a:lnTo>
                    <a:pt x="67493" y="213044"/>
                  </a:lnTo>
                  <a:lnTo>
                    <a:pt x="74449" y="213298"/>
                  </a:lnTo>
                  <a:lnTo>
                    <a:pt x="91495" y="213358"/>
                  </a:lnTo>
                  <a:lnTo>
                    <a:pt x="94017" y="212512"/>
                  </a:lnTo>
                  <a:lnTo>
                    <a:pt x="95698" y="211101"/>
                  </a:lnTo>
                  <a:lnTo>
                    <a:pt x="96818" y="209314"/>
                  </a:lnTo>
                  <a:lnTo>
                    <a:pt x="99259" y="208123"/>
                  </a:lnTo>
                  <a:lnTo>
                    <a:pt x="106486" y="206799"/>
                  </a:lnTo>
                  <a:lnTo>
                    <a:pt x="109091" y="205600"/>
                  </a:lnTo>
                  <a:lnTo>
                    <a:pt x="110827" y="203953"/>
                  </a:lnTo>
                  <a:lnTo>
                    <a:pt x="111985" y="202009"/>
                  </a:lnTo>
                  <a:lnTo>
                    <a:pt x="113603" y="200713"/>
                  </a:lnTo>
                  <a:lnTo>
                    <a:pt x="115529" y="199848"/>
                  </a:lnTo>
                  <a:lnTo>
                    <a:pt x="117659" y="199272"/>
                  </a:lnTo>
                  <a:lnTo>
                    <a:pt x="122284" y="196375"/>
                  </a:lnTo>
                  <a:lnTo>
                    <a:pt x="124703" y="194417"/>
                  </a:lnTo>
                  <a:lnTo>
                    <a:pt x="127162" y="193111"/>
                  </a:lnTo>
                  <a:lnTo>
                    <a:pt x="135514" y="190427"/>
                  </a:lnTo>
                  <a:lnTo>
                    <a:pt x="143767" y="186799"/>
                  </a:lnTo>
                  <a:lnTo>
                    <a:pt x="150821" y="182364"/>
                  </a:lnTo>
                  <a:lnTo>
                    <a:pt x="156778" y="177571"/>
                  </a:lnTo>
                  <a:lnTo>
                    <a:pt x="162248" y="172618"/>
                  </a:lnTo>
                  <a:lnTo>
                    <a:pt x="165739" y="170959"/>
                  </a:lnTo>
                  <a:lnTo>
                    <a:pt x="174133" y="169115"/>
                  </a:lnTo>
                  <a:lnTo>
                    <a:pt x="181250" y="166038"/>
                  </a:lnTo>
                  <a:lnTo>
                    <a:pt x="188082" y="161848"/>
                  </a:lnTo>
                  <a:lnTo>
                    <a:pt x="192275" y="159545"/>
                  </a:lnTo>
                  <a:lnTo>
                    <a:pt x="206266" y="152260"/>
                  </a:lnTo>
                  <a:lnTo>
                    <a:pt x="211170" y="149767"/>
                  </a:lnTo>
                  <a:lnTo>
                    <a:pt x="218878" y="146996"/>
                  </a:lnTo>
                  <a:lnTo>
                    <a:pt x="225973" y="144919"/>
                  </a:lnTo>
                  <a:lnTo>
                    <a:pt x="230235" y="143179"/>
                  </a:lnTo>
                  <a:lnTo>
                    <a:pt x="238640" y="138989"/>
                  </a:lnTo>
                  <a:lnTo>
                    <a:pt x="245198" y="134304"/>
                  </a:lnTo>
                  <a:lnTo>
                    <a:pt x="250935" y="131657"/>
                  </a:lnTo>
                  <a:lnTo>
                    <a:pt x="253650" y="130952"/>
                  </a:lnTo>
                  <a:lnTo>
                    <a:pt x="258924" y="127910"/>
                  </a:lnTo>
                  <a:lnTo>
                    <a:pt x="261516" y="125913"/>
                  </a:lnTo>
                  <a:lnTo>
                    <a:pt x="266654" y="123695"/>
                  </a:lnTo>
                  <a:lnTo>
                    <a:pt x="274317" y="121921"/>
                  </a:lnTo>
                  <a:lnTo>
                    <a:pt x="274318" y="121921"/>
                  </a:lnTo>
                  <a:lnTo>
                    <a:pt x="274320" y="121920"/>
                  </a:lnTo>
                  <a:lnTo>
                    <a:pt x="222389" y="121920"/>
                  </a:lnTo>
                  <a:lnTo>
                    <a:pt x="219349" y="119662"/>
                  </a:lnTo>
                  <a:lnTo>
                    <a:pt x="217352" y="117875"/>
                  </a:lnTo>
                  <a:lnTo>
                    <a:pt x="215175" y="116683"/>
                  </a:lnTo>
                  <a:lnTo>
                    <a:pt x="210498" y="115359"/>
                  </a:lnTo>
                  <a:lnTo>
                    <a:pt x="208912" y="114160"/>
                  </a:lnTo>
                  <a:lnTo>
                    <a:pt x="207855" y="112513"/>
                  </a:lnTo>
                  <a:lnTo>
                    <a:pt x="207150" y="110569"/>
                  </a:lnTo>
                  <a:lnTo>
                    <a:pt x="205833" y="109272"/>
                  </a:lnTo>
                  <a:lnTo>
                    <a:pt x="204108" y="108409"/>
                  </a:lnTo>
                  <a:lnTo>
                    <a:pt x="202112" y="107832"/>
                  </a:lnTo>
                  <a:lnTo>
                    <a:pt x="197637" y="104935"/>
                  </a:lnTo>
                  <a:lnTo>
                    <a:pt x="195258" y="102976"/>
                  </a:lnTo>
                  <a:lnTo>
                    <a:pt x="192825" y="101671"/>
                  </a:lnTo>
                  <a:lnTo>
                    <a:pt x="187865" y="100221"/>
                  </a:lnTo>
                  <a:lnTo>
                    <a:pt x="186203" y="98987"/>
                  </a:lnTo>
                  <a:lnTo>
                    <a:pt x="185096" y="97318"/>
                  </a:lnTo>
                  <a:lnTo>
                    <a:pt x="184357" y="95359"/>
                  </a:lnTo>
                  <a:lnTo>
                    <a:pt x="181279" y="90924"/>
                  </a:lnTo>
                  <a:lnTo>
                    <a:pt x="179273" y="88556"/>
                  </a:lnTo>
                  <a:lnTo>
                    <a:pt x="177088" y="86977"/>
                  </a:lnTo>
                  <a:lnTo>
                    <a:pt x="169969" y="83909"/>
                  </a:lnTo>
                  <a:lnTo>
                    <a:pt x="162497" y="78014"/>
                  </a:lnTo>
                  <a:lnTo>
                    <a:pt x="157452" y="73337"/>
                  </a:lnTo>
                  <a:lnTo>
                    <a:pt x="155768" y="70905"/>
                  </a:lnTo>
                  <a:lnTo>
                    <a:pt x="153896" y="65945"/>
                  </a:lnTo>
                  <a:lnTo>
                    <a:pt x="150807" y="60917"/>
                  </a:lnTo>
                  <a:lnTo>
                    <a:pt x="148798" y="58392"/>
                  </a:lnTo>
                  <a:lnTo>
                    <a:pt x="146612" y="56708"/>
                  </a:lnTo>
                  <a:lnTo>
                    <a:pt x="144308" y="55586"/>
                  </a:lnTo>
                  <a:lnTo>
                    <a:pt x="141926" y="54837"/>
                  </a:lnTo>
                  <a:lnTo>
                    <a:pt x="137021" y="51748"/>
                  </a:lnTo>
                  <a:lnTo>
                    <a:pt x="134527" y="49739"/>
                  </a:lnTo>
                  <a:lnTo>
                    <a:pt x="132865" y="47552"/>
                  </a:lnTo>
                  <a:lnTo>
                    <a:pt x="131757" y="45248"/>
                  </a:lnTo>
                  <a:lnTo>
                    <a:pt x="131017" y="42866"/>
                  </a:lnTo>
                  <a:lnTo>
                    <a:pt x="129678" y="41277"/>
                  </a:lnTo>
                  <a:lnTo>
                    <a:pt x="127939" y="40218"/>
                  </a:lnTo>
                  <a:lnTo>
                    <a:pt x="125932" y="39512"/>
                  </a:lnTo>
                  <a:lnTo>
                    <a:pt x="121446" y="36470"/>
                  </a:lnTo>
                  <a:lnTo>
                    <a:pt x="115711" y="31663"/>
                  </a:lnTo>
                  <a:lnTo>
                    <a:pt x="112669" y="31006"/>
                  </a:lnTo>
                  <a:lnTo>
                    <a:pt x="110673" y="30831"/>
                  </a:lnTo>
                  <a:lnTo>
                    <a:pt x="109342" y="29867"/>
                  </a:lnTo>
                  <a:lnTo>
                    <a:pt x="108454" y="28378"/>
                  </a:lnTo>
                  <a:lnTo>
                    <a:pt x="107863" y="26539"/>
                  </a:lnTo>
                  <a:lnTo>
                    <a:pt x="106622" y="25312"/>
                  </a:lnTo>
                  <a:lnTo>
                    <a:pt x="104948" y="24495"/>
                  </a:lnTo>
                  <a:lnTo>
                    <a:pt x="99162" y="22889"/>
                  </a:lnTo>
                  <a:lnTo>
                    <a:pt x="99069" y="16302"/>
                  </a:lnTo>
                  <a:lnTo>
                    <a:pt x="99060" y="15268"/>
                  </a:lnTo>
                  <a:lnTo>
                    <a:pt x="99060" y="21803"/>
                  </a:lnTo>
                  <a:lnTo>
                    <a:pt x="103105" y="26592"/>
                  </a:lnTo>
                  <a:lnTo>
                    <a:pt x="105143" y="27888"/>
                  </a:lnTo>
                  <a:lnTo>
                    <a:pt x="109666" y="29328"/>
                  </a:lnTo>
                  <a:lnTo>
                    <a:pt x="111210" y="30559"/>
                  </a:lnTo>
                  <a:lnTo>
                    <a:pt x="112240" y="32226"/>
                  </a:lnTo>
                  <a:lnTo>
                    <a:pt x="112927" y="34184"/>
                  </a:lnTo>
                  <a:lnTo>
                    <a:pt x="115947" y="38618"/>
                  </a:lnTo>
                  <a:lnTo>
                    <a:pt x="120112" y="43410"/>
                  </a:lnTo>
                  <a:lnTo>
                    <a:pt x="124786" y="48362"/>
                  </a:lnTo>
                  <a:lnTo>
                    <a:pt x="127217" y="50022"/>
                  </a:lnTo>
                  <a:lnTo>
                    <a:pt x="134684" y="53204"/>
                  </a:lnTo>
                  <a:lnTo>
                    <a:pt x="142259" y="59132"/>
                  </a:lnTo>
                  <a:lnTo>
                    <a:pt x="147329" y="63817"/>
                  </a:lnTo>
                  <a:lnTo>
                    <a:pt x="150712" y="65405"/>
                  </a:lnTo>
                  <a:lnTo>
                    <a:pt x="158988" y="67169"/>
                  </a:lnTo>
                  <a:lnTo>
                    <a:pt x="161872" y="68486"/>
                  </a:lnTo>
                  <a:lnTo>
                    <a:pt x="163794" y="70211"/>
                  </a:lnTo>
                  <a:lnTo>
                    <a:pt x="165077" y="72207"/>
                  </a:lnTo>
                  <a:lnTo>
                    <a:pt x="167624" y="73538"/>
                  </a:lnTo>
                  <a:lnTo>
                    <a:pt x="174971" y="75017"/>
                  </a:lnTo>
                  <a:lnTo>
                    <a:pt x="177607" y="76258"/>
                  </a:lnTo>
                  <a:lnTo>
                    <a:pt x="179365" y="77932"/>
                  </a:lnTo>
                  <a:lnTo>
                    <a:pt x="180536" y="79895"/>
                  </a:lnTo>
                  <a:lnTo>
                    <a:pt x="182164" y="81203"/>
                  </a:lnTo>
                  <a:lnTo>
                    <a:pt x="184096" y="82076"/>
                  </a:lnTo>
                  <a:lnTo>
                    <a:pt x="188500" y="83045"/>
                  </a:lnTo>
                  <a:lnTo>
                    <a:pt x="193281" y="83475"/>
                  </a:lnTo>
                  <a:lnTo>
                    <a:pt x="195740" y="84437"/>
                  </a:lnTo>
                  <a:lnTo>
                    <a:pt x="204256" y="90351"/>
                  </a:lnTo>
                  <a:lnTo>
                    <a:pt x="205300" y="91117"/>
                  </a:lnTo>
                  <a:lnTo>
                    <a:pt x="213264" y="91438"/>
                  </a:lnTo>
                  <a:lnTo>
                    <a:pt x="220506" y="98589"/>
                  </a:lnTo>
                  <a:lnTo>
                    <a:pt x="220664" y="98746"/>
                  </a:lnTo>
                  <a:lnTo>
                    <a:pt x="216841" y="98967"/>
                  </a:lnTo>
                  <a:lnTo>
                    <a:pt x="215681" y="98151"/>
                  </a:lnTo>
                  <a:lnTo>
                    <a:pt x="214907" y="96761"/>
                  </a:lnTo>
                  <a:lnTo>
                    <a:pt x="214392" y="94987"/>
                  </a:lnTo>
                  <a:lnTo>
                    <a:pt x="213201" y="93805"/>
                  </a:lnTo>
                  <a:lnTo>
                    <a:pt x="211561" y="93017"/>
                  </a:lnTo>
                  <a:lnTo>
                    <a:pt x="206890" y="91752"/>
                  </a:lnTo>
                  <a:lnTo>
                    <a:pt x="199884" y="91502"/>
                  </a:lnTo>
                  <a:lnTo>
                    <a:pt x="187858" y="91448"/>
                  </a:lnTo>
                  <a:lnTo>
                    <a:pt x="185352" y="90599"/>
                  </a:lnTo>
                  <a:lnTo>
                    <a:pt x="177780" y="86205"/>
                  </a:lnTo>
                  <a:lnTo>
                    <a:pt x="172711" y="84880"/>
                  </a:lnTo>
                  <a:lnTo>
                    <a:pt x="171021" y="85374"/>
                  </a:lnTo>
                  <a:lnTo>
                    <a:pt x="169894" y="86549"/>
                  </a:lnTo>
                  <a:lnTo>
                    <a:pt x="169143" y="88179"/>
                  </a:lnTo>
                  <a:lnTo>
                    <a:pt x="166949" y="89266"/>
                  </a:lnTo>
                  <a:lnTo>
                    <a:pt x="159995" y="90474"/>
                  </a:lnTo>
                  <a:lnTo>
                    <a:pt x="152207" y="91249"/>
                  </a:lnTo>
                  <a:lnTo>
                    <a:pt x="138376" y="91403"/>
                  </a:lnTo>
                  <a:lnTo>
                    <a:pt x="119451" y="91438"/>
                  </a:lnTo>
                  <a:lnTo>
                    <a:pt x="116887" y="92286"/>
                  </a:lnTo>
                  <a:lnTo>
                    <a:pt x="109234" y="96677"/>
                  </a:lnTo>
                  <a:lnTo>
                    <a:pt x="104146" y="98001"/>
                  </a:lnTo>
                  <a:lnTo>
                    <a:pt x="96522" y="98746"/>
                  </a:lnTo>
                  <a:lnTo>
                    <a:pt x="93981" y="99698"/>
                  </a:lnTo>
                  <a:lnTo>
                    <a:pt x="86360" y="104235"/>
                  </a:lnTo>
                  <a:lnTo>
                    <a:pt x="81280" y="105594"/>
                  </a:lnTo>
                  <a:lnTo>
                    <a:pt x="73660" y="106358"/>
                  </a:lnTo>
                  <a:lnTo>
                    <a:pt x="71966" y="107312"/>
                  </a:lnTo>
                  <a:lnTo>
                    <a:pt x="70837" y="108795"/>
                  </a:lnTo>
                  <a:lnTo>
                    <a:pt x="70085" y="110630"/>
                  </a:lnTo>
                  <a:lnTo>
                    <a:pt x="68737" y="111853"/>
                  </a:lnTo>
                  <a:lnTo>
                    <a:pt x="66991" y="112669"/>
                  </a:lnTo>
                  <a:lnTo>
                    <a:pt x="61313" y="114205"/>
                  </a:lnTo>
                  <a:lnTo>
                    <a:pt x="60991" y="120853"/>
                  </a:lnTo>
                  <a:lnTo>
                    <a:pt x="60960" y="121918"/>
                  </a:lnTo>
                  <a:lnTo>
                    <a:pt x="68266" y="121920"/>
                  </a:lnTo>
                  <a:lnTo>
                    <a:pt x="72532" y="117875"/>
                  </a:lnTo>
                  <a:lnTo>
                    <a:pt x="74602" y="116683"/>
                  </a:lnTo>
                  <a:lnTo>
                    <a:pt x="79158" y="115359"/>
                  </a:lnTo>
                  <a:lnTo>
                    <a:pt x="80712" y="114160"/>
                  </a:lnTo>
                  <a:lnTo>
                    <a:pt x="81748" y="112513"/>
                  </a:lnTo>
                  <a:lnTo>
                    <a:pt x="82439" y="110569"/>
                  </a:lnTo>
                  <a:lnTo>
                    <a:pt x="84592" y="109272"/>
                  </a:lnTo>
                  <a:lnTo>
                    <a:pt x="91502" y="107832"/>
                  </a:lnTo>
                  <a:lnTo>
                    <a:pt x="94020" y="106602"/>
                  </a:lnTo>
                  <a:lnTo>
                    <a:pt x="95701" y="104935"/>
                  </a:lnTo>
                  <a:lnTo>
                    <a:pt x="96820" y="102976"/>
                  </a:lnTo>
                  <a:lnTo>
                    <a:pt x="99260" y="101671"/>
                  </a:lnTo>
                  <a:lnTo>
                    <a:pt x="106487" y="100221"/>
                  </a:lnTo>
                  <a:lnTo>
                    <a:pt x="109091" y="98987"/>
                  </a:lnTo>
                  <a:lnTo>
                    <a:pt x="110827" y="97318"/>
                  </a:lnTo>
                  <a:lnTo>
                    <a:pt x="111985" y="95359"/>
                  </a:lnTo>
                  <a:lnTo>
                    <a:pt x="117787" y="90924"/>
                  </a:lnTo>
                  <a:lnTo>
                    <a:pt x="127218" y="85223"/>
                  </a:lnTo>
                  <a:lnTo>
                    <a:pt x="130766" y="84444"/>
                  </a:lnTo>
                  <a:lnTo>
                    <a:pt x="137159" y="83820"/>
                  </a:lnTo>
                  <a:lnTo>
                    <a:pt x="137160" y="87865"/>
                  </a:lnTo>
                  <a:lnTo>
                    <a:pt x="136313" y="89904"/>
                  </a:lnTo>
                  <a:lnTo>
                    <a:pt x="131923" y="95971"/>
                  </a:lnTo>
                  <a:lnTo>
                    <a:pt x="127753" y="100707"/>
                  </a:lnTo>
                  <a:lnTo>
                    <a:pt x="125808" y="102698"/>
                  </a:lnTo>
                  <a:lnTo>
                    <a:pt x="123665" y="105719"/>
                  </a:lnTo>
                  <a:lnTo>
                    <a:pt x="121390" y="109426"/>
                  </a:lnTo>
                  <a:lnTo>
                    <a:pt x="119027" y="113591"/>
                  </a:lnTo>
                  <a:lnTo>
                    <a:pt x="116604" y="117214"/>
                  </a:lnTo>
                  <a:lnTo>
                    <a:pt x="111655" y="123497"/>
                  </a:lnTo>
                  <a:lnTo>
                    <a:pt x="106634" y="129112"/>
                  </a:lnTo>
                  <a:lnTo>
                    <a:pt x="104109" y="131795"/>
                  </a:lnTo>
                  <a:lnTo>
                    <a:pt x="102426" y="134430"/>
                  </a:lnTo>
                  <a:lnTo>
                    <a:pt x="100556" y="139615"/>
                  </a:lnTo>
                  <a:lnTo>
                    <a:pt x="97467" y="144743"/>
                  </a:lnTo>
                  <a:lnTo>
                    <a:pt x="93272" y="149843"/>
                  </a:lnTo>
                  <a:lnTo>
                    <a:pt x="88585" y="154933"/>
                  </a:lnTo>
                  <a:lnTo>
                    <a:pt x="86997" y="157475"/>
                  </a:lnTo>
                  <a:lnTo>
                    <a:pt x="85232" y="162558"/>
                  </a:lnTo>
                  <a:lnTo>
                    <a:pt x="84239" y="166135"/>
                  </a:lnTo>
                  <a:lnTo>
                    <a:pt x="78666" y="172579"/>
                  </a:lnTo>
                  <a:lnTo>
                    <a:pt x="77296" y="174069"/>
                  </a:lnTo>
                  <a:lnTo>
                    <a:pt x="77777" y="174466"/>
                  </a:lnTo>
                  <a:lnTo>
                    <a:pt x="83735" y="175251"/>
                  </a:lnTo>
                  <a:lnTo>
                    <a:pt x="94419" y="175259"/>
                  </a:lnTo>
                  <a:lnTo>
                    <a:pt x="96812" y="174413"/>
                  </a:lnTo>
                  <a:lnTo>
                    <a:pt x="104226" y="170023"/>
                  </a:lnTo>
                  <a:lnTo>
                    <a:pt x="112059" y="168111"/>
                  </a:lnTo>
                  <a:lnTo>
                    <a:pt x="112807" y="167954"/>
                  </a:lnTo>
                  <a:lnTo>
                    <a:pt x="118152" y="165522"/>
                  </a:lnTo>
                  <a:lnTo>
                    <a:pt x="125326" y="161619"/>
                  </a:lnTo>
                  <a:lnTo>
                    <a:pt x="131336" y="157062"/>
                  </a:lnTo>
                  <a:lnTo>
                    <a:pt x="136829" y="154472"/>
                  </a:lnTo>
                  <a:lnTo>
                    <a:pt x="139479" y="153782"/>
                  </a:lnTo>
                  <a:lnTo>
                    <a:pt x="144682" y="150756"/>
                  </a:lnTo>
                  <a:lnTo>
                    <a:pt x="147255" y="148764"/>
                  </a:lnTo>
                  <a:lnTo>
                    <a:pt x="148970" y="146590"/>
                  </a:lnTo>
                  <a:lnTo>
                    <a:pt x="150114" y="144293"/>
                  </a:lnTo>
                  <a:lnTo>
                    <a:pt x="150875" y="141915"/>
                  </a:lnTo>
                  <a:lnTo>
                    <a:pt x="152230" y="140330"/>
                  </a:lnTo>
                  <a:lnTo>
                    <a:pt x="153980" y="139274"/>
                  </a:lnTo>
                  <a:lnTo>
                    <a:pt x="158182" y="138100"/>
                  </a:lnTo>
                  <a:lnTo>
                    <a:pt x="166227" y="137284"/>
                  </a:lnTo>
                  <a:lnTo>
                    <a:pt x="166698" y="136396"/>
                  </a:lnTo>
                  <a:lnTo>
                    <a:pt x="167615" y="129752"/>
                  </a:lnTo>
                  <a:lnTo>
                    <a:pt x="167639" y="129543"/>
                  </a:lnTo>
                  <a:lnTo>
                    <a:pt x="161079" y="129540"/>
                  </a:lnTo>
                  <a:lnTo>
                    <a:pt x="153552" y="136101"/>
                  </a:lnTo>
                  <a:lnTo>
                    <a:pt x="153168" y="137301"/>
                  </a:lnTo>
                  <a:lnTo>
                    <a:pt x="152741" y="140892"/>
                  </a:lnTo>
                  <a:lnTo>
                    <a:pt x="151781" y="142188"/>
                  </a:lnTo>
                  <a:lnTo>
                    <a:pt x="150294" y="143052"/>
                  </a:lnTo>
                  <a:lnTo>
                    <a:pt x="148456" y="143628"/>
                  </a:lnTo>
                  <a:lnTo>
                    <a:pt x="147231" y="144859"/>
                  </a:lnTo>
                  <a:lnTo>
                    <a:pt x="146414" y="146526"/>
                  </a:lnTo>
                  <a:lnTo>
                    <a:pt x="145869" y="148484"/>
                  </a:lnTo>
                  <a:lnTo>
                    <a:pt x="144660" y="149789"/>
                  </a:lnTo>
                  <a:lnTo>
                    <a:pt x="143007" y="150660"/>
                  </a:lnTo>
                  <a:lnTo>
                    <a:pt x="137190" y="152391"/>
                  </a:lnTo>
                  <a:lnTo>
                    <a:pt x="160084" y="152400"/>
                  </a:lnTo>
                  <a:lnTo>
                    <a:pt x="162603" y="151553"/>
                  </a:lnTo>
                  <a:lnTo>
                    <a:pt x="164282" y="150142"/>
                  </a:lnTo>
                  <a:lnTo>
                    <a:pt x="165401" y="148355"/>
                  </a:lnTo>
                  <a:lnTo>
                    <a:pt x="171161" y="144111"/>
                  </a:lnTo>
                  <a:lnTo>
                    <a:pt x="178518" y="140249"/>
                  </a:lnTo>
                  <a:lnTo>
                    <a:pt x="184610" y="138533"/>
                  </a:lnTo>
                  <a:lnTo>
                    <a:pt x="192800" y="137567"/>
                  </a:lnTo>
                  <a:lnTo>
                    <a:pt x="195420" y="136585"/>
                  </a:lnTo>
                  <a:lnTo>
                    <a:pt x="203450" y="131182"/>
                  </a:lnTo>
                  <a:lnTo>
                    <a:pt x="210675" y="124519"/>
                  </a:lnTo>
                  <a:lnTo>
                    <a:pt x="213329" y="121950"/>
                  </a:lnTo>
                  <a:lnTo>
                    <a:pt x="201788" y="133493"/>
                  </a:lnTo>
                  <a:lnTo>
                    <a:pt x="199718" y="134715"/>
                  </a:lnTo>
                  <a:lnTo>
                    <a:pt x="195162" y="136073"/>
                  </a:lnTo>
                  <a:lnTo>
                    <a:pt x="187836" y="136838"/>
                  </a:lnTo>
                  <a:lnTo>
                    <a:pt x="186184" y="137792"/>
                  </a:lnTo>
                  <a:lnTo>
                    <a:pt x="185082" y="139275"/>
                  </a:lnTo>
                  <a:lnTo>
                    <a:pt x="184348" y="141110"/>
                  </a:lnTo>
                  <a:lnTo>
                    <a:pt x="179017" y="145407"/>
                  </a:lnTo>
                  <a:lnTo>
                    <a:pt x="169887" y="151019"/>
                  </a:lnTo>
                  <a:lnTo>
                    <a:pt x="166381" y="151786"/>
                  </a:lnTo>
                  <a:lnTo>
                    <a:pt x="164260" y="151991"/>
                  </a:lnTo>
                  <a:lnTo>
                    <a:pt x="162000" y="152974"/>
                  </a:lnTo>
                  <a:lnTo>
                    <a:pt x="154775" y="157556"/>
                  </a:lnTo>
                  <a:lnTo>
                    <a:pt x="147271" y="160136"/>
                  </a:lnTo>
                  <a:lnTo>
                    <a:pt x="139408" y="165907"/>
                  </a:lnTo>
                  <a:lnTo>
                    <a:pt x="138659" y="166485"/>
                  </a:lnTo>
                  <a:lnTo>
                    <a:pt x="135568" y="167127"/>
                  </a:lnTo>
                  <a:lnTo>
                    <a:pt x="129550" y="167639"/>
                  </a:lnTo>
                  <a:lnTo>
                    <a:pt x="136102" y="167640"/>
                  </a:lnTo>
                  <a:lnTo>
                    <a:pt x="136455" y="166793"/>
                  </a:lnTo>
                  <a:lnTo>
                    <a:pt x="136847" y="163595"/>
                  </a:lnTo>
                  <a:lnTo>
                    <a:pt x="137797" y="162403"/>
                  </a:lnTo>
                  <a:lnTo>
                    <a:pt x="139279" y="161609"/>
                  </a:lnTo>
                  <a:lnTo>
                    <a:pt x="143693" y="160334"/>
                  </a:lnTo>
                  <a:lnTo>
                    <a:pt x="152248" y="160024"/>
                  </a:lnTo>
                  <a:lnTo>
                    <a:pt x="152299" y="160022"/>
                  </a:lnTo>
                  <a:lnTo>
                    <a:pt x="152370" y="155976"/>
                  </a:lnTo>
                  <a:lnTo>
                    <a:pt x="151533" y="154784"/>
                  </a:lnTo>
                  <a:lnTo>
                    <a:pt x="150128" y="153989"/>
                  </a:lnTo>
                  <a:lnTo>
                    <a:pt x="148345" y="153460"/>
                  </a:lnTo>
                  <a:lnTo>
                    <a:pt x="147157" y="153953"/>
                  </a:lnTo>
                  <a:lnTo>
                    <a:pt x="146365" y="155129"/>
                  </a:lnTo>
                  <a:lnTo>
                    <a:pt x="145836" y="156759"/>
                  </a:lnTo>
                  <a:lnTo>
                    <a:pt x="144638" y="157847"/>
                  </a:lnTo>
                  <a:lnTo>
                    <a:pt x="142992" y="158571"/>
                  </a:lnTo>
                  <a:lnTo>
                    <a:pt x="138905" y="159376"/>
                  </a:lnTo>
                  <a:lnTo>
                    <a:pt x="134266" y="159734"/>
                  </a:lnTo>
                  <a:lnTo>
                    <a:pt x="132691" y="160676"/>
                  </a:lnTo>
                  <a:lnTo>
                    <a:pt x="131640" y="162151"/>
                  </a:lnTo>
                  <a:lnTo>
                    <a:pt x="130940" y="163981"/>
                  </a:lnTo>
                  <a:lnTo>
                    <a:pt x="129627" y="165200"/>
                  </a:lnTo>
                  <a:lnTo>
                    <a:pt x="127905" y="166014"/>
                  </a:lnTo>
                  <a:lnTo>
                    <a:pt x="125910" y="166556"/>
                  </a:lnTo>
                  <a:lnTo>
                    <a:pt x="121435" y="169416"/>
                  </a:lnTo>
                  <a:lnTo>
                    <a:pt x="119057" y="171364"/>
                  </a:lnTo>
                  <a:lnTo>
                    <a:pt x="116625" y="172663"/>
                  </a:lnTo>
                  <a:lnTo>
                    <a:pt x="111664" y="174106"/>
                  </a:lnTo>
                  <a:lnTo>
                    <a:pt x="110003" y="175337"/>
                  </a:lnTo>
                  <a:lnTo>
                    <a:pt x="108896" y="177005"/>
                  </a:lnTo>
                  <a:lnTo>
                    <a:pt x="108157" y="178964"/>
                  </a:lnTo>
                  <a:lnTo>
                    <a:pt x="106818" y="180269"/>
                  </a:lnTo>
                  <a:lnTo>
                    <a:pt x="105078" y="181139"/>
                  </a:lnTo>
                  <a:lnTo>
                    <a:pt x="99063" y="182879"/>
                  </a:lnTo>
                  <a:lnTo>
                    <a:pt x="99061" y="182880"/>
                  </a:lnTo>
                  <a:lnTo>
                    <a:pt x="103106" y="178835"/>
                  </a:lnTo>
                  <a:lnTo>
                    <a:pt x="105143" y="177643"/>
                  </a:lnTo>
                  <a:lnTo>
                    <a:pt x="109666" y="176320"/>
                  </a:lnTo>
                  <a:lnTo>
                    <a:pt x="111210" y="175120"/>
                  </a:lnTo>
                  <a:lnTo>
                    <a:pt x="112240" y="173473"/>
                  </a:lnTo>
                  <a:lnTo>
                    <a:pt x="112927" y="171529"/>
                  </a:lnTo>
                  <a:lnTo>
                    <a:pt x="115947" y="167111"/>
                  </a:lnTo>
                  <a:lnTo>
                    <a:pt x="120112" y="162325"/>
                  </a:lnTo>
                  <a:lnTo>
                    <a:pt x="124786" y="157376"/>
                  </a:lnTo>
                  <a:lnTo>
                    <a:pt x="127217" y="154024"/>
                  </a:lnTo>
                  <a:lnTo>
                    <a:pt x="129685" y="150096"/>
                  </a:lnTo>
                  <a:lnTo>
                    <a:pt x="132177" y="145784"/>
                  </a:lnTo>
                  <a:lnTo>
                    <a:pt x="134684" y="142063"/>
                  </a:lnTo>
                  <a:lnTo>
                    <a:pt x="139729" y="135670"/>
                  </a:lnTo>
                  <a:lnTo>
                    <a:pt x="144793" y="130007"/>
                  </a:lnTo>
                  <a:lnTo>
                    <a:pt x="147329" y="127311"/>
                  </a:lnTo>
                  <a:lnTo>
                    <a:pt x="149019" y="124667"/>
                  </a:lnTo>
                  <a:lnTo>
                    <a:pt x="150898" y="119472"/>
                  </a:lnTo>
                  <a:lnTo>
                    <a:pt x="151732" y="114341"/>
                  </a:lnTo>
                  <a:lnTo>
                    <a:pt x="152268" y="108193"/>
                  </a:lnTo>
                  <a:lnTo>
                    <a:pt x="152374" y="101743"/>
                  </a:lnTo>
                  <a:lnTo>
                    <a:pt x="152388" y="100252"/>
                  </a:lnTo>
                  <a:lnTo>
                    <a:pt x="151546" y="99855"/>
                  </a:lnTo>
                  <a:lnTo>
                    <a:pt x="146314" y="99296"/>
                  </a:lnTo>
                  <a:lnTo>
                    <a:pt x="138533" y="99091"/>
                  </a:lnTo>
                  <a:lnTo>
                    <a:pt x="126674" y="99063"/>
                  </a:lnTo>
                  <a:lnTo>
                    <a:pt x="125089" y="99909"/>
                  </a:lnTo>
                  <a:lnTo>
                    <a:pt x="124033" y="101319"/>
                  </a:lnTo>
                  <a:lnTo>
                    <a:pt x="123329" y="103106"/>
                  </a:lnTo>
                  <a:lnTo>
                    <a:pt x="122013" y="104298"/>
                  </a:lnTo>
                  <a:lnTo>
                    <a:pt x="120288" y="105092"/>
                  </a:lnTo>
                  <a:lnTo>
                    <a:pt x="118292" y="105622"/>
                  </a:lnTo>
                  <a:lnTo>
                    <a:pt x="116961" y="106821"/>
                  </a:lnTo>
                  <a:lnTo>
                    <a:pt x="116075" y="108467"/>
                  </a:lnTo>
                  <a:lnTo>
                    <a:pt x="115483" y="110412"/>
                  </a:lnTo>
                  <a:lnTo>
                    <a:pt x="112568" y="114830"/>
                  </a:lnTo>
                  <a:lnTo>
                    <a:pt x="108450" y="119615"/>
                  </a:lnTo>
                  <a:lnTo>
                    <a:pt x="100464" y="128066"/>
                  </a:lnTo>
                  <a:lnTo>
                    <a:pt x="99996" y="129404"/>
                  </a:lnTo>
                  <a:lnTo>
                    <a:pt x="99183" y="135972"/>
                  </a:lnTo>
                  <a:lnTo>
                    <a:pt x="99084" y="142162"/>
                  </a:lnTo>
                  <a:lnTo>
                    <a:pt x="99071" y="143617"/>
                  </a:lnTo>
                  <a:lnTo>
                    <a:pt x="98220" y="144004"/>
                  </a:lnTo>
                  <a:lnTo>
                    <a:pt x="91754" y="144750"/>
                  </a:lnTo>
                  <a:lnTo>
                    <a:pt x="95579" y="144771"/>
                  </a:lnTo>
                  <a:lnTo>
                    <a:pt x="96739" y="143928"/>
                  </a:lnTo>
                  <a:lnTo>
                    <a:pt x="97512" y="142518"/>
                  </a:lnTo>
                  <a:lnTo>
                    <a:pt x="98754" y="138219"/>
                  </a:lnTo>
                  <a:lnTo>
                    <a:pt x="103015" y="133429"/>
                  </a:lnTo>
                  <a:lnTo>
                    <a:pt x="104237" y="131286"/>
                  </a:lnTo>
                  <a:lnTo>
                    <a:pt x="106802" y="123378"/>
                  </a:lnTo>
                  <a:lnTo>
                    <a:pt x="108455" y="119506"/>
                  </a:lnTo>
                  <a:lnTo>
                    <a:pt x="110403" y="115230"/>
                  </a:lnTo>
                  <a:lnTo>
                    <a:pt x="111702" y="111534"/>
                  </a:lnTo>
                  <a:lnTo>
                    <a:pt x="113145" y="105168"/>
                  </a:lnTo>
                  <a:lnTo>
                    <a:pt x="113958" y="100870"/>
                  </a:lnTo>
                  <a:lnTo>
                    <a:pt x="116406" y="95349"/>
                  </a:lnTo>
                  <a:lnTo>
                    <a:pt x="120831" y="86098"/>
                  </a:lnTo>
                  <a:lnTo>
                    <a:pt x="121597" y="80450"/>
                  </a:lnTo>
                  <a:lnTo>
                    <a:pt x="121877" y="74502"/>
                  </a:lnTo>
                  <a:lnTo>
                    <a:pt x="121918" y="68927"/>
                  </a:lnTo>
                  <a:lnTo>
                    <a:pt x="114392" y="68583"/>
                  </a:lnTo>
                  <a:lnTo>
                    <a:pt x="107747" y="75141"/>
                  </a:lnTo>
                  <a:lnTo>
                    <a:pt x="102951" y="79932"/>
                  </a:lnTo>
                  <a:lnTo>
                    <a:pt x="101654" y="82921"/>
                  </a:lnTo>
                  <a:lnTo>
                    <a:pt x="100789" y="86607"/>
                  </a:lnTo>
                  <a:lnTo>
                    <a:pt x="100213" y="90758"/>
                  </a:lnTo>
                  <a:lnTo>
                    <a:pt x="99829" y="94372"/>
                  </a:lnTo>
                  <a:lnTo>
                    <a:pt x="99401" y="100646"/>
                  </a:lnTo>
                  <a:lnTo>
                    <a:pt x="99212" y="106256"/>
                  </a:lnTo>
                  <a:lnTo>
                    <a:pt x="99161" y="108938"/>
                  </a:lnTo>
                  <a:lnTo>
                    <a:pt x="98281" y="111572"/>
                  </a:lnTo>
                  <a:lnTo>
                    <a:pt x="95044" y="116756"/>
                  </a:lnTo>
                  <a:lnTo>
                    <a:pt x="93041" y="121883"/>
                  </a:lnTo>
                  <a:lnTo>
                    <a:pt x="92152" y="126984"/>
                  </a:lnTo>
                  <a:lnTo>
                    <a:pt x="91756" y="132073"/>
                  </a:lnTo>
                  <a:lnTo>
                    <a:pt x="91580" y="137157"/>
                  </a:lnTo>
                  <a:lnTo>
                    <a:pt x="91459" y="144623"/>
                  </a:lnTo>
                  <a:lnTo>
                    <a:pt x="91440" y="152295"/>
                  </a:lnTo>
                  <a:lnTo>
                    <a:pt x="91440" y="145830"/>
                  </a:lnTo>
                  <a:lnTo>
                    <a:pt x="95485" y="141046"/>
                  </a:lnTo>
                  <a:lnTo>
                    <a:pt x="96677" y="138058"/>
                  </a:lnTo>
                  <a:lnTo>
                    <a:pt x="97471" y="134372"/>
                  </a:lnTo>
                  <a:lnTo>
                    <a:pt x="98001" y="130221"/>
                  </a:lnTo>
                  <a:lnTo>
                    <a:pt x="98354" y="125761"/>
                  </a:lnTo>
                  <a:lnTo>
                    <a:pt x="98590" y="121094"/>
                  </a:lnTo>
                  <a:lnTo>
                    <a:pt x="98850" y="111393"/>
                  </a:lnTo>
                  <a:lnTo>
                    <a:pt x="99052" y="71106"/>
                  </a:lnTo>
                  <a:lnTo>
                    <a:pt x="99901" y="66877"/>
                  </a:lnTo>
                  <a:lnTo>
                    <a:pt x="101313" y="63212"/>
                  </a:lnTo>
                  <a:lnTo>
                    <a:pt x="103103" y="59921"/>
                  </a:lnTo>
                  <a:lnTo>
                    <a:pt x="104295" y="56034"/>
                  </a:lnTo>
                  <a:lnTo>
                    <a:pt x="105090" y="51749"/>
                  </a:lnTo>
                  <a:lnTo>
                    <a:pt x="105620" y="47200"/>
                  </a:lnTo>
                  <a:lnTo>
                    <a:pt x="105973" y="43320"/>
                  </a:lnTo>
                  <a:lnTo>
                    <a:pt x="106365" y="36751"/>
                  </a:lnTo>
                  <a:lnTo>
                    <a:pt x="106540" y="31009"/>
                  </a:lnTo>
                  <a:lnTo>
                    <a:pt x="106679" y="22902"/>
                  </a:lnTo>
                  <a:lnTo>
                    <a:pt x="106679" y="22873"/>
                  </a:lnTo>
                  <a:lnTo>
                    <a:pt x="106680" y="33467"/>
                  </a:lnTo>
                  <a:lnTo>
                    <a:pt x="105833" y="35858"/>
                  </a:lnTo>
                  <a:lnTo>
                    <a:pt x="102635" y="40773"/>
                  </a:lnTo>
                  <a:lnTo>
                    <a:pt x="100648" y="45779"/>
                  </a:lnTo>
                  <a:lnTo>
                    <a:pt x="99766" y="51673"/>
                  </a:lnTo>
                  <a:lnTo>
                    <a:pt x="99531" y="55615"/>
                  </a:lnTo>
                  <a:lnTo>
                    <a:pt x="99269" y="63665"/>
                  </a:lnTo>
                  <a:lnTo>
                    <a:pt x="99122" y="73803"/>
                  </a:lnTo>
                  <a:lnTo>
                    <a:pt x="99087" y="82473"/>
                  </a:lnTo>
                  <a:lnTo>
                    <a:pt x="99925" y="87155"/>
                  </a:lnTo>
                  <a:lnTo>
                    <a:pt x="101330" y="91970"/>
                  </a:lnTo>
                  <a:lnTo>
                    <a:pt x="103113" y="96874"/>
                  </a:lnTo>
                  <a:lnTo>
                    <a:pt x="104302" y="100989"/>
                  </a:lnTo>
                  <a:lnTo>
                    <a:pt x="105095" y="104580"/>
                  </a:lnTo>
                  <a:lnTo>
                    <a:pt x="105975" y="110827"/>
                  </a:lnTo>
                  <a:lnTo>
                    <a:pt x="106367" y="116425"/>
                  </a:lnTo>
                  <a:lnTo>
                    <a:pt x="106618" y="121681"/>
                  </a:lnTo>
                  <a:lnTo>
                    <a:pt x="106679" y="129509"/>
                  </a:lnTo>
                  <a:lnTo>
                    <a:pt x="106680" y="129539"/>
                  </a:lnTo>
                  <a:lnTo>
                    <a:pt x="106680" y="117968"/>
                  </a:lnTo>
                  <a:lnTo>
                    <a:pt x="107527" y="115899"/>
                  </a:lnTo>
                  <a:lnTo>
                    <a:pt x="111917" y="109788"/>
                  </a:lnTo>
                  <a:lnTo>
                    <a:pt x="113986" y="107090"/>
                  </a:lnTo>
                  <a:lnTo>
                    <a:pt x="114259" y="100703"/>
                  </a:lnTo>
                  <a:lnTo>
                    <a:pt x="114299" y="99068"/>
                  </a:lnTo>
                  <a:lnTo>
                    <a:pt x="110255" y="103108"/>
                  </a:lnTo>
                  <a:lnTo>
                    <a:pt x="109063" y="105146"/>
                  </a:lnTo>
                  <a:lnTo>
                    <a:pt x="107739" y="109667"/>
                  </a:lnTo>
                  <a:lnTo>
                    <a:pt x="107151" y="114499"/>
                  </a:lnTo>
                  <a:lnTo>
                    <a:pt x="106889" y="119469"/>
                  </a:lnTo>
                  <a:lnTo>
                    <a:pt x="106773" y="124500"/>
                  </a:lnTo>
                  <a:lnTo>
                    <a:pt x="105895" y="127873"/>
                  </a:lnTo>
                  <a:lnTo>
                    <a:pt x="104464" y="131815"/>
                  </a:lnTo>
                  <a:lnTo>
                    <a:pt x="102662" y="136137"/>
                  </a:lnTo>
                  <a:lnTo>
                    <a:pt x="101461" y="139865"/>
                  </a:lnTo>
                  <a:lnTo>
                    <a:pt x="100127" y="146264"/>
                  </a:lnTo>
                  <a:lnTo>
                    <a:pt x="99772" y="150003"/>
                  </a:lnTo>
                  <a:lnTo>
                    <a:pt x="99534" y="154189"/>
                  </a:lnTo>
                  <a:lnTo>
                    <a:pt x="99271" y="162508"/>
                  </a:lnTo>
                  <a:lnTo>
                    <a:pt x="99102" y="174748"/>
                  </a:lnTo>
                  <a:lnTo>
                    <a:pt x="99060" y="190395"/>
                  </a:lnTo>
                  <a:lnTo>
                    <a:pt x="103105" y="190469"/>
                  </a:lnTo>
                  <a:lnTo>
                    <a:pt x="104297" y="189633"/>
                  </a:lnTo>
                  <a:lnTo>
                    <a:pt x="105091" y="188229"/>
                  </a:lnTo>
                  <a:lnTo>
                    <a:pt x="105621" y="186446"/>
                  </a:lnTo>
                  <a:lnTo>
                    <a:pt x="108467" y="182207"/>
                  </a:lnTo>
                  <a:lnTo>
                    <a:pt x="110411" y="179891"/>
                  </a:lnTo>
                  <a:lnTo>
                    <a:pt x="111708" y="177501"/>
                  </a:lnTo>
                  <a:lnTo>
                    <a:pt x="113148" y="172587"/>
                  </a:lnTo>
                  <a:lnTo>
                    <a:pt x="116046" y="167581"/>
                  </a:lnTo>
                  <a:lnTo>
                    <a:pt x="120156" y="161687"/>
                  </a:lnTo>
                  <a:lnTo>
                    <a:pt x="122437" y="157745"/>
                  </a:lnTo>
                  <a:lnTo>
                    <a:pt x="124805" y="153423"/>
                  </a:lnTo>
                  <a:lnTo>
                    <a:pt x="126383" y="149696"/>
                  </a:lnTo>
                  <a:lnTo>
                    <a:pt x="128137" y="143296"/>
                  </a:lnTo>
                  <a:lnTo>
                    <a:pt x="129451" y="139557"/>
                  </a:lnTo>
                  <a:lnTo>
                    <a:pt x="131174" y="135372"/>
                  </a:lnTo>
                  <a:lnTo>
                    <a:pt x="133169" y="130888"/>
                  </a:lnTo>
                  <a:lnTo>
                    <a:pt x="135347" y="127052"/>
                  </a:lnTo>
                  <a:lnTo>
                    <a:pt x="140022" y="120532"/>
                  </a:lnTo>
                  <a:lnTo>
                    <a:pt x="142666" y="114812"/>
                  </a:lnTo>
                  <a:lnTo>
                    <a:pt x="143371" y="112101"/>
                  </a:lnTo>
                  <a:lnTo>
                    <a:pt x="146412" y="106832"/>
                  </a:lnTo>
                  <a:lnTo>
                    <a:pt x="152296" y="99195"/>
                  </a:lnTo>
                  <a:lnTo>
                    <a:pt x="160804" y="99061"/>
                  </a:lnTo>
                  <a:lnTo>
                    <a:pt x="167547" y="99060"/>
                  </a:lnTo>
                  <a:lnTo>
                    <a:pt x="167632" y="105621"/>
                  </a:lnTo>
                  <a:lnTo>
                    <a:pt x="167638" y="114457"/>
                  </a:lnTo>
                  <a:lnTo>
                    <a:pt x="166792" y="116944"/>
                  </a:lnTo>
                  <a:lnTo>
                    <a:pt x="165381" y="118603"/>
                  </a:lnTo>
                  <a:lnTo>
                    <a:pt x="163594" y="119709"/>
                  </a:lnTo>
                  <a:lnTo>
                    <a:pt x="159351" y="125453"/>
                  </a:lnTo>
                  <a:lnTo>
                    <a:pt x="157034" y="129355"/>
                  </a:lnTo>
                  <a:lnTo>
                    <a:pt x="152201" y="135949"/>
                  </a:lnTo>
                  <a:lnTo>
                    <a:pt x="147232" y="141702"/>
                  </a:lnTo>
                  <a:lnTo>
                    <a:pt x="142201" y="147081"/>
                  </a:lnTo>
                  <a:lnTo>
                    <a:pt x="134609" y="154870"/>
                  </a:lnTo>
                  <a:lnTo>
                    <a:pt x="132919" y="157433"/>
                  </a:lnTo>
                  <a:lnTo>
                    <a:pt x="131042" y="162539"/>
                  </a:lnTo>
                  <a:lnTo>
                    <a:pt x="127949" y="167631"/>
                  </a:lnTo>
                  <a:lnTo>
                    <a:pt x="125940" y="170174"/>
                  </a:lnTo>
                  <a:lnTo>
                    <a:pt x="123754" y="171869"/>
                  </a:lnTo>
                  <a:lnTo>
                    <a:pt x="121449" y="173000"/>
                  </a:lnTo>
                  <a:lnTo>
                    <a:pt x="119066" y="173753"/>
                  </a:lnTo>
                  <a:lnTo>
                    <a:pt x="117477" y="175102"/>
                  </a:lnTo>
                  <a:lnTo>
                    <a:pt x="116419" y="176848"/>
                  </a:lnTo>
                  <a:lnTo>
                    <a:pt x="114302" y="182876"/>
                  </a:lnTo>
                  <a:lnTo>
                    <a:pt x="114301" y="182877"/>
                  </a:lnTo>
                  <a:lnTo>
                    <a:pt x="114301" y="178834"/>
                  </a:lnTo>
                  <a:lnTo>
                    <a:pt x="115147" y="177643"/>
                  </a:lnTo>
                  <a:lnTo>
                    <a:pt x="116558" y="176849"/>
                  </a:lnTo>
                  <a:lnTo>
                    <a:pt x="118345" y="176319"/>
                  </a:lnTo>
                  <a:lnTo>
                    <a:pt x="119537" y="175120"/>
                  </a:lnTo>
                  <a:lnTo>
                    <a:pt x="120331" y="173473"/>
                  </a:lnTo>
                  <a:lnTo>
                    <a:pt x="120861" y="171529"/>
                  </a:lnTo>
                  <a:lnTo>
                    <a:pt x="122060" y="170233"/>
                  </a:lnTo>
                  <a:lnTo>
                    <a:pt x="123708" y="169368"/>
                  </a:lnTo>
                  <a:lnTo>
                    <a:pt x="125651" y="168792"/>
                  </a:lnTo>
                  <a:lnTo>
                    <a:pt x="130070" y="165895"/>
                  </a:lnTo>
                  <a:lnTo>
                    <a:pt x="132433" y="163937"/>
                  </a:lnTo>
                  <a:lnTo>
                    <a:pt x="134008" y="161784"/>
                  </a:lnTo>
                  <a:lnTo>
                    <a:pt x="135759" y="157135"/>
                  </a:lnTo>
                  <a:lnTo>
                    <a:pt x="137919" y="155557"/>
                  </a:lnTo>
                  <a:lnTo>
                    <a:pt x="144836" y="153803"/>
                  </a:lnTo>
                  <a:lnTo>
                    <a:pt x="147357" y="152489"/>
                  </a:lnTo>
                  <a:lnTo>
                    <a:pt x="149038" y="150766"/>
                  </a:lnTo>
                  <a:lnTo>
                    <a:pt x="150159" y="148771"/>
                  </a:lnTo>
                  <a:lnTo>
                    <a:pt x="155919" y="144296"/>
                  </a:lnTo>
                  <a:lnTo>
                    <a:pt x="165325" y="138570"/>
                  </a:lnTo>
                  <a:lnTo>
                    <a:pt x="170999" y="133533"/>
                  </a:lnTo>
                  <a:lnTo>
                    <a:pt x="173266" y="132202"/>
                  </a:lnTo>
                  <a:lnTo>
                    <a:pt x="181447" y="129891"/>
                  </a:lnTo>
                  <a:lnTo>
                    <a:pt x="182877" y="129541"/>
                  </a:lnTo>
                  <a:lnTo>
                    <a:pt x="182878" y="129541"/>
                  </a:lnTo>
                  <a:lnTo>
                    <a:pt x="182880" y="129540"/>
                  </a:lnTo>
                  <a:lnTo>
                    <a:pt x="178835" y="133585"/>
                  </a:lnTo>
                  <a:lnTo>
                    <a:pt x="176797" y="134777"/>
                  </a:lnTo>
                  <a:lnTo>
                    <a:pt x="169882" y="137301"/>
                  </a:lnTo>
                  <a:lnTo>
                    <a:pt x="162472" y="142188"/>
                  </a:lnTo>
                  <a:lnTo>
                    <a:pt x="157441" y="143628"/>
                  </a:lnTo>
                  <a:lnTo>
                    <a:pt x="155761" y="144859"/>
                  </a:lnTo>
                  <a:lnTo>
                    <a:pt x="154640" y="146526"/>
                  </a:lnTo>
                  <a:lnTo>
                    <a:pt x="153893" y="148484"/>
                  </a:lnTo>
                  <a:lnTo>
                    <a:pt x="152549" y="149789"/>
                  </a:lnTo>
                  <a:lnTo>
                    <a:pt x="150806" y="150660"/>
                  </a:lnTo>
                  <a:lnTo>
                    <a:pt x="148797" y="151240"/>
                  </a:lnTo>
                  <a:lnTo>
                    <a:pt x="144308" y="154142"/>
                  </a:lnTo>
                  <a:lnTo>
                    <a:pt x="137020" y="160536"/>
                  </a:lnTo>
                  <a:lnTo>
                    <a:pt x="131017" y="166237"/>
                  </a:lnTo>
                  <a:lnTo>
                    <a:pt x="129678" y="166705"/>
                  </a:lnTo>
                  <a:lnTo>
                    <a:pt x="123109" y="167517"/>
                  </a:lnTo>
                  <a:lnTo>
                    <a:pt x="122713" y="168405"/>
                  </a:lnTo>
                  <a:lnTo>
                    <a:pt x="121951" y="174943"/>
                  </a:lnTo>
                  <a:lnTo>
                    <a:pt x="125974" y="175166"/>
                  </a:lnTo>
                  <a:lnTo>
                    <a:pt x="127163" y="174351"/>
                  </a:lnTo>
                  <a:lnTo>
                    <a:pt x="127955" y="172961"/>
                  </a:lnTo>
                  <a:lnTo>
                    <a:pt x="128484" y="171187"/>
                  </a:lnTo>
                  <a:lnTo>
                    <a:pt x="129682" y="170005"/>
                  </a:lnTo>
                  <a:lnTo>
                    <a:pt x="131328" y="169216"/>
                  </a:lnTo>
                  <a:lnTo>
                    <a:pt x="136008" y="167951"/>
                  </a:lnTo>
                  <a:lnTo>
                    <a:pt x="143016" y="162465"/>
                  </a:lnTo>
                  <a:lnTo>
                    <a:pt x="150090" y="159898"/>
                  </a:lnTo>
                  <a:lnTo>
                    <a:pt x="157548" y="154152"/>
                  </a:lnTo>
                  <a:lnTo>
                    <a:pt x="162591" y="149510"/>
                  </a:lnTo>
                  <a:lnTo>
                    <a:pt x="169911" y="144624"/>
                  </a:lnTo>
                  <a:lnTo>
                    <a:pt x="180318" y="138634"/>
                  </a:lnTo>
                  <a:lnTo>
                    <a:pt x="188457" y="132215"/>
                  </a:lnTo>
                  <a:lnTo>
                    <a:pt x="193261" y="130729"/>
                  </a:lnTo>
                  <a:lnTo>
                    <a:pt x="200726" y="129892"/>
                  </a:lnTo>
                  <a:lnTo>
                    <a:pt x="204254" y="129644"/>
                  </a:lnTo>
                  <a:lnTo>
                    <a:pt x="204749" y="128763"/>
                  </a:lnTo>
                  <a:lnTo>
                    <a:pt x="205701" y="122237"/>
                  </a:lnTo>
                  <a:lnTo>
                    <a:pt x="205729" y="126059"/>
                  </a:lnTo>
                  <a:lnTo>
                    <a:pt x="204886" y="127219"/>
                  </a:lnTo>
                  <a:lnTo>
                    <a:pt x="203478" y="127993"/>
                  </a:lnTo>
                  <a:lnTo>
                    <a:pt x="201692" y="128509"/>
                  </a:lnTo>
                  <a:lnTo>
                    <a:pt x="197449" y="131340"/>
                  </a:lnTo>
                  <a:lnTo>
                    <a:pt x="191895" y="136267"/>
                  </a:lnTo>
                  <a:lnTo>
                    <a:pt x="183782" y="144101"/>
                  </a:lnTo>
                  <a:lnTo>
                    <a:pt x="179248" y="147714"/>
                  </a:lnTo>
                  <a:lnTo>
                    <a:pt x="174532" y="150969"/>
                  </a:lnTo>
                  <a:lnTo>
                    <a:pt x="169695" y="153986"/>
                  </a:lnTo>
                  <a:lnTo>
                    <a:pt x="163930" y="156844"/>
                  </a:lnTo>
                  <a:lnTo>
                    <a:pt x="157547" y="159597"/>
                  </a:lnTo>
                  <a:lnTo>
                    <a:pt x="150751" y="162277"/>
                  </a:lnTo>
                  <a:lnTo>
                    <a:pt x="143680" y="164065"/>
                  </a:lnTo>
                  <a:lnTo>
                    <a:pt x="136427" y="165257"/>
                  </a:lnTo>
                  <a:lnTo>
                    <a:pt x="129051" y="166051"/>
                  </a:lnTo>
                  <a:lnTo>
                    <a:pt x="120748" y="167428"/>
                  </a:lnTo>
                  <a:lnTo>
                    <a:pt x="111825" y="169192"/>
                  </a:lnTo>
                  <a:lnTo>
                    <a:pt x="102490" y="171214"/>
                  </a:lnTo>
                  <a:lnTo>
                    <a:pt x="93727" y="171716"/>
                  </a:lnTo>
                  <a:lnTo>
                    <a:pt x="85344" y="171204"/>
                  </a:lnTo>
                  <a:lnTo>
                    <a:pt x="77216" y="170016"/>
                  </a:lnTo>
                  <a:lnTo>
                    <a:pt x="68411" y="169224"/>
                  </a:lnTo>
                  <a:lnTo>
                    <a:pt x="59154" y="168696"/>
                  </a:lnTo>
                  <a:lnTo>
                    <a:pt x="49596" y="168344"/>
                  </a:lnTo>
                  <a:lnTo>
                    <a:pt x="39837" y="166416"/>
                  </a:lnTo>
                  <a:lnTo>
                    <a:pt x="29945" y="163437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08"/>
            <p:cNvSpPr/>
            <p:nvPr/>
          </p:nvSpPr>
          <p:spPr>
            <a:xfrm>
              <a:off x="4964166" y="3148225"/>
              <a:ext cx="247561" cy="212094"/>
            </a:xfrm>
            <a:custGeom>
              <a:avLst/>
              <a:gdLst/>
              <a:ahLst/>
              <a:cxnLst/>
              <a:rect l="0" t="0" r="0" b="0"/>
              <a:pathLst>
                <a:path w="247561" h="212094">
                  <a:moveTo>
                    <a:pt x="125994" y="90275"/>
                  </a:moveTo>
                  <a:lnTo>
                    <a:pt x="130039" y="74094"/>
                  </a:lnTo>
                  <a:lnTo>
                    <a:pt x="131231" y="68481"/>
                  </a:lnTo>
                  <a:lnTo>
                    <a:pt x="132025" y="63892"/>
                  </a:lnTo>
                  <a:lnTo>
                    <a:pt x="132555" y="59987"/>
                  </a:lnTo>
                  <a:lnTo>
                    <a:pt x="132061" y="56536"/>
                  </a:lnTo>
                  <a:lnTo>
                    <a:pt x="130886" y="53389"/>
                  </a:lnTo>
                  <a:lnTo>
                    <a:pt x="129255" y="50444"/>
                  </a:lnTo>
                  <a:lnTo>
                    <a:pt x="129861" y="46788"/>
                  </a:lnTo>
                  <a:lnTo>
                    <a:pt x="131959" y="42657"/>
                  </a:lnTo>
                  <a:lnTo>
                    <a:pt x="135051" y="38209"/>
                  </a:lnTo>
                  <a:lnTo>
                    <a:pt x="136265" y="34398"/>
                  </a:lnTo>
                  <a:lnTo>
                    <a:pt x="136228" y="31010"/>
                  </a:lnTo>
                  <a:lnTo>
                    <a:pt x="134775" y="24988"/>
                  </a:lnTo>
                  <a:lnTo>
                    <a:pt x="134130" y="19490"/>
                  </a:lnTo>
                  <a:lnTo>
                    <a:pt x="133112" y="17685"/>
                  </a:lnTo>
                  <a:lnTo>
                    <a:pt x="131586" y="16482"/>
                  </a:lnTo>
                  <a:lnTo>
                    <a:pt x="129722" y="15679"/>
                  </a:lnTo>
                  <a:lnTo>
                    <a:pt x="123053" y="10505"/>
                  </a:lnTo>
                  <a:lnTo>
                    <a:pt x="120647" y="9155"/>
                  </a:lnTo>
                  <a:lnTo>
                    <a:pt x="113214" y="6408"/>
                  </a:lnTo>
                  <a:lnTo>
                    <a:pt x="105651" y="1455"/>
                  </a:lnTo>
                  <a:lnTo>
                    <a:pt x="100583" y="0"/>
                  </a:lnTo>
                  <a:lnTo>
                    <a:pt x="97200" y="458"/>
                  </a:lnTo>
                  <a:lnTo>
                    <a:pt x="93251" y="1610"/>
                  </a:lnTo>
                  <a:lnTo>
                    <a:pt x="88926" y="3225"/>
                  </a:lnTo>
                  <a:lnTo>
                    <a:pt x="81861" y="5020"/>
                  </a:lnTo>
                  <a:lnTo>
                    <a:pt x="78792" y="5498"/>
                  </a:lnTo>
                  <a:lnTo>
                    <a:pt x="73125" y="8287"/>
                  </a:lnTo>
                  <a:lnTo>
                    <a:pt x="70428" y="10216"/>
                  </a:lnTo>
                  <a:lnTo>
                    <a:pt x="62916" y="12360"/>
                  </a:lnTo>
                  <a:lnTo>
                    <a:pt x="58542" y="12932"/>
                  </a:lnTo>
                  <a:lnTo>
                    <a:pt x="51424" y="15825"/>
                  </a:lnTo>
                  <a:lnTo>
                    <a:pt x="45438" y="19933"/>
                  </a:lnTo>
                  <a:lnTo>
                    <a:pt x="39956" y="24580"/>
                  </a:lnTo>
                  <a:lnTo>
                    <a:pt x="32439" y="29468"/>
                  </a:lnTo>
                  <a:lnTo>
                    <a:pt x="28065" y="31957"/>
                  </a:lnTo>
                  <a:lnTo>
                    <a:pt x="20946" y="36981"/>
                  </a:lnTo>
                  <a:lnTo>
                    <a:pt x="14959" y="42035"/>
                  </a:lnTo>
                  <a:lnTo>
                    <a:pt x="9476" y="47104"/>
                  </a:lnTo>
                  <a:lnTo>
                    <a:pt x="7676" y="49641"/>
                  </a:lnTo>
                  <a:lnTo>
                    <a:pt x="5675" y="54717"/>
                  </a:lnTo>
                  <a:lnTo>
                    <a:pt x="2528" y="59796"/>
                  </a:lnTo>
                  <a:lnTo>
                    <a:pt x="503" y="62336"/>
                  </a:lnTo>
                  <a:lnTo>
                    <a:pt x="0" y="64029"/>
                  </a:lnTo>
                  <a:lnTo>
                    <a:pt x="512" y="65157"/>
                  </a:lnTo>
                  <a:lnTo>
                    <a:pt x="3338" y="67258"/>
                  </a:lnTo>
                  <a:lnTo>
                    <a:pt x="9689" y="73201"/>
                  </a:lnTo>
                  <a:lnTo>
                    <a:pt x="14472" y="77889"/>
                  </a:lnTo>
                  <a:lnTo>
                    <a:pt x="17779" y="79477"/>
                  </a:lnTo>
                  <a:lnTo>
                    <a:pt x="21678" y="80537"/>
                  </a:lnTo>
                  <a:lnTo>
                    <a:pt x="25970" y="81243"/>
                  </a:lnTo>
                  <a:lnTo>
                    <a:pt x="30525" y="81714"/>
                  </a:lnTo>
                  <a:lnTo>
                    <a:pt x="35255" y="82027"/>
                  </a:lnTo>
                  <a:lnTo>
                    <a:pt x="40101" y="82237"/>
                  </a:lnTo>
                  <a:lnTo>
                    <a:pt x="45026" y="83223"/>
                  </a:lnTo>
                  <a:lnTo>
                    <a:pt x="50002" y="84727"/>
                  </a:lnTo>
                  <a:lnTo>
                    <a:pt x="55012" y="86576"/>
                  </a:lnTo>
                  <a:lnTo>
                    <a:pt x="61740" y="87809"/>
                  </a:lnTo>
                  <a:lnTo>
                    <a:pt x="69611" y="88631"/>
                  </a:lnTo>
                  <a:lnTo>
                    <a:pt x="78246" y="89179"/>
                  </a:lnTo>
                  <a:lnTo>
                    <a:pt x="85695" y="90391"/>
                  </a:lnTo>
                  <a:lnTo>
                    <a:pt x="92355" y="92046"/>
                  </a:lnTo>
                  <a:lnTo>
                    <a:pt x="98488" y="93995"/>
                  </a:lnTo>
                  <a:lnTo>
                    <a:pt x="105117" y="95295"/>
                  </a:lnTo>
                  <a:lnTo>
                    <a:pt x="112076" y="96162"/>
                  </a:lnTo>
                  <a:lnTo>
                    <a:pt x="119255" y="96739"/>
                  </a:lnTo>
                  <a:lnTo>
                    <a:pt x="126581" y="97971"/>
                  </a:lnTo>
                  <a:lnTo>
                    <a:pt x="134006" y="99639"/>
                  </a:lnTo>
                  <a:lnTo>
                    <a:pt x="141495" y="101598"/>
                  </a:lnTo>
                  <a:lnTo>
                    <a:pt x="149028" y="103750"/>
                  </a:lnTo>
                  <a:lnTo>
                    <a:pt x="164172" y="108399"/>
                  </a:lnTo>
                  <a:lnTo>
                    <a:pt x="170919" y="110825"/>
                  </a:lnTo>
                  <a:lnTo>
                    <a:pt x="177111" y="113288"/>
                  </a:lnTo>
                  <a:lnTo>
                    <a:pt x="182932" y="115777"/>
                  </a:lnTo>
                  <a:lnTo>
                    <a:pt x="187659" y="118283"/>
                  </a:lnTo>
                  <a:lnTo>
                    <a:pt x="199204" y="125855"/>
                  </a:lnTo>
                  <a:lnTo>
                    <a:pt x="203587" y="128389"/>
                  </a:lnTo>
                  <a:lnTo>
                    <a:pt x="208203" y="130924"/>
                  </a:lnTo>
                  <a:lnTo>
                    <a:pt x="212127" y="134308"/>
                  </a:lnTo>
                  <a:lnTo>
                    <a:pt x="215589" y="138257"/>
                  </a:lnTo>
                  <a:lnTo>
                    <a:pt x="218744" y="142583"/>
                  </a:lnTo>
                  <a:lnTo>
                    <a:pt x="221694" y="146314"/>
                  </a:lnTo>
                  <a:lnTo>
                    <a:pt x="227230" y="152717"/>
                  </a:lnTo>
                  <a:lnTo>
                    <a:pt x="232512" y="158384"/>
                  </a:lnTo>
                  <a:lnTo>
                    <a:pt x="235106" y="161081"/>
                  </a:lnTo>
                  <a:lnTo>
                    <a:pt x="236835" y="163726"/>
                  </a:lnTo>
                  <a:lnTo>
                    <a:pt x="238757" y="168922"/>
                  </a:lnTo>
                  <a:lnTo>
                    <a:pt x="241869" y="174054"/>
                  </a:lnTo>
                  <a:lnTo>
                    <a:pt x="246719" y="180202"/>
                  </a:lnTo>
                  <a:lnTo>
                    <a:pt x="247383" y="183300"/>
                  </a:lnTo>
                  <a:lnTo>
                    <a:pt x="247560" y="185312"/>
                  </a:lnTo>
                  <a:lnTo>
                    <a:pt x="246831" y="187499"/>
                  </a:lnTo>
                  <a:lnTo>
                    <a:pt x="242607" y="193777"/>
                  </a:lnTo>
                  <a:lnTo>
                    <a:pt x="241322" y="195543"/>
                  </a:lnTo>
                  <a:lnTo>
                    <a:pt x="236236" y="198585"/>
                  </a:lnTo>
                  <a:lnTo>
                    <a:pt x="229177" y="201913"/>
                  </a:lnTo>
                  <a:lnTo>
                    <a:pt x="223218" y="203392"/>
                  </a:lnTo>
                  <a:lnTo>
                    <a:pt x="215489" y="206307"/>
                  </a:lnTo>
                  <a:lnTo>
                    <a:pt x="211057" y="208269"/>
                  </a:lnTo>
                  <a:lnTo>
                    <a:pt x="206409" y="209578"/>
                  </a:lnTo>
                  <a:lnTo>
                    <a:pt x="201618" y="210450"/>
                  </a:lnTo>
                  <a:lnTo>
                    <a:pt x="196729" y="211032"/>
                  </a:lnTo>
                  <a:lnTo>
                    <a:pt x="190931" y="211420"/>
                  </a:lnTo>
                  <a:lnTo>
                    <a:pt x="184526" y="211678"/>
                  </a:lnTo>
                  <a:lnTo>
                    <a:pt x="165633" y="212042"/>
                  </a:lnTo>
                  <a:lnTo>
                    <a:pt x="160039" y="212093"/>
                  </a:lnTo>
                  <a:lnTo>
                    <a:pt x="155465" y="211280"/>
                  </a:lnTo>
                  <a:lnTo>
                    <a:pt x="148123" y="208120"/>
                  </a:lnTo>
                  <a:lnTo>
                    <a:pt x="142038" y="206150"/>
                  </a:lnTo>
                  <a:lnTo>
                    <a:pt x="139230" y="205625"/>
                  </a:lnTo>
                  <a:lnTo>
                    <a:pt x="137357" y="203582"/>
                  </a:lnTo>
                  <a:lnTo>
                    <a:pt x="136110" y="200526"/>
                  </a:lnTo>
                  <a:lnTo>
                    <a:pt x="135278" y="196796"/>
                  </a:lnTo>
                  <a:lnTo>
                    <a:pt x="134723" y="192615"/>
                  </a:lnTo>
                  <a:lnTo>
                    <a:pt x="134353" y="188135"/>
                  </a:lnTo>
                  <a:lnTo>
                    <a:pt x="133614" y="17409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09"/>
            <p:cNvSpPr/>
            <p:nvPr/>
          </p:nvSpPr>
          <p:spPr>
            <a:xfrm>
              <a:off x="5265420" y="3048000"/>
              <a:ext cx="30478" cy="334820"/>
            </a:xfrm>
            <a:custGeom>
              <a:avLst/>
              <a:gdLst/>
              <a:ahLst/>
              <a:cxnLst/>
              <a:rect l="0" t="0" r="0" b="0"/>
              <a:pathLst>
                <a:path w="30478" h="334820">
                  <a:moveTo>
                    <a:pt x="0" y="0"/>
                  </a:moveTo>
                  <a:lnTo>
                    <a:pt x="14651" y="0"/>
                  </a:lnTo>
                  <a:lnTo>
                    <a:pt x="17387" y="847"/>
                  </a:lnTo>
                  <a:lnTo>
                    <a:pt x="19211" y="2258"/>
                  </a:lnTo>
                  <a:lnTo>
                    <a:pt x="20427" y="4045"/>
                  </a:lnTo>
                  <a:lnTo>
                    <a:pt x="22085" y="5237"/>
                  </a:lnTo>
                  <a:lnTo>
                    <a:pt x="24037" y="6031"/>
                  </a:lnTo>
                  <a:lnTo>
                    <a:pt x="26184" y="6561"/>
                  </a:lnTo>
                  <a:lnTo>
                    <a:pt x="27616" y="7761"/>
                  </a:lnTo>
                  <a:lnTo>
                    <a:pt x="28571" y="9407"/>
                  </a:lnTo>
                  <a:lnTo>
                    <a:pt x="30103" y="14088"/>
                  </a:lnTo>
                  <a:lnTo>
                    <a:pt x="30430" y="23377"/>
                  </a:lnTo>
                  <a:lnTo>
                    <a:pt x="30477" y="55322"/>
                  </a:lnTo>
                  <a:lnTo>
                    <a:pt x="29631" y="61434"/>
                  </a:lnTo>
                  <a:lnTo>
                    <a:pt x="28220" y="67203"/>
                  </a:lnTo>
                  <a:lnTo>
                    <a:pt x="26433" y="72742"/>
                  </a:lnTo>
                  <a:lnTo>
                    <a:pt x="25242" y="79821"/>
                  </a:lnTo>
                  <a:lnTo>
                    <a:pt x="24448" y="87927"/>
                  </a:lnTo>
                  <a:lnTo>
                    <a:pt x="23919" y="96718"/>
                  </a:lnTo>
                  <a:lnTo>
                    <a:pt x="23330" y="115517"/>
                  </a:lnTo>
                  <a:lnTo>
                    <a:pt x="22901" y="169336"/>
                  </a:lnTo>
                  <a:lnTo>
                    <a:pt x="22868" y="208615"/>
                  </a:lnTo>
                  <a:lnTo>
                    <a:pt x="22018" y="217817"/>
                  </a:lnTo>
                  <a:lnTo>
                    <a:pt x="20606" y="226491"/>
                  </a:lnTo>
                  <a:lnTo>
                    <a:pt x="18817" y="234814"/>
                  </a:lnTo>
                  <a:lnTo>
                    <a:pt x="17625" y="242903"/>
                  </a:lnTo>
                  <a:lnTo>
                    <a:pt x="16830" y="250835"/>
                  </a:lnTo>
                  <a:lnTo>
                    <a:pt x="16300" y="258663"/>
                  </a:lnTo>
                  <a:lnTo>
                    <a:pt x="15946" y="266422"/>
                  </a:lnTo>
                  <a:lnTo>
                    <a:pt x="15554" y="281817"/>
                  </a:lnTo>
                  <a:lnTo>
                    <a:pt x="15333" y="300718"/>
                  </a:lnTo>
                  <a:lnTo>
                    <a:pt x="16148" y="305466"/>
                  </a:lnTo>
                  <a:lnTo>
                    <a:pt x="17539" y="309477"/>
                  </a:lnTo>
                  <a:lnTo>
                    <a:pt x="19312" y="312998"/>
                  </a:lnTo>
                  <a:lnTo>
                    <a:pt x="20495" y="316192"/>
                  </a:lnTo>
                  <a:lnTo>
                    <a:pt x="21283" y="319168"/>
                  </a:lnTo>
                  <a:lnTo>
                    <a:pt x="22158" y="324733"/>
                  </a:lnTo>
                  <a:lnTo>
                    <a:pt x="22767" y="333724"/>
                  </a:lnTo>
                  <a:lnTo>
                    <a:pt x="23645" y="334243"/>
                  </a:lnTo>
                  <a:lnTo>
                    <a:pt x="25076" y="334588"/>
                  </a:lnTo>
                  <a:lnTo>
                    <a:pt x="26878" y="334819"/>
                  </a:lnTo>
                  <a:lnTo>
                    <a:pt x="28079" y="334126"/>
                  </a:lnTo>
                  <a:lnTo>
                    <a:pt x="28878" y="332817"/>
                  </a:lnTo>
                  <a:lnTo>
                    <a:pt x="29412" y="331098"/>
                  </a:lnTo>
                  <a:lnTo>
                    <a:pt x="28921" y="328259"/>
                  </a:lnTo>
                  <a:lnTo>
                    <a:pt x="27747" y="324672"/>
                  </a:lnTo>
                  <a:lnTo>
                    <a:pt x="26118" y="320588"/>
                  </a:lnTo>
                  <a:lnTo>
                    <a:pt x="25032" y="316172"/>
                  </a:lnTo>
                  <a:lnTo>
                    <a:pt x="24308" y="311535"/>
                  </a:lnTo>
                  <a:lnTo>
                    <a:pt x="22860" y="2971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10"/>
            <p:cNvSpPr/>
            <p:nvPr/>
          </p:nvSpPr>
          <p:spPr>
            <a:xfrm>
              <a:off x="5174607" y="3200400"/>
              <a:ext cx="243214" cy="45259"/>
            </a:xfrm>
            <a:custGeom>
              <a:avLst/>
              <a:gdLst/>
              <a:ahLst/>
              <a:cxnLst/>
              <a:rect l="0" t="0" r="0" b="0"/>
              <a:pathLst>
                <a:path w="243214" h="45259">
                  <a:moveTo>
                    <a:pt x="14613" y="15240"/>
                  </a:moveTo>
                  <a:lnTo>
                    <a:pt x="6522" y="23331"/>
                  </a:lnTo>
                  <a:lnTo>
                    <a:pt x="4139" y="26560"/>
                  </a:lnTo>
                  <a:lnTo>
                    <a:pt x="2550" y="29560"/>
                  </a:lnTo>
                  <a:lnTo>
                    <a:pt x="1491" y="32407"/>
                  </a:lnTo>
                  <a:lnTo>
                    <a:pt x="785" y="35151"/>
                  </a:lnTo>
                  <a:lnTo>
                    <a:pt x="314" y="37828"/>
                  </a:lnTo>
                  <a:lnTo>
                    <a:pt x="0" y="40458"/>
                  </a:lnTo>
                  <a:lnTo>
                    <a:pt x="638" y="42212"/>
                  </a:lnTo>
                  <a:lnTo>
                    <a:pt x="1909" y="43382"/>
                  </a:lnTo>
                  <a:lnTo>
                    <a:pt x="3604" y="44161"/>
                  </a:lnTo>
                  <a:lnTo>
                    <a:pt x="7745" y="45027"/>
                  </a:lnTo>
                  <a:lnTo>
                    <a:pt x="10034" y="45258"/>
                  </a:lnTo>
                  <a:lnTo>
                    <a:pt x="12407" y="44566"/>
                  </a:lnTo>
                  <a:lnTo>
                    <a:pt x="14836" y="43257"/>
                  </a:lnTo>
                  <a:lnTo>
                    <a:pt x="17302" y="41538"/>
                  </a:lnTo>
                  <a:lnTo>
                    <a:pt x="20639" y="40392"/>
                  </a:lnTo>
                  <a:lnTo>
                    <a:pt x="24556" y="39628"/>
                  </a:lnTo>
                  <a:lnTo>
                    <a:pt x="28862" y="39119"/>
                  </a:lnTo>
                  <a:lnTo>
                    <a:pt x="34272" y="37933"/>
                  </a:lnTo>
                  <a:lnTo>
                    <a:pt x="40419" y="36295"/>
                  </a:lnTo>
                  <a:lnTo>
                    <a:pt x="54023" y="32218"/>
                  </a:lnTo>
                  <a:lnTo>
                    <a:pt x="68535" y="27584"/>
                  </a:lnTo>
                  <a:lnTo>
                    <a:pt x="76808" y="26009"/>
                  </a:lnTo>
                  <a:lnTo>
                    <a:pt x="85710" y="24960"/>
                  </a:lnTo>
                  <a:lnTo>
                    <a:pt x="95030" y="24260"/>
                  </a:lnTo>
                  <a:lnTo>
                    <a:pt x="104631" y="22946"/>
                  </a:lnTo>
                  <a:lnTo>
                    <a:pt x="114419" y="21224"/>
                  </a:lnTo>
                  <a:lnTo>
                    <a:pt x="124330" y="19229"/>
                  </a:lnTo>
                  <a:lnTo>
                    <a:pt x="133478" y="17900"/>
                  </a:lnTo>
                  <a:lnTo>
                    <a:pt x="142116" y="17013"/>
                  </a:lnTo>
                  <a:lnTo>
                    <a:pt x="150415" y="16422"/>
                  </a:lnTo>
                  <a:lnTo>
                    <a:pt x="159334" y="15181"/>
                  </a:lnTo>
                  <a:lnTo>
                    <a:pt x="168667" y="13508"/>
                  </a:lnTo>
                  <a:lnTo>
                    <a:pt x="178276" y="11545"/>
                  </a:lnTo>
                  <a:lnTo>
                    <a:pt x="243213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1"/>
            <p:cNvSpPr/>
            <p:nvPr/>
          </p:nvSpPr>
          <p:spPr>
            <a:xfrm>
              <a:off x="5365985" y="3002453"/>
              <a:ext cx="440455" cy="563708"/>
            </a:xfrm>
            <a:custGeom>
              <a:avLst/>
              <a:gdLst/>
              <a:ahLst/>
              <a:cxnLst/>
              <a:rect l="0" t="0" r="0" b="0"/>
              <a:pathLst>
                <a:path w="440455" h="563708">
                  <a:moveTo>
                    <a:pt x="97555" y="243667"/>
                  </a:moveTo>
                  <a:lnTo>
                    <a:pt x="92318" y="254987"/>
                  </a:lnTo>
                  <a:lnTo>
                    <a:pt x="90248" y="264840"/>
                  </a:lnTo>
                  <a:lnTo>
                    <a:pt x="89935" y="274116"/>
                  </a:lnTo>
                  <a:lnTo>
                    <a:pt x="89935" y="263538"/>
                  </a:lnTo>
                  <a:lnTo>
                    <a:pt x="88241" y="261148"/>
                  </a:lnTo>
                  <a:lnTo>
                    <a:pt x="79461" y="253739"/>
                  </a:lnTo>
                  <a:lnTo>
                    <a:pt x="77873" y="251228"/>
                  </a:lnTo>
                  <a:lnTo>
                    <a:pt x="76813" y="248708"/>
                  </a:lnTo>
                  <a:lnTo>
                    <a:pt x="75260" y="247028"/>
                  </a:lnTo>
                  <a:lnTo>
                    <a:pt x="73379" y="245907"/>
                  </a:lnTo>
                  <a:lnTo>
                    <a:pt x="71277" y="245161"/>
                  </a:lnTo>
                  <a:lnTo>
                    <a:pt x="66685" y="242073"/>
                  </a:lnTo>
                  <a:lnTo>
                    <a:pt x="64275" y="240064"/>
                  </a:lnTo>
                  <a:lnTo>
                    <a:pt x="61821" y="238725"/>
                  </a:lnTo>
                  <a:lnTo>
                    <a:pt x="56838" y="237237"/>
                  </a:lnTo>
                  <a:lnTo>
                    <a:pt x="49272" y="236399"/>
                  </a:lnTo>
                  <a:lnTo>
                    <a:pt x="46740" y="237129"/>
                  </a:lnTo>
                  <a:lnTo>
                    <a:pt x="39130" y="241353"/>
                  </a:lnTo>
                  <a:lnTo>
                    <a:pt x="31514" y="243828"/>
                  </a:lnTo>
                  <a:lnTo>
                    <a:pt x="26434" y="247408"/>
                  </a:lnTo>
                  <a:lnTo>
                    <a:pt x="21355" y="254078"/>
                  </a:lnTo>
                  <a:lnTo>
                    <a:pt x="13735" y="265096"/>
                  </a:lnTo>
                  <a:lnTo>
                    <a:pt x="3575" y="276404"/>
                  </a:lnTo>
                  <a:lnTo>
                    <a:pt x="1882" y="279885"/>
                  </a:lnTo>
                  <a:lnTo>
                    <a:pt x="0" y="288269"/>
                  </a:lnTo>
                  <a:lnTo>
                    <a:pt x="345" y="292028"/>
                  </a:lnTo>
                  <a:lnTo>
                    <a:pt x="1421" y="295381"/>
                  </a:lnTo>
                  <a:lnTo>
                    <a:pt x="4029" y="301364"/>
                  </a:lnTo>
                  <a:lnTo>
                    <a:pt x="7961" y="314362"/>
                  </a:lnTo>
                  <a:lnTo>
                    <a:pt x="9885" y="318737"/>
                  </a:lnTo>
                  <a:lnTo>
                    <a:pt x="12015" y="321654"/>
                  </a:lnTo>
                  <a:lnTo>
                    <a:pt x="14282" y="323598"/>
                  </a:lnTo>
                  <a:lnTo>
                    <a:pt x="19058" y="326605"/>
                  </a:lnTo>
                  <a:lnTo>
                    <a:pt x="24003" y="330764"/>
                  </a:lnTo>
                  <a:lnTo>
                    <a:pt x="26507" y="332212"/>
                  </a:lnTo>
                  <a:lnTo>
                    <a:pt x="34076" y="335096"/>
                  </a:lnTo>
                  <a:lnTo>
                    <a:pt x="39144" y="338771"/>
                  </a:lnTo>
                  <a:lnTo>
                    <a:pt x="42528" y="339243"/>
                  </a:lnTo>
                  <a:lnTo>
                    <a:pt x="54534" y="336709"/>
                  </a:lnTo>
                  <a:lnTo>
                    <a:pt x="60936" y="335819"/>
                  </a:lnTo>
                  <a:lnTo>
                    <a:pt x="63830" y="334735"/>
                  </a:lnTo>
                  <a:lnTo>
                    <a:pt x="71946" y="330011"/>
                  </a:lnTo>
                  <a:lnTo>
                    <a:pt x="79713" y="327388"/>
                  </a:lnTo>
                  <a:lnTo>
                    <a:pt x="87376" y="321625"/>
                  </a:lnTo>
                  <a:lnTo>
                    <a:pt x="99142" y="310612"/>
                  </a:lnTo>
                  <a:lnTo>
                    <a:pt x="103983" y="305809"/>
                  </a:lnTo>
                  <a:lnTo>
                    <a:pt x="105227" y="305415"/>
                  </a:lnTo>
                  <a:lnTo>
                    <a:pt x="112450" y="304658"/>
                  </a:lnTo>
                  <a:lnTo>
                    <a:pt x="112790" y="320397"/>
                  </a:lnTo>
                  <a:lnTo>
                    <a:pt x="112795" y="334177"/>
                  </a:lnTo>
                  <a:lnTo>
                    <a:pt x="113641" y="337873"/>
                  </a:lnTo>
                  <a:lnTo>
                    <a:pt x="116840" y="344239"/>
                  </a:lnTo>
                  <a:lnTo>
                    <a:pt x="123400" y="352582"/>
                  </a:lnTo>
                  <a:lnTo>
                    <a:pt x="125792" y="354377"/>
                  </a:lnTo>
                  <a:lnTo>
                    <a:pt x="133203" y="357750"/>
                  </a:lnTo>
                  <a:lnTo>
                    <a:pt x="140761" y="362888"/>
                  </a:lnTo>
                  <a:lnTo>
                    <a:pt x="145826" y="364388"/>
                  </a:lnTo>
                  <a:lnTo>
                    <a:pt x="153438" y="365232"/>
                  </a:lnTo>
                  <a:lnTo>
                    <a:pt x="160774" y="363171"/>
                  </a:lnTo>
                  <a:lnTo>
                    <a:pt x="168832" y="359433"/>
                  </a:lnTo>
                  <a:lnTo>
                    <a:pt x="178976" y="352569"/>
                  </a:lnTo>
                  <a:lnTo>
                    <a:pt x="192329" y="344326"/>
                  </a:lnTo>
                  <a:lnTo>
                    <a:pt x="202048" y="336100"/>
                  </a:lnTo>
                  <a:lnTo>
                    <a:pt x="212995" y="321949"/>
                  </a:lnTo>
                  <a:lnTo>
                    <a:pt x="225645" y="302986"/>
                  </a:lnTo>
                  <a:lnTo>
                    <a:pt x="232941" y="290915"/>
                  </a:lnTo>
                  <a:lnTo>
                    <a:pt x="239006" y="279060"/>
                  </a:lnTo>
                  <a:lnTo>
                    <a:pt x="244524" y="265324"/>
                  </a:lnTo>
                  <a:lnTo>
                    <a:pt x="249799" y="248494"/>
                  </a:lnTo>
                  <a:lnTo>
                    <a:pt x="254965" y="230572"/>
                  </a:lnTo>
                  <a:lnTo>
                    <a:pt x="260084" y="214141"/>
                  </a:lnTo>
                  <a:lnTo>
                    <a:pt x="267439" y="198371"/>
                  </a:lnTo>
                  <a:lnTo>
                    <a:pt x="271770" y="190609"/>
                  </a:lnTo>
                  <a:lnTo>
                    <a:pt x="274659" y="182049"/>
                  </a:lnTo>
                  <a:lnTo>
                    <a:pt x="276584" y="172955"/>
                  </a:lnTo>
                  <a:lnTo>
                    <a:pt x="279570" y="155513"/>
                  </a:lnTo>
                  <a:lnTo>
                    <a:pt x="283720" y="142116"/>
                  </a:lnTo>
                  <a:lnTo>
                    <a:pt x="286771" y="125054"/>
                  </a:lnTo>
                  <a:lnTo>
                    <a:pt x="287675" y="109274"/>
                  </a:lnTo>
                  <a:lnTo>
                    <a:pt x="288005" y="91966"/>
                  </a:lnTo>
                  <a:lnTo>
                    <a:pt x="288033" y="88191"/>
                  </a:lnTo>
                  <a:lnTo>
                    <a:pt x="288045" y="89336"/>
                  </a:lnTo>
                  <a:lnTo>
                    <a:pt x="287201" y="89979"/>
                  </a:lnTo>
                  <a:lnTo>
                    <a:pt x="284007" y="90695"/>
                  </a:lnTo>
                  <a:lnTo>
                    <a:pt x="277507" y="95528"/>
                  </a:lnTo>
                  <a:lnTo>
                    <a:pt x="269820" y="103321"/>
                  </a:lnTo>
                  <a:lnTo>
                    <a:pt x="263581" y="112429"/>
                  </a:lnTo>
                  <a:lnTo>
                    <a:pt x="257986" y="124379"/>
                  </a:lnTo>
                  <a:lnTo>
                    <a:pt x="251831" y="138157"/>
                  </a:lnTo>
                  <a:lnTo>
                    <a:pt x="238846" y="161040"/>
                  </a:lnTo>
                  <a:lnTo>
                    <a:pt x="229213" y="179286"/>
                  </a:lnTo>
                  <a:lnTo>
                    <a:pt x="225120" y="188893"/>
                  </a:lnTo>
                  <a:lnTo>
                    <a:pt x="221546" y="198685"/>
                  </a:lnTo>
                  <a:lnTo>
                    <a:pt x="218315" y="208598"/>
                  </a:lnTo>
                  <a:lnTo>
                    <a:pt x="216161" y="218595"/>
                  </a:lnTo>
                  <a:lnTo>
                    <a:pt x="214726" y="228646"/>
                  </a:lnTo>
                  <a:lnTo>
                    <a:pt x="213769" y="238733"/>
                  </a:lnTo>
                  <a:lnTo>
                    <a:pt x="212285" y="247997"/>
                  </a:lnTo>
                  <a:lnTo>
                    <a:pt x="208376" y="265065"/>
                  </a:lnTo>
                  <a:lnTo>
                    <a:pt x="206996" y="274019"/>
                  </a:lnTo>
                  <a:lnTo>
                    <a:pt x="206075" y="283375"/>
                  </a:lnTo>
                  <a:lnTo>
                    <a:pt x="205461" y="292999"/>
                  </a:lnTo>
                  <a:lnTo>
                    <a:pt x="204780" y="310466"/>
                  </a:lnTo>
                  <a:lnTo>
                    <a:pt x="205324" y="325848"/>
                  </a:lnTo>
                  <a:lnTo>
                    <a:pt x="208388" y="338330"/>
                  </a:lnTo>
                  <a:lnTo>
                    <a:pt x="210314" y="351779"/>
                  </a:lnTo>
                  <a:lnTo>
                    <a:pt x="212017" y="364530"/>
                  </a:lnTo>
                  <a:lnTo>
                    <a:pt x="215596" y="373020"/>
                  </a:lnTo>
                  <a:lnTo>
                    <a:pt x="222371" y="382559"/>
                  </a:lnTo>
                  <a:lnTo>
                    <a:pt x="229740" y="390748"/>
                  </a:lnTo>
                  <a:lnTo>
                    <a:pt x="233092" y="392520"/>
                  </a:lnTo>
                  <a:lnTo>
                    <a:pt x="241331" y="394491"/>
                  </a:lnTo>
                  <a:lnTo>
                    <a:pt x="251445" y="395600"/>
                  </a:lnTo>
                  <a:lnTo>
                    <a:pt x="263849" y="395929"/>
                  </a:lnTo>
                  <a:lnTo>
                    <a:pt x="267684" y="395128"/>
                  </a:lnTo>
                  <a:lnTo>
                    <a:pt x="277974" y="389956"/>
                  </a:lnTo>
                  <a:lnTo>
                    <a:pt x="291371" y="382215"/>
                  </a:lnTo>
                  <a:lnTo>
                    <a:pt x="301100" y="374106"/>
                  </a:lnTo>
                  <a:lnTo>
                    <a:pt x="311068" y="364858"/>
                  </a:lnTo>
                  <a:lnTo>
                    <a:pt x="321143" y="354256"/>
                  </a:lnTo>
                  <a:lnTo>
                    <a:pt x="331265" y="341078"/>
                  </a:lnTo>
                  <a:lnTo>
                    <a:pt x="339150" y="324496"/>
                  </a:lnTo>
                  <a:lnTo>
                    <a:pt x="342439" y="315333"/>
                  </a:lnTo>
                  <a:lnTo>
                    <a:pt x="350608" y="298379"/>
                  </a:lnTo>
                  <a:lnTo>
                    <a:pt x="359883" y="281530"/>
                  </a:lnTo>
                  <a:lnTo>
                    <a:pt x="369649" y="262753"/>
                  </a:lnTo>
                  <a:lnTo>
                    <a:pt x="373778" y="252158"/>
                  </a:lnTo>
                  <a:lnTo>
                    <a:pt x="377378" y="240860"/>
                  </a:lnTo>
                  <a:lnTo>
                    <a:pt x="380623" y="229096"/>
                  </a:lnTo>
                  <a:lnTo>
                    <a:pt x="384480" y="217020"/>
                  </a:lnTo>
                  <a:lnTo>
                    <a:pt x="388745" y="204735"/>
                  </a:lnTo>
                  <a:lnTo>
                    <a:pt x="393281" y="192313"/>
                  </a:lnTo>
                  <a:lnTo>
                    <a:pt x="397152" y="180644"/>
                  </a:lnTo>
                  <a:lnTo>
                    <a:pt x="400580" y="169479"/>
                  </a:lnTo>
                  <a:lnTo>
                    <a:pt x="406646" y="148041"/>
                  </a:lnTo>
                  <a:lnTo>
                    <a:pt x="412164" y="127224"/>
                  </a:lnTo>
                  <a:lnTo>
                    <a:pt x="415668" y="116932"/>
                  </a:lnTo>
                  <a:lnTo>
                    <a:pt x="419697" y="106683"/>
                  </a:lnTo>
                  <a:lnTo>
                    <a:pt x="424076" y="96464"/>
                  </a:lnTo>
                  <a:lnTo>
                    <a:pt x="427842" y="87112"/>
                  </a:lnTo>
                  <a:lnTo>
                    <a:pt x="434285" y="69947"/>
                  </a:lnTo>
                  <a:lnTo>
                    <a:pt x="437713" y="56109"/>
                  </a:lnTo>
                  <a:lnTo>
                    <a:pt x="439642" y="38799"/>
                  </a:lnTo>
                  <a:lnTo>
                    <a:pt x="440214" y="22945"/>
                  </a:lnTo>
                  <a:lnTo>
                    <a:pt x="440454" y="0"/>
                  </a:lnTo>
                  <a:lnTo>
                    <a:pt x="440454" y="3923"/>
                  </a:lnTo>
                  <a:lnTo>
                    <a:pt x="434371" y="18918"/>
                  </a:lnTo>
                  <a:lnTo>
                    <a:pt x="426611" y="34082"/>
                  </a:lnTo>
                  <a:lnTo>
                    <a:pt x="418497" y="47225"/>
                  </a:lnTo>
                  <a:lnTo>
                    <a:pt x="411505" y="63790"/>
                  </a:lnTo>
                  <a:lnTo>
                    <a:pt x="408454" y="72949"/>
                  </a:lnTo>
                  <a:lnTo>
                    <a:pt x="405575" y="82442"/>
                  </a:lnTo>
                  <a:lnTo>
                    <a:pt x="400117" y="102020"/>
                  </a:lnTo>
                  <a:lnTo>
                    <a:pt x="392284" y="132083"/>
                  </a:lnTo>
                  <a:lnTo>
                    <a:pt x="388868" y="143031"/>
                  </a:lnTo>
                  <a:lnTo>
                    <a:pt x="384897" y="154563"/>
                  </a:lnTo>
                  <a:lnTo>
                    <a:pt x="380555" y="166484"/>
                  </a:lnTo>
                  <a:lnTo>
                    <a:pt x="376815" y="178665"/>
                  </a:lnTo>
                  <a:lnTo>
                    <a:pt x="373476" y="191019"/>
                  </a:lnTo>
                  <a:lnTo>
                    <a:pt x="370402" y="203488"/>
                  </a:lnTo>
                  <a:lnTo>
                    <a:pt x="364729" y="228632"/>
                  </a:lnTo>
                  <a:lnTo>
                    <a:pt x="359386" y="253072"/>
                  </a:lnTo>
                  <a:lnTo>
                    <a:pt x="354188" y="275222"/>
                  </a:lnTo>
                  <a:lnTo>
                    <a:pt x="352464" y="286717"/>
                  </a:lnTo>
                  <a:lnTo>
                    <a:pt x="351314" y="298614"/>
                  </a:lnTo>
                  <a:lnTo>
                    <a:pt x="350547" y="310778"/>
                  </a:lnTo>
                  <a:lnTo>
                    <a:pt x="349696" y="333325"/>
                  </a:lnTo>
                  <a:lnTo>
                    <a:pt x="349217" y="367317"/>
                  </a:lnTo>
                  <a:lnTo>
                    <a:pt x="349054" y="412684"/>
                  </a:lnTo>
                  <a:lnTo>
                    <a:pt x="349888" y="423231"/>
                  </a:lnTo>
                  <a:lnTo>
                    <a:pt x="351290" y="433650"/>
                  </a:lnTo>
                  <a:lnTo>
                    <a:pt x="355106" y="455104"/>
                  </a:lnTo>
                  <a:lnTo>
                    <a:pt x="359624" y="478750"/>
                  </a:lnTo>
                  <a:lnTo>
                    <a:pt x="362014" y="488442"/>
                  </a:lnTo>
                  <a:lnTo>
                    <a:pt x="366927" y="503727"/>
                  </a:lnTo>
                  <a:lnTo>
                    <a:pt x="374454" y="525898"/>
                  </a:lnTo>
                  <a:lnTo>
                    <a:pt x="379512" y="538718"/>
                  </a:lnTo>
                  <a:lnTo>
                    <a:pt x="384582" y="549214"/>
                  </a:lnTo>
                  <a:lnTo>
                    <a:pt x="394735" y="56370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12"/>
            <p:cNvSpPr/>
            <p:nvPr/>
          </p:nvSpPr>
          <p:spPr>
            <a:xfrm>
              <a:off x="670560" y="4404360"/>
              <a:ext cx="3444096" cy="76201"/>
            </a:xfrm>
            <a:custGeom>
              <a:avLst/>
              <a:gdLst/>
              <a:ahLst/>
              <a:cxnLst/>
              <a:rect l="0" t="0" r="0" b="0"/>
              <a:pathLst>
                <a:path w="3444096" h="76201">
                  <a:moveTo>
                    <a:pt x="0" y="76200"/>
                  </a:moveTo>
                  <a:lnTo>
                    <a:pt x="11801" y="64399"/>
                  </a:lnTo>
                  <a:lnTo>
                    <a:pt x="10043" y="66157"/>
                  </a:lnTo>
                  <a:lnTo>
                    <a:pt x="10082" y="66964"/>
                  </a:lnTo>
                  <a:lnTo>
                    <a:pt x="10955" y="67503"/>
                  </a:lnTo>
                  <a:lnTo>
                    <a:pt x="12383" y="67862"/>
                  </a:lnTo>
                  <a:lnTo>
                    <a:pt x="13335" y="67255"/>
                  </a:lnTo>
                  <a:lnTo>
                    <a:pt x="13970" y="66004"/>
                  </a:lnTo>
                  <a:lnTo>
                    <a:pt x="14989" y="61956"/>
                  </a:lnTo>
                  <a:lnTo>
                    <a:pt x="15919" y="61624"/>
                  </a:lnTo>
                  <a:lnTo>
                    <a:pt x="19211" y="61255"/>
                  </a:lnTo>
                  <a:lnTo>
                    <a:pt x="20427" y="60310"/>
                  </a:lnTo>
                  <a:lnTo>
                    <a:pt x="21238" y="58833"/>
                  </a:lnTo>
                  <a:lnTo>
                    <a:pt x="21779" y="57002"/>
                  </a:lnTo>
                  <a:lnTo>
                    <a:pt x="22986" y="54934"/>
                  </a:lnTo>
                  <a:lnTo>
                    <a:pt x="24637" y="52710"/>
                  </a:lnTo>
                  <a:lnTo>
                    <a:pt x="26585" y="50380"/>
                  </a:lnTo>
                  <a:lnTo>
                    <a:pt x="28730" y="48827"/>
                  </a:lnTo>
                  <a:lnTo>
                    <a:pt x="33371" y="47101"/>
                  </a:lnTo>
                  <a:lnTo>
                    <a:pt x="40744" y="46128"/>
                  </a:lnTo>
                  <a:lnTo>
                    <a:pt x="43249" y="45146"/>
                  </a:lnTo>
                  <a:lnTo>
                    <a:pt x="45766" y="43644"/>
                  </a:lnTo>
                  <a:lnTo>
                    <a:pt x="48291" y="41796"/>
                  </a:lnTo>
                  <a:lnTo>
                    <a:pt x="53354" y="39742"/>
                  </a:lnTo>
                  <a:lnTo>
                    <a:pt x="59273" y="38830"/>
                  </a:lnTo>
                  <a:lnTo>
                    <a:pt x="153595" y="38101"/>
                  </a:lnTo>
                  <a:lnTo>
                    <a:pt x="168171" y="40358"/>
                  </a:lnTo>
                  <a:lnTo>
                    <a:pt x="175614" y="42145"/>
                  </a:lnTo>
                  <a:lnTo>
                    <a:pt x="192915" y="44131"/>
                  </a:lnTo>
                  <a:lnTo>
                    <a:pt x="300114" y="45701"/>
                  </a:lnTo>
                  <a:lnTo>
                    <a:pt x="651558" y="45720"/>
                  </a:lnTo>
                  <a:lnTo>
                    <a:pt x="684128" y="47977"/>
                  </a:lnTo>
                  <a:lnTo>
                    <a:pt x="699925" y="49765"/>
                  </a:lnTo>
                  <a:lnTo>
                    <a:pt x="733282" y="51751"/>
                  </a:lnTo>
                  <a:lnTo>
                    <a:pt x="820652" y="53977"/>
                  </a:lnTo>
                  <a:lnTo>
                    <a:pt x="838355" y="55458"/>
                  </a:lnTo>
                  <a:lnTo>
                    <a:pt x="856083" y="57292"/>
                  </a:lnTo>
                  <a:lnTo>
                    <a:pt x="891586" y="59330"/>
                  </a:lnTo>
                  <a:lnTo>
                    <a:pt x="981293" y="60746"/>
                  </a:lnTo>
                  <a:lnTo>
                    <a:pt x="1597663" y="60960"/>
                  </a:lnTo>
                  <a:lnTo>
                    <a:pt x="1640559" y="58702"/>
                  </a:lnTo>
                  <a:lnTo>
                    <a:pt x="1662666" y="56915"/>
                  </a:lnTo>
                  <a:lnTo>
                    <a:pt x="1707549" y="54929"/>
                  </a:lnTo>
                  <a:lnTo>
                    <a:pt x="1794407" y="53654"/>
                  </a:lnTo>
                  <a:lnTo>
                    <a:pt x="2180703" y="53340"/>
                  </a:lnTo>
                  <a:lnTo>
                    <a:pt x="2223397" y="51082"/>
                  </a:lnTo>
                  <a:lnTo>
                    <a:pt x="2326423" y="51663"/>
                  </a:lnTo>
                  <a:lnTo>
                    <a:pt x="2407877" y="50751"/>
                  </a:lnTo>
                  <a:lnTo>
                    <a:pt x="2428212" y="49074"/>
                  </a:lnTo>
                  <a:lnTo>
                    <a:pt x="2489191" y="46714"/>
                  </a:lnTo>
                  <a:lnTo>
                    <a:pt x="2590799" y="48109"/>
                  </a:lnTo>
                  <a:lnTo>
                    <a:pt x="2611119" y="49852"/>
                  </a:lnTo>
                  <a:lnTo>
                    <a:pt x="2651760" y="51790"/>
                  </a:lnTo>
                  <a:lnTo>
                    <a:pt x="2748122" y="53136"/>
                  </a:lnTo>
                  <a:lnTo>
                    <a:pt x="3301225" y="53340"/>
                  </a:lnTo>
                  <a:lnTo>
                    <a:pt x="3321976" y="51082"/>
                  </a:lnTo>
                  <a:lnTo>
                    <a:pt x="3332250" y="49295"/>
                  </a:lnTo>
                  <a:lnTo>
                    <a:pt x="3350440" y="47309"/>
                  </a:lnTo>
                  <a:lnTo>
                    <a:pt x="3438671" y="45722"/>
                  </a:lnTo>
                  <a:lnTo>
                    <a:pt x="3440527" y="44875"/>
                  </a:lnTo>
                  <a:lnTo>
                    <a:pt x="3441765" y="43463"/>
                  </a:lnTo>
                  <a:lnTo>
                    <a:pt x="3442590" y="41676"/>
                  </a:lnTo>
                  <a:lnTo>
                    <a:pt x="3443140" y="39637"/>
                  </a:lnTo>
                  <a:lnTo>
                    <a:pt x="3443506" y="37432"/>
                  </a:lnTo>
                  <a:lnTo>
                    <a:pt x="3444095" y="31853"/>
                  </a:lnTo>
                  <a:lnTo>
                    <a:pt x="3443297" y="30549"/>
                  </a:lnTo>
                  <a:lnTo>
                    <a:pt x="3441917" y="28833"/>
                  </a:lnTo>
                  <a:lnTo>
                    <a:pt x="3440151" y="26841"/>
                  </a:lnTo>
                  <a:lnTo>
                    <a:pt x="3435932" y="22372"/>
                  </a:lnTo>
                  <a:lnTo>
                    <a:pt x="3433621" y="19995"/>
                  </a:lnTo>
                  <a:lnTo>
                    <a:pt x="3430387" y="17563"/>
                  </a:lnTo>
                  <a:lnTo>
                    <a:pt x="3426539" y="15095"/>
                  </a:lnTo>
                  <a:lnTo>
                    <a:pt x="3422279" y="12603"/>
                  </a:lnTo>
                  <a:lnTo>
                    <a:pt x="3418593" y="10095"/>
                  </a:lnTo>
                  <a:lnTo>
                    <a:pt x="3415288" y="7577"/>
                  </a:lnTo>
                  <a:lnTo>
                    <a:pt x="34061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13"/>
            <p:cNvSpPr/>
            <p:nvPr/>
          </p:nvSpPr>
          <p:spPr>
            <a:xfrm>
              <a:off x="3916689" y="4320548"/>
              <a:ext cx="335136" cy="327551"/>
            </a:xfrm>
            <a:custGeom>
              <a:avLst/>
              <a:gdLst/>
              <a:ahLst/>
              <a:cxnLst/>
              <a:rect l="0" t="0" r="0" b="0"/>
              <a:pathLst>
                <a:path w="335136" h="327551">
                  <a:moveTo>
                    <a:pt x="15231" y="15232"/>
                  </a:moveTo>
                  <a:lnTo>
                    <a:pt x="8670" y="8671"/>
                  </a:lnTo>
                  <a:lnTo>
                    <a:pt x="5824" y="8083"/>
                  </a:lnTo>
                  <a:lnTo>
                    <a:pt x="3879" y="7926"/>
                  </a:lnTo>
                  <a:lnTo>
                    <a:pt x="2583" y="6975"/>
                  </a:lnTo>
                  <a:lnTo>
                    <a:pt x="1719" y="5494"/>
                  </a:lnTo>
                  <a:lnTo>
                    <a:pt x="0" y="20"/>
                  </a:lnTo>
                  <a:lnTo>
                    <a:pt x="4038" y="0"/>
                  </a:lnTo>
                  <a:lnTo>
                    <a:pt x="6076" y="844"/>
                  </a:lnTo>
                  <a:lnTo>
                    <a:pt x="12989" y="5231"/>
                  </a:lnTo>
                  <a:lnTo>
                    <a:pt x="21246" y="7753"/>
                  </a:lnTo>
                  <a:lnTo>
                    <a:pt x="29476" y="11344"/>
                  </a:lnTo>
                  <a:lnTo>
                    <a:pt x="34887" y="12640"/>
                  </a:lnTo>
                  <a:lnTo>
                    <a:pt x="41035" y="13504"/>
                  </a:lnTo>
                  <a:lnTo>
                    <a:pt x="47673" y="14080"/>
                  </a:lnTo>
                  <a:lnTo>
                    <a:pt x="54640" y="14464"/>
                  </a:lnTo>
                  <a:lnTo>
                    <a:pt x="69152" y="14890"/>
                  </a:lnTo>
                  <a:lnTo>
                    <a:pt x="75732" y="15851"/>
                  </a:lnTo>
                  <a:lnTo>
                    <a:pt x="81811" y="17338"/>
                  </a:lnTo>
                  <a:lnTo>
                    <a:pt x="87558" y="19176"/>
                  </a:lnTo>
                  <a:lnTo>
                    <a:pt x="94776" y="21248"/>
                  </a:lnTo>
                  <a:lnTo>
                    <a:pt x="120268" y="28209"/>
                  </a:lnTo>
                  <a:lnTo>
                    <a:pt x="136421" y="33135"/>
                  </a:lnTo>
                  <a:lnTo>
                    <a:pt x="159795" y="40669"/>
                  </a:lnTo>
                  <a:lnTo>
                    <a:pt x="167487" y="42349"/>
                  </a:lnTo>
                  <a:lnTo>
                    <a:pt x="175155" y="43471"/>
                  </a:lnTo>
                  <a:lnTo>
                    <a:pt x="182807" y="44217"/>
                  </a:lnTo>
                  <a:lnTo>
                    <a:pt x="190448" y="45562"/>
                  </a:lnTo>
                  <a:lnTo>
                    <a:pt x="198083" y="47306"/>
                  </a:lnTo>
                  <a:lnTo>
                    <a:pt x="205712" y="49314"/>
                  </a:lnTo>
                  <a:lnTo>
                    <a:pt x="213338" y="51500"/>
                  </a:lnTo>
                  <a:lnTo>
                    <a:pt x="228585" y="56187"/>
                  </a:lnTo>
                  <a:lnTo>
                    <a:pt x="235361" y="57775"/>
                  </a:lnTo>
                  <a:lnTo>
                    <a:pt x="241571" y="58834"/>
                  </a:lnTo>
                  <a:lnTo>
                    <a:pt x="247405" y="59540"/>
                  </a:lnTo>
                  <a:lnTo>
                    <a:pt x="253834" y="60857"/>
                  </a:lnTo>
                  <a:lnTo>
                    <a:pt x="260659" y="62582"/>
                  </a:lnTo>
                  <a:lnTo>
                    <a:pt x="267750" y="64579"/>
                  </a:lnTo>
                  <a:lnTo>
                    <a:pt x="274170" y="66756"/>
                  </a:lnTo>
                  <a:lnTo>
                    <a:pt x="280144" y="69055"/>
                  </a:lnTo>
                  <a:lnTo>
                    <a:pt x="285820" y="71434"/>
                  </a:lnTo>
                  <a:lnTo>
                    <a:pt x="291296" y="73866"/>
                  </a:lnTo>
                  <a:lnTo>
                    <a:pt x="301898" y="78827"/>
                  </a:lnTo>
                  <a:lnTo>
                    <a:pt x="309996" y="83855"/>
                  </a:lnTo>
                  <a:lnTo>
                    <a:pt x="319315" y="91445"/>
                  </a:lnTo>
                  <a:lnTo>
                    <a:pt x="327439" y="99056"/>
                  </a:lnTo>
                  <a:lnTo>
                    <a:pt x="330050" y="101595"/>
                  </a:lnTo>
                  <a:lnTo>
                    <a:pt x="331791" y="104133"/>
                  </a:lnTo>
                  <a:lnTo>
                    <a:pt x="333724" y="109213"/>
                  </a:lnTo>
                  <a:lnTo>
                    <a:pt x="334584" y="116550"/>
                  </a:lnTo>
                  <a:lnTo>
                    <a:pt x="334966" y="125455"/>
                  </a:lnTo>
                  <a:lnTo>
                    <a:pt x="335135" y="135058"/>
                  </a:lnTo>
                  <a:lnTo>
                    <a:pt x="334334" y="139143"/>
                  </a:lnTo>
                  <a:lnTo>
                    <a:pt x="331185" y="145939"/>
                  </a:lnTo>
                  <a:lnTo>
                    <a:pt x="324653" y="158570"/>
                  </a:lnTo>
                  <a:lnTo>
                    <a:pt x="317355" y="173038"/>
                  </a:lnTo>
                  <a:lnTo>
                    <a:pt x="314014" y="177162"/>
                  </a:lnTo>
                  <a:lnTo>
                    <a:pt x="305786" y="184003"/>
                  </a:lnTo>
                  <a:lnTo>
                    <a:pt x="294226" y="192123"/>
                  </a:lnTo>
                  <a:lnTo>
                    <a:pt x="287588" y="196660"/>
                  </a:lnTo>
                  <a:lnTo>
                    <a:pt x="281469" y="201378"/>
                  </a:lnTo>
                  <a:lnTo>
                    <a:pt x="275696" y="206215"/>
                  </a:lnTo>
                  <a:lnTo>
                    <a:pt x="270154" y="211134"/>
                  </a:lnTo>
                  <a:lnTo>
                    <a:pt x="263920" y="216107"/>
                  </a:lnTo>
                  <a:lnTo>
                    <a:pt x="257224" y="221115"/>
                  </a:lnTo>
                  <a:lnTo>
                    <a:pt x="250219" y="226148"/>
                  </a:lnTo>
                  <a:lnTo>
                    <a:pt x="243010" y="230349"/>
                  </a:lnTo>
                  <a:lnTo>
                    <a:pt x="235663" y="233996"/>
                  </a:lnTo>
                  <a:lnTo>
                    <a:pt x="228226" y="237275"/>
                  </a:lnTo>
                  <a:lnTo>
                    <a:pt x="220728" y="240308"/>
                  </a:lnTo>
                  <a:lnTo>
                    <a:pt x="205623" y="245935"/>
                  </a:lnTo>
                  <a:lnTo>
                    <a:pt x="198039" y="249467"/>
                  </a:lnTo>
                  <a:lnTo>
                    <a:pt x="190443" y="253515"/>
                  </a:lnTo>
                  <a:lnTo>
                    <a:pt x="182839" y="257907"/>
                  </a:lnTo>
                  <a:lnTo>
                    <a:pt x="169875" y="265046"/>
                  </a:lnTo>
                  <a:lnTo>
                    <a:pt x="153056" y="273824"/>
                  </a:lnTo>
                  <a:lnTo>
                    <a:pt x="147754" y="276527"/>
                  </a:lnTo>
                  <a:lnTo>
                    <a:pt x="137347" y="279530"/>
                  </a:lnTo>
                  <a:lnTo>
                    <a:pt x="127078" y="281711"/>
                  </a:lnTo>
                  <a:lnTo>
                    <a:pt x="116869" y="285503"/>
                  </a:lnTo>
                  <a:lnTo>
                    <a:pt x="108946" y="290010"/>
                  </a:lnTo>
                  <a:lnTo>
                    <a:pt x="102602" y="293989"/>
                  </a:lnTo>
                  <a:lnTo>
                    <a:pt x="93069" y="296753"/>
                  </a:lnTo>
                  <a:lnTo>
                    <a:pt x="83766" y="297148"/>
                  </a:lnTo>
                  <a:lnTo>
                    <a:pt x="76293" y="297172"/>
                  </a:lnTo>
                  <a:lnTo>
                    <a:pt x="83500" y="304478"/>
                  </a:lnTo>
                  <a:lnTo>
                    <a:pt x="83799" y="314187"/>
                  </a:lnTo>
                  <a:lnTo>
                    <a:pt x="83803" y="316135"/>
                  </a:lnTo>
                  <a:lnTo>
                    <a:pt x="84652" y="317434"/>
                  </a:lnTo>
                  <a:lnTo>
                    <a:pt x="86065" y="318300"/>
                  </a:lnTo>
                  <a:lnTo>
                    <a:pt x="87854" y="318878"/>
                  </a:lnTo>
                  <a:lnTo>
                    <a:pt x="89046" y="320109"/>
                  </a:lnTo>
                  <a:lnTo>
                    <a:pt x="89840" y="321776"/>
                  </a:lnTo>
                  <a:lnTo>
                    <a:pt x="91403" y="327550"/>
                  </a:lnTo>
                  <a:lnTo>
                    <a:pt x="91431" y="32003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14"/>
            <p:cNvSpPr/>
            <p:nvPr/>
          </p:nvSpPr>
          <p:spPr>
            <a:xfrm>
              <a:off x="7178040" y="3970048"/>
              <a:ext cx="1569488" cy="775635"/>
            </a:xfrm>
            <a:custGeom>
              <a:avLst/>
              <a:gdLst/>
              <a:ahLst/>
              <a:cxnLst/>
              <a:rect l="0" t="0" r="0" b="0"/>
              <a:pathLst>
                <a:path w="1569488" h="775635">
                  <a:moveTo>
                    <a:pt x="1531619" y="304772"/>
                  </a:moveTo>
                  <a:lnTo>
                    <a:pt x="1531619" y="274484"/>
                  </a:lnTo>
                  <a:lnTo>
                    <a:pt x="1529926" y="271033"/>
                  </a:lnTo>
                  <a:lnTo>
                    <a:pt x="1527105" y="267886"/>
                  </a:lnTo>
                  <a:lnTo>
                    <a:pt x="1523530" y="264942"/>
                  </a:lnTo>
                  <a:lnTo>
                    <a:pt x="1521146" y="262132"/>
                  </a:lnTo>
                  <a:lnTo>
                    <a:pt x="1519558" y="259412"/>
                  </a:lnTo>
                  <a:lnTo>
                    <a:pt x="1517792" y="254132"/>
                  </a:lnTo>
                  <a:lnTo>
                    <a:pt x="1516658" y="241586"/>
                  </a:lnTo>
                  <a:lnTo>
                    <a:pt x="1516396" y="218728"/>
                  </a:lnTo>
                  <a:lnTo>
                    <a:pt x="1516384" y="210886"/>
                  </a:lnTo>
                  <a:lnTo>
                    <a:pt x="1515535" y="208314"/>
                  </a:lnTo>
                  <a:lnTo>
                    <a:pt x="1511143" y="200651"/>
                  </a:lnTo>
                  <a:lnTo>
                    <a:pt x="1509820" y="195560"/>
                  </a:lnTo>
                  <a:lnTo>
                    <a:pt x="1508123" y="180157"/>
                  </a:lnTo>
                  <a:lnTo>
                    <a:pt x="1502770" y="168083"/>
                  </a:lnTo>
                  <a:lnTo>
                    <a:pt x="1501018" y="161895"/>
                  </a:lnTo>
                  <a:lnTo>
                    <a:pt x="1495271" y="149737"/>
                  </a:lnTo>
                  <a:lnTo>
                    <a:pt x="1479904" y="127030"/>
                  </a:lnTo>
                  <a:lnTo>
                    <a:pt x="1461550" y="112074"/>
                  </a:lnTo>
                  <a:lnTo>
                    <a:pt x="1445351" y="89962"/>
                  </a:lnTo>
                  <a:lnTo>
                    <a:pt x="1437963" y="84276"/>
                  </a:lnTo>
                  <a:lnTo>
                    <a:pt x="1403809" y="60945"/>
                  </a:lnTo>
                  <a:lnTo>
                    <a:pt x="1400693" y="58401"/>
                  </a:lnTo>
                  <a:lnTo>
                    <a:pt x="1396923" y="56705"/>
                  </a:lnTo>
                  <a:lnTo>
                    <a:pt x="1373795" y="49714"/>
                  </a:lnTo>
                  <a:lnTo>
                    <a:pt x="1339585" y="35439"/>
                  </a:lnTo>
                  <a:lnTo>
                    <a:pt x="1294603" y="25507"/>
                  </a:lnTo>
                  <a:lnTo>
                    <a:pt x="1248763" y="17830"/>
                  </a:lnTo>
                  <a:lnTo>
                    <a:pt x="1200964" y="11512"/>
                  </a:lnTo>
                  <a:lnTo>
                    <a:pt x="1160691" y="8367"/>
                  </a:lnTo>
                  <a:lnTo>
                    <a:pt x="1120121" y="5488"/>
                  </a:lnTo>
                  <a:lnTo>
                    <a:pt x="1074574" y="698"/>
                  </a:lnTo>
                  <a:lnTo>
                    <a:pt x="1033591" y="115"/>
                  </a:lnTo>
                  <a:lnTo>
                    <a:pt x="989025" y="0"/>
                  </a:lnTo>
                  <a:lnTo>
                    <a:pt x="929098" y="6007"/>
                  </a:lnTo>
                  <a:lnTo>
                    <a:pt x="891380" y="9380"/>
                  </a:lnTo>
                  <a:lnTo>
                    <a:pt x="853392" y="15742"/>
                  </a:lnTo>
                  <a:lnTo>
                    <a:pt x="802631" y="25477"/>
                  </a:lnTo>
                  <a:lnTo>
                    <a:pt x="750992" y="40790"/>
                  </a:lnTo>
                  <a:lnTo>
                    <a:pt x="708503" y="50919"/>
                  </a:lnTo>
                  <a:lnTo>
                    <a:pt x="668725" y="64268"/>
                  </a:lnTo>
                  <a:lnTo>
                    <a:pt x="629283" y="78948"/>
                  </a:lnTo>
                  <a:lnTo>
                    <a:pt x="586645" y="94869"/>
                  </a:lnTo>
                  <a:lnTo>
                    <a:pt x="546824" y="114450"/>
                  </a:lnTo>
                  <a:lnTo>
                    <a:pt x="508214" y="131352"/>
                  </a:lnTo>
                  <a:lnTo>
                    <a:pt x="444528" y="157360"/>
                  </a:lnTo>
                  <a:lnTo>
                    <a:pt x="399790" y="182144"/>
                  </a:lnTo>
                  <a:lnTo>
                    <a:pt x="358339" y="201464"/>
                  </a:lnTo>
                  <a:lnTo>
                    <a:pt x="321584" y="225193"/>
                  </a:lnTo>
                  <a:lnTo>
                    <a:pt x="297638" y="245069"/>
                  </a:lnTo>
                  <a:lnTo>
                    <a:pt x="266789" y="269303"/>
                  </a:lnTo>
                  <a:lnTo>
                    <a:pt x="244713" y="290312"/>
                  </a:lnTo>
                  <a:lnTo>
                    <a:pt x="227072" y="312623"/>
                  </a:lnTo>
                  <a:lnTo>
                    <a:pt x="211119" y="335320"/>
                  </a:lnTo>
                  <a:lnTo>
                    <a:pt x="196515" y="358132"/>
                  </a:lnTo>
                  <a:lnTo>
                    <a:pt x="189504" y="373361"/>
                  </a:lnTo>
                  <a:lnTo>
                    <a:pt x="185824" y="388596"/>
                  </a:lnTo>
                  <a:lnTo>
                    <a:pt x="181494" y="411453"/>
                  </a:lnTo>
                  <a:lnTo>
                    <a:pt x="177107" y="434313"/>
                  </a:lnTo>
                  <a:lnTo>
                    <a:pt x="175806" y="457172"/>
                  </a:lnTo>
                  <a:lnTo>
                    <a:pt x="176350" y="472412"/>
                  </a:lnTo>
                  <a:lnTo>
                    <a:pt x="180568" y="495272"/>
                  </a:lnTo>
                  <a:lnTo>
                    <a:pt x="183042" y="518132"/>
                  </a:lnTo>
                  <a:lnTo>
                    <a:pt x="186621" y="533372"/>
                  </a:lnTo>
                  <a:lnTo>
                    <a:pt x="193291" y="546354"/>
                  </a:lnTo>
                  <a:lnTo>
                    <a:pt x="201054" y="558615"/>
                  </a:lnTo>
                  <a:lnTo>
                    <a:pt x="207326" y="572531"/>
                  </a:lnTo>
                  <a:lnTo>
                    <a:pt x="217452" y="584924"/>
                  </a:lnTo>
                  <a:lnTo>
                    <a:pt x="235174" y="603680"/>
                  </a:lnTo>
                  <a:lnTo>
                    <a:pt x="246763" y="617113"/>
                  </a:lnTo>
                  <a:lnTo>
                    <a:pt x="274897" y="639535"/>
                  </a:lnTo>
                  <a:lnTo>
                    <a:pt x="304914" y="660270"/>
                  </a:lnTo>
                  <a:lnTo>
                    <a:pt x="341386" y="680672"/>
                  </a:lnTo>
                  <a:lnTo>
                    <a:pt x="383460" y="701008"/>
                  </a:lnTo>
                  <a:lnTo>
                    <a:pt x="432286" y="717286"/>
                  </a:lnTo>
                  <a:lnTo>
                    <a:pt x="470044" y="725966"/>
                  </a:lnTo>
                  <a:lnTo>
                    <a:pt x="539449" y="745084"/>
                  </a:lnTo>
                  <a:lnTo>
                    <a:pt x="580912" y="751606"/>
                  </a:lnTo>
                  <a:lnTo>
                    <a:pt x="625371" y="755796"/>
                  </a:lnTo>
                  <a:lnTo>
                    <a:pt x="670717" y="762400"/>
                  </a:lnTo>
                  <a:lnTo>
                    <a:pt x="716326" y="767461"/>
                  </a:lnTo>
                  <a:lnTo>
                    <a:pt x="764271" y="768961"/>
                  </a:lnTo>
                  <a:lnTo>
                    <a:pt x="797722" y="770158"/>
                  </a:lnTo>
                  <a:lnTo>
                    <a:pt x="845115" y="774746"/>
                  </a:lnTo>
                  <a:lnTo>
                    <a:pt x="891331" y="775634"/>
                  </a:lnTo>
                  <a:lnTo>
                    <a:pt x="937198" y="771759"/>
                  </a:lnTo>
                  <a:lnTo>
                    <a:pt x="982961" y="769387"/>
                  </a:lnTo>
                  <a:lnTo>
                    <a:pt x="1027847" y="764545"/>
                  </a:lnTo>
                  <a:lnTo>
                    <a:pt x="1069181" y="761888"/>
                  </a:lnTo>
                  <a:lnTo>
                    <a:pt x="1112379" y="756114"/>
                  </a:lnTo>
                  <a:lnTo>
                    <a:pt x="1152365" y="749041"/>
                  </a:lnTo>
                  <a:lnTo>
                    <a:pt x="1190177" y="741583"/>
                  </a:lnTo>
                  <a:lnTo>
                    <a:pt x="1233724" y="731478"/>
                  </a:lnTo>
                  <a:lnTo>
                    <a:pt x="1274938" y="721329"/>
                  </a:lnTo>
                  <a:lnTo>
                    <a:pt x="1320929" y="705088"/>
                  </a:lnTo>
                  <a:lnTo>
                    <a:pt x="1363503" y="685573"/>
                  </a:lnTo>
                  <a:lnTo>
                    <a:pt x="1400481" y="665412"/>
                  </a:lnTo>
                  <a:lnTo>
                    <a:pt x="1437480" y="644278"/>
                  </a:lnTo>
                  <a:lnTo>
                    <a:pt x="1461394" y="624653"/>
                  </a:lnTo>
                  <a:lnTo>
                    <a:pt x="1487331" y="602422"/>
                  </a:lnTo>
                  <a:lnTo>
                    <a:pt x="1512617" y="581725"/>
                  </a:lnTo>
                  <a:lnTo>
                    <a:pt x="1521198" y="569256"/>
                  </a:lnTo>
                  <a:lnTo>
                    <a:pt x="1533607" y="544599"/>
                  </a:lnTo>
                  <a:lnTo>
                    <a:pt x="1545661" y="524563"/>
                  </a:lnTo>
                  <a:lnTo>
                    <a:pt x="1550560" y="509984"/>
                  </a:lnTo>
                  <a:lnTo>
                    <a:pt x="1555577" y="487495"/>
                  </a:lnTo>
                  <a:lnTo>
                    <a:pt x="1559200" y="472342"/>
                  </a:lnTo>
                  <a:lnTo>
                    <a:pt x="1562088" y="449531"/>
                  </a:lnTo>
                  <a:lnTo>
                    <a:pt x="1567081" y="426686"/>
                  </a:lnTo>
                  <a:lnTo>
                    <a:pt x="1568938" y="403830"/>
                  </a:lnTo>
                  <a:lnTo>
                    <a:pt x="1569487" y="380972"/>
                  </a:lnTo>
                  <a:lnTo>
                    <a:pt x="1568804" y="357265"/>
                  </a:lnTo>
                  <a:lnTo>
                    <a:pt x="1565643" y="338827"/>
                  </a:lnTo>
                  <a:lnTo>
                    <a:pt x="1561418" y="321601"/>
                  </a:lnTo>
                  <a:lnTo>
                    <a:pt x="1554277" y="297623"/>
                  </a:lnTo>
                  <a:lnTo>
                    <a:pt x="1536688" y="243840"/>
                  </a:lnTo>
                  <a:lnTo>
                    <a:pt x="1529356" y="230842"/>
                  </a:lnTo>
                  <a:lnTo>
                    <a:pt x="1521300" y="218574"/>
                  </a:lnTo>
                  <a:lnTo>
                    <a:pt x="1514898" y="204655"/>
                  </a:lnTo>
                  <a:lnTo>
                    <a:pt x="1504715" y="192260"/>
                  </a:lnTo>
                  <a:lnTo>
                    <a:pt x="1486959" y="173504"/>
                  </a:lnTo>
                  <a:lnTo>
                    <a:pt x="1468716" y="151860"/>
                  </a:lnTo>
                  <a:lnTo>
                    <a:pt x="1447223" y="131618"/>
                  </a:lnTo>
                  <a:lnTo>
                    <a:pt x="1417205" y="109608"/>
                  </a:lnTo>
                  <a:lnTo>
                    <a:pt x="1385971" y="88954"/>
                  </a:lnTo>
                  <a:lnTo>
                    <a:pt x="1357043" y="74503"/>
                  </a:lnTo>
                  <a:lnTo>
                    <a:pt x="1312029" y="61606"/>
                  </a:lnTo>
                  <a:lnTo>
                    <a:pt x="1266229" y="50905"/>
                  </a:lnTo>
                  <a:lnTo>
                    <a:pt x="1224950" y="43192"/>
                  </a:lnTo>
                  <a:lnTo>
                    <a:pt x="1180545" y="35544"/>
                  </a:lnTo>
                  <a:lnTo>
                    <a:pt x="1135215" y="31961"/>
                  </a:lnTo>
                  <a:lnTo>
                    <a:pt x="1102568" y="31123"/>
                  </a:lnTo>
                  <a:lnTo>
                    <a:pt x="1067457" y="31597"/>
                  </a:lnTo>
                  <a:lnTo>
                    <a:pt x="1029273" y="34630"/>
                  </a:lnTo>
                  <a:lnTo>
                    <a:pt x="969698" y="41097"/>
                  </a:lnTo>
                  <a:lnTo>
                    <a:pt x="909148" y="48376"/>
                  </a:lnTo>
                  <a:lnTo>
                    <a:pt x="866346" y="55634"/>
                  </a:lnTo>
                  <a:lnTo>
                    <a:pt x="821922" y="64504"/>
                  </a:lnTo>
                  <a:lnTo>
                    <a:pt x="776779" y="74091"/>
                  </a:lnTo>
                  <a:lnTo>
                    <a:pt x="731315" y="86253"/>
                  </a:lnTo>
                  <a:lnTo>
                    <a:pt x="611956" y="122216"/>
                  </a:lnTo>
                  <a:lnTo>
                    <a:pt x="495610" y="160035"/>
                  </a:lnTo>
                  <a:lnTo>
                    <a:pt x="451975" y="175251"/>
                  </a:lnTo>
                  <a:lnTo>
                    <a:pt x="409157" y="191327"/>
                  </a:lnTo>
                  <a:lnTo>
                    <a:pt x="364728" y="209761"/>
                  </a:lnTo>
                  <a:lnTo>
                    <a:pt x="324097" y="229243"/>
                  </a:lnTo>
                  <a:lnTo>
                    <a:pt x="286283" y="248343"/>
                  </a:lnTo>
                  <a:lnTo>
                    <a:pt x="249721" y="265299"/>
                  </a:lnTo>
                  <a:lnTo>
                    <a:pt x="178805" y="296881"/>
                  </a:lnTo>
                  <a:lnTo>
                    <a:pt x="131436" y="319932"/>
                  </a:lnTo>
                  <a:lnTo>
                    <a:pt x="90214" y="341155"/>
                  </a:lnTo>
                  <a:lnTo>
                    <a:pt x="51189" y="353558"/>
                  </a:lnTo>
                  <a:lnTo>
                    <a:pt x="38359" y="356769"/>
                  </a:lnTo>
                  <a:lnTo>
                    <a:pt x="0" y="36573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15"/>
            <p:cNvSpPr/>
            <p:nvPr/>
          </p:nvSpPr>
          <p:spPr>
            <a:xfrm>
              <a:off x="6081447" y="3139443"/>
              <a:ext cx="1301875" cy="746413"/>
            </a:xfrm>
            <a:custGeom>
              <a:avLst/>
              <a:gdLst/>
              <a:ahLst/>
              <a:cxnLst/>
              <a:rect l="0" t="0" r="0" b="0"/>
              <a:pathLst>
                <a:path w="1301875" h="746413">
                  <a:moveTo>
                    <a:pt x="1066113" y="121917"/>
                  </a:moveTo>
                  <a:lnTo>
                    <a:pt x="1066113" y="111311"/>
                  </a:lnTo>
                  <a:lnTo>
                    <a:pt x="1065266" y="108920"/>
                  </a:lnTo>
                  <a:lnTo>
                    <a:pt x="1060876" y="101509"/>
                  </a:lnTo>
                  <a:lnTo>
                    <a:pt x="1058353" y="93951"/>
                  </a:lnTo>
                  <a:lnTo>
                    <a:pt x="1052619" y="86349"/>
                  </a:lnTo>
                  <a:lnTo>
                    <a:pt x="1047980" y="81274"/>
                  </a:lnTo>
                  <a:lnTo>
                    <a:pt x="1046404" y="78735"/>
                  </a:lnTo>
                  <a:lnTo>
                    <a:pt x="1044654" y="73656"/>
                  </a:lnTo>
                  <a:lnTo>
                    <a:pt x="1042493" y="71116"/>
                  </a:lnTo>
                  <a:lnTo>
                    <a:pt x="1026209" y="58417"/>
                  </a:lnTo>
                  <a:lnTo>
                    <a:pt x="1018072" y="46752"/>
                  </a:lnTo>
                  <a:lnTo>
                    <a:pt x="1014612" y="43867"/>
                  </a:lnTo>
                  <a:lnTo>
                    <a:pt x="1010612" y="41944"/>
                  </a:lnTo>
                  <a:lnTo>
                    <a:pt x="992026" y="34812"/>
                  </a:lnTo>
                  <a:lnTo>
                    <a:pt x="956868" y="18580"/>
                  </a:lnTo>
                  <a:lnTo>
                    <a:pt x="920328" y="10294"/>
                  </a:lnTo>
                  <a:lnTo>
                    <a:pt x="888396" y="5888"/>
                  </a:lnTo>
                  <a:lnTo>
                    <a:pt x="859646" y="1743"/>
                  </a:lnTo>
                  <a:lnTo>
                    <a:pt x="819590" y="342"/>
                  </a:lnTo>
                  <a:lnTo>
                    <a:pt x="683945" y="0"/>
                  </a:lnTo>
                  <a:lnTo>
                    <a:pt x="648455" y="4043"/>
                  </a:lnTo>
                  <a:lnTo>
                    <a:pt x="598536" y="7758"/>
                  </a:lnTo>
                  <a:lnTo>
                    <a:pt x="560589" y="13491"/>
                  </a:lnTo>
                  <a:lnTo>
                    <a:pt x="509841" y="23014"/>
                  </a:lnTo>
                  <a:lnTo>
                    <a:pt x="474006" y="30524"/>
                  </a:lnTo>
                  <a:lnTo>
                    <a:pt x="439683" y="40369"/>
                  </a:lnTo>
                  <a:lnTo>
                    <a:pt x="402702" y="51752"/>
                  </a:lnTo>
                  <a:lnTo>
                    <a:pt x="364933" y="62745"/>
                  </a:lnTo>
                  <a:lnTo>
                    <a:pt x="329190" y="76727"/>
                  </a:lnTo>
                  <a:lnTo>
                    <a:pt x="294892" y="91594"/>
                  </a:lnTo>
                  <a:lnTo>
                    <a:pt x="245377" y="111788"/>
                  </a:lnTo>
                  <a:lnTo>
                    <a:pt x="211545" y="122961"/>
                  </a:lnTo>
                  <a:lnTo>
                    <a:pt x="175855" y="140405"/>
                  </a:lnTo>
                  <a:lnTo>
                    <a:pt x="144347" y="160157"/>
                  </a:lnTo>
                  <a:lnTo>
                    <a:pt x="121309" y="177556"/>
                  </a:lnTo>
                  <a:lnTo>
                    <a:pt x="100654" y="196541"/>
                  </a:lnTo>
                  <a:lnTo>
                    <a:pt x="83809" y="215148"/>
                  </a:lnTo>
                  <a:lnTo>
                    <a:pt x="68093" y="236748"/>
                  </a:lnTo>
                  <a:lnTo>
                    <a:pt x="42520" y="274387"/>
                  </a:lnTo>
                  <a:lnTo>
                    <a:pt x="32345" y="289588"/>
                  </a:lnTo>
                  <a:lnTo>
                    <a:pt x="24437" y="307068"/>
                  </a:lnTo>
                  <a:lnTo>
                    <a:pt x="12460" y="341841"/>
                  </a:lnTo>
                  <a:lnTo>
                    <a:pt x="7132" y="359926"/>
                  </a:lnTo>
                  <a:lnTo>
                    <a:pt x="2788" y="378405"/>
                  </a:lnTo>
                  <a:lnTo>
                    <a:pt x="858" y="395085"/>
                  </a:lnTo>
                  <a:lnTo>
                    <a:pt x="0" y="410965"/>
                  </a:lnTo>
                  <a:lnTo>
                    <a:pt x="465" y="427336"/>
                  </a:lnTo>
                  <a:lnTo>
                    <a:pt x="3494" y="445901"/>
                  </a:lnTo>
                  <a:lnTo>
                    <a:pt x="7662" y="463183"/>
                  </a:lnTo>
                  <a:lnTo>
                    <a:pt x="12338" y="479331"/>
                  </a:lnTo>
                  <a:lnTo>
                    <a:pt x="17238" y="494974"/>
                  </a:lnTo>
                  <a:lnTo>
                    <a:pt x="28801" y="518062"/>
                  </a:lnTo>
                  <a:lnTo>
                    <a:pt x="46998" y="540989"/>
                  </a:lnTo>
                  <a:lnTo>
                    <a:pt x="70664" y="571492"/>
                  </a:lnTo>
                  <a:lnTo>
                    <a:pt x="84365" y="586735"/>
                  </a:lnTo>
                  <a:lnTo>
                    <a:pt x="110404" y="605551"/>
                  </a:lnTo>
                  <a:lnTo>
                    <a:pt x="144306" y="627926"/>
                  </a:lnTo>
                  <a:lnTo>
                    <a:pt x="172849" y="647766"/>
                  </a:lnTo>
                  <a:lnTo>
                    <a:pt x="203602" y="663898"/>
                  </a:lnTo>
                  <a:lnTo>
                    <a:pt x="251490" y="679621"/>
                  </a:lnTo>
                  <a:lnTo>
                    <a:pt x="289085" y="691587"/>
                  </a:lnTo>
                  <a:lnTo>
                    <a:pt x="329294" y="702753"/>
                  </a:lnTo>
                  <a:lnTo>
                    <a:pt x="358485" y="711113"/>
                  </a:lnTo>
                  <a:lnTo>
                    <a:pt x="388392" y="717651"/>
                  </a:lnTo>
                  <a:lnTo>
                    <a:pt x="429743" y="726091"/>
                  </a:lnTo>
                  <a:lnTo>
                    <a:pt x="458162" y="729105"/>
                  </a:lnTo>
                  <a:lnTo>
                    <a:pt x="488573" y="731292"/>
                  </a:lnTo>
                  <a:lnTo>
                    <a:pt x="521844" y="735086"/>
                  </a:lnTo>
                  <a:lnTo>
                    <a:pt x="556387" y="737337"/>
                  </a:lnTo>
                  <a:lnTo>
                    <a:pt x="590648" y="739183"/>
                  </a:lnTo>
                  <a:lnTo>
                    <a:pt x="622809" y="742827"/>
                  </a:lnTo>
                  <a:lnTo>
                    <a:pt x="654035" y="745011"/>
                  </a:lnTo>
                  <a:lnTo>
                    <a:pt x="684847" y="745981"/>
                  </a:lnTo>
                  <a:lnTo>
                    <a:pt x="715475" y="746412"/>
                  </a:lnTo>
                  <a:lnTo>
                    <a:pt x="743763" y="744346"/>
                  </a:lnTo>
                  <a:lnTo>
                    <a:pt x="771293" y="741452"/>
                  </a:lnTo>
                  <a:lnTo>
                    <a:pt x="800462" y="740166"/>
                  </a:lnTo>
                  <a:lnTo>
                    <a:pt x="828102" y="737337"/>
                  </a:lnTo>
                  <a:lnTo>
                    <a:pt x="867461" y="730984"/>
                  </a:lnTo>
                  <a:lnTo>
                    <a:pt x="935813" y="718747"/>
                  </a:lnTo>
                  <a:lnTo>
                    <a:pt x="971249" y="710329"/>
                  </a:lnTo>
                  <a:lnTo>
                    <a:pt x="1008184" y="697488"/>
                  </a:lnTo>
                  <a:lnTo>
                    <a:pt x="1045092" y="682958"/>
                  </a:lnTo>
                  <a:lnTo>
                    <a:pt x="1077852" y="667928"/>
                  </a:lnTo>
                  <a:lnTo>
                    <a:pt x="1109009" y="651904"/>
                  </a:lnTo>
                  <a:lnTo>
                    <a:pt x="1139689" y="632292"/>
                  </a:lnTo>
                  <a:lnTo>
                    <a:pt x="1169381" y="614534"/>
                  </a:lnTo>
                  <a:lnTo>
                    <a:pt x="1194642" y="593562"/>
                  </a:lnTo>
                  <a:lnTo>
                    <a:pt x="1218214" y="571262"/>
                  </a:lnTo>
                  <a:lnTo>
                    <a:pt x="1240438" y="548568"/>
                  </a:lnTo>
                  <a:lnTo>
                    <a:pt x="1252528" y="533366"/>
                  </a:lnTo>
                  <a:lnTo>
                    <a:pt x="1263547" y="515885"/>
                  </a:lnTo>
                  <a:lnTo>
                    <a:pt x="1273241" y="497674"/>
                  </a:lnTo>
                  <a:lnTo>
                    <a:pt x="1280372" y="481114"/>
                  </a:lnTo>
                  <a:lnTo>
                    <a:pt x="1286364" y="463029"/>
                  </a:lnTo>
                  <a:lnTo>
                    <a:pt x="1291849" y="443702"/>
                  </a:lnTo>
                  <a:lnTo>
                    <a:pt x="1297109" y="423824"/>
                  </a:lnTo>
                  <a:lnTo>
                    <a:pt x="1300011" y="403700"/>
                  </a:lnTo>
                  <a:lnTo>
                    <a:pt x="1301301" y="383467"/>
                  </a:lnTo>
                  <a:lnTo>
                    <a:pt x="1301874" y="363186"/>
                  </a:lnTo>
                  <a:lnTo>
                    <a:pt x="1299871" y="340625"/>
                  </a:lnTo>
                  <a:lnTo>
                    <a:pt x="1296159" y="317334"/>
                  </a:lnTo>
                  <a:lnTo>
                    <a:pt x="1291687" y="295693"/>
                  </a:lnTo>
                  <a:lnTo>
                    <a:pt x="1284409" y="264470"/>
                  </a:lnTo>
                  <a:lnTo>
                    <a:pt x="1276891" y="233770"/>
                  </a:lnTo>
                  <a:lnTo>
                    <a:pt x="1269576" y="213398"/>
                  </a:lnTo>
                  <a:lnTo>
                    <a:pt x="1259834" y="193056"/>
                  </a:lnTo>
                  <a:lnTo>
                    <a:pt x="1247038" y="172725"/>
                  </a:lnTo>
                  <a:lnTo>
                    <a:pt x="1229599" y="146285"/>
                  </a:lnTo>
                  <a:lnTo>
                    <a:pt x="1214409" y="130207"/>
                  </a:lnTo>
                  <a:lnTo>
                    <a:pt x="1197215" y="114595"/>
                  </a:lnTo>
                  <a:lnTo>
                    <a:pt x="1171561" y="91525"/>
                  </a:lnTo>
                  <a:lnTo>
                    <a:pt x="1137903" y="69450"/>
                  </a:lnTo>
                  <a:lnTo>
                    <a:pt x="1101966" y="51809"/>
                  </a:lnTo>
                  <a:lnTo>
                    <a:pt x="1067800" y="35857"/>
                  </a:lnTo>
                  <a:lnTo>
                    <a:pt x="1040615" y="25530"/>
                  </a:lnTo>
                  <a:lnTo>
                    <a:pt x="1011601" y="17554"/>
                  </a:lnTo>
                  <a:lnTo>
                    <a:pt x="981771" y="12034"/>
                  </a:lnTo>
                  <a:lnTo>
                    <a:pt x="951582" y="9580"/>
                  </a:lnTo>
                  <a:lnTo>
                    <a:pt x="918972" y="8490"/>
                  </a:lnTo>
                  <a:lnTo>
                    <a:pt x="849747" y="7790"/>
                  </a:lnTo>
                  <a:lnTo>
                    <a:pt x="812188" y="12209"/>
                  </a:lnTo>
                  <a:lnTo>
                    <a:pt x="772070" y="19818"/>
                  </a:lnTo>
                  <a:lnTo>
                    <a:pt x="728840" y="28844"/>
                  </a:lnTo>
                  <a:lnTo>
                    <a:pt x="706645" y="35315"/>
                  </a:lnTo>
                  <a:lnTo>
                    <a:pt x="684228" y="43016"/>
                  </a:lnTo>
                  <a:lnTo>
                    <a:pt x="585407" y="79709"/>
                  </a:lnTo>
                  <a:lnTo>
                    <a:pt x="558529" y="90392"/>
                  </a:lnTo>
                  <a:lnTo>
                    <a:pt x="503829" y="113550"/>
                  </a:lnTo>
                  <a:lnTo>
                    <a:pt x="391134" y="162911"/>
                  </a:lnTo>
                  <a:lnTo>
                    <a:pt x="328960" y="188114"/>
                  </a:lnTo>
                  <a:lnTo>
                    <a:pt x="298664" y="201609"/>
                  </a:lnTo>
                  <a:lnTo>
                    <a:pt x="269155" y="215685"/>
                  </a:lnTo>
                  <a:lnTo>
                    <a:pt x="240167" y="230149"/>
                  </a:lnTo>
                  <a:lnTo>
                    <a:pt x="209836" y="243178"/>
                  </a:lnTo>
                  <a:lnTo>
                    <a:pt x="178608" y="255251"/>
                  </a:lnTo>
                  <a:lnTo>
                    <a:pt x="83133" y="28955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16"/>
            <p:cNvSpPr/>
            <p:nvPr/>
          </p:nvSpPr>
          <p:spPr>
            <a:xfrm>
              <a:off x="3322320" y="5341620"/>
              <a:ext cx="198120" cy="388476"/>
            </a:xfrm>
            <a:custGeom>
              <a:avLst/>
              <a:gdLst/>
              <a:ahLst/>
              <a:cxnLst/>
              <a:rect l="0" t="0" r="0" b="0"/>
              <a:pathLst>
                <a:path w="198120" h="388476">
                  <a:moveTo>
                    <a:pt x="0" y="0"/>
                  </a:moveTo>
                  <a:lnTo>
                    <a:pt x="12135" y="16181"/>
                  </a:lnTo>
                  <a:lnTo>
                    <a:pt x="22608" y="30898"/>
                  </a:lnTo>
                  <a:lnTo>
                    <a:pt x="27772" y="38379"/>
                  </a:lnTo>
                  <a:lnTo>
                    <a:pt x="32061" y="45906"/>
                  </a:lnTo>
                  <a:lnTo>
                    <a:pt x="35768" y="53465"/>
                  </a:lnTo>
                  <a:lnTo>
                    <a:pt x="39085" y="61043"/>
                  </a:lnTo>
                  <a:lnTo>
                    <a:pt x="42144" y="69482"/>
                  </a:lnTo>
                  <a:lnTo>
                    <a:pt x="45029" y="78495"/>
                  </a:lnTo>
                  <a:lnTo>
                    <a:pt x="47799" y="87890"/>
                  </a:lnTo>
                  <a:lnTo>
                    <a:pt x="53135" y="107360"/>
                  </a:lnTo>
                  <a:lnTo>
                    <a:pt x="55743" y="117294"/>
                  </a:lnTo>
                  <a:lnTo>
                    <a:pt x="60899" y="139619"/>
                  </a:lnTo>
                  <a:lnTo>
                    <a:pt x="63459" y="151499"/>
                  </a:lnTo>
                  <a:lnTo>
                    <a:pt x="65165" y="163652"/>
                  </a:lnTo>
                  <a:lnTo>
                    <a:pt x="66304" y="175988"/>
                  </a:lnTo>
                  <a:lnTo>
                    <a:pt x="67063" y="188446"/>
                  </a:lnTo>
                  <a:lnTo>
                    <a:pt x="67905" y="211318"/>
                  </a:lnTo>
                  <a:lnTo>
                    <a:pt x="68380" y="243236"/>
                  </a:lnTo>
                  <a:lnTo>
                    <a:pt x="68540" y="284361"/>
                  </a:lnTo>
                  <a:lnTo>
                    <a:pt x="69400" y="292867"/>
                  </a:lnTo>
                  <a:lnTo>
                    <a:pt x="70820" y="300232"/>
                  </a:lnTo>
                  <a:lnTo>
                    <a:pt x="72613" y="306834"/>
                  </a:lnTo>
                  <a:lnTo>
                    <a:pt x="73809" y="313776"/>
                  </a:lnTo>
                  <a:lnTo>
                    <a:pt x="74606" y="320944"/>
                  </a:lnTo>
                  <a:lnTo>
                    <a:pt x="75137" y="328263"/>
                  </a:lnTo>
                  <a:lnTo>
                    <a:pt x="76338" y="334835"/>
                  </a:lnTo>
                  <a:lnTo>
                    <a:pt x="79930" y="346654"/>
                  </a:lnTo>
                  <a:lnTo>
                    <a:pt x="84349" y="357550"/>
                  </a:lnTo>
                  <a:lnTo>
                    <a:pt x="89135" y="367192"/>
                  </a:lnTo>
                  <a:lnTo>
                    <a:pt x="94084" y="374299"/>
                  </a:lnTo>
                  <a:lnTo>
                    <a:pt x="99106" y="380280"/>
                  </a:lnTo>
                  <a:lnTo>
                    <a:pt x="101631" y="383059"/>
                  </a:lnTo>
                  <a:lnTo>
                    <a:pt x="104160" y="384913"/>
                  </a:lnTo>
                  <a:lnTo>
                    <a:pt x="109229" y="386972"/>
                  </a:lnTo>
                  <a:lnTo>
                    <a:pt x="114304" y="387888"/>
                  </a:lnTo>
                  <a:lnTo>
                    <a:pt x="119382" y="388295"/>
                  </a:lnTo>
                  <a:lnTo>
                    <a:pt x="124461" y="388475"/>
                  </a:lnTo>
                  <a:lnTo>
                    <a:pt x="127847" y="387676"/>
                  </a:lnTo>
                  <a:lnTo>
                    <a:pt x="131797" y="386298"/>
                  </a:lnTo>
                  <a:lnTo>
                    <a:pt x="136125" y="384532"/>
                  </a:lnTo>
                  <a:lnTo>
                    <a:pt x="139857" y="382508"/>
                  </a:lnTo>
                  <a:lnTo>
                    <a:pt x="143191" y="380312"/>
                  </a:lnTo>
                  <a:lnTo>
                    <a:pt x="149153" y="375614"/>
                  </a:lnTo>
                  <a:lnTo>
                    <a:pt x="154625" y="370704"/>
                  </a:lnTo>
                  <a:lnTo>
                    <a:pt x="159880" y="365699"/>
                  </a:lnTo>
                  <a:lnTo>
                    <a:pt x="162467" y="363180"/>
                  </a:lnTo>
                  <a:lnTo>
                    <a:pt x="167598" y="355864"/>
                  </a:lnTo>
                  <a:lnTo>
                    <a:pt x="172701" y="347815"/>
                  </a:lnTo>
                  <a:lnTo>
                    <a:pt x="177791" y="341416"/>
                  </a:lnTo>
                  <a:lnTo>
                    <a:pt x="182876" y="333492"/>
                  </a:lnTo>
                  <a:lnTo>
                    <a:pt x="187958" y="325172"/>
                  </a:lnTo>
                  <a:lnTo>
                    <a:pt x="193039" y="318652"/>
                  </a:lnTo>
                  <a:lnTo>
                    <a:pt x="195862" y="312932"/>
                  </a:lnTo>
                  <a:lnTo>
                    <a:pt x="197451" y="304952"/>
                  </a:lnTo>
                  <a:lnTo>
                    <a:pt x="197987" y="294670"/>
                  </a:lnTo>
                  <a:lnTo>
                    <a:pt x="198108" y="283448"/>
                  </a:lnTo>
                  <a:lnTo>
                    <a:pt x="198119" y="274673"/>
                  </a:lnTo>
                  <a:lnTo>
                    <a:pt x="192088" y="268335"/>
                  </a:lnTo>
                  <a:lnTo>
                    <a:pt x="191559" y="267790"/>
                  </a:lnTo>
                  <a:lnTo>
                    <a:pt x="190359" y="267428"/>
                  </a:lnTo>
                  <a:lnTo>
                    <a:pt x="184608" y="266843"/>
                  </a:lnTo>
                  <a:lnTo>
                    <a:pt x="182910" y="266702"/>
                  </a:lnTo>
                  <a:lnTo>
                    <a:pt x="175260" y="259081"/>
                  </a:lnTo>
                  <a:lnTo>
                    <a:pt x="175260" y="266673"/>
                  </a:lnTo>
                  <a:lnTo>
                    <a:pt x="164654" y="256092"/>
                  </a:lnTo>
                  <a:lnTo>
                    <a:pt x="163109" y="253702"/>
                  </a:lnTo>
                  <a:lnTo>
                    <a:pt x="161393" y="248788"/>
                  </a:lnTo>
                  <a:lnTo>
                    <a:pt x="159242" y="246292"/>
                  </a:lnTo>
                  <a:lnTo>
                    <a:pt x="156114" y="243781"/>
                  </a:lnTo>
                  <a:lnTo>
                    <a:pt x="144780" y="2362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17"/>
            <p:cNvSpPr/>
            <p:nvPr/>
          </p:nvSpPr>
          <p:spPr>
            <a:xfrm>
              <a:off x="2949058" y="4945417"/>
              <a:ext cx="586622" cy="1645752"/>
            </a:xfrm>
            <a:custGeom>
              <a:avLst/>
              <a:gdLst/>
              <a:ahLst/>
              <a:cxnLst/>
              <a:rect l="0" t="0" r="0" b="0"/>
              <a:pathLst>
                <a:path w="586622" h="1645752">
                  <a:moveTo>
                    <a:pt x="30362" y="76163"/>
                  </a:moveTo>
                  <a:lnTo>
                    <a:pt x="1221" y="47021"/>
                  </a:lnTo>
                  <a:lnTo>
                    <a:pt x="774" y="45729"/>
                  </a:lnTo>
                  <a:lnTo>
                    <a:pt x="59" y="37570"/>
                  </a:lnTo>
                  <a:lnTo>
                    <a:pt x="0" y="35194"/>
                  </a:lnTo>
                  <a:lnTo>
                    <a:pt x="807" y="33611"/>
                  </a:lnTo>
                  <a:lnTo>
                    <a:pt x="2192" y="32554"/>
                  </a:lnTo>
                  <a:lnTo>
                    <a:pt x="3963" y="31851"/>
                  </a:lnTo>
                  <a:lnTo>
                    <a:pt x="10499" y="26815"/>
                  </a:lnTo>
                  <a:lnTo>
                    <a:pt x="17798" y="19961"/>
                  </a:lnTo>
                  <a:lnTo>
                    <a:pt x="21139" y="18375"/>
                  </a:lnTo>
                  <a:lnTo>
                    <a:pt x="38669" y="13571"/>
                  </a:lnTo>
                  <a:lnTo>
                    <a:pt x="53426" y="7100"/>
                  </a:lnTo>
                  <a:lnTo>
                    <a:pt x="63473" y="3135"/>
                  </a:lnTo>
                  <a:lnTo>
                    <a:pt x="79495" y="903"/>
                  </a:lnTo>
                  <a:lnTo>
                    <a:pt x="92839" y="381"/>
                  </a:lnTo>
                  <a:lnTo>
                    <a:pt x="122102" y="45"/>
                  </a:lnTo>
                  <a:lnTo>
                    <a:pt x="137175" y="0"/>
                  </a:lnTo>
                  <a:lnTo>
                    <a:pt x="150083" y="2238"/>
                  </a:lnTo>
                  <a:lnTo>
                    <a:pt x="162312" y="6054"/>
                  </a:lnTo>
                  <a:lnTo>
                    <a:pt x="176213" y="10572"/>
                  </a:lnTo>
                  <a:lnTo>
                    <a:pt x="188600" y="17661"/>
                  </a:lnTo>
                  <a:lnTo>
                    <a:pt x="205094" y="31171"/>
                  </a:lnTo>
                  <a:lnTo>
                    <a:pt x="214701" y="40926"/>
                  </a:lnTo>
                  <a:lnTo>
                    <a:pt x="230024" y="63245"/>
                  </a:lnTo>
                  <a:lnTo>
                    <a:pt x="241921" y="84471"/>
                  </a:lnTo>
                  <a:lnTo>
                    <a:pt x="258804" y="131821"/>
                  </a:lnTo>
                  <a:lnTo>
                    <a:pt x="271642" y="180608"/>
                  </a:lnTo>
                  <a:lnTo>
                    <a:pt x="284359" y="231143"/>
                  </a:lnTo>
                  <a:lnTo>
                    <a:pt x="302142" y="309986"/>
                  </a:lnTo>
                  <a:lnTo>
                    <a:pt x="319922" y="394103"/>
                  </a:lnTo>
                  <a:lnTo>
                    <a:pt x="325284" y="428319"/>
                  </a:lnTo>
                  <a:lnTo>
                    <a:pt x="331142" y="477806"/>
                  </a:lnTo>
                  <a:lnTo>
                    <a:pt x="335214" y="527500"/>
                  </a:lnTo>
                  <a:lnTo>
                    <a:pt x="341036" y="573064"/>
                  </a:lnTo>
                  <a:lnTo>
                    <a:pt x="346482" y="618534"/>
                  </a:lnTo>
                  <a:lnTo>
                    <a:pt x="351321" y="654891"/>
                  </a:lnTo>
                  <a:lnTo>
                    <a:pt x="362312" y="691549"/>
                  </a:lnTo>
                  <a:lnTo>
                    <a:pt x="363422" y="699781"/>
                  </a:lnTo>
                  <a:lnTo>
                    <a:pt x="369171" y="713443"/>
                  </a:lnTo>
                  <a:lnTo>
                    <a:pt x="376524" y="726005"/>
                  </a:lnTo>
                  <a:lnTo>
                    <a:pt x="393422" y="763688"/>
                  </a:lnTo>
                  <a:lnTo>
                    <a:pt x="398591" y="774301"/>
                  </a:lnTo>
                  <a:lnTo>
                    <a:pt x="402001" y="778655"/>
                  </a:lnTo>
                  <a:lnTo>
                    <a:pt x="414044" y="789675"/>
                  </a:lnTo>
                  <a:lnTo>
                    <a:pt x="428826" y="809022"/>
                  </a:lnTo>
                  <a:lnTo>
                    <a:pt x="444476" y="820146"/>
                  </a:lnTo>
                  <a:lnTo>
                    <a:pt x="453817" y="827086"/>
                  </a:lnTo>
                  <a:lnTo>
                    <a:pt x="459300" y="829007"/>
                  </a:lnTo>
                  <a:lnTo>
                    <a:pt x="474955" y="830240"/>
                  </a:lnTo>
                  <a:lnTo>
                    <a:pt x="489780" y="830503"/>
                  </a:lnTo>
                  <a:lnTo>
                    <a:pt x="492427" y="829670"/>
                  </a:lnTo>
                  <a:lnTo>
                    <a:pt x="513946" y="817544"/>
                  </a:lnTo>
                  <a:lnTo>
                    <a:pt x="531218" y="807624"/>
                  </a:lnTo>
                  <a:lnTo>
                    <a:pt x="534447" y="805104"/>
                  </a:lnTo>
                  <a:lnTo>
                    <a:pt x="540290" y="797788"/>
                  </a:lnTo>
                  <a:lnTo>
                    <a:pt x="558347" y="769384"/>
                  </a:lnTo>
                  <a:lnTo>
                    <a:pt x="562691" y="764370"/>
                  </a:lnTo>
                  <a:lnTo>
                    <a:pt x="565588" y="759334"/>
                  </a:lnTo>
                  <a:lnTo>
                    <a:pt x="572495" y="741344"/>
                  </a:lnTo>
                  <a:lnTo>
                    <a:pt x="581762" y="725340"/>
                  </a:lnTo>
                  <a:lnTo>
                    <a:pt x="584462" y="718029"/>
                  </a:lnTo>
                  <a:lnTo>
                    <a:pt x="585662" y="711110"/>
                  </a:lnTo>
                  <a:lnTo>
                    <a:pt x="586617" y="661161"/>
                  </a:lnTo>
                  <a:lnTo>
                    <a:pt x="586621" y="646284"/>
                  </a:lnTo>
                  <a:lnTo>
                    <a:pt x="585774" y="643357"/>
                  </a:lnTo>
                  <a:lnTo>
                    <a:pt x="581385" y="635192"/>
                  </a:lnTo>
                  <a:lnTo>
                    <a:pt x="578861" y="627411"/>
                  </a:lnTo>
                  <a:lnTo>
                    <a:pt x="573974" y="619743"/>
                  </a:lnTo>
                  <a:lnTo>
                    <a:pt x="572534" y="614652"/>
                  </a:lnTo>
                  <a:lnTo>
                    <a:pt x="571303" y="612956"/>
                  </a:lnTo>
                  <a:lnTo>
                    <a:pt x="569636" y="611825"/>
                  </a:lnTo>
                  <a:lnTo>
                    <a:pt x="567677" y="611071"/>
                  </a:lnTo>
                  <a:lnTo>
                    <a:pt x="560877" y="605965"/>
                  </a:lnTo>
                  <a:lnTo>
                    <a:pt x="558452" y="605471"/>
                  </a:lnTo>
                  <a:lnTo>
                    <a:pt x="555988" y="605989"/>
                  </a:lnTo>
                  <a:lnTo>
                    <a:pt x="550993" y="607974"/>
                  </a:lnTo>
                  <a:lnTo>
                    <a:pt x="545951" y="608857"/>
                  </a:lnTo>
                  <a:lnTo>
                    <a:pt x="543421" y="609939"/>
                  </a:lnTo>
                  <a:lnTo>
                    <a:pt x="526694" y="620107"/>
                  </a:lnTo>
                  <a:lnTo>
                    <a:pt x="516560" y="627457"/>
                  </a:lnTo>
                  <a:lnTo>
                    <a:pt x="510892" y="634732"/>
                  </a:lnTo>
                  <a:lnTo>
                    <a:pt x="500683" y="648347"/>
                  </a:lnTo>
                  <a:lnTo>
                    <a:pt x="496310" y="653199"/>
                  </a:lnTo>
                  <a:lnTo>
                    <a:pt x="493394" y="658127"/>
                  </a:lnTo>
                  <a:lnTo>
                    <a:pt x="477184" y="702520"/>
                  </a:lnTo>
                  <a:lnTo>
                    <a:pt x="468045" y="732629"/>
                  </a:lnTo>
                  <a:lnTo>
                    <a:pt x="465142" y="780228"/>
                  </a:lnTo>
                  <a:lnTo>
                    <a:pt x="464719" y="863300"/>
                  </a:lnTo>
                  <a:lnTo>
                    <a:pt x="464702" y="988062"/>
                  </a:lnTo>
                  <a:lnTo>
                    <a:pt x="468747" y="1030181"/>
                  </a:lnTo>
                  <a:lnTo>
                    <a:pt x="472462" y="1083839"/>
                  </a:lnTo>
                  <a:lnTo>
                    <a:pt x="478214" y="1135204"/>
                  </a:lnTo>
                  <a:lnTo>
                    <a:pt x="481688" y="1175660"/>
                  </a:lnTo>
                  <a:lnTo>
                    <a:pt x="485821" y="1217562"/>
                  </a:lnTo>
                  <a:lnTo>
                    <a:pt x="489304" y="1256789"/>
                  </a:lnTo>
                  <a:lnTo>
                    <a:pt x="498066" y="1307970"/>
                  </a:lnTo>
                  <a:lnTo>
                    <a:pt x="502713" y="1357998"/>
                  </a:lnTo>
                  <a:lnTo>
                    <a:pt x="508649" y="1403628"/>
                  </a:lnTo>
                  <a:lnTo>
                    <a:pt x="510266" y="1453515"/>
                  </a:lnTo>
                  <a:lnTo>
                    <a:pt x="510413" y="1490834"/>
                  </a:lnTo>
                  <a:lnTo>
                    <a:pt x="508160" y="1501055"/>
                  </a:lnTo>
                  <a:lnTo>
                    <a:pt x="505183" y="1511242"/>
                  </a:lnTo>
                  <a:lnTo>
                    <a:pt x="502661" y="1526497"/>
                  </a:lnTo>
                  <a:lnTo>
                    <a:pt x="492289" y="1551902"/>
                  </a:lnTo>
                  <a:lnTo>
                    <a:pt x="484917" y="1563098"/>
                  </a:lnTo>
                  <a:lnTo>
                    <a:pt x="470050" y="1579363"/>
                  </a:lnTo>
                  <a:lnTo>
                    <a:pt x="461152" y="1587532"/>
                  </a:lnTo>
                  <a:lnTo>
                    <a:pt x="451553" y="1593985"/>
                  </a:lnTo>
                  <a:lnTo>
                    <a:pt x="439384" y="1599676"/>
                  </a:lnTo>
                  <a:lnTo>
                    <a:pt x="426357" y="1605027"/>
                  </a:lnTo>
                  <a:lnTo>
                    <a:pt x="408655" y="1612799"/>
                  </a:lnTo>
                  <a:lnTo>
                    <a:pt x="394919" y="1617915"/>
                  </a:lnTo>
                  <a:lnTo>
                    <a:pt x="370641" y="1628097"/>
                  </a:lnTo>
                  <a:lnTo>
                    <a:pt x="356858" y="1633181"/>
                  </a:lnTo>
                  <a:lnTo>
                    <a:pt x="338862" y="1640803"/>
                  </a:lnTo>
                  <a:lnTo>
                    <a:pt x="325800" y="1643626"/>
                  </a:lnTo>
                  <a:lnTo>
                    <a:pt x="312374" y="1644880"/>
                  </a:lnTo>
                  <a:lnTo>
                    <a:pt x="294450" y="1645586"/>
                  </a:lnTo>
                  <a:lnTo>
                    <a:pt x="280661" y="1645751"/>
                  </a:lnTo>
                  <a:lnTo>
                    <a:pt x="268324" y="1643567"/>
                  </a:lnTo>
                  <a:lnTo>
                    <a:pt x="257196" y="1640621"/>
                  </a:lnTo>
                  <a:lnTo>
                    <a:pt x="251858" y="1639835"/>
                  </a:lnTo>
                  <a:lnTo>
                    <a:pt x="236102" y="1638263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18"/>
            <p:cNvSpPr/>
            <p:nvPr/>
          </p:nvSpPr>
          <p:spPr>
            <a:xfrm>
              <a:off x="3794760" y="5196880"/>
              <a:ext cx="662941" cy="190039"/>
            </a:xfrm>
            <a:custGeom>
              <a:avLst/>
              <a:gdLst/>
              <a:ahLst/>
              <a:cxnLst/>
              <a:rect l="0" t="0" r="0" b="0"/>
              <a:pathLst>
                <a:path w="662941" h="190039">
                  <a:moveTo>
                    <a:pt x="0" y="159980"/>
                  </a:moveTo>
                  <a:lnTo>
                    <a:pt x="0" y="166541"/>
                  </a:lnTo>
                  <a:lnTo>
                    <a:pt x="0" y="134232"/>
                  </a:lnTo>
                  <a:lnTo>
                    <a:pt x="847" y="132654"/>
                  </a:lnTo>
                  <a:lnTo>
                    <a:pt x="2257" y="131603"/>
                  </a:lnTo>
                  <a:lnTo>
                    <a:pt x="4045" y="130903"/>
                  </a:lnTo>
                  <a:lnTo>
                    <a:pt x="8289" y="125608"/>
                  </a:lnTo>
                  <a:lnTo>
                    <a:pt x="10606" y="121825"/>
                  </a:lnTo>
                  <a:lnTo>
                    <a:pt x="12151" y="118457"/>
                  </a:lnTo>
                  <a:lnTo>
                    <a:pt x="13181" y="115365"/>
                  </a:lnTo>
                  <a:lnTo>
                    <a:pt x="13867" y="112456"/>
                  </a:lnTo>
                  <a:lnTo>
                    <a:pt x="15171" y="108824"/>
                  </a:lnTo>
                  <a:lnTo>
                    <a:pt x="16887" y="104710"/>
                  </a:lnTo>
                  <a:lnTo>
                    <a:pt x="18878" y="100273"/>
                  </a:lnTo>
                  <a:lnTo>
                    <a:pt x="23348" y="90828"/>
                  </a:lnTo>
                  <a:lnTo>
                    <a:pt x="40669" y="55807"/>
                  </a:lnTo>
                  <a:lnTo>
                    <a:pt x="43200" y="51584"/>
                  </a:lnTo>
                  <a:lnTo>
                    <a:pt x="45733" y="47923"/>
                  </a:lnTo>
                  <a:lnTo>
                    <a:pt x="48269" y="44635"/>
                  </a:lnTo>
                  <a:lnTo>
                    <a:pt x="49958" y="40750"/>
                  </a:lnTo>
                  <a:lnTo>
                    <a:pt x="51086" y="36467"/>
                  </a:lnTo>
                  <a:lnTo>
                    <a:pt x="51837" y="31918"/>
                  </a:lnTo>
                  <a:lnTo>
                    <a:pt x="53185" y="28039"/>
                  </a:lnTo>
                  <a:lnTo>
                    <a:pt x="54931" y="24606"/>
                  </a:lnTo>
                  <a:lnTo>
                    <a:pt x="56940" y="21470"/>
                  </a:lnTo>
                  <a:lnTo>
                    <a:pt x="61431" y="15729"/>
                  </a:lnTo>
                  <a:lnTo>
                    <a:pt x="63815" y="13012"/>
                  </a:lnTo>
                  <a:lnTo>
                    <a:pt x="65403" y="10355"/>
                  </a:lnTo>
                  <a:lnTo>
                    <a:pt x="67168" y="5144"/>
                  </a:lnTo>
                  <a:lnTo>
                    <a:pt x="68569" y="0"/>
                  </a:lnTo>
                  <a:lnTo>
                    <a:pt x="68577" y="8062"/>
                  </a:lnTo>
                  <a:lnTo>
                    <a:pt x="69424" y="11288"/>
                  </a:lnTo>
                  <a:lnTo>
                    <a:pt x="72624" y="17130"/>
                  </a:lnTo>
                  <a:lnTo>
                    <a:pt x="73816" y="20720"/>
                  </a:lnTo>
                  <a:lnTo>
                    <a:pt x="74611" y="24807"/>
                  </a:lnTo>
                  <a:lnTo>
                    <a:pt x="75141" y="29225"/>
                  </a:lnTo>
                  <a:lnTo>
                    <a:pt x="75494" y="33863"/>
                  </a:lnTo>
                  <a:lnTo>
                    <a:pt x="75730" y="38648"/>
                  </a:lnTo>
                  <a:lnTo>
                    <a:pt x="75991" y="48482"/>
                  </a:lnTo>
                  <a:lnTo>
                    <a:pt x="76173" y="73654"/>
                  </a:lnTo>
                  <a:lnTo>
                    <a:pt x="77029" y="79570"/>
                  </a:lnTo>
                  <a:lnTo>
                    <a:pt x="78445" y="86053"/>
                  </a:lnTo>
                  <a:lnTo>
                    <a:pt x="80237" y="92915"/>
                  </a:lnTo>
                  <a:lnTo>
                    <a:pt x="82278" y="99184"/>
                  </a:lnTo>
                  <a:lnTo>
                    <a:pt x="84485" y="105056"/>
                  </a:lnTo>
                  <a:lnTo>
                    <a:pt x="86803" y="110664"/>
                  </a:lnTo>
                  <a:lnTo>
                    <a:pt x="88349" y="116096"/>
                  </a:lnTo>
                  <a:lnTo>
                    <a:pt x="89379" y="121411"/>
                  </a:lnTo>
                  <a:lnTo>
                    <a:pt x="90066" y="126647"/>
                  </a:lnTo>
                  <a:lnTo>
                    <a:pt x="90524" y="131832"/>
                  </a:lnTo>
                  <a:lnTo>
                    <a:pt x="90830" y="136981"/>
                  </a:lnTo>
                  <a:lnTo>
                    <a:pt x="91033" y="142108"/>
                  </a:lnTo>
                  <a:lnTo>
                    <a:pt x="92016" y="147219"/>
                  </a:lnTo>
                  <a:lnTo>
                    <a:pt x="93517" y="152319"/>
                  </a:lnTo>
                  <a:lnTo>
                    <a:pt x="95365" y="157412"/>
                  </a:lnTo>
                  <a:lnTo>
                    <a:pt x="97443" y="161655"/>
                  </a:lnTo>
                  <a:lnTo>
                    <a:pt x="99676" y="165330"/>
                  </a:lnTo>
                  <a:lnTo>
                    <a:pt x="105297" y="173267"/>
                  </a:lnTo>
                  <a:lnTo>
                    <a:pt x="110315" y="178686"/>
                  </a:lnTo>
                  <a:lnTo>
                    <a:pt x="120511" y="189037"/>
                  </a:lnTo>
                  <a:lnTo>
                    <a:pt x="121827" y="189511"/>
                  </a:lnTo>
                  <a:lnTo>
                    <a:pt x="125548" y="190038"/>
                  </a:lnTo>
                  <a:lnTo>
                    <a:pt x="126878" y="189332"/>
                  </a:lnTo>
                  <a:lnTo>
                    <a:pt x="127766" y="188015"/>
                  </a:lnTo>
                  <a:lnTo>
                    <a:pt x="128358" y="186289"/>
                  </a:lnTo>
                  <a:lnTo>
                    <a:pt x="129598" y="185140"/>
                  </a:lnTo>
                  <a:lnTo>
                    <a:pt x="131272" y="184373"/>
                  </a:lnTo>
                  <a:lnTo>
                    <a:pt x="133235" y="183862"/>
                  </a:lnTo>
                  <a:lnTo>
                    <a:pt x="137673" y="181037"/>
                  </a:lnTo>
                  <a:lnTo>
                    <a:pt x="140042" y="179098"/>
                  </a:lnTo>
                  <a:lnTo>
                    <a:pt x="142468" y="176112"/>
                  </a:lnTo>
                  <a:lnTo>
                    <a:pt x="144932" y="172428"/>
                  </a:lnTo>
                  <a:lnTo>
                    <a:pt x="147421" y="168279"/>
                  </a:lnTo>
                  <a:lnTo>
                    <a:pt x="149928" y="163819"/>
                  </a:lnTo>
                  <a:lnTo>
                    <a:pt x="154970" y="154349"/>
                  </a:lnTo>
                  <a:lnTo>
                    <a:pt x="162569" y="139497"/>
                  </a:lnTo>
                  <a:lnTo>
                    <a:pt x="165106" y="133624"/>
                  </a:lnTo>
                  <a:lnTo>
                    <a:pt x="167643" y="127169"/>
                  </a:lnTo>
                  <a:lnTo>
                    <a:pt x="170182" y="120327"/>
                  </a:lnTo>
                  <a:lnTo>
                    <a:pt x="173568" y="114071"/>
                  </a:lnTo>
                  <a:lnTo>
                    <a:pt x="177518" y="108207"/>
                  </a:lnTo>
                  <a:lnTo>
                    <a:pt x="181846" y="102605"/>
                  </a:lnTo>
                  <a:lnTo>
                    <a:pt x="185578" y="96330"/>
                  </a:lnTo>
                  <a:lnTo>
                    <a:pt x="188912" y="89607"/>
                  </a:lnTo>
                  <a:lnTo>
                    <a:pt x="194874" y="76210"/>
                  </a:lnTo>
                  <a:lnTo>
                    <a:pt x="200347" y="64611"/>
                  </a:lnTo>
                  <a:lnTo>
                    <a:pt x="202144" y="59147"/>
                  </a:lnTo>
                  <a:lnTo>
                    <a:pt x="203343" y="53812"/>
                  </a:lnTo>
                  <a:lnTo>
                    <a:pt x="204142" y="48561"/>
                  </a:lnTo>
                  <a:lnTo>
                    <a:pt x="205521" y="44214"/>
                  </a:lnTo>
                  <a:lnTo>
                    <a:pt x="207287" y="40469"/>
                  </a:lnTo>
                  <a:lnTo>
                    <a:pt x="209311" y="37126"/>
                  </a:lnTo>
                  <a:lnTo>
                    <a:pt x="210661" y="34051"/>
                  </a:lnTo>
                  <a:lnTo>
                    <a:pt x="212161" y="28376"/>
                  </a:lnTo>
                  <a:lnTo>
                    <a:pt x="213351" y="22863"/>
                  </a:lnTo>
                  <a:lnTo>
                    <a:pt x="213360" y="59611"/>
                  </a:lnTo>
                  <a:lnTo>
                    <a:pt x="214207" y="64281"/>
                  </a:lnTo>
                  <a:lnTo>
                    <a:pt x="215618" y="69087"/>
                  </a:lnTo>
                  <a:lnTo>
                    <a:pt x="217405" y="73985"/>
                  </a:lnTo>
                  <a:lnTo>
                    <a:pt x="218597" y="78943"/>
                  </a:lnTo>
                  <a:lnTo>
                    <a:pt x="219391" y="83942"/>
                  </a:lnTo>
                  <a:lnTo>
                    <a:pt x="219921" y="88968"/>
                  </a:lnTo>
                  <a:lnTo>
                    <a:pt x="221121" y="94012"/>
                  </a:lnTo>
                  <a:lnTo>
                    <a:pt x="222768" y="99068"/>
                  </a:lnTo>
                  <a:lnTo>
                    <a:pt x="224711" y="104132"/>
                  </a:lnTo>
                  <a:lnTo>
                    <a:pt x="226008" y="109202"/>
                  </a:lnTo>
                  <a:lnTo>
                    <a:pt x="226872" y="114274"/>
                  </a:lnTo>
                  <a:lnTo>
                    <a:pt x="227448" y="119349"/>
                  </a:lnTo>
                  <a:lnTo>
                    <a:pt x="228679" y="123580"/>
                  </a:lnTo>
                  <a:lnTo>
                    <a:pt x="230346" y="127247"/>
                  </a:lnTo>
                  <a:lnTo>
                    <a:pt x="232304" y="130537"/>
                  </a:lnTo>
                  <a:lnTo>
                    <a:pt x="234456" y="134425"/>
                  </a:lnTo>
                  <a:lnTo>
                    <a:pt x="239105" y="143260"/>
                  </a:lnTo>
                  <a:lnTo>
                    <a:pt x="241530" y="147140"/>
                  </a:lnTo>
                  <a:lnTo>
                    <a:pt x="243994" y="150573"/>
                  </a:lnTo>
                  <a:lnTo>
                    <a:pt x="246482" y="153709"/>
                  </a:lnTo>
                  <a:lnTo>
                    <a:pt x="251506" y="159450"/>
                  </a:lnTo>
                  <a:lnTo>
                    <a:pt x="254031" y="162167"/>
                  </a:lnTo>
                  <a:lnTo>
                    <a:pt x="255714" y="164825"/>
                  </a:lnTo>
                  <a:lnTo>
                    <a:pt x="257584" y="170035"/>
                  </a:lnTo>
                  <a:lnTo>
                    <a:pt x="258929" y="171764"/>
                  </a:lnTo>
                  <a:lnTo>
                    <a:pt x="260673" y="172915"/>
                  </a:lnTo>
                  <a:lnTo>
                    <a:pt x="264868" y="174196"/>
                  </a:lnTo>
                  <a:lnTo>
                    <a:pt x="276953" y="175085"/>
                  </a:lnTo>
                  <a:lnTo>
                    <a:pt x="279462" y="174283"/>
                  </a:lnTo>
                  <a:lnTo>
                    <a:pt x="284507" y="171135"/>
                  </a:lnTo>
                  <a:lnTo>
                    <a:pt x="289573" y="166914"/>
                  </a:lnTo>
                  <a:lnTo>
                    <a:pt x="295492" y="162215"/>
                  </a:lnTo>
                  <a:lnTo>
                    <a:pt x="303767" y="157304"/>
                  </a:lnTo>
                  <a:lnTo>
                    <a:pt x="307499" y="153963"/>
                  </a:lnTo>
                  <a:lnTo>
                    <a:pt x="310832" y="150042"/>
                  </a:lnTo>
                  <a:lnTo>
                    <a:pt x="313902" y="145735"/>
                  </a:lnTo>
                  <a:lnTo>
                    <a:pt x="317641" y="141170"/>
                  </a:lnTo>
                  <a:lnTo>
                    <a:pt x="321827" y="136434"/>
                  </a:lnTo>
                  <a:lnTo>
                    <a:pt x="326312" y="131582"/>
                  </a:lnTo>
                  <a:lnTo>
                    <a:pt x="330148" y="126655"/>
                  </a:lnTo>
                  <a:lnTo>
                    <a:pt x="333552" y="121677"/>
                  </a:lnTo>
                  <a:lnTo>
                    <a:pt x="336668" y="116665"/>
                  </a:lnTo>
                  <a:lnTo>
                    <a:pt x="339592" y="110783"/>
                  </a:lnTo>
                  <a:lnTo>
                    <a:pt x="342388" y="104322"/>
                  </a:lnTo>
                  <a:lnTo>
                    <a:pt x="345098" y="97474"/>
                  </a:lnTo>
                  <a:lnTo>
                    <a:pt x="348599" y="91216"/>
                  </a:lnTo>
                  <a:lnTo>
                    <a:pt x="352626" y="85351"/>
                  </a:lnTo>
                  <a:lnTo>
                    <a:pt x="357004" y="79748"/>
                  </a:lnTo>
                  <a:lnTo>
                    <a:pt x="360769" y="74318"/>
                  </a:lnTo>
                  <a:lnTo>
                    <a:pt x="364126" y="69006"/>
                  </a:lnTo>
                  <a:lnTo>
                    <a:pt x="367211" y="63771"/>
                  </a:lnTo>
                  <a:lnTo>
                    <a:pt x="370113" y="58587"/>
                  </a:lnTo>
                  <a:lnTo>
                    <a:pt x="375597" y="48312"/>
                  </a:lnTo>
                  <a:lnTo>
                    <a:pt x="378245" y="44048"/>
                  </a:lnTo>
                  <a:lnTo>
                    <a:pt x="380857" y="40358"/>
                  </a:lnTo>
                  <a:lnTo>
                    <a:pt x="383445" y="37052"/>
                  </a:lnTo>
                  <a:lnTo>
                    <a:pt x="388577" y="31121"/>
                  </a:lnTo>
                  <a:lnTo>
                    <a:pt x="391132" y="28354"/>
                  </a:lnTo>
                  <a:lnTo>
                    <a:pt x="393681" y="26509"/>
                  </a:lnTo>
                  <a:lnTo>
                    <a:pt x="403413" y="22964"/>
                  </a:lnTo>
                  <a:lnTo>
                    <a:pt x="405920" y="27399"/>
                  </a:lnTo>
                  <a:lnTo>
                    <a:pt x="407773" y="30953"/>
                  </a:lnTo>
                  <a:lnTo>
                    <a:pt x="409009" y="34169"/>
                  </a:lnTo>
                  <a:lnTo>
                    <a:pt x="410382" y="40000"/>
                  </a:lnTo>
                  <a:lnTo>
                    <a:pt x="410992" y="45413"/>
                  </a:lnTo>
                  <a:lnTo>
                    <a:pt x="411154" y="48042"/>
                  </a:lnTo>
                  <a:lnTo>
                    <a:pt x="412110" y="51488"/>
                  </a:lnTo>
                  <a:lnTo>
                    <a:pt x="413593" y="55478"/>
                  </a:lnTo>
                  <a:lnTo>
                    <a:pt x="415429" y="59832"/>
                  </a:lnTo>
                  <a:lnTo>
                    <a:pt x="416652" y="65275"/>
                  </a:lnTo>
                  <a:lnTo>
                    <a:pt x="417469" y="71444"/>
                  </a:lnTo>
                  <a:lnTo>
                    <a:pt x="418012" y="78096"/>
                  </a:lnTo>
                  <a:lnTo>
                    <a:pt x="419221" y="84224"/>
                  </a:lnTo>
                  <a:lnTo>
                    <a:pt x="420874" y="90003"/>
                  </a:lnTo>
                  <a:lnTo>
                    <a:pt x="422823" y="95549"/>
                  </a:lnTo>
                  <a:lnTo>
                    <a:pt x="424968" y="100092"/>
                  </a:lnTo>
                  <a:lnTo>
                    <a:pt x="427246" y="103968"/>
                  </a:lnTo>
                  <a:lnTo>
                    <a:pt x="429610" y="107399"/>
                  </a:lnTo>
                  <a:lnTo>
                    <a:pt x="431187" y="110532"/>
                  </a:lnTo>
                  <a:lnTo>
                    <a:pt x="432939" y="116272"/>
                  </a:lnTo>
                  <a:lnTo>
                    <a:pt x="435975" y="121646"/>
                  </a:lnTo>
                  <a:lnTo>
                    <a:pt x="440147" y="126856"/>
                  </a:lnTo>
                  <a:lnTo>
                    <a:pt x="444823" y="131994"/>
                  </a:lnTo>
                  <a:lnTo>
                    <a:pt x="447256" y="133703"/>
                  </a:lnTo>
                  <a:lnTo>
                    <a:pt x="455723" y="136670"/>
                  </a:lnTo>
                  <a:lnTo>
                    <a:pt x="467676" y="137080"/>
                  </a:lnTo>
                  <a:lnTo>
                    <a:pt x="470111" y="136247"/>
                  </a:lnTo>
                  <a:lnTo>
                    <a:pt x="475074" y="133063"/>
                  </a:lnTo>
                  <a:lnTo>
                    <a:pt x="480102" y="128826"/>
                  </a:lnTo>
                  <a:lnTo>
                    <a:pt x="482627" y="126510"/>
                  </a:lnTo>
                  <a:lnTo>
                    <a:pt x="485159" y="123274"/>
                  </a:lnTo>
                  <a:lnTo>
                    <a:pt x="487693" y="119423"/>
                  </a:lnTo>
                  <a:lnTo>
                    <a:pt x="490228" y="115161"/>
                  </a:lnTo>
                  <a:lnTo>
                    <a:pt x="492766" y="111474"/>
                  </a:lnTo>
                  <a:lnTo>
                    <a:pt x="495304" y="108170"/>
                  </a:lnTo>
                  <a:lnTo>
                    <a:pt x="497843" y="105120"/>
                  </a:lnTo>
                  <a:lnTo>
                    <a:pt x="500381" y="101393"/>
                  </a:lnTo>
                  <a:lnTo>
                    <a:pt x="502921" y="97215"/>
                  </a:lnTo>
                  <a:lnTo>
                    <a:pt x="505461" y="92737"/>
                  </a:lnTo>
                  <a:lnTo>
                    <a:pt x="510540" y="83245"/>
                  </a:lnTo>
                  <a:lnTo>
                    <a:pt x="520700" y="63354"/>
                  </a:lnTo>
                  <a:lnTo>
                    <a:pt x="523240" y="59157"/>
                  </a:lnTo>
                  <a:lnTo>
                    <a:pt x="525780" y="55511"/>
                  </a:lnTo>
                  <a:lnTo>
                    <a:pt x="528320" y="52234"/>
                  </a:lnTo>
                  <a:lnTo>
                    <a:pt x="533400" y="46335"/>
                  </a:lnTo>
                  <a:lnTo>
                    <a:pt x="535940" y="43577"/>
                  </a:lnTo>
                  <a:lnTo>
                    <a:pt x="537633" y="40891"/>
                  </a:lnTo>
                  <a:lnTo>
                    <a:pt x="539515" y="35649"/>
                  </a:lnTo>
                  <a:lnTo>
                    <a:pt x="542608" y="30498"/>
                  </a:lnTo>
                  <a:lnTo>
                    <a:pt x="544620" y="27938"/>
                  </a:lnTo>
                  <a:lnTo>
                    <a:pt x="546806" y="27079"/>
                  </a:lnTo>
                  <a:lnTo>
                    <a:pt x="549111" y="27353"/>
                  </a:lnTo>
                  <a:lnTo>
                    <a:pt x="554848" y="29830"/>
                  </a:lnTo>
                  <a:lnTo>
                    <a:pt x="555318" y="30880"/>
                  </a:lnTo>
                  <a:lnTo>
                    <a:pt x="555981" y="36403"/>
                  </a:lnTo>
                  <a:lnTo>
                    <a:pt x="556136" y="40993"/>
                  </a:lnTo>
                  <a:lnTo>
                    <a:pt x="556224" y="52381"/>
                  </a:lnTo>
                  <a:lnTo>
                    <a:pt x="557082" y="56074"/>
                  </a:lnTo>
                  <a:lnTo>
                    <a:pt x="558501" y="59383"/>
                  </a:lnTo>
                  <a:lnTo>
                    <a:pt x="560294" y="62435"/>
                  </a:lnTo>
                  <a:lnTo>
                    <a:pt x="562336" y="66163"/>
                  </a:lnTo>
                  <a:lnTo>
                    <a:pt x="566863" y="74821"/>
                  </a:lnTo>
                  <a:lnTo>
                    <a:pt x="568408" y="79501"/>
                  </a:lnTo>
                  <a:lnTo>
                    <a:pt x="569439" y="84314"/>
                  </a:lnTo>
                  <a:lnTo>
                    <a:pt x="570126" y="89216"/>
                  </a:lnTo>
                  <a:lnTo>
                    <a:pt x="572277" y="93331"/>
                  </a:lnTo>
                  <a:lnTo>
                    <a:pt x="575405" y="96920"/>
                  </a:lnTo>
                  <a:lnTo>
                    <a:pt x="579183" y="100160"/>
                  </a:lnTo>
                  <a:lnTo>
                    <a:pt x="585639" y="106018"/>
                  </a:lnTo>
                  <a:lnTo>
                    <a:pt x="591331" y="111444"/>
                  </a:lnTo>
                  <a:lnTo>
                    <a:pt x="612121" y="132029"/>
                  </a:lnTo>
                  <a:lnTo>
                    <a:pt x="615514" y="133726"/>
                  </a:lnTo>
                  <a:lnTo>
                    <a:pt x="627532" y="136115"/>
                  </a:lnTo>
                  <a:lnTo>
                    <a:pt x="633939" y="136673"/>
                  </a:lnTo>
                  <a:lnTo>
                    <a:pt x="636833" y="135975"/>
                  </a:lnTo>
                  <a:lnTo>
                    <a:pt x="645797" y="130948"/>
                  </a:lnTo>
                  <a:lnTo>
                    <a:pt x="662940" y="1218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19"/>
            <p:cNvSpPr/>
            <p:nvPr/>
          </p:nvSpPr>
          <p:spPr>
            <a:xfrm>
              <a:off x="4465328" y="5097916"/>
              <a:ext cx="586733" cy="593640"/>
            </a:xfrm>
            <a:custGeom>
              <a:avLst/>
              <a:gdLst/>
              <a:ahLst/>
              <a:cxnLst/>
              <a:rect l="0" t="0" r="0" b="0"/>
              <a:pathLst>
                <a:path w="586733" h="593640">
                  <a:moveTo>
                    <a:pt x="7612" y="114164"/>
                  </a:moveTo>
                  <a:lnTo>
                    <a:pt x="1050" y="120725"/>
                  </a:lnTo>
                  <a:lnTo>
                    <a:pt x="463" y="123571"/>
                  </a:lnTo>
                  <a:lnTo>
                    <a:pt x="19" y="139669"/>
                  </a:lnTo>
                  <a:lnTo>
                    <a:pt x="0" y="151260"/>
                  </a:lnTo>
                  <a:lnTo>
                    <a:pt x="2252" y="160567"/>
                  </a:lnTo>
                  <a:lnTo>
                    <a:pt x="4039" y="165420"/>
                  </a:lnTo>
                  <a:lnTo>
                    <a:pt x="6023" y="177584"/>
                  </a:lnTo>
                  <a:lnTo>
                    <a:pt x="6906" y="191458"/>
                  </a:lnTo>
                  <a:lnTo>
                    <a:pt x="7298" y="206090"/>
                  </a:lnTo>
                  <a:lnTo>
                    <a:pt x="9730" y="223318"/>
                  </a:lnTo>
                  <a:lnTo>
                    <a:pt x="11564" y="232653"/>
                  </a:lnTo>
                  <a:lnTo>
                    <a:pt x="12787" y="242263"/>
                  </a:lnTo>
                  <a:lnTo>
                    <a:pt x="13601" y="252057"/>
                  </a:lnTo>
                  <a:lnTo>
                    <a:pt x="14145" y="261973"/>
                  </a:lnTo>
                  <a:lnTo>
                    <a:pt x="14749" y="282021"/>
                  </a:lnTo>
                  <a:lnTo>
                    <a:pt x="15168" y="333480"/>
                  </a:lnTo>
                  <a:lnTo>
                    <a:pt x="15231" y="492479"/>
                  </a:lnTo>
                  <a:lnTo>
                    <a:pt x="16078" y="501841"/>
                  </a:lnTo>
                  <a:lnTo>
                    <a:pt x="17489" y="511469"/>
                  </a:lnTo>
                  <a:lnTo>
                    <a:pt x="20468" y="529504"/>
                  </a:lnTo>
                  <a:lnTo>
                    <a:pt x="21792" y="543164"/>
                  </a:lnTo>
                  <a:lnTo>
                    <a:pt x="22538" y="560375"/>
                  </a:lnTo>
                  <a:lnTo>
                    <a:pt x="22810" y="584236"/>
                  </a:lnTo>
                  <a:lnTo>
                    <a:pt x="22849" y="593639"/>
                  </a:lnTo>
                  <a:lnTo>
                    <a:pt x="22851" y="495357"/>
                  </a:lnTo>
                  <a:lnTo>
                    <a:pt x="22005" y="483439"/>
                  </a:lnTo>
                  <a:lnTo>
                    <a:pt x="20594" y="471261"/>
                  </a:lnTo>
                  <a:lnTo>
                    <a:pt x="18807" y="458908"/>
                  </a:lnTo>
                  <a:lnTo>
                    <a:pt x="17615" y="446441"/>
                  </a:lnTo>
                  <a:lnTo>
                    <a:pt x="16821" y="433894"/>
                  </a:lnTo>
                  <a:lnTo>
                    <a:pt x="15938" y="408666"/>
                  </a:lnTo>
                  <a:lnTo>
                    <a:pt x="15371" y="357977"/>
                  </a:lnTo>
                  <a:lnTo>
                    <a:pt x="15259" y="307198"/>
                  </a:lnTo>
                  <a:lnTo>
                    <a:pt x="14403" y="295347"/>
                  </a:lnTo>
                  <a:lnTo>
                    <a:pt x="12986" y="284059"/>
                  </a:lnTo>
                  <a:lnTo>
                    <a:pt x="11194" y="273147"/>
                  </a:lnTo>
                  <a:lnTo>
                    <a:pt x="10846" y="262486"/>
                  </a:lnTo>
                  <a:lnTo>
                    <a:pt x="11461" y="251992"/>
                  </a:lnTo>
                  <a:lnTo>
                    <a:pt x="12718" y="241609"/>
                  </a:lnTo>
                  <a:lnTo>
                    <a:pt x="14114" y="223300"/>
                  </a:lnTo>
                  <a:lnTo>
                    <a:pt x="14735" y="206696"/>
                  </a:lnTo>
                  <a:lnTo>
                    <a:pt x="15011" y="190849"/>
                  </a:lnTo>
                  <a:lnTo>
                    <a:pt x="17391" y="175339"/>
                  </a:lnTo>
                  <a:lnTo>
                    <a:pt x="21271" y="160826"/>
                  </a:lnTo>
                  <a:lnTo>
                    <a:pt x="28216" y="143136"/>
                  </a:lnTo>
                  <a:lnTo>
                    <a:pt x="35636" y="128016"/>
                  </a:lnTo>
                  <a:lnTo>
                    <a:pt x="45728" y="114893"/>
                  </a:lnTo>
                  <a:lnTo>
                    <a:pt x="48262" y="112110"/>
                  </a:lnTo>
                  <a:lnTo>
                    <a:pt x="59920" y="104149"/>
                  </a:lnTo>
                  <a:lnTo>
                    <a:pt x="78183" y="94719"/>
                  </a:lnTo>
                  <a:lnTo>
                    <a:pt x="84979" y="92822"/>
                  </a:lnTo>
                  <a:lnTo>
                    <a:pt x="95337" y="94236"/>
                  </a:lnTo>
                  <a:lnTo>
                    <a:pt x="110933" y="97535"/>
                  </a:lnTo>
                  <a:lnTo>
                    <a:pt x="114592" y="97998"/>
                  </a:lnTo>
                  <a:lnTo>
                    <a:pt x="123174" y="103028"/>
                  </a:lnTo>
                  <a:lnTo>
                    <a:pt x="138436" y="116010"/>
                  </a:lnTo>
                  <a:lnTo>
                    <a:pt x="146940" y="128164"/>
                  </a:lnTo>
                  <a:lnTo>
                    <a:pt x="149969" y="137602"/>
                  </a:lnTo>
                  <a:lnTo>
                    <a:pt x="151674" y="152435"/>
                  </a:lnTo>
                  <a:lnTo>
                    <a:pt x="152250" y="168572"/>
                  </a:lnTo>
                  <a:lnTo>
                    <a:pt x="150071" y="176728"/>
                  </a:lnTo>
                  <a:lnTo>
                    <a:pt x="146280" y="185150"/>
                  </a:lnTo>
                  <a:lnTo>
                    <a:pt x="136948" y="199714"/>
                  </a:lnTo>
                  <a:lnTo>
                    <a:pt x="129471" y="211479"/>
                  </a:lnTo>
                  <a:lnTo>
                    <a:pt x="114286" y="228311"/>
                  </a:lnTo>
                  <a:lnTo>
                    <a:pt x="111748" y="230901"/>
                  </a:lnTo>
                  <a:lnTo>
                    <a:pt x="109209" y="232630"/>
                  </a:lnTo>
                  <a:lnTo>
                    <a:pt x="104130" y="234549"/>
                  </a:lnTo>
                  <a:lnTo>
                    <a:pt x="91443" y="236083"/>
                  </a:lnTo>
                  <a:lnTo>
                    <a:pt x="91440" y="236083"/>
                  </a:lnTo>
                  <a:lnTo>
                    <a:pt x="91436" y="236084"/>
                  </a:lnTo>
                  <a:lnTo>
                    <a:pt x="91435" y="236084"/>
                  </a:lnTo>
                  <a:lnTo>
                    <a:pt x="95478" y="236084"/>
                  </a:lnTo>
                  <a:lnTo>
                    <a:pt x="97516" y="235238"/>
                  </a:lnTo>
                  <a:lnTo>
                    <a:pt x="104429" y="230847"/>
                  </a:lnTo>
                  <a:lnTo>
                    <a:pt x="111840" y="228323"/>
                  </a:lnTo>
                  <a:lnTo>
                    <a:pt x="119398" y="222589"/>
                  </a:lnTo>
                  <a:lnTo>
                    <a:pt x="127846" y="215529"/>
                  </a:lnTo>
                  <a:lnTo>
                    <a:pt x="145442" y="205558"/>
                  </a:lnTo>
                  <a:lnTo>
                    <a:pt x="165225" y="195435"/>
                  </a:lnTo>
                  <a:lnTo>
                    <a:pt x="180371" y="183776"/>
                  </a:lnTo>
                  <a:lnTo>
                    <a:pt x="200660" y="169903"/>
                  </a:lnTo>
                  <a:lnTo>
                    <a:pt x="215047" y="156549"/>
                  </a:lnTo>
                  <a:lnTo>
                    <a:pt x="225895" y="141869"/>
                  </a:lnTo>
                  <a:lnTo>
                    <a:pt x="238612" y="125948"/>
                  </a:lnTo>
                  <a:lnTo>
                    <a:pt x="245180" y="112628"/>
                  </a:lnTo>
                  <a:lnTo>
                    <a:pt x="253639" y="94894"/>
                  </a:lnTo>
                  <a:lnTo>
                    <a:pt x="261507" y="78915"/>
                  </a:lnTo>
                  <a:lnTo>
                    <a:pt x="264387" y="68583"/>
                  </a:lnTo>
                  <a:lnTo>
                    <a:pt x="266009" y="53245"/>
                  </a:lnTo>
                  <a:lnTo>
                    <a:pt x="266489" y="37976"/>
                  </a:lnTo>
                  <a:lnTo>
                    <a:pt x="266557" y="32892"/>
                  </a:lnTo>
                  <a:lnTo>
                    <a:pt x="265755" y="28656"/>
                  </a:lnTo>
                  <a:lnTo>
                    <a:pt x="262607" y="21691"/>
                  </a:lnTo>
                  <a:lnTo>
                    <a:pt x="256074" y="13011"/>
                  </a:lnTo>
                  <a:lnTo>
                    <a:pt x="244731" y="5076"/>
                  </a:lnTo>
                  <a:lnTo>
                    <a:pt x="237740" y="2181"/>
                  </a:lnTo>
                  <a:lnTo>
                    <a:pt x="230964" y="894"/>
                  </a:lnTo>
                  <a:lnTo>
                    <a:pt x="215075" y="67"/>
                  </a:lnTo>
                  <a:lnTo>
                    <a:pt x="211961" y="0"/>
                  </a:lnTo>
                  <a:lnTo>
                    <a:pt x="209037" y="801"/>
                  </a:lnTo>
                  <a:lnTo>
                    <a:pt x="203532" y="3950"/>
                  </a:lnTo>
                  <a:lnTo>
                    <a:pt x="195673" y="10482"/>
                  </a:lnTo>
                  <a:lnTo>
                    <a:pt x="193945" y="12869"/>
                  </a:lnTo>
                  <a:lnTo>
                    <a:pt x="190668" y="20274"/>
                  </a:lnTo>
                  <a:lnTo>
                    <a:pt x="186901" y="25305"/>
                  </a:lnTo>
                  <a:lnTo>
                    <a:pt x="186405" y="27831"/>
                  </a:lnTo>
                  <a:lnTo>
                    <a:pt x="186920" y="30362"/>
                  </a:lnTo>
                  <a:lnTo>
                    <a:pt x="189751" y="35432"/>
                  </a:lnTo>
                  <a:lnTo>
                    <a:pt x="204197" y="51512"/>
                  </a:lnTo>
                  <a:lnTo>
                    <a:pt x="216942" y="63521"/>
                  </a:lnTo>
                  <a:lnTo>
                    <a:pt x="231443" y="72818"/>
                  </a:lnTo>
                  <a:lnTo>
                    <a:pt x="246464" y="80935"/>
                  </a:lnTo>
                  <a:lnTo>
                    <a:pt x="271784" y="93816"/>
                  </a:lnTo>
                  <a:lnTo>
                    <a:pt x="284195" y="96654"/>
                  </a:lnTo>
                  <a:lnTo>
                    <a:pt x="296484" y="98762"/>
                  </a:lnTo>
                  <a:lnTo>
                    <a:pt x="313530" y="107014"/>
                  </a:lnTo>
                  <a:lnTo>
                    <a:pt x="322222" y="110986"/>
                  </a:lnTo>
                  <a:lnTo>
                    <a:pt x="331876" y="114069"/>
                  </a:lnTo>
                  <a:lnTo>
                    <a:pt x="337431" y="117790"/>
                  </a:lnTo>
                  <a:lnTo>
                    <a:pt x="339251" y="119968"/>
                  </a:lnTo>
                  <a:lnTo>
                    <a:pt x="340464" y="122267"/>
                  </a:lnTo>
                  <a:lnTo>
                    <a:pt x="341813" y="127079"/>
                  </a:lnTo>
                  <a:lnTo>
                    <a:pt x="342412" y="132039"/>
                  </a:lnTo>
                  <a:lnTo>
                    <a:pt x="340421" y="139324"/>
                  </a:lnTo>
                  <a:lnTo>
                    <a:pt x="337560" y="147360"/>
                  </a:lnTo>
                  <a:lnTo>
                    <a:pt x="336289" y="153753"/>
                  </a:lnTo>
                  <a:lnTo>
                    <a:pt x="333466" y="159417"/>
                  </a:lnTo>
                  <a:lnTo>
                    <a:pt x="324755" y="173997"/>
                  </a:lnTo>
                  <a:lnTo>
                    <a:pt x="322131" y="181114"/>
                  </a:lnTo>
                  <a:lnTo>
                    <a:pt x="320118" y="187947"/>
                  </a:lnTo>
                  <a:lnTo>
                    <a:pt x="314185" y="203872"/>
                  </a:lnTo>
                  <a:lnTo>
                    <a:pt x="312762" y="215422"/>
                  </a:lnTo>
                  <a:lnTo>
                    <a:pt x="313492" y="218076"/>
                  </a:lnTo>
                  <a:lnTo>
                    <a:pt x="316561" y="223282"/>
                  </a:lnTo>
                  <a:lnTo>
                    <a:pt x="323005" y="228419"/>
                  </a:lnTo>
                  <a:lnTo>
                    <a:pt x="330666" y="232677"/>
                  </a:lnTo>
                  <a:lnTo>
                    <a:pt x="336894" y="234569"/>
                  </a:lnTo>
                  <a:lnTo>
                    <a:pt x="353874" y="236632"/>
                  </a:lnTo>
                  <a:lnTo>
                    <a:pt x="369382" y="241232"/>
                  </a:lnTo>
                  <a:lnTo>
                    <a:pt x="382605" y="242605"/>
                  </a:lnTo>
                  <a:lnTo>
                    <a:pt x="396949" y="240958"/>
                  </a:lnTo>
                  <a:lnTo>
                    <a:pt x="410945" y="238251"/>
                  </a:lnTo>
                  <a:lnTo>
                    <a:pt x="428343" y="235879"/>
                  </a:lnTo>
                  <a:lnTo>
                    <a:pt x="445070" y="230191"/>
                  </a:lnTo>
                  <a:lnTo>
                    <a:pt x="458578" y="225563"/>
                  </a:lnTo>
                  <a:lnTo>
                    <a:pt x="464042" y="222296"/>
                  </a:lnTo>
                  <a:lnTo>
                    <a:pt x="481154" y="207145"/>
                  </a:lnTo>
                  <a:lnTo>
                    <a:pt x="485867" y="204091"/>
                  </a:lnTo>
                  <a:lnTo>
                    <a:pt x="493361" y="196183"/>
                  </a:lnTo>
                  <a:lnTo>
                    <a:pt x="496544" y="191703"/>
                  </a:lnTo>
                  <a:lnTo>
                    <a:pt x="500082" y="182210"/>
                  </a:lnTo>
                  <a:lnTo>
                    <a:pt x="501026" y="177308"/>
                  </a:lnTo>
                  <a:lnTo>
                    <a:pt x="504331" y="169604"/>
                  </a:lnTo>
                  <a:lnTo>
                    <a:pt x="506398" y="166363"/>
                  </a:lnTo>
                  <a:lnTo>
                    <a:pt x="506930" y="162511"/>
                  </a:lnTo>
                  <a:lnTo>
                    <a:pt x="505262" y="153714"/>
                  </a:lnTo>
                  <a:lnTo>
                    <a:pt x="499563" y="139241"/>
                  </a:lnTo>
                  <a:lnTo>
                    <a:pt x="490052" y="124417"/>
                  </a:lnTo>
                  <a:lnTo>
                    <a:pt x="480020" y="108319"/>
                  </a:lnTo>
                  <a:lnTo>
                    <a:pt x="477491" y="105187"/>
                  </a:lnTo>
                  <a:lnTo>
                    <a:pt x="474111" y="103099"/>
                  </a:lnTo>
                  <a:lnTo>
                    <a:pt x="465840" y="100780"/>
                  </a:lnTo>
                  <a:lnTo>
                    <a:pt x="451664" y="99474"/>
                  </a:lnTo>
                  <a:lnTo>
                    <a:pt x="447580" y="100137"/>
                  </a:lnTo>
                  <a:lnTo>
                    <a:pt x="440785" y="103132"/>
                  </a:lnTo>
                  <a:lnTo>
                    <a:pt x="432199" y="109578"/>
                  </a:lnTo>
                  <a:lnTo>
                    <a:pt x="424293" y="120896"/>
                  </a:lnTo>
                  <a:lnTo>
                    <a:pt x="421403" y="130139"/>
                  </a:lnTo>
                  <a:lnTo>
                    <a:pt x="419272" y="139890"/>
                  </a:lnTo>
                  <a:lnTo>
                    <a:pt x="415503" y="149869"/>
                  </a:lnTo>
                  <a:lnTo>
                    <a:pt x="415006" y="154901"/>
                  </a:lnTo>
                  <a:lnTo>
                    <a:pt x="417505" y="170919"/>
                  </a:lnTo>
                  <a:lnTo>
                    <a:pt x="418387" y="184262"/>
                  </a:lnTo>
                  <a:lnTo>
                    <a:pt x="421036" y="196401"/>
                  </a:lnTo>
                  <a:lnTo>
                    <a:pt x="425883" y="208287"/>
                  </a:lnTo>
                  <a:lnTo>
                    <a:pt x="433681" y="222036"/>
                  </a:lnTo>
                  <a:lnTo>
                    <a:pt x="443546" y="240012"/>
                  </a:lnTo>
                  <a:lnTo>
                    <a:pt x="455877" y="256063"/>
                  </a:lnTo>
                  <a:lnTo>
                    <a:pt x="467614" y="264155"/>
                  </a:lnTo>
                  <a:lnTo>
                    <a:pt x="491800" y="276248"/>
                  </a:lnTo>
                  <a:lnTo>
                    <a:pt x="504747" y="279335"/>
                  </a:lnTo>
                  <a:lnTo>
                    <a:pt x="518967" y="280706"/>
                  </a:lnTo>
                  <a:lnTo>
                    <a:pt x="533754" y="281316"/>
                  </a:lnTo>
                  <a:lnTo>
                    <a:pt x="546536" y="279329"/>
                  </a:lnTo>
                  <a:lnTo>
                    <a:pt x="558706" y="275624"/>
                  </a:lnTo>
                  <a:lnTo>
                    <a:pt x="586732" y="26656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20"/>
            <p:cNvSpPr/>
            <p:nvPr/>
          </p:nvSpPr>
          <p:spPr>
            <a:xfrm>
              <a:off x="5052192" y="4964455"/>
              <a:ext cx="373249" cy="373613"/>
            </a:xfrm>
            <a:custGeom>
              <a:avLst/>
              <a:gdLst/>
              <a:ahLst/>
              <a:cxnLst/>
              <a:rect l="0" t="0" r="0" b="0"/>
              <a:pathLst>
                <a:path w="373249" h="373613">
                  <a:moveTo>
                    <a:pt x="144648" y="270485"/>
                  </a:moveTo>
                  <a:lnTo>
                    <a:pt x="144648" y="285690"/>
                  </a:lnTo>
                  <a:lnTo>
                    <a:pt x="144648" y="275116"/>
                  </a:lnTo>
                  <a:lnTo>
                    <a:pt x="143801" y="273573"/>
                  </a:lnTo>
                  <a:lnTo>
                    <a:pt x="142391" y="272543"/>
                  </a:lnTo>
                  <a:lnTo>
                    <a:pt x="140603" y="271857"/>
                  </a:lnTo>
                  <a:lnTo>
                    <a:pt x="139411" y="270553"/>
                  </a:lnTo>
                  <a:lnTo>
                    <a:pt x="138616" y="268837"/>
                  </a:lnTo>
                  <a:lnTo>
                    <a:pt x="138087" y="266847"/>
                  </a:lnTo>
                  <a:lnTo>
                    <a:pt x="135241" y="262377"/>
                  </a:lnTo>
                  <a:lnTo>
                    <a:pt x="126515" y="252608"/>
                  </a:lnTo>
                  <a:lnTo>
                    <a:pt x="119143" y="245056"/>
                  </a:lnTo>
                  <a:lnTo>
                    <a:pt x="115792" y="243373"/>
                  </a:lnTo>
                  <a:lnTo>
                    <a:pt x="107552" y="241502"/>
                  </a:lnTo>
                  <a:lnTo>
                    <a:pt x="100503" y="238413"/>
                  </a:lnTo>
                  <a:lnTo>
                    <a:pt x="94548" y="235064"/>
                  </a:lnTo>
                  <a:lnTo>
                    <a:pt x="89079" y="233575"/>
                  </a:lnTo>
                  <a:lnTo>
                    <a:pt x="81569" y="232915"/>
                  </a:lnTo>
                  <a:lnTo>
                    <a:pt x="77195" y="232738"/>
                  </a:lnTo>
                  <a:lnTo>
                    <a:pt x="67820" y="234800"/>
                  </a:lnTo>
                  <a:lnTo>
                    <a:pt x="58009" y="238538"/>
                  </a:lnTo>
                  <a:lnTo>
                    <a:pt x="48004" y="243022"/>
                  </a:lnTo>
                  <a:lnTo>
                    <a:pt x="43812" y="246250"/>
                  </a:lnTo>
                  <a:lnTo>
                    <a:pt x="36897" y="254352"/>
                  </a:lnTo>
                  <a:lnTo>
                    <a:pt x="31001" y="263597"/>
                  </a:lnTo>
                  <a:lnTo>
                    <a:pt x="25558" y="273350"/>
                  </a:lnTo>
                  <a:lnTo>
                    <a:pt x="17734" y="288361"/>
                  </a:lnTo>
                  <a:lnTo>
                    <a:pt x="4960" y="313678"/>
                  </a:lnTo>
                  <a:lnTo>
                    <a:pt x="2131" y="323831"/>
                  </a:lnTo>
                  <a:lnTo>
                    <a:pt x="873" y="333988"/>
                  </a:lnTo>
                  <a:lnTo>
                    <a:pt x="315" y="344146"/>
                  </a:lnTo>
                  <a:lnTo>
                    <a:pt x="0" y="355340"/>
                  </a:lnTo>
                  <a:lnTo>
                    <a:pt x="803" y="358382"/>
                  </a:lnTo>
                  <a:lnTo>
                    <a:pt x="6441" y="367908"/>
                  </a:lnTo>
                  <a:lnTo>
                    <a:pt x="11223" y="373105"/>
                  </a:lnTo>
                  <a:lnTo>
                    <a:pt x="13364" y="373612"/>
                  </a:lnTo>
                  <a:lnTo>
                    <a:pt x="15639" y="373103"/>
                  </a:lnTo>
                  <a:lnTo>
                    <a:pt x="18002" y="371917"/>
                  </a:lnTo>
                  <a:lnTo>
                    <a:pt x="22885" y="370600"/>
                  </a:lnTo>
                  <a:lnTo>
                    <a:pt x="25373" y="370248"/>
                  </a:lnTo>
                  <a:lnTo>
                    <a:pt x="36964" y="365708"/>
                  </a:lnTo>
                  <a:lnTo>
                    <a:pt x="46271" y="359091"/>
                  </a:lnTo>
                  <a:lnTo>
                    <a:pt x="56052" y="350505"/>
                  </a:lnTo>
                  <a:lnTo>
                    <a:pt x="66042" y="341045"/>
                  </a:lnTo>
                  <a:lnTo>
                    <a:pt x="81188" y="326200"/>
                  </a:lnTo>
                  <a:lnTo>
                    <a:pt x="86255" y="319481"/>
                  </a:lnTo>
                  <a:lnTo>
                    <a:pt x="91325" y="311616"/>
                  </a:lnTo>
                  <a:lnTo>
                    <a:pt x="96400" y="302985"/>
                  </a:lnTo>
                  <a:lnTo>
                    <a:pt x="106554" y="286623"/>
                  </a:lnTo>
                  <a:lnTo>
                    <a:pt x="111632" y="278704"/>
                  </a:lnTo>
                  <a:lnTo>
                    <a:pt x="116710" y="270038"/>
                  </a:lnTo>
                  <a:lnTo>
                    <a:pt x="121790" y="260873"/>
                  </a:lnTo>
                  <a:lnTo>
                    <a:pt x="131949" y="241660"/>
                  </a:lnTo>
                  <a:lnTo>
                    <a:pt x="142108" y="221831"/>
                  </a:lnTo>
                  <a:lnTo>
                    <a:pt x="146341" y="210956"/>
                  </a:lnTo>
                  <a:lnTo>
                    <a:pt x="150011" y="199473"/>
                  </a:lnTo>
                  <a:lnTo>
                    <a:pt x="153303" y="187584"/>
                  </a:lnTo>
                  <a:lnTo>
                    <a:pt x="157191" y="176271"/>
                  </a:lnTo>
                  <a:lnTo>
                    <a:pt x="161477" y="165342"/>
                  </a:lnTo>
                  <a:lnTo>
                    <a:pt x="166027" y="154670"/>
                  </a:lnTo>
                  <a:lnTo>
                    <a:pt x="169907" y="144168"/>
                  </a:lnTo>
                  <a:lnTo>
                    <a:pt x="173341" y="133781"/>
                  </a:lnTo>
                  <a:lnTo>
                    <a:pt x="176477" y="123469"/>
                  </a:lnTo>
                  <a:lnTo>
                    <a:pt x="180261" y="113208"/>
                  </a:lnTo>
                  <a:lnTo>
                    <a:pt x="184477" y="102980"/>
                  </a:lnTo>
                  <a:lnTo>
                    <a:pt x="188980" y="92775"/>
                  </a:lnTo>
                  <a:lnTo>
                    <a:pt x="191983" y="83432"/>
                  </a:lnTo>
                  <a:lnTo>
                    <a:pt x="193985" y="74663"/>
                  </a:lnTo>
                  <a:lnTo>
                    <a:pt x="195319" y="66277"/>
                  </a:lnTo>
                  <a:lnTo>
                    <a:pt x="197055" y="58993"/>
                  </a:lnTo>
                  <a:lnTo>
                    <a:pt x="199059" y="52443"/>
                  </a:lnTo>
                  <a:lnTo>
                    <a:pt x="201242" y="46384"/>
                  </a:lnTo>
                  <a:lnTo>
                    <a:pt x="203667" y="35136"/>
                  </a:lnTo>
                  <a:lnTo>
                    <a:pt x="204746" y="24492"/>
                  </a:lnTo>
                  <a:lnTo>
                    <a:pt x="205225" y="14117"/>
                  </a:lnTo>
                  <a:lnTo>
                    <a:pt x="204506" y="10673"/>
                  </a:lnTo>
                  <a:lnTo>
                    <a:pt x="203181" y="8378"/>
                  </a:lnTo>
                  <a:lnTo>
                    <a:pt x="201449" y="6847"/>
                  </a:lnTo>
                  <a:lnTo>
                    <a:pt x="200296" y="4979"/>
                  </a:lnTo>
                  <a:lnTo>
                    <a:pt x="199013" y="647"/>
                  </a:lnTo>
                  <a:lnTo>
                    <a:pt x="197826" y="0"/>
                  </a:lnTo>
                  <a:lnTo>
                    <a:pt x="196186" y="415"/>
                  </a:lnTo>
                  <a:lnTo>
                    <a:pt x="187577" y="5044"/>
                  </a:lnTo>
                  <a:lnTo>
                    <a:pt x="183427" y="7164"/>
                  </a:lnTo>
                  <a:lnTo>
                    <a:pt x="179814" y="10271"/>
                  </a:lnTo>
                  <a:lnTo>
                    <a:pt x="173542" y="18239"/>
                  </a:lnTo>
                  <a:lnTo>
                    <a:pt x="165674" y="27425"/>
                  </a:lnTo>
                  <a:lnTo>
                    <a:pt x="161206" y="32245"/>
                  </a:lnTo>
                  <a:lnTo>
                    <a:pt x="157380" y="37998"/>
                  </a:lnTo>
                  <a:lnTo>
                    <a:pt x="153982" y="44374"/>
                  </a:lnTo>
                  <a:lnTo>
                    <a:pt x="150871" y="51164"/>
                  </a:lnTo>
                  <a:lnTo>
                    <a:pt x="147950" y="59078"/>
                  </a:lnTo>
                  <a:lnTo>
                    <a:pt x="145156" y="67740"/>
                  </a:lnTo>
                  <a:lnTo>
                    <a:pt x="142446" y="76902"/>
                  </a:lnTo>
                  <a:lnTo>
                    <a:pt x="137179" y="96112"/>
                  </a:lnTo>
                  <a:lnTo>
                    <a:pt x="126898" y="136040"/>
                  </a:lnTo>
                  <a:lnTo>
                    <a:pt x="125194" y="146142"/>
                  </a:lnTo>
                  <a:lnTo>
                    <a:pt x="124059" y="156263"/>
                  </a:lnTo>
                  <a:lnTo>
                    <a:pt x="123302" y="166397"/>
                  </a:lnTo>
                  <a:lnTo>
                    <a:pt x="123644" y="177386"/>
                  </a:lnTo>
                  <a:lnTo>
                    <a:pt x="124718" y="188946"/>
                  </a:lnTo>
                  <a:lnTo>
                    <a:pt x="126282" y="200886"/>
                  </a:lnTo>
                  <a:lnTo>
                    <a:pt x="127324" y="211386"/>
                  </a:lnTo>
                  <a:lnTo>
                    <a:pt x="128019" y="220925"/>
                  </a:lnTo>
                  <a:lnTo>
                    <a:pt x="128482" y="229825"/>
                  </a:lnTo>
                  <a:lnTo>
                    <a:pt x="129637" y="239145"/>
                  </a:lnTo>
                  <a:lnTo>
                    <a:pt x="131254" y="248745"/>
                  </a:lnTo>
                  <a:lnTo>
                    <a:pt x="133179" y="258532"/>
                  </a:lnTo>
                  <a:lnTo>
                    <a:pt x="135309" y="267596"/>
                  </a:lnTo>
                  <a:lnTo>
                    <a:pt x="137575" y="276179"/>
                  </a:lnTo>
                  <a:lnTo>
                    <a:pt x="139933" y="284441"/>
                  </a:lnTo>
                  <a:lnTo>
                    <a:pt x="143197" y="291642"/>
                  </a:lnTo>
                  <a:lnTo>
                    <a:pt x="147068" y="298137"/>
                  </a:lnTo>
                  <a:lnTo>
                    <a:pt x="151341" y="304159"/>
                  </a:lnTo>
                  <a:lnTo>
                    <a:pt x="160605" y="315367"/>
                  </a:lnTo>
                  <a:lnTo>
                    <a:pt x="169520" y="325146"/>
                  </a:lnTo>
                  <a:lnTo>
                    <a:pt x="180146" y="335411"/>
                  </a:lnTo>
                  <a:lnTo>
                    <a:pt x="188929" y="341110"/>
                  </a:lnTo>
                  <a:lnTo>
                    <a:pt x="198477" y="346465"/>
                  </a:lnTo>
                  <a:lnTo>
                    <a:pt x="203394" y="349078"/>
                  </a:lnTo>
                  <a:lnTo>
                    <a:pt x="213373" y="351982"/>
                  </a:lnTo>
                  <a:lnTo>
                    <a:pt x="218405" y="352756"/>
                  </a:lnTo>
                  <a:lnTo>
                    <a:pt x="224299" y="352426"/>
                  </a:lnTo>
                  <a:lnTo>
                    <a:pt x="230769" y="351359"/>
                  </a:lnTo>
                  <a:lnTo>
                    <a:pt x="237622" y="349801"/>
                  </a:lnTo>
                  <a:lnTo>
                    <a:pt x="243884" y="347916"/>
                  </a:lnTo>
                  <a:lnTo>
                    <a:pt x="255357" y="343564"/>
                  </a:lnTo>
                  <a:lnTo>
                    <a:pt x="266101" y="336549"/>
                  </a:lnTo>
                  <a:lnTo>
                    <a:pt x="275674" y="328633"/>
                  </a:lnTo>
                  <a:lnTo>
                    <a:pt x="286670" y="318571"/>
                  </a:lnTo>
                  <a:lnTo>
                    <a:pt x="295540" y="309919"/>
                  </a:lnTo>
                  <a:lnTo>
                    <a:pt x="302869" y="300429"/>
                  </a:lnTo>
                  <a:lnTo>
                    <a:pt x="306008" y="295528"/>
                  </a:lnTo>
                  <a:lnTo>
                    <a:pt x="308948" y="292260"/>
                  </a:lnTo>
                  <a:lnTo>
                    <a:pt x="311755" y="290081"/>
                  </a:lnTo>
                  <a:lnTo>
                    <a:pt x="314473" y="288629"/>
                  </a:lnTo>
                  <a:lnTo>
                    <a:pt x="316284" y="285968"/>
                  </a:lnTo>
                  <a:lnTo>
                    <a:pt x="318835" y="275825"/>
                  </a:lnTo>
                  <a:lnTo>
                    <a:pt x="319767" y="271188"/>
                  </a:lnTo>
                  <a:lnTo>
                    <a:pt x="322103" y="273055"/>
                  </a:lnTo>
                  <a:lnTo>
                    <a:pt x="323911" y="274738"/>
                  </a:lnTo>
                  <a:lnTo>
                    <a:pt x="324270" y="276707"/>
                  </a:lnTo>
                  <a:lnTo>
                    <a:pt x="323663" y="278866"/>
                  </a:lnTo>
                  <a:lnTo>
                    <a:pt x="322411" y="281153"/>
                  </a:lnTo>
                  <a:lnTo>
                    <a:pt x="321021" y="288208"/>
                  </a:lnTo>
                  <a:lnTo>
                    <a:pt x="320237" y="299443"/>
                  </a:lnTo>
                  <a:lnTo>
                    <a:pt x="320005" y="310392"/>
                  </a:lnTo>
                  <a:lnTo>
                    <a:pt x="319927" y="329262"/>
                  </a:lnTo>
                  <a:lnTo>
                    <a:pt x="322175" y="339224"/>
                  </a:lnTo>
                  <a:lnTo>
                    <a:pt x="325149" y="349295"/>
                  </a:lnTo>
                  <a:lnTo>
                    <a:pt x="326471" y="359417"/>
                  </a:lnTo>
                  <a:lnTo>
                    <a:pt x="327670" y="362793"/>
                  </a:lnTo>
                  <a:lnTo>
                    <a:pt x="329316" y="365043"/>
                  </a:lnTo>
                  <a:lnTo>
                    <a:pt x="338041" y="372701"/>
                  </a:lnTo>
                  <a:lnTo>
                    <a:pt x="340464" y="373342"/>
                  </a:lnTo>
                  <a:lnTo>
                    <a:pt x="342926" y="372923"/>
                  </a:lnTo>
                  <a:lnTo>
                    <a:pt x="347918" y="370200"/>
                  </a:lnTo>
                  <a:lnTo>
                    <a:pt x="358022" y="361552"/>
                  </a:lnTo>
                  <a:lnTo>
                    <a:pt x="360557" y="359137"/>
                  </a:lnTo>
                  <a:lnTo>
                    <a:pt x="365632" y="349679"/>
                  </a:lnTo>
                  <a:lnTo>
                    <a:pt x="373248" y="33144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121"/>
            <p:cNvSpPr/>
            <p:nvPr/>
          </p:nvSpPr>
          <p:spPr>
            <a:xfrm>
              <a:off x="5410200" y="5128260"/>
              <a:ext cx="30481" cy="15241"/>
            </a:xfrm>
            <a:custGeom>
              <a:avLst/>
              <a:gdLst/>
              <a:ahLst/>
              <a:cxnLst/>
              <a:rect l="0" t="0" r="0" b="0"/>
              <a:pathLst>
                <a:path w="30481" h="15241">
                  <a:moveTo>
                    <a:pt x="30480" y="15240"/>
                  </a:moveTo>
                  <a:lnTo>
                    <a:pt x="30480" y="11195"/>
                  </a:lnTo>
                  <a:lnTo>
                    <a:pt x="29633" y="10003"/>
                  </a:lnTo>
                  <a:lnTo>
                    <a:pt x="28222" y="9209"/>
                  </a:lnTo>
                  <a:lnTo>
                    <a:pt x="26434" y="8679"/>
                  </a:lnTo>
                  <a:lnTo>
                    <a:pt x="24396" y="7480"/>
                  </a:lnTo>
                  <a:lnTo>
                    <a:pt x="22191" y="5833"/>
                  </a:lnTo>
                  <a:lnTo>
                    <a:pt x="16613" y="1152"/>
                  </a:lnTo>
                  <a:lnTo>
                    <a:pt x="15309" y="768"/>
                  </a:lnTo>
                  <a:lnTo>
                    <a:pt x="13592" y="512"/>
                  </a:lnTo>
                  <a:lnTo>
                    <a:pt x="8799" y="101"/>
                  </a:lnTo>
                  <a:lnTo>
                    <a:pt x="5887" y="4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122"/>
            <p:cNvSpPr/>
            <p:nvPr/>
          </p:nvSpPr>
          <p:spPr>
            <a:xfrm>
              <a:off x="5463673" y="4945555"/>
              <a:ext cx="289428" cy="402170"/>
            </a:xfrm>
            <a:custGeom>
              <a:avLst/>
              <a:gdLst/>
              <a:ahLst/>
              <a:cxnLst/>
              <a:rect l="0" t="0" r="0" b="0"/>
              <a:pathLst>
                <a:path w="289428" h="402170">
                  <a:moveTo>
                    <a:pt x="106547" y="213185"/>
                  </a:moveTo>
                  <a:lnTo>
                    <a:pt x="114637" y="221276"/>
                  </a:lnTo>
                  <a:lnTo>
                    <a:pt x="117020" y="224506"/>
                  </a:lnTo>
                  <a:lnTo>
                    <a:pt x="121159" y="234358"/>
                  </a:lnTo>
                  <a:lnTo>
                    <a:pt x="122215" y="234921"/>
                  </a:lnTo>
                  <a:lnTo>
                    <a:pt x="125646" y="235545"/>
                  </a:lnTo>
                  <a:lnTo>
                    <a:pt x="126053" y="235712"/>
                  </a:lnTo>
                  <a:lnTo>
                    <a:pt x="122516" y="236002"/>
                  </a:lnTo>
                  <a:lnTo>
                    <a:pt x="103894" y="236045"/>
                  </a:lnTo>
                  <a:lnTo>
                    <a:pt x="96619" y="238302"/>
                  </a:lnTo>
                  <a:lnTo>
                    <a:pt x="87741" y="242129"/>
                  </a:lnTo>
                  <a:lnTo>
                    <a:pt x="78151" y="246651"/>
                  </a:lnTo>
                  <a:lnTo>
                    <a:pt x="70503" y="251484"/>
                  </a:lnTo>
                  <a:lnTo>
                    <a:pt x="63434" y="257300"/>
                  </a:lnTo>
                  <a:lnTo>
                    <a:pt x="54648" y="265530"/>
                  </a:lnTo>
                  <a:lnTo>
                    <a:pt x="49934" y="269248"/>
                  </a:lnTo>
                  <a:lnTo>
                    <a:pt x="45098" y="272574"/>
                  </a:lnTo>
                  <a:lnTo>
                    <a:pt x="40181" y="275638"/>
                  </a:lnTo>
                  <a:lnTo>
                    <a:pt x="32460" y="283557"/>
                  </a:lnTo>
                  <a:lnTo>
                    <a:pt x="26206" y="292722"/>
                  </a:lnTo>
                  <a:lnTo>
                    <a:pt x="20604" y="302439"/>
                  </a:lnTo>
                  <a:lnTo>
                    <a:pt x="15292" y="312403"/>
                  </a:lnTo>
                  <a:lnTo>
                    <a:pt x="4983" y="332596"/>
                  </a:lnTo>
                  <a:lnTo>
                    <a:pt x="2141" y="342739"/>
                  </a:lnTo>
                  <a:lnTo>
                    <a:pt x="878" y="352891"/>
                  </a:lnTo>
                  <a:lnTo>
                    <a:pt x="316" y="363048"/>
                  </a:lnTo>
                  <a:lnTo>
                    <a:pt x="0" y="374241"/>
                  </a:lnTo>
                  <a:lnTo>
                    <a:pt x="802" y="377283"/>
                  </a:lnTo>
                  <a:lnTo>
                    <a:pt x="3951" y="382920"/>
                  </a:lnTo>
                  <a:lnTo>
                    <a:pt x="10484" y="390853"/>
                  </a:lnTo>
                  <a:lnTo>
                    <a:pt x="17568" y="396007"/>
                  </a:lnTo>
                  <a:lnTo>
                    <a:pt x="25514" y="400273"/>
                  </a:lnTo>
                  <a:lnTo>
                    <a:pt x="31868" y="402169"/>
                  </a:lnTo>
                  <a:lnTo>
                    <a:pt x="35594" y="401828"/>
                  </a:lnTo>
                  <a:lnTo>
                    <a:pt x="44250" y="399190"/>
                  </a:lnTo>
                  <a:lnTo>
                    <a:pt x="48929" y="398149"/>
                  </a:lnTo>
                  <a:lnTo>
                    <a:pt x="53741" y="397455"/>
                  </a:lnTo>
                  <a:lnTo>
                    <a:pt x="58643" y="396991"/>
                  </a:lnTo>
                  <a:lnTo>
                    <a:pt x="63605" y="395836"/>
                  </a:lnTo>
                  <a:lnTo>
                    <a:pt x="68605" y="394219"/>
                  </a:lnTo>
                  <a:lnTo>
                    <a:pt x="73633" y="392294"/>
                  </a:lnTo>
                  <a:lnTo>
                    <a:pt x="79524" y="389318"/>
                  </a:lnTo>
                  <a:lnTo>
                    <a:pt x="85992" y="385641"/>
                  </a:lnTo>
                  <a:lnTo>
                    <a:pt x="92844" y="381496"/>
                  </a:lnTo>
                  <a:lnTo>
                    <a:pt x="99105" y="377038"/>
                  </a:lnTo>
                  <a:lnTo>
                    <a:pt x="104972" y="372374"/>
                  </a:lnTo>
                  <a:lnTo>
                    <a:pt x="110577" y="367571"/>
                  </a:lnTo>
                  <a:lnTo>
                    <a:pt x="116007" y="361829"/>
                  </a:lnTo>
                  <a:lnTo>
                    <a:pt x="121321" y="355461"/>
                  </a:lnTo>
                  <a:lnTo>
                    <a:pt x="126556" y="348676"/>
                  </a:lnTo>
                  <a:lnTo>
                    <a:pt x="132586" y="341613"/>
                  </a:lnTo>
                  <a:lnTo>
                    <a:pt x="139146" y="334363"/>
                  </a:lnTo>
                  <a:lnTo>
                    <a:pt x="146060" y="326990"/>
                  </a:lnTo>
                  <a:lnTo>
                    <a:pt x="153209" y="318689"/>
                  </a:lnTo>
                  <a:lnTo>
                    <a:pt x="160515" y="309768"/>
                  </a:lnTo>
                  <a:lnTo>
                    <a:pt x="175406" y="290824"/>
                  </a:lnTo>
                  <a:lnTo>
                    <a:pt x="190491" y="271116"/>
                  </a:lnTo>
                  <a:lnTo>
                    <a:pt x="197223" y="261119"/>
                  </a:lnTo>
                  <a:lnTo>
                    <a:pt x="203404" y="251068"/>
                  </a:lnTo>
                  <a:lnTo>
                    <a:pt x="209218" y="240980"/>
                  </a:lnTo>
                  <a:lnTo>
                    <a:pt x="214788" y="230022"/>
                  </a:lnTo>
                  <a:lnTo>
                    <a:pt x="220194" y="218483"/>
                  </a:lnTo>
                  <a:lnTo>
                    <a:pt x="230717" y="195220"/>
                  </a:lnTo>
                  <a:lnTo>
                    <a:pt x="241038" y="173592"/>
                  </a:lnTo>
                  <a:lnTo>
                    <a:pt x="245314" y="162236"/>
                  </a:lnTo>
                  <a:lnTo>
                    <a:pt x="249012" y="150433"/>
                  </a:lnTo>
                  <a:lnTo>
                    <a:pt x="252323" y="138330"/>
                  </a:lnTo>
                  <a:lnTo>
                    <a:pt x="256225" y="126875"/>
                  </a:lnTo>
                  <a:lnTo>
                    <a:pt x="260519" y="115852"/>
                  </a:lnTo>
                  <a:lnTo>
                    <a:pt x="265075" y="105117"/>
                  </a:lnTo>
                  <a:lnTo>
                    <a:pt x="268958" y="95419"/>
                  </a:lnTo>
                  <a:lnTo>
                    <a:pt x="275532" y="77872"/>
                  </a:lnTo>
                  <a:lnTo>
                    <a:pt x="283993" y="53712"/>
                  </a:lnTo>
                  <a:lnTo>
                    <a:pt x="285804" y="46757"/>
                  </a:lnTo>
                  <a:lnTo>
                    <a:pt x="287816" y="34512"/>
                  </a:lnTo>
                  <a:lnTo>
                    <a:pt x="288711" y="23426"/>
                  </a:lnTo>
                  <a:lnTo>
                    <a:pt x="289109" y="13701"/>
                  </a:lnTo>
                  <a:lnTo>
                    <a:pt x="289414" y="416"/>
                  </a:lnTo>
                  <a:lnTo>
                    <a:pt x="287163" y="87"/>
                  </a:lnTo>
                  <a:lnTo>
                    <a:pt x="285378" y="0"/>
                  </a:lnTo>
                  <a:lnTo>
                    <a:pt x="283341" y="1636"/>
                  </a:lnTo>
                  <a:lnTo>
                    <a:pt x="276429" y="12027"/>
                  </a:lnTo>
                  <a:lnTo>
                    <a:pt x="271514" y="21052"/>
                  </a:lnTo>
                  <a:lnTo>
                    <a:pt x="269019" y="27524"/>
                  </a:lnTo>
                  <a:lnTo>
                    <a:pt x="266508" y="35224"/>
                  </a:lnTo>
                  <a:lnTo>
                    <a:pt x="263988" y="43744"/>
                  </a:lnTo>
                  <a:lnTo>
                    <a:pt x="258929" y="62242"/>
                  </a:lnTo>
                  <a:lnTo>
                    <a:pt x="256396" y="71917"/>
                  </a:lnTo>
                  <a:lnTo>
                    <a:pt x="253012" y="82600"/>
                  </a:lnTo>
                  <a:lnTo>
                    <a:pt x="249064" y="93955"/>
                  </a:lnTo>
                  <a:lnTo>
                    <a:pt x="244738" y="105758"/>
                  </a:lnTo>
                  <a:lnTo>
                    <a:pt x="241855" y="117861"/>
                  </a:lnTo>
                  <a:lnTo>
                    <a:pt x="239932" y="130162"/>
                  </a:lnTo>
                  <a:lnTo>
                    <a:pt x="238650" y="142596"/>
                  </a:lnTo>
                  <a:lnTo>
                    <a:pt x="236949" y="155120"/>
                  </a:lnTo>
                  <a:lnTo>
                    <a:pt x="225705" y="222357"/>
                  </a:lnTo>
                  <a:lnTo>
                    <a:pt x="224086" y="235387"/>
                  </a:lnTo>
                  <a:lnTo>
                    <a:pt x="223007" y="247459"/>
                  </a:lnTo>
                  <a:lnTo>
                    <a:pt x="222287" y="258895"/>
                  </a:lnTo>
                  <a:lnTo>
                    <a:pt x="221487" y="280632"/>
                  </a:lnTo>
                  <a:lnTo>
                    <a:pt x="221273" y="291169"/>
                  </a:lnTo>
                  <a:lnTo>
                    <a:pt x="221978" y="301581"/>
                  </a:lnTo>
                  <a:lnTo>
                    <a:pt x="223294" y="311909"/>
                  </a:lnTo>
                  <a:lnTo>
                    <a:pt x="225018" y="322182"/>
                  </a:lnTo>
                  <a:lnTo>
                    <a:pt x="227015" y="330723"/>
                  </a:lnTo>
                  <a:lnTo>
                    <a:pt x="229192" y="338110"/>
                  </a:lnTo>
                  <a:lnTo>
                    <a:pt x="231490" y="344729"/>
                  </a:lnTo>
                  <a:lnTo>
                    <a:pt x="236302" y="356598"/>
                  </a:lnTo>
                  <a:lnTo>
                    <a:pt x="241262" y="366671"/>
                  </a:lnTo>
                  <a:lnTo>
                    <a:pt x="246289" y="373970"/>
                  </a:lnTo>
                  <a:lnTo>
                    <a:pt x="248816" y="376255"/>
                  </a:lnTo>
                  <a:lnTo>
                    <a:pt x="251346" y="377779"/>
                  </a:lnTo>
                  <a:lnTo>
                    <a:pt x="253880" y="378794"/>
                  </a:lnTo>
                  <a:lnTo>
                    <a:pt x="256415" y="378624"/>
                  </a:lnTo>
                  <a:lnTo>
                    <a:pt x="258952" y="377665"/>
                  </a:lnTo>
                  <a:lnTo>
                    <a:pt x="264029" y="374340"/>
                  </a:lnTo>
                  <a:lnTo>
                    <a:pt x="269108" y="370041"/>
                  </a:lnTo>
                  <a:lnTo>
                    <a:pt x="276445" y="360792"/>
                  </a:lnTo>
                  <a:lnTo>
                    <a:pt x="280772" y="354770"/>
                  </a:lnTo>
                  <a:lnTo>
                    <a:pt x="285580" y="343563"/>
                  </a:lnTo>
                  <a:lnTo>
                    <a:pt x="289427" y="32748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123"/>
            <p:cNvSpPr/>
            <p:nvPr/>
          </p:nvSpPr>
          <p:spPr>
            <a:xfrm>
              <a:off x="5639345" y="5120640"/>
              <a:ext cx="197576" cy="30481"/>
            </a:xfrm>
            <a:custGeom>
              <a:avLst/>
              <a:gdLst/>
              <a:ahLst/>
              <a:cxnLst/>
              <a:rect l="0" t="0" r="0" b="0"/>
              <a:pathLst>
                <a:path w="197576" h="30481">
                  <a:moveTo>
                    <a:pt x="52795" y="0"/>
                  </a:moveTo>
                  <a:lnTo>
                    <a:pt x="32569" y="0"/>
                  </a:lnTo>
                  <a:lnTo>
                    <a:pt x="25764" y="847"/>
                  </a:lnTo>
                  <a:lnTo>
                    <a:pt x="20381" y="2258"/>
                  </a:lnTo>
                  <a:lnTo>
                    <a:pt x="15945" y="4045"/>
                  </a:lnTo>
                  <a:lnTo>
                    <a:pt x="12142" y="5237"/>
                  </a:lnTo>
                  <a:lnTo>
                    <a:pt x="8759" y="6031"/>
                  </a:lnTo>
                  <a:lnTo>
                    <a:pt x="1293" y="7306"/>
                  </a:lnTo>
                  <a:lnTo>
                    <a:pt x="681" y="8257"/>
                  </a:lnTo>
                  <a:lnTo>
                    <a:pt x="272" y="9739"/>
                  </a:lnTo>
                  <a:lnTo>
                    <a:pt x="0" y="11573"/>
                  </a:lnTo>
                  <a:lnTo>
                    <a:pt x="664" y="13642"/>
                  </a:lnTo>
                  <a:lnTo>
                    <a:pt x="1954" y="15867"/>
                  </a:lnTo>
                  <a:lnTo>
                    <a:pt x="3661" y="18199"/>
                  </a:lnTo>
                  <a:lnTo>
                    <a:pt x="6492" y="19752"/>
                  </a:lnTo>
                  <a:lnTo>
                    <a:pt x="10073" y="20788"/>
                  </a:lnTo>
                  <a:lnTo>
                    <a:pt x="14153" y="21479"/>
                  </a:lnTo>
                  <a:lnTo>
                    <a:pt x="19414" y="21939"/>
                  </a:lnTo>
                  <a:lnTo>
                    <a:pt x="25460" y="22246"/>
                  </a:lnTo>
                  <a:lnTo>
                    <a:pt x="32032" y="22451"/>
                  </a:lnTo>
                  <a:lnTo>
                    <a:pt x="38953" y="23434"/>
                  </a:lnTo>
                  <a:lnTo>
                    <a:pt x="46107" y="24936"/>
                  </a:lnTo>
                  <a:lnTo>
                    <a:pt x="53416" y="26784"/>
                  </a:lnTo>
                  <a:lnTo>
                    <a:pt x="61675" y="28016"/>
                  </a:lnTo>
                  <a:lnTo>
                    <a:pt x="70569" y="28838"/>
                  </a:lnTo>
                  <a:lnTo>
                    <a:pt x="79885" y="29385"/>
                  </a:lnTo>
                  <a:lnTo>
                    <a:pt x="99266" y="29994"/>
                  </a:lnTo>
                  <a:lnTo>
                    <a:pt x="150260" y="30416"/>
                  </a:lnTo>
                  <a:lnTo>
                    <a:pt x="197575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124"/>
            <p:cNvSpPr/>
            <p:nvPr/>
          </p:nvSpPr>
          <p:spPr>
            <a:xfrm>
              <a:off x="5844560" y="5204499"/>
              <a:ext cx="160001" cy="135645"/>
            </a:xfrm>
            <a:custGeom>
              <a:avLst/>
              <a:gdLst/>
              <a:ahLst/>
              <a:cxnLst/>
              <a:rect l="0" t="0" r="0" b="0"/>
              <a:pathLst>
                <a:path w="160001" h="135645">
                  <a:moveTo>
                    <a:pt x="144760" y="22821"/>
                  </a:moveTo>
                  <a:lnTo>
                    <a:pt x="140714" y="30912"/>
                  </a:lnTo>
                  <a:lnTo>
                    <a:pt x="139523" y="34141"/>
                  </a:lnTo>
                  <a:lnTo>
                    <a:pt x="138728" y="37141"/>
                  </a:lnTo>
                  <a:lnTo>
                    <a:pt x="138199" y="39988"/>
                  </a:lnTo>
                  <a:lnTo>
                    <a:pt x="137846" y="42732"/>
                  </a:lnTo>
                  <a:lnTo>
                    <a:pt x="137611" y="45408"/>
                  </a:lnTo>
                  <a:lnTo>
                    <a:pt x="137453" y="48040"/>
                  </a:lnTo>
                  <a:lnTo>
                    <a:pt x="136502" y="49793"/>
                  </a:lnTo>
                  <a:lnTo>
                    <a:pt x="135022" y="50962"/>
                  </a:lnTo>
                  <a:lnTo>
                    <a:pt x="129547" y="53289"/>
                  </a:lnTo>
                  <a:lnTo>
                    <a:pt x="129525" y="53299"/>
                  </a:lnTo>
                  <a:lnTo>
                    <a:pt x="129523" y="53299"/>
                  </a:lnTo>
                  <a:lnTo>
                    <a:pt x="129522" y="53300"/>
                  </a:lnTo>
                  <a:lnTo>
                    <a:pt x="129520" y="20270"/>
                  </a:lnTo>
                  <a:lnTo>
                    <a:pt x="128673" y="17733"/>
                  </a:lnTo>
                  <a:lnTo>
                    <a:pt x="127262" y="15196"/>
                  </a:lnTo>
                  <a:lnTo>
                    <a:pt x="125475" y="12658"/>
                  </a:lnTo>
                  <a:lnTo>
                    <a:pt x="123437" y="10119"/>
                  </a:lnTo>
                  <a:lnTo>
                    <a:pt x="121231" y="7579"/>
                  </a:lnTo>
                  <a:lnTo>
                    <a:pt x="118914" y="5040"/>
                  </a:lnTo>
                  <a:lnTo>
                    <a:pt x="116523" y="3347"/>
                  </a:lnTo>
                  <a:lnTo>
                    <a:pt x="111607" y="1466"/>
                  </a:lnTo>
                  <a:lnTo>
                    <a:pt x="108265" y="964"/>
                  </a:lnTo>
                  <a:lnTo>
                    <a:pt x="104343" y="630"/>
                  </a:lnTo>
                  <a:lnTo>
                    <a:pt x="100035" y="407"/>
                  </a:lnTo>
                  <a:lnTo>
                    <a:pt x="90734" y="159"/>
                  </a:lnTo>
                  <a:lnTo>
                    <a:pt x="70965" y="0"/>
                  </a:lnTo>
                  <a:lnTo>
                    <a:pt x="65930" y="834"/>
                  </a:lnTo>
                  <a:lnTo>
                    <a:pt x="60880" y="2236"/>
                  </a:lnTo>
                  <a:lnTo>
                    <a:pt x="55820" y="4018"/>
                  </a:lnTo>
                  <a:lnTo>
                    <a:pt x="50753" y="6052"/>
                  </a:lnTo>
                  <a:lnTo>
                    <a:pt x="45682" y="8255"/>
                  </a:lnTo>
                  <a:lnTo>
                    <a:pt x="40608" y="10571"/>
                  </a:lnTo>
                  <a:lnTo>
                    <a:pt x="36379" y="13807"/>
                  </a:lnTo>
                  <a:lnTo>
                    <a:pt x="32712" y="17659"/>
                  </a:lnTo>
                  <a:lnTo>
                    <a:pt x="29421" y="21920"/>
                  </a:lnTo>
                  <a:lnTo>
                    <a:pt x="26380" y="25607"/>
                  </a:lnTo>
                  <a:lnTo>
                    <a:pt x="23507" y="28911"/>
                  </a:lnTo>
                  <a:lnTo>
                    <a:pt x="20744" y="31961"/>
                  </a:lnTo>
                  <a:lnTo>
                    <a:pt x="17210" y="34841"/>
                  </a:lnTo>
                  <a:lnTo>
                    <a:pt x="13160" y="37608"/>
                  </a:lnTo>
                  <a:lnTo>
                    <a:pt x="8766" y="40299"/>
                  </a:lnTo>
                  <a:lnTo>
                    <a:pt x="5838" y="43786"/>
                  </a:lnTo>
                  <a:lnTo>
                    <a:pt x="3884" y="47805"/>
                  </a:lnTo>
                  <a:lnTo>
                    <a:pt x="2583" y="52177"/>
                  </a:lnTo>
                  <a:lnTo>
                    <a:pt x="1716" y="55938"/>
                  </a:lnTo>
                  <a:lnTo>
                    <a:pt x="1136" y="59293"/>
                  </a:lnTo>
                  <a:lnTo>
                    <a:pt x="751" y="62375"/>
                  </a:lnTo>
                  <a:lnTo>
                    <a:pt x="494" y="65277"/>
                  </a:lnTo>
                  <a:lnTo>
                    <a:pt x="323" y="68059"/>
                  </a:lnTo>
                  <a:lnTo>
                    <a:pt x="132" y="73407"/>
                  </a:lnTo>
                  <a:lnTo>
                    <a:pt x="10" y="83738"/>
                  </a:lnTo>
                  <a:lnTo>
                    <a:pt x="0" y="86292"/>
                  </a:lnTo>
                  <a:lnTo>
                    <a:pt x="839" y="87996"/>
                  </a:lnTo>
                  <a:lnTo>
                    <a:pt x="2246" y="89131"/>
                  </a:lnTo>
                  <a:lnTo>
                    <a:pt x="4031" y="89887"/>
                  </a:lnTo>
                  <a:lnTo>
                    <a:pt x="8271" y="92986"/>
                  </a:lnTo>
                  <a:lnTo>
                    <a:pt x="10588" y="94997"/>
                  </a:lnTo>
                  <a:lnTo>
                    <a:pt x="13825" y="96339"/>
                  </a:lnTo>
                  <a:lnTo>
                    <a:pt x="17676" y="97233"/>
                  </a:lnTo>
                  <a:lnTo>
                    <a:pt x="21937" y="97829"/>
                  </a:lnTo>
                  <a:lnTo>
                    <a:pt x="25625" y="98226"/>
                  </a:lnTo>
                  <a:lnTo>
                    <a:pt x="28930" y="98491"/>
                  </a:lnTo>
                  <a:lnTo>
                    <a:pt x="31980" y="98668"/>
                  </a:lnTo>
                  <a:lnTo>
                    <a:pt x="34860" y="97939"/>
                  </a:lnTo>
                  <a:lnTo>
                    <a:pt x="37627" y="96606"/>
                  </a:lnTo>
                  <a:lnTo>
                    <a:pt x="40318" y="94871"/>
                  </a:lnTo>
                  <a:lnTo>
                    <a:pt x="42959" y="93714"/>
                  </a:lnTo>
                  <a:lnTo>
                    <a:pt x="45566" y="92943"/>
                  </a:lnTo>
                  <a:lnTo>
                    <a:pt x="48150" y="92430"/>
                  </a:lnTo>
                  <a:lnTo>
                    <a:pt x="50720" y="92087"/>
                  </a:lnTo>
                  <a:lnTo>
                    <a:pt x="53280" y="91858"/>
                  </a:lnTo>
                  <a:lnTo>
                    <a:pt x="55833" y="91706"/>
                  </a:lnTo>
                  <a:lnTo>
                    <a:pt x="60928" y="91536"/>
                  </a:lnTo>
                  <a:lnTo>
                    <a:pt x="63472" y="91491"/>
                  </a:lnTo>
                  <a:lnTo>
                    <a:pt x="66015" y="90614"/>
                  </a:lnTo>
                  <a:lnTo>
                    <a:pt x="68557" y="89184"/>
                  </a:lnTo>
                  <a:lnTo>
                    <a:pt x="76048" y="83874"/>
                  </a:lnTo>
                  <a:lnTo>
                    <a:pt x="76141" y="87854"/>
                  </a:lnTo>
                  <a:lnTo>
                    <a:pt x="76180" y="112852"/>
                  </a:lnTo>
                  <a:lnTo>
                    <a:pt x="78438" y="115893"/>
                  </a:lnTo>
                  <a:lnTo>
                    <a:pt x="82263" y="120066"/>
                  </a:lnTo>
                  <a:lnTo>
                    <a:pt x="89177" y="127176"/>
                  </a:lnTo>
                  <a:lnTo>
                    <a:pt x="94092" y="132136"/>
                  </a:lnTo>
                  <a:lnTo>
                    <a:pt x="97435" y="133798"/>
                  </a:lnTo>
                  <a:lnTo>
                    <a:pt x="101357" y="134905"/>
                  </a:lnTo>
                  <a:lnTo>
                    <a:pt x="105664" y="135644"/>
                  </a:lnTo>
                  <a:lnTo>
                    <a:pt x="109383" y="135289"/>
                  </a:lnTo>
                  <a:lnTo>
                    <a:pt x="112709" y="134207"/>
                  </a:lnTo>
                  <a:lnTo>
                    <a:pt x="115772" y="132638"/>
                  </a:lnTo>
                  <a:lnTo>
                    <a:pt x="120355" y="131592"/>
                  </a:lnTo>
                  <a:lnTo>
                    <a:pt x="125950" y="130895"/>
                  </a:lnTo>
                  <a:lnTo>
                    <a:pt x="132220" y="130431"/>
                  </a:lnTo>
                  <a:lnTo>
                    <a:pt x="138093" y="129274"/>
                  </a:lnTo>
                  <a:lnTo>
                    <a:pt x="143702" y="127657"/>
                  </a:lnTo>
                  <a:lnTo>
                    <a:pt x="160000" y="12188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25"/>
            <p:cNvSpPr/>
            <p:nvPr/>
          </p:nvSpPr>
          <p:spPr>
            <a:xfrm>
              <a:off x="6076453" y="4892040"/>
              <a:ext cx="414150" cy="585092"/>
            </a:xfrm>
            <a:custGeom>
              <a:avLst/>
              <a:gdLst/>
              <a:ahLst/>
              <a:cxnLst/>
              <a:rect l="0" t="0" r="0" b="0"/>
              <a:pathLst>
                <a:path w="414150" h="585092">
                  <a:moveTo>
                    <a:pt x="95747" y="0"/>
                  </a:moveTo>
                  <a:lnTo>
                    <a:pt x="95747" y="6561"/>
                  </a:lnTo>
                  <a:lnTo>
                    <a:pt x="91702" y="11351"/>
                  </a:lnTo>
                  <a:lnTo>
                    <a:pt x="90510" y="14341"/>
                  </a:lnTo>
                  <a:lnTo>
                    <a:pt x="87986" y="25792"/>
                  </a:lnTo>
                  <a:lnTo>
                    <a:pt x="83099" y="35770"/>
                  </a:lnTo>
                  <a:lnTo>
                    <a:pt x="80429" y="49922"/>
                  </a:lnTo>
                  <a:lnTo>
                    <a:pt x="76804" y="62827"/>
                  </a:lnTo>
                  <a:lnTo>
                    <a:pt x="74627" y="77030"/>
                  </a:lnTo>
                  <a:lnTo>
                    <a:pt x="72814" y="92655"/>
                  </a:lnTo>
                  <a:lnTo>
                    <a:pt x="69185" y="110889"/>
                  </a:lnTo>
                  <a:lnTo>
                    <a:pt x="62383" y="140194"/>
                  </a:lnTo>
                  <a:lnTo>
                    <a:pt x="59958" y="151883"/>
                  </a:lnTo>
                  <a:lnTo>
                    <a:pt x="47457" y="217870"/>
                  </a:lnTo>
                  <a:lnTo>
                    <a:pt x="44080" y="230760"/>
                  </a:lnTo>
                  <a:lnTo>
                    <a:pt x="40135" y="243587"/>
                  </a:lnTo>
                  <a:lnTo>
                    <a:pt x="35813" y="256371"/>
                  </a:lnTo>
                  <a:lnTo>
                    <a:pt x="32085" y="269128"/>
                  </a:lnTo>
                  <a:lnTo>
                    <a:pt x="28752" y="281865"/>
                  </a:lnTo>
                  <a:lnTo>
                    <a:pt x="25684" y="294590"/>
                  </a:lnTo>
                  <a:lnTo>
                    <a:pt x="23638" y="306460"/>
                  </a:lnTo>
                  <a:lnTo>
                    <a:pt x="22275" y="317760"/>
                  </a:lnTo>
                  <a:lnTo>
                    <a:pt x="21365" y="328680"/>
                  </a:lnTo>
                  <a:lnTo>
                    <a:pt x="19912" y="339347"/>
                  </a:lnTo>
                  <a:lnTo>
                    <a:pt x="18097" y="349845"/>
                  </a:lnTo>
                  <a:lnTo>
                    <a:pt x="16041" y="360229"/>
                  </a:lnTo>
                  <a:lnTo>
                    <a:pt x="13823" y="369693"/>
                  </a:lnTo>
                  <a:lnTo>
                    <a:pt x="9102" y="386982"/>
                  </a:lnTo>
                  <a:lnTo>
                    <a:pt x="6437" y="400874"/>
                  </a:lnTo>
                  <a:lnTo>
                    <a:pt x="4939" y="418215"/>
                  </a:lnTo>
                  <a:lnTo>
                    <a:pt x="4728" y="423591"/>
                  </a:lnTo>
                  <a:lnTo>
                    <a:pt x="3741" y="428020"/>
                  </a:lnTo>
                  <a:lnTo>
                    <a:pt x="387" y="435200"/>
                  </a:lnTo>
                  <a:lnTo>
                    <a:pt x="0" y="437453"/>
                  </a:lnTo>
                  <a:lnTo>
                    <a:pt x="588" y="438956"/>
                  </a:lnTo>
                  <a:lnTo>
                    <a:pt x="3573" y="441367"/>
                  </a:lnTo>
                  <a:lnTo>
                    <a:pt x="3818" y="440717"/>
                  </a:lnTo>
                  <a:lnTo>
                    <a:pt x="4089" y="437739"/>
                  </a:lnTo>
                  <a:lnTo>
                    <a:pt x="5008" y="435760"/>
                  </a:lnTo>
                  <a:lnTo>
                    <a:pt x="14894" y="419987"/>
                  </a:lnTo>
                  <a:lnTo>
                    <a:pt x="22214" y="405910"/>
                  </a:lnTo>
                  <a:lnTo>
                    <a:pt x="33790" y="391015"/>
                  </a:lnTo>
                  <a:lnTo>
                    <a:pt x="43093" y="378678"/>
                  </a:lnTo>
                  <a:lnTo>
                    <a:pt x="52872" y="364728"/>
                  </a:lnTo>
                  <a:lnTo>
                    <a:pt x="62863" y="350061"/>
                  </a:lnTo>
                  <a:lnTo>
                    <a:pt x="72947" y="337334"/>
                  </a:lnTo>
                  <a:lnTo>
                    <a:pt x="83074" y="326033"/>
                  </a:lnTo>
                  <a:lnTo>
                    <a:pt x="97448" y="310997"/>
                  </a:lnTo>
                  <a:lnTo>
                    <a:pt x="108293" y="300803"/>
                  </a:lnTo>
                  <a:lnTo>
                    <a:pt x="117128" y="295122"/>
                  </a:lnTo>
                  <a:lnTo>
                    <a:pt x="124440" y="292032"/>
                  </a:lnTo>
                  <a:lnTo>
                    <a:pt x="127576" y="291208"/>
                  </a:lnTo>
                  <a:lnTo>
                    <a:pt x="130513" y="291506"/>
                  </a:lnTo>
                  <a:lnTo>
                    <a:pt x="133318" y="292550"/>
                  </a:lnTo>
                  <a:lnTo>
                    <a:pt x="136034" y="294094"/>
                  </a:lnTo>
                  <a:lnTo>
                    <a:pt x="137846" y="295969"/>
                  </a:lnTo>
                  <a:lnTo>
                    <a:pt x="139052" y="298066"/>
                  </a:lnTo>
                  <a:lnTo>
                    <a:pt x="146386" y="316080"/>
                  </a:lnTo>
                  <a:lnTo>
                    <a:pt x="148286" y="330532"/>
                  </a:lnTo>
                  <a:lnTo>
                    <a:pt x="149697" y="345539"/>
                  </a:lnTo>
                  <a:lnTo>
                    <a:pt x="153027" y="355644"/>
                  </a:lnTo>
                  <a:lnTo>
                    <a:pt x="153407" y="361556"/>
                  </a:lnTo>
                  <a:lnTo>
                    <a:pt x="151571" y="374898"/>
                  </a:lnTo>
                  <a:lnTo>
                    <a:pt x="149823" y="392645"/>
                  </a:lnTo>
                  <a:lnTo>
                    <a:pt x="149415" y="405649"/>
                  </a:lnTo>
                  <a:lnTo>
                    <a:pt x="149305" y="412673"/>
                  </a:lnTo>
                  <a:lnTo>
                    <a:pt x="146926" y="422734"/>
                  </a:lnTo>
                  <a:lnTo>
                    <a:pt x="138500" y="440138"/>
                  </a:lnTo>
                  <a:lnTo>
                    <a:pt x="129530" y="453798"/>
                  </a:lnTo>
                  <a:lnTo>
                    <a:pt x="126359" y="462025"/>
                  </a:lnTo>
                  <a:lnTo>
                    <a:pt x="122617" y="467246"/>
                  </a:lnTo>
                  <a:lnTo>
                    <a:pt x="120433" y="468977"/>
                  </a:lnTo>
                  <a:lnTo>
                    <a:pt x="118132" y="470132"/>
                  </a:lnTo>
                  <a:lnTo>
                    <a:pt x="115750" y="470901"/>
                  </a:lnTo>
                  <a:lnTo>
                    <a:pt x="104308" y="471984"/>
                  </a:lnTo>
                  <a:lnTo>
                    <a:pt x="98283" y="472305"/>
                  </a:lnTo>
                  <a:lnTo>
                    <a:pt x="96592" y="471503"/>
                  </a:lnTo>
                  <a:lnTo>
                    <a:pt x="87792" y="464133"/>
                  </a:lnTo>
                  <a:lnTo>
                    <a:pt x="81946" y="458570"/>
                  </a:lnTo>
                  <a:lnTo>
                    <a:pt x="74072" y="444199"/>
                  </a:lnTo>
                  <a:lnTo>
                    <a:pt x="72991" y="429035"/>
                  </a:lnTo>
                  <a:lnTo>
                    <a:pt x="73803" y="427416"/>
                  </a:lnTo>
                  <a:lnTo>
                    <a:pt x="79457" y="420362"/>
                  </a:lnTo>
                  <a:lnTo>
                    <a:pt x="80041" y="417403"/>
                  </a:lnTo>
                  <a:lnTo>
                    <a:pt x="80196" y="415429"/>
                  </a:lnTo>
                  <a:lnTo>
                    <a:pt x="81147" y="414112"/>
                  </a:lnTo>
                  <a:lnTo>
                    <a:pt x="82627" y="413235"/>
                  </a:lnTo>
                  <a:lnTo>
                    <a:pt x="86529" y="412260"/>
                  </a:lnTo>
                  <a:lnTo>
                    <a:pt x="98411" y="411583"/>
                  </a:lnTo>
                  <a:lnTo>
                    <a:pt x="154207" y="411481"/>
                  </a:lnTo>
                  <a:lnTo>
                    <a:pt x="166602" y="409223"/>
                  </a:lnTo>
                  <a:lnTo>
                    <a:pt x="173464" y="407435"/>
                  </a:lnTo>
                  <a:lnTo>
                    <a:pt x="180578" y="405397"/>
                  </a:lnTo>
                  <a:lnTo>
                    <a:pt x="195256" y="400874"/>
                  </a:lnTo>
                  <a:lnTo>
                    <a:pt x="217800" y="393568"/>
                  </a:lnTo>
                  <a:lnTo>
                    <a:pt x="225375" y="390226"/>
                  </a:lnTo>
                  <a:lnTo>
                    <a:pt x="232965" y="386304"/>
                  </a:lnTo>
                  <a:lnTo>
                    <a:pt x="240566" y="381995"/>
                  </a:lnTo>
                  <a:lnTo>
                    <a:pt x="248173" y="377431"/>
                  </a:lnTo>
                  <a:lnTo>
                    <a:pt x="263398" y="367842"/>
                  </a:lnTo>
                  <a:lnTo>
                    <a:pt x="286250" y="352924"/>
                  </a:lnTo>
                  <a:lnTo>
                    <a:pt x="293869" y="347043"/>
                  </a:lnTo>
                  <a:lnTo>
                    <a:pt x="301489" y="340582"/>
                  </a:lnTo>
                  <a:lnTo>
                    <a:pt x="309108" y="333734"/>
                  </a:lnTo>
                  <a:lnTo>
                    <a:pt x="315881" y="326630"/>
                  </a:lnTo>
                  <a:lnTo>
                    <a:pt x="327922" y="311962"/>
                  </a:lnTo>
                  <a:lnTo>
                    <a:pt x="338918" y="296977"/>
                  </a:lnTo>
                  <a:lnTo>
                    <a:pt x="354628" y="274259"/>
                  </a:lnTo>
                  <a:lnTo>
                    <a:pt x="375107" y="243829"/>
                  </a:lnTo>
                  <a:lnTo>
                    <a:pt x="385289" y="226337"/>
                  </a:lnTo>
                  <a:lnTo>
                    <a:pt x="394612" y="208121"/>
                  </a:lnTo>
                  <a:lnTo>
                    <a:pt x="401579" y="191558"/>
                  </a:lnTo>
                  <a:lnTo>
                    <a:pt x="407496" y="175730"/>
                  </a:lnTo>
                  <a:lnTo>
                    <a:pt x="412102" y="160229"/>
                  </a:lnTo>
                  <a:lnTo>
                    <a:pt x="414149" y="144873"/>
                  </a:lnTo>
                  <a:lnTo>
                    <a:pt x="412801" y="129582"/>
                  </a:lnTo>
                  <a:lnTo>
                    <a:pt x="410227" y="115165"/>
                  </a:lnTo>
                  <a:lnTo>
                    <a:pt x="407930" y="98376"/>
                  </a:lnTo>
                  <a:lnTo>
                    <a:pt x="404393" y="90854"/>
                  </a:lnTo>
                  <a:lnTo>
                    <a:pt x="397641" y="81859"/>
                  </a:lnTo>
                  <a:lnTo>
                    <a:pt x="386234" y="73831"/>
                  </a:lnTo>
                  <a:lnTo>
                    <a:pt x="382538" y="72927"/>
                  </a:lnTo>
                  <a:lnTo>
                    <a:pt x="379227" y="73172"/>
                  </a:lnTo>
                  <a:lnTo>
                    <a:pt x="368265" y="77561"/>
                  </a:lnTo>
                  <a:lnTo>
                    <a:pt x="359105" y="82732"/>
                  </a:lnTo>
                  <a:lnTo>
                    <a:pt x="349391" y="90674"/>
                  </a:lnTo>
                  <a:lnTo>
                    <a:pt x="339429" y="102106"/>
                  </a:lnTo>
                  <a:lnTo>
                    <a:pt x="329357" y="116500"/>
                  </a:lnTo>
                  <a:lnTo>
                    <a:pt x="319235" y="134187"/>
                  </a:lnTo>
                  <a:lnTo>
                    <a:pt x="315012" y="143645"/>
                  </a:lnTo>
                  <a:lnTo>
                    <a:pt x="311351" y="153336"/>
                  </a:lnTo>
                  <a:lnTo>
                    <a:pt x="308063" y="163184"/>
                  </a:lnTo>
                  <a:lnTo>
                    <a:pt x="299893" y="185415"/>
                  </a:lnTo>
                  <a:lnTo>
                    <a:pt x="295345" y="197270"/>
                  </a:lnTo>
                  <a:lnTo>
                    <a:pt x="291465" y="210253"/>
                  </a:lnTo>
                  <a:lnTo>
                    <a:pt x="288033" y="223989"/>
                  </a:lnTo>
                  <a:lnTo>
                    <a:pt x="276440" y="278489"/>
                  </a:lnTo>
                  <a:lnTo>
                    <a:pt x="274629" y="290646"/>
                  </a:lnTo>
                  <a:lnTo>
                    <a:pt x="273421" y="302138"/>
                  </a:lnTo>
                  <a:lnTo>
                    <a:pt x="272616" y="313185"/>
                  </a:lnTo>
                  <a:lnTo>
                    <a:pt x="272080" y="323937"/>
                  </a:lnTo>
                  <a:lnTo>
                    <a:pt x="271484" y="344914"/>
                  </a:lnTo>
                  <a:lnTo>
                    <a:pt x="271049" y="402309"/>
                  </a:lnTo>
                  <a:lnTo>
                    <a:pt x="273283" y="418410"/>
                  </a:lnTo>
                  <a:lnTo>
                    <a:pt x="277099" y="433187"/>
                  </a:lnTo>
                  <a:lnTo>
                    <a:pt x="281616" y="445398"/>
                  </a:lnTo>
                  <a:lnTo>
                    <a:pt x="284853" y="450179"/>
                  </a:lnTo>
                  <a:lnTo>
                    <a:pt x="292965" y="457748"/>
                  </a:lnTo>
                  <a:lnTo>
                    <a:pt x="299958" y="461677"/>
                  </a:lnTo>
                  <a:lnTo>
                    <a:pt x="305886" y="463423"/>
                  </a:lnTo>
                  <a:lnTo>
                    <a:pt x="314832" y="464406"/>
                  </a:lnTo>
                  <a:lnTo>
                    <a:pt x="323222" y="464636"/>
                  </a:lnTo>
                  <a:lnTo>
                    <a:pt x="326984" y="463851"/>
                  </a:lnTo>
                  <a:lnTo>
                    <a:pt x="333420" y="460720"/>
                  </a:lnTo>
                  <a:lnTo>
                    <a:pt x="339104" y="454249"/>
                  </a:lnTo>
                  <a:lnTo>
                    <a:pt x="349651" y="436297"/>
                  </a:lnTo>
                  <a:lnTo>
                    <a:pt x="357338" y="421467"/>
                  </a:lnTo>
                  <a:lnTo>
                    <a:pt x="364979" y="406349"/>
                  </a:lnTo>
                  <a:lnTo>
                    <a:pt x="367806" y="396217"/>
                  </a:lnTo>
                  <a:lnTo>
                    <a:pt x="369397" y="380994"/>
                  </a:lnTo>
                  <a:lnTo>
                    <a:pt x="369935" y="364724"/>
                  </a:lnTo>
                  <a:lnTo>
                    <a:pt x="369132" y="361682"/>
                  </a:lnTo>
                  <a:lnTo>
                    <a:pt x="365982" y="356046"/>
                  </a:lnTo>
                  <a:lnTo>
                    <a:pt x="363958" y="354204"/>
                  </a:lnTo>
                  <a:lnTo>
                    <a:pt x="361760" y="352976"/>
                  </a:lnTo>
                  <a:lnTo>
                    <a:pt x="359449" y="352157"/>
                  </a:lnTo>
                  <a:lnTo>
                    <a:pt x="357062" y="352458"/>
                  </a:lnTo>
                  <a:lnTo>
                    <a:pt x="354623" y="353505"/>
                  </a:lnTo>
                  <a:lnTo>
                    <a:pt x="347146" y="359024"/>
                  </a:lnTo>
                  <a:lnTo>
                    <a:pt x="337035" y="368475"/>
                  </a:lnTo>
                  <a:lnTo>
                    <a:pt x="325378" y="380017"/>
                  </a:lnTo>
                  <a:lnTo>
                    <a:pt x="318315" y="391570"/>
                  </a:lnTo>
                  <a:lnTo>
                    <a:pt x="312352" y="405171"/>
                  </a:lnTo>
                  <a:lnTo>
                    <a:pt x="306881" y="419683"/>
                  </a:lnTo>
                  <a:lnTo>
                    <a:pt x="303884" y="434598"/>
                  </a:lnTo>
                  <a:lnTo>
                    <a:pt x="302552" y="448848"/>
                  </a:lnTo>
                  <a:lnTo>
                    <a:pt x="301960" y="460826"/>
                  </a:lnTo>
                  <a:lnTo>
                    <a:pt x="303954" y="474051"/>
                  </a:lnTo>
                  <a:lnTo>
                    <a:pt x="307664" y="488396"/>
                  </a:lnTo>
                  <a:lnTo>
                    <a:pt x="312135" y="503238"/>
                  </a:lnTo>
                  <a:lnTo>
                    <a:pt x="319411" y="525874"/>
                  </a:lnTo>
                  <a:lnTo>
                    <a:pt x="326669" y="538804"/>
                  </a:lnTo>
                  <a:lnTo>
                    <a:pt x="335539" y="550195"/>
                  </a:lnTo>
                  <a:lnTo>
                    <a:pt x="345125" y="560902"/>
                  </a:lnTo>
                  <a:lnTo>
                    <a:pt x="355031" y="569047"/>
                  </a:lnTo>
                  <a:lnTo>
                    <a:pt x="365077" y="575490"/>
                  </a:lnTo>
                  <a:lnTo>
                    <a:pt x="375188" y="581176"/>
                  </a:lnTo>
                  <a:lnTo>
                    <a:pt x="385326" y="584267"/>
                  </a:lnTo>
                  <a:lnTo>
                    <a:pt x="390398" y="585091"/>
                  </a:lnTo>
                  <a:lnTo>
                    <a:pt x="394628" y="584794"/>
                  </a:lnTo>
                  <a:lnTo>
                    <a:pt x="398295" y="583749"/>
                  </a:lnTo>
                  <a:lnTo>
                    <a:pt x="401585" y="582206"/>
                  </a:lnTo>
                  <a:lnTo>
                    <a:pt x="403779" y="580331"/>
                  </a:lnTo>
                  <a:lnTo>
                    <a:pt x="405241" y="578234"/>
                  </a:lnTo>
                  <a:lnTo>
                    <a:pt x="408167" y="5715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126"/>
            <p:cNvSpPr/>
            <p:nvPr/>
          </p:nvSpPr>
          <p:spPr>
            <a:xfrm>
              <a:off x="4092060" y="5440774"/>
              <a:ext cx="2346274" cy="110959"/>
            </a:xfrm>
            <a:custGeom>
              <a:avLst/>
              <a:gdLst/>
              <a:ahLst/>
              <a:cxnLst/>
              <a:rect l="0" t="0" r="0" b="0"/>
              <a:pathLst>
                <a:path w="2346274" h="110959">
                  <a:moveTo>
                    <a:pt x="15120" y="60867"/>
                  </a:moveTo>
                  <a:lnTo>
                    <a:pt x="11075" y="56821"/>
                  </a:lnTo>
                  <a:lnTo>
                    <a:pt x="9036" y="55629"/>
                  </a:lnTo>
                  <a:lnTo>
                    <a:pt x="1253" y="53560"/>
                  </a:lnTo>
                  <a:lnTo>
                    <a:pt x="795" y="52609"/>
                  </a:lnTo>
                  <a:lnTo>
                    <a:pt x="287" y="49294"/>
                  </a:lnTo>
                  <a:lnTo>
                    <a:pt x="0" y="46714"/>
                  </a:lnTo>
                  <a:lnTo>
                    <a:pt x="806" y="46351"/>
                  </a:lnTo>
                  <a:lnTo>
                    <a:pt x="3961" y="45948"/>
                  </a:lnTo>
                  <a:lnTo>
                    <a:pt x="5987" y="44994"/>
                  </a:lnTo>
                  <a:lnTo>
                    <a:pt x="10497" y="41676"/>
                  </a:lnTo>
                  <a:lnTo>
                    <a:pt x="13731" y="39607"/>
                  </a:lnTo>
                  <a:lnTo>
                    <a:pt x="17581" y="37379"/>
                  </a:lnTo>
                  <a:lnTo>
                    <a:pt x="21840" y="35048"/>
                  </a:lnTo>
                  <a:lnTo>
                    <a:pt x="33347" y="32458"/>
                  </a:lnTo>
                  <a:lnTo>
                    <a:pt x="46927" y="30461"/>
                  </a:lnTo>
                  <a:lnTo>
                    <a:pt x="54105" y="28743"/>
                  </a:lnTo>
                  <a:lnTo>
                    <a:pt x="69700" y="25422"/>
                  </a:lnTo>
                  <a:lnTo>
                    <a:pt x="98367" y="22706"/>
                  </a:lnTo>
                  <a:lnTo>
                    <a:pt x="109565" y="21033"/>
                  </a:lnTo>
                  <a:lnTo>
                    <a:pt x="133295" y="17763"/>
                  </a:lnTo>
                  <a:lnTo>
                    <a:pt x="170456" y="15074"/>
                  </a:lnTo>
                  <a:lnTo>
                    <a:pt x="183023" y="13405"/>
                  </a:lnTo>
                  <a:lnTo>
                    <a:pt x="209124" y="10139"/>
                  </a:lnTo>
                  <a:lnTo>
                    <a:pt x="282281" y="7870"/>
                  </a:lnTo>
                  <a:lnTo>
                    <a:pt x="343717" y="6747"/>
                  </a:lnTo>
                  <a:lnTo>
                    <a:pt x="377345" y="3511"/>
                  </a:lnTo>
                  <a:lnTo>
                    <a:pt x="448072" y="618"/>
                  </a:lnTo>
                  <a:lnTo>
                    <a:pt x="546466" y="0"/>
                  </a:lnTo>
                  <a:lnTo>
                    <a:pt x="584578" y="2205"/>
                  </a:lnTo>
                  <a:lnTo>
                    <a:pt x="622965" y="5161"/>
                  </a:lnTo>
                  <a:lnTo>
                    <a:pt x="687418" y="6826"/>
                  </a:lnTo>
                  <a:lnTo>
                    <a:pt x="800208" y="7433"/>
                  </a:lnTo>
                  <a:lnTo>
                    <a:pt x="845802" y="9743"/>
                  </a:lnTo>
                  <a:lnTo>
                    <a:pt x="892312" y="12745"/>
                  </a:lnTo>
                  <a:lnTo>
                    <a:pt x="941205" y="14079"/>
                  </a:lnTo>
                  <a:lnTo>
                    <a:pt x="1251052" y="15138"/>
                  </a:lnTo>
                  <a:lnTo>
                    <a:pt x="1332035" y="15144"/>
                  </a:lnTo>
                  <a:lnTo>
                    <a:pt x="1387251" y="17403"/>
                  </a:lnTo>
                  <a:lnTo>
                    <a:pt x="1442836" y="20383"/>
                  </a:lnTo>
                  <a:lnTo>
                    <a:pt x="1498585" y="21707"/>
                  </a:lnTo>
                  <a:lnTo>
                    <a:pt x="1552149" y="24553"/>
                  </a:lnTo>
                  <a:lnTo>
                    <a:pt x="1604178" y="27794"/>
                  </a:lnTo>
                  <a:lnTo>
                    <a:pt x="1655524" y="29234"/>
                  </a:lnTo>
                  <a:lnTo>
                    <a:pt x="1706566" y="32132"/>
                  </a:lnTo>
                  <a:lnTo>
                    <a:pt x="1756627" y="36242"/>
                  </a:lnTo>
                  <a:lnTo>
                    <a:pt x="1804277" y="40891"/>
                  </a:lnTo>
                  <a:lnTo>
                    <a:pt x="1919916" y="47260"/>
                  </a:lnTo>
                  <a:lnTo>
                    <a:pt x="1942844" y="49256"/>
                  </a:lnTo>
                  <a:lnTo>
                    <a:pt x="1984124" y="53731"/>
                  </a:lnTo>
                  <a:lnTo>
                    <a:pt x="2003429" y="56109"/>
                  </a:lnTo>
                  <a:lnTo>
                    <a:pt x="2094978" y="62498"/>
                  </a:lnTo>
                  <a:lnTo>
                    <a:pt x="2112892" y="64494"/>
                  </a:lnTo>
                  <a:lnTo>
                    <a:pt x="2146343" y="68970"/>
                  </a:lnTo>
                  <a:lnTo>
                    <a:pt x="2162375" y="71348"/>
                  </a:lnTo>
                  <a:lnTo>
                    <a:pt x="2191477" y="76250"/>
                  </a:lnTo>
                  <a:lnTo>
                    <a:pt x="2205165" y="78742"/>
                  </a:lnTo>
                  <a:lnTo>
                    <a:pt x="2229404" y="83769"/>
                  </a:lnTo>
                  <a:lnTo>
                    <a:pt x="2240610" y="86294"/>
                  </a:lnTo>
                  <a:lnTo>
                    <a:pt x="2262091" y="89101"/>
                  </a:lnTo>
                  <a:lnTo>
                    <a:pt x="2282080" y="91195"/>
                  </a:lnTo>
                  <a:lnTo>
                    <a:pt x="2290966" y="92939"/>
                  </a:lnTo>
                  <a:lnTo>
                    <a:pt x="2305920" y="96287"/>
                  </a:lnTo>
                  <a:lnTo>
                    <a:pt x="2319946" y="99020"/>
                  </a:lnTo>
                  <a:lnTo>
                    <a:pt x="2324677" y="100695"/>
                  </a:lnTo>
                  <a:lnTo>
                    <a:pt x="2333603" y="103968"/>
                  </a:lnTo>
                  <a:lnTo>
                    <a:pt x="2346273" y="106484"/>
                  </a:lnTo>
                  <a:lnTo>
                    <a:pt x="2313517" y="106584"/>
                  </a:lnTo>
                  <a:lnTo>
                    <a:pt x="2302113" y="104327"/>
                  </a:lnTo>
                  <a:lnTo>
                    <a:pt x="2296702" y="102540"/>
                  </a:lnTo>
                  <a:lnTo>
                    <a:pt x="2256407" y="99437"/>
                  </a:lnTo>
                  <a:lnTo>
                    <a:pt x="2187467" y="98994"/>
                  </a:lnTo>
                  <a:lnTo>
                    <a:pt x="2163119" y="96721"/>
                  </a:lnTo>
                  <a:lnTo>
                    <a:pt x="2137340" y="93735"/>
                  </a:lnTo>
                  <a:lnTo>
                    <a:pt x="2068450" y="91661"/>
                  </a:lnTo>
                  <a:lnTo>
                    <a:pt x="1974162" y="91374"/>
                  </a:lnTo>
                  <a:lnTo>
                    <a:pt x="1941035" y="89101"/>
                  </a:lnTo>
                  <a:lnTo>
                    <a:pt x="1906555" y="86115"/>
                  </a:lnTo>
                  <a:lnTo>
                    <a:pt x="1836129" y="84198"/>
                  </a:lnTo>
                  <a:lnTo>
                    <a:pt x="1701224" y="83754"/>
                  </a:lnTo>
                  <a:lnTo>
                    <a:pt x="1663095" y="81481"/>
                  </a:lnTo>
                  <a:lnTo>
                    <a:pt x="1624700" y="78495"/>
                  </a:lnTo>
                  <a:lnTo>
                    <a:pt x="1561090" y="76814"/>
                  </a:lnTo>
                  <a:lnTo>
                    <a:pt x="1257053" y="76109"/>
                  </a:lnTo>
                  <a:lnTo>
                    <a:pt x="1211404" y="73850"/>
                  </a:lnTo>
                  <a:lnTo>
                    <a:pt x="1166562" y="70870"/>
                  </a:lnTo>
                  <a:lnTo>
                    <a:pt x="1102390" y="69193"/>
                  </a:lnTo>
                  <a:lnTo>
                    <a:pt x="1035492" y="69542"/>
                  </a:lnTo>
                  <a:lnTo>
                    <a:pt x="967410" y="73786"/>
                  </a:lnTo>
                  <a:lnTo>
                    <a:pt x="899824" y="75419"/>
                  </a:lnTo>
                  <a:lnTo>
                    <a:pt x="363549" y="76106"/>
                  </a:lnTo>
                  <a:lnTo>
                    <a:pt x="329997" y="78364"/>
                  </a:lnTo>
                  <a:lnTo>
                    <a:pt x="298999" y="81343"/>
                  </a:lnTo>
                  <a:lnTo>
                    <a:pt x="227565" y="83413"/>
                  </a:lnTo>
                  <a:lnTo>
                    <a:pt x="30533" y="83726"/>
                  </a:lnTo>
                  <a:lnTo>
                    <a:pt x="137655" y="83726"/>
                  </a:lnTo>
                  <a:lnTo>
                    <a:pt x="161302" y="85984"/>
                  </a:lnTo>
                  <a:lnTo>
                    <a:pt x="185076" y="88116"/>
                  </a:lnTo>
                  <a:lnTo>
                    <a:pt x="232449" y="87103"/>
                  </a:lnTo>
                  <a:lnTo>
                    <a:pt x="294269" y="90508"/>
                  </a:lnTo>
                  <a:lnTo>
                    <a:pt x="358315" y="90335"/>
                  </a:lnTo>
                  <a:lnTo>
                    <a:pt x="392300" y="87228"/>
                  </a:lnTo>
                  <a:lnTo>
                    <a:pt x="448798" y="84764"/>
                  </a:lnTo>
                  <a:lnTo>
                    <a:pt x="528570" y="83931"/>
                  </a:lnTo>
                  <a:lnTo>
                    <a:pt x="1831808" y="83726"/>
                  </a:lnTo>
                  <a:lnTo>
                    <a:pt x="1873532" y="85984"/>
                  </a:lnTo>
                  <a:lnTo>
                    <a:pt x="1913808" y="88963"/>
                  </a:lnTo>
                  <a:lnTo>
                    <a:pt x="1969803" y="90640"/>
                  </a:lnTo>
                  <a:lnTo>
                    <a:pt x="2105026" y="91319"/>
                  </a:lnTo>
                  <a:lnTo>
                    <a:pt x="2129865" y="93592"/>
                  </a:lnTo>
                  <a:lnTo>
                    <a:pt x="2152193" y="96578"/>
                  </a:lnTo>
                  <a:lnTo>
                    <a:pt x="2224411" y="98873"/>
                  </a:lnTo>
                  <a:lnTo>
                    <a:pt x="2237676" y="101182"/>
                  </a:lnTo>
                  <a:lnTo>
                    <a:pt x="2248370" y="104184"/>
                  </a:lnTo>
                  <a:lnTo>
                    <a:pt x="2268959" y="106493"/>
                  </a:lnTo>
                  <a:lnTo>
                    <a:pt x="2268673" y="107370"/>
                  </a:lnTo>
                  <a:lnTo>
                    <a:pt x="2266096" y="110604"/>
                  </a:lnTo>
                  <a:lnTo>
                    <a:pt x="2264225" y="110958"/>
                  </a:lnTo>
                  <a:lnTo>
                    <a:pt x="2262130" y="110348"/>
                  </a:lnTo>
                  <a:lnTo>
                    <a:pt x="2259886" y="109094"/>
                  </a:lnTo>
                  <a:lnTo>
                    <a:pt x="2252878" y="107701"/>
                  </a:lnTo>
                  <a:lnTo>
                    <a:pt x="2224920" y="10658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</a:t>
            </a:r>
            <a:r>
              <a:rPr lang="en-US" smtClean="0"/>
              <a:t>Throughput increased </a:t>
            </a:r>
            <a:r>
              <a:rPr lang="en-US" dirty="0" smtClean="0"/>
              <a:t>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</a:t>
            </a:r>
            <a:endParaRPr lang="en-US" i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104" y="2423160"/>
            <a:ext cx="4836912" cy="1805941"/>
            <a:chOff x="489104" y="2423160"/>
            <a:chExt cx="4836912" cy="1805941"/>
          </a:xfrm>
        </p:grpSpPr>
        <p:sp>
          <p:nvSpPr>
            <p:cNvPr id="4" name="SMARTInkAnnotation89"/>
            <p:cNvSpPr/>
            <p:nvPr/>
          </p:nvSpPr>
          <p:spPr>
            <a:xfrm>
              <a:off x="632502" y="2423160"/>
              <a:ext cx="3771820" cy="639019"/>
            </a:xfrm>
            <a:custGeom>
              <a:avLst/>
              <a:gdLst/>
              <a:ahLst/>
              <a:cxnLst/>
              <a:rect l="0" t="0" r="0" b="0"/>
              <a:pathLst>
                <a:path w="3771820" h="639019">
                  <a:moveTo>
                    <a:pt x="3611838" y="190500"/>
                  </a:moveTo>
                  <a:lnTo>
                    <a:pt x="3611838" y="175582"/>
                  </a:lnTo>
                  <a:lnTo>
                    <a:pt x="3607794" y="175355"/>
                  </a:lnTo>
                  <a:lnTo>
                    <a:pt x="3606602" y="174477"/>
                  </a:lnTo>
                  <a:lnTo>
                    <a:pt x="3605808" y="173045"/>
                  </a:lnTo>
                  <a:lnTo>
                    <a:pt x="3605277" y="171243"/>
                  </a:lnTo>
                  <a:lnTo>
                    <a:pt x="3604078" y="170042"/>
                  </a:lnTo>
                  <a:lnTo>
                    <a:pt x="3602431" y="169241"/>
                  </a:lnTo>
                  <a:lnTo>
                    <a:pt x="3597751" y="167956"/>
                  </a:lnTo>
                  <a:lnTo>
                    <a:pt x="3597366" y="167004"/>
                  </a:lnTo>
                  <a:lnTo>
                    <a:pt x="3596939" y="163688"/>
                  </a:lnTo>
                  <a:lnTo>
                    <a:pt x="3595979" y="162466"/>
                  </a:lnTo>
                  <a:lnTo>
                    <a:pt x="3594493" y="161651"/>
                  </a:lnTo>
                  <a:lnTo>
                    <a:pt x="3590067" y="160342"/>
                  </a:lnTo>
                  <a:lnTo>
                    <a:pt x="3585256" y="160115"/>
                  </a:lnTo>
                  <a:lnTo>
                    <a:pt x="3583957" y="159237"/>
                  </a:lnTo>
                  <a:lnTo>
                    <a:pt x="3583090" y="157805"/>
                  </a:lnTo>
                  <a:lnTo>
                    <a:pt x="3581700" y="153468"/>
                  </a:lnTo>
                  <a:lnTo>
                    <a:pt x="3580740" y="153112"/>
                  </a:lnTo>
                  <a:lnTo>
                    <a:pt x="3577415" y="152716"/>
                  </a:lnTo>
                  <a:lnTo>
                    <a:pt x="3575343" y="151764"/>
                  </a:lnTo>
                  <a:lnTo>
                    <a:pt x="3567500" y="145867"/>
                  </a:lnTo>
                  <a:lnTo>
                    <a:pt x="3559678" y="138314"/>
                  </a:lnTo>
                  <a:lnTo>
                    <a:pt x="3550757" y="133457"/>
                  </a:lnTo>
                  <a:lnTo>
                    <a:pt x="3544334" y="131281"/>
                  </a:lnTo>
                  <a:lnTo>
                    <a:pt x="3529853" y="128923"/>
                  </a:lnTo>
                  <a:lnTo>
                    <a:pt x="3514395" y="123554"/>
                  </a:lnTo>
                  <a:lnTo>
                    <a:pt x="3507570" y="121800"/>
                  </a:lnTo>
                  <a:lnTo>
                    <a:pt x="3494208" y="116899"/>
                  </a:lnTo>
                  <a:lnTo>
                    <a:pt x="3459391" y="112194"/>
                  </a:lnTo>
                  <a:lnTo>
                    <a:pt x="3449257" y="109131"/>
                  </a:lnTo>
                  <a:lnTo>
                    <a:pt x="3413717" y="104566"/>
                  </a:lnTo>
                  <a:lnTo>
                    <a:pt x="3403558" y="101507"/>
                  </a:lnTo>
                  <a:lnTo>
                    <a:pt x="3292311" y="82075"/>
                  </a:lnTo>
                  <a:lnTo>
                    <a:pt x="3281020" y="78811"/>
                  </a:lnTo>
                  <a:lnTo>
                    <a:pt x="3232911" y="74095"/>
                  </a:lnTo>
                  <a:lnTo>
                    <a:pt x="3219906" y="71031"/>
                  </a:lnTo>
                  <a:lnTo>
                    <a:pt x="3108278" y="55081"/>
                  </a:lnTo>
                  <a:lnTo>
                    <a:pt x="2997151" y="48123"/>
                  </a:lnTo>
                  <a:lnTo>
                    <a:pt x="2870849" y="44892"/>
                  </a:lnTo>
                  <a:lnTo>
                    <a:pt x="2756852" y="38193"/>
                  </a:lnTo>
                  <a:lnTo>
                    <a:pt x="2646515" y="31188"/>
                  </a:lnTo>
                  <a:lnTo>
                    <a:pt x="2534809" y="25262"/>
                  </a:lnTo>
                  <a:lnTo>
                    <a:pt x="2405620" y="16871"/>
                  </a:lnTo>
                  <a:lnTo>
                    <a:pt x="2293631" y="14457"/>
                  </a:lnTo>
                  <a:lnTo>
                    <a:pt x="2178933" y="7936"/>
                  </a:lnTo>
                  <a:lnTo>
                    <a:pt x="1950678" y="7621"/>
                  </a:lnTo>
                  <a:lnTo>
                    <a:pt x="1837084" y="14534"/>
                  </a:lnTo>
                  <a:lnTo>
                    <a:pt x="1729739" y="15199"/>
                  </a:lnTo>
                  <a:lnTo>
                    <a:pt x="1623021" y="11192"/>
                  </a:lnTo>
                  <a:lnTo>
                    <a:pt x="1531014" y="8090"/>
                  </a:lnTo>
                  <a:lnTo>
                    <a:pt x="1382434" y="7648"/>
                  </a:lnTo>
                  <a:lnTo>
                    <a:pt x="1277418" y="14183"/>
                  </a:lnTo>
                  <a:lnTo>
                    <a:pt x="1160869" y="22939"/>
                  </a:lnTo>
                  <a:lnTo>
                    <a:pt x="1045643" y="32222"/>
                  </a:lnTo>
                  <a:lnTo>
                    <a:pt x="944322" y="43615"/>
                  </a:lnTo>
                  <a:lnTo>
                    <a:pt x="826909" y="56203"/>
                  </a:lnTo>
                  <a:lnTo>
                    <a:pt x="738955" y="74654"/>
                  </a:lnTo>
                  <a:lnTo>
                    <a:pt x="634663" y="93562"/>
                  </a:lnTo>
                  <a:lnTo>
                    <a:pt x="567856" y="112179"/>
                  </a:lnTo>
                  <a:lnTo>
                    <a:pt x="488167" y="131184"/>
                  </a:lnTo>
                  <a:lnTo>
                    <a:pt x="426783" y="150184"/>
                  </a:lnTo>
                  <a:lnTo>
                    <a:pt x="352749" y="169271"/>
                  </a:lnTo>
                  <a:lnTo>
                    <a:pt x="304020" y="187879"/>
                  </a:lnTo>
                  <a:lnTo>
                    <a:pt x="235468" y="216417"/>
                  </a:lnTo>
                  <a:lnTo>
                    <a:pt x="202383" y="233081"/>
                  </a:lnTo>
                  <a:lnTo>
                    <a:pt x="163211" y="253035"/>
                  </a:lnTo>
                  <a:lnTo>
                    <a:pt x="122304" y="272824"/>
                  </a:lnTo>
                  <a:lnTo>
                    <a:pt x="86092" y="291286"/>
                  </a:lnTo>
                  <a:lnTo>
                    <a:pt x="58683" y="309951"/>
                  </a:lnTo>
                  <a:lnTo>
                    <a:pt x="37064" y="329039"/>
                  </a:lnTo>
                  <a:lnTo>
                    <a:pt x="10915" y="347912"/>
                  </a:lnTo>
                  <a:lnTo>
                    <a:pt x="5392" y="353030"/>
                  </a:lnTo>
                  <a:lnTo>
                    <a:pt x="3581" y="356427"/>
                  </a:lnTo>
                  <a:lnTo>
                    <a:pt x="1568" y="364716"/>
                  </a:lnTo>
                  <a:lnTo>
                    <a:pt x="170" y="382786"/>
                  </a:lnTo>
                  <a:lnTo>
                    <a:pt x="0" y="397628"/>
                  </a:lnTo>
                  <a:lnTo>
                    <a:pt x="833" y="400552"/>
                  </a:lnTo>
                  <a:lnTo>
                    <a:pt x="5203" y="409559"/>
                  </a:lnTo>
                  <a:lnTo>
                    <a:pt x="9367" y="427344"/>
                  </a:lnTo>
                  <a:lnTo>
                    <a:pt x="11310" y="432216"/>
                  </a:lnTo>
                  <a:lnTo>
                    <a:pt x="14300" y="436310"/>
                  </a:lnTo>
                  <a:lnTo>
                    <a:pt x="36069" y="455756"/>
                  </a:lnTo>
                  <a:lnTo>
                    <a:pt x="50710" y="474350"/>
                  </a:lnTo>
                  <a:lnTo>
                    <a:pt x="73946" y="493848"/>
                  </a:lnTo>
                  <a:lnTo>
                    <a:pt x="94003" y="512448"/>
                  </a:lnTo>
                  <a:lnTo>
                    <a:pt x="104127" y="519290"/>
                  </a:lnTo>
                  <a:lnTo>
                    <a:pt x="135533" y="535472"/>
                  </a:lnTo>
                  <a:lnTo>
                    <a:pt x="147420" y="543634"/>
                  </a:lnTo>
                  <a:lnTo>
                    <a:pt x="190694" y="561124"/>
                  </a:lnTo>
                  <a:lnTo>
                    <a:pt x="249843" y="579107"/>
                  </a:lnTo>
                  <a:lnTo>
                    <a:pt x="266805" y="583348"/>
                  </a:lnTo>
                  <a:lnTo>
                    <a:pt x="386906" y="601885"/>
                  </a:lnTo>
                  <a:lnTo>
                    <a:pt x="501150" y="618851"/>
                  </a:lnTo>
                  <a:lnTo>
                    <a:pt x="615743" y="630716"/>
                  </a:lnTo>
                  <a:lnTo>
                    <a:pt x="725636" y="632392"/>
                  </a:lnTo>
                  <a:lnTo>
                    <a:pt x="842619" y="639018"/>
                  </a:lnTo>
                  <a:lnTo>
                    <a:pt x="952273" y="634781"/>
                  </a:lnTo>
                  <a:lnTo>
                    <a:pt x="1061385" y="632596"/>
                  </a:lnTo>
                  <a:lnTo>
                    <a:pt x="1229671" y="632462"/>
                  </a:lnTo>
                  <a:lnTo>
                    <a:pt x="1340075" y="625900"/>
                  </a:lnTo>
                  <a:lnTo>
                    <a:pt x="1467871" y="617141"/>
                  </a:lnTo>
                  <a:lnTo>
                    <a:pt x="1580823" y="610373"/>
                  </a:lnTo>
                  <a:lnTo>
                    <a:pt x="1696608" y="604431"/>
                  </a:lnTo>
                  <a:lnTo>
                    <a:pt x="1811885" y="601348"/>
                  </a:lnTo>
                  <a:lnTo>
                    <a:pt x="1912896" y="595448"/>
                  </a:lnTo>
                  <a:lnTo>
                    <a:pt x="2025648" y="590410"/>
                  </a:lnTo>
                  <a:lnTo>
                    <a:pt x="2126111" y="587223"/>
                  </a:lnTo>
                  <a:lnTo>
                    <a:pt x="2241842" y="584525"/>
                  </a:lnTo>
                  <a:lnTo>
                    <a:pt x="2382572" y="575391"/>
                  </a:lnTo>
                  <a:lnTo>
                    <a:pt x="2493800" y="571842"/>
                  </a:lnTo>
                  <a:lnTo>
                    <a:pt x="2607441" y="564969"/>
                  </a:lnTo>
                  <a:lnTo>
                    <a:pt x="2732934" y="556183"/>
                  </a:lnTo>
                  <a:lnTo>
                    <a:pt x="2839672" y="543330"/>
                  </a:lnTo>
                  <a:lnTo>
                    <a:pt x="2945511" y="533537"/>
                  </a:lnTo>
                  <a:lnTo>
                    <a:pt x="3061411" y="518019"/>
                  </a:lnTo>
                  <a:lnTo>
                    <a:pt x="3169774" y="500372"/>
                  </a:lnTo>
                  <a:lnTo>
                    <a:pt x="3282387" y="480060"/>
                  </a:lnTo>
                  <a:lnTo>
                    <a:pt x="3362479" y="462562"/>
                  </a:lnTo>
                  <a:lnTo>
                    <a:pt x="3425535" y="445206"/>
                  </a:lnTo>
                  <a:lnTo>
                    <a:pt x="3504586" y="426761"/>
                  </a:lnTo>
                  <a:lnTo>
                    <a:pt x="3535469" y="416855"/>
                  </a:lnTo>
                  <a:lnTo>
                    <a:pt x="3585569" y="399487"/>
                  </a:lnTo>
                  <a:lnTo>
                    <a:pt x="3630675" y="382128"/>
                  </a:lnTo>
                  <a:lnTo>
                    <a:pt x="3663537" y="368178"/>
                  </a:lnTo>
                  <a:lnTo>
                    <a:pt x="3689470" y="349994"/>
                  </a:lnTo>
                  <a:lnTo>
                    <a:pt x="3720243" y="330288"/>
                  </a:lnTo>
                  <a:lnTo>
                    <a:pt x="3742306" y="311062"/>
                  </a:lnTo>
                  <a:lnTo>
                    <a:pt x="3759017" y="288183"/>
                  </a:lnTo>
                  <a:lnTo>
                    <a:pt x="3766737" y="275699"/>
                  </a:lnTo>
                  <a:lnTo>
                    <a:pt x="3769582" y="266184"/>
                  </a:lnTo>
                  <a:lnTo>
                    <a:pt x="3771184" y="249049"/>
                  </a:lnTo>
                  <a:lnTo>
                    <a:pt x="3771659" y="230143"/>
                  </a:lnTo>
                  <a:lnTo>
                    <a:pt x="3771819" y="204540"/>
                  </a:lnTo>
                  <a:lnTo>
                    <a:pt x="3769583" y="192224"/>
                  </a:lnTo>
                  <a:lnTo>
                    <a:pt x="3761248" y="166475"/>
                  </a:lnTo>
                  <a:lnTo>
                    <a:pt x="3753945" y="148480"/>
                  </a:lnTo>
                  <a:lnTo>
                    <a:pt x="3746682" y="135418"/>
                  </a:lnTo>
                  <a:lnTo>
                    <a:pt x="3733071" y="116041"/>
                  </a:lnTo>
                  <a:lnTo>
                    <a:pt x="3718315" y="99576"/>
                  </a:lnTo>
                  <a:lnTo>
                    <a:pt x="3700960" y="83973"/>
                  </a:lnTo>
                  <a:lnTo>
                    <a:pt x="3679731" y="68625"/>
                  </a:lnTo>
                  <a:lnTo>
                    <a:pt x="3649802" y="48269"/>
                  </a:lnTo>
                  <a:lnTo>
                    <a:pt x="3597646" y="28387"/>
                  </a:lnTo>
                  <a:lnTo>
                    <a:pt x="3522562" y="11033"/>
                  </a:lnTo>
                  <a:lnTo>
                    <a:pt x="3410255" y="7709"/>
                  </a:lnTo>
                  <a:lnTo>
                    <a:pt x="3312866" y="1594"/>
                  </a:lnTo>
                  <a:lnTo>
                    <a:pt x="3268938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90"/>
            <p:cNvSpPr/>
            <p:nvPr/>
          </p:nvSpPr>
          <p:spPr>
            <a:xfrm>
              <a:off x="545301" y="2899348"/>
              <a:ext cx="4780715" cy="594386"/>
            </a:xfrm>
            <a:custGeom>
              <a:avLst/>
              <a:gdLst/>
              <a:ahLst/>
              <a:cxnLst/>
              <a:rect l="0" t="0" r="0" b="0"/>
              <a:pathLst>
                <a:path w="4780715" h="594386">
                  <a:moveTo>
                    <a:pt x="4674399" y="171512"/>
                  </a:moveTo>
                  <a:lnTo>
                    <a:pt x="4659566" y="171512"/>
                  </a:lnTo>
                  <a:lnTo>
                    <a:pt x="4651636" y="163985"/>
                  </a:lnTo>
                  <a:lnTo>
                    <a:pt x="4647522" y="163920"/>
                  </a:lnTo>
                  <a:lnTo>
                    <a:pt x="4646321" y="163064"/>
                  </a:lnTo>
                  <a:lnTo>
                    <a:pt x="4645521" y="161646"/>
                  </a:lnTo>
                  <a:lnTo>
                    <a:pt x="4644987" y="159855"/>
                  </a:lnTo>
                  <a:lnTo>
                    <a:pt x="4643784" y="158661"/>
                  </a:lnTo>
                  <a:lnTo>
                    <a:pt x="4642136" y="157864"/>
                  </a:lnTo>
                  <a:lnTo>
                    <a:pt x="4637452" y="156587"/>
                  </a:lnTo>
                  <a:lnTo>
                    <a:pt x="4632596" y="156365"/>
                  </a:lnTo>
                  <a:lnTo>
                    <a:pt x="4630443" y="155487"/>
                  </a:lnTo>
                  <a:lnTo>
                    <a:pt x="4623370" y="151054"/>
                  </a:lnTo>
                  <a:lnTo>
                    <a:pt x="4618417" y="149719"/>
                  </a:lnTo>
                  <a:lnTo>
                    <a:pt x="4594649" y="147868"/>
                  </a:lnTo>
                  <a:lnTo>
                    <a:pt x="4579273" y="143434"/>
                  </a:lnTo>
                  <a:lnTo>
                    <a:pt x="4528416" y="141126"/>
                  </a:lnTo>
                  <a:lnTo>
                    <a:pt x="4516102" y="143331"/>
                  </a:lnTo>
                  <a:lnTo>
                    <a:pt x="4504139" y="146287"/>
                  </a:lnTo>
                  <a:lnTo>
                    <a:pt x="4418948" y="148644"/>
                  </a:lnTo>
                  <a:lnTo>
                    <a:pt x="4408183" y="146391"/>
                  </a:lnTo>
                  <a:lnTo>
                    <a:pt x="4396908" y="143414"/>
                  </a:lnTo>
                  <a:lnTo>
                    <a:pt x="4253469" y="135002"/>
                  </a:lnTo>
                  <a:lnTo>
                    <a:pt x="4113200" y="126504"/>
                  </a:lnTo>
                  <a:lnTo>
                    <a:pt x="4041947" y="123576"/>
                  </a:lnTo>
                  <a:lnTo>
                    <a:pt x="3991140" y="118883"/>
                  </a:lnTo>
                  <a:lnTo>
                    <a:pt x="3842172" y="110695"/>
                  </a:lnTo>
                  <a:lnTo>
                    <a:pt x="3696340" y="105317"/>
                  </a:lnTo>
                  <a:lnTo>
                    <a:pt x="3548850" y="96942"/>
                  </a:lnTo>
                  <a:lnTo>
                    <a:pt x="3413116" y="83989"/>
                  </a:lnTo>
                  <a:lnTo>
                    <a:pt x="3271544" y="73226"/>
                  </a:lnTo>
                  <a:lnTo>
                    <a:pt x="3129902" y="64711"/>
                  </a:lnTo>
                  <a:lnTo>
                    <a:pt x="2995105" y="53509"/>
                  </a:lnTo>
                  <a:lnTo>
                    <a:pt x="2829803" y="41899"/>
                  </a:lnTo>
                  <a:lnTo>
                    <a:pt x="2680559" y="29345"/>
                  </a:lnTo>
                  <a:lnTo>
                    <a:pt x="2533106" y="19039"/>
                  </a:lnTo>
                  <a:lnTo>
                    <a:pt x="2389332" y="11836"/>
                  </a:lnTo>
                  <a:lnTo>
                    <a:pt x="2255519" y="4598"/>
                  </a:lnTo>
                  <a:lnTo>
                    <a:pt x="1861271" y="3872"/>
                  </a:lnTo>
                  <a:lnTo>
                    <a:pt x="1727928" y="2195"/>
                  </a:lnTo>
                  <a:lnTo>
                    <a:pt x="1590404" y="0"/>
                  </a:lnTo>
                  <a:lnTo>
                    <a:pt x="1446795" y="3645"/>
                  </a:lnTo>
                  <a:lnTo>
                    <a:pt x="1298626" y="11619"/>
                  </a:lnTo>
                  <a:lnTo>
                    <a:pt x="1148070" y="20857"/>
                  </a:lnTo>
                  <a:lnTo>
                    <a:pt x="981323" y="38653"/>
                  </a:lnTo>
                  <a:lnTo>
                    <a:pt x="834296" y="56098"/>
                  </a:lnTo>
                  <a:lnTo>
                    <a:pt x="715806" y="74612"/>
                  </a:lnTo>
                  <a:lnTo>
                    <a:pt x="616137" y="97290"/>
                  </a:lnTo>
                  <a:lnTo>
                    <a:pt x="536367" y="114455"/>
                  </a:lnTo>
                  <a:lnTo>
                    <a:pt x="475669" y="132311"/>
                  </a:lnTo>
                  <a:lnTo>
                    <a:pt x="362139" y="163795"/>
                  </a:lnTo>
                  <a:lnTo>
                    <a:pt x="310592" y="179103"/>
                  </a:lnTo>
                  <a:lnTo>
                    <a:pt x="263146" y="196621"/>
                  </a:lnTo>
                  <a:lnTo>
                    <a:pt x="233109" y="209765"/>
                  </a:lnTo>
                  <a:lnTo>
                    <a:pt x="179332" y="232000"/>
                  </a:lnTo>
                  <a:lnTo>
                    <a:pt x="142974" y="247572"/>
                  </a:lnTo>
                  <a:lnTo>
                    <a:pt x="113010" y="262911"/>
                  </a:lnTo>
                  <a:lnTo>
                    <a:pt x="88045" y="278180"/>
                  </a:lnTo>
                  <a:lnTo>
                    <a:pt x="66820" y="293429"/>
                  </a:lnTo>
                  <a:lnTo>
                    <a:pt x="47548" y="308671"/>
                  </a:lnTo>
                  <a:lnTo>
                    <a:pt x="34841" y="318832"/>
                  </a:lnTo>
                  <a:lnTo>
                    <a:pt x="22927" y="334072"/>
                  </a:lnTo>
                  <a:lnTo>
                    <a:pt x="14035" y="349312"/>
                  </a:lnTo>
                  <a:lnTo>
                    <a:pt x="3445" y="367374"/>
                  </a:lnTo>
                  <a:lnTo>
                    <a:pt x="870" y="370667"/>
                  </a:lnTo>
                  <a:lnTo>
                    <a:pt x="0" y="374555"/>
                  </a:lnTo>
                  <a:lnTo>
                    <a:pt x="266" y="378841"/>
                  </a:lnTo>
                  <a:lnTo>
                    <a:pt x="2428" y="392963"/>
                  </a:lnTo>
                  <a:lnTo>
                    <a:pt x="3781" y="402861"/>
                  </a:lnTo>
                  <a:lnTo>
                    <a:pt x="7205" y="412905"/>
                  </a:lnTo>
                  <a:lnTo>
                    <a:pt x="10149" y="417107"/>
                  </a:lnTo>
                  <a:lnTo>
                    <a:pt x="24785" y="432193"/>
                  </a:lnTo>
                  <a:lnTo>
                    <a:pt x="27796" y="436739"/>
                  </a:lnTo>
                  <a:lnTo>
                    <a:pt x="40173" y="446306"/>
                  </a:lnTo>
                  <a:lnTo>
                    <a:pt x="67624" y="462201"/>
                  </a:lnTo>
                  <a:lnTo>
                    <a:pt x="111126" y="478384"/>
                  </a:lnTo>
                  <a:lnTo>
                    <a:pt x="150878" y="492996"/>
                  </a:lnTo>
                  <a:lnTo>
                    <a:pt x="222244" y="509236"/>
                  </a:lnTo>
                  <a:lnTo>
                    <a:pt x="321180" y="527106"/>
                  </a:lnTo>
                  <a:lnTo>
                    <a:pt x="428862" y="544892"/>
                  </a:lnTo>
                  <a:lnTo>
                    <a:pt x="565776" y="558298"/>
                  </a:lnTo>
                  <a:lnTo>
                    <a:pt x="704592" y="569382"/>
                  </a:lnTo>
                  <a:lnTo>
                    <a:pt x="850677" y="579066"/>
                  </a:lnTo>
                  <a:lnTo>
                    <a:pt x="979892" y="582648"/>
                  </a:lnTo>
                  <a:lnTo>
                    <a:pt x="1264379" y="582989"/>
                  </a:lnTo>
                  <a:lnTo>
                    <a:pt x="1415685" y="589553"/>
                  </a:lnTo>
                  <a:lnTo>
                    <a:pt x="1726941" y="590604"/>
                  </a:lnTo>
                  <a:lnTo>
                    <a:pt x="1860891" y="586838"/>
                  </a:lnTo>
                  <a:lnTo>
                    <a:pt x="1995476" y="590115"/>
                  </a:lnTo>
                  <a:lnTo>
                    <a:pt x="2669630" y="590612"/>
                  </a:lnTo>
                  <a:lnTo>
                    <a:pt x="2816615" y="594385"/>
                  </a:lnTo>
                  <a:lnTo>
                    <a:pt x="2962479" y="591109"/>
                  </a:lnTo>
                  <a:lnTo>
                    <a:pt x="3199795" y="590632"/>
                  </a:lnTo>
                  <a:lnTo>
                    <a:pt x="3368716" y="584053"/>
                  </a:lnTo>
                  <a:lnTo>
                    <a:pt x="3510781" y="580874"/>
                  </a:lnTo>
                  <a:lnTo>
                    <a:pt x="3654304" y="576096"/>
                  </a:lnTo>
                  <a:lnTo>
                    <a:pt x="3784860" y="571422"/>
                  </a:lnTo>
                  <a:lnTo>
                    <a:pt x="3933707" y="564029"/>
                  </a:lnTo>
                  <a:lnTo>
                    <a:pt x="4078843" y="553914"/>
                  </a:lnTo>
                  <a:lnTo>
                    <a:pt x="4210534" y="542029"/>
                  </a:lnTo>
                  <a:lnTo>
                    <a:pt x="4355810" y="524553"/>
                  </a:lnTo>
                  <a:lnTo>
                    <a:pt x="4465800" y="508484"/>
                  </a:lnTo>
                  <a:lnTo>
                    <a:pt x="4550932" y="490071"/>
                  </a:lnTo>
                  <a:lnTo>
                    <a:pt x="4620186" y="474194"/>
                  </a:lnTo>
                  <a:lnTo>
                    <a:pt x="4678360" y="456717"/>
                  </a:lnTo>
                  <a:lnTo>
                    <a:pt x="4728174" y="440816"/>
                  </a:lnTo>
                  <a:lnTo>
                    <a:pt x="4759728" y="425518"/>
                  </a:lnTo>
                  <a:lnTo>
                    <a:pt x="4766793" y="420435"/>
                  </a:lnTo>
                  <a:lnTo>
                    <a:pt x="4769014" y="417047"/>
                  </a:lnTo>
                  <a:lnTo>
                    <a:pt x="4772989" y="405036"/>
                  </a:lnTo>
                  <a:lnTo>
                    <a:pt x="4776919" y="398631"/>
                  </a:lnTo>
                  <a:lnTo>
                    <a:pt x="4779229" y="390705"/>
                  </a:lnTo>
                  <a:lnTo>
                    <a:pt x="4780531" y="376723"/>
                  </a:lnTo>
                  <a:lnTo>
                    <a:pt x="4780714" y="371819"/>
                  </a:lnTo>
                  <a:lnTo>
                    <a:pt x="4778659" y="361855"/>
                  </a:lnTo>
                  <a:lnTo>
                    <a:pt x="4775771" y="350936"/>
                  </a:lnTo>
                  <a:lnTo>
                    <a:pt x="4774486" y="337616"/>
                  </a:lnTo>
                  <a:lnTo>
                    <a:pt x="4772450" y="331355"/>
                  </a:lnTo>
                  <a:lnTo>
                    <a:pt x="4762341" y="313605"/>
                  </a:lnTo>
                  <a:lnTo>
                    <a:pt x="4756383" y="299858"/>
                  </a:lnTo>
                  <a:lnTo>
                    <a:pt x="4750911" y="285281"/>
                  </a:lnTo>
                  <a:lnTo>
                    <a:pt x="4748267" y="277838"/>
                  </a:lnTo>
                  <a:lnTo>
                    <a:pt x="4738556" y="262795"/>
                  </a:lnTo>
                  <a:lnTo>
                    <a:pt x="4726620" y="247642"/>
                  </a:lnTo>
                  <a:lnTo>
                    <a:pt x="4715671" y="232441"/>
                  </a:lnTo>
                  <a:lnTo>
                    <a:pt x="4702901" y="219476"/>
                  </a:lnTo>
                  <a:lnTo>
                    <a:pt x="4687913" y="206376"/>
                  </a:lnTo>
                  <a:lnTo>
                    <a:pt x="4669963" y="189265"/>
                  </a:lnTo>
                  <a:lnTo>
                    <a:pt x="4650696" y="172629"/>
                  </a:lnTo>
                  <a:lnTo>
                    <a:pt x="4629997" y="156769"/>
                  </a:lnTo>
                  <a:lnTo>
                    <a:pt x="4606688" y="141253"/>
                  </a:lnTo>
                  <a:lnTo>
                    <a:pt x="4579957" y="125890"/>
                  </a:lnTo>
                  <a:lnTo>
                    <a:pt x="4537239" y="10293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1"/>
            <p:cNvSpPr/>
            <p:nvPr/>
          </p:nvSpPr>
          <p:spPr>
            <a:xfrm>
              <a:off x="489104" y="3375668"/>
              <a:ext cx="4223653" cy="853433"/>
            </a:xfrm>
            <a:custGeom>
              <a:avLst/>
              <a:gdLst/>
              <a:ahLst/>
              <a:cxnLst/>
              <a:rect l="0" t="0" r="0" b="0"/>
              <a:pathLst>
                <a:path w="4223653" h="853433">
                  <a:moveTo>
                    <a:pt x="4044796" y="350512"/>
                  </a:moveTo>
                  <a:lnTo>
                    <a:pt x="4048841" y="350512"/>
                  </a:lnTo>
                  <a:lnTo>
                    <a:pt x="4050033" y="349665"/>
                  </a:lnTo>
                  <a:lnTo>
                    <a:pt x="4050827" y="348255"/>
                  </a:lnTo>
                  <a:lnTo>
                    <a:pt x="4051710" y="344429"/>
                  </a:lnTo>
                  <a:lnTo>
                    <a:pt x="4052389" y="331634"/>
                  </a:lnTo>
                  <a:lnTo>
                    <a:pt x="4050705" y="329460"/>
                  </a:lnTo>
                  <a:lnTo>
                    <a:pt x="4041937" y="322356"/>
                  </a:lnTo>
                  <a:lnTo>
                    <a:pt x="4040350" y="319888"/>
                  </a:lnTo>
                  <a:lnTo>
                    <a:pt x="4037803" y="313889"/>
                  </a:lnTo>
                  <a:lnTo>
                    <a:pt x="4033317" y="308804"/>
                  </a:lnTo>
                  <a:lnTo>
                    <a:pt x="4031217" y="307467"/>
                  </a:lnTo>
                  <a:lnTo>
                    <a:pt x="4026625" y="305981"/>
                  </a:lnTo>
                  <a:lnTo>
                    <a:pt x="4025062" y="304738"/>
                  </a:lnTo>
                  <a:lnTo>
                    <a:pt x="4024020" y="303063"/>
                  </a:lnTo>
                  <a:lnTo>
                    <a:pt x="4023325" y="301099"/>
                  </a:lnTo>
                  <a:lnTo>
                    <a:pt x="4022015" y="299790"/>
                  </a:lnTo>
                  <a:lnTo>
                    <a:pt x="4020295" y="298918"/>
                  </a:lnTo>
                  <a:lnTo>
                    <a:pt x="4018302" y="298336"/>
                  </a:lnTo>
                  <a:lnTo>
                    <a:pt x="4016974" y="297101"/>
                  </a:lnTo>
                  <a:lnTo>
                    <a:pt x="4016088" y="295432"/>
                  </a:lnTo>
                  <a:lnTo>
                    <a:pt x="4015497" y="293472"/>
                  </a:lnTo>
                  <a:lnTo>
                    <a:pt x="4012583" y="289037"/>
                  </a:lnTo>
                  <a:lnTo>
                    <a:pt x="4002995" y="278302"/>
                  </a:lnTo>
                  <a:lnTo>
                    <a:pt x="3970478" y="253973"/>
                  </a:lnTo>
                  <a:lnTo>
                    <a:pt x="3941702" y="236211"/>
                  </a:lnTo>
                  <a:lnTo>
                    <a:pt x="3929550" y="231978"/>
                  </a:lnTo>
                  <a:lnTo>
                    <a:pt x="3918504" y="230097"/>
                  </a:lnTo>
                  <a:lnTo>
                    <a:pt x="3913188" y="227902"/>
                  </a:lnTo>
                  <a:lnTo>
                    <a:pt x="3897616" y="218416"/>
                  </a:lnTo>
                  <a:lnTo>
                    <a:pt x="3822689" y="192983"/>
                  </a:lnTo>
                  <a:lnTo>
                    <a:pt x="3792017" y="180326"/>
                  </a:lnTo>
                  <a:lnTo>
                    <a:pt x="3666324" y="154208"/>
                  </a:lnTo>
                  <a:lnTo>
                    <a:pt x="3612214" y="140475"/>
                  </a:lnTo>
                  <a:lnTo>
                    <a:pt x="3490223" y="122006"/>
                  </a:lnTo>
                  <a:lnTo>
                    <a:pt x="3356361" y="102211"/>
                  </a:lnTo>
                  <a:lnTo>
                    <a:pt x="3236920" y="89700"/>
                  </a:lnTo>
                  <a:lnTo>
                    <a:pt x="3116740" y="76816"/>
                  </a:lnTo>
                  <a:lnTo>
                    <a:pt x="2985459" y="66801"/>
                  </a:lnTo>
                  <a:lnTo>
                    <a:pt x="2863690" y="55943"/>
                  </a:lnTo>
                  <a:lnTo>
                    <a:pt x="2741775" y="46873"/>
                  </a:lnTo>
                  <a:lnTo>
                    <a:pt x="2604616" y="39181"/>
                  </a:lnTo>
                  <a:lnTo>
                    <a:pt x="2480439" y="28728"/>
                  </a:lnTo>
                  <a:lnTo>
                    <a:pt x="2358104" y="23196"/>
                  </a:lnTo>
                  <a:lnTo>
                    <a:pt x="2233768" y="15112"/>
                  </a:lnTo>
                  <a:lnTo>
                    <a:pt x="2107057" y="8125"/>
                  </a:lnTo>
                  <a:lnTo>
                    <a:pt x="1977550" y="3597"/>
                  </a:lnTo>
                  <a:lnTo>
                    <a:pt x="1851948" y="203"/>
                  </a:lnTo>
                  <a:lnTo>
                    <a:pt x="1699185" y="0"/>
                  </a:lnTo>
                  <a:lnTo>
                    <a:pt x="1570217" y="6907"/>
                  </a:lnTo>
                  <a:lnTo>
                    <a:pt x="1451179" y="8397"/>
                  </a:lnTo>
                  <a:lnTo>
                    <a:pt x="1333902" y="19757"/>
                  </a:lnTo>
                  <a:lnTo>
                    <a:pt x="1213348" y="28664"/>
                  </a:lnTo>
                  <a:lnTo>
                    <a:pt x="1093150" y="38000"/>
                  </a:lnTo>
                  <a:lnTo>
                    <a:pt x="972228" y="51007"/>
                  </a:lnTo>
                  <a:lnTo>
                    <a:pt x="856388" y="66897"/>
                  </a:lnTo>
                  <a:lnTo>
                    <a:pt x="735960" y="89034"/>
                  </a:lnTo>
                  <a:lnTo>
                    <a:pt x="626248" y="116221"/>
                  </a:lnTo>
                  <a:lnTo>
                    <a:pt x="519302" y="140419"/>
                  </a:lnTo>
                  <a:lnTo>
                    <a:pt x="417835" y="164999"/>
                  </a:lnTo>
                  <a:lnTo>
                    <a:pt x="339093" y="188275"/>
                  </a:lnTo>
                  <a:lnTo>
                    <a:pt x="270994" y="213395"/>
                  </a:lnTo>
                  <a:lnTo>
                    <a:pt x="191836" y="237804"/>
                  </a:lnTo>
                  <a:lnTo>
                    <a:pt x="143876" y="261822"/>
                  </a:lnTo>
                  <a:lnTo>
                    <a:pt x="109373" y="281973"/>
                  </a:lnTo>
                  <a:lnTo>
                    <a:pt x="75161" y="306491"/>
                  </a:lnTo>
                  <a:lnTo>
                    <a:pt x="52494" y="321622"/>
                  </a:lnTo>
                  <a:lnTo>
                    <a:pt x="27439" y="344795"/>
                  </a:lnTo>
                  <a:lnTo>
                    <a:pt x="20435" y="351640"/>
                  </a:lnTo>
                  <a:lnTo>
                    <a:pt x="18229" y="355497"/>
                  </a:lnTo>
                  <a:lnTo>
                    <a:pt x="10352" y="378774"/>
                  </a:lnTo>
                  <a:lnTo>
                    <a:pt x="1780" y="393599"/>
                  </a:lnTo>
                  <a:lnTo>
                    <a:pt x="0" y="402400"/>
                  </a:lnTo>
                  <a:lnTo>
                    <a:pt x="1467" y="414213"/>
                  </a:lnTo>
                  <a:lnTo>
                    <a:pt x="7053" y="432886"/>
                  </a:lnTo>
                  <a:lnTo>
                    <a:pt x="10810" y="443850"/>
                  </a:lnTo>
                  <a:lnTo>
                    <a:pt x="15480" y="464685"/>
                  </a:lnTo>
                  <a:lnTo>
                    <a:pt x="17465" y="469807"/>
                  </a:lnTo>
                  <a:lnTo>
                    <a:pt x="24187" y="480014"/>
                  </a:lnTo>
                  <a:lnTo>
                    <a:pt x="47198" y="505447"/>
                  </a:lnTo>
                  <a:lnTo>
                    <a:pt x="69485" y="525771"/>
                  </a:lnTo>
                  <a:lnTo>
                    <a:pt x="114071" y="561332"/>
                  </a:lnTo>
                  <a:lnTo>
                    <a:pt x="147360" y="586732"/>
                  </a:lnTo>
                  <a:lnTo>
                    <a:pt x="188600" y="612132"/>
                  </a:lnTo>
                  <a:lnTo>
                    <a:pt x="212642" y="626525"/>
                  </a:lnTo>
                  <a:lnTo>
                    <a:pt x="270641" y="650091"/>
                  </a:lnTo>
                  <a:lnTo>
                    <a:pt x="343750" y="676427"/>
                  </a:lnTo>
                  <a:lnTo>
                    <a:pt x="450944" y="700987"/>
                  </a:lnTo>
                  <a:lnTo>
                    <a:pt x="544393" y="725370"/>
                  </a:lnTo>
                  <a:lnTo>
                    <a:pt x="674365" y="749264"/>
                  </a:lnTo>
                  <a:lnTo>
                    <a:pt x="806548" y="772152"/>
                  </a:lnTo>
                  <a:lnTo>
                    <a:pt x="936515" y="785323"/>
                  </a:lnTo>
                  <a:lnTo>
                    <a:pt x="1060336" y="796099"/>
                  </a:lnTo>
                  <a:lnTo>
                    <a:pt x="1189995" y="805095"/>
                  </a:lnTo>
                  <a:lnTo>
                    <a:pt x="1318955" y="809817"/>
                  </a:lnTo>
                  <a:lnTo>
                    <a:pt x="1459200" y="819055"/>
                  </a:lnTo>
                  <a:lnTo>
                    <a:pt x="1581007" y="822611"/>
                  </a:lnTo>
                  <a:lnTo>
                    <a:pt x="1706962" y="829483"/>
                  </a:lnTo>
                  <a:lnTo>
                    <a:pt x="1832143" y="834522"/>
                  </a:lnTo>
                  <a:lnTo>
                    <a:pt x="1942303" y="837709"/>
                  </a:lnTo>
                  <a:lnTo>
                    <a:pt x="2095172" y="838164"/>
                  </a:lnTo>
                  <a:lnTo>
                    <a:pt x="2224771" y="844750"/>
                  </a:lnTo>
                  <a:lnTo>
                    <a:pt x="2335811" y="847930"/>
                  </a:lnTo>
                  <a:lnTo>
                    <a:pt x="2445322" y="852708"/>
                  </a:lnTo>
                  <a:lnTo>
                    <a:pt x="3002331" y="853432"/>
                  </a:lnTo>
                  <a:lnTo>
                    <a:pt x="3127539" y="846872"/>
                  </a:lnTo>
                  <a:lnTo>
                    <a:pt x="3243188" y="841860"/>
                  </a:lnTo>
                  <a:lnTo>
                    <a:pt x="3396467" y="832304"/>
                  </a:lnTo>
                  <a:lnTo>
                    <a:pt x="3521519" y="820068"/>
                  </a:lnTo>
                  <a:lnTo>
                    <a:pt x="3640777" y="807849"/>
                  </a:lnTo>
                  <a:lnTo>
                    <a:pt x="3770123" y="789839"/>
                  </a:lnTo>
                  <a:lnTo>
                    <a:pt x="3876289" y="765233"/>
                  </a:lnTo>
                  <a:lnTo>
                    <a:pt x="3966138" y="740762"/>
                  </a:lnTo>
                  <a:lnTo>
                    <a:pt x="4018226" y="725800"/>
                  </a:lnTo>
                  <a:lnTo>
                    <a:pt x="4072568" y="699060"/>
                  </a:lnTo>
                  <a:lnTo>
                    <a:pt x="4096487" y="688406"/>
                  </a:lnTo>
                  <a:lnTo>
                    <a:pt x="4136025" y="661022"/>
                  </a:lnTo>
                  <a:lnTo>
                    <a:pt x="4158553" y="646061"/>
                  </a:lnTo>
                  <a:lnTo>
                    <a:pt x="4169014" y="635960"/>
                  </a:lnTo>
                  <a:lnTo>
                    <a:pt x="4187270" y="611037"/>
                  </a:lnTo>
                  <a:lnTo>
                    <a:pt x="4196513" y="592523"/>
                  </a:lnTo>
                  <a:lnTo>
                    <a:pt x="4212376" y="554503"/>
                  </a:lnTo>
                  <a:lnTo>
                    <a:pt x="4216642" y="541082"/>
                  </a:lnTo>
                  <a:lnTo>
                    <a:pt x="4221639" y="516410"/>
                  </a:lnTo>
                  <a:lnTo>
                    <a:pt x="4223652" y="509370"/>
                  </a:lnTo>
                  <a:lnTo>
                    <a:pt x="4223630" y="494776"/>
                  </a:lnTo>
                  <a:lnTo>
                    <a:pt x="4221114" y="472279"/>
                  </a:lnTo>
                  <a:lnTo>
                    <a:pt x="4219680" y="457971"/>
                  </a:lnTo>
                  <a:lnTo>
                    <a:pt x="4211860" y="432730"/>
                  </a:lnTo>
                  <a:lnTo>
                    <a:pt x="4209512" y="425644"/>
                  </a:lnTo>
                  <a:lnTo>
                    <a:pt x="4202388" y="413255"/>
                  </a:lnTo>
                  <a:lnTo>
                    <a:pt x="4179096" y="381071"/>
                  </a:lnTo>
                  <a:lnTo>
                    <a:pt x="4163234" y="363988"/>
                  </a:lnTo>
                  <a:lnTo>
                    <a:pt x="4128158" y="337915"/>
                  </a:lnTo>
                  <a:lnTo>
                    <a:pt x="4085940" y="312426"/>
                  </a:lnTo>
                  <a:lnTo>
                    <a:pt x="4031650" y="287861"/>
                  </a:lnTo>
                  <a:lnTo>
                    <a:pt x="3983836" y="27431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7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8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09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0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1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2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5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6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3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4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1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2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7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8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99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0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-213360" y="30481"/>
            <a:ext cx="9744886" cy="6446418"/>
            <a:chOff x="-213360" y="30481"/>
            <a:chExt cx="9744886" cy="6446418"/>
          </a:xfrm>
        </p:grpSpPr>
        <p:sp>
          <p:nvSpPr>
            <p:cNvPr id="8" name="SMARTInkAnnotation46"/>
            <p:cNvSpPr/>
            <p:nvPr/>
          </p:nvSpPr>
          <p:spPr>
            <a:xfrm>
              <a:off x="5654051" y="1494618"/>
              <a:ext cx="1242041" cy="1873412"/>
            </a:xfrm>
            <a:custGeom>
              <a:avLst/>
              <a:gdLst/>
              <a:ahLst/>
              <a:cxnLst/>
              <a:rect l="0" t="0" r="0" b="0"/>
              <a:pathLst>
                <a:path w="1242041" h="1873412">
                  <a:moveTo>
                    <a:pt x="1013449" y="113202"/>
                  </a:moveTo>
                  <a:lnTo>
                    <a:pt x="975423" y="90615"/>
                  </a:lnTo>
                  <a:lnTo>
                    <a:pt x="965222" y="84536"/>
                  </a:lnTo>
                  <a:lnTo>
                    <a:pt x="949113" y="72441"/>
                  </a:lnTo>
                  <a:lnTo>
                    <a:pt x="919084" y="58082"/>
                  </a:lnTo>
                  <a:lnTo>
                    <a:pt x="884837" y="43235"/>
                  </a:lnTo>
                  <a:lnTo>
                    <a:pt x="852766" y="32150"/>
                  </a:lnTo>
                  <a:lnTo>
                    <a:pt x="816954" y="21807"/>
                  </a:lnTo>
                  <a:lnTo>
                    <a:pt x="781124" y="11611"/>
                  </a:lnTo>
                  <a:lnTo>
                    <a:pt x="751478" y="8030"/>
                  </a:lnTo>
                  <a:lnTo>
                    <a:pt x="721246" y="6969"/>
                  </a:lnTo>
                  <a:lnTo>
                    <a:pt x="690838" y="2609"/>
                  </a:lnTo>
                  <a:lnTo>
                    <a:pt x="660379" y="0"/>
                  </a:lnTo>
                  <a:lnTo>
                    <a:pt x="624984" y="4356"/>
                  </a:lnTo>
                  <a:lnTo>
                    <a:pt x="588516" y="6094"/>
                  </a:lnTo>
                  <a:lnTo>
                    <a:pt x="556602" y="6437"/>
                  </a:lnTo>
                  <a:lnTo>
                    <a:pt x="520602" y="12589"/>
                  </a:lnTo>
                  <a:lnTo>
                    <a:pt x="488153" y="21957"/>
                  </a:lnTo>
                  <a:lnTo>
                    <a:pt x="457284" y="31961"/>
                  </a:lnTo>
                  <a:lnTo>
                    <a:pt x="413071" y="50658"/>
                  </a:lnTo>
                  <a:lnTo>
                    <a:pt x="389083" y="61650"/>
                  </a:lnTo>
                  <a:lnTo>
                    <a:pt x="354177" y="80535"/>
                  </a:lnTo>
                  <a:lnTo>
                    <a:pt x="315516" y="100572"/>
                  </a:lnTo>
                  <a:lnTo>
                    <a:pt x="290469" y="116609"/>
                  </a:lnTo>
                  <a:lnTo>
                    <a:pt x="259250" y="142097"/>
                  </a:lnTo>
                  <a:lnTo>
                    <a:pt x="226230" y="169720"/>
                  </a:lnTo>
                  <a:lnTo>
                    <a:pt x="199900" y="197650"/>
                  </a:lnTo>
                  <a:lnTo>
                    <a:pt x="162654" y="250399"/>
                  </a:lnTo>
                  <a:lnTo>
                    <a:pt x="143096" y="281696"/>
                  </a:lnTo>
                  <a:lnTo>
                    <a:pt x="118664" y="339560"/>
                  </a:lnTo>
                  <a:lnTo>
                    <a:pt x="101167" y="382218"/>
                  </a:lnTo>
                  <a:lnTo>
                    <a:pt x="81390" y="438470"/>
                  </a:lnTo>
                  <a:lnTo>
                    <a:pt x="69095" y="487113"/>
                  </a:lnTo>
                  <a:lnTo>
                    <a:pt x="54468" y="537487"/>
                  </a:lnTo>
                  <a:lnTo>
                    <a:pt x="38573" y="594865"/>
                  </a:lnTo>
                  <a:lnTo>
                    <a:pt x="20337" y="678211"/>
                  </a:lnTo>
                  <a:lnTo>
                    <a:pt x="11632" y="751064"/>
                  </a:lnTo>
                  <a:lnTo>
                    <a:pt x="3167" y="801606"/>
                  </a:lnTo>
                  <a:lnTo>
                    <a:pt x="616" y="854612"/>
                  </a:lnTo>
                  <a:lnTo>
                    <a:pt x="0" y="993430"/>
                  </a:lnTo>
                  <a:lnTo>
                    <a:pt x="6021" y="1066219"/>
                  </a:lnTo>
                  <a:lnTo>
                    <a:pt x="9396" y="1111575"/>
                  </a:lnTo>
                  <a:lnTo>
                    <a:pt x="15758" y="1157188"/>
                  </a:lnTo>
                  <a:lnTo>
                    <a:pt x="25494" y="1214066"/>
                  </a:lnTo>
                  <a:lnTo>
                    <a:pt x="47199" y="1298192"/>
                  </a:lnTo>
                  <a:lnTo>
                    <a:pt x="59048" y="1355184"/>
                  </a:lnTo>
                  <a:lnTo>
                    <a:pt x="74559" y="1408085"/>
                  </a:lnTo>
                  <a:lnTo>
                    <a:pt x="90072" y="1459300"/>
                  </a:lnTo>
                  <a:lnTo>
                    <a:pt x="109442" y="1505792"/>
                  </a:lnTo>
                  <a:lnTo>
                    <a:pt x="131832" y="1557623"/>
                  </a:lnTo>
                  <a:lnTo>
                    <a:pt x="156419" y="1605020"/>
                  </a:lnTo>
                  <a:lnTo>
                    <a:pt x="184988" y="1659503"/>
                  </a:lnTo>
                  <a:lnTo>
                    <a:pt x="216011" y="1709942"/>
                  </a:lnTo>
                  <a:lnTo>
                    <a:pt x="251799" y="1751046"/>
                  </a:lnTo>
                  <a:lnTo>
                    <a:pt x="289596" y="1781253"/>
                  </a:lnTo>
                  <a:lnTo>
                    <a:pt x="324083" y="1802158"/>
                  </a:lnTo>
                  <a:lnTo>
                    <a:pt x="357424" y="1817357"/>
                  </a:lnTo>
                  <a:lnTo>
                    <a:pt x="396136" y="1836667"/>
                  </a:lnTo>
                  <a:lnTo>
                    <a:pt x="431928" y="1846940"/>
                  </a:lnTo>
                  <a:lnTo>
                    <a:pt x="464334" y="1852104"/>
                  </a:lnTo>
                  <a:lnTo>
                    <a:pt x="487528" y="1856381"/>
                  </a:lnTo>
                  <a:lnTo>
                    <a:pt x="510487" y="1859906"/>
                  </a:lnTo>
                  <a:lnTo>
                    <a:pt x="545045" y="1868683"/>
                  </a:lnTo>
                  <a:lnTo>
                    <a:pt x="578401" y="1872486"/>
                  </a:lnTo>
                  <a:lnTo>
                    <a:pt x="611706" y="1873237"/>
                  </a:lnTo>
                  <a:lnTo>
                    <a:pt x="670227" y="1873411"/>
                  </a:lnTo>
                  <a:lnTo>
                    <a:pt x="701812" y="1868183"/>
                  </a:lnTo>
                  <a:lnTo>
                    <a:pt x="739785" y="1864015"/>
                  </a:lnTo>
                  <a:lnTo>
                    <a:pt x="775853" y="1855289"/>
                  </a:lnTo>
                  <a:lnTo>
                    <a:pt x="807437" y="1844565"/>
                  </a:lnTo>
                  <a:lnTo>
                    <a:pt x="845773" y="1822167"/>
                  </a:lnTo>
                  <a:lnTo>
                    <a:pt x="914388" y="1776890"/>
                  </a:lnTo>
                  <a:lnTo>
                    <a:pt x="937247" y="1757613"/>
                  </a:lnTo>
                  <a:lnTo>
                    <a:pt x="976407" y="1713270"/>
                  </a:lnTo>
                  <a:lnTo>
                    <a:pt x="1011331" y="1669253"/>
                  </a:lnTo>
                  <a:lnTo>
                    <a:pt x="1049774" y="1613811"/>
                  </a:lnTo>
                  <a:lnTo>
                    <a:pt x="1076715" y="1563472"/>
                  </a:lnTo>
                  <a:lnTo>
                    <a:pt x="1102318" y="1508688"/>
                  </a:lnTo>
                  <a:lnTo>
                    <a:pt x="1135838" y="1415692"/>
                  </a:lnTo>
                  <a:lnTo>
                    <a:pt x="1160831" y="1357889"/>
                  </a:lnTo>
                  <a:lnTo>
                    <a:pt x="1178844" y="1309057"/>
                  </a:lnTo>
                  <a:lnTo>
                    <a:pt x="1194851" y="1258646"/>
                  </a:lnTo>
                  <a:lnTo>
                    <a:pt x="1208235" y="1207923"/>
                  </a:lnTo>
                  <a:lnTo>
                    <a:pt x="1219032" y="1159396"/>
                  </a:lnTo>
                  <a:lnTo>
                    <a:pt x="1224504" y="1125072"/>
                  </a:lnTo>
                  <a:lnTo>
                    <a:pt x="1230400" y="1075548"/>
                  </a:lnTo>
                  <a:lnTo>
                    <a:pt x="1236156" y="1018352"/>
                  </a:lnTo>
                  <a:lnTo>
                    <a:pt x="1241273" y="961504"/>
                  </a:lnTo>
                  <a:lnTo>
                    <a:pt x="1241947" y="904305"/>
                  </a:lnTo>
                  <a:lnTo>
                    <a:pt x="1242040" y="831678"/>
                  </a:lnTo>
                  <a:lnTo>
                    <a:pt x="1236017" y="768477"/>
                  </a:lnTo>
                  <a:lnTo>
                    <a:pt x="1234742" y="717713"/>
                  </a:lnTo>
                  <a:lnTo>
                    <a:pt x="1228440" y="660252"/>
                  </a:lnTo>
                  <a:lnTo>
                    <a:pt x="1223087" y="610728"/>
                  </a:lnTo>
                  <a:lnTo>
                    <a:pt x="1213672" y="555790"/>
                  </a:lnTo>
                  <a:lnTo>
                    <a:pt x="1207939" y="514646"/>
                  </a:lnTo>
                  <a:lnTo>
                    <a:pt x="1187132" y="447012"/>
                  </a:lnTo>
                  <a:lnTo>
                    <a:pt x="1167564" y="395283"/>
                  </a:lnTo>
                  <a:lnTo>
                    <a:pt x="1164452" y="385076"/>
                  </a:lnTo>
                  <a:lnTo>
                    <a:pt x="1154222" y="366962"/>
                  </a:lnTo>
                  <a:lnTo>
                    <a:pt x="1120446" y="313113"/>
                  </a:lnTo>
                  <a:lnTo>
                    <a:pt x="1084587" y="258087"/>
                  </a:lnTo>
                  <a:lnTo>
                    <a:pt x="1047529" y="212271"/>
                  </a:lnTo>
                  <a:lnTo>
                    <a:pt x="1025511" y="182630"/>
                  </a:lnTo>
                  <a:lnTo>
                    <a:pt x="988773" y="148213"/>
                  </a:lnTo>
                  <a:lnTo>
                    <a:pt x="978211" y="134689"/>
                  </a:lnTo>
                  <a:lnTo>
                    <a:pt x="965614" y="124727"/>
                  </a:lnTo>
                  <a:lnTo>
                    <a:pt x="952396" y="116631"/>
                  </a:lnTo>
                  <a:lnTo>
                    <a:pt x="913600" y="88504"/>
                  </a:lnTo>
                  <a:lnTo>
                    <a:pt x="876186" y="72989"/>
                  </a:lnTo>
                  <a:lnTo>
                    <a:pt x="857444" y="69114"/>
                  </a:lnTo>
                  <a:lnTo>
                    <a:pt x="822475" y="67697"/>
                  </a:lnTo>
                  <a:lnTo>
                    <a:pt x="800089" y="6748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7"/>
            <p:cNvSpPr/>
            <p:nvPr/>
          </p:nvSpPr>
          <p:spPr>
            <a:xfrm>
              <a:off x="-213360" y="1097343"/>
              <a:ext cx="1912621" cy="4411761"/>
            </a:xfrm>
            <a:custGeom>
              <a:avLst/>
              <a:gdLst/>
              <a:ahLst/>
              <a:cxnLst/>
              <a:rect l="0" t="0" r="0" b="0"/>
              <a:pathLst>
                <a:path w="1912621" h="4411761">
                  <a:moveTo>
                    <a:pt x="1714500" y="457137"/>
                  </a:moveTo>
                  <a:lnTo>
                    <a:pt x="1708416" y="435343"/>
                  </a:lnTo>
                  <a:lnTo>
                    <a:pt x="1703894" y="426849"/>
                  </a:lnTo>
                  <a:lnTo>
                    <a:pt x="1691581" y="411777"/>
                  </a:lnTo>
                  <a:lnTo>
                    <a:pt x="1681468" y="401328"/>
                  </a:lnTo>
                  <a:lnTo>
                    <a:pt x="1679779" y="398765"/>
                  </a:lnTo>
                  <a:lnTo>
                    <a:pt x="1670613" y="378244"/>
                  </a:lnTo>
                  <a:lnTo>
                    <a:pt x="1665926" y="371838"/>
                  </a:lnTo>
                  <a:lnTo>
                    <a:pt x="1664337" y="368098"/>
                  </a:lnTo>
                  <a:lnTo>
                    <a:pt x="1661254" y="355590"/>
                  </a:lnTo>
                  <a:lnTo>
                    <a:pt x="1648245" y="332748"/>
                  </a:lnTo>
                  <a:lnTo>
                    <a:pt x="1630667" y="304221"/>
                  </a:lnTo>
                  <a:lnTo>
                    <a:pt x="1615439" y="276469"/>
                  </a:lnTo>
                  <a:lnTo>
                    <a:pt x="1607819" y="265035"/>
                  </a:lnTo>
                  <a:lnTo>
                    <a:pt x="1605280" y="260489"/>
                  </a:lnTo>
                  <a:lnTo>
                    <a:pt x="1597942" y="253180"/>
                  </a:lnTo>
                  <a:lnTo>
                    <a:pt x="1568553" y="227161"/>
                  </a:lnTo>
                  <a:lnTo>
                    <a:pt x="1528309" y="187970"/>
                  </a:lnTo>
                  <a:lnTo>
                    <a:pt x="1473191" y="153402"/>
                  </a:lnTo>
                  <a:lnTo>
                    <a:pt x="1442719" y="134873"/>
                  </a:lnTo>
                  <a:lnTo>
                    <a:pt x="1422400" y="123613"/>
                  </a:lnTo>
                  <a:lnTo>
                    <a:pt x="1391920" y="102249"/>
                  </a:lnTo>
                  <a:lnTo>
                    <a:pt x="1346200" y="77849"/>
                  </a:lnTo>
                  <a:lnTo>
                    <a:pt x="1330113" y="65826"/>
                  </a:lnTo>
                  <a:lnTo>
                    <a:pt x="1298999" y="51052"/>
                  </a:lnTo>
                  <a:lnTo>
                    <a:pt x="1285993" y="48055"/>
                  </a:lnTo>
                  <a:lnTo>
                    <a:pt x="1264390" y="44110"/>
                  </a:lnTo>
                  <a:lnTo>
                    <a:pt x="1198702" y="25277"/>
                  </a:lnTo>
                  <a:lnTo>
                    <a:pt x="1174180" y="18546"/>
                  </a:lnTo>
                  <a:lnTo>
                    <a:pt x="1120181" y="13116"/>
                  </a:lnTo>
                  <a:lnTo>
                    <a:pt x="1095034" y="9204"/>
                  </a:lnTo>
                  <a:lnTo>
                    <a:pt x="1042154" y="7702"/>
                  </a:lnTo>
                  <a:lnTo>
                    <a:pt x="1024519" y="6775"/>
                  </a:lnTo>
                  <a:lnTo>
                    <a:pt x="989882" y="1005"/>
                  </a:lnTo>
                  <a:lnTo>
                    <a:pt x="937218" y="0"/>
                  </a:lnTo>
                  <a:lnTo>
                    <a:pt x="913541" y="802"/>
                  </a:lnTo>
                  <a:lnTo>
                    <a:pt x="860918" y="7699"/>
                  </a:lnTo>
                  <a:lnTo>
                    <a:pt x="803251" y="20492"/>
                  </a:lnTo>
                  <a:lnTo>
                    <a:pt x="748573" y="35518"/>
                  </a:lnTo>
                  <a:lnTo>
                    <a:pt x="719451" y="43970"/>
                  </a:lnTo>
                  <a:lnTo>
                    <a:pt x="665602" y="65271"/>
                  </a:lnTo>
                  <a:lnTo>
                    <a:pt x="641715" y="74235"/>
                  </a:lnTo>
                  <a:lnTo>
                    <a:pt x="615787" y="89747"/>
                  </a:lnTo>
                  <a:lnTo>
                    <a:pt x="602189" y="96579"/>
                  </a:lnTo>
                  <a:lnTo>
                    <a:pt x="548301" y="134661"/>
                  </a:lnTo>
                  <a:lnTo>
                    <a:pt x="495280" y="177884"/>
                  </a:lnTo>
                  <a:lnTo>
                    <a:pt x="464816" y="208465"/>
                  </a:lnTo>
                  <a:lnTo>
                    <a:pt x="439701" y="234725"/>
                  </a:lnTo>
                  <a:lnTo>
                    <a:pt x="415326" y="258593"/>
                  </a:lnTo>
                  <a:lnTo>
                    <a:pt x="358839" y="327721"/>
                  </a:lnTo>
                  <a:lnTo>
                    <a:pt x="298825" y="413523"/>
                  </a:lnTo>
                  <a:lnTo>
                    <a:pt x="243713" y="525873"/>
                  </a:lnTo>
                  <a:lnTo>
                    <a:pt x="200374" y="623192"/>
                  </a:lnTo>
                  <a:lnTo>
                    <a:pt x="158055" y="756927"/>
                  </a:lnTo>
                  <a:lnTo>
                    <a:pt x="127336" y="891007"/>
                  </a:lnTo>
                  <a:lnTo>
                    <a:pt x="120094" y="917515"/>
                  </a:lnTo>
                  <a:lnTo>
                    <a:pt x="101453" y="1043819"/>
                  </a:lnTo>
                  <a:lnTo>
                    <a:pt x="78736" y="1173647"/>
                  </a:lnTo>
                  <a:lnTo>
                    <a:pt x="48260" y="1364059"/>
                  </a:lnTo>
                  <a:lnTo>
                    <a:pt x="27940" y="1503721"/>
                  </a:lnTo>
                  <a:lnTo>
                    <a:pt x="14769" y="1638712"/>
                  </a:lnTo>
                  <a:lnTo>
                    <a:pt x="7899" y="1775259"/>
                  </a:lnTo>
                  <a:lnTo>
                    <a:pt x="5379" y="1897458"/>
                  </a:lnTo>
                  <a:lnTo>
                    <a:pt x="210" y="2035172"/>
                  </a:lnTo>
                  <a:lnTo>
                    <a:pt x="0" y="2395155"/>
                  </a:lnTo>
                  <a:lnTo>
                    <a:pt x="6914" y="2519617"/>
                  </a:lnTo>
                  <a:lnTo>
                    <a:pt x="9836" y="2644077"/>
                  </a:lnTo>
                  <a:lnTo>
                    <a:pt x="27180" y="2786317"/>
                  </a:lnTo>
                  <a:lnTo>
                    <a:pt x="38575" y="2910777"/>
                  </a:lnTo>
                  <a:lnTo>
                    <a:pt x="66199" y="3047780"/>
                  </a:lnTo>
                  <a:lnTo>
                    <a:pt x="101529" y="3200242"/>
                  </a:lnTo>
                  <a:lnTo>
                    <a:pt x="134964" y="3329526"/>
                  </a:lnTo>
                  <a:lnTo>
                    <a:pt x="173043" y="3467028"/>
                  </a:lnTo>
                  <a:lnTo>
                    <a:pt x="225754" y="3596891"/>
                  </a:lnTo>
                  <a:lnTo>
                    <a:pt x="278333" y="3722394"/>
                  </a:lnTo>
                  <a:lnTo>
                    <a:pt x="335436" y="3825131"/>
                  </a:lnTo>
                  <a:lnTo>
                    <a:pt x="389332" y="3913778"/>
                  </a:lnTo>
                  <a:lnTo>
                    <a:pt x="445562" y="3995345"/>
                  </a:lnTo>
                  <a:lnTo>
                    <a:pt x="480534" y="4043897"/>
                  </a:lnTo>
                  <a:lnTo>
                    <a:pt x="533427" y="4099365"/>
                  </a:lnTo>
                  <a:lnTo>
                    <a:pt x="647700" y="4213797"/>
                  </a:lnTo>
                  <a:lnTo>
                    <a:pt x="701040" y="4254140"/>
                  </a:lnTo>
                  <a:lnTo>
                    <a:pt x="760411" y="4289980"/>
                  </a:lnTo>
                  <a:lnTo>
                    <a:pt x="819292" y="4325556"/>
                  </a:lnTo>
                  <a:lnTo>
                    <a:pt x="891444" y="4364716"/>
                  </a:lnTo>
                  <a:lnTo>
                    <a:pt x="943812" y="4383624"/>
                  </a:lnTo>
                  <a:lnTo>
                    <a:pt x="1003394" y="4400890"/>
                  </a:lnTo>
                  <a:lnTo>
                    <a:pt x="1056582" y="4409234"/>
                  </a:lnTo>
                  <a:lnTo>
                    <a:pt x="1112368" y="4411760"/>
                  </a:lnTo>
                  <a:lnTo>
                    <a:pt x="1128539" y="4411001"/>
                  </a:lnTo>
                  <a:lnTo>
                    <a:pt x="1188245" y="4404765"/>
                  </a:lnTo>
                  <a:lnTo>
                    <a:pt x="1203749" y="4403658"/>
                  </a:lnTo>
                  <a:lnTo>
                    <a:pt x="1257288" y="4388871"/>
                  </a:lnTo>
                  <a:lnTo>
                    <a:pt x="1310639" y="4371267"/>
                  </a:lnTo>
                  <a:lnTo>
                    <a:pt x="1363980" y="4345736"/>
                  </a:lnTo>
                  <a:lnTo>
                    <a:pt x="1417320" y="4318731"/>
                  </a:lnTo>
                  <a:lnTo>
                    <a:pt x="1472196" y="4285006"/>
                  </a:lnTo>
                  <a:lnTo>
                    <a:pt x="1531132" y="4236614"/>
                  </a:lnTo>
                  <a:lnTo>
                    <a:pt x="1589717" y="4179295"/>
                  </a:lnTo>
                  <a:lnTo>
                    <a:pt x="1653580" y="4086460"/>
                  </a:lnTo>
                  <a:lnTo>
                    <a:pt x="1662871" y="4074229"/>
                  </a:lnTo>
                  <a:lnTo>
                    <a:pt x="1723860" y="3954713"/>
                  </a:lnTo>
                  <a:lnTo>
                    <a:pt x="1769762" y="3863136"/>
                  </a:lnTo>
                  <a:lnTo>
                    <a:pt x="1815030" y="3730874"/>
                  </a:lnTo>
                  <a:lnTo>
                    <a:pt x="1853504" y="3593879"/>
                  </a:lnTo>
                  <a:lnTo>
                    <a:pt x="1879643" y="3464359"/>
                  </a:lnTo>
                  <a:lnTo>
                    <a:pt x="1895124" y="3384946"/>
                  </a:lnTo>
                  <a:lnTo>
                    <a:pt x="1906769" y="3254161"/>
                  </a:lnTo>
                  <a:lnTo>
                    <a:pt x="1911464" y="3209088"/>
                  </a:lnTo>
                  <a:lnTo>
                    <a:pt x="1912614" y="3073852"/>
                  </a:lnTo>
                  <a:lnTo>
                    <a:pt x="1912620" y="2554118"/>
                  </a:lnTo>
                  <a:lnTo>
                    <a:pt x="1905209" y="2428159"/>
                  </a:lnTo>
                  <a:lnTo>
                    <a:pt x="1905002" y="2281916"/>
                  </a:lnTo>
                  <a:lnTo>
                    <a:pt x="1904254" y="2148672"/>
                  </a:lnTo>
                  <a:lnTo>
                    <a:pt x="1897674" y="2022965"/>
                  </a:lnTo>
                  <a:lnTo>
                    <a:pt x="1883891" y="1892274"/>
                  </a:lnTo>
                  <a:lnTo>
                    <a:pt x="1867036" y="1767787"/>
                  </a:lnTo>
                  <a:lnTo>
                    <a:pt x="1853431" y="1638006"/>
                  </a:lnTo>
                  <a:lnTo>
                    <a:pt x="1833557" y="1477901"/>
                  </a:lnTo>
                  <a:lnTo>
                    <a:pt x="1824878" y="1352400"/>
                  </a:lnTo>
                  <a:lnTo>
                    <a:pt x="1813483" y="1219001"/>
                  </a:lnTo>
                  <a:lnTo>
                    <a:pt x="1798735" y="1088276"/>
                  </a:lnTo>
                  <a:lnTo>
                    <a:pt x="1784680" y="954339"/>
                  </a:lnTo>
                  <a:lnTo>
                    <a:pt x="1769611" y="862773"/>
                  </a:lnTo>
                  <a:lnTo>
                    <a:pt x="1764144" y="826823"/>
                  </a:lnTo>
                  <a:lnTo>
                    <a:pt x="1754705" y="783056"/>
                  </a:lnTo>
                  <a:lnTo>
                    <a:pt x="1750966" y="756059"/>
                  </a:lnTo>
                  <a:lnTo>
                    <a:pt x="1739474" y="706492"/>
                  </a:lnTo>
                  <a:lnTo>
                    <a:pt x="1736606" y="685648"/>
                  </a:lnTo>
                  <a:lnTo>
                    <a:pt x="1709027" y="563953"/>
                  </a:lnTo>
                  <a:lnTo>
                    <a:pt x="1706987" y="549484"/>
                  </a:lnTo>
                  <a:lnTo>
                    <a:pt x="1701037" y="524140"/>
                  </a:lnTo>
                  <a:lnTo>
                    <a:pt x="1699203" y="510623"/>
                  </a:lnTo>
                  <a:lnTo>
                    <a:pt x="1693384" y="488148"/>
                  </a:lnTo>
                  <a:lnTo>
                    <a:pt x="1691569" y="477693"/>
                  </a:lnTo>
                  <a:lnTo>
                    <a:pt x="1685762" y="457184"/>
                  </a:lnTo>
                  <a:lnTo>
                    <a:pt x="1685181" y="452088"/>
                  </a:lnTo>
                  <a:lnTo>
                    <a:pt x="1682278" y="444169"/>
                  </a:lnTo>
                  <a:lnTo>
                    <a:pt x="1679012" y="437827"/>
                  </a:lnTo>
                  <a:lnTo>
                    <a:pt x="1677561" y="432186"/>
                  </a:lnTo>
                  <a:lnTo>
                    <a:pt x="1675783" y="416429"/>
                  </a:lnTo>
                  <a:lnTo>
                    <a:pt x="1671231" y="406223"/>
                  </a:lnTo>
                  <a:lnTo>
                    <a:pt x="1669869" y="397537"/>
                  </a:lnTo>
                  <a:lnTo>
                    <a:pt x="1667812" y="392851"/>
                  </a:lnTo>
                  <a:lnTo>
                    <a:pt x="1656828" y="378164"/>
                  </a:lnTo>
                  <a:lnTo>
                    <a:pt x="1632984" y="352966"/>
                  </a:lnTo>
                  <a:lnTo>
                    <a:pt x="1620697" y="345081"/>
                  </a:lnTo>
                  <a:lnTo>
                    <a:pt x="1578565" y="326043"/>
                  </a:lnTo>
                  <a:lnTo>
                    <a:pt x="1539240" y="31997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8"/>
            <p:cNvSpPr/>
            <p:nvPr/>
          </p:nvSpPr>
          <p:spPr>
            <a:xfrm>
              <a:off x="2065122" y="3170015"/>
              <a:ext cx="2293488" cy="2552537"/>
            </a:xfrm>
            <a:custGeom>
              <a:avLst/>
              <a:gdLst/>
              <a:ahLst/>
              <a:cxnLst/>
              <a:rect l="0" t="0" r="0" b="0"/>
              <a:pathLst>
                <a:path w="2293488" h="2552537">
                  <a:moveTo>
                    <a:pt x="2163977" y="624745"/>
                  </a:moveTo>
                  <a:lnTo>
                    <a:pt x="2147420" y="607341"/>
                  </a:lnTo>
                  <a:lnTo>
                    <a:pt x="2131453" y="585660"/>
                  </a:lnTo>
                  <a:lnTo>
                    <a:pt x="2130441" y="581755"/>
                  </a:lnTo>
                  <a:lnTo>
                    <a:pt x="2130613" y="577458"/>
                  </a:lnTo>
                  <a:lnTo>
                    <a:pt x="2132928" y="562441"/>
                  </a:lnTo>
                  <a:lnTo>
                    <a:pt x="2130987" y="554438"/>
                  </a:lnTo>
                  <a:lnTo>
                    <a:pt x="2127392" y="542671"/>
                  </a:lnTo>
                  <a:lnTo>
                    <a:pt x="2126887" y="539549"/>
                  </a:lnTo>
                  <a:lnTo>
                    <a:pt x="2124069" y="533822"/>
                  </a:lnTo>
                  <a:lnTo>
                    <a:pt x="2122131" y="531110"/>
                  </a:lnTo>
                  <a:lnTo>
                    <a:pt x="2119979" y="525838"/>
                  </a:lnTo>
                  <a:lnTo>
                    <a:pt x="2119406" y="523247"/>
                  </a:lnTo>
                  <a:lnTo>
                    <a:pt x="2116510" y="518110"/>
                  </a:lnTo>
                  <a:lnTo>
                    <a:pt x="2114553" y="515555"/>
                  </a:lnTo>
                  <a:lnTo>
                    <a:pt x="2112377" y="510459"/>
                  </a:lnTo>
                  <a:lnTo>
                    <a:pt x="2111153" y="502829"/>
                  </a:lnTo>
                  <a:lnTo>
                    <a:pt x="2110982" y="500287"/>
                  </a:lnTo>
                  <a:lnTo>
                    <a:pt x="2110020" y="497747"/>
                  </a:lnTo>
                  <a:lnTo>
                    <a:pt x="2106694" y="492666"/>
                  </a:lnTo>
                  <a:lnTo>
                    <a:pt x="2087723" y="470087"/>
                  </a:lnTo>
                  <a:lnTo>
                    <a:pt x="2083520" y="462028"/>
                  </a:lnTo>
                  <a:lnTo>
                    <a:pt x="2081652" y="455624"/>
                  </a:lnTo>
                  <a:lnTo>
                    <a:pt x="2079461" y="452731"/>
                  </a:lnTo>
                  <a:lnTo>
                    <a:pt x="2072510" y="447259"/>
                  </a:lnTo>
                  <a:lnTo>
                    <a:pt x="2069979" y="443768"/>
                  </a:lnTo>
                  <a:lnTo>
                    <a:pt x="2063659" y="428255"/>
                  </a:lnTo>
                  <a:lnTo>
                    <a:pt x="2052051" y="414139"/>
                  </a:lnTo>
                  <a:lnTo>
                    <a:pt x="2044549" y="405522"/>
                  </a:lnTo>
                  <a:lnTo>
                    <a:pt x="2039496" y="397208"/>
                  </a:lnTo>
                  <a:lnTo>
                    <a:pt x="2032170" y="390126"/>
                  </a:lnTo>
                  <a:lnTo>
                    <a:pt x="2027846" y="387052"/>
                  </a:lnTo>
                  <a:lnTo>
                    <a:pt x="2020784" y="379121"/>
                  </a:lnTo>
                  <a:lnTo>
                    <a:pt x="2006707" y="361354"/>
                  </a:lnTo>
                  <a:lnTo>
                    <a:pt x="1983642" y="336898"/>
                  </a:lnTo>
                  <a:lnTo>
                    <a:pt x="1978560" y="328609"/>
                  </a:lnTo>
                  <a:lnTo>
                    <a:pt x="1971221" y="321538"/>
                  </a:lnTo>
                  <a:lnTo>
                    <a:pt x="1953018" y="306608"/>
                  </a:lnTo>
                  <a:lnTo>
                    <a:pt x="1930219" y="285110"/>
                  </a:lnTo>
                  <a:lnTo>
                    <a:pt x="1911137" y="271780"/>
                  </a:lnTo>
                  <a:lnTo>
                    <a:pt x="1884505" y="246997"/>
                  </a:lnTo>
                  <a:lnTo>
                    <a:pt x="1865418" y="233678"/>
                  </a:lnTo>
                  <a:lnTo>
                    <a:pt x="1859693" y="226289"/>
                  </a:lnTo>
                  <a:lnTo>
                    <a:pt x="1856982" y="221947"/>
                  </a:lnTo>
                  <a:lnTo>
                    <a:pt x="1849453" y="214866"/>
                  </a:lnTo>
                  <a:lnTo>
                    <a:pt x="1777867" y="172627"/>
                  </a:lnTo>
                  <a:lnTo>
                    <a:pt x="1709290" y="134525"/>
                  </a:lnTo>
                  <a:lnTo>
                    <a:pt x="1648357" y="104045"/>
                  </a:lnTo>
                  <a:lnTo>
                    <a:pt x="1635940" y="101223"/>
                  </a:lnTo>
                  <a:lnTo>
                    <a:pt x="1622801" y="99122"/>
                  </a:lnTo>
                  <a:lnTo>
                    <a:pt x="1611317" y="95366"/>
                  </a:lnTo>
                  <a:lnTo>
                    <a:pt x="1584911" y="81665"/>
                  </a:lnTo>
                  <a:lnTo>
                    <a:pt x="1515116" y="58257"/>
                  </a:lnTo>
                  <a:lnTo>
                    <a:pt x="1485569" y="48998"/>
                  </a:lnTo>
                  <a:lnTo>
                    <a:pt x="1432444" y="37533"/>
                  </a:lnTo>
                  <a:lnTo>
                    <a:pt x="1417211" y="33562"/>
                  </a:lnTo>
                  <a:lnTo>
                    <a:pt x="1348637" y="22707"/>
                  </a:lnTo>
                  <a:lnTo>
                    <a:pt x="1278469" y="9267"/>
                  </a:lnTo>
                  <a:lnTo>
                    <a:pt x="1234198" y="5420"/>
                  </a:lnTo>
                  <a:lnTo>
                    <a:pt x="1211437" y="1539"/>
                  </a:lnTo>
                  <a:lnTo>
                    <a:pt x="1158135" y="0"/>
                  </a:lnTo>
                  <a:lnTo>
                    <a:pt x="1092647" y="6824"/>
                  </a:lnTo>
                  <a:lnTo>
                    <a:pt x="1057430" y="9644"/>
                  </a:lnTo>
                  <a:lnTo>
                    <a:pt x="994422" y="18868"/>
                  </a:lnTo>
                  <a:lnTo>
                    <a:pt x="923660" y="28644"/>
                  </a:lnTo>
                  <a:lnTo>
                    <a:pt x="887737" y="34086"/>
                  </a:lnTo>
                  <a:lnTo>
                    <a:pt x="823011" y="53290"/>
                  </a:lnTo>
                  <a:lnTo>
                    <a:pt x="807686" y="59192"/>
                  </a:lnTo>
                  <a:lnTo>
                    <a:pt x="774893" y="74520"/>
                  </a:lnTo>
                  <a:lnTo>
                    <a:pt x="748251" y="85513"/>
                  </a:lnTo>
                  <a:lnTo>
                    <a:pt x="680524" y="117521"/>
                  </a:lnTo>
                  <a:lnTo>
                    <a:pt x="617213" y="157416"/>
                  </a:lnTo>
                  <a:lnTo>
                    <a:pt x="556870" y="193793"/>
                  </a:lnTo>
                  <a:lnTo>
                    <a:pt x="509654" y="230339"/>
                  </a:lnTo>
                  <a:lnTo>
                    <a:pt x="473939" y="253483"/>
                  </a:lnTo>
                  <a:lnTo>
                    <a:pt x="408691" y="310593"/>
                  </a:lnTo>
                  <a:lnTo>
                    <a:pt x="382359" y="329309"/>
                  </a:lnTo>
                  <a:lnTo>
                    <a:pt x="360729" y="350942"/>
                  </a:lnTo>
                  <a:lnTo>
                    <a:pt x="293418" y="426634"/>
                  </a:lnTo>
                  <a:lnTo>
                    <a:pt x="228575" y="502825"/>
                  </a:lnTo>
                  <a:lnTo>
                    <a:pt x="190551" y="558422"/>
                  </a:lnTo>
                  <a:lnTo>
                    <a:pt x="150713" y="632225"/>
                  </a:lnTo>
                  <a:lnTo>
                    <a:pt x="123937" y="684104"/>
                  </a:lnTo>
                  <a:lnTo>
                    <a:pt x="89606" y="763650"/>
                  </a:lnTo>
                  <a:lnTo>
                    <a:pt x="66282" y="829082"/>
                  </a:lnTo>
                  <a:lnTo>
                    <a:pt x="45632" y="906828"/>
                  </a:lnTo>
                  <a:lnTo>
                    <a:pt x="20219" y="1008288"/>
                  </a:lnTo>
                  <a:lnTo>
                    <a:pt x="10199" y="1086319"/>
                  </a:lnTo>
                  <a:lnTo>
                    <a:pt x="1644" y="1158104"/>
                  </a:lnTo>
                  <a:lnTo>
                    <a:pt x="0" y="1235823"/>
                  </a:lnTo>
                  <a:lnTo>
                    <a:pt x="8200" y="1281514"/>
                  </a:lnTo>
                  <a:lnTo>
                    <a:pt x="13083" y="1310975"/>
                  </a:lnTo>
                  <a:lnTo>
                    <a:pt x="15918" y="1331056"/>
                  </a:lnTo>
                  <a:lnTo>
                    <a:pt x="27020" y="1371543"/>
                  </a:lnTo>
                  <a:lnTo>
                    <a:pt x="36019" y="1421463"/>
                  </a:lnTo>
                  <a:lnTo>
                    <a:pt x="47986" y="1456915"/>
                  </a:lnTo>
                  <a:lnTo>
                    <a:pt x="78590" y="1536667"/>
                  </a:lnTo>
                  <a:lnTo>
                    <a:pt x="93085" y="1574999"/>
                  </a:lnTo>
                  <a:lnTo>
                    <a:pt x="132046" y="1651114"/>
                  </a:lnTo>
                  <a:lnTo>
                    <a:pt x="169800" y="1716006"/>
                  </a:lnTo>
                  <a:lnTo>
                    <a:pt x="215589" y="1787987"/>
                  </a:lnTo>
                  <a:lnTo>
                    <a:pt x="262990" y="1862069"/>
                  </a:lnTo>
                  <a:lnTo>
                    <a:pt x="327663" y="1941823"/>
                  </a:lnTo>
                  <a:lnTo>
                    <a:pt x="388522" y="2017099"/>
                  </a:lnTo>
                  <a:lnTo>
                    <a:pt x="454715" y="2086997"/>
                  </a:lnTo>
                  <a:lnTo>
                    <a:pt x="518588" y="2147110"/>
                  </a:lnTo>
                  <a:lnTo>
                    <a:pt x="585164" y="2208550"/>
                  </a:lnTo>
                  <a:lnTo>
                    <a:pt x="652889" y="2262977"/>
                  </a:lnTo>
                  <a:lnTo>
                    <a:pt x="714503" y="2308759"/>
                  </a:lnTo>
                  <a:lnTo>
                    <a:pt x="782360" y="2353637"/>
                  </a:lnTo>
                  <a:lnTo>
                    <a:pt x="850877" y="2392444"/>
                  </a:lnTo>
                  <a:lnTo>
                    <a:pt x="919451" y="2426216"/>
                  </a:lnTo>
                  <a:lnTo>
                    <a:pt x="988030" y="2462132"/>
                  </a:lnTo>
                  <a:lnTo>
                    <a:pt x="1056611" y="2486361"/>
                  </a:lnTo>
                  <a:lnTo>
                    <a:pt x="1129581" y="2504951"/>
                  </a:lnTo>
                  <a:lnTo>
                    <a:pt x="1187167" y="2523574"/>
                  </a:lnTo>
                  <a:lnTo>
                    <a:pt x="1267281" y="2535467"/>
                  </a:lnTo>
                  <a:lnTo>
                    <a:pt x="1330628" y="2544885"/>
                  </a:lnTo>
                  <a:lnTo>
                    <a:pt x="1397034" y="2551816"/>
                  </a:lnTo>
                  <a:lnTo>
                    <a:pt x="1465424" y="2552536"/>
                  </a:lnTo>
                  <a:lnTo>
                    <a:pt x="1528750" y="2551752"/>
                  </a:lnTo>
                  <a:lnTo>
                    <a:pt x="1594053" y="2539424"/>
                  </a:lnTo>
                  <a:lnTo>
                    <a:pt x="1633429" y="2533727"/>
                  </a:lnTo>
                  <a:lnTo>
                    <a:pt x="1701229" y="2514462"/>
                  </a:lnTo>
                  <a:lnTo>
                    <a:pt x="1744147" y="2500952"/>
                  </a:lnTo>
                  <a:lnTo>
                    <a:pt x="1814285" y="2466297"/>
                  </a:lnTo>
                  <a:lnTo>
                    <a:pt x="1858116" y="2447301"/>
                  </a:lnTo>
                  <a:lnTo>
                    <a:pt x="1927730" y="2391363"/>
                  </a:lnTo>
                  <a:lnTo>
                    <a:pt x="1998720" y="2320754"/>
                  </a:lnTo>
                  <a:lnTo>
                    <a:pt x="2057140" y="2247432"/>
                  </a:lnTo>
                  <a:lnTo>
                    <a:pt x="2112329" y="2171741"/>
                  </a:lnTo>
                  <a:lnTo>
                    <a:pt x="2122334" y="2153771"/>
                  </a:lnTo>
                  <a:lnTo>
                    <a:pt x="2150978" y="2077862"/>
                  </a:lnTo>
                  <a:lnTo>
                    <a:pt x="2158200" y="2058821"/>
                  </a:lnTo>
                  <a:lnTo>
                    <a:pt x="2167352" y="2019003"/>
                  </a:lnTo>
                  <a:lnTo>
                    <a:pt x="2189129" y="1948073"/>
                  </a:lnTo>
                  <a:lnTo>
                    <a:pt x="2200335" y="1908289"/>
                  </a:lnTo>
                  <a:lnTo>
                    <a:pt x="2221687" y="1853399"/>
                  </a:lnTo>
                  <a:lnTo>
                    <a:pt x="2237878" y="1791233"/>
                  </a:lnTo>
                  <a:lnTo>
                    <a:pt x="2249525" y="1712634"/>
                  </a:lnTo>
                  <a:lnTo>
                    <a:pt x="2260424" y="1639970"/>
                  </a:lnTo>
                  <a:lnTo>
                    <a:pt x="2268916" y="1569579"/>
                  </a:lnTo>
                  <a:lnTo>
                    <a:pt x="2272399" y="1541390"/>
                  </a:lnTo>
                  <a:lnTo>
                    <a:pt x="2283792" y="1485333"/>
                  </a:lnTo>
                  <a:lnTo>
                    <a:pt x="2292729" y="1409743"/>
                  </a:lnTo>
                  <a:lnTo>
                    <a:pt x="2293487" y="1330771"/>
                  </a:lnTo>
                  <a:lnTo>
                    <a:pt x="2291256" y="1280053"/>
                  </a:lnTo>
                  <a:lnTo>
                    <a:pt x="2280023" y="1205698"/>
                  </a:lnTo>
                  <a:lnTo>
                    <a:pt x="2269898" y="1151466"/>
                  </a:lnTo>
                  <a:lnTo>
                    <a:pt x="2260460" y="1127944"/>
                  </a:lnTo>
                  <a:lnTo>
                    <a:pt x="2242551" y="1053855"/>
                  </a:lnTo>
                  <a:lnTo>
                    <a:pt x="2217315" y="975306"/>
                  </a:lnTo>
                  <a:lnTo>
                    <a:pt x="2190224" y="899206"/>
                  </a:lnTo>
                  <a:lnTo>
                    <a:pt x="2176364" y="845383"/>
                  </a:lnTo>
                  <a:lnTo>
                    <a:pt x="2153810" y="788488"/>
                  </a:lnTo>
                  <a:lnTo>
                    <a:pt x="2109250" y="723838"/>
                  </a:lnTo>
                  <a:lnTo>
                    <a:pt x="2089518" y="700615"/>
                  </a:lnTo>
                  <a:lnTo>
                    <a:pt x="2086397" y="695645"/>
                  </a:lnTo>
                  <a:lnTo>
                    <a:pt x="2078416" y="687865"/>
                  </a:lnTo>
                  <a:lnTo>
                    <a:pt x="2073916" y="684605"/>
                  </a:lnTo>
                  <a:lnTo>
                    <a:pt x="2066659" y="676467"/>
                  </a:lnTo>
                  <a:lnTo>
                    <a:pt x="2047240" y="648991"/>
                  </a:lnTo>
                  <a:lnTo>
                    <a:pt x="2044360" y="637214"/>
                  </a:lnTo>
                  <a:lnTo>
                    <a:pt x="2042234" y="624360"/>
                  </a:lnTo>
                  <a:lnTo>
                    <a:pt x="2016899" y="553746"/>
                  </a:lnTo>
                  <a:lnTo>
                    <a:pt x="1992288" y="492735"/>
                  </a:lnTo>
                  <a:lnTo>
                    <a:pt x="1973478" y="45710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9"/>
            <p:cNvSpPr/>
            <p:nvPr/>
          </p:nvSpPr>
          <p:spPr>
            <a:xfrm>
              <a:off x="5105402" y="1394471"/>
              <a:ext cx="1790699" cy="3406060"/>
            </a:xfrm>
            <a:custGeom>
              <a:avLst/>
              <a:gdLst/>
              <a:ahLst/>
              <a:cxnLst/>
              <a:rect l="0" t="0" r="0" b="0"/>
              <a:pathLst>
                <a:path w="1790699" h="3406060">
                  <a:moveTo>
                    <a:pt x="1790698" y="861049"/>
                  </a:moveTo>
                  <a:lnTo>
                    <a:pt x="1779348" y="861049"/>
                  </a:lnTo>
                  <a:lnTo>
                    <a:pt x="1778050" y="860202"/>
                  </a:lnTo>
                  <a:lnTo>
                    <a:pt x="1777187" y="858791"/>
                  </a:lnTo>
                  <a:lnTo>
                    <a:pt x="1776610" y="857004"/>
                  </a:lnTo>
                  <a:lnTo>
                    <a:pt x="1775380" y="855812"/>
                  </a:lnTo>
                  <a:lnTo>
                    <a:pt x="1773713" y="855018"/>
                  </a:lnTo>
                  <a:lnTo>
                    <a:pt x="1771754" y="854488"/>
                  </a:lnTo>
                  <a:lnTo>
                    <a:pt x="1770449" y="852442"/>
                  </a:lnTo>
                  <a:lnTo>
                    <a:pt x="1768998" y="845653"/>
                  </a:lnTo>
                  <a:lnTo>
                    <a:pt x="1768182" y="836355"/>
                  </a:lnTo>
                  <a:lnTo>
                    <a:pt x="1767220" y="833580"/>
                  </a:lnTo>
                  <a:lnTo>
                    <a:pt x="1762669" y="825629"/>
                  </a:lnTo>
                  <a:lnTo>
                    <a:pt x="1761307" y="820471"/>
                  </a:lnTo>
                  <a:lnTo>
                    <a:pt x="1759391" y="789773"/>
                  </a:lnTo>
                  <a:lnTo>
                    <a:pt x="1754191" y="777700"/>
                  </a:lnTo>
                  <a:lnTo>
                    <a:pt x="1753071" y="767491"/>
                  </a:lnTo>
                  <a:lnTo>
                    <a:pt x="1752691" y="752916"/>
                  </a:lnTo>
                  <a:lnTo>
                    <a:pt x="1750382" y="744974"/>
                  </a:lnTo>
                  <a:lnTo>
                    <a:pt x="1747380" y="735800"/>
                  </a:lnTo>
                  <a:lnTo>
                    <a:pt x="1744343" y="706886"/>
                  </a:lnTo>
                  <a:lnTo>
                    <a:pt x="1739804" y="696085"/>
                  </a:lnTo>
                  <a:lnTo>
                    <a:pt x="1737841" y="677694"/>
                  </a:lnTo>
                  <a:lnTo>
                    <a:pt x="1737680" y="672772"/>
                  </a:lnTo>
                  <a:lnTo>
                    <a:pt x="1736725" y="668645"/>
                  </a:lnTo>
                  <a:lnTo>
                    <a:pt x="1724191" y="641843"/>
                  </a:lnTo>
                  <a:lnTo>
                    <a:pt x="1722193" y="634931"/>
                  </a:lnTo>
                  <a:lnTo>
                    <a:pt x="1716308" y="622366"/>
                  </a:lnTo>
                  <a:lnTo>
                    <a:pt x="1696690" y="588925"/>
                  </a:lnTo>
                  <a:lnTo>
                    <a:pt x="1693882" y="581214"/>
                  </a:lnTo>
                  <a:lnTo>
                    <a:pt x="1691789" y="574118"/>
                  </a:lnTo>
                  <a:lnTo>
                    <a:pt x="1685851" y="561449"/>
                  </a:lnTo>
                  <a:lnTo>
                    <a:pt x="1643378" y="489886"/>
                  </a:lnTo>
                  <a:lnTo>
                    <a:pt x="1640556" y="479905"/>
                  </a:lnTo>
                  <a:lnTo>
                    <a:pt x="1639803" y="474873"/>
                  </a:lnTo>
                  <a:lnTo>
                    <a:pt x="1636710" y="467024"/>
                  </a:lnTo>
                  <a:lnTo>
                    <a:pt x="1582418" y="372241"/>
                  </a:lnTo>
                  <a:lnTo>
                    <a:pt x="1529360" y="289036"/>
                  </a:lnTo>
                  <a:lnTo>
                    <a:pt x="1517967" y="274157"/>
                  </a:lnTo>
                  <a:lnTo>
                    <a:pt x="1506971" y="259024"/>
                  </a:lnTo>
                  <a:lnTo>
                    <a:pt x="1479655" y="230067"/>
                  </a:lnTo>
                  <a:lnTo>
                    <a:pt x="1461116" y="215836"/>
                  </a:lnTo>
                  <a:lnTo>
                    <a:pt x="1450427" y="203267"/>
                  </a:lnTo>
                  <a:lnTo>
                    <a:pt x="1437758" y="192958"/>
                  </a:lnTo>
                  <a:lnTo>
                    <a:pt x="1427420" y="180402"/>
                  </a:lnTo>
                  <a:lnTo>
                    <a:pt x="1414009" y="170943"/>
                  </a:lnTo>
                  <a:lnTo>
                    <a:pt x="1399309" y="161932"/>
                  </a:lnTo>
                  <a:lnTo>
                    <a:pt x="1365450" y="134932"/>
                  </a:lnTo>
                  <a:lnTo>
                    <a:pt x="1345988" y="123666"/>
                  </a:lnTo>
                  <a:lnTo>
                    <a:pt x="1320771" y="105197"/>
                  </a:lnTo>
                  <a:lnTo>
                    <a:pt x="1264918" y="76201"/>
                  </a:lnTo>
                  <a:lnTo>
                    <a:pt x="1224278" y="56716"/>
                  </a:lnTo>
                  <a:lnTo>
                    <a:pt x="1203958" y="51740"/>
                  </a:lnTo>
                  <a:lnTo>
                    <a:pt x="1194645" y="47543"/>
                  </a:lnTo>
                  <a:lnTo>
                    <a:pt x="1187684" y="42855"/>
                  </a:lnTo>
                  <a:lnTo>
                    <a:pt x="1177252" y="40207"/>
                  </a:lnTo>
                  <a:lnTo>
                    <a:pt x="1165842" y="38184"/>
                  </a:lnTo>
                  <a:lnTo>
                    <a:pt x="1152965" y="33131"/>
                  </a:lnTo>
                  <a:lnTo>
                    <a:pt x="1128974" y="28737"/>
                  </a:lnTo>
                  <a:lnTo>
                    <a:pt x="1118139" y="25466"/>
                  </a:lnTo>
                  <a:lnTo>
                    <a:pt x="1066655" y="17680"/>
                  </a:lnTo>
                  <a:lnTo>
                    <a:pt x="1013364" y="15293"/>
                  </a:lnTo>
                  <a:lnTo>
                    <a:pt x="932279" y="15229"/>
                  </a:lnTo>
                  <a:lnTo>
                    <a:pt x="922064" y="17487"/>
                  </a:lnTo>
                  <a:lnTo>
                    <a:pt x="911878" y="20466"/>
                  </a:lnTo>
                  <a:lnTo>
                    <a:pt x="861058" y="25065"/>
                  </a:lnTo>
                  <a:lnTo>
                    <a:pt x="848076" y="28868"/>
                  </a:lnTo>
                  <a:lnTo>
                    <a:pt x="840895" y="30604"/>
                  </a:lnTo>
                  <a:lnTo>
                    <a:pt x="827332" y="35495"/>
                  </a:lnTo>
                  <a:lnTo>
                    <a:pt x="813436" y="38167"/>
                  </a:lnTo>
                  <a:lnTo>
                    <a:pt x="802733" y="43098"/>
                  </a:lnTo>
                  <a:lnTo>
                    <a:pt x="784375" y="47451"/>
                  </a:lnTo>
                  <a:lnTo>
                    <a:pt x="774483" y="50717"/>
                  </a:lnTo>
                  <a:lnTo>
                    <a:pt x="754336" y="55071"/>
                  </a:lnTo>
                  <a:lnTo>
                    <a:pt x="745046" y="59183"/>
                  </a:lnTo>
                  <a:lnTo>
                    <a:pt x="738095" y="63833"/>
                  </a:lnTo>
                  <a:lnTo>
                    <a:pt x="729926" y="66464"/>
                  </a:lnTo>
                  <a:lnTo>
                    <a:pt x="725377" y="67166"/>
                  </a:lnTo>
                  <a:lnTo>
                    <a:pt x="718064" y="70203"/>
                  </a:lnTo>
                  <a:lnTo>
                    <a:pt x="702425" y="79052"/>
                  </a:lnTo>
                  <a:lnTo>
                    <a:pt x="695164" y="81695"/>
                  </a:lnTo>
                  <a:lnTo>
                    <a:pt x="692041" y="82399"/>
                  </a:lnTo>
                  <a:lnTo>
                    <a:pt x="686315" y="85440"/>
                  </a:lnTo>
                  <a:lnTo>
                    <a:pt x="683602" y="87437"/>
                  </a:lnTo>
                  <a:lnTo>
                    <a:pt x="678331" y="89655"/>
                  </a:lnTo>
                  <a:lnTo>
                    <a:pt x="675740" y="90246"/>
                  </a:lnTo>
                  <a:lnTo>
                    <a:pt x="670604" y="93161"/>
                  </a:lnTo>
                  <a:lnTo>
                    <a:pt x="660694" y="99562"/>
                  </a:lnTo>
                  <a:lnTo>
                    <a:pt x="633716" y="114773"/>
                  </a:lnTo>
                  <a:lnTo>
                    <a:pt x="630756" y="117152"/>
                  </a:lnTo>
                  <a:lnTo>
                    <a:pt x="625211" y="124310"/>
                  </a:lnTo>
                  <a:lnTo>
                    <a:pt x="622547" y="128590"/>
                  </a:lnTo>
                  <a:lnTo>
                    <a:pt x="619924" y="131443"/>
                  </a:lnTo>
                  <a:lnTo>
                    <a:pt x="617329" y="133345"/>
                  </a:lnTo>
                  <a:lnTo>
                    <a:pt x="614751" y="134613"/>
                  </a:lnTo>
                  <a:lnTo>
                    <a:pt x="568864" y="173507"/>
                  </a:lnTo>
                  <a:lnTo>
                    <a:pt x="558676" y="185551"/>
                  </a:lnTo>
                  <a:lnTo>
                    <a:pt x="546156" y="195705"/>
                  </a:lnTo>
                  <a:lnTo>
                    <a:pt x="535861" y="208215"/>
                  </a:lnTo>
                  <a:lnTo>
                    <a:pt x="523309" y="218507"/>
                  </a:lnTo>
                  <a:lnTo>
                    <a:pt x="477591" y="282106"/>
                  </a:lnTo>
                  <a:lnTo>
                    <a:pt x="463076" y="304322"/>
                  </a:lnTo>
                  <a:lnTo>
                    <a:pt x="454730" y="315588"/>
                  </a:lnTo>
                  <a:lnTo>
                    <a:pt x="440216" y="341259"/>
                  </a:lnTo>
                  <a:lnTo>
                    <a:pt x="431870" y="353171"/>
                  </a:lnTo>
                  <a:lnTo>
                    <a:pt x="378390" y="441969"/>
                  </a:lnTo>
                  <a:lnTo>
                    <a:pt x="292098" y="571489"/>
                  </a:lnTo>
                  <a:lnTo>
                    <a:pt x="260865" y="634707"/>
                  </a:lnTo>
                  <a:lnTo>
                    <a:pt x="249730" y="661340"/>
                  </a:lnTo>
                  <a:lnTo>
                    <a:pt x="241377" y="678309"/>
                  </a:lnTo>
                  <a:lnTo>
                    <a:pt x="217664" y="735977"/>
                  </a:lnTo>
                  <a:lnTo>
                    <a:pt x="173545" y="827538"/>
                  </a:lnTo>
                  <a:lnTo>
                    <a:pt x="149149" y="888099"/>
                  </a:lnTo>
                  <a:lnTo>
                    <a:pt x="131656" y="923589"/>
                  </a:lnTo>
                  <a:lnTo>
                    <a:pt x="104174" y="1023636"/>
                  </a:lnTo>
                  <a:lnTo>
                    <a:pt x="94832" y="1059864"/>
                  </a:lnTo>
                  <a:lnTo>
                    <a:pt x="76058" y="1165751"/>
                  </a:lnTo>
                  <a:lnTo>
                    <a:pt x="70794" y="1198558"/>
                  </a:lnTo>
                  <a:lnTo>
                    <a:pt x="53198" y="1303538"/>
                  </a:lnTo>
                  <a:lnTo>
                    <a:pt x="39881" y="1407916"/>
                  </a:lnTo>
                  <a:lnTo>
                    <a:pt x="28737" y="1510489"/>
                  </a:lnTo>
                  <a:lnTo>
                    <a:pt x="20754" y="1615945"/>
                  </a:lnTo>
                  <a:lnTo>
                    <a:pt x="10216" y="1722286"/>
                  </a:lnTo>
                  <a:lnTo>
                    <a:pt x="5512" y="1819442"/>
                  </a:lnTo>
                  <a:lnTo>
                    <a:pt x="321" y="1914013"/>
                  </a:lnTo>
                  <a:lnTo>
                    <a:pt x="0" y="2076621"/>
                  </a:lnTo>
                  <a:lnTo>
                    <a:pt x="8287" y="2173479"/>
                  </a:lnTo>
                  <a:lnTo>
                    <a:pt x="18876" y="2279087"/>
                  </a:lnTo>
                  <a:lnTo>
                    <a:pt x="34776" y="2378177"/>
                  </a:lnTo>
                  <a:lnTo>
                    <a:pt x="44737" y="2468088"/>
                  </a:lnTo>
                  <a:lnTo>
                    <a:pt x="68149" y="2568403"/>
                  </a:lnTo>
                  <a:lnTo>
                    <a:pt x="92894" y="2664031"/>
                  </a:lnTo>
                  <a:lnTo>
                    <a:pt x="112541" y="2759391"/>
                  </a:lnTo>
                  <a:lnTo>
                    <a:pt x="143426" y="2861795"/>
                  </a:lnTo>
                  <a:lnTo>
                    <a:pt x="187989" y="2965497"/>
                  </a:lnTo>
                  <a:lnTo>
                    <a:pt x="224366" y="3042148"/>
                  </a:lnTo>
                  <a:lnTo>
                    <a:pt x="276649" y="3124178"/>
                  </a:lnTo>
                  <a:lnTo>
                    <a:pt x="292883" y="3152031"/>
                  </a:lnTo>
                  <a:lnTo>
                    <a:pt x="346073" y="3222334"/>
                  </a:lnTo>
                  <a:lnTo>
                    <a:pt x="399410" y="3278333"/>
                  </a:lnTo>
                  <a:lnTo>
                    <a:pt x="450760" y="3319737"/>
                  </a:lnTo>
                  <a:lnTo>
                    <a:pt x="496073" y="3347566"/>
                  </a:lnTo>
                  <a:lnTo>
                    <a:pt x="517541" y="3357920"/>
                  </a:lnTo>
                  <a:lnTo>
                    <a:pt x="542653" y="3373903"/>
                  </a:lnTo>
                  <a:lnTo>
                    <a:pt x="594454" y="3393326"/>
                  </a:lnTo>
                  <a:lnTo>
                    <a:pt x="645914" y="3404338"/>
                  </a:lnTo>
                  <a:lnTo>
                    <a:pt x="696029" y="3406059"/>
                  </a:lnTo>
                  <a:lnTo>
                    <a:pt x="749916" y="3405280"/>
                  </a:lnTo>
                  <a:lnTo>
                    <a:pt x="803796" y="3394777"/>
                  </a:lnTo>
                  <a:lnTo>
                    <a:pt x="842097" y="3380624"/>
                  </a:lnTo>
                  <a:lnTo>
                    <a:pt x="885683" y="3355182"/>
                  </a:lnTo>
                  <a:lnTo>
                    <a:pt x="902315" y="3342679"/>
                  </a:lnTo>
                  <a:lnTo>
                    <a:pt x="928003" y="3328183"/>
                  </a:lnTo>
                  <a:lnTo>
                    <a:pt x="980409" y="3279098"/>
                  </a:lnTo>
                  <a:lnTo>
                    <a:pt x="1032719" y="3222802"/>
                  </a:lnTo>
                  <a:lnTo>
                    <a:pt x="1089797" y="3146194"/>
                  </a:lnTo>
                  <a:lnTo>
                    <a:pt x="1142957" y="3053961"/>
                  </a:lnTo>
                  <a:lnTo>
                    <a:pt x="1198877" y="2951241"/>
                  </a:lnTo>
                  <a:lnTo>
                    <a:pt x="1232179" y="2880336"/>
                  </a:lnTo>
                  <a:lnTo>
                    <a:pt x="1271151" y="2778749"/>
                  </a:lnTo>
                  <a:lnTo>
                    <a:pt x="1304397" y="2683263"/>
                  </a:lnTo>
                  <a:lnTo>
                    <a:pt x="1320364" y="2629359"/>
                  </a:lnTo>
                  <a:lnTo>
                    <a:pt x="1331864" y="2596290"/>
                  </a:lnTo>
                  <a:lnTo>
                    <a:pt x="1352067" y="2535476"/>
                  </a:lnTo>
                  <a:lnTo>
                    <a:pt x="1372737" y="2477933"/>
                  </a:lnTo>
                  <a:lnTo>
                    <a:pt x="1401008" y="2378567"/>
                  </a:lnTo>
                  <a:lnTo>
                    <a:pt x="1437367" y="2273353"/>
                  </a:lnTo>
                  <a:lnTo>
                    <a:pt x="1467405" y="2174090"/>
                  </a:lnTo>
                  <a:lnTo>
                    <a:pt x="1480395" y="2127697"/>
                  </a:lnTo>
                  <a:lnTo>
                    <a:pt x="1514646" y="2021393"/>
                  </a:lnTo>
                  <a:lnTo>
                    <a:pt x="1553995" y="1889904"/>
                  </a:lnTo>
                  <a:lnTo>
                    <a:pt x="1579871" y="1784106"/>
                  </a:lnTo>
                  <a:lnTo>
                    <a:pt x="1595432" y="1685137"/>
                  </a:lnTo>
                  <a:lnTo>
                    <a:pt x="1610680" y="1578773"/>
                  </a:lnTo>
                  <a:lnTo>
                    <a:pt x="1620843" y="1522256"/>
                  </a:lnTo>
                  <a:lnTo>
                    <a:pt x="1632408" y="1417933"/>
                  </a:lnTo>
                  <a:lnTo>
                    <a:pt x="1637135" y="1376792"/>
                  </a:lnTo>
                  <a:lnTo>
                    <a:pt x="1638268" y="1277926"/>
                  </a:lnTo>
                  <a:lnTo>
                    <a:pt x="1640554" y="1190310"/>
                  </a:lnTo>
                  <a:lnTo>
                    <a:pt x="1645448" y="1127889"/>
                  </a:lnTo>
                  <a:lnTo>
                    <a:pt x="1645053" y="1039560"/>
                  </a:lnTo>
                  <a:lnTo>
                    <a:pt x="1638507" y="942191"/>
                  </a:lnTo>
                  <a:lnTo>
                    <a:pt x="1636052" y="868809"/>
                  </a:lnTo>
                  <a:lnTo>
                    <a:pt x="1623826" y="765168"/>
                  </a:lnTo>
                  <a:lnTo>
                    <a:pt x="1620953" y="729879"/>
                  </a:lnTo>
                  <a:lnTo>
                    <a:pt x="1603351" y="626644"/>
                  </a:lnTo>
                  <a:lnTo>
                    <a:pt x="1589715" y="552621"/>
                  </a:lnTo>
                  <a:lnTo>
                    <a:pt x="1571963" y="487825"/>
                  </a:lnTo>
                  <a:lnTo>
                    <a:pt x="1568126" y="464855"/>
                  </a:lnTo>
                  <a:lnTo>
                    <a:pt x="1551844" y="408956"/>
                  </a:lnTo>
                  <a:lnTo>
                    <a:pt x="1510513" y="325890"/>
                  </a:lnTo>
                  <a:lnTo>
                    <a:pt x="1498459" y="309254"/>
                  </a:lnTo>
                  <a:lnTo>
                    <a:pt x="1449706" y="218657"/>
                  </a:lnTo>
                  <a:lnTo>
                    <a:pt x="1437544" y="202410"/>
                  </a:lnTo>
                  <a:lnTo>
                    <a:pt x="1407483" y="146028"/>
                  </a:lnTo>
                  <a:lnTo>
                    <a:pt x="1398554" y="136015"/>
                  </a:lnTo>
                  <a:lnTo>
                    <a:pt x="1384853" y="124771"/>
                  </a:lnTo>
                  <a:lnTo>
                    <a:pt x="1335942" y="71083"/>
                  </a:lnTo>
                  <a:lnTo>
                    <a:pt x="1323577" y="63195"/>
                  </a:lnTo>
                  <a:lnTo>
                    <a:pt x="1310462" y="56021"/>
                  </a:lnTo>
                  <a:lnTo>
                    <a:pt x="1283009" y="36740"/>
                  </a:lnTo>
                  <a:lnTo>
                    <a:pt x="1245685" y="20414"/>
                  </a:lnTo>
                  <a:lnTo>
                    <a:pt x="1232663" y="17533"/>
                  </a:lnTo>
                  <a:lnTo>
                    <a:pt x="1211053" y="13654"/>
                  </a:lnTo>
                  <a:lnTo>
                    <a:pt x="1171844" y="2108"/>
                  </a:lnTo>
                  <a:lnTo>
                    <a:pt x="1121584" y="175"/>
                  </a:lnTo>
                  <a:lnTo>
                    <a:pt x="1060322" y="0"/>
                  </a:lnTo>
                  <a:lnTo>
                    <a:pt x="1005058" y="7750"/>
                  </a:lnTo>
                  <a:lnTo>
                    <a:pt x="957141" y="18122"/>
                  </a:lnTo>
                  <a:lnTo>
                    <a:pt x="912752" y="32773"/>
                  </a:lnTo>
                  <a:lnTo>
                    <a:pt x="861582" y="55120"/>
                  </a:lnTo>
                  <a:lnTo>
                    <a:pt x="807749" y="82433"/>
                  </a:lnTo>
                  <a:lnTo>
                    <a:pt x="755226" y="109983"/>
                  </a:lnTo>
                  <a:lnTo>
                    <a:pt x="702156" y="150845"/>
                  </a:lnTo>
                  <a:lnTo>
                    <a:pt x="687142" y="162710"/>
                  </a:lnTo>
                  <a:lnTo>
                    <a:pt x="633605" y="219538"/>
                  </a:lnTo>
                  <a:lnTo>
                    <a:pt x="584581" y="274852"/>
                  </a:lnTo>
                  <a:lnTo>
                    <a:pt x="531619" y="337574"/>
                  </a:lnTo>
                  <a:lnTo>
                    <a:pt x="483211" y="392989"/>
                  </a:lnTo>
                  <a:lnTo>
                    <a:pt x="434614" y="455434"/>
                  </a:lnTo>
                  <a:lnTo>
                    <a:pt x="384252" y="527754"/>
                  </a:lnTo>
                  <a:lnTo>
                    <a:pt x="334948" y="610077"/>
                  </a:lnTo>
                  <a:lnTo>
                    <a:pt x="281919" y="702563"/>
                  </a:lnTo>
                  <a:lnTo>
                    <a:pt x="240747" y="800885"/>
                  </a:lnTo>
                  <a:lnTo>
                    <a:pt x="196348" y="906815"/>
                  </a:lnTo>
                  <a:lnTo>
                    <a:pt x="155280" y="1006891"/>
                  </a:lnTo>
                  <a:lnTo>
                    <a:pt x="124635" y="1104810"/>
                  </a:lnTo>
                  <a:lnTo>
                    <a:pt x="99588" y="1204465"/>
                  </a:lnTo>
                  <a:lnTo>
                    <a:pt x="81309" y="1310659"/>
                  </a:lnTo>
                  <a:lnTo>
                    <a:pt x="66041" y="1412678"/>
                  </a:lnTo>
                  <a:lnTo>
                    <a:pt x="53313" y="1512388"/>
                  </a:lnTo>
                  <a:lnTo>
                    <a:pt x="42340" y="1618065"/>
                  </a:lnTo>
                  <a:lnTo>
                    <a:pt x="33109" y="1735521"/>
                  </a:lnTo>
                  <a:lnTo>
                    <a:pt x="30709" y="1836315"/>
                  </a:lnTo>
                  <a:lnTo>
                    <a:pt x="35735" y="1935527"/>
                  </a:lnTo>
                  <a:lnTo>
                    <a:pt x="44567" y="2071225"/>
                  </a:lnTo>
                  <a:lnTo>
                    <a:pt x="62783" y="2174551"/>
                  </a:lnTo>
                  <a:lnTo>
                    <a:pt x="111758" y="2475622"/>
                  </a:lnTo>
                  <a:lnTo>
                    <a:pt x="135570" y="2569987"/>
                  </a:lnTo>
                  <a:lnTo>
                    <a:pt x="165177" y="2676085"/>
                  </a:lnTo>
                  <a:lnTo>
                    <a:pt x="203301" y="2771434"/>
                  </a:lnTo>
                  <a:lnTo>
                    <a:pt x="248921" y="2874085"/>
                  </a:lnTo>
                  <a:lnTo>
                    <a:pt x="300565" y="2971114"/>
                  </a:lnTo>
                  <a:lnTo>
                    <a:pt x="378430" y="3086056"/>
                  </a:lnTo>
                  <a:lnTo>
                    <a:pt x="430738" y="3143316"/>
                  </a:lnTo>
                  <a:lnTo>
                    <a:pt x="474655" y="3185102"/>
                  </a:lnTo>
                  <a:lnTo>
                    <a:pt x="527895" y="3228610"/>
                  </a:lnTo>
                  <a:lnTo>
                    <a:pt x="579907" y="3251100"/>
                  </a:lnTo>
                  <a:lnTo>
                    <a:pt x="630246" y="3268964"/>
                  </a:lnTo>
                  <a:lnTo>
                    <a:pt x="636063" y="3271505"/>
                  </a:lnTo>
                  <a:lnTo>
                    <a:pt x="649300" y="3274329"/>
                  </a:lnTo>
                  <a:lnTo>
                    <a:pt x="701807" y="3276500"/>
                  </a:lnTo>
                  <a:lnTo>
                    <a:pt x="757983" y="3276586"/>
                  </a:lnTo>
                  <a:lnTo>
                    <a:pt x="807929" y="3268828"/>
                  </a:lnTo>
                  <a:lnTo>
                    <a:pt x="835982" y="3260819"/>
                  </a:lnTo>
                  <a:lnTo>
                    <a:pt x="891749" y="3240161"/>
                  </a:lnTo>
                  <a:lnTo>
                    <a:pt x="913614" y="3227319"/>
                  </a:lnTo>
                  <a:lnTo>
                    <a:pt x="967680" y="3184660"/>
                  </a:lnTo>
                  <a:lnTo>
                    <a:pt x="1013457" y="3137159"/>
                  </a:lnTo>
                  <a:lnTo>
                    <a:pt x="1079498" y="3054444"/>
                  </a:lnTo>
                  <a:lnTo>
                    <a:pt x="1132932" y="2952808"/>
                  </a:lnTo>
                  <a:lnTo>
                    <a:pt x="1183640" y="2847151"/>
                  </a:lnTo>
                  <a:lnTo>
                    <a:pt x="1229359" y="2745650"/>
                  </a:lnTo>
                  <a:lnTo>
                    <a:pt x="1275078" y="2640814"/>
                  </a:lnTo>
                  <a:lnTo>
                    <a:pt x="1315718" y="2539958"/>
                  </a:lnTo>
                  <a:lnTo>
                    <a:pt x="1351278" y="2443326"/>
                  </a:lnTo>
                  <a:lnTo>
                    <a:pt x="1386839" y="2347461"/>
                  </a:lnTo>
                  <a:lnTo>
                    <a:pt x="1418353" y="2251518"/>
                  </a:lnTo>
                  <a:lnTo>
                    <a:pt x="1453300" y="2141722"/>
                  </a:lnTo>
                  <a:lnTo>
                    <a:pt x="1479636" y="2045778"/>
                  </a:lnTo>
                  <a:lnTo>
                    <a:pt x="1507124" y="1934842"/>
                  </a:lnTo>
                  <a:lnTo>
                    <a:pt x="1530488" y="1835313"/>
                  </a:lnTo>
                  <a:lnTo>
                    <a:pt x="1556113" y="1737425"/>
                  </a:lnTo>
                  <a:lnTo>
                    <a:pt x="1570036" y="1640031"/>
                  </a:lnTo>
                  <a:lnTo>
                    <a:pt x="1590051" y="1536757"/>
                  </a:lnTo>
                  <a:lnTo>
                    <a:pt x="1603798" y="1435092"/>
                  </a:lnTo>
                  <a:lnTo>
                    <a:pt x="1613666" y="1339275"/>
                  </a:lnTo>
                  <a:lnTo>
                    <a:pt x="1633540" y="1198877"/>
                  </a:lnTo>
                  <a:lnTo>
                    <a:pt x="1651293" y="1097269"/>
                  </a:lnTo>
                  <a:lnTo>
                    <a:pt x="1661631" y="1023327"/>
                  </a:lnTo>
                  <a:lnTo>
                    <a:pt x="1666661" y="989000"/>
                  </a:lnTo>
                  <a:lnTo>
                    <a:pt x="1674779" y="889774"/>
                  </a:lnTo>
                  <a:lnTo>
                    <a:pt x="1682634" y="832042"/>
                  </a:lnTo>
                  <a:lnTo>
                    <a:pt x="1683982" y="729387"/>
                  </a:lnTo>
                  <a:lnTo>
                    <a:pt x="1684858" y="689258"/>
                  </a:lnTo>
                  <a:lnTo>
                    <a:pt x="1691429" y="610385"/>
                  </a:lnTo>
                  <a:lnTo>
                    <a:pt x="1690730" y="587812"/>
                  </a:lnTo>
                  <a:lnTo>
                    <a:pt x="1685070" y="555221"/>
                  </a:lnTo>
                  <a:lnTo>
                    <a:pt x="1681772" y="479898"/>
                  </a:lnTo>
                  <a:lnTo>
                    <a:pt x="1666106" y="426700"/>
                  </a:lnTo>
                  <a:lnTo>
                    <a:pt x="1658842" y="413723"/>
                  </a:lnTo>
                  <a:lnTo>
                    <a:pt x="1636336" y="387549"/>
                  </a:lnTo>
                  <a:lnTo>
                    <a:pt x="1622186" y="377413"/>
                  </a:lnTo>
                  <a:lnTo>
                    <a:pt x="1600198" y="36574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50"/>
            <p:cNvSpPr/>
            <p:nvPr/>
          </p:nvSpPr>
          <p:spPr>
            <a:xfrm>
              <a:off x="2278494" y="929710"/>
              <a:ext cx="1988704" cy="2369731"/>
            </a:xfrm>
            <a:custGeom>
              <a:avLst/>
              <a:gdLst/>
              <a:ahLst/>
              <a:cxnLst/>
              <a:rect l="0" t="0" r="0" b="0"/>
              <a:pathLst>
                <a:path w="1988704" h="2369731">
                  <a:moveTo>
                    <a:pt x="1203846" y="312350"/>
                  </a:moveTo>
                  <a:lnTo>
                    <a:pt x="1199801" y="312350"/>
                  </a:lnTo>
                  <a:lnTo>
                    <a:pt x="1197763" y="311503"/>
                  </a:lnTo>
                  <a:lnTo>
                    <a:pt x="1153937" y="284384"/>
                  </a:lnTo>
                  <a:lnTo>
                    <a:pt x="1097002" y="264089"/>
                  </a:lnTo>
                  <a:lnTo>
                    <a:pt x="1060570" y="254777"/>
                  </a:lnTo>
                  <a:lnTo>
                    <a:pt x="999709" y="250841"/>
                  </a:lnTo>
                  <a:lnTo>
                    <a:pt x="964056" y="247088"/>
                  </a:lnTo>
                  <a:lnTo>
                    <a:pt x="905495" y="250656"/>
                  </a:lnTo>
                  <a:lnTo>
                    <a:pt x="845217" y="259582"/>
                  </a:lnTo>
                  <a:lnTo>
                    <a:pt x="756777" y="276823"/>
                  </a:lnTo>
                  <a:lnTo>
                    <a:pt x="699334" y="295526"/>
                  </a:lnTo>
                  <a:lnTo>
                    <a:pt x="664612" y="306518"/>
                  </a:lnTo>
                  <a:lnTo>
                    <a:pt x="607024" y="330366"/>
                  </a:lnTo>
                  <a:lnTo>
                    <a:pt x="553951" y="355561"/>
                  </a:lnTo>
                  <a:lnTo>
                    <a:pt x="500594" y="380934"/>
                  </a:lnTo>
                  <a:lnTo>
                    <a:pt x="478117" y="391939"/>
                  </a:lnTo>
                  <a:lnTo>
                    <a:pt x="408778" y="442088"/>
                  </a:lnTo>
                  <a:lnTo>
                    <a:pt x="364100" y="472409"/>
                  </a:lnTo>
                  <a:lnTo>
                    <a:pt x="298958" y="533473"/>
                  </a:lnTo>
                  <a:lnTo>
                    <a:pt x="243826" y="591986"/>
                  </a:lnTo>
                  <a:lnTo>
                    <a:pt x="192022" y="652731"/>
                  </a:lnTo>
                  <a:lnTo>
                    <a:pt x="152496" y="718909"/>
                  </a:lnTo>
                  <a:lnTo>
                    <a:pt x="114271" y="788124"/>
                  </a:lnTo>
                  <a:lnTo>
                    <a:pt x="86591" y="850935"/>
                  </a:lnTo>
                  <a:lnTo>
                    <a:pt x="60892" y="916602"/>
                  </a:lnTo>
                  <a:lnTo>
                    <a:pt x="36299" y="984746"/>
                  </a:lnTo>
                  <a:lnTo>
                    <a:pt x="16608" y="1048858"/>
                  </a:lnTo>
                  <a:lnTo>
                    <a:pt x="6447" y="1112438"/>
                  </a:lnTo>
                  <a:lnTo>
                    <a:pt x="750" y="1181185"/>
                  </a:lnTo>
                  <a:lnTo>
                    <a:pt x="0" y="1246756"/>
                  </a:lnTo>
                  <a:lnTo>
                    <a:pt x="5932" y="1316560"/>
                  </a:lnTo>
                  <a:lnTo>
                    <a:pt x="12536" y="1387559"/>
                  </a:lnTo>
                  <a:lnTo>
                    <a:pt x="16872" y="1447886"/>
                  </a:lnTo>
                  <a:lnTo>
                    <a:pt x="25631" y="1508721"/>
                  </a:lnTo>
                  <a:lnTo>
                    <a:pt x="44063" y="1578863"/>
                  </a:lnTo>
                  <a:lnTo>
                    <a:pt x="64186" y="1652833"/>
                  </a:lnTo>
                  <a:lnTo>
                    <a:pt x="88891" y="1719092"/>
                  </a:lnTo>
                  <a:lnTo>
                    <a:pt x="129430" y="1830501"/>
                  </a:lnTo>
                  <a:lnTo>
                    <a:pt x="153792" y="1885995"/>
                  </a:lnTo>
                  <a:lnTo>
                    <a:pt x="188327" y="1950498"/>
                  </a:lnTo>
                  <a:lnTo>
                    <a:pt x="221598" y="2013284"/>
                  </a:lnTo>
                  <a:lnTo>
                    <a:pt x="267497" y="2077352"/>
                  </a:lnTo>
                  <a:lnTo>
                    <a:pt x="329337" y="2146495"/>
                  </a:lnTo>
                  <a:lnTo>
                    <a:pt x="388663" y="2194291"/>
                  </a:lnTo>
                  <a:lnTo>
                    <a:pt x="440174" y="2232564"/>
                  </a:lnTo>
                  <a:lnTo>
                    <a:pt x="496670" y="2266642"/>
                  </a:lnTo>
                  <a:lnTo>
                    <a:pt x="556676" y="2293352"/>
                  </a:lnTo>
                  <a:lnTo>
                    <a:pt x="607051" y="2313831"/>
                  </a:lnTo>
                  <a:lnTo>
                    <a:pt x="663004" y="2333336"/>
                  </a:lnTo>
                  <a:lnTo>
                    <a:pt x="717957" y="2346220"/>
                  </a:lnTo>
                  <a:lnTo>
                    <a:pt x="777480" y="2360963"/>
                  </a:lnTo>
                  <a:lnTo>
                    <a:pt x="832919" y="2368015"/>
                  </a:lnTo>
                  <a:lnTo>
                    <a:pt x="891911" y="2369408"/>
                  </a:lnTo>
                  <a:lnTo>
                    <a:pt x="994089" y="2369730"/>
                  </a:lnTo>
                  <a:lnTo>
                    <a:pt x="1067160" y="2363716"/>
                  </a:lnTo>
                  <a:lnTo>
                    <a:pt x="1127739" y="2358399"/>
                  </a:lnTo>
                  <a:lnTo>
                    <a:pt x="1187777" y="2349195"/>
                  </a:lnTo>
                  <a:lnTo>
                    <a:pt x="1241281" y="2336966"/>
                  </a:lnTo>
                  <a:lnTo>
                    <a:pt x="1310595" y="2317957"/>
                  </a:lnTo>
                  <a:lnTo>
                    <a:pt x="1365636" y="2294609"/>
                  </a:lnTo>
                  <a:lnTo>
                    <a:pt x="1425175" y="2273439"/>
                  </a:lnTo>
                  <a:lnTo>
                    <a:pt x="1479772" y="2241632"/>
                  </a:lnTo>
                  <a:lnTo>
                    <a:pt x="1531322" y="2212269"/>
                  </a:lnTo>
                  <a:lnTo>
                    <a:pt x="1555977" y="2199006"/>
                  </a:lnTo>
                  <a:lnTo>
                    <a:pt x="1613834" y="2157152"/>
                  </a:lnTo>
                  <a:lnTo>
                    <a:pt x="1668135" y="2110102"/>
                  </a:lnTo>
                  <a:lnTo>
                    <a:pt x="1739755" y="2046078"/>
                  </a:lnTo>
                  <a:lnTo>
                    <a:pt x="1794183" y="1986115"/>
                  </a:lnTo>
                  <a:lnTo>
                    <a:pt x="1843572" y="1921197"/>
                  </a:lnTo>
                  <a:lnTo>
                    <a:pt x="1879721" y="1865042"/>
                  </a:lnTo>
                  <a:lnTo>
                    <a:pt x="1917451" y="1781871"/>
                  </a:lnTo>
                  <a:lnTo>
                    <a:pt x="1940711" y="1721566"/>
                  </a:lnTo>
                  <a:lnTo>
                    <a:pt x="1959776" y="1658486"/>
                  </a:lnTo>
                  <a:lnTo>
                    <a:pt x="1976215" y="1546342"/>
                  </a:lnTo>
                  <a:lnTo>
                    <a:pt x="1982702" y="1476563"/>
                  </a:lnTo>
                  <a:lnTo>
                    <a:pt x="1987520" y="1416925"/>
                  </a:lnTo>
                  <a:lnTo>
                    <a:pt x="1988471" y="1356226"/>
                  </a:lnTo>
                  <a:lnTo>
                    <a:pt x="1988703" y="1188650"/>
                  </a:lnTo>
                  <a:lnTo>
                    <a:pt x="1976643" y="1112450"/>
                  </a:lnTo>
                  <a:lnTo>
                    <a:pt x="1967801" y="1041487"/>
                  </a:lnTo>
                  <a:lnTo>
                    <a:pt x="1955609" y="971401"/>
                  </a:lnTo>
                  <a:lnTo>
                    <a:pt x="1940718" y="900836"/>
                  </a:lnTo>
                  <a:lnTo>
                    <a:pt x="1922524" y="830583"/>
                  </a:lnTo>
                  <a:lnTo>
                    <a:pt x="1903498" y="760769"/>
                  </a:lnTo>
                  <a:lnTo>
                    <a:pt x="1881508" y="693866"/>
                  </a:lnTo>
                  <a:lnTo>
                    <a:pt x="1851321" y="629071"/>
                  </a:lnTo>
                  <a:lnTo>
                    <a:pt x="1818729" y="547589"/>
                  </a:lnTo>
                  <a:lnTo>
                    <a:pt x="1782827" y="476806"/>
                  </a:lnTo>
                  <a:lnTo>
                    <a:pt x="1751297" y="417910"/>
                  </a:lnTo>
                  <a:lnTo>
                    <a:pt x="1699923" y="345453"/>
                  </a:lnTo>
                  <a:lnTo>
                    <a:pt x="1660334" y="285264"/>
                  </a:lnTo>
                  <a:lnTo>
                    <a:pt x="1592448" y="208142"/>
                  </a:lnTo>
                  <a:lnTo>
                    <a:pt x="1561982" y="177936"/>
                  </a:lnTo>
                  <a:lnTo>
                    <a:pt x="1502085" y="129185"/>
                  </a:lnTo>
                  <a:lnTo>
                    <a:pt x="1486257" y="118619"/>
                  </a:lnTo>
                  <a:lnTo>
                    <a:pt x="1391682" y="70994"/>
                  </a:lnTo>
                  <a:lnTo>
                    <a:pt x="1332829" y="43247"/>
                  </a:lnTo>
                  <a:lnTo>
                    <a:pt x="1305375" y="34590"/>
                  </a:lnTo>
                  <a:lnTo>
                    <a:pt x="1243679" y="22366"/>
                  </a:lnTo>
                  <a:lnTo>
                    <a:pt x="1196378" y="9771"/>
                  </a:lnTo>
                  <a:lnTo>
                    <a:pt x="1173411" y="5950"/>
                  </a:lnTo>
                  <a:lnTo>
                    <a:pt x="1150519" y="1714"/>
                  </a:lnTo>
                  <a:lnTo>
                    <a:pt x="1094783" y="0"/>
                  </a:lnTo>
                  <a:lnTo>
                    <a:pt x="1074447" y="797"/>
                  </a:lnTo>
                  <a:lnTo>
                    <a:pt x="1049718" y="5965"/>
                  </a:lnTo>
                  <a:lnTo>
                    <a:pt x="1019202" y="8188"/>
                  </a:lnTo>
                  <a:lnTo>
                    <a:pt x="998259" y="13540"/>
                  </a:lnTo>
                  <a:lnTo>
                    <a:pt x="973573" y="15802"/>
                  </a:lnTo>
                  <a:lnTo>
                    <a:pt x="960679" y="21159"/>
                  </a:lnTo>
                  <a:lnTo>
                    <a:pt x="949979" y="22468"/>
                  </a:lnTo>
                  <a:lnTo>
                    <a:pt x="942265" y="22695"/>
                  </a:lnTo>
                  <a:lnTo>
                    <a:pt x="939712" y="23573"/>
                  </a:lnTo>
                  <a:lnTo>
                    <a:pt x="932074" y="28008"/>
                  </a:lnTo>
                  <a:lnTo>
                    <a:pt x="926989" y="29342"/>
                  </a:lnTo>
                  <a:lnTo>
                    <a:pt x="919367" y="30094"/>
                  </a:lnTo>
                  <a:lnTo>
                    <a:pt x="917673" y="31046"/>
                  </a:lnTo>
                  <a:lnTo>
                    <a:pt x="916544" y="32527"/>
                  </a:lnTo>
                  <a:lnTo>
                    <a:pt x="914732" y="36943"/>
                  </a:lnTo>
                  <a:lnTo>
                    <a:pt x="913737" y="37305"/>
                  </a:lnTo>
                  <a:lnTo>
                    <a:pt x="906992" y="38002"/>
                  </a:lnTo>
                  <a:lnTo>
                    <a:pt x="899141" y="45557"/>
                  </a:lnTo>
                  <a:lnTo>
                    <a:pt x="891454" y="45650"/>
                  </a:lnTo>
                  <a:lnTo>
                    <a:pt x="884868" y="52211"/>
                  </a:lnTo>
                  <a:lnTo>
                    <a:pt x="882020" y="52799"/>
                  </a:lnTo>
                  <a:lnTo>
                    <a:pt x="873293" y="53177"/>
                  </a:lnTo>
                  <a:lnTo>
                    <a:pt x="866151" y="50971"/>
                  </a:lnTo>
                  <a:lnTo>
                    <a:pt x="853326" y="4565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51"/>
            <p:cNvSpPr/>
            <p:nvPr/>
          </p:nvSpPr>
          <p:spPr>
            <a:xfrm>
              <a:off x="2340134" y="929855"/>
              <a:ext cx="1355567" cy="2506268"/>
            </a:xfrm>
            <a:custGeom>
              <a:avLst/>
              <a:gdLst/>
              <a:ahLst/>
              <a:cxnLst/>
              <a:rect l="0" t="0" r="0" b="0"/>
              <a:pathLst>
                <a:path w="1355567" h="2506268">
                  <a:moveTo>
                    <a:pt x="1355566" y="53125"/>
                  </a:moveTo>
                  <a:lnTo>
                    <a:pt x="1355566" y="49080"/>
                  </a:lnTo>
                  <a:lnTo>
                    <a:pt x="1354720" y="47888"/>
                  </a:lnTo>
                  <a:lnTo>
                    <a:pt x="1353308" y="47094"/>
                  </a:lnTo>
                  <a:lnTo>
                    <a:pt x="1349483" y="46211"/>
                  </a:lnTo>
                  <a:lnTo>
                    <a:pt x="1344960" y="45819"/>
                  </a:lnTo>
                  <a:lnTo>
                    <a:pt x="1342569" y="44867"/>
                  </a:lnTo>
                  <a:lnTo>
                    <a:pt x="1335158" y="40330"/>
                  </a:lnTo>
                  <a:lnTo>
                    <a:pt x="1327600" y="37763"/>
                  </a:lnTo>
                  <a:lnTo>
                    <a:pt x="1310878" y="27374"/>
                  </a:lnTo>
                  <a:lnTo>
                    <a:pt x="1301555" y="24747"/>
                  </a:lnTo>
                  <a:lnTo>
                    <a:pt x="1296699" y="24046"/>
                  </a:lnTo>
                  <a:lnTo>
                    <a:pt x="1289046" y="21010"/>
                  </a:lnTo>
                  <a:lnTo>
                    <a:pt x="1285819" y="19015"/>
                  </a:lnTo>
                  <a:lnTo>
                    <a:pt x="1277719" y="16798"/>
                  </a:lnTo>
                  <a:lnTo>
                    <a:pt x="1261380" y="13293"/>
                  </a:lnTo>
                  <a:lnTo>
                    <a:pt x="1242710" y="9149"/>
                  </a:lnTo>
                  <a:lnTo>
                    <a:pt x="1202625" y="5300"/>
                  </a:lnTo>
                  <a:lnTo>
                    <a:pt x="1180146" y="1419"/>
                  </a:lnTo>
                  <a:lnTo>
                    <a:pt x="1142185" y="0"/>
                  </a:lnTo>
                  <a:lnTo>
                    <a:pt x="1118493" y="695"/>
                  </a:lnTo>
                  <a:lnTo>
                    <a:pt x="1080576" y="5829"/>
                  </a:lnTo>
                  <a:lnTo>
                    <a:pt x="1040474" y="11139"/>
                  </a:lnTo>
                  <a:lnTo>
                    <a:pt x="999940" y="20341"/>
                  </a:lnTo>
                  <a:lnTo>
                    <a:pt x="968632" y="27795"/>
                  </a:lnTo>
                  <a:lnTo>
                    <a:pt x="933767" y="36212"/>
                  </a:lnTo>
                  <a:lnTo>
                    <a:pt x="900765" y="48208"/>
                  </a:lnTo>
                  <a:lnTo>
                    <a:pt x="864551" y="58347"/>
                  </a:lnTo>
                  <a:lnTo>
                    <a:pt x="827858" y="70853"/>
                  </a:lnTo>
                  <a:lnTo>
                    <a:pt x="795160" y="80297"/>
                  </a:lnTo>
                  <a:lnTo>
                    <a:pt x="763176" y="89304"/>
                  </a:lnTo>
                  <a:lnTo>
                    <a:pt x="727265" y="101474"/>
                  </a:lnTo>
                  <a:lnTo>
                    <a:pt x="690660" y="111665"/>
                  </a:lnTo>
                  <a:lnTo>
                    <a:pt x="657142" y="125033"/>
                  </a:lnTo>
                  <a:lnTo>
                    <a:pt x="595782" y="149749"/>
                  </a:lnTo>
                  <a:lnTo>
                    <a:pt x="561955" y="168961"/>
                  </a:lnTo>
                  <a:lnTo>
                    <a:pt x="526439" y="186695"/>
                  </a:lnTo>
                  <a:lnTo>
                    <a:pt x="489104" y="206719"/>
                  </a:lnTo>
                  <a:lnTo>
                    <a:pt x="455276" y="228739"/>
                  </a:lnTo>
                  <a:lnTo>
                    <a:pt x="419759" y="255395"/>
                  </a:lnTo>
                  <a:lnTo>
                    <a:pt x="363234" y="298766"/>
                  </a:lnTo>
                  <a:lnTo>
                    <a:pt x="328611" y="327978"/>
                  </a:lnTo>
                  <a:lnTo>
                    <a:pt x="286571" y="368190"/>
                  </a:lnTo>
                  <a:lnTo>
                    <a:pt x="246501" y="413982"/>
                  </a:lnTo>
                  <a:lnTo>
                    <a:pt x="201356" y="470879"/>
                  </a:lnTo>
                  <a:lnTo>
                    <a:pt x="159757" y="533342"/>
                  </a:lnTo>
                  <a:lnTo>
                    <a:pt x="138782" y="573589"/>
                  </a:lnTo>
                  <a:lnTo>
                    <a:pt x="106894" y="642552"/>
                  </a:lnTo>
                  <a:lnTo>
                    <a:pt x="75627" y="736778"/>
                  </a:lnTo>
                  <a:lnTo>
                    <a:pt x="61214" y="801718"/>
                  </a:lnTo>
                  <a:lnTo>
                    <a:pt x="46168" y="871367"/>
                  </a:lnTo>
                  <a:lnTo>
                    <a:pt x="32973" y="937806"/>
                  </a:lnTo>
                  <a:lnTo>
                    <a:pt x="19624" y="1030289"/>
                  </a:lnTo>
                  <a:lnTo>
                    <a:pt x="10232" y="1108083"/>
                  </a:lnTo>
                  <a:lnTo>
                    <a:pt x="6989" y="1168439"/>
                  </a:lnTo>
                  <a:lnTo>
                    <a:pt x="1888" y="1229220"/>
                  </a:lnTo>
                  <a:lnTo>
                    <a:pt x="0" y="1290127"/>
                  </a:lnTo>
                  <a:lnTo>
                    <a:pt x="288" y="1351071"/>
                  </a:lnTo>
                  <a:lnTo>
                    <a:pt x="4513" y="1412027"/>
                  </a:lnTo>
                  <a:lnTo>
                    <a:pt x="7834" y="1472985"/>
                  </a:lnTo>
                  <a:lnTo>
                    <a:pt x="32018" y="1631500"/>
                  </a:lnTo>
                  <a:lnTo>
                    <a:pt x="53665" y="1703827"/>
                  </a:lnTo>
                  <a:lnTo>
                    <a:pt x="77384" y="1775186"/>
                  </a:lnTo>
                  <a:lnTo>
                    <a:pt x="106277" y="1842308"/>
                  </a:lnTo>
                  <a:lnTo>
                    <a:pt x="142527" y="1909722"/>
                  </a:lnTo>
                  <a:lnTo>
                    <a:pt x="182300" y="1972834"/>
                  </a:lnTo>
                  <a:lnTo>
                    <a:pt x="253219" y="2080014"/>
                  </a:lnTo>
                  <a:lnTo>
                    <a:pt x="287735" y="2125755"/>
                  </a:lnTo>
                  <a:lnTo>
                    <a:pt x="320728" y="2167437"/>
                  </a:lnTo>
                  <a:lnTo>
                    <a:pt x="360043" y="2210643"/>
                  </a:lnTo>
                  <a:lnTo>
                    <a:pt x="395775" y="2251573"/>
                  </a:lnTo>
                  <a:lnTo>
                    <a:pt x="435901" y="2290512"/>
                  </a:lnTo>
                  <a:lnTo>
                    <a:pt x="488888" y="2340748"/>
                  </a:lnTo>
                  <a:lnTo>
                    <a:pt x="528213" y="2372814"/>
                  </a:lnTo>
                  <a:lnTo>
                    <a:pt x="556901" y="2390504"/>
                  </a:lnTo>
                  <a:lnTo>
                    <a:pt x="586584" y="2406833"/>
                  </a:lnTo>
                  <a:lnTo>
                    <a:pt x="615863" y="2422557"/>
                  </a:lnTo>
                  <a:lnTo>
                    <a:pt x="656993" y="2445690"/>
                  </a:lnTo>
                  <a:lnTo>
                    <a:pt x="686103" y="2460994"/>
                  </a:lnTo>
                  <a:lnTo>
                    <a:pt x="715973" y="2474004"/>
                  </a:lnTo>
                  <a:lnTo>
                    <a:pt x="745336" y="2484584"/>
                  </a:lnTo>
                  <a:lnTo>
                    <a:pt x="786513" y="2495301"/>
                  </a:lnTo>
                  <a:lnTo>
                    <a:pt x="815634" y="2501105"/>
                  </a:lnTo>
                  <a:lnTo>
                    <a:pt x="845509" y="2504249"/>
                  </a:lnTo>
                  <a:lnTo>
                    <a:pt x="875721" y="2505647"/>
                  </a:lnTo>
                  <a:lnTo>
                    <a:pt x="906082" y="2506267"/>
                  </a:lnTo>
                  <a:lnTo>
                    <a:pt x="936509" y="2504286"/>
                  </a:lnTo>
                  <a:lnTo>
                    <a:pt x="966965" y="2499736"/>
                  </a:lnTo>
                  <a:lnTo>
                    <a:pt x="997435" y="2492069"/>
                  </a:lnTo>
                  <a:lnTo>
                    <a:pt x="1030168" y="2478502"/>
                  </a:lnTo>
                  <a:lnTo>
                    <a:pt x="1063625" y="2461184"/>
                  </a:lnTo>
                  <a:lnTo>
                    <a:pt x="1095427" y="2442197"/>
                  </a:lnTo>
                  <a:lnTo>
                    <a:pt x="1126496" y="2420213"/>
                  </a:lnTo>
                  <a:lnTo>
                    <a:pt x="1157237" y="2396330"/>
                  </a:lnTo>
                  <a:lnTo>
                    <a:pt x="1187834" y="2371605"/>
                  </a:lnTo>
                  <a:lnTo>
                    <a:pt x="1229573" y="2329839"/>
                  </a:lnTo>
                  <a:lnTo>
                    <a:pt x="1268752" y="2285291"/>
                  </a:lnTo>
                  <a:lnTo>
                    <a:pt x="1332706" y="220958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52"/>
            <p:cNvSpPr/>
            <p:nvPr/>
          </p:nvSpPr>
          <p:spPr>
            <a:xfrm>
              <a:off x="6743744" y="2888019"/>
              <a:ext cx="1805897" cy="2093578"/>
            </a:xfrm>
            <a:custGeom>
              <a:avLst/>
              <a:gdLst/>
              <a:ahLst/>
              <a:cxnLst/>
              <a:rect l="0" t="0" r="0" b="0"/>
              <a:pathLst>
                <a:path w="1805897" h="2093578">
                  <a:moveTo>
                    <a:pt x="1805896" y="640041"/>
                  </a:moveTo>
                  <a:lnTo>
                    <a:pt x="1801851" y="635996"/>
                  </a:lnTo>
                  <a:lnTo>
                    <a:pt x="1777189" y="599166"/>
                  </a:lnTo>
                  <a:lnTo>
                    <a:pt x="1763900" y="574590"/>
                  </a:lnTo>
                  <a:lnTo>
                    <a:pt x="1750461" y="559500"/>
                  </a:lnTo>
                  <a:lnTo>
                    <a:pt x="1737906" y="532504"/>
                  </a:lnTo>
                  <a:lnTo>
                    <a:pt x="1727614" y="510247"/>
                  </a:lnTo>
                  <a:lnTo>
                    <a:pt x="1696735" y="448684"/>
                  </a:lnTo>
                  <a:lnTo>
                    <a:pt x="1674251" y="389051"/>
                  </a:lnTo>
                  <a:lnTo>
                    <a:pt x="1664413" y="373550"/>
                  </a:lnTo>
                  <a:lnTo>
                    <a:pt x="1606958" y="299530"/>
                  </a:lnTo>
                  <a:lnTo>
                    <a:pt x="1554388" y="243941"/>
                  </a:lnTo>
                  <a:lnTo>
                    <a:pt x="1538329" y="229470"/>
                  </a:lnTo>
                  <a:lnTo>
                    <a:pt x="1490488" y="197030"/>
                  </a:lnTo>
                  <a:lnTo>
                    <a:pt x="1442335" y="162100"/>
                  </a:lnTo>
                  <a:lnTo>
                    <a:pt x="1395396" y="129624"/>
                  </a:lnTo>
                  <a:lnTo>
                    <a:pt x="1339502" y="101912"/>
                  </a:lnTo>
                  <a:lnTo>
                    <a:pt x="1277662" y="71112"/>
                  </a:lnTo>
                  <a:lnTo>
                    <a:pt x="1210063" y="40604"/>
                  </a:lnTo>
                  <a:lnTo>
                    <a:pt x="1161638" y="26365"/>
                  </a:lnTo>
                  <a:lnTo>
                    <a:pt x="1054340" y="5081"/>
                  </a:lnTo>
                  <a:lnTo>
                    <a:pt x="1011996" y="1478"/>
                  </a:lnTo>
                  <a:lnTo>
                    <a:pt x="967276" y="410"/>
                  </a:lnTo>
                  <a:lnTo>
                    <a:pt x="876220" y="0"/>
                  </a:lnTo>
                  <a:lnTo>
                    <a:pt x="826481" y="4018"/>
                  </a:lnTo>
                  <a:lnTo>
                    <a:pt x="778253" y="10570"/>
                  </a:lnTo>
                  <a:lnTo>
                    <a:pt x="679289" y="25400"/>
                  </a:lnTo>
                  <a:lnTo>
                    <a:pt x="632758" y="37038"/>
                  </a:lnTo>
                  <a:lnTo>
                    <a:pt x="586798" y="47166"/>
                  </a:lnTo>
                  <a:lnTo>
                    <a:pt x="531841" y="65103"/>
                  </a:lnTo>
                  <a:lnTo>
                    <a:pt x="480219" y="89969"/>
                  </a:lnTo>
                  <a:lnTo>
                    <a:pt x="444235" y="108475"/>
                  </a:lnTo>
                  <a:lnTo>
                    <a:pt x="397690" y="137483"/>
                  </a:lnTo>
                  <a:lnTo>
                    <a:pt x="343389" y="183558"/>
                  </a:lnTo>
                  <a:lnTo>
                    <a:pt x="292974" y="233736"/>
                  </a:lnTo>
                  <a:lnTo>
                    <a:pt x="247827" y="288499"/>
                  </a:lnTo>
                  <a:lnTo>
                    <a:pt x="200197" y="350681"/>
                  </a:lnTo>
                  <a:lnTo>
                    <a:pt x="140817" y="443438"/>
                  </a:lnTo>
                  <a:lnTo>
                    <a:pt x="112604" y="498791"/>
                  </a:lnTo>
                  <a:lnTo>
                    <a:pt x="85708" y="562782"/>
                  </a:lnTo>
                  <a:lnTo>
                    <a:pt x="69109" y="611505"/>
                  </a:lnTo>
                  <a:lnTo>
                    <a:pt x="55725" y="663477"/>
                  </a:lnTo>
                  <a:lnTo>
                    <a:pt x="44139" y="716412"/>
                  </a:lnTo>
                  <a:lnTo>
                    <a:pt x="25054" y="791440"/>
                  </a:lnTo>
                  <a:lnTo>
                    <a:pt x="14073" y="851317"/>
                  </a:lnTo>
                  <a:lnTo>
                    <a:pt x="5457" y="911956"/>
                  </a:lnTo>
                  <a:lnTo>
                    <a:pt x="1587" y="972821"/>
                  </a:lnTo>
                  <a:lnTo>
                    <a:pt x="440" y="1033753"/>
                  </a:lnTo>
                  <a:lnTo>
                    <a:pt x="0" y="1159708"/>
                  </a:lnTo>
                  <a:lnTo>
                    <a:pt x="4015" y="1223182"/>
                  </a:lnTo>
                  <a:lnTo>
                    <a:pt x="14612" y="1284888"/>
                  </a:lnTo>
                  <a:lnTo>
                    <a:pt x="28127" y="1366419"/>
                  </a:lnTo>
                  <a:lnTo>
                    <a:pt x="42264" y="1427423"/>
                  </a:lnTo>
                  <a:lnTo>
                    <a:pt x="72666" y="1524993"/>
                  </a:lnTo>
                  <a:lnTo>
                    <a:pt x="96666" y="1583440"/>
                  </a:lnTo>
                  <a:lnTo>
                    <a:pt x="121180" y="1635564"/>
                  </a:lnTo>
                  <a:lnTo>
                    <a:pt x="148576" y="1687227"/>
                  </a:lnTo>
                  <a:lnTo>
                    <a:pt x="182937" y="1751697"/>
                  </a:lnTo>
                  <a:lnTo>
                    <a:pt x="223717" y="1813350"/>
                  </a:lnTo>
                  <a:lnTo>
                    <a:pt x="259860" y="1854675"/>
                  </a:lnTo>
                  <a:lnTo>
                    <a:pt x="314045" y="1903024"/>
                  </a:lnTo>
                  <a:lnTo>
                    <a:pt x="368430" y="1947256"/>
                  </a:lnTo>
                  <a:lnTo>
                    <a:pt x="412241" y="1977512"/>
                  </a:lnTo>
                  <a:lnTo>
                    <a:pt x="457396" y="2002939"/>
                  </a:lnTo>
                  <a:lnTo>
                    <a:pt x="503794" y="2026560"/>
                  </a:lnTo>
                  <a:lnTo>
                    <a:pt x="554702" y="2048800"/>
                  </a:lnTo>
                  <a:lnTo>
                    <a:pt x="606473" y="2065643"/>
                  </a:lnTo>
                  <a:lnTo>
                    <a:pt x="655210" y="2076372"/>
                  </a:lnTo>
                  <a:lnTo>
                    <a:pt x="706810" y="2084913"/>
                  </a:lnTo>
                  <a:lnTo>
                    <a:pt x="758788" y="2091960"/>
                  </a:lnTo>
                  <a:lnTo>
                    <a:pt x="808431" y="2093577"/>
                  </a:lnTo>
                  <a:lnTo>
                    <a:pt x="863592" y="2089070"/>
                  </a:lnTo>
                  <a:lnTo>
                    <a:pt x="913709" y="2081526"/>
                  </a:lnTo>
                  <a:lnTo>
                    <a:pt x="964872" y="2068943"/>
                  </a:lnTo>
                  <a:lnTo>
                    <a:pt x="1047569" y="2044514"/>
                  </a:lnTo>
                  <a:lnTo>
                    <a:pt x="1096067" y="2025332"/>
                  </a:lnTo>
                  <a:lnTo>
                    <a:pt x="1146655" y="1999516"/>
                  </a:lnTo>
                  <a:lnTo>
                    <a:pt x="1195135" y="1970419"/>
                  </a:lnTo>
                  <a:lnTo>
                    <a:pt x="1237628" y="1940349"/>
                  </a:lnTo>
                  <a:lnTo>
                    <a:pt x="1281074" y="1905945"/>
                  </a:lnTo>
                  <a:lnTo>
                    <a:pt x="1335182" y="1851157"/>
                  </a:lnTo>
                  <a:lnTo>
                    <a:pt x="1386636" y="1796433"/>
                  </a:lnTo>
                  <a:lnTo>
                    <a:pt x="1433520" y="1732911"/>
                  </a:lnTo>
                  <a:lnTo>
                    <a:pt x="1469126" y="1680887"/>
                  </a:lnTo>
                  <a:lnTo>
                    <a:pt x="1502443" y="1623892"/>
                  </a:lnTo>
                  <a:lnTo>
                    <a:pt x="1554280" y="1525998"/>
                  </a:lnTo>
                  <a:lnTo>
                    <a:pt x="1582613" y="1468967"/>
                  </a:lnTo>
                  <a:lnTo>
                    <a:pt x="1609352" y="1409171"/>
                  </a:lnTo>
                  <a:lnTo>
                    <a:pt x="1636466" y="1350813"/>
                  </a:lnTo>
                  <a:lnTo>
                    <a:pt x="1658328" y="1295987"/>
                  </a:lnTo>
                  <a:lnTo>
                    <a:pt x="1675531" y="1242206"/>
                  </a:lnTo>
                  <a:lnTo>
                    <a:pt x="1700802" y="1165312"/>
                  </a:lnTo>
                  <a:lnTo>
                    <a:pt x="1711508" y="1115140"/>
                  </a:lnTo>
                  <a:lnTo>
                    <a:pt x="1713874" y="1076411"/>
                  </a:lnTo>
                  <a:lnTo>
                    <a:pt x="1711940" y="1062302"/>
                  </a:lnTo>
                  <a:lnTo>
                    <a:pt x="1710238" y="1056168"/>
                  </a:lnTo>
                  <a:lnTo>
                    <a:pt x="1707411" y="1051232"/>
                  </a:lnTo>
                  <a:lnTo>
                    <a:pt x="1676357" y="102104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53"/>
            <p:cNvSpPr/>
            <p:nvPr/>
          </p:nvSpPr>
          <p:spPr>
            <a:xfrm>
              <a:off x="4091940" y="2743200"/>
              <a:ext cx="3360420" cy="2879231"/>
            </a:xfrm>
            <a:custGeom>
              <a:avLst/>
              <a:gdLst/>
              <a:ahLst/>
              <a:cxnLst/>
              <a:rect l="0" t="0" r="0" b="0"/>
              <a:pathLst>
                <a:path w="3360420" h="2879231">
                  <a:moveTo>
                    <a:pt x="3360419" y="2049780"/>
                  </a:moveTo>
                  <a:lnTo>
                    <a:pt x="3339165" y="2123652"/>
                  </a:lnTo>
                  <a:lnTo>
                    <a:pt x="3294025" y="2202468"/>
                  </a:lnTo>
                  <a:lnTo>
                    <a:pt x="3227491" y="2286770"/>
                  </a:lnTo>
                  <a:lnTo>
                    <a:pt x="3154326" y="2369829"/>
                  </a:lnTo>
                  <a:lnTo>
                    <a:pt x="3065475" y="2452934"/>
                  </a:lnTo>
                  <a:lnTo>
                    <a:pt x="2968248" y="2529116"/>
                  </a:lnTo>
                  <a:lnTo>
                    <a:pt x="2861059" y="2597333"/>
                  </a:lnTo>
                  <a:lnTo>
                    <a:pt x="2763438" y="2651697"/>
                  </a:lnTo>
                  <a:lnTo>
                    <a:pt x="2673542" y="2696628"/>
                  </a:lnTo>
                  <a:lnTo>
                    <a:pt x="2545384" y="2747089"/>
                  </a:lnTo>
                  <a:lnTo>
                    <a:pt x="2443060" y="2774610"/>
                  </a:lnTo>
                  <a:lnTo>
                    <a:pt x="2339278" y="2801925"/>
                  </a:lnTo>
                  <a:lnTo>
                    <a:pt x="2236897" y="2828082"/>
                  </a:lnTo>
                  <a:lnTo>
                    <a:pt x="2148729" y="2845839"/>
                  </a:lnTo>
                  <a:lnTo>
                    <a:pt x="2054688" y="2859822"/>
                  </a:lnTo>
                  <a:lnTo>
                    <a:pt x="1963731" y="2868468"/>
                  </a:lnTo>
                  <a:lnTo>
                    <a:pt x="1874561" y="2878208"/>
                  </a:lnTo>
                  <a:lnTo>
                    <a:pt x="1780388" y="2879230"/>
                  </a:lnTo>
                  <a:lnTo>
                    <a:pt x="1689414" y="2869717"/>
                  </a:lnTo>
                  <a:lnTo>
                    <a:pt x="1589008" y="2861479"/>
                  </a:lnTo>
                  <a:lnTo>
                    <a:pt x="1487314" y="2840683"/>
                  </a:lnTo>
                  <a:lnTo>
                    <a:pt x="1388024" y="2807398"/>
                  </a:lnTo>
                  <a:lnTo>
                    <a:pt x="1295503" y="2765676"/>
                  </a:lnTo>
                  <a:lnTo>
                    <a:pt x="1196486" y="2707461"/>
                  </a:lnTo>
                  <a:lnTo>
                    <a:pt x="1130654" y="2663266"/>
                  </a:lnTo>
                  <a:lnTo>
                    <a:pt x="1035863" y="2575984"/>
                  </a:lnTo>
                  <a:lnTo>
                    <a:pt x="942462" y="2486537"/>
                  </a:lnTo>
                  <a:lnTo>
                    <a:pt x="866578" y="2406176"/>
                  </a:lnTo>
                  <a:lnTo>
                    <a:pt x="802842" y="2337598"/>
                  </a:lnTo>
                  <a:lnTo>
                    <a:pt x="746331" y="2256956"/>
                  </a:lnTo>
                  <a:lnTo>
                    <a:pt x="694051" y="2177189"/>
                  </a:lnTo>
                  <a:lnTo>
                    <a:pt x="641724" y="2089951"/>
                  </a:lnTo>
                  <a:lnTo>
                    <a:pt x="594504" y="2003573"/>
                  </a:lnTo>
                  <a:lnTo>
                    <a:pt x="550910" y="1918609"/>
                  </a:lnTo>
                  <a:lnTo>
                    <a:pt x="510070" y="1828657"/>
                  </a:lnTo>
                  <a:lnTo>
                    <a:pt x="467036" y="1741121"/>
                  </a:lnTo>
                  <a:lnTo>
                    <a:pt x="439712" y="1661656"/>
                  </a:lnTo>
                  <a:lnTo>
                    <a:pt x="398791" y="1539259"/>
                  </a:lnTo>
                  <a:lnTo>
                    <a:pt x="368301" y="1441241"/>
                  </a:lnTo>
                  <a:lnTo>
                    <a:pt x="348931" y="1364120"/>
                  </a:lnTo>
                  <a:lnTo>
                    <a:pt x="330994" y="1282562"/>
                  </a:lnTo>
                  <a:lnTo>
                    <a:pt x="313559" y="1204276"/>
                  </a:lnTo>
                  <a:lnTo>
                    <a:pt x="297665" y="1127802"/>
                  </a:lnTo>
                  <a:lnTo>
                    <a:pt x="288934" y="1051566"/>
                  </a:lnTo>
                  <a:lnTo>
                    <a:pt x="276579" y="975361"/>
                  </a:lnTo>
                  <a:lnTo>
                    <a:pt x="262555" y="899160"/>
                  </a:lnTo>
                  <a:lnTo>
                    <a:pt x="255594" y="853440"/>
                  </a:lnTo>
                  <a:lnTo>
                    <a:pt x="247323" y="809978"/>
                  </a:lnTo>
                  <a:lnTo>
                    <a:pt x="240356" y="768032"/>
                  </a:lnTo>
                  <a:lnTo>
                    <a:pt x="221342" y="686330"/>
                  </a:lnTo>
                  <a:lnTo>
                    <a:pt x="180340" y="490128"/>
                  </a:lnTo>
                  <a:lnTo>
                    <a:pt x="169474" y="402161"/>
                  </a:lnTo>
                  <a:lnTo>
                    <a:pt x="152359" y="321827"/>
                  </a:lnTo>
                  <a:lnTo>
                    <a:pt x="129538" y="236935"/>
                  </a:lnTo>
                  <a:lnTo>
                    <a:pt x="99060" y="147043"/>
                  </a:lnTo>
                  <a:lnTo>
                    <a:pt x="73660" y="94020"/>
                  </a:lnTo>
                  <a:lnTo>
                    <a:pt x="70273" y="89773"/>
                  </a:lnTo>
                  <a:lnTo>
                    <a:pt x="61994" y="82797"/>
                  </a:lnTo>
                  <a:lnTo>
                    <a:pt x="59110" y="78905"/>
                  </a:lnTo>
                  <a:lnTo>
                    <a:pt x="52222" y="62749"/>
                  </a:lnTo>
                  <a:lnTo>
                    <a:pt x="40493" y="48496"/>
                  </a:lnTo>
                  <a:lnTo>
                    <a:pt x="35495" y="43285"/>
                  </a:lnTo>
                  <a:lnTo>
                    <a:pt x="33823" y="40710"/>
                  </a:lnTo>
                  <a:lnTo>
                    <a:pt x="30623" y="33041"/>
                  </a:lnTo>
                  <a:lnTo>
                    <a:pt x="22386" y="22864"/>
                  </a:lnTo>
                  <a:lnTo>
                    <a:pt x="2" y="3"/>
                  </a:lnTo>
                  <a:lnTo>
                    <a:pt x="0" y="0"/>
                  </a:lnTo>
                  <a:lnTo>
                    <a:pt x="6561" y="6561"/>
                  </a:lnTo>
                  <a:lnTo>
                    <a:pt x="9407" y="7150"/>
                  </a:lnTo>
                  <a:lnTo>
                    <a:pt x="11351" y="7307"/>
                  </a:lnTo>
                  <a:lnTo>
                    <a:pt x="12647" y="8257"/>
                  </a:lnTo>
                  <a:lnTo>
                    <a:pt x="13511" y="9738"/>
                  </a:lnTo>
                  <a:lnTo>
                    <a:pt x="15240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54"/>
            <p:cNvSpPr/>
            <p:nvPr/>
          </p:nvSpPr>
          <p:spPr>
            <a:xfrm>
              <a:off x="3955842" y="2720341"/>
              <a:ext cx="410419" cy="197790"/>
            </a:xfrm>
            <a:custGeom>
              <a:avLst/>
              <a:gdLst/>
              <a:ahLst/>
              <a:cxnLst/>
              <a:rect l="0" t="0" r="0" b="0"/>
              <a:pathLst>
                <a:path w="410419" h="197790">
                  <a:moveTo>
                    <a:pt x="97998" y="175259"/>
                  </a:moveTo>
                  <a:lnTo>
                    <a:pt x="93953" y="183350"/>
                  </a:lnTo>
                  <a:lnTo>
                    <a:pt x="91915" y="185733"/>
                  </a:lnTo>
                  <a:lnTo>
                    <a:pt x="89709" y="187321"/>
                  </a:lnTo>
                  <a:lnTo>
                    <a:pt x="84132" y="189871"/>
                  </a:lnTo>
                  <a:lnTo>
                    <a:pt x="79120" y="194358"/>
                  </a:lnTo>
                  <a:lnTo>
                    <a:pt x="76946" y="195612"/>
                  </a:lnTo>
                  <a:lnTo>
                    <a:pt x="68927" y="197789"/>
                  </a:lnTo>
                  <a:lnTo>
                    <a:pt x="67611" y="197053"/>
                  </a:lnTo>
                  <a:lnTo>
                    <a:pt x="61081" y="191529"/>
                  </a:lnTo>
                  <a:lnTo>
                    <a:pt x="56203" y="186759"/>
                  </a:lnTo>
                  <a:lnTo>
                    <a:pt x="54895" y="183773"/>
                  </a:lnTo>
                  <a:lnTo>
                    <a:pt x="54023" y="180088"/>
                  </a:lnTo>
                  <a:lnTo>
                    <a:pt x="53442" y="175939"/>
                  </a:lnTo>
                  <a:lnTo>
                    <a:pt x="52207" y="172325"/>
                  </a:lnTo>
                  <a:lnTo>
                    <a:pt x="50537" y="169070"/>
                  </a:lnTo>
                  <a:lnTo>
                    <a:pt x="48578" y="166053"/>
                  </a:lnTo>
                  <a:lnTo>
                    <a:pt x="47271" y="162348"/>
                  </a:lnTo>
                  <a:lnTo>
                    <a:pt x="46400" y="158185"/>
                  </a:lnTo>
                  <a:lnTo>
                    <a:pt x="45820" y="153717"/>
                  </a:lnTo>
                  <a:lnTo>
                    <a:pt x="44586" y="149044"/>
                  </a:lnTo>
                  <a:lnTo>
                    <a:pt x="42916" y="144236"/>
                  </a:lnTo>
                  <a:lnTo>
                    <a:pt x="40957" y="139337"/>
                  </a:lnTo>
                  <a:lnTo>
                    <a:pt x="38804" y="134378"/>
                  </a:lnTo>
                  <a:lnTo>
                    <a:pt x="34154" y="124352"/>
                  </a:lnTo>
                  <a:lnTo>
                    <a:pt x="32576" y="119308"/>
                  </a:lnTo>
                  <a:lnTo>
                    <a:pt x="31523" y="114251"/>
                  </a:lnTo>
                  <a:lnTo>
                    <a:pt x="30822" y="109187"/>
                  </a:lnTo>
                  <a:lnTo>
                    <a:pt x="29507" y="104118"/>
                  </a:lnTo>
                  <a:lnTo>
                    <a:pt x="27784" y="99045"/>
                  </a:lnTo>
                  <a:lnTo>
                    <a:pt x="25789" y="93970"/>
                  </a:lnTo>
                  <a:lnTo>
                    <a:pt x="24458" y="88893"/>
                  </a:lnTo>
                  <a:lnTo>
                    <a:pt x="23572" y="83815"/>
                  </a:lnTo>
                  <a:lnTo>
                    <a:pt x="22981" y="78736"/>
                  </a:lnTo>
                  <a:lnTo>
                    <a:pt x="21740" y="74504"/>
                  </a:lnTo>
                  <a:lnTo>
                    <a:pt x="20066" y="70836"/>
                  </a:lnTo>
                  <a:lnTo>
                    <a:pt x="18103" y="67544"/>
                  </a:lnTo>
                  <a:lnTo>
                    <a:pt x="15923" y="61628"/>
                  </a:lnTo>
                  <a:lnTo>
                    <a:pt x="15341" y="58865"/>
                  </a:lnTo>
                  <a:lnTo>
                    <a:pt x="14953" y="55330"/>
                  </a:lnTo>
                  <a:lnTo>
                    <a:pt x="14695" y="51280"/>
                  </a:lnTo>
                  <a:lnTo>
                    <a:pt x="14523" y="46886"/>
                  </a:lnTo>
                  <a:lnTo>
                    <a:pt x="13561" y="43110"/>
                  </a:lnTo>
                  <a:lnTo>
                    <a:pt x="12074" y="39747"/>
                  </a:lnTo>
                  <a:lnTo>
                    <a:pt x="9010" y="33751"/>
                  </a:lnTo>
                  <a:lnTo>
                    <a:pt x="7648" y="28264"/>
                  </a:lnTo>
                  <a:lnTo>
                    <a:pt x="6773" y="23080"/>
                  </a:lnTo>
                  <a:lnTo>
                    <a:pt x="6601" y="17039"/>
                  </a:lnTo>
                  <a:lnTo>
                    <a:pt x="6586" y="16439"/>
                  </a:lnTo>
                  <a:lnTo>
                    <a:pt x="5731" y="16039"/>
                  </a:lnTo>
                  <a:lnTo>
                    <a:pt x="0" y="15344"/>
                  </a:lnTo>
                  <a:lnTo>
                    <a:pt x="5593" y="15248"/>
                  </a:lnTo>
                  <a:lnTo>
                    <a:pt x="12462" y="9209"/>
                  </a:lnTo>
                  <a:lnTo>
                    <a:pt x="17884" y="3888"/>
                  </a:lnTo>
                  <a:lnTo>
                    <a:pt x="20035" y="2592"/>
                  </a:lnTo>
                  <a:lnTo>
                    <a:pt x="24684" y="1151"/>
                  </a:lnTo>
                  <a:lnTo>
                    <a:pt x="36105" y="340"/>
                  </a:lnTo>
                  <a:lnTo>
                    <a:pt x="46170" y="100"/>
                  </a:lnTo>
                  <a:lnTo>
                    <a:pt x="103110" y="0"/>
                  </a:lnTo>
                  <a:lnTo>
                    <a:pt x="113252" y="2257"/>
                  </a:lnTo>
                  <a:lnTo>
                    <a:pt x="123404" y="5236"/>
                  </a:lnTo>
                  <a:lnTo>
                    <a:pt x="133561" y="6560"/>
                  </a:lnTo>
                  <a:lnTo>
                    <a:pt x="145977" y="9406"/>
                  </a:lnTo>
                  <a:lnTo>
                    <a:pt x="158269" y="13493"/>
                  </a:lnTo>
                  <a:lnTo>
                    <a:pt x="166554" y="18132"/>
                  </a:lnTo>
                  <a:lnTo>
                    <a:pt x="177574" y="23016"/>
                  </a:lnTo>
                  <a:lnTo>
                    <a:pt x="184068" y="25503"/>
                  </a:lnTo>
                  <a:lnTo>
                    <a:pt x="198058" y="30526"/>
                  </a:lnTo>
                  <a:lnTo>
                    <a:pt x="205345" y="33050"/>
                  </a:lnTo>
                  <a:lnTo>
                    <a:pt x="217957" y="38113"/>
                  </a:lnTo>
                  <a:lnTo>
                    <a:pt x="230053" y="43185"/>
                  </a:lnTo>
                  <a:lnTo>
                    <a:pt x="243896" y="48262"/>
                  </a:lnTo>
                  <a:lnTo>
                    <a:pt x="256257" y="53340"/>
                  </a:lnTo>
                  <a:lnTo>
                    <a:pt x="268242" y="58420"/>
                  </a:lnTo>
                  <a:lnTo>
                    <a:pt x="282035" y="63499"/>
                  </a:lnTo>
                  <a:lnTo>
                    <a:pt x="326700" y="78739"/>
                  </a:lnTo>
                  <a:lnTo>
                    <a:pt x="334286" y="80432"/>
                  </a:lnTo>
                  <a:lnTo>
                    <a:pt x="341883" y="81561"/>
                  </a:lnTo>
                  <a:lnTo>
                    <a:pt x="349489" y="82314"/>
                  </a:lnTo>
                  <a:lnTo>
                    <a:pt x="357098" y="82816"/>
                  </a:lnTo>
                  <a:lnTo>
                    <a:pt x="364711" y="83150"/>
                  </a:lnTo>
                  <a:lnTo>
                    <a:pt x="379944" y="83522"/>
                  </a:lnTo>
                  <a:lnTo>
                    <a:pt x="410418" y="838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55"/>
            <p:cNvSpPr/>
            <p:nvPr/>
          </p:nvSpPr>
          <p:spPr>
            <a:xfrm>
              <a:off x="7071361" y="4945389"/>
              <a:ext cx="419102" cy="396232"/>
            </a:xfrm>
            <a:custGeom>
              <a:avLst/>
              <a:gdLst/>
              <a:ahLst/>
              <a:cxnLst/>
              <a:rect l="0" t="0" r="0" b="0"/>
              <a:pathLst>
                <a:path w="419102" h="396232">
                  <a:moveTo>
                    <a:pt x="0" y="114291"/>
                  </a:moveTo>
                  <a:lnTo>
                    <a:pt x="4046" y="114291"/>
                  </a:lnTo>
                  <a:lnTo>
                    <a:pt x="6084" y="115137"/>
                  </a:lnTo>
                  <a:lnTo>
                    <a:pt x="13868" y="120852"/>
                  </a:lnTo>
                  <a:lnTo>
                    <a:pt x="16889" y="121440"/>
                  </a:lnTo>
                  <a:lnTo>
                    <a:pt x="28923" y="121909"/>
                  </a:lnTo>
                  <a:lnTo>
                    <a:pt x="33458" y="121910"/>
                  </a:lnTo>
                  <a:lnTo>
                    <a:pt x="35852" y="121064"/>
                  </a:lnTo>
                  <a:lnTo>
                    <a:pt x="40771" y="117866"/>
                  </a:lnTo>
                  <a:lnTo>
                    <a:pt x="48036" y="115880"/>
                  </a:lnTo>
                  <a:lnTo>
                    <a:pt x="56910" y="114151"/>
                  </a:lnTo>
                  <a:lnTo>
                    <a:pt x="66498" y="110559"/>
                  </a:lnTo>
                  <a:lnTo>
                    <a:pt x="76404" y="106141"/>
                  </a:lnTo>
                  <a:lnTo>
                    <a:pt x="87297" y="101355"/>
                  </a:lnTo>
                  <a:lnTo>
                    <a:pt x="93759" y="98894"/>
                  </a:lnTo>
                  <a:lnTo>
                    <a:pt x="107712" y="93901"/>
                  </a:lnTo>
                  <a:lnTo>
                    <a:pt x="122378" y="88860"/>
                  </a:lnTo>
                  <a:lnTo>
                    <a:pt x="129845" y="85483"/>
                  </a:lnTo>
                  <a:lnTo>
                    <a:pt x="137365" y="81539"/>
                  </a:lnTo>
                  <a:lnTo>
                    <a:pt x="144916" y="77216"/>
                  </a:lnTo>
                  <a:lnTo>
                    <a:pt x="152491" y="73488"/>
                  </a:lnTo>
                  <a:lnTo>
                    <a:pt x="160081" y="70156"/>
                  </a:lnTo>
                  <a:lnTo>
                    <a:pt x="167680" y="67087"/>
                  </a:lnTo>
                  <a:lnTo>
                    <a:pt x="182899" y="61421"/>
                  </a:lnTo>
                  <a:lnTo>
                    <a:pt x="213364" y="50884"/>
                  </a:lnTo>
                  <a:lnTo>
                    <a:pt x="281941" y="27933"/>
                  </a:lnTo>
                  <a:lnTo>
                    <a:pt x="294923" y="22852"/>
                  </a:lnTo>
                  <a:lnTo>
                    <a:pt x="306338" y="18618"/>
                  </a:lnTo>
                  <a:lnTo>
                    <a:pt x="317055" y="16736"/>
                  </a:lnTo>
                  <a:lnTo>
                    <a:pt x="327463" y="13642"/>
                  </a:lnTo>
                  <a:lnTo>
                    <a:pt x="337732" y="10292"/>
                  </a:lnTo>
                  <a:lnTo>
                    <a:pt x="347942" y="8802"/>
                  </a:lnTo>
                  <a:lnTo>
                    <a:pt x="358123" y="5882"/>
                  </a:lnTo>
                  <a:lnTo>
                    <a:pt x="371118" y="1737"/>
                  </a:lnTo>
                  <a:lnTo>
                    <a:pt x="382589" y="508"/>
                  </a:lnTo>
                  <a:lnTo>
                    <a:pt x="394453" y="144"/>
                  </a:lnTo>
                  <a:lnTo>
                    <a:pt x="409871" y="0"/>
                  </a:lnTo>
                  <a:lnTo>
                    <a:pt x="410407" y="844"/>
                  </a:lnTo>
                  <a:lnTo>
                    <a:pt x="411004" y="4038"/>
                  </a:lnTo>
                  <a:lnTo>
                    <a:pt x="412009" y="5230"/>
                  </a:lnTo>
                  <a:lnTo>
                    <a:pt x="413526" y="6024"/>
                  </a:lnTo>
                  <a:lnTo>
                    <a:pt x="415385" y="6552"/>
                  </a:lnTo>
                  <a:lnTo>
                    <a:pt x="416623" y="7752"/>
                  </a:lnTo>
                  <a:lnTo>
                    <a:pt x="417449" y="9399"/>
                  </a:lnTo>
                  <a:lnTo>
                    <a:pt x="418367" y="13485"/>
                  </a:lnTo>
                  <a:lnTo>
                    <a:pt x="419004" y="25496"/>
                  </a:lnTo>
                  <a:lnTo>
                    <a:pt x="419101" y="118315"/>
                  </a:lnTo>
                  <a:lnTo>
                    <a:pt x="418254" y="124594"/>
                  </a:lnTo>
                  <a:lnTo>
                    <a:pt x="416842" y="131319"/>
                  </a:lnTo>
                  <a:lnTo>
                    <a:pt x="415056" y="138344"/>
                  </a:lnTo>
                  <a:lnTo>
                    <a:pt x="413069" y="150663"/>
                  </a:lnTo>
                  <a:lnTo>
                    <a:pt x="412187" y="162629"/>
                  </a:lnTo>
                  <a:lnTo>
                    <a:pt x="411795" y="176415"/>
                  </a:lnTo>
                  <a:lnTo>
                    <a:pt x="410844" y="183647"/>
                  </a:lnTo>
                  <a:lnTo>
                    <a:pt x="409363" y="191008"/>
                  </a:lnTo>
                  <a:lnTo>
                    <a:pt x="407528" y="198456"/>
                  </a:lnTo>
                  <a:lnTo>
                    <a:pt x="405459" y="205961"/>
                  </a:lnTo>
                  <a:lnTo>
                    <a:pt x="400902" y="221074"/>
                  </a:lnTo>
                  <a:lnTo>
                    <a:pt x="399349" y="227813"/>
                  </a:lnTo>
                  <a:lnTo>
                    <a:pt x="397622" y="239817"/>
                  </a:lnTo>
                  <a:lnTo>
                    <a:pt x="394597" y="250796"/>
                  </a:lnTo>
                  <a:lnTo>
                    <a:pt x="390430" y="261320"/>
                  </a:lnTo>
                  <a:lnTo>
                    <a:pt x="385756" y="271641"/>
                  </a:lnTo>
                  <a:lnTo>
                    <a:pt x="383114" y="281874"/>
                  </a:lnTo>
                  <a:lnTo>
                    <a:pt x="381094" y="292066"/>
                  </a:lnTo>
                  <a:lnTo>
                    <a:pt x="377373" y="302240"/>
                  </a:lnTo>
                  <a:lnTo>
                    <a:pt x="372897" y="312406"/>
                  </a:lnTo>
                  <a:lnTo>
                    <a:pt x="368933" y="321722"/>
                  </a:lnTo>
                  <a:lnTo>
                    <a:pt x="366700" y="331727"/>
                  </a:lnTo>
                  <a:lnTo>
                    <a:pt x="365884" y="341254"/>
                  </a:lnTo>
                  <a:lnTo>
                    <a:pt x="363558" y="344421"/>
                  </a:lnTo>
                  <a:lnTo>
                    <a:pt x="361753" y="346452"/>
                  </a:lnTo>
                  <a:lnTo>
                    <a:pt x="360548" y="348651"/>
                  </a:lnTo>
                  <a:lnTo>
                    <a:pt x="358149" y="358095"/>
                  </a:lnTo>
                  <a:lnTo>
                    <a:pt x="358141" y="388611"/>
                  </a:lnTo>
                  <a:lnTo>
                    <a:pt x="350522" y="396229"/>
                  </a:lnTo>
                  <a:lnTo>
                    <a:pt x="350521" y="396231"/>
                  </a:lnTo>
                  <a:lnTo>
                    <a:pt x="350521" y="389671"/>
                  </a:lnTo>
                  <a:lnTo>
                    <a:pt x="346475" y="384880"/>
                  </a:lnTo>
                  <a:lnTo>
                    <a:pt x="335870" y="378098"/>
                  </a:lnTo>
                  <a:lnTo>
                    <a:pt x="329052" y="370957"/>
                  </a:lnTo>
                  <a:lnTo>
                    <a:pt x="320041" y="35813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56"/>
            <p:cNvSpPr/>
            <p:nvPr/>
          </p:nvSpPr>
          <p:spPr>
            <a:xfrm>
              <a:off x="7292340" y="2019393"/>
              <a:ext cx="251462" cy="792062"/>
            </a:xfrm>
            <a:custGeom>
              <a:avLst/>
              <a:gdLst/>
              <a:ahLst/>
              <a:cxnLst/>
              <a:rect l="0" t="0" r="0" b="0"/>
              <a:pathLst>
                <a:path w="251462" h="792062">
                  <a:moveTo>
                    <a:pt x="99061" y="7527"/>
                  </a:moveTo>
                  <a:lnTo>
                    <a:pt x="105622" y="7527"/>
                  </a:lnTo>
                  <a:lnTo>
                    <a:pt x="113148" y="966"/>
                  </a:lnTo>
                  <a:lnTo>
                    <a:pt x="114200" y="0"/>
                  </a:lnTo>
                  <a:lnTo>
                    <a:pt x="114300" y="18041"/>
                  </a:lnTo>
                  <a:lnTo>
                    <a:pt x="113453" y="20463"/>
                  </a:lnTo>
                  <a:lnTo>
                    <a:pt x="110255" y="25412"/>
                  </a:lnTo>
                  <a:lnTo>
                    <a:pt x="108270" y="32691"/>
                  </a:lnTo>
                  <a:lnTo>
                    <a:pt x="106994" y="47117"/>
                  </a:lnTo>
                  <a:lnTo>
                    <a:pt x="111979" y="69440"/>
                  </a:lnTo>
                  <a:lnTo>
                    <a:pt x="113842" y="93291"/>
                  </a:lnTo>
                  <a:lnTo>
                    <a:pt x="114165" y="114783"/>
                  </a:lnTo>
                  <a:lnTo>
                    <a:pt x="114299" y="194462"/>
                  </a:lnTo>
                  <a:lnTo>
                    <a:pt x="112042" y="211683"/>
                  </a:lnTo>
                  <a:lnTo>
                    <a:pt x="109064" y="228650"/>
                  </a:lnTo>
                  <a:lnTo>
                    <a:pt x="107739" y="247479"/>
                  </a:lnTo>
                  <a:lnTo>
                    <a:pt x="107151" y="267137"/>
                  </a:lnTo>
                  <a:lnTo>
                    <a:pt x="106722" y="321582"/>
                  </a:lnTo>
                  <a:lnTo>
                    <a:pt x="106689" y="356865"/>
                  </a:lnTo>
                  <a:lnTo>
                    <a:pt x="102638" y="380557"/>
                  </a:lnTo>
                  <a:lnTo>
                    <a:pt x="100651" y="398249"/>
                  </a:lnTo>
                  <a:lnTo>
                    <a:pt x="98920" y="416554"/>
                  </a:lnTo>
                  <a:lnTo>
                    <a:pt x="95329" y="433157"/>
                  </a:lnTo>
                  <a:lnTo>
                    <a:pt x="93169" y="451260"/>
                  </a:lnTo>
                  <a:lnTo>
                    <a:pt x="92209" y="469748"/>
                  </a:lnTo>
                  <a:lnTo>
                    <a:pt x="91668" y="494437"/>
                  </a:lnTo>
                  <a:lnTo>
                    <a:pt x="91471" y="537251"/>
                  </a:lnTo>
                  <a:lnTo>
                    <a:pt x="89195" y="554533"/>
                  </a:lnTo>
                  <a:lnTo>
                    <a:pt x="85413" y="578543"/>
                  </a:lnTo>
                  <a:lnTo>
                    <a:pt x="84293" y="601743"/>
                  </a:lnTo>
                  <a:lnTo>
                    <a:pt x="83183" y="617063"/>
                  </a:lnTo>
                  <a:lnTo>
                    <a:pt x="78647" y="639968"/>
                  </a:lnTo>
                  <a:lnTo>
                    <a:pt x="76925" y="661994"/>
                  </a:lnTo>
                  <a:lnTo>
                    <a:pt x="76344" y="685036"/>
                  </a:lnTo>
                  <a:lnTo>
                    <a:pt x="76228" y="705894"/>
                  </a:lnTo>
                  <a:lnTo>
                    <a:pt x="75373" y="710172"/>
                  </a:lnTo>
                  <a:lnTo>
                    <a:pt x="70173" y="723120"/>
                  </a:lnTo>
                  <a:lnTo>
                    <a:pt x="68791" y="731180"/>
                  </a:lnTo>
                  <a:lnTo>
                    <a:pt x="68580" y="739037"/>
                  </a:lnTo>
                  <a:lnTo>
                    <a:pt x="68580" y="728440"/>
                  </a:lnTo>
                  <a:lnTo>
                    <a:pt x="67734" y="726049"/>
                  </a:lnTo>
                  <a:lnTo>
                    <a:pt x="63344" y="718639"/>
                  </a:lnTo>
                  <a:lnTo>
                    <a:pt x="60820" y="711080"/>
                  </a:lnTo>
                  <a:lnTo>
                    <a:pt x="55932" y="703479"/>
                  </a:lnTo>
                  <a:lnTo>
                    <a:pt x="48332" y="683009"/>
                  </a:lnTo>
                  <a:lnTo>
                    <a:pt x="46881" y="676606"/>
                  </a:lnTo>
                  <a:lnTo>
                    <a:pt x="43979" y="670937"/>
                  </a:lnTo>
                  <a:lnTo>
                    <a:pt x="42019" y="668241"/>
                  </a:lnTo>
                  <a:lnTo>
                    <a:pt x="39842" y="662986"/>
                  </a:lnTo>
                  <a:lnTo>
                    <a:pt x="38330" y="655402"/>
                  </a:lnTo>
                  <a:lnTo>
                    <a:pt x="38203" y="651636"/>
                  </a:lnTo>
                  <a:lnTo>
                    <a:pt x="37322" y="650292"/>
                  </a:lnTo>
                  <a:lnTo>
                    <a:pt x="35887" y="649397"/>
                  </a:lnTo>
                  <a:lnTo>
                    <a:pt x="34086" y="648801"/>
                  </a:lnTo>
                  <a:lnTo>
                    <a:pt x="32884" y="647556"/>
                  </a:lnTo>
                  <a:lnTo>
                    <a:pt x="32083" y="645880"/>
                  </a:lnTo>
                  <a:lnTo>
                    <a:pt x="30483" y="639996"/>
                  </a:lnTo>
                  <a:lnTo>
                    <a:pt x="30483" y="639993"/>
                  </a:lnTo>
                  <a:lnTo>
                    <a:pt x="30481" y="639991"/>
                  </a:lnTo>
                  <a:lnTo>
                    <a:pt x="30481" y="639989"/>
                  </a:lnTo>
                  <a:lnTo>
                    <a:pt x="30480" y="639987"/>
                  </a:lnTo>
                  <a:lnTo>
                    <a:pt x="30480" y="651338"/>
                  </a:lnTo>
                  <a:lnTo>
                    <a:pt x="37042" y="672052"/>
                  </a:lnTo>
                  <a:lnTo>
                    <a:pt x="38007" y="694724"/>
                  </a:lnTo>
                  <a:lnTo>
                    <a:pt x="40317" y="702696"/>
                  </a:lnTo>
                  <a:lnTo>
                    <a:pt x="46377" y="716705"/>
                  </a:lnTo>
                  <a:lnTo>
                    <a:pt x="50246" y="725730"/>
                  </a:lnTo>
                  <a:lnTo>
                    <a:pt x="51964" y="732564"/>
                  </a:lnTo>
                  <a:lnTo>
                    <a:pt x="53915" y="749086"/>
                  </a:lnTo>
                  <a:lnTo>
                    <a:pt x="59319" y="761381"/>
                  </a:lnTo>
                  <a:lnTo>
                    <a:pt x="59865" y="764096"/>
                  </a:lnTo>
                  <a:lnTo>
                    <a:pt x="62731" y="769371"/>
                  </a:lnTo>
                  <a:lnTo>
                    <a:pt x="64681" y="771963"/>
                  </a:lnTo>
                  <a:lnTo>
                    <a:pt x="66847" y="777100"/>
                  </a:lnTo>
                  <a:lnTo>
                    <a:pt x="68238" y="783252"/>
                  </a:lnTo>
                  <a:lnTo>
                    <a:pt x="69199" y="783757"/>
                  </a:lnTo>
                  <a:lnTo>
                    <a:pt x="72524" y="784318"/>
                  </a:lnTo>
                  <a:lnTo>
                    <a:pt x="73750" y="785314"/>
                  </a:lnTo>
                  <a:lnTo>
                    <a:pt x="74568" y="786825"/>
                  </a:lnTo>
                  <a:lnTo>
                    <a:pt x="75878" y="791288"/>
                  </a:lnTo>
                  <a:lnTo>
                    <a:pt x="76832" y="791654"/>
                  </a:lnTo>
                  <a:lnTo>
                    <a:pt x="80150" y="792061"/>
                  </a:lnTo>
                  <a:lnTo>
                    <a:pt x="82221" y="791323"/>
                  </a:lnTo>
                  <a:lnTo>
                    <a:pt x="90059" y="785797"/>
                  </a:lnTo>
                  <a:lnTo>
                    <a:pt x="93084" y="785225"/>
                  </a:lnTo>
                  <a:lnTo>
                    <a:pt x="95077" y="785072"/>
                  </a:lnTo>
                  <a:lnTo>
                    <a:pt x="97252" y="784123"/>
                  </a:lnTo>
                  <a:lnTo>
                    <a:pt x="104357" y="778744"/>
                  </a:lnTo>
                  <a:lnTo>
                    <a:pt x="109317" y="774187"/>
                  </a:lnTo>
                  <a:lnTo>
                    <a:pt x="111824" y="772634"/>
                  </a:lnTo>
                  <a:lnTo>
                    <a:pt x="116868" y="770907"/>
                  </a:lnTo>
                  <a:lnTo>
                    <a:pt x="118553" y="768754"/>
                  </a:lnTo>
                  <a:lnTo>
                    <a:pt x="119676" y="765625"/>
                  </a:lnTo>
                  <a:lnTo>
                    <a:pt x="120424" y="761845"/>
                  </a:lnTo>
                  <a:lnTo>
                    <a:pt x="122616" y="758479"/>
                  </a:lnTo>
                  <a:lnTo>
                    <a:pt x="129567" y="752481"/>
                  </a:lnTo>
                  <a:lnTo>
                    <a:pt x="132098" y="749696"/>
                  </a:lnTo>
                  <a:lnTo>
                    <a:pt x="133786" y="746993"/>
                  </a:lnTo>
                  <a:lnTo>
                    <a:pt x="136507" y="741731"/>
                  </a:lnTo>
                  <a:lnTo>
                    <a:pt x="141953" y="734010"/>
                  </a:lnTo>
                  <a:lnTo>
                    <a:pt x="144789" y="726360"/>
                  </a:lnTo>
                  <a:lnTo>
                    <a:pt x="150616" y="718730"/>
                  </a:lnTo>
                  <a:lnTo>
                    <a:pt x="155277" y="713648"/>
                  </a:lnTo>
                  <a:lnTo>
                    <a:pt x="156858" y="711108"/>
                  </a:lnTo>
                  <a:lnTo>
                    <a:pt x="159931" y="703487"/>
                  </a:lnTo>
                  <a:lnTo>
                    <a:pt x="164979" y="695867"/>
                  </a:lnTo>
                  <a:lnTo>
                    <a:pt x="166458" y="690787"/>
                  </a:lnTo>
                  <a:lnTo>
                    <a:pt x="167699" y="689093"/>
                  </a:lnTo>
                  <a:lnTo>
                    <a:pt x="169373" y="687965"/>
                  </a:lnTo>
                  <a:lnTo>
                    <a:pt x="174098" y="686153"/>
                  </a:lnTo>
                  <a:lnTo>
                    <a:pt x="174485" y="685157"/>
                  </a:lnTo>
                  <a:lnTo>
                    <a:pt x="175260" y="678099"/>
                  </a:lnTo>
                  <a:lnTo>
                    <a:pt x="175260" y="678095"/>
                  </a:lnTo>
                  <a:lnTo>
                    <a:pt x="175260" y="678092"/>
                  </a:lnTo>
                  <a:lnTo>
                    <a:pt x="175260" y="671526"/>
                  </a:lnTo>
                  <a:lnTo>
                    <a:pt x="174414" y="671173"/>
                  </a:lnTo>
                  <a:lnTo>
                    <a:pt x="167500" y="670529"/>
                  </a:lnTo>
                  <a:lnTo>
                    <a:pt x="157128" y="670475"/>
                  </a:lnTo>
                  <a:lnTo>
                    <a:pt x="154705" y="669625"/>
                  </a:lnTo>
                  <a:lnTo>
                    <a:pt x="147251" y="665232"/>
                  </a:lnTo>
                  <a:lnTo>
                    <a:pt x="142210" y="663907"/>
                  </a:lnTo>
                  <a:lnTo>
                    <a:pt x="134611" y="663161"/>
                  </a:lnTo>
                  <a:lnTo>
                    <a:pt x="127278" y="662986"/>
                  </a:lnTo>
                  <a:lnTo>
                    <a:pt x="0" y="662847"/>
                  </a:lnTo>
                  <a:lnTo>
                    <a:pt x="95566" y="662847"/>
                  </a:lnTo>
                  <a:lnTo>
                    <a:pt x="100964" y="662000"/>
                  </a:lnTo>
                  <a:lnTo>
                    <a:pt x="106256" y="660589"/>
                  </a:lnTo>
                  <a:lnTo>
                    <a:pt x="111478" y="658801"/>
                  </a:lnTo>
                  <a:lnTo>
                    <a:pt x="116652" y="657610"/>
                  </a:lnTo>
                  <a:lnTo>
                    <a:pt x="121795" y="656815"/>
                  </a:lnTo>
                  <a:lnTo>
                    <a:pt x="126916" y="656286"/>
                  </a:lnTo>
                  <a:lnTo>
                    <a:pt x="132025" y="655933"/>
                  </a:lnTo>
                  <a:lnTo>
                    <a:pt x="137124" y="655697"/>
                  </a:lnTo>
                  <a:lnTo>
                    <a:pt x="147304" y="655436"/>
                  </a:lnTo>
                  <a:lnTo>
                    <a:pt x="190395" y="655227"/>
                  </a:lnTo>
                  <a:lnTo>
                    <a:pt x="190498" y="662533"/>
                  </a:lnTo>
                  <a:lnTo>
                    <a:pt x="186454" y="666799"/>
                  </a:lnTo>
                  <a:lnTo>
                    <a:pt x="185264" y="668868"/>
                  </a:lnTo>
                  <a:lnTo>
                    <a:pt x="182740" y="675826"/>
                  </a:lnTo>
                  <a:lnTo>
                    <a:pt x="177006" y="683249"/>
                  </a:lnTo>
                  <a:lnTo>
                    <a:pt x="169946" y="690811"/>
                  </a:lnTo>
                  <a:lnTo>
                    <a:pt x="157449" y="703490"/>
                  </a:lnTo>
                  <a:lnTo>
                    <a:pt x="149851" y="715153"/>
                  </a:lnTo>
                  <a:lnTo>
                    <a:pt x="142237" y="725288"/>
                  </a:lnTo>
                  <a:lnTo>
                    <a:pt x="134620" y="733653"/>
                  </a:lnTo>
                  <a:lnTo>
                    <a:pt x="127000" y="745539"/>
                  </a:lnTo>
                  <a:lnTo>
                    <a:pt x="119663" y="752657"/>
                  </a:lnTo>
                  <a:lnTo>
                    <a:pt x="115335" y="755740"/>
                  </a:lnTo>
                  <a:lnTo>
                    <a:pt x="108270" y="761424"/>
                  </a:lnTo>
                  <a:lnTo>
                    <a:pt x="105200" y="764125"/>
                  </a:lnTo>
                  <a:lnTo>
                    <a:pt x="102306" y="765925"/>
                  </a:lnTo>
                  <a:lnTo>
                    <a:pt x="96835" y="767926"/>
                  </a:lnTo>
                  <a:lnTo>
                    <a:pt x="91580" y="771073"/>
                  </a:lnTo>
                  <a:lnTo>
                    <a:pt x="88993" y="773098"/>
                  </a:lnTo>
                  <a:lnTo>
                    <a:pt x="83862" y="775347"/>
                  </a:lnTo>
                  <a:lnTo>
                    <a:pt x="81308" y="775947"/>
                  </a:lnTo>
                  <a:lnTo>
                    <a:pt x="79606" y="777193"/>
                  </a:lnTo>
                  <a:lnTo>
                    <a:pt x="78470" y="778871"/>
                  </a:lnTo>
                  <a:lnTo>
                    <a:pt x="76333" y="784422"/>
                  </a:lnTo>
                  <a:lnTo>
                    <a:pt x="68674" y="784764"/>
                  </a:lnTo>
                  <a:lnTo>
                    <a:pt x="72654" y="784766"/>
                  </a:lnTo>
                  <a:lnTo>
                    <a:pt x="73836" y="783919"/>
                  </a:lnTo>
                  <a:lnTo>
                    <a:pt x="74624" y="782509"/>
                  </a:lnTo>
                  <a:lnTo>
                    <a:pt x="75500" y="778683"/>
                  </a:lnTo>
                  <a:lnTo>
                    <a:pt x="75889" y="774161"/>
                  </a:lnTo>
                  <a:lnTo>
                    <a:pt x="76840" y="772616"/>
                  </a:lnTo>
                  <a:lnTo>
                    <a:pt x="78319" y="771586"/>
                  </a:lnTo>
                  <a:lnTo>
                    <a:pt x="80153" y="770900"/>
                  </a:lnTo>
                  <a:lnTo>
                    <a:pt x="81377" y="769595"/>
                  </a:lnTo>
                  <a:lnTo>
                    <a:pt x="82190" y="767879"/>
                  </a:lnTo>
                  <a:lnTo>
                    <a:pt x="82734" y="765888"/>
                  </a:lnTo>
                  <a:lnTo>
                    <a:pt x="85595" y="761418"/>
                  </a:lnTo>
                  <a:lnTo>
                    <a:pt x="93185" y="752655"/>
                  </a:lnTo>
                  <a:lnTo>
                    <a:pt x="105278" y="740456"/>
                  </a:lnTo>
                  <a:lnTo>
                    <a:pt x="105746" y="739140"/>
                  </a:lnTo>
                  <a:lnTo>
                    <a:pt x="106557" y="732610"/>
                  </a:lnTo>
                  <a:lnTo>
                    <a:pt x="107446" y="732215"/>
                  </a:lnTo>
                  <a:lnTo>
                    <a:pt x="114206" y="731436"/>
                  </a:lnTo>
                  <a:lnTo>
                    <a:pt x="84143" y="731426"/>
                  </a:lnTo>
                  <a:lnTo>
                    <a:pt x="76296" y="738954"/>
                  </a:lnTo>
                  <a:lnTo>
                    <a:pt x="76228" y="739019"/>
                  </a:lnTo>
                  <a:lnTo>
                    <a:pt x="80254" y="734993"/>
                  </a:lnTo>
                  <a:lnTo>
                    <a:pt x="82290" y="733804"/>
                  </a:lnTo>
                  <a:lnTo>
                    <a:pt x="90068" y="731740"/>
                  </a:lnTo>
                  <a:lnTo>
                    <a:pt x="97881" y="724893"/>
                  </a:lnTo>
                  <a:lnTo>
                    <a:pt x="116943" y="705923"/>
                  </a:lnTo>
                  <a:lnTo>
                    <a:pt x="119448" y="704264"/>
                  </a:lnTo>
                  <a:lnTo>
                    <a:pt x="127020" y="701083"/>
                  </a:lnTo>
                  <a:lnTo>
                    <a:pt x="134627" y="695154"/>
                  </a:lnTo>
                  <a:lnTo>
                    <a:pt x="141395" y="688882"/>
                  </a:lnTo>
                  <a:lnTo>
                    <a:pt x="143276" y="687118"/>
                  </a:lnTo>
                  <a:lnTo>
                    <a:pt x="144625" y="686648"/>
                  </a:lnTo>
                  <a:lnTo>
                    <a:pt x="151209" y="685831"/>
                  </a:lnTo>
                  <a:lnTo>
                    <a:pt x="158857" y="679157"/>
                  </a:lnTo>
                  <a:lnTo>
                    <a:pt x="159918" y="678181"/>
                  </a:lnTo>
                  <a:lnTo>
                    <a:pt x="160012" y="684656"/>
                  </a:lnTo>
                  <a:lnTo>
                    <a:pt x="159167" y="685006"/>
                  </a:lnTo>
                  <a:lnTo>
                    <a:pt x="151730" y="685568"/>
                  </a:lnTo>
                  <a:lnTo>
                    <a:pt x="149414" y="685614"/>
                  </a:lnTo>
                  <a:lnTo>
                    <a:pt x="147023" y="686492"/>
                  </a:lnTo>
                  <a:lnTo>
                    <a:pt x="142109" y="689725"/>
                  </a:lnTo>
                  <a:lnTo>
                    <a:pt x="134581" y="696305"/>
                  </a:lnTo>
                  <a:lnTo>
                    <a:pt x="126989" y="703616"/>
                  </a:lnTo>
                  <a:lnTo>
                    <a:pt x="124452" y="705266"/>
                  </a:lnTo>
                  <a:lnTo>
                    <a:pt x="116838" y="708436"/>
                  </a:lnTo>
                  <a:lnTo>
                    <a:pt x="109220" y="714361"/>
                  </a:lnTo>
                  <a:lnTo>
                    <a:pt x="102447" y="720632"/>
                  </a:lnTo>
                  <a:lnTo>
                    <a:pt x="95461" y="727434"/>
                  </a:lnTo>
                  <a:lnTo>
                    <a:pt x="83923" y="738945"/>
                  </a:lnTo>
                  <a:lnTo>
                    <a:pt x="90390" y="732477"/>
                  </a:lnTo>
                  <a:lnTo>
                    <a:pt x="93231" y="731893"/>
                  </a:lnTo>
                  <a:lnTo>
                    <a:pt x="95174" y="731738"/>
                  </a:lnTo>
                  <a:lnTo>
                    <a:pt x="97317" y="730787"/>
                  </a:lnTo>
                  <a:lnTo>
                    <a:pt x="104580" y="725437"/>
                  </a:lnTo>
                  <a:lnTo>
                    <a:pt x="110311" y="720084"/>
                  </a:lnTo>
                  <a:lnTo>
                    <a:pt x="112488" y="718785"/>
                  </a:lnTo>
                  <a:lnTo>
                    <a:pt x="119596" y="716110"/>
                  </a:lnTo>
                  <a:lnTo>
                    <a:pt x="127064" y="710331"/>
                  </a:lnTo>
                  <a:lnTo>
                    <a:pt x="134916" y="703051"/>
                  </a:lnTo>
                  <a:lnTo>
                    <a:pt x="135664" y="702350"/>
                  </a:lnTo>
                  <a:lnTo>
                    <a:pt x="137010" y="701882"/>
                  </a:lnTo>
                  <a:lnTo>
                    <a:pt x="144428" y="700983"/>
                  </a:lnTo>
                  <a:lnTo>
                    <a:pt x="144780" y="693354"/>
                  </a:lnTo>
                  <a:lnTo>
                    <a:pt x="144780" y="697380"/>
                  </a:lnTo>
                  <a:lnTo>
                    <a:pt x="143934" y="698569"/>
                  </a:lnTo>
                  <a:lnTo>
                    <a:pt x="142522" y="699362"/>
                  </a:lnTo>
                  <a:lnTo>
                    <a:pt x="140735" y="699890"/>
                  </a:lnTo>
                  <a:lnTo>
                    <a:pt x="139544" y="701089"/>
                  </a:lnTo>
                  <a:lnTo>
                    <a:pt x="138750" y="702735"/>
                  </a:lnTo>
                  <a:lnTo>
                    <a:pt x="138219" y="704679"/>
                  </a:lnTo>
                  <a:lnTo>
                    <a:pt x="137020" y="705975"/>
                  </a:lnTo>
                  <a:lnTo>
                    <a:pt x="135374" y="706839"/>
                  </a:lnTo>
                  <a:lnTo>
                    <a:pt x="133429" y="707415"/>
                  </a:lnTo>
                  <a:lnTo>
                    <a:pt x="129012" y="710312"/>
                  </a:lnTo>
                  <a:lnTo>
                    <a:pt x="123321" y="715026"/>
                  </a:lnTo>
                  <a:lnTo>
                    <a:pt x="120285" y="715671"/>
                  </a:lnTo>
                  <a:lnTo>
                    <a:pt x="118290" y="715843"/>
                  </a:lnTo>
                  <a:lnTo>
                    <a:pt x="116113" y="716804"/>
                  </a:lnTo>
                  <a:lnTo>
                    <a:pt x="108795" y="722172"/>
                  </a:lnTo>
                  <a:lnTo>
                    <a:pt x="106685" y="723803"/>
                  </a:lnTo>
                  <a:lnTo>
                    <a:pt x="106684" y="723804"/>
                  </a:lnTo>
                  <a:lnTo>
                    <a:pt x="106683" y="723806"/>
                  </a:lnTo>
                  <a:lnTo>
                    <a:pt x="106680" y="723806"/>
                  </a:lnTo>
                  <a:lnTo>
                    <a:pt x="121599" y="708889"/>
                  </a:lnTo>
                  <a:lnTo>
                    <a:pt x="129445" y="708569"/>
                  </a:lnTo>
                  <a:lnTo>
                    <a:pt x="129541" y="708567"/>
                  </a:lnTo>
                  <a:lnTo>
                    <a:pt x="122235" y="708567"/>
                  </a:lnTo>
                  <a:lnTo>
                    <a:pt x="126059" y="712612"/>
                  </a:lnTo>
                  <a:lnTo>
                    <a:pt x="128066" y="712957"/>
                  </a:lnTo>
                  <a:lnTo>
                    <a:pt x="130252" y="712340"/>
                  </a:lnTo>
                  <a:lnTo>
                    <a:pt x="132555" y="711083"/>
                  </a:lnTo>
                  <a:lnTo>
                    <a:pt x="137372" y="709685"/>
                  </a:lnTo>
                  <a:lnTo>
                    <a:pt x="139841" y="709312"/>
                  </a:lnTo>
                  <a:lnTo>
                    <a:pt x="144843" y="706640"/>
                  </a:lnTo>
                  <a:lnTo>
                    <a:pt x="150735" y="702631"/>
                  </a:lnTo>
                  <a:lnTo>
                    <a:pt x="154676" y="700376"/>
                  </a:lnTo>
                  <a:lnTo>
                    <a:pt x="158998" y="698026"/>
                  </a:lnTo>
                  <a:lnTo>
                    <a:pt x="163572" y="694766"/>
                  </a:lnTo>
                  <a:lnTo>
                    <a:pt x="168315" y="690900"/>
                  </a:lnTo>
                  <a:lnTo>
                    <a:pt x="173170" y="686629"/>
                  </a:lnTo>
                  <a:lnTo>
                    <a:pt x="178101" y="682088"/>
                  </a:lnTo>
                  <a:lnTo>
                    <a:pt x="188094" y="672527"/>
                  </a:lnTo>
                  <a:lnTo>
                    <a:pt x="194823" y="666760"/>
                  </a:lnTo>
                  <a:lnTo>
                    <a:pt x="202695" y="660376"/>
                  </a:lnTo>
                  <a:lnTo>
                    <a:pt x="211330" y="653580"/>
                  </a:lnTo>
                  <a:lnTo>
                    <a:pt x="219627" y="647355"/>
                  </a:lnTo>
                  <a:lnTo>
                    <a:pt x="251461" y="62474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57"/>
            <p:cNvSpPr/>
            <p:nvPr/>
          </p:nvSpPr>
          <p:spPr>
            <a:xfrm>
              <a:off x="1722425" y="30481"/>
              <a:ext cx="7299487" cy="2423158"/>
            </a:xfrm>
            <a:custGeom>
              <a:avLst/>
              <a:gdLst/>
              <a:ahLst/>
              <a:cxnLst/>
              <a:rect l="0" t="0" r="0" b="0"/>
              <a:pathLst>
                <a:path w="7299487" h="2423158">
                  <a:moveTo>
                    <a:pt x="6888175" y="2400299"/>
                  </a:moveTo>
                  <a:lnTo>
                    <a:pt x="6899496" y="2416010"/>
                  </a:lnTo>
                  <a:lnTo>
                    <a:pt x="6902497" y="2418393"/>
                  </a:lnTo>
                  <a:lnTo>
                    <a:pt x="6910888" y="2423076"/>
                  </a:lnTo>
                  <a:lnTo>
                    <a:pt x="6922382" y="2423157"/>
                  </a:lnTo>
                  <a:lnTo>
                    <a:pt x="6924528" y="2422311"/>
                  </a:lnTo>
                  <a:lnTo>
                    <a:pt x="6931591" y="2417075"/>
                  </a:lnTo>
                  <a:lnTo>
                    <a:pt x="6939892" y="2410161"/>
                  </a:lnTo>
                  <a:lnTo>
                    <a:pt x="6948132" y="2405247"/>
                  </a:lnTo>
                  <a:lnTo>
                    <a:pt x="6955182" y="2397983"/>
                  </a:lnTo>
                  <a:lnTo>
                    <a:pt x="6970650" y="2379522"/>
                  </a:lnTo>
                  <a:lnTo>
                    <a:pt x="7063469" y="2301786"/>
                  </a:lnTo>
                  <a:lnTo>
                    <a:pt x="7093923" y="2274473"/>
                  </a:lnTo>
                  <a:lnTo>
                    <a:pt x="7158765" y="2201929"/>
                  </a:lnTo>
                  <a:lnTo>
                    <a:pt x="7170797" y="2179245"/>
                  </a:lnTo>
                  <a:lnTo>
                    <a:pt x="7201192" y="2110067"/>
                  </a:lnTo>
                  <a:lnTo>
                    <a:pt x="7232145" y="2039580"/>
                  </a:lnTo>
                  <a:lnTo>
                    <a:pt x="7248727" y="1972095"/>
                  </a:lnTo>
                  <a:lnTo>
                    <a:pt x="7270645" y="1899566"/>
                  </a:lnTo>
                  <a:lnTo>
                    <a:pt x="7288047" y="1842404"/>
                  </a:lnTo>
                  <a:lnTo>
                    <a:pt x="7297717" y="1773727"/>
                  </a:lnTo>
                  <a:lnTo>
                    <a:pt x="7299486" y="1705138"/>
                  </a:lnTo>
                  <a:lnTo>
                    <a:pt x="7297348" y="1670521"/>
                  </a:lnTo>
                  <a:lnTo>
                    <a:pt x="7286160" y="1581484"/>
                  </a:lnTo>
                  <a:lnTo>
                    <a:pt x="7270799" y="1511374"/>
                  </a:lnTo>
                  <a:lnTo>
                    <a:pt x="7243472" y="1437423"/>
                  </a:lnTo>
                  <a:lnTo>
                    <a:pt x="7213268" y="1362267"/>
                  </a:lnTo>
                  <a:lnTo>
                    <a:pt x="7177577" y="1292151"/>
                  </a:lnTo>
                  <a:lnTo>
                    <a:pt x="7146065" y="1233311"/>
                  </a:lnTo>
                  <a:lnTo>
                    <a:pt x="7086249" y="1144643"/>
                  </a:lnTo>
                  <a:lnTo>
                    <a:pt x="7042106" y="1092415"/>
                  </a:lnTo>
                  <a:lnTo>
                    <a:pt x="6971937" y="1021092"/>
                  </a:lnTo>
                  <a:lnTo>
                    <a:pt x="6894312" y="954005"/>
                  </a:lnTo>
                  <a:lnTo>
                    <a:pt x="6790492" y="858740"/>
                  </a:lnTo>
                  <a:lnTo>
                    <a:pt x="6687752" y="784397"/>
                  </a:lnTo>
                  <a:lnTo>
                    <a:pt x="6566016" y="708845"/>
                  </a:lnTo>
                  <a:lnTo>
                    <a:pt x="6430920" y="637826"/>
                  </a:lnTo>
                  <a:lnTo>
                    <a:pt x="6308207" y="570862"/>
                  </a:lnTo>
                  <a:lnTo>
                    <a:pt x="6161660" y="490760"/>
                  </a:lnTo>
                  <a:lnTo>
                    <a:pt x="6009758" y="419101"/>
                  </a:lnTo>
                  <a:lnTo>
                    <a:pt x="5835414" y="345753"/>
                  </a:lnTo>
                  <a:lnTo>
                    <a:pt x="5617088" y="272487"/>
                  </a:lnTo>
                  <a:lnTo>
                    <a:pt x="5404459" y="213392"/>
                  </a:lnTo>
                  <a:lnTo>
                    <a:pt x="5179033" y="159990"/>
                  </a:lnTo>
                  <a:lnTo>
                    <a:pt x="4966524" y="115779"/>
                  </a:lnTo>
                  <a:lnTo>
                    <a:pt x="4746722" y="81192"/>
                  </a:lnTo>
                  <a:lnTo>
                    <a:pt x="4495492" y="44267"/>
                  </a:lnTo>
                  <a:lnTo>
                    <a:pt x="4278404" y="20347"/>
                  </a:lnTo>
                  <a:lnTo>
                    <a:pt x="4054226" y="8066"/>
                  </a:lnTo>
                  <a:lnTo>
                    <a:pt x="3845664" y="487"/>
                  </a:lnTo>
                  <a:lnTo>
                    <a:pt x="3410860" y="0"/>
                  </a:lnTo>
                  <a:lnTo>
                    <a:pt x="3184952" y="9406"/>
                  </a:lnTo>
                  <a:lnTo>
                    <a:pt x="2985236" y="25504"/>
                  </a:lnTo>
                  <a:lnTo>
                    <a:pt x="2781048" y="42338"/>
                  </a:lnTo>
                  <a:lnTo>
                    <a:pt x="2555036" y="62754"/>
                  </a:lnTo>
                  <a:lnTo>
                    <a:pt x="2331419" y="86048"/>
                  </a:lnTo>
                  <a:lnTo>
                    <a:pt x="2129275" y="115464"/>
                  </a:lnTo>
                  <a:lnTo>
                    <a:pt x="1904737" y="152544"/>
                  </a:lnTo>
                  <a:lnTo>
                    <a:pt x="1686414" y="193891"/>
                  </a:lnTo>
                  <a:lnTo>
                    <a:pt x="1400017" y="259682"/>
                  </a:lnTo>
                  <a:lnTo>
                    <a:pt x="1177460" y="326484"/>
                  </a:lnTo>
                  <a:lnTo>
                    <a:pt x="984400" y="397088"/>
                  </a:lnTo>
                  <a:lnTo>
                    <a:pt x="827931" y="468505"/>
                  </a:lnTo>
                  <a:lnTo>
                    <a:pt x="704692" y="533216"/>
                  </a:lnTo>
                  <a:lnTo>
                    <a:pt x="600503" y="596875"/>
                  </a:lnTo>
                  <a:lnTo>
                    <a:pt x="512255" y="660396"/>
                  </a:lnTo>
                  <a:lnTo>
                    <a:pt x="412412" y="732554"/>
                  </a:lnTo>
                  <a:lnTo>
                    <a:pt x="319844" y="805493"/>
                  </a:lnTo>
                  <a:lnTo>
                    <a:pt x="257870" y="868720"/>
                  </a:lnTo>
                  <a:lnTo>
                    <a:pt x="173867" y="953536"/>
                  </a:lnTo>
                  <a:lnTo>
                    <a:pt x="122189" y="1026473"/>
                  </a:lnTo>
                  <a:lnTo>
                    <a:pt x="85849" y="1089700"/>
                  </a:lnTo>
                  <a:lnTo>
                    <a:pt x="58423" y="1153164"/>
                  </a:lnTo>
                  <a:lnTo>
                    <a:pt x="32756" y="1216660"/>
                  </a:lnTo>
                  <a:lnTo>
                    <a:pt x="15610" y="1280159"/>
                  </a:lnTo>
                  <a:lnTo>
                    <a:pt x="3171" y="1348896"/>
                  </a:lnTo>
                  <a:lnTo>
                    <a:pt x="0" y="1422033"/>
                  </a:lnTo>
                  <a:lnTo>
                    <a:pt x="569" y="1495403"/>
                  </a:lnTo>
                  <a:lnTo>
                    <a:pt x="12695" y="1564515"/>
                  </a:lnTo>
                  <a:lnTo>
                    <a:pt x="29355" y="1637375"/>
                  </a:lnTo>
                  <a:lnTo>
                    <a:pt x="52121" y="1706038"/>
                  </a:lnTo>
                  <a:lnTo>
                    <a:pt x="81981" y="1791685"/>
                  </a:lnTo>
                  <a:lnTo>
                    <a:pt x="111543" y="1850018"/>
                  </a:lnTo>
                  <a:lnTo>
                    <a:pt x="161506" y="1927993"/>
                  </a:lnTo>
                  <a:lnTo>
                    <a:pt x="208594" y="2001384"/>
                  </a:lnTo>
                  <a:lnTo>
                    <a:pt x="255912" y="2071475"/>
                  </a:lnTo>
                  <a:lnTo>
                    <a:pt x="309253" y="2148495"/>
                  </a:lnTo>
                  <a:lnTo>
                    <a:pt x="366487" y="2222144"/>
                  </a:lnTo>
                  <a:lnTo>
                    <a:pt x="375168" y="2233589"/>
                  </a:lnTo>
                  <a:lnTo>
                    <a:pt x="382754" y="2239563"/>
                  </a:lnTo>
                  <a:lnTo>
                    <a:pt x="397377" y="2250298"/>
                  </a:lnTo>
                  <a:lnTo>
                    <a:pt x="405770" y="2258017"/>
                  </a:lnTo>
                  <a:lnTo>
                    <a:pt x="407572" y="2260571"/>
                  </a:lnTo>
                  <a:lnTo>
                    <a:pt x="409574" y="2265667"/>
                  </a:lnTo>
                  <a:lnTo>
                    <a:pt x="410954" y="2267364"/>
                  </a:lnTo>
                  <a:lnTo>
                    <a:pt x="412721" y="2268496"/>
                  </a:lnTo>
                  <a:lnTo>
                    <a:pt x="416942" y="2269753"/>
                  </a:lnTo>
                  <a:lnTo>
                    <a:pt x="425000" y="2270627"/>
                  </a:lnTo>
                  <a:lnTo>
                    <a:pt x="425472" y="2271517"/>
                  </a:lnTo>
                  <a:lnTo>
                    <a:pt x="426378" y="2278062"/>
                  </a:lnTo>
                  <a:lnTo>
                    <a:pt x="419851" y="2271790"/>
                  </a:lnTo>
                  <a:lnTo>
                    <a:pt x="417007" y="2271217"/>
                  </a:lnTo>
                  <a:lnTo>
                    <a:pt x="407471" y="2270786"/>
                  </a:lnTo>
                  <a:lnTo>
                    <a:pt x="405320" y="2269930"/>
                  </a:lnTo>
                  <a:lnTo>
                    <a:pt x="400671" y="2266722"/>
                  </a:lnTo>
                  <a:lnTo>
                    <a:pt x="397399" y="2265527"/>
                  </a:lnTo>
                  <a:lnTo>
                    <a:pt x="382238" y="2263611"/>
                  </a:lnTo>
                  <a:lnTo>
                    <a:pt x="333595" y="2263142"/>
                  </a:lnTo>
                  <a:lnTo>
                    <a:pt x="325613" y="2265398"/>
                  </a:lnTo>
                  <a:lnTo>
                    <a:pt x="316421" y="2268376"/>
                  </a:lnTo>
                  <a:lnTo>
                    <a:pt x="291884" y="2271397"/>
                  </a:lnTo>
                  <a:lnTo>
                    <a:pt x="275789" y="2276749"/>
                  </a:lnTo>
                  <a:lnTo>
                    <a:pt x="264205" y="2278057"/>
                  </a:lnTo>
                  <a:lnTo>
                    <a:pt x="261549" y="2279011"/>
                  </a:lnTo>
                  <a:lnTo>
                    <a:pt x="253765" y="2283552"/>
                  </a:lnTo>
                  <a:lnTo>
                    <a:pt x="243540" y="2285998"/>
                  </a:lnTo>
                  <a:lnTo>
                    <a:pt x="243535" y="2285999"/>
                  </a:lnTo>
                  <a:lnTo>
                    <a:pt x="247581" y="2285999"/>
                  </a:lnTo>
                  <a:lnTo>
                    <a:pt x="249619" y="2286846"/>
                  </a:lnTo>
                  <a:lnTo>
                    <a:pt x="265493" y="2296605"/>
                  </a:lnTo>
                  <a:lnTo>
                    <a:pt x="274743" y="2299180"/>
                  </a:lnTo>
                  <a:lnTo>
                    <a:pt x="284499" y="2301170"/>
                  </a:lnTo>
                  <a:lnTo>
                    <a:pt x="320767" y="2313309"/>
                  </a:lnTo>
                  <a:lnTo>
                    <a:pt x="482989" y="2324070"/>
                  </a:lnTo>
                  <a:lnTo>
                    <a:pt x="542167" y="2315841"/>
                  </a:lnTo>
                  <a:lnTo>
                    <a:pt x="549263" y="2312527"/>
                  </a:lnTo>
                  <a:lnTo>
                    <a:pt x="560717" y="2303500"/>
                  </a:lnTo>
                  <a:lnTo>
                    <a:pt x="565974" y="2298575"/>
                  </a:lnTo>
                  <a:lnTo>
                    <a:pt x="573694" y="2286997"/>
                  </a:lnTo>
                  <a:lnTo>
                    <a:pt x="576539" y="2277694"/>
                  </a:lnTo>
                  <a:lnTo>
                    <a:pt x="578682" y="2238734"/>
                  </a:lnTo>
                  <a:lnTo>
                    <a:pt x="577961" y="2180765"/>
                  </a:lnTo>
                  <a:lnTo>
                    <a:pt x="571665" y="2110675"/>
                  </a:lnTo>
                  <a:lnTo>
                    <a:pt x="569077" y="2080240"/>
                  </a:lnTo>
                  <a:lnTo>
                    <a:pt x="565174" y="2062471"/>
                  </a:lnTo>
                  <a:lnTo>
                    <a:pt x="560617" y="2051751"/>
                  </a:lnTo>
                  <a:lnTo>
                    <a:pt x="557370" y="2047707"/>
                  </a:lnTo>
                  <a:lnTo>
                    <a:pt x="549246" y="2040956"/>
                  </a:lnTo>
                  <a:lnTo>
                    <a:pt x="535153" y="2032395"/>
                  </a:lnTo>
                  <a:lnTo>
                    <a:pt x="523003" y="2029353"/>
                  </a:lnTo>
                  <a:lnTo>
                    <a:pt x="502615" y="20269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58"/>
            <p:cNvSpPr/>
            <p:nvPr/>
          </p:nvSpPr>
          <p:spPr>
            <a:xfrm>
              <a:off x="7383780" y="5821680"/>
              <a:ext cx="1" cy="144425"/>
            </a:xfrm>
            <a:custGeom>
              <a:avLst/>
              <a:gdLst/>
              <a:ahLst/>
              <a:cxnLst/>
              <a:rect l="0" t="0" r="0" b="0"/>
              <a:pathLst>
                <a:path w="1" h="144425">
                  <a:moveTo>
                    <a:pt x="0" y="0"/>
                  </a:moveTo>
                  <a:lnTo>
                    <a:pt x="0" y="144424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59"/>
            <p:cNvSpPr/>
            <p:nvPr/>
          </p:nvSpPr>
          <p:spPr>
            <a:xfrm>
              <a:off x="7302080" y="5623560"/>
              <a:ext cx="81703" cy="296735"/>
            </a:xfrm>
            <a:custGeom>
              <a:avLst/>
              <a:gdLst/>
              <a:ahLst/>
              <a:cxnLst/>
              <a:rect l="0" t="0" r="0" b="0"/>
              <a:pathLst>
                <a:path w="81703" h="296735">
                  <a:moveTo>
                    <a:pt x="13122" y="106680"/>
                  </a:moveTo>
                  <a:lnTo>
                    <a:pt x="0" y="100119"/>
                  </a:lnTo>
                  <a:lnTo>
                    <a:pt x="987" y="99766"/>
                  </a:lnTo>
                  <a:lnTo>
                    <a:pt x="3339" y="99530"/>
                  </a:lnTo>
                  <a:lnTo>
                    <a:pt x="13071" y="99062"/>
                  </a:lnTo>
                  <a:lnTo>
                    <a:pt x="13119" y="91300"/>
                  </a:lnTo>
                  <a:lnTo>
                    <a:pt x="13121" y="84973"/>
                  </a:lnTo>
                  <a:lnTo>
                    <a:pt x="15380" y="82074"/>
                  </a:lnTo>
                  <a:lnTo>
                    <a:pt x="17165" y="80116"/>
                  </a:lnTo>
                  <a:lnTo>
                    <a:pt x="18358" y="77964"/>
                  </a:lnTo>
                  <a:lnTo>
                    <a:pt x="20882" y="70890"/>
                  </a:lnTo>
                  <a:lnTo>
                    <a:pt x="22529" y="68427"/>
                  </a:lnTo>
                  <a:lnTo>
                    <a:pt x="24472" y="65938"/>
                  </a:lnTo>
                  <a:lnTo>
                    <a:pt x="26633" y="60914"/>
                  </a:lnTo>
                  <a:lnTo>
                    <a:pt x="28021" y="54836"/>
                  </a:lnTo>
                  <a:lnTo>
                    <a:pt x="30468" y="49490"/>
                  </a:lnTo>
                  <a:lnTo>
                    <a:pt x="32306" y="45693"/>
                  </a:lnTo>
                  <a:lnTo>
                    <a:pt x="34348" y="39217"/>
                  </a:lnTo>
                  <a:lnTo>
                    <a:pt x="34893" y="36305"/>
                  </a:lnTo>
                  <a:lnTo>
                    <a:pt x="36102" y="34363"/>
                  </a:lnTo>
                  <a:lnTo>
                    <a:pt x="37755" y="33068"/>
                  </a:lnTo>
                  <a:lnTo>
                    <a:pt x="39704" y="32206"/>
                  </a:lnTo>
                  <a:lnTo>
                    <a:pt x="41004" y="30784"/>
                  </a:lnTo>
                  <a:lnTo>
                    <a:pt x="41869" y="28990"/>
                  </a:lnTo>
                  <a:lnTo>
                    <a:pt x="42831" y="24738"/>
                  </a:lnTo>
                  <a:lnTo>
                    <a:pt x="43374" y="17584"/>
                  </a:lnTo>
                  <a:lnTo>
                    <a:pt x="43571" y="9099"/>
                  </a:lnTo>
                  <a:lnTo>
                    <a:pt x="45845" y="6019"/>
                  </a:lnTo>
                  <a:lnTo>
                    <a:pt x="51160" y="70"/>
                  </a:lnTo>
                  <a:lnTo>
                    <a:pt x="51218" y="4"/>
                  </a:lnTo>
                  <a:lnTo>
                    <a:pt x="51220" y="3"/>
                  </a:lnTo>
                  <a:lnTo>
                    <a:pt x="51220" y="2"/>
                  </a:lnTo>
                  <a:lnTo>
                    <a:pt x="51222" y="0"/>
                  </a:lnTo>
                  <a:lnTo>
                    <a:pt x="51222" y="32000"/>
                  </a:lnTo>
                  <a:lnTo>
                    <a:pt x="53480" y="39905"/>
                  </a:lnTo>
                  <a:lnTo>
                    <a:pt x="55267" y="44383"/>
                  </a:lnTo>
                  <a:lnTo>
                    <a:pt x="56458" y="49062"/>
                  </a:lnTo>
                  <a:lnTo>
                    <a:pt x="57253" y="53874"/>
                  </a:lnTo>
                  <a:lnTo>
                    <a:pt x="57783" y="58776"/>
                  </a:lnTo>
                  <a:lnTo>
                    <a:pt x="58136" y="63737"/>
                  </a:lnTo>
                  <a:lnTo>
                    <a:pt x="58371" y="68738"/>
                  </a:lnTo>
                  <a:lnTo>
                    <a:pt x="58633" y="78811"/>
                  </a:lnTo>
                  <a:lnTo>
                    <a:pt x="58841" y="156422"/>
                  </a:lnTo>
                  <a:lnTo>
                    <a:pt x="59688" y="161854"/>
                  </a:lnTo>
                  <a:lnTo>
                    <a:pt x="61099" y="167169"/>
                  </a:lnTo>
                  <a:lnTo>
                    <a:pt x="62886" y="172406"/>
                  </a:lnTo>
                  <a:lnTo>
                    <a:pt x="64078" y="177591"/>
                  </a:lnTo>
                  <a:lnTo>
                    <a:pt x="64873" y="182740"/>
                  </a:lnTo>
                  <a:lnTo>
                    <a:pt x="65402" y="187867"/>
                  </a:lnTo>
                  <a:lnTo>
                    <a:pt x="65991" y="195821"/>
                  </a:lnTo>
                  <a:lnTo>
                    <a:pt x="66252" y="203025"/>
                  </a:lnTo>
                  <a:lnTo>
                    <a:pt x="66369" y="211871"/>
                  </a:lnTo>
                  <a:lnTo>
                    <a:pt x="67246" y="216601"/>
                  </a:lnTo>
                  <a:lnTo>
                    <a:pt x="68679" y="221447"/>
                  </a:lnTo>
                  <a:lnTo>
                    <a:pt x="70479" y="226371"/>
                  </a:lnTo>
                  <a:lnTo>
                    <a:pt x="71680" y="231348"/>
                  </a:lnTo>
                  <a:lnTo>
                    <a:pt x="72481" y="236359"/>
                  </a:lnTo>
                  <a:lnTo>
                    <a:pt x="73370" y="245595"/>
                  </a:lnTo>
                  <a:lnTo>
                    <a:pt x="73765" y="252523"/>
                  </a:lnTo>
                  <a:lnTo>
                    <a:pt x="73988" y="261182"/>
                  </a:lnTo>
                  <a:lnTo>
                    <a:pt x="74073" y="276821"/>
                  </a:lnTo>
                  <a:lnTo>
                    <a:pt x="74922" y="279374"/>
                  </a:lnTo>
                  <a:lnTo>
                    <a:pt x="76336" y="281923"/>
                  </a:lnTo>
                  <a:lnTo>
                    <a:pt x="78125" y="284469"/>
                  </a:lnTo>
                  <a:lnTo>
                    <a:pt x="80112" y="289555"/>
                  </a:lnTo>
                  <a:lnTo>
                    <a:pt x="81609" y="296734"/>
                  </a:lnTo>
                  <a:lnTo>
                    <a:pt x="81689" y="288833"/>
                  </a:lnTo>
                  <a:lnTo>
                    <a:pt x="81702" y="2514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60"/>
            <p:cNvSpPr/>
            <p:nvPr/>
          </p:nvSpPr>
          <p:spPr>
            <a:xfrm>
              <a:off x="7330579" y="5654040"/>
              <a:ext cx="44525" cy="281806"/>
            </a:xfrm>
            <a:custGeom>
              <a:avLst/>
              <a:gdLst/>
              <a:ahLst/>
              <a:cxnLst/>
              <a:rect l="0" t="0" r="0" b="0"/>
              <a:pathLst>
                <a:path w="44525" h="281806">
                  <a:moveTo>
                    <a:pt x="30343" y="0"/>
                  </a:moveTo>
                  <a:lnTo>
                    <a:pt x="1422" y="0"/>
                  </a:lnTo>
                  <a:lnTo>
                    <a:pt x="902" y="847"/>
                  </a:lnTo>
                  <a:lnTo>
                    <a:pt x="325" y="4045"/>
                  </a:lnTo>
                  <a:lnTo>
                    <a:pt x="0" y="10606"/>
                  </a:lnTo>
                  <a:lnTo>
                    <a:pt x="801" y="13844"/>
                  </a:lnTo>
                  <a:lnTo>
                    <a:pt x="2181" y="17696"/>
                  </a:lnTo>
                  <a:lnTo>
                    <a:pt x="3949" y="21958"/>
                  </a:lnTo>
                  <a:lnTo>
                    <a:pt x="5127" y="25645"/>
                  </a:lnTo>
                  <a:lnTo>
                    <a:pt x="6435" y="32001"/>
                  </a:lnTo>
                  <a:lnTo>
                    <a:pt x="7632" y="35727"/>
                  </a:lnTo>
                  <a:lnTo>
                    <a:pt x="9276" y="39905"/>
                  </a:lnTo>
                  <a:lnTo>
                    <a:pt x="11218" y="44383"/>
                  </a:lnTo>
                  <a:lnTo>
                    <a:pt x="12513" y="49063"/>
                  </a:lnTo>
                  <a:lnTo>
                    <a:pt x="13377" y="53875"/>
                  </a:lnTo>
                  <a:lnTo>
                    <a:pt x="13953" y="58777"/>
                  </a:lnTo>
                  <a:lnTo>
                    <a:pt x="15182" y="64585"/>
                  </a:lnTo>
                  <a:lnTo>
                    <a:pt x="16849" y="70996"/>
                  </a:lnTo>
                  <a:lnTo>
                    <a:pt x="18807" y="77811"/>
                  </a:lnTo>
                  <a:lnTo>
                    <a:pt x="20112" y="84047"/>
                  </a:lnTo>
                  <a:lnTo>
                    <a:pt x="20982" y="89898"/>
                  </a:lnTo>
                  <a:lnTo>
                    <a:pt x="21563" y="95492"/>
                  </a:lnTo>
                  <a:lnTo>
                    <a:pt x="22797" y="100915"/>
                  </a:lnTo>
                  <a:lnTo>
                    <a:pt x="24465" y="106223"/>
                  </a:lnTo>
                  <a:lnTo>
                    <a:pt x="26425" y="111456"/>
                  </a:lnTo>
                  <a:lnTo>
                    <a:pt x="27731" y="117484"/>
                  </a:lnTo>
                  <a:lnTo>
                    <a:pt x="28601" y="124043"/>
                  </a:lnTo>
                  <a:lnTo>
                    <a:pt x="29182" y="130955"/>
                  </a:lnTo>
                  <a:lnTo>
                    <a:pt x="30416" y="137257"/>
                  </a:lnTo>
                  <a:lnTo>
                    <a:pt x="32086" y="143151"/>
                  </a:lnTo>
                  <a:lnTo>
                    <a:pt x="34044" y="148774"/>
                  </a:lnTo>
                  <a:lnTo>
                    <a:pt x="35351" y="154217"/>
                  </a:lnTo>
                  <a:lnTo>
                    <a:pt x="36222" y="159538"/>
                  </a:lnTo>
                  <a:lnTo>
                    <a:pt x="36802" y="164778"/>
                  </a:lnTo>
                  <a:lnTo>
                    <a:pt x="37189" y="169965"/>
                  </a:lnTo>
                  <a:lnTo>
                    <a:pt x="37446" y="175117"/>
                  </a:lnTo>
                  <a:lnTo>
                    <a:pt x="37733" y="185357"/>
                  </a:lnTo>
                  <a:lnTo>
                    <a:pt x="37950" y="220977"/>
                  </a:lnTo>
                  <a:lnTo>
                    <a:pt x="37963" y="280404"/>
                  </a:lnTo>
                  <a:lnTo>
                    <a:pt x="38810" y="280916"/>
                  </a:lnTo>
                  <a:lnTo>
                    <a:pt x="40221" y="281258"/>
                  </a:lnTo>
                  <a:lnTo>
                    <a:pt x="44524" y="281805"/>
                  </a:lnTo>
                  <a:lnTo>
                    <a:pt x="44031" y="281004"/>
                  </a:lnTo>
                  <a:lnTo>
                    <a:pt x="42855" y="279623"/>
                  </a:lnTo>
                  <a:lnTo>
                    <a:pt x="41225" y="277856"/>
                  </a:lnTo>
                  <a:lnTo>
                    <a:pt x="40137" y="275831"/>
                  </a:lnTo>
                  <a:lnTo>
                    <a:pt x="39412" y="273634"/>
                  </a:lnTo>
                  <a:lnTo>
                    <a:pt x="37963" y="2667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1"/>
            <p:cNvSpPr/>
            <p:nvPr/>
          </p:nvSpPr>
          <p:spPr>
            <a:xfrm>
              <a:off x="7299971" y="5669280"/>
              <a:ext cx="114290" cy="106681"/>
            </a:xfrm>
            <a:custGeom>
              <a:avLst/>
              <a:gdLst/>
              <a:ahLst/>
              <a:cxnLst/>
              <a:rect l="0" t="0" r="0" b="0"/>
              <a:pathLst>
                <a:path w="114290" h="106681">
                  <a:moveTo>
                    <a:pt x="38090" y="83820"/>
                  </a:moveTo>
                  <a:lnTo>
                    <a:pt x="30783" y="83820"/>
                  </a:lnTo>
                  <a:lnTo>
                    <a:pt x="30609" y="81563"/>
                  </a:lnTo>
                  <a:lnTo>
                    <a:pt x="30563" y="79776"/>
                  </a:lnTo>
                  <a:lnTo>
                    <a:pt x="31378" y="78583"/>
                  </a:lnTo>
                  <a:lnTo>
                    <a:pt x="32769" y="77789"/>
                  </a:lnTo>
                  <a:lnTo>
                    <a:pt x="34543" y="77260"/>
                  </a:lnTo>
                  <a:lnTo>
                    <a:pt x="35725" y="76060"/>
                  </a:lnTo>
                  <a:lnTo>
                    <a:pt x="36513" y="74413"/>
                  </a:lnTo>
                  <a:lnTo>
                    <a:pt x="37778" y="69732"/>
                  </a:lnTo>
                  <a:lnTo>
                    <a:pt x="37952" y="66834"/>
                  </a:lnTo>
                  <a:lnTo>
                    <a:pt x="38028" y="62724"/>
                  </a:lnTo>
                  <a:lnTo>
                    <a:pt x="38062" y="58075"/>
                  </a:lnTo>
                  <a:lnTo>
                    <a:pt x="38918" y="55650"/>
                  </a:lnTo>
                  <a:lnTo>
                    <a:pt x="40335" y="53187"/>
                  </a:lnTo>
                  <a:lnTo>
                    <a:pt x="42127" y="50698"/>
                  </a:lnTo>
                  <a:lnTo>
                    <a:pt x="43321" y="48192"/>
                  </a:lnTo>
                  <a:lnTo>
                    <a:pt x="44117" y="45675"/>
                  </a:lnTo>
                  <a:lnTo>
                    <a:pt x="44648" y="43150"/>
                  </a:lnTo>
                  <a:lnTo>
                    <a:pt x="45002" y="40620"/>
                  </a:lnTo>
                  <a:lnTo>
                    <a:pt x="45236" y="38086"/>
                  </a:lnTo>
                  <a:lnTo>
                    <a:pt x="45395" y="35551"/>
                  </a:lnTo>
                  <a:lnTo>
                    <a:pt x="45570" y="30476"/>
                  </a:lnTo>
                  <a:lnTo>
                    <a:pt x="45617" y="27938"/>
                  </a:lnTo>
                  <a:lnTo>
                    <a:pt x="46494" y="25398"/>
                  </a:lnTo>
                  <a:lnTo>
                    <a:pt x="47925" y="22858"/>
                  </a:lnTo>
                  <a:lnTo>
                    <a:pt x="52263" y="16745"/>
                  </a:lnTo>
                  <a:lnTo>
                    <a:pt x="52855" y="13651"/>
                  </a:lnTo>
                  <a:lnTo>
                    <a:pt x="53236" y="8811"/>
                  </a:lnTo>
                  <a:lnTo>
                    <a:pt x="54113" y="8414"/>
                  </a:lnTo>
                  <a:lnTo>
                    <a:pt x="57347" y="7973"/>
                  </a:lnTo>
                  <a:lnTo>
                    <a:pt x="59881" y="7724"/>
                  </a:lnTo>
                  <a:lnTo>
                    <a:pt x="60238" y="6844"/>
                  </a:lnTo>
                  <a:lnTo>
                    <a:pt x="60633" y="3606"/>
                  </a:lnTo>
                  <a:lnTo>
                    <a:pt x="60946" y="42"/>
                  </a:lnTo>
                  <a:lnTo>
                    <a:pt x="60949" y="8"/>
                  </a:lnTo>
                  <a:lnTo>
                    <a:pt x="60950" y="6"/>
                  </a:lnTo>
                  <a:lnTo>
                    <a:pt x="60950" y="1"/>
                  </a:lnTo>
                  <a:lnTo>
                    <a:pt x="64995" y="0"/>
                  </a:lnTo>
                  <a:lnTo>
                    <a:pt x="66186" y="847"/>
                  </a:lnTo>
                  <a:lnTo>
                    <a:pt x="66981" y="2258"/>
                  </a:lnTo>
                  <a:lnTo>
                    <a:pt x="68256" y="6561"/>
                  </a:lnTo>
                  <a:lnTo>
                    <a:pt x="68430" y="9407"/>
                  </a:lnTo>
                  <a:lnTo>
                    <a:pt x="68476" y="11351"/>
                  </a:lnTo>
                  <a:lnTo>
                    <a:pt x="69354" y="13494"/>
                  </a:lnTo>
                  <a:lnTo>
                    <a:pt x="70786" y="15770"/>
                  </a:lnTo>
                  <a:lnTo>
                    <a:pt x="72587" y="18133"/>
                  </a:lnTo>
                  <a:lnTo>
                    <a:pt x="73787" y="20556"/>
                  </a:lnTo>
                  <a:lnTo>
                    <a:pt x="74588" y="23017"/>
                  </a:lnTo>
                  <a:lnTo>
                    <a:pt x="75122" y="25505"/>
                  </a:lnTo>
                  <a:lnTo>
                    <a:pt x="76324" y="28010"/>
                  </a:lnTo>
                  <a:lnTo>
                    <a:pt x="77972" y="30526"/>
                  </a:lnTo>
                  <a:lnTo>
                    <a:pt x="79919" y="33051"/>
                  </a:lnTo>
                  <a:lnTo>
                    <a:pt x="81215" y="35581"/>
                  </a:lnTo>
                  <a:lnTo>
                    <a:pt x="82079" y="38113"/>
                  </a:lnTo>
                  <a:lnTo>
                    <a:pt x="82656" y="40649"/>
                  </a:lnTo>
                  <a:lnTo>
                    <a:pt x="83888" y="43187"/>
                  </a:lnTo>
                  <a:lnTo>
                    <a:pt x="85554" y="45724"/>
                  </a:lnTo>
                  <a:lnTo>
                    <a:pt x="87514" y="48263"/>
                  </a:lnTo>
                  <a:lnTo>
                    <a:pt x="88819" y="50802"/>
                  </a:lnTo>
                  <a:lnTo>
                    <a:pt x="89689" y="53341"/>
                  </a:lnTo>
                  <a:lnTo>
                    <a:pt x="90270" y="55881"/>
                  </a:lnTo>
                  <a:lnTo>
                    <a:pt x="91503" y="58421"/>
                  </a:lnTo>
                  <a:lnTo>
                    <a:pt x="93172" y="60961"/>
                  </a:lnTo>
                  <a:lnTo>
                    <a:pt x="95131" y="63500"/>
                  </a:lnTo>
                  <a:lnTo>
                    <a:pt x="96437" y="66040"/>
                  </a:lnTo>
                  <a:lnTo>
                    <a:pt x="97308" y="68580"/>
                  </a:lnTo>
                  <a:lnTo>
                    <a:pt x="97888" y="71120"/>
                  </a:lnTo>
                  <a:lnTo>
                    <a:pt x="99122" y="73660"/>
                  </a:lnTo>
                  <a:lnTo>
                    <a:pt x="100792" y="76200"/>
                  </a:lnTo>
                  <a:lnTo>
                    <a:pt x="102751" y="78740"/>
                  </a:lnTo>
                  <a:lnTo>
                    <a:pt x="104058" y="81281"/>
                  </a:lnTo>
                  <a:lnTo>
                    <a:pt x="104929" y="83820"/>
                  </a:lnTo>
                  <a:lnTo>
                    <a:pt x="105509" y="86360"/>
                  </a:lnTo>
                  <a:lnTo>
                    <a:pt x="106742" y="88053"/>
                  </a:lnTo>
                  <a:lnTo>
                    <a:pt x="108412" y="89182"/>
                  </a:lnTo>
                  <a:lnTo>
                    <a:pt x="110370" y="89935"/>
                  </a:lnTo>
                  <a:lnTo>
                    <a:pt x="111677" y="91283"/>
                  </a:lnTo>
                  <a:lnTo>
                    <a:pt x="112549" y="93029"/>
                  </a:lnTo>
                  <a:lnTo>
                    <a:pt x="113945" y="97869"/>
                  </a:lnTo>
                  <a:lnTo>
                    <a:pt x="114138" y="100789"/>
                  </a:lnTo>
                  <a:lnTo>
                    <a:pt x="114288" y="106612"/>
                  </a:lnTo>
                  <a:lnTo>
                    <a:pt x="114289" y="106650"/>
                  </a:lnTo>
                  <a:lnTo>
                    <a:pt x="62452" y="106680"/>
                  </a:lnTo>
                  <a:lnTo>
                    <a:pt x="59360" y="104423"/>
                  </a:lnTo>
                  <a:lnTo>
                    <a:pt x="57350" y="102636"/>
                  </a:lnTo>
                  <a:lnTo>
                    <a:pt x="55163" y="101444"/>
                  </a:lnTo>
                  <a:lnTo>
                    <a:pt x="52858" y="100649"/>
                  </a:lnTo>
                  <a:lnTo>
                    <a:pt x="50476" y="100119"/>
                  </a:lnTo>
                  <a:lnTo>
                    <a:pt x="48039" y="99766"/>
                  </a:lnTo>
                  <a:lnTo>
                    <a:pt x="45570" y="99531"/>
                  </a:lnTo>
                  <a:lnTo>
                    <a:pt x="43076" y="99374"/>
                  </a:lnTo>
                  <a:lnTo>
                    <a:pt x="38049" y="99200"/>
                  </a:lnTo>
                  <a:lnTo>
                    <a:pt x="35522" y="99153"/>
                  </a:lnTo>
                  <a:lnTo>
                    <a:pt x="33838" y="98276"/>
                  </a:lnTo>
                  <a:lnTo>
                    <a:pt x="32715" y="96844"/>
                  </a:lnTo>
                  <a:lnTo>
                    <a:pt x="31966" y="95043"/>
                  </a:lnTo>
                  <a:lnTo>
                    <a:pt x="30621" y="93842"/>
                  </a:lnTo>
                  <a:lnTo>
                    <a:pt x="28877" y="93042"/>
                  </a:lnTo>
                  <a:lnTo>
                    <a:pt x="26868" y="92508"/>
                  </a:lnTo>
                  <a:lnTo>
                    <a:pt x="24682" y="92152"/>
                  </a:lnTo>
                  <a:lnTo>
                    <a:pt x="22377" y="91914"/>
                  </a:lnTo>
                  <a:lnTo>
                    <a:pt x="16641" y="91533"/>
                  </a:lnTo>
                  <a:lnTo>
                    <a:pt x="13599" y="91482"/>
                  </a:lnTo>
                  <a:lnTo>
                    <a:pt x="0" y="91440"/>
                  </a:lnTo>
                  <a:lnTo>
                    <a:pt x="64552" y="91440"/>
                  </a:lnTo>
                  <a:lnTo>
                    <a:pt x="65891" y="90594"/>
                  </a:lnTo>
                  <a:lnTo>
                    <a:pt x="66784" y="89182"/>
                  </a:lnTo>
                  <a:lnTo>
                    <a:pt x="67379" y="87395"/>
                  </a:lnTo>
                  <a:lnTo>
                    <a:pt x="68623" y="86204"/>
                  </a:lnTo>
                  <a:lnTo>
                    <a:pt x="70299" y="85409"/>
                  </a:lnTo>
                  <a:lnTo>
                    <a:pt x="72263" y="84879"/>
                  </a:lnTo>
                  <a:lnTo>
                    <a:pt x="74418" y="83680"/>
                  </a:lnTo>
                  <a:lnTo>
                    <a:pt x="76702" y="82033"/>
                  </a:lnTo>
                  <a:lnTo>
                    <a:pt x="82406" y="77352"/>
                  </a:lnTo>
                  <a:lnTo>
                    <a:pt x="82874" y="76121"/>
                  </a:lnTo>
                  <a:lnTo>
                    <a:pt x="83185" y="74454"/>
                  </a:lnTo>
                  <a:lnTo>
                    <a:pt x="83685" y="69741"/>
                  </a:lnTo>
                  <a:lnTo>
                    <a:pt x="86012" y="66838"/>
                  </a:lnTo>
                  <a:lnTo>
                    <a:pt x="90360" y="62121"/>
                  </a:lnTo>
                  <a:lnTo>
                    <a:pt x="90955" y="59218"/>
                  </a:lnTo>
                  <a:lnTo>
                    <a:pt x="91336" y="54502"/>
                  </a:lnTo>
                  <a:lnTo>
                    <a:pt x="91389" y="51599"/>
                  </a:lnTo>
                  <a:lnTo>
                    <a:pt x="91428" y="45822"/>
                  </a:lnTo>
                  <a:lnTo>
                    <a:pt x="91430" y="43466"/>
                  </a:lnTo>
                  <a:lnTo>
                    <a:pt x="91430" y="39160"/>
                  </a:lnTo>
                  <a:lnTo>
                    <a:pt x="90583" y="39653"/>
                  </a:lnTo>
                  <a:lnTo>
                    <a:pt x="87384" y="42460"/>
                  </a:lnTo>
                  <a:lnTo>
                    <a:pt x="84123" y="45434"/>
                  </a:lnTo>
                  <a:lnTo>
                    <a:pt x="83949" y="47850"/>
                  </a:lnTo>
                  <a:lnTo>
                    <a:pt x="83812" y="53245"/>
                  </a:lnTo>
                  <a:lnTo>
                    <a:pt x="83809" y="60952"/>
                  </a:lnTo>
                  <a:lnTo>
                    <a:pt x="83809" y="16718"/>
                  </a:lnTo>
                  <a:lnTo>
                    <a:pt x="81551" y="13639"/>
                  </a:lnTo>
                  <a:lnTo>
                    <a:pt x="76252" y="7690"/>
                  </a:lnTo>
                  <a:lnTo>
                    <a:pt x="76193" y="7624"/>
                  </a:lnTo>
                  <a:lnTo>
                    <a:pt x="76191" y="7623"/>
                  </a:lnTo>
                  <a:lnTo>
                    <a:pt x="76191" y="7622"/>
                  </a:lnTo>
                  <a:lnTo>
                    <a:pt x="76190" y="7621"/>
                  </a:lnTo>
                  <a:lnTo>
                    <a:pt x="76190" y="14181"/>
                  </a:lnTo>
                  <a:lnTo>
                    <a:pt x="78448" y="17027"/>
                  </a:lnTo>
                  <a:lnTo>
                    <a:pt x="80235" y="18972"/>
                  </a:lnTo>
                  <a:lnTo>
                    <a:pt x="81427" y="21115"/>
                  </a:lnTo>
                  <a:lnTo>
                    <a:pt x="82221" y="23390"/>
                  </a:lnTo>
                  <a:lnTo>
                    <a:pt x="82751" y="25753"/>
                  </a:lnTo>
                  <a:lnTo>
                    <a:pt x="83103" y="28176"/>
                  </a:lnTo>
                  <a:lnTo>
                    <a:pt x="83339" y="30637"/>
                  </a:lnTo>
                  <a:lnTo>
                    <a:pt x="83496" y="33125"/>
                  </a:lnTo>
                  <a:lnTo>
                    <a:pt x="83670" y="38147"/>
                  </a:lnTo>
                  <a:lnTo>
                    <a:pt x="83781" y="48269"/>
                  </a:lnTo>
                  <a:lnTo>
                    <a:pt x="83809" y="67075"/>
                  </a:lnTo>
                  <a:lnTo>
                    <a:pt x="86067" y="70169"/>
                  </a:lnTo>
                  <a:lnTo>
                    <a:pt x="91367" y="76131"/>
                  </a:lnTo>
                  <a:lnTo>
                    <a:pt x="91402" y="76169"/>
                  </a:lnTo>
                  <a:lnTo>
                    <a:pt x="84867" y="82758"/>
                  </a:lnTo>
                  <a:lnTo>
                    <a:pt x="84514" y="82266"/>
                  </a:lnTo>
                  <a:lnTo>
                    <a:pt x="84123" y="79461"/>
                  </a:lnTo>
                  <a:lnTo>
                    <a:pt x="83903" y="77166"/>
                  </a:lnTo>
                  <a:lnTo>
                    <a:pt x="83850" y="74372"/>
                  </a:lnTo>
                  <a:lnTo>
                    <a:pt x="83812" y="64874"/>
                  </a:lnTo>
                  <a:lnTo>
                    <a:pt x="82964" y="62723"/>
                  </a:lnTo>
                  <a:lnTo>
                    <a:pt x="81553" y="60442"/>
                  </a:lnTo>
                  <a:lnTo>
                    <a:pt x="79765" y="58075"/>
                  </a:lnTo>
                  <a:lnTo>
                    <a:pt x="78574" y="55650"/>
                  </a:lnTo>
                  <a:lnTo>
                    <a:pt x="77779" y="53186"/>
                  </a:lnTo>
                  <a:lnTo>
                    <a:pt x="77249" y="50698"/>
                  </a:lnTo>
                  <a:lnTo>
                    <a:pt x="76896" y="48192"/>
                  </a:lnTo>
                  <a:lnTo>
                    <a:pt x="76660" y="45675"/>
                  </a:lnTo>
                  <a:lnTo>
                    <a:pt x="76283" y="39596"/>
                  </a:lnTo>
                  <a:lnTo>
                    <a:pt x="73973" y="36507"/>
                  </a:lnTo>
                  <a:lnTo>
                    <a:pt x="72172" y="34498"/>
                  </a:lnTo>
                  <a:lnTo>
                    <a:pt x="70971" y="32312"/>
                  </a:lnTo>
                  <a:lnTo>
                    <a:pt x="70171" y="30008"/>
                  </a:lnTo>
                  <a:lnTo>
                    <a:pt x="68664" y="23279"/>
                  </a:lnTo>
                  <a:lnTo>
                    <a:pt x="66354" y="23046"/>
                  </a:lnTo>
                  <a:lnTo>
                    <a:pt x="61266" y="22871"/>
                  </a:lnTo>
                  <a:lnTo>
                    <a:pt x="50371" y="22861"/>
                  </a:lnTo>
                  <a:lnTo>
                    <a:pt x="48818" y="23708"/>
                  </a:lnTo>
                  <a:lnTo>
                    <a:pt x="47782" y="25119"/>
                  </a:lnTo>
                  <a:lnTo>
                    <a:pt x="47091" y="26906"/>
                  </a:lnTo>
                  <a:lnTo>
                    <a:pt x="45784" y="28097"/>
                  </a:lnTo>
                  <a:lnTo>
                    <a:pt x="44066" y="28891"/>
                  </a:lnTo>
                  <a:lnTo>
                    <a:pt x="42074" y="29421"/>
                  </a:lnTo>
                  <a:lnTo>
                    <a:pt x="40747" y="30621"/>
                  </a:lnTo>
                  <a:lnTo>
                    <a:pt x="39861" y="32267"/>
                  </a:lnTo>
                  <a:lnTo>
                    <a:pt x="39270" y="34212"/>
                  </a:lnTo>
                  <a:lnTo>
                    <a:pt x="38030" y="35508"/>
                  </a:lnTo>
                  <a:lnTo>
                    <a:pt x="36357" y="36372"/>
                  </a:lnTo>
                  <a:lnTo>
                    <a:pt x="34394" y="36948"/>
                  </a:lnTo>
                  <a:lnTo>
                    <a:pt x="33086" y="38179"/>
                  </a:lnTo>
                  <a:lnTo>
                    <a:pt x="32215" y="39846"/>
                  </a:lnTo>
                  <a:lnTo>
                    <a:pt x="31633" y="41804"/>
                  </a:lnTo>
                  <a:lnTo>
                    <a:pt x="31245" y="43956"/>
                  </a:lnTo>
                  <a:lnTo>
                    <a:pt x="30987" y="46237"/>
                  </a:lnTo>
                  <a:lnTo>
                    <a:pt x="30572" y="51937"/>
                  </a:lnTo>
                  <a:lnTo>
                    <a:pt x="30515" y="54975"/>
                  </a:lnTo>
                  <a:lnTo>
                    <a:pt x="30500" y="56970"/>
                  </a:lnTo>
                  <a:lnTo>
                    <a:pt x="31337" y="58300"/>
                  </a:lnTo>
                  <a:lnTo>
                    <a:pt x="32741" y="59187"/>
                  </a:lnTo>
                  <a:lnTo>
                    <a:pt x="34524" y="59778"/>
                  </a:lnTo>
                  <a:lnTo>
                    <a:pt x="36559" y="61019"/>
                  </a:lnTo>
                  <a:lnTo>
                    <a:pt x="38762" y="62692"/>
                  </a:lnTo>
                  <a:lnTo>
                    <a:pt x="44338" y="67417"/>
                  </a:lnTo>
                  <a:lnTo>
                    <a:pt x="47357" y="68064"/>
                  </a:lnTo>
                  <a:lnTo>
                    <a:pt x="53329" y="685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2"/>
            <p:cNvSpPr/>
            <p:nvPr/>
          </p:nvSpPr>
          <p:spPr>
            <a:xfrm>
              <a:off x="7018366" y="6103620"/>
              <a:ext cx="220636" cy="312286"/>
            </a:xfrm>
            <a:custGeom>
              <a:avLst/>
              <a:gdLst/>
              <a:ahLst/>
              <a:cxnLst/>
              <a:rect l="0" t="0" r="0" b="0"/>
              <a:pathLst>
                <a:path w="220636" h="312286">
                  <a:moveTo>
                    <a:pt x="91095" y="0"/>
                  </a:moveTo>
                  <a:lnTo>
                    <a:pt x="74914" y="4044"/>
                  </a:lnTo>
                  <a:lnTo>
                    <a:pt x="69301" y="5236"/>
                  </a:lnTo>
                  <a:lnTo>
                    <a:pt x="64713" y="6031"/>
                  </a:lnTo>
                  <a:lnTo>
                    <a:pt x="60807" y="6561"/>
                  </a:lnTo>
                  <a:lnTo>
                    <a:pt x="56510" y="7760"/>
                  </a:lnTo>
                  <a:lnTo>
                    <a:pt x="51952" y="9407"/>
                  </a:lnTo>
                  <a:lnTo>
                    <a:pt x="40560" y="14088"/>
                  </a:lnTo>
                  <a:lnTo>
                    <a:pt x="34541" y="18944"/>
                  </a:lnTo>
                  <a:lnTo>
                    <a:pt x="32227" y="20250"/>
                  </a:lnTo>
                  <a:lnTo>
                    <a:pt x="27396" y="21700"/>
                  </a:lnTo>
                  <a:lnTo>
                    <a:pt x="22427" y="24602"/>
                  </a:lnTo>
                  <a:lnTo>
                    <a:pt x="19917" y="26562"/>
                  </a:lnTo>
                  <a:lnTo>
                    <a:pt x="18243" y="28714"/>
                  </a:lnTo>
                  <a:lnTo>
                    <a:pt x="17127" y="30996"/>
                  </a:lnTo>
                  <a:lnTo>
                    <a:pt x="16383" y="33364"/>
                  </a:lnTo>
                  <a:lnTo>
                    <a:pt x="13299" y="38253"/>
                  </a:lnTo>
                  <a:lnTo>
                    <a:pt x="11291" y="40742"/>
                  </a:lnTo>
                  <a:lnTo>
                    <a:pt x="9953" y="44094"/>
                  </a:lnTo>
                  <a:lnTo>
                    <a:pt x="8466" y="52335"/>
                  </a:lnTo>
                  <a:lnTo>
                    <a:pt x="5546" y="59384"/>
                  </a:lnTo>
                  <a:lnTo>
                    <a:pt x="2274" y="65340"/>
                  </a:lnTo>
                  <a:lnTo>
                    <a:pt x="820" y="70809"/>
                  </a:lnTo>
                  <a:lnTo>
                    <a:pt x="0" y="78648"/>
                  </a:lnTo>
                  <a:lnTo>
                    <a:pt x="732" y="81218"/>
                  </a:lnTo>
                  <a:lnTo>
                    <a:pt x="4960" y="88881"/>
                  </a:lnTo>
                  <a:lnTo>
                    <a:pt x="7437" y="96514"/>
                  </a:lnTo>
                  <a:lnTo>
                    <a:pt x="13155" y="104138"/>
                  </a:lnTo>
                  <a:lnTo>
                    <a:pt x="17791" y="109219"/>
                  </a:lnTo>
                  <a:lnTo>
                    <a:pt x="20213" y="110912"/>
                  </a:lnTo>
                  <a:lnTo>
                    <a:pt x="25161" y="112794"/>
                  </a:lnTo>
                  <a:lnTo>
                    <a:pt x="30184" y="113631"/>
                  </a:lnTo>
                  <a:lnTo>
                    <a:pt x="35237" y="114002"/>
                  </a:lnTo>
                  <a:lnTo>
                    <a:pt x="40305" y="114168"/>
                  </a:lnTo>
                  <a:lnTo>
                    <a:pt x="42842" y="113365"/>
                  </a:lnTo>
                  <a:lnTo>
                    <a:pt x="47919" y="110216"/>
                  </a:lnTo>
                  <a:lnTo>
                    <a:pt x="51305" y="109037"/>
                  </a:lnTo>
                  <a:lnTo>
                    <a:pt x="55254" y="108251"/>
                  </a:lnTo>
                  <a:lnTo>
                    <a:pt x="59581" y="107727"/>
                  </a:lnTo>
                  <a:lnTo>
                    <a:pt x="63313" y="106532"/>
                  </a:lnTo>
                  <a:lnTo>
                    <a:pt x="69717" y="102945"/>
                  </a:lnTo>
                  <a:lnTo>
                    <a:pt x="75385" y="98529"/>
                  </a:lnTo>
                  <a:lnTo>
                    <a:pt x="80727" y="93744"/>
                  </a:lnTo>
                  <a:lnTo>
                    <a:pt x="85923" y="88795"/>
                  </a:lnTo>
                  <a:lnTo>
                    <a:pt x="87647" y="86290"/>
                  </a:lnTo>
                  <a:lnTo>
                    <a:pt x="89562" y="81249"/>
                  </a:lnTo>
                  <a:lnTo>
                    <a:pt x="90920" y="79565"/>
                  </a:lnTo>
                  <a:lnTo>
                    <a:pt x="92672" y="78444"/>
                  </a:lnTo>
                  <a:lnTo>
                    <a:pt x="94687" y="77696"/>
                  </a:lnTo>
                  <a:lnTo>
                    <a:pt x="99182" y="74607"/>
                  </a:lnTo>
                  <a:lnTo>
                    <a:pt x="101566" y="72598"/>
                  </a:lnTo>
                  <a:lnTo>
                    <a:pt x="103156" y="70412"/>
                  </a:lnTo>
                  <a:lnTo>
                    <a:pt x="106253" y="61239"/>
                  </a:lnTo>
                  <a:lnTo>
                    <a:pt x="106324" y="60997"/>
                  </a:lnTo>
                  <a:lnTo>
                    <a:pt x="110377" y="60970"/>
                  </a:lnTo>
                  <a:lnTo>
                    <a:pt x="110723" y="61814"/>
                  </a:lnTo>
                  <a:lnTo>
                    <a:pt x="110107" y="63223"/>
                  </a:lnTo>
                  <a:lnTo>
                    <a:pt x="108850" y="65009"/>
                  </a:lnTo>
                  <a:lnTo>
                    <a:pt x="107453" y="69251"/>
                  </a:lnTo>
                  <a:lnTo>
                    <a:pt x="106557" y="78872"/>
                  </a:lnTo>
                  <a:lnTo>
                    <a:pt x="107329" y="80522"/>
                  </a:lnTo>
                  <a:lnTo>
                    <a:pt x="108690" y="81621"/>
                  </a:lnTo>
                  <a:lnTo>
                    <a:pt x="110445" y="82354"/>
                  </a:lnTo>
                  <a:lnTo>
                    <a:pt x="111616" y="83690"/>
                  </a:lnTo>
                  <a:lnTo>
                    <a:pt x="112396" y="85425"/>
                  </a:lnTo>
                  <a:lnTo>
                    <a:pt x="112915" y="87431"/>
                  </a:lnTo>
                  <a:lnTo>
                    <a:pt x="115751" y="91916"/>
                  </a:lnTo>
                  <a:lnTo>
                    <a:pt x="117693" y="94297"/>
                  </a:lnTo>
                  <a:lnTo>
                    <a:pt x="118987" y="97578"/>
                  </a:lnTo>
                  <a:lnTo>
                    <a:pt x="120425" y="105739"/>
                  </a:lnTo>
                  <a:lnTo>
                    <a:pt x="121235" y="111763"/>
                  </a:lnTo>
                  <a:lnTo>
                    <a:pt x="123682" y="115430"/>
                  </a:lnTo>
                  <a:lnTo>
                    <a:pt x="129819" y="122255"/>
                  </a:lnTo>
                  <a:lnTo>
                    <a:pt x="132151" y="124683"/>
                  </a:lnTo>
                  <a:lnTo>
                    <a:pt x="134553" y="126302"/>
                  </a:lnTo>
                  <a:lnTo>
                    <a:pt x="139478" y="128101"/>
                  </a:lnTo>
                  <a:lnTo>
                    <a:pt x="144490" y="131158"/>
                  </a:lnTo>
                  <a:lnTo>
                    <a:pt x="147011" y="133159"/>
                  </a:lnTo>
                  <a:lnTo>
                    <a:pt x="149539" y="134492"/>
                  </a:lnTo>
                  <a:lnTo>
                    <a:pt x="154606" y="135974"/>
                  </a:lnTo>
                  <a:lnTo>
                    <a:pt x="159680" y="136633"/>
                  </a:lnTo>
                  <a:lnTo>
                    <a:pt x="162218" y="136809"/>
                  </a:lnTo>
                  <a:lnTo>
                    <a:pt x="164758" y="136079"/>
                  </a:lnTo>
                  <a:lnTo>
                    <a:pt x="169836" y="133011"/>
                  </a:lnTo>
                  <a:lnTo>
                    <a:pt x="174916" y="128825"/>
                  </a:lnTo>
                  <a:lnTo>
                    <a:pt x="179995" y="124143"/>
                  </a:lnTo>
                  <a:lnTo>
                    <a:pt x="185076" y="119239"/>
                  </a:lnTo>
                  <a:lnTo>
                    <a:pt x="186768" y="116746"/>
                  </a:lnTo>
                  <a:lnTo>
                    <a:pt x="189998" y="109192"/>
                  </a:lnTo>
                  <a:lnTo>
                    <a:pt x="195941" y="101592"/>
                  </a:lnTo>
                  <a:lnTo>
                    <a:pt x="202217" y="94825"/>
                  </a:lnTo>
                  <a:lnTo>
                    <a:pt x="203983" y="92944"/>
                  </a:lnTo>
                  <a:lnTo>
                    <a:pt x="204454" y="91595"/>
                  </a:lnTo>
                  <a:lnTo>
                    <a:pt x="204977" y="87840"/>
                  </a:lnTo>
                  <a:lnTo>
                    <a:pt x="205962" y="86501"/>
                  </a:lnTo>
                  <a:lnTo>
                    <a:pt x="207468" y="85607"/>
                  </a:lnTo>
                  <a:lnTo>
                    <a:pt x="212690" y="83924"/>
                  </a:lnTo>
                  <a:lnTo>
                    <a:pt x="212972" y="92123"/>
                  </a:lnTo>
                  <a:lnTo>
                    <a:pt x="212986" y="94435"/>
                  </a:lnTo>
                  <a:lnTo>
                    <a:pt x="213843" y="96823"/>
                  </a:lnTo>
                  <a:lnTo>
                    <a:pt x="217052" y="101735"/>
                  </a:lnTo>
                  <a:lnTo>
                    <a:pt x="219043" y="108998"/>
                  </a:lnTo>
                  <a:lnTo>
                    <a:pt x="219927" y="117870"/>
                  </a:lnTo>
                  <a:lnTo>
                    <a:pt x="220320" y="127457"/>
                  </a:lnTo>
                  <a:lnTo>
                    <a:pt x="220543" y="142376"/>
                  </a:lnTo>
                  <a:lnTo>
                    <a:pt x="220635" y="255380"/>
                  </a:lnTo>
                  <a:lnTo>
                    <a:pt x="219788" y="260000"/>
                  </a:lnTo>
                  <a:lnTo>
                    <a:pt x="216590" y="267391"/>
                  </a:lnTo>
                  <a:lnTo>
                    <a:pt x="210029" y="280358"/>
                  </a:lnTo>
                  <a:lnTo>
                    <a:pt x="205197" y="287727"/>
                  </a:lnTo>
                  <a:lnTo>
                    <a:pt x="200227" y="293826"/>
                  </a:lnTo>
                  <a:lnTo>
                    <a:pt x="195195" y="299359"/>
                  </a:lnTo>
                  <a:lnTo>
                    <a:pt x="191822" y="302019"/>
                  </a:lnTo>
                  <a:lnTo>
                    <a:pt x="187879" y="304639"/>
                  </a:lnTo>
                  <a:lnTo>
                    <a:pt x="183559" y="307233"/>
                  </a:lnTo>
                  <a:lnTo>
                    <a:pt x="179830" y="308962"/>
                  </a:lnTo>
                  <a:lnTo>
                    <a:pt x="173431" y="310883"/>
                  </a:lnTo>
                  <a:lnTo>
                    <a:pt x="169692" y="311396"/>
                  </a:lnTo>
                  <a:lnTo>
                    <a:pt x="165506" y="311738"/>
                  </a:lnTo>
                  <a:lnTo>
                    <a:pt x="161024" y="311965"/>
                  </a:lnTo>
                  <a:lnTo>
                    <a:pt x="151525" y="312218"/>
                  </a:lnTo>
                  <a:lnTo>
                    <a:pt x="146622" y="312285"/>
                  </a:lnTo>
                  <a:lnTo>
                    <a:pt x="141660" y="311484"/>
                  </a:lnTo>
                  <a:lnTo>
                    <a:pt x="136659" y="310102"/>
                  </a:lnTo>
                  <a:lnTo>
                    <a:pt x="131631" y="308336"/>
                  </a:lnTo>
                  <a:lnTo>
                    <a:pt x="126585" y="306310"/>
                  </a:lnTo>
                  <a:lnTo>
                    <a:pt x="121529" y="304114"/>
                  </a:lnTo>
                  <a:lnTo>
                    <a:pt x="116464" y="301802"/>
                  </a:lnTo>
                  <a:lnTo>
                    <a:pt x="112241" y="298568"/>
                  </a:lnTo>
                  <a:lnTo>
                    <a:pt x="108579" y="294719"/>
                  </a:lnTo>
                  <a:lnTo>
                    <a:pt x="102253" y="285926"/>
                  </a:lnTo>
                  <a:lnTo>
                    <a:pt x="96618" y="276374"/>
                  </a:lnTo>
                  <a:lnTo>
                    <a:pt x="91292" y="268742"/>
                  </a:lnTo>
                  <a:lnTo>
                    <a:pt x="88686" y="265521"/>
                  </a:lnTo>
                  <a:lnTo>
                    <a:pt x="86949" y="261681"/>
                  </a:lnTo>
                  <a:lnTo>
                    <a:pt x="85020" y="252898"/>
                  </a:lnTo>
                  <a:lnTo>
                    <a:pt x="84162" y="243350"/>
                  </a:lnTo>
                  <a:lnTo>
                    <a:pt x="83933" y="238433"/>
                  </a:lnTo>
                  <a:lnTo>
                    <a:pt x="83680" y="228455"/>
                  </a:lnTo>
                  <a:lnTo>
                    <a:pt x="83476" y="2133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3"/>
            <p:cNvSpPr/>
            <p:nvPr/>
          </p:nvSpPr>
          <p:spPr>
            <a:xfrm>
              <a:off x="7341376" y="5990895"/>
              <a:ext cx="507185" cy="360653"/>
            </a:xfrm>
            <a:custGeom>
              <a:avLst/>
              <a:gdLst/>
              <a:ahLst/>
              <a:cxnLst/>
              <a:rect l="0" t="0" r="0" b="0"/>
              <a:pathLst>
                <a:path w="507185" h="360653">
                  <a:moveTo>
                    <a:pt x="27163" y="188925"/>
                  </a:moveTo>
                  <a:lnTo>
                    <a:pt x="57272" y="181398"/>
                  </a:lnTo>
                  <a:lnTo>
                    <a:pt x="51050" y="181313"/>
                  </a:lnTo>
                  <a:lnTo>
                    <a:pt x="44143" y="186543"/>
                  </a:lnTo>
                  <a:lnTo>
                    <a:pt x="37085" y="189066"/>
                  </a:lnTo>
                  <a:lnTo>
                    <a:pt x="28638" y="195393"/>
                  </a:lnTo>
                  <a:lnTo>
                    <a:pt x="19069" y="204683"/>
                  </a:lnTo>
                  <a:lnTo>
                    <a:pt x="9291" y="214427"/>
                  </a:lnTo>
                  <a:lnTo>
                    <a:pt x="7628" y="216933"/>
                  </a:lnTo>
                  <a:lnTo>
                    <a:pt x="5780" y="221975"/>
                  </a:lnTo>
                  <a:lnTo>
                    <a:pt x="4960" y="229297"/>
                  </a:lnTo>
                  <a:lnTo>
                    <a:pt x="4741" y="233619"/>
                  </a:lnTo>
                  <a:lnTo>
                    <a:pt x="3749" y="237348"/>
                  </a:lnTo>
                  <a:lnTo>
                    <a:pt x="388" y="243749"/>
                  </a:lnTo>
                  <a:lnTo>
                    <a:pt x="0" y="246641"/>
                  </a:lnTo>
                  <a:lnTo>
                    <a:pt x="587" y="249415"/>
                  </a:lnTo>
                  <a:lnTo>
                    <a:pt x="3569" y="255907"/>
                  </a:lnTo>
                  <a:lnTo>
                    <a:pt x="8131" y="261076"/>
                  </a:lnTo>
                  <a:lnTo>
                    <a:pt x="10242" y="262426"/>
                  </a:lnTo>
                  <a:lnTo>
                    <a:pt x="14846" y="263926"/>
                  </a:lnTo>
                  <a:lnTo>
                    <a:pt x="29472" y="264967"/>
                  </a:lnTo>
                  <a:lnTo>
                    <a:pt x="51984" y="265094"/>
                  </a:lnTo>
                  <a:lnTo>
                    <a:pt x="63878" y="262854"/>
                  </a:lnTo>
                  <a:lnTo>
                    <a:pt x="74808" y="259035"/>
                  </a:lnTo>
                  <a:lnTo>
                    <a:pt x="90480" y="252126"/>
                  </a:lnTo>
                  <a:lnTo>
                    <a:pt x="100743" y="247212"/>
                  </a:lnTo>
                  <a:lnTo>
                    <a:pt x="113205" y="239949"/>
                  </a:lnTo>
                  <a:lnTo>
                    <a:pt x="126364" y="231076"/>
                  </a:lnTo>
                  <a:lnTo>
                    <a:pt x="137857" y="221487"/>
                  </a:lnTo>
                  <a:lnTo>
                    <a:pt x="148610" y="211582"/>
                  </a:lnTo>
                  <a:lnTo>
                    <a:pt x="159033" y="200688"/>
                  </a:lnTo>
                  <a:lnTo>
                    <a:pt x="164183" y="194227"/>
                  </a:lnTo>
                  <a:lnTo>
                    <a:pt x="169310" y="187380"/>
                  </a:lnTo>
                  <a:lnTo>
                    <a:pt x="179523" y="172999"/>
                  </a:lnTo>
                  <a:lnTo>
                    <a:pt x="184617" y="165608"/>
                  </a:lnTo>
                  <a:lnTo>
                    <a:pt x="188859" y="158140"/>
                  </a:lnTo>
                  <a:lnTo>
                    <a:pt x="192534" y="150622"/>
                  </a:lnTo>
                  <a:lnTo>
                    <a:pt x="195830" y="143069"/>
                  </a:lnTo>
                  <a:lnTo>
                    <a:pt x="198875" y="135495"/>
                  </a:lnTo>
                  <a:lnTo>
                    <a:pt x="204516" y="120304"/>
                  </a:lnTo>
                  <a:lnTo>
                    <a:pt x="215035" y="89857"/>
                  </a:lnTo>
                  <a:lnTo>
                    <a:pt x="220165" y="74621"/>
                  </a:lnTo>
                  <a:lnTo>
                    <a:pt x="221871" y="67849"/>
                  </a:lnTo>
                  <a:lnTo>
                    <a:pt x="223009" y="61641"/>
                  </a:lnTo>
                  <a:lnTo>
                    <a:pt x="223766" y="55809"/>
                  </a:lnTo>
                  <a:lnTo>
                    <a:pt x="224273" y="49381"/>
                  </a:lnTo>
                  <a:lnTo>
                    <a:pt x="224610" y="42555"/>
                  </a:lnTo>
                  <a:lnTo>
                    <a:pt x="225085" y="25330"/>
                  </a:lnTo>
                  <a:lnTo>
                    <a:pt x="225151" y="21442"/>
                  </a:lnTo>
                  <a:lnTo>
                    <a:pt x="224349" y="18003"/>
                  </a:lnTo>
                  <a:lnTo>
                    <a:pt x="221199" y="11924"/>
                  </a:lnTo>
                  <a:lnTo>
                    <a:pt x="214666" y="3742"/>
                  </a:lnTo>
                  <a:lnTo>
                    <a:pt x="212279" y="1969"/>
                  </a:lnTo>
                  <a:lnTo>
                    <a:pt x="207368" y="0"/>
                  </a:lnTo>
                  <a:lnTo>
                    <a:pt x="204873" y="322"/>
                  </a:lnTo>
                  <a:lnTo>
                    <a:pt x="202364" y="1383"/>
                  </a:lnTo>
                  <a:lnTo>
                    <a:pt x="188207" y="9169"/>
                  </a:lnTo>
                  <a:lnTo>
                    <a:pt x="181147" y="16182"/>
                  </a:lnTo>
                  <a:lnTo>
                    <a:pt x="174340" y="24943"/>
                  </a:lnTo>
                  <a:lnTo>
                    <a:pt x="165672" y="34482"/>
                  </a:lnTo>
                  <a:lnTo>
                    <a:pt x="161836" y="40243"/>
                  </a:lnTo>
                  <a:lnTo>
                    <a:pt x="158432" y="46624"/>
                  </a:lnTo>
                  <a:lnTo>
                    <a:pt x="155316" y="53417"/>
                  </a:lnTo>
                  <a:lnTo>
                    <a:pt x="152391" y="60486"/>
                  </a:lnTo>
                  <a:lnTo>
                    <a:pt x="149595" y="67740"/>
                  </a:lnTo>
                  <a:lnTo>
                    <a:pt x="144231" y="82571"/>
                  </a:lnTo>
                  <a:lnTo>
                    <a:pt x="131334" y="120387"/>
                  </a:lnTo>
                  <a:lnTo>
                    <a:pt x="129630" y="127994"/>
                  </a:lnTo>
                  <a:lnTo>
                    <a:pt x="128495" y="135604"/>
                  </a:lnTo>
                  <a:lnTo>
                    <a:pt x="127738" y="143217"/>
                  </a:lnTo>
                  <a:lnTo>
                    <a:pt x="127233" y="150834"/>
                  </a:lnTo>
                  <a:lnTo>
                    <a:pt x="126897" y="158451"/>
                  </a:lnTo>
                  <a:lnTo>
                    <a:pt x="126672" y="166068"/>
                  </a:lnTo>
                  <a:lnTo>
                    <a:pt x="127370" y="172841"/>
                  </a:lnTo>
                  <a:lnTo>
                    <a:pt x="128681" y="179049"/>
                  </a:lnTo>
                  <a:lnTo>
                    <a:pt x="132395" y="191309"/>
                  </a:lnTo>
                  <a:lnTo>
                    <a:pt x="136869" y="205225"/>
                  </a:lnTo>
                  <a:lnTo>
                    <a:pt x="139247" y="211645"/>
                  </a:lnTo>
                  <a:lnTo>
                    <a:pt x="141679" y="217618"/>
                  </a:lnTo>
                  <a:lnTo>
                    <a:pt x="144147" y="223294"/>
                  </a:lnTo>
                  <a:lnTo>
                    <a:pt x="147487" y="227924"/>
                  </a:lnTo>
                  <a:lnTo>
                    <a:pt x="155711" y="235327"/>
                  </a:lnTo>
                  <a:lnTo>
                    <a:pt x="165012" y="243697"/>
                  </a:lnTo>
                  <a:lnTo>
                    <a:pt x="173942" y="251369"/>
                  </a:lnTo>
                  <a:lnTo>
                    <a:pt x="180735" y="254778"/>
                  </a:lnTo>
                  <a:lnTo>
                    <a:pt x="193364" y="256697"/>
                  </a:lnTo>
                  <a:lnTo>
                    <a:pt x="207829" y="257265"/>
                  </a:lnTo>
                  <a:lnTo>
                    <a:pt x="222651" y="257458"/>
                  </a:lnTo>
                  <a:lnTo>
                    <a:pt x="231452" y="257484"/>
                  </a:lnTo>
                  <a:lnTo>
                    <a:pt x="235322" y="255797"/>
                  </a:lnTo>
                  <a:lnTo>
                    <a:pt x="238748" y="252980"/>
                  </a:lnTo>
                  <a:lnTo>
                    <a:pt x="247618" y="243182"/>
                  </a:lnTo>
                  <a:lnTo>
                    <a:pt x="252990" y="236746"/>
                  </a:lnTo>
                  <a:lnTo>
                    <a:pt x="258200" y="228241"/>
                  </a:lnTo>
                  <a:lnTo>
                    <a:pt x="268443" y="214220"/>
                  </a:lnTo>
                  <a:lnTo>
                    <a:pt x="273534" y="205530"/>
                  </a:lnTo>
                  <a:lnTo>
                    <a:pt x="276361" y="198281"/>
                  </a:lnTo>
                  <a:lnTo>
                    <a:pt x="277116" y="195162"/>
                  </a:lnTo>
                  <a:lnTo>
                    <a:pt x="276771" y="192237"/>
                  </a:lnTo>
                  <a:lnTo>
                    <a:pt x="275695" y="189440"/>
                  </a:lnTo>
                  <a:lnTo>
                    <a:pt x="274132" y="186728"/>
                  </a:lnTo>
                  <a:lnTo>
                    <a:pt x="272393" y="181458"/>
                  </a:lnTo>
                  <a:lnTo>
                    <a:pt x="271931" y="178866"/>
                  </a:lnTo>
                  <a:lnTo>
                    <a:pt x="270775" y="177140"/>
                  </a:lnTo>
                  <a:lnTo>
                    <a:pt x="269157" y="175988"/>
                  </a:lnTo>
                  <a:lnTo>
                    <a:pt x="265102" y="174709"/>
                  </a:lnTo>
                  <a:lnTo>
                    <a:pt x="260479" y="174140"/>
                  </a:lnTo>
                  <a:lnTo>
                    <a:pt x="258060" y="174835"/>
                  </a:lnTo>
                  <a:lnTo>
                    <a:pt x="253115" y="177865"/>
                  </a:lnTo>
                  <a:lnTo>
                    <a:pt x="243042" y="186709"/>
                  </a:lnTo>
                  <a:lnTo>
                    <a:pt x="237974" y="191609"/>
                  </a:lnTo>
                  <a:lnTo>
                    <a:pt x="236284" y="194948"/>
                  </a:lnTo>
                  <a:lnTo>
                    <a:pt x="234406" y="203173"/>
                  </a:lnTo>
                  <a:lnTo>
                    <a:pt x="231314" y="210215"/>
                  </a:lnTo>
                  <a:lnTo>
                    <a:pt x="229304" y="213279"/>
                  </a:lnTo>
                  <a:lnTo>
                    <a:pt x="227071" y="221197"/>
                  </a:lnTo>
                  <a:lnTo>
                    <a:pt x="226078" y="229515"/>
                  </a:lnTo>
                  <a:lnTo>
                    <a:pt x="225519" y="239804"/>
                  </a:lnTo>
                  <a:lnTo>
                    <a:pt x="225389" y="248509"/>
                  </a:lnTo>
                  <a:lnTo>
                    <a:pt x="226200" y="252355"/>
                  </a:lnTo>
                  <a:lnTo>
                    <a:pt x="229360" y="258885"/>
                  </a:lnTo>
                  <a:lnTo>
                    <a:pt x="235844" y="264610"/>
                  </a:lnTo>
                  <a:lnTo>
                    <a:pt x="243523" y="269129"/>
                  </a:lnTo>
                  <a:lnTo>
                    <a:pt x="257611" y="274289"/>
                  </a:lnTo>
                  <a:lnTo>
                    <a:pt x="266745" y="277664"/>
                  </a:lnTo>
                  <a:lnTo>
                    <a:pt x="281407" y="279565"/>
                  </a:lnTo>
                  <a:lnTo>
                    <a:pt x="291431" y="280010"/>
                  </a:lnTo>
                  <a:lnTo>
                    <a:pt x="310641" y="280260"/>
                  </a:lnTo>
                  <a:lnTo>
                    <a:pt x="322769" y="278060"/>
                  </a:lnTo>
                  <a:lnTo>
                    <a:pt x="348398" y="269750"/>
                  </a:lnTo>
                  <a:lnTo>
                    <a:pt x="360716" y="264923"/>
                  </a:lnTo>
                  <a:lnTo>
                    <a:pt x="372683" y="259955"/>
                  </a:lnTo>
                  <a:lnTo>
                    <a:pt x="386469" y="254925"/>
                  </a:lnTo>
                  <a:lnTo>
                    <a:pt x="398803" y="249867"/>
                  </a:lnTo>
                  <a:lnTo>
                    <a:pt x="410776" y="243950"/>
                  </a:lnTo>
                  <a:lnTo>
                    <a:pt x="430951" y="231946"/>
                  </a:lnTo>
                  <a:lnTo>
                    <a:pt x="442563" y="225544"/>
                  </a:lnTo>
                  <a:lnTo>
                    <a:pt x="458620" y="217178"/>
                  </a:lnTo>
                  <a:lnTo>
                    <a:pt x="473132" y="207614"/>
                  </a:lnTo>
                  <a:lnTo>
                    <a:pt x="478808" y="205698"/>
                  </a:lnTo>
                  <a:lnTo>
                    <a:pt x="489349" y="204468"/>
                  </a:lnTo>
                  <a:lnTo>
                    <a:pt x="502131" y="204205"/>
                  </a:lnTo>
                  <a:lnTo>
                    <a:pt x="503828" y="205038"/>
                  </a:lnTo>
                  <a:lnTo>
                    <a:pt x="504960" y="206440"/>
                  </a:lnTo>
                  <a:lnTo>
                    <a:pt x="505715" y="208222"/>
                  </a:lnTo>
                  <a:lnTo>
                    <a:pt x="506776" y="214775"/>
                  </a:lnTo>
                  <a:lnTo>
                    <a:pt x="507136" y="225421"/>
                  </a:lnTo>
                  <a:lnTo>
                    <a:pt x="507184" y="233650"/>
                  </a:lnTo>
                  <a:lnTo>
                    <a:pt x="506351" y="237368"/>
                  </a:lnTo>
                  <a:lnTo>
                    <a:pt x="501979" y="247493"/>
                  </a:lnTo>
                  <a:lnTo>
                    <a:pt x="500659" y="256161"/>
                  </a:lnTo>
                  <a:lnTo>
                    <a:pt x="497815" y="265656"/>
                  </a:lnTo>
                  <a:lnTo>
                    <a:pt x="495872" y="270559"/>
                  </a:lnTo>
                  <a:lnTo>
                    <a:pt x="489196" y="280523"/>
                  </a:lnTo>
                  <a:lnTo>
                    <a:pt x="481431" y="290595"/>
                  </a:lnTo>
                  <a:lnTo>
                    <a:pt x="475159" y="300716"/>
                  </a:lnTo>
                  <a:lnTo>
                    <a:pt x="467290" y="308601"/>
                  </a:lnTo>
                  <a:lnTo>
                    <a:pt x="458149" y="315775"/>
                  </a:lnTo>
                  <a:lnTo>
                    <a:pt x="448441" y="324607"/>
                  </a:lnTo>
                  <a:lnTo>
                    <a:pt x="433456" y="335054"/>
                  </a:lnTo>
                  <a:lnTo>
                    <a:pt x="418291" y="343512"/>
                  </a:lnTo>
                  <a:lnTo>
                    <a:pt x="403233" y="353109"/>
                  </a:lnTo>
                  <a:lnTo>
                    <a:pt x="394401" y="355029"/>
                  </a:lnTo>
                  <a:lnTo>
                    <a:pt x="391368" y="356387"/>
                  </a:lnTo>
                  <a:lnTo>
                    <a:pt x="389347" y="358140"/>
                  </a:lnTo>
                  <a:lnTo>
                    <a:pt x="387999" y="360155"/>
                  </a:lnTo>
                  <a:lnTo>
                    <a:pt x="386255" y="360652"/>
                  </a:lnTo>
                  <a:lnTo>
                    <a:pt x="384243" y="360136"/>
                  </a:lnTo>
                  <a:lnTo>
                    <a:pt x="377684" y="35656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64"/>
            <p:cNvSpPr/>
            <p:nvPr/>
          </p:nvSpPr>
          <p:spPr>
            <a:xfrm>
              <a:off x="6903836" y="5958840"/>
              <a:ext cx="1049996" cy="518059"/>
            </a:xfrm>
            <a:custGeom>
              <a:avLst/>
              <a:gdLst/>
              <a:ahLst/>
              <a:cxnLst/>
              <a:rect l="0" t="0" r="0" b="0"/>
              <a:pathLst>
                <a:path w="1049996" h="518059">
                  <a:moveTo>
                    <a:pt x="929526" y="220980"/>
                  </a:moveTo>
                  <a:lnTo>
                    <a:pt x="937616" y="216935"/>
                  </a:lnTo>
                  <a:lnTo>
                    <a:pt x="939999" y="214897"/>
                  </a:lnTo>
                  <a:lnTo>
                    <a:pt x="941588" y="212691"/>
                  </a:lnTo>
                  <a:lnTo>
                    <a:pt x="944200" y="207982"/>
                  </a:lnTo>
                  <a:lnTo>
                    <a:pt x="956793" y="193014"/>
                  </a:lnTo>
                  <a:lnTo>
                    <a:pt x="959901" y="185412"/>
                  </a:lnTo>
                  <a:lnTo>
                    <a:pt x="966442" y="176764"/>
                  </a:lnTo>
                  <a:lnTo>
                    <a:pt x="967274" y="167616"/>
                  </a:lnTo>
                  <a:lnTo>
                    <a:pt x="966545" y="165084"/>
                  </a:lnTo>
                  <a:lnTo>
                    <a:pt x="965212" y="163396"/>
                  </a:lnTo>
                  <a:lnTo>
                    <a:pt x="963477" y="162271"/>
                  </a:lnTo>
                  <a:lnTo>
                    <a:pt x="962320" y="160674"/>
                  </a:lnTo>
                  <a:lnTo>
                    <a:pt x="956265" y="145566"/>
                  </a:lnTo>
                  <a:lnTo>
                    <a:pt x="944607" y="127720"/>
                  </a:lnTo>
                  <a:lnTo>
                    <a:pt x="937098" y="113761"/>
                  </a:lnTo>
                  <a:lnTo>
                    <a:pt x="934575" y="108861"/>
                  </a:lnTo>
                  <a:lnTo>
                    <a:pt x="927253" y="101158"/>
                  </a:lnTo>
                  <a:lnTo>
                    <a:pt x="908757" y="85269"/>
                  </a:lnTo>
                  <a:lnTo>
                    <a:pt x="887950" y="71061"/>
                  </a:lnTo>
                  <a:lnTo>
                    <a:pt x="862517" y="55084"/>
                  </a:lnTo>
                  <a:lnTo>
                    <a:pt x="836891" y="43524"/>
                  </a:lnTo>
                  <a:lnTo>
                    <a:pt x="806523" y="33088"/>
                  </a:lnTo>
                  <a:lnTo>
                    <a:pt x="778593" y="25420"/>
                  </a:lnTo>
                  <a:lnTo>
                    <a:pt x="749715" y="17786"/>
                  </a:lnTo>
                  <a:lnTo>
                    <a:pt x="723848" y="11008"/>
                  </a:lnTo>
                  <a:lnTo>
                    <a:pt x="695111" y="7777"/>
                  </a:lnTo>
                  <a:lnTo>
                    <a:pt x="665994" y="2681"/>
                  </a:lnTo>
                  <a:lnTo>
                    <a:pt x="640057" y="794"/>
                  </a:lnTo>
                  <a:lnTo>
                    <a:pt x="611300" y="235"/>
                  </a:lnTo>
                  <a:lnTo>
                    <a:pt x="401299" y="0"/>
                  </a:lnTo>
                  <a:lnTo>
                    <a:pt x="378669" y="2257"/>
                  </a:lnTo>
                  <a:lnTo>
                    <a:pt x="355346" y="6083"/>
                  </a:lnTo>
                  <a:lnTo>
                    <a:pt x="323177" y="12997"/>
                  </a:lnTo>
                  <a:lnTo>
                    <a:pt x="291350" y="20408"/>
                  </a:lnTo>
                  <a:lnTo>
                    <a:pt x="267714" y="25439"/>
                  </a:lnTo>
                  <a:lnTo>
                    <a:pt x="245356" y="32755"/>
                  </a:lnTo>
                  <a:lnTo>
                    <a:pt x="213728" y="44136"/>
                  </a:lnTo>
                  <a:lnTo>
                    <a:pt x="193987" y="50943"/>
                  </a:lnTo>
                  <a:lnTo>
                    <a:pt x="167746" y="63448"/>
                  </a:lnTo>
                  <a:lnTo>
                    <a:pt x="139745" y="73739"/>
                  </a:lnTo>
                  <a:lnTo>
                    <a:pt x="114986" y="87136"/>
                  </a:lnTo>
                  <a:lnTo>
                    <a:pt x="91563" y="101830"/>
                  </a:lnTo>
                  <a:lnTo>
                    <a:pt x="69383" y="116908"/>
                  </a:lnTo>
                  <a:lnTo>
                    <a:pt x="51709" y="132100"/>
                  </a:lnTo>
                  <a:lnTo>
                    <a:pt x="40981" y="142249"/>
                  </a:lnTo>
                  <a:lnTo>
                    <a:pt x="32824" y="154662"/>
                  </a:lnTo>
                  <a:lnTo>
                    <a:pt x="25533" y="167798"/>
                  </a:lnTo>
                  <a:lnTo>
                    <a:pt x="16646" y="179281"/>
                  </a:lnTo>
                  <a:lnTo>
                    <a:pt x="11567" y="190029"/>
                  </a:lnTo>
                  <a:lnTo>
                    <a:pt x="6452" y="205601"/>
                  </a:lnTo>
                  <a:lnTo>
                    <a:pt x="4263" y="210727"/>
                  </a:lnTo>
                  <a:lnTo>
                    <a:pt x="1832" y="223196"/>
                  </a:lnTo>
                  <a:lnTo>
                    <a:pt x="750" y="237205"/>
                  </a:lnTo>
                  <a:lnTo>
                    <a:pt x="270" y="251898"/>
                  </a:lnTo>
                  <a:lnTo>
                    <a:pt x="0" y="270405"/>
                  </a:lnTo>
                  <a:lnTo>
                    <a:pt x="2194" y="283586"/>
                  </a:lnTo>
                  <a:lnTo>
                    <a:pt x="5991" y="297912"/>
                  </a:lnTo>
                  <a:lnTo>
                    <a:pt x="10502" y="312745"/>
                  </a:lnTo>
                  <a:lnTo>
                    <a:pt x="17586" y="327804"/>
                  </a:lnTo>
                  <a:lnTo>
                    <a:pt x="26379" y="342964"/>
                  </a:lnTo>
                  <a:lnTo>
                    <a:pt x="35932" y="358169"/>
                  </a:lnTo>
                  <a:lnTo>
                    <a:pt x="45821" y="371134"/>
                  </a:lnTo>
                  <a:lnTo>
                    <a:pt x="56708" y="382542"/>
                  </a:lnTo>
                  <a:lnTo>
                    <a:pt x="77117" y="399331"/>
                  </a:lnTo>
                  <a:lnTo>
                    <a:pt x="91784" y="412854"/>
                  </a:lnTo>
                  <a:lnTo>
                    <a:pt x="106770" y="425073"/>
                  </a:lnTo>
                  <a:lnTo>
                    <a:pt x="122744" y="436148"/>
                  </a:lnTo>
                  <a:lnTo>
                    <a:pt x="151622" y="451903"/>
                  </a:lnTo>
                  <a:lnTo>
                    <a:pt x="196620" y="472398"/>
                  </a:lnTo>
                  <a:lnTo>
                    <a:pt x="230281" y="488707"/>
                  </a:lnTo>
                  <a:lnTo>
                    <a:pt x="244523" y="492370"/>
                  </a:lnTo>
                  <a:lnTo>
                    <a:pt x="274362" y="498767"/>
                  </a:lnTo>
                  <a:lnTo>
                    <a:pt x="304717" y="502947"/>
                  </a:lnTo>
                  <a:lnTo>
                    <a:pt x="335171" y="508790"/>
                  </a:lnTo>
                  <a:lnTo>
                    <a:pt x="367058" y="512279"/>
                  </a:lnTo>
                  <a:lnTo>
                    <a:pt x="395060" y="515546"/>
                  </a:lnTo>
                  <a:lnTo>
                    <a:pt x="418794" y="516998"/>
                  </a:lnTo>
                  <a:lnTo>
                    <a:pt x="442890" y="517644"/>
                  </a:lnTo>
                  <a:lnTo>
                    <a:pt x="500942" y="518058"/>
                  </a:lnTo>
                  <a:lnTo>
                    <a:pt x="519343" y="517245"/>
                  </a:lnTo>
                  <a:lnTo>
                    <a:pt x="539231" y="515857"/>
                  </a:lnTo>
                  <a:lnTo>
                    <a:pt x="560109" y="514085"/>
                  </a:lnTo>
                  <a:lnTo>
                    <a:pt x="599111" y="509857"/>
                  </a:lnTo>
                  <a:lnTo>
                    <a:pt x="617810" y="507545"/>
                  </a:lnTo>
                  <a:lnTo>
                    <a:pt x="637049" y="506003"/>
                  </a:lnTo>
                  <a:lnTo>
                    <a:pt x="656647" y="504976"/>
                  </a:lnTo>
                  <a:lnTo>
                    <a:pt x="676487" y="504290"/>
                  </a:lnTo>
                  <a:lnTo>
                    <a:pt x="694792" y="502987"/>
                  </a:lnTo>
                  <a:lnTo>
                    <a:pt x="712077" y="501271"/>
                  </a:lnTo>
                  <a:lnTo>
                    <a:pt x="744828" y="496261"/>
                  </a:lnTo>
                  <a:lnTo>
                    <a:pt x="853843" y="470185"/>
                  </a:lnTo>
                  <a:lnTo>
                    <a:pt x="881702" y="458320"/>
                  </a:lnTo>
                  <a:lnTo>
                    <a:pt x="919107" y="444376"/>
                  </a:lnTo>
                  <a:lnTo>
                    <a:pt x="943935" y="431011"/>
                  </a:lnTo>
                  <a:lnTo>
                    <a:pt x="966533" y="416326"/>
                  </a:lnTo>
                  <a:lnTo>
                    <a:pt x="984330" y="401251"/>
                  </a:lnTo>
                  <a:lnTo>
                    <a:pt x="1000327" y="386906"/>
                  </a:lnTo>
                  <a:lnTo>
                    <a:pt x="1015791" y="375224"/>
                  </a:lnTo>
                  <a:lnTo>
                    <a:pt x="1026003" y="363193"/>
                  </a:lnTo>
                  <a:lnTo>
                    <a:pt x="1031671" y="351637"/>
                  </a:lnTo>
                  <a:lnTo>
                    <a:pt x="1037120" y="335611"/>
                  </a:lnTo>
                  <a:lnTo>
                    <a:pt x="1041691" y="324421"/>
                  </a:lnTo>
                  <a:lnTo>
                    <a:pt x="1046546" y="310980"/>
                  </a:lnTo>
                  <a:lnTo>
                    <a:pt x="1049269" y="298797"/>
                  </a:lnTo>
                  <a:lnTo>
                    <a:pt x="1049995" y="293178"/>
                  </a:lnTo>
                  <a:lnTo>
                    <a:pt x="1048543" y="280161"/>
                  </a:lnTo>
                  <a:lnTo>
                    <a:pt x="1045922" y="266756"/>
                  </a:lnTo>
                  <a:lnTo>
                    <a:pt x="1044757" y="255154"/>
                  </a:lnTo>
                  <a:lnTo>
                    <a:pt x="1041982" y="242095"/>
                  </a:lnTo>
                  <a:lnTo>
                    <a:pt x="1037079" y="227824"/>
                  </a:lnTo>
                  <a:lnTo>
                    <a:pt x="1029257" y="213015"/>
                  </a:lnTo>
                  <a:lnTo>
                    <a:pt x="1022393" y="200224"/>
                  </a:lnTo>
                  <a:lnTo>
                    <a:pt x="1014826" y="188049"/>
                  </a:lnTo>
                  <a:lnTo>
                    <a:pt x="1002998" y="174170"/>
                  </a:lnTo>
                  <a:lnTo>
                    <a:pt x="991532" y="161793"/>
                  </a:lnTo>
                  <a:lnTo>
                    <a:pt x="973298" y="143048"/>
                  </a:lnTo>
                  <a:lnTo>
                    <a:pt x="959140" y="129617"/>
                  </a:lnTo>
                  <a:lnTo>
                    <a:pt x="944380" y="118003"/>
                  </a:lnTo>
                  <a:lnTo>
                    <a:pt x="921791" y="101944"/>
                  </a:lnTo>
                  <a:lnTo>
                    <a:pt x="894967" y="86462"/>
                  </a:lnTo>
                  <a:lnTo>
                    <a:pt x="873244" y="78503"/>
                  </a:lnTo>
                  <a:lnTo>
                    <a:pt x="850325" y="71297"/>
                  </a:lnTo>
                  <a:lnTo>
                    <a:pt x="817535" y="58567"/>
                  </a:lnTo>
                  <a:lnTo>
                    <a:pt x="793674" y="51993"/>
                  </a:lnTo>
                  <a:lnTo>
                    <a:pt x="766700" y="48508"/>
                  </a:lnTo>
                  <a:lnTo>
                    <a:pt x="723785" y="457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65"/>
            <p:cNvSpPr/>
            <p:nvPr/>
          </p:nvSpPr>
          <p:spPr>
            <a:xfrm>
              <a:off x="3863340" y="1386840"/>
              <a:ext cx="259081" cy="22861"/>
            </a:xfrm>
            <a:custGeom>
              <a:avLst/>
              <a:gdLst/>
              <a:ahLst/>
              <a:cxnLst/>
              <a:rect l="0" t="0" r="0" b="0"/>
              <a:pathLst>
                <a:path w="259081" h="22861">
                  <a:moveTo>
                    <a:pt x="0" y="0"/>
                  </a:moveTo>
                  <a:lnTo>
                    <a:pt x="92600" y="0"/>
                  </a:lnTo>
                  <a:lnTo>
                    <a:pt x="100679" y="847"/>
                  </a:lnTo>
                  <a:lnTo>
                    <a:pt x="109453" y="2258"/>
                  </a:lnTo>
                  <a:lnTo>
                    <a:pt x="118689" y="4045"/>
                  </a:lnTo>
                  <a:lnTo>
                    <a:pt x="127386" y="4390"/>
                  </a:lnTo>
                  <a:lnTo>
                    <a:pt x="135724" y="3773"/>
                  </a:lnTo>
                  <a:lnTo>
                    <a:pt x="143822" y="2516"/>
                  </a:lnTo>
                  <a:lnTo>
                    <a:pt x="150915" y="2524"/>
                  </a:lnTo>
                  <a:lnTo>
                    <a:pt x="157336" y="3376"/>
                  </a:lnTo>
                  <a:lnTo>
                    <a:pt x="163311" y="4790"/>
                  </a:lnTo>
                  <a:lnTo>
                    <a:pt x="169834" y="5734"/>
                  </a:lnTo>
                  <a:lnTo>
                    <a:pt x="176723" y="6362"/>
                  </a:lnTo>
                  <a:lnTo>
                    <a:pt x="183855" y="6782"/>
                  </a:lnTo>
                  <a:lnTo>
                    <a:pt x="196296" y="7247"/>
                  </a:lnTo>
                  <a:lnTo>
                    <a:pt x="212820" y="7510"/>
                  </a:lnTo>
                  <a:lnTo>
                    <a:pt x="259077" y="7620"/>
                  </a:lnTo>
                  <a:lnTo>
                    <a:pt x="259080" y="14181"/>
                  </a:lnTo>
                  <a:lnTo>
                    <a:pt x="258233" y="14534"/>
                  </a:lnTo>
                  <a:lnTo>
                    <a:pt x="255035" y="14926"/>
                  </a:lnTo>
                  <a:lnTo>
                    <a:pt x="252997" y="15877"/>
                  </a:lnTo>
                  <a:lnTo>
                    <a:pt x="250791" y="17358"/>
                  </a:lnTo>
                  <a:lnTo>
                    <a:pt x="243840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66"/>
            <p:cNvSpPr/>
            <p:nvPr/>
          </p:nvSpPr>
          <p:spPr>
            <a:xfrm>
              <a:off x="3810000" y="1394460"/>
              <a:ext cx="457192" cy="4434840"/>
            </a:xfrm>
            <a:custGeom>
              <a:avLst/>
              <a:gdLst/>
              <a:ahLst/>
              <a:cxnLst/>
              <a:rect l="0" t="0" r="0" b="0"/>
              <a:pathLst>
                <a:path w="457192" h="4434840">
                  <a:moveTo>
                    <a:pt x="60960" y="0"/>
                  </a:moveTo>
                  <a:lnTo>
                    <a:pt x="56916" y="0"/>
                  </a:lnTo>
                  <a:lnTo>
                    <a:pt x="55723" y="847"/>
                  </a:lnTo>
                  <a:lnTo>
                    <a:pt x="54930" y="2258"/>
                  </a:lnTo>
                  <a:lnTo>
                    <a:pt x="54399" y="4045"/>
                  </a:lnTo>
                  <a:lnTo>
                    <a:pt x="53200" y="5237"/>
                  </a:lnTo>
                  <a:lnTo>
                    <a:pt x="51553" y="6031"/>
                  </a:lnTo>
                  <a:lnTo>
                    <a:pt x="46872" y="7306"/>
                  </a:lnTo>
                  <a:lnTo>
                    <a:pt x="39261" y="14153"/>
                  </a:lnTo>
                  <a:lnTo>
                    <a:pt x="38874" y="15362"/>
                  </a:lnTo>
                  <a:lnTo>
                    <a:pt x="38145" y="24605"/>
                  </a:lnTo>
                  <a:lnTo>
                    <a:pt x="38109" y="33365"/>
                  </a:lnTo>
                  <a:lnTo>
                    <a:pt x="45015" y="57734"/>
                  </a:lnTo>
                  <a:lnTo>
                    <a:pt x="46548" y="89023"/>
                  </a:lnTo>
                  <a:lnTo>
                    <a:pt x="51748" y="104948"/>
                  </a:lnTo>
                  <a:lnTo>
                    <a:pt x="52279" y="108065"/>
                  </a:lnTo>
                  <a:lnTo>
                    <a:pt x="50610" y="116045"/>
                  </a:lnTo>
                  <a:lnTo>
                    <a:pt x="47894" y="125235"/>
                  </a:lnTo>
                  <a:lnTo>
                    <a:pt x="45737" y="177168"/>
                  </a:lnTo>
                  <a:lnTo>
                    <a:pt x="45728" y="184011"/>
                  </a:lnTo>
                  <a:lnTo>
                    <a:pt x="47981" y="192131"/>
                  </a:lnTo>
                  <a:lnTo>
                    <a:pt x="50959" y="201385"/>
                  </a:lnTo>
                  <a:lnTo>
                    <a:pt x="53131" y="236440"/>
                  </a:lnTo>
                  <a:lnTo>
                    <a:pt x="54182" y="285266"/>
                  </a:lnTo>
                  <a:lnTo>
                    <a:pt x="59901" y="316433"/>
                  </a:lnTo>
                  <a:lnTo>
                    <a:pt x="60960" y="454660"/>
                  </a:lnTo>
                  <a:lnTo>
                    <a:pt x="60114" y="513220"/>
                  </a:lnTo>
                  <a:lnTo>
                    <a:pt x="54047" y="550412"/>
                  </a:lnTo>
                  <a:lnTo>
                    <a:pt x="52494" y="655414"/>
                  </a:lnTo>
                  <a:lnTo>
                    <a:pt x="46780" y="682938"/>
                  </a:lnTo>
                  <a:lnTo>
                    <a:pt x="44879" y="764617"/>
                  </a:lnTo>
                  <a:lnTo>
                    <a:pt x="39160" y="796399"/>
                  </a:lnTo>
                  <a:lnTo>
                    <a:pt x="38101" y="933317"/>
                  </a:lnTo>
                  <a:lnTo>
                    <a:pt x="35843" y="944256"/>
                  </a:lnTo>
                  <a:lnTo>
                    <a:pt x="32863" y="955610"/>
                  </a:lnTo>
                  <a:lnTo>
                    <a:pt x="30489" y="1041058"/>
                  </a:lnTo>
                  <a:lnTo>
                    <a:pt x="32742" y="1051408"/>
                  </a:lnTo>
                  <a:lnTo>
                    <a:pt x="35718" y="1061652"/>
                  </a:lnTo>
                  <a:lnTo>
                    <a:pt x="38007" y="1102357"/>
                  </a:lnTo>
                  <a:lnTo>
                    <a:pt x="38100" y="1278707"/>
                  </a:lnTo>
                  <a:lnTo>
                    <a:pt x="40358" y="1288263"/>
                  </a:lnTo>
                  <a:lnTo>
                    <a:pt x="42145" y="1293182"/>
                  </a:lnTo>
                  <a:lnTo>
                    <a:pt x="42490" y="1298155"/>
                  </a:lnTo>
                  <a:lnTo>
                    <a:pt x="38102" y="1392013"/>
                  </a:lnTo>
                  <a:lnTo>
                    <a:pt x="40359" y="1402121"/>
                  </a:lnTo>
                  <a:lnTo>
                    <a:pt x="43338" y="1412258"/>
                  </a:lnTo>
                  <a:lnTo>
                    <a:pt x="45627" y="1452880"/>
                  </a:lnTo>
                  <a:lnTo>
                    <a:pt x="45721" y="1536793"/>
                  </a:lnTo>
                  <a:lnTo>
                    <a:pt x="47978" y="1546901"/>
                  </a:lnTo>
                  <a:lnTo>
                    <a:pt x="50957" y="1557038"/>
                  </a:lnTo>
                  <a:lnTo>
                    <a:pt x="53248" y="1591100"/>
                  </a:lnTo>
                  <a:lnTo>
                    <a:pt x="53341" y="1749746"/>
                  </a:lnTo>
                  <a:lnTo>
                    <a:pt x="55598" y="1760080"/>
                  </a:lnTo>
                  <a:lnTo>
                    <a:pt x="58577" y="1771164"/>
                  </a:lnTo>
                  <a:lnTo>
                    <a:pt x="60646" y="1798287"/>
                  </a:lnTo>
                  <a:lnTo>
                    <a:pt x="53341" y="1936671"/>
                  </a:lnTo>
                  <a:lnTo>
                    <a:pt x="53341" y="2000523"/>
                  </a:lnTo>
                  <a:lnTo>
                    <a:pt x="55598" y="2011237"/>
                  </a:lnTo>
                  <a:lnTo>
                    <a:pt x="58577" y="2021643"/>
                  </a:lnTo>
                  <a:lnTo>
                    <a:pt x="60899" y="2067555"/>
                  </a:lnTo>
                  <a:lnTo>
                    <a:pt x="60114" y="2164236"/>
                  </a:lnTo>
                  <a:lnTo>
                    <a:pt x="54399" y="2191706"/>
                  </a:lnTo>
                  <a:lnTo>
                    <a:pt x="52556" y="2227562"/>
                  </a:lnTo>
                  <a:lnTo>
                    <a:pt x="47322" y="2247896"/>
                  </a:lnTo>
                  <a:lnTo>
                    <a:pt x="43603" y="2284411"/>
                  </a:lnTo>
                  <a:lnTo>
                    <a:pt x="40546" y="2296300"/>
                  </a:lnTo>
                  <a:lnTo>
                    <a:pt x="28706" y="2379182"/>
                  </a:lnTo>
                  <a:lnTo>
                    <a:pt x="24593" y="2398558"/>
                  </a:lnTo>
                  <a:lnTo>
                    <a:pt x="22861" y="2535715"/>
                  </a:lnTo>
                  <a:lnTo>
                    <a:pt x="22014" y="2601080"/>
                  </a:lnTo>
                  <a:lnTo>
                    <a:pt x="16299" y="2632825"/>
                  </a:lnTo>
                  <a:lnTo>
                    <a:pt x="15241" y="2769958"/>
                  </a:lnTo>
                  <a:lnTo>
                    <a:pt x="15241" y="3008841"/>
                  </a:lnTo>
                  <a:lnTo>
                    <a:pt x="7714" y="3105377"/>
                  </a:lnTo>
                  <a:lnTo>
                    <a:pt x="9919" y="3120350"/>
                  </a:lnTo>
                  <a:lnTo>
                    <a:pt x="12875" y="3133496"/>
                  </a:lnTo>
                  <a:lnTo>
                    <a:pt x="21268" y="3263579"/>
                  </a:lnTo>
                  <a:lnTo>
                    <a:pt x="22854" y="3401084"/>
                  </a:lnTo>
                  <a:lnTo>
                    <a:pt x="22861" y="3568927"/>
                  </a:lnTo>
                  <a:lnTo>
                    <a:pt x="15303" y="3700781"/>
                  </a:lnTo>
                  <a:lnTo>
                    <a:pt x="12995" y="3741420"/>
                  </a:lnTo>
                  <a:lnTo>
                    <a:pt x="8328" y="3797457"/>
                  </a:lnTo>
                  <a:lnTo>
                    <a:pt x="6779" y="3934389"/>
                  </a:lnTo>
                  <a:lnTo>
                    <a:pt x="42" y="4069067"/>
                  </a:lnTo>
                  <a:lnTo>
                    <a:pt x="0" y="4233733"/>
                  </a:lnTo>
                  <a:lnTo>
                    <a:pt x="2258" y="4244140"/>
                  </a:lnTo>
                  <a:lnTo>
                    <a:pt x="5237" y="4255258"/>
                  </a:lnTo>
                  <a:lnTo>
                    <a:pt x="7761" y="4274950"/>
                  </a:lnTo>
                  <a:lnTo>
                    <a:pt x="11352" y="4286449"/>
                  </a:lnTo>
                  <a:lnTo>
                    <a:pt x="15770" y="4294947"/>
                  </a:lnTo>
                  <a:lnTo>
                    <a:pt x="18133" y="4298397"/>
                  </a:lnTo>
                  <a:lnTo>
                    <a:pt x="20760" y="4306747"/>
                  </a:lnTo>
                  <a:lnTo>
                    <a:pt x="21460" y="4311345"/>
                  </a:lnTo>
                  <a:lnTo>
                    <a:pt x="26754" y="4320969"/>
                  </a:lnTo>
                  <a:lnTo>
                    <a:pt x="34751" y="4330044"/>
                  </a:lnTo>
                  <a:lnTo>
                    <a:pt x="47926" y="4340759"/>
                  </a:lnTo>
                  <a:lnTo>
                    <a:pt x="58415" y="4353436"/>
                  </a:lnTo>
                  <a:lnTo>
                    <a:pt x="74444" y="4365733"/>
                  </a:lnTo>
                  <a:lnTo>
                    <a:pt x="81346" y="4371106"/>
                  </a:lnTo>
                  <a:lnTo>
                    <a:pt x="94753" y="4379737"/>
                  </a:lnTo>
                  <a:lnTo>
                    <a:pt x="104483" y="4388054"/>
                  </a:lnTo>
                  <a:lnTo>
                    <a:pt x="109449" y="4390950"/>
                  </a:lnTo>
                  <a:lnTo>
                    <a:pt x="119482" y="4394167"/>
                  </a:lnTo>
                  <a:lnTo>
                    <a:pt x="131844" y="4397854"/>
                  </a:lnTo>
                  <a:lnTo>
                    <a:pt x="144957" y="4402315"/>
                  </a:lnTo>
                  <a:lnTo>
                    <a:pt x="156430" y="4407120"/>
                  </a:lnTo>
                  <a:lnTo>
                    <a:pt x="169431" y="4409820"/>
                  </a:lnTo>
                  <a:lnTo>
                    <a:pt x="183676" y="4411020"/>
                  </a:lnTo>
                  <a:lnTo>
                    <a:pt x="191031" y="4411340"/>
                  </a:lnTo>
                  <a:lnTo>
                    <a:pt x="211260" y="4411790"/>
                  </a:lnTo>
                  <a:lnTo>
                    <a:pt x="329063" y="4411979"/>
                  </a:lnTo>
                  <a:lnTo>
                    <a:pt x="341266" y="4414237"/>
                  </a:lnTo>
                  <a:lnTo>
                    <a:pt x="352334" y="4417217"/>
                  </a:lnTo>
                  <a:lnTo>
                    <a:pt x="362898" y="4418541"/>
                  </a:lnTo>
                  <a:lnTo>
                    <a:pt x="373237" y="4419129"/>
                  </a:lnTo>
                  <a:lnTo>
                    <a:pt x="383477" y="4419390"/>
                  </a:lnTo>
                  <a:lnTo>
                    <a:pt x="393672" y="4419507"/>
                  </a:lnTo>
                  <a:lnTo>
                    <a:pt x="403847" y="4421816"/>
                  </a:lnTo>
                  <a:lnTo>
                    <a:pt x="416839" y="4425618"/>
                  </a:lnTo>
                  <a:lnTo>
                    <a:pt x="430656" y="4427009"/>
                  </a:lnTo>
                  <a:lnTo>
                    <a:pt x="432703" y="4427126"/>
                  </a:lnTo>
                  <a:lnTo>
                    <a:pt x="435871" y="4429436"/>
                  </a:lnTo>
                  <a:lnTo>
                    <a:pt x="437901" y="4431237"/>
                  </a:lnTo>
                  <a:lnTo>
                    <a:pt x="440101" y="4432438"/>
                  </a:lnTo>
                  <a:lnTo>
                    <a:pt x="448165" y="4434523"/>
                  </a:lnTo>
                  <a:lnTo>
                    <a:pt x="457191" y="4434839"/>
                  </a:lnTo>
                  <a:lnTo>
                    <a:pt x="456354" y="4378514"/>
                  </a:lnTo>
                  <a:lnTo>
                    <a:pt x="451169" y="4348172"/>
                  </a:lnTo>
                  <a:lnTo>
                    <a:pt x="441960" y="42824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67"/>
            <p:cNvSpPr/>
            <p:nvPr/>
          </p:nvSpPr>
          <p:spPr>
            <a:xfrm>
              <a:off x="4191001" y="1447800"/>
              <a:ext cx="76200" cy="4319979"/>
            </a:xfrm>
            <a:custGeom>
              <a:avLst/>
              <a:gdLst/>
              <a:ahLst/>
              <a:cxnLst/>
              <a:rect l="0" t="0" r="0" b="0"/>
              <a:pathLst>
                <a:path w="76200" h="4319979">
                  <a:moveTo>
                    <a:pt x="38100" y="0"/>
                  </a:moveTo>
                  <a:lnTo>
                    <a:pt x="45720" y="0"/>
                  </a:lnTo>
                  <a:lnTo>
                    <a:pt x="45720" y="25439"/>
                  </a:lnTo>
                  <a:lnTo>
                    <a:pt x="46566" y="27966"/>
                  </a:lnTo>
                  <a:lnTo>
                    <a:pt x="47977" y="30497"/>
                  </a:lnTo>
                  <a:lnTo>
                    <a:pt x="49765" y="33032"/>
                  </a:lnTo>
                  <a:lnTo>
                    <a:pt x="51751" y="40363"/>
                  </a:lnTo>
                  <a:lnTo>
                    <a:pt x="53339" y="167993"/>
                  </a:lnTo>
                  <a:lnTo>
                    <a:pt x="51082" y="180779"/>
                  </a:lnTo>
                  <a:lnTo>
                    <a:pt x="49295" y="186560"/>
                  </a:lnTo>
                  <a:lnTo>
                    <a:pt x="47309" y="199755"/>
                  </a:lnTo>
                  <a:lnTo>
                    <a:pt x="45721" y="331244"/>
                  </a:lnTo>
                  <a:lnTo>
                    <a:pt x="46566" y="432619"/>
                  </a:lnTo>
                  <a:lnTo>
                    <a:pt x="47977" y="440813"/>
                  </a:lnTo>
                  <a:lnTo>
                    <a:pt x="49765" y="448815"/>
                  </a:lnTo>
                  <a:lnTo>
                    <a:pt x="51751" y="464480"/>
                  </a:lnTo>
                  <a:lnTo>
                    <a:pt x="53335" y="592054"/>
                  </a:lnTo>
                  <a:lnTo>
                    <a:pt x="55596" y="632506"/>
                  </a:lnTo>
                  <a:lnTo>
                    <a:pt x="57385" y="642651"/>
                  </a:lnTo>
                  <a:lnTo>
                    <a:pt x="59371" y="662954"/>
                  </a:lnTo>
                  <a:lnTo>
                    <a:pt x="60952" y="795020"/>
                  </a:lnTo>
                  <a:lnTo>
                    <a:pt x="60960" y="996723"/>
                  </a:lnTo>
                  <a:lnTo>
                    <a:pt x="63218" y="1015052"/>
                  </a:lnTo>
                  <a:lnTo>
                    <a:pt x="65005" y="1024682"/>
                  </a:lnTo>
                  <a:lnTo>
                    <a:pt x="66991" y="1044412"/>
                  </a:lnTo>
                  <a:lnTo>
                    <a:pt x="69217" y="1095649"/>
                  </a:lnTo>
                  <a:lnTo>
                    <a:pt x="70698" y="1107199"/>
                  </a:lnTo>
                  <a:lnTo>
                    <a:pt x="72532" y="1119133"/>
                  </a:lnTo>
                  <a:lnTo>
                    <a:pt x="74570" y="1141423"/>
                  </a:lnTo>
                  <a:lnTo>
                    <a:pt x="75290" y="1237216"/>
                  </a:lnTo>
                  <a:lnTo>
                    <a:pt x="73900" y="1249837"/>
                  </a:lnTo>
                  <a:lnTo>
                    <a:pt x="72126" y="1262485"/>
                  </a:lnTo>
                  <a:lnTo>
                    <a:pt x="70156" y="1287826"/>
                  </a:lnTo>
                  <a:lnTo>
                    <a:pt x="67795" y="1382468"/>
                  </a:lnTo>
                  <a:lnTo>
                    <a:pt x="66363" y="1394932"/>
                  </a:lnTo>
                  <a:lnTo>
                    <a:pt x="64562" y="1407475"/>
                  </a:lnTo>
                  <a:lnTo>
                    <a:pt x="62561" y="1432700"/>
                  </a:lnTo>
                  <a:lnTo>
                    <a:pt x="60988" y="1559562"/>
                  </a:lnTo>
                  <a:lnTo>
                    <a:pt x="60960" y="2134690"/>
                  </a:lnTo>
                  <a:lnTo>
                    <a:pt x="63218" y="2164564"/>
                  </a:lnTo>
                  <a:lnTo>
                    <a:pt x="65005" y="2179643"/>
                  </a:lnTo>
                  <a:lnTo>
                    <a:pt x="66991" y="2209943"/>
                  </a:lnTo>
                  <a:lnTo>
                    <a:pt x="69217" y="2286019"/>
                  </a:lnTo>
                  <a:lnTo>
                    <a:pt x="70698" y="2301253"/>
                  </a:lnTo>
                  <a:lnTo>
                    <a:pt x="72532" y="2316488"/>
                  </a:lnTo>
                  <a:lnTo>
                    <a:pt x="74570" y="2346964"/>
                  </a:lnTo>
                  <a:lnTo>
                    <a:pt x="76136" y="2468880"/>
                  </a:lnTo>
                  <a:lnTo>
                    <a:pt x="76199" y="2675679"/>
                  </a:lnTo>
                  <a:lnTo>
                    <a:pt x="73942" y="2705571"/>
                  </a:lnTo>
                  <a:lnTo>
                    <a:pt x="72155" y="2720654"/>
                  </a:lnTo>
                  <a:lnTo>
                    <a:pt x="70168" y="2750960"/>
                  </a:lnTo>
                  <a:lnTo>
                    <a:pt x="67943" y="2821802"/>
                  </a:lnTo>
                  <a:lnTo>
                    <a:pt x="66462" y="2836241"/>
                  </a:lnTo>
                  <a:lnTo>
                    <a:pt x="64628" y="2850947"/>
                  </a:lnTo>
                  <a:lnTo>
                    <a:pt x="62590" y="2880834"/>
                  </a:lnTo>
                  <a:lnTo>
                    <a:pt x="60328" y="2956622"/>
                  </a:lnTo>
                  <a:lnTo>
                    <a:pt x="58845" y="2971842"/>
                  </a:lnTo>
                  <a:lnTo>
                    <a:pt x="57011" y="2987068"/>
                  </a:lnTo>
                  <a:lnTo>
                    <a:pt x="54971" y="3017533"/>
                  </a:lnTo>
                  <a:lnTo>
                    <a:pt x="53435" y="3124201"/>
                  </a:lnTo>
                  <a:lnTo>
                    <a:pt x="51124" y="3154681"/>
                  </a:lnTo>
                  <a:lnTo>
                    <a:pt x="49323" y="3169920"/>
                  </a:lnTo>
                  <a:lnTo>
                    <a:pt x="47321" y="3198142"/>
                  </a:lnTo>
                  <a:lnTo>
                    <a:pt x="45762" y="3321790"/>
                  </a:lnTo>
                  <a:lnTo>
                    <a:pt x="47990" y="3360263"/>
                  </a:lnTo>
                  <a:lnTo>
                    <a:pt x="49773" y="3373015"/>
                  </a:lnTo>
                  <a:lnTo>
                    <a:pt x="51755" y="3398474"/>
                  </a:lnTo>
                  <a:lnTo>
                    <a:pt x="53312" y="3532080"/>
                  </a:lnTo>
                  <a:lnTo>
                    <a:pt x="54185" y="3665549"/>
                  </a:lnTo>
                  <a:lnTo>
                    <a:pt x="55596" y="3684066"/>
                  </a:lnTo>
                  <a:lnTo>
                    <a:pt x="57113" y="3743900"/>
                  </a:lnTo>
                  <a:lnTo>
                    <a:pt x="55017" y="3789935"/>
                  </a:lnTo>
                  <a:lnTo>
                    <a:pt x="52641" y="3886644"/>
                  </a:lnTo>
                  <a:lnTo>
                    <a:pt x="51180" y="3900043"/>
                  </a:lnTo>
                  <a:lnTo>
                    <a:pt x="49360" y="3913209"/>
                  </a:lnTo>
                  <a:lnTo>
                    <a:pt x="47337" y="3939126"/>
                  </a:lnTo>
                  <a:lnTo>
                    <a:pt x="45592" y="3964756"/>
                  </a:lnTo>
                  <a:lnTo>
                    <a:pt x="43942" y="3977517"/>
                  </a:lnTo>
                  <a:lnTo>
                    <a:pt x="41994" y="3990258"/>
                  </a:lnTo>
                  <a:lnTo>
                    <a:pt x="39831" y="4013446"/>
                  </a:lnTo>
                  <a:lnTo>
                    <a:pt x="38201" y="4093286"/>
                  </a:lnTo>
                  <a:lnTo>
                    <a:pt x="35888" y="4114270"/>
                  </a:lnTo>
                  <a:lnTo>
                    <a:pt x="34085" y="4124606"/>
                  </a:lnTo>
                  <a:lnTo>
                    <a:pt x="32082" y="4145122"/>
                  </a:lnTo>
                  <a:lnTo>
                    <a:pt x="30573" y="4209830"/>
                  </a:lnTo>
                  <a:lnTo>
                    <a:pt x="28264" y="4225051"/>
                  </a:lnTo>
                  <a:lnTo>
                    <a:pt x="26462" y="4231481"/>
                  </a:lnTo>
                  <a:lnTo>
                    <a:pt x="24461" y="4245399"/>
                  </a:lnTo>
                  <a:lnTo>
                    <a:pt x="22888" y="4303392"/>
                  </a:lnTo>
                  <a:lnTo>
                    <a:pt x="22031" y="4307414"/>
                  </a:lnTo>
                  <a:lnTo>
                    <a:pt x="20614" y="4310943"/>
                  </a:lnTo>
                  <a:lnTo>
                    <a:pt x="16302" y="4318644"/>
                  </a:lnTo>
                  <a:lnTo>
                    <a:pt x="15101" y="4319277"/>
                  </a:lnTo>
                  <a:lnTo>
                    <a:pt x="13454" y="4319697"/>
                  </a:lnTo>
                  <a:lnTo>
                    <a:pt x="11510" y="4319978"/>
                  </a:lnTo>
                  <a:lnTo>
                    <a:pt x="10212" y="4319319"/>
                  </a:lnTo>
                  <a:lnTo>
                    <a:pt x="9348" y="4318033"/>
                  </a:lnTo>
                  <a:lnTo>
                    <a:pt x="7541" y="4313499"/>
                  </a:lnTo>
                  <a:lnTo>
                    <a:pt x="3916" y="4305839"/>
                  </a:lnTo>
                  <a:lnTo>
                    <a:pt x="1740" y="4296790"/>
                  </a:lnTo>
                  <a:lnTo>
                    <a:pt x="0" y="428244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68"/>
            <p:cNvSpPr/>
            <p:nvPr/>
          </p:nvSpPr>
          <p:spPr>
            <a:xfrm>
              <a:off x="3728202" y="1424952"/>
              <a:ext cx="522107" cy="4380898"/>
            </a:xfrm>
            <a:custGeom>
              <a:avLst/>
              <a:gdLst/>
              <a:ahLst/>
              <a:cxnLst/>
              <a:rect l="0" t="0" r="0" b="0"/>
              <a:pathLst>
                <a:path w="522107" h="4380898">
                  <a:moveTo>
                    <a:pt x="127518" y="175248"/>
                  </a:moveTo>
                  <a:lnTo>
                    <a:pt x="133601" y="163928"/>
                  </a:lnTo>
                  <a:lnTo>
                    <a:pt x="139668" y="155337"/>
                  </a:lnTo>
                  <a:lnTo>
                    <a:pt x="142689" y="147429"/>
                  </a:lnTo>
                  <a:lnTo>
                    <a:pt x="156522" y="126842"/>
                  </a:lnTo>
                  <a:lnTo>
                    <a:pt x="169226" y="116691"/>
                  </a:lnTo>
                  <a:lnTo>
                    <a:pt x="183715" y="103335"/>
                  </a:lnTo>
                  <a:lnTo>
                    <a:pt x="213906" y="73578"/>
                  </a:lnTo>
                  <a:lnTo>
                    <a:pt x="229126" y="59234"/>
                  </a:lnTo>
                  <a:lnTo>
                    <a:pt x="244361" y="48399"/>
                  </a:lnTo>
                  <a:lnTo>
                    <a:pt x="258752" y="35687"/>
                  </a:lnTo>
                  <a:lnTo>
                    <a:pt x="274392" y="20661"/>
                  </a:lnTo>
                  <a:lnTo>
                    <a:pt x="289301" y="10218"/>
                  </a:lnTo>
                  <a:lnTo>
                    <a:pt x="291253" y="7654"/>
                  </a:lnTo>
                  <a:lnTo>
                    <a:pt x="292555" y="5099"/>
                  </a:lnTo>
                  <a:lnTo>
                    <a:pt x="294269" y="3395"/>
                  </a:lnTo>
                  <a:lnTo>
                    <a:pt x="296259" y="2259"/>
                  </a:lnTo>
                  <a:lnTo>
                    <a:pt x="300727" y="997"/>
                  </a:lnTo>
                  <a:lnTo>
                    <a:pt x="310272" y="0"/>
                  </a:lnTo>
                  <a:lnTo>
                    <a:pt x="306315" y="4037"/>
                  </a:lnTo>
                  <a:lnTo>
                    <a:pt x="305137" y="6074"/>
                  </a:lnTo>
                  <a:lnTo>
                    <a:pt x="302631" y="12986"/>
                  </a:lnTo>
                  <a:lnTo>
                    <a:pt x="287381" y="36517"/>
                  </a:lnTo>
                  <a:lnTo>
                    <a:pt x="268734" y="57511"/>
                  </a:lnTo>
                  <a:lnTo>
                    <a:pt x="254215" y="77428"/>
                  </a:lnTo>
                  <a:lnTo>
                    <a:pt x="239188" y="98569"/>
                  </a:lnTo>
                  <a:lnTo>
                    <a:pt x="224011" y="115933"/>
                  </a:lnTo>
                  <a:lnTo>
                    <a:pt x="208790" y="131803"/>
                  </a:lnTo>
                  <a:lnTo>
                    <a:pt x="183397" y="157433"/>
                  </a:lnTo>
                  <a:lnTo>
                    <a:pt x="169161" y="176934"/>
                  </a:lnTo>
                  <a:lnTo>
                    <a:pt x="153006" y="199660"/>
                  </a:lnTo>
                  <a:lnTo>
                    <a:pt x="150436" y="201683"/>
                  </a:lnTo>
                  <a:lnTo>
                    <a:pt x="147877" y="203031"/>
                  </a:lnTo>
                  <a:lnTo>
                    <a:pt x="146171" y="204777"/>
                  </a:lnTo>
                  <a:lnTo>
                    <a:pt x="145033" y="206787"/>
                  </a:lnTo>
                  <a:lnTo>
                    <a:pt x="142891" y="212964"/>
                  </a:lnTo>
                  <a:lnTo>
                    <a:pt x="157102" y="199000"/>
                  </a:lnTo>
                  <a:lnTo>
                    <a:pt x="193721" y="162385"/>
                  </a:lnTo>
                  <a:lnTo>
                    <a:pt x="206049" y="152315"/>
                  </a:lnTo>
                  <a:lnTo>
                    <a:pt x="219147" y="141349"/>
                  </a:lnTo>
                  <a:lnTo>
                    <a:pt x="243611" y="113613"/>
                  </a:lnTo>
                  <a:lnTo>
                    <a:pt x="257855" y="98748"/>
                  </a:lnTo>
                  <a:lnTo>
                    <a:pt x="272652" y="83675"/>
                  </a:lnTo>
                  <a:lnTo>
                    <a:pt x="287696" y="70766"/>
                  </a:lnTo>
                  <a:lnTo>
                    <a:pt x="302848" y="59385"/>
                  </a:lnTo>
                  <a:lnTo>
                    <a:pt x="318049" y="48682"/>
                  </a:lnTo>
                  <a:lnTo>
                    <a:pt x="331014" y="38281"/>
                  </a:lnTo>
                  <a:lnTo>
                    <a:pt x="342421" y="28860"/>
                  </a:lnTo>
                  <a:lnTo>
                    <a:pt x="358363" y="18797"/>
                  </a:lnTo>
                  <a:lnTo>
                    <a:pt x="372964" y="10453"/>
                  </a:lnTo>
                  <a:lnTo>
                    <a:pt x="383030" y="3465"/>
                  </a:lnTo>
                  <a:lnTo>
                    <a:pt x="393732" y="124"/>
                  </a:lnTo>
                  <a:lnTo>
                    <a:pt x="388039" y="6945"/>
                  </a:lnTo>
                  <a:lnTo>
                    <a:pt x="372955" y="33396"/>
                  </a:lnTo>
                  <a:lnTo>
                    <a:pt x="360167" y="49210"/>
                  </a:lnTo>
                  <a:lnTo>
                    <a:pt x="344806" y="69606"/>
                  </a:lnTo>
                  <a:lnTo>
                    <a:pt x="331617" y="84269"/>
                  </a:lnTo>
                  <a:lnTo>
                    <a:pt x="317289" y="99253"/>
                  </a:lnTo>
                  <a:lnTo>
                    <a:pt x="302454" y="115226"/>
                  </a:lnTo>
                  <a:lnTo>
                    <a:pt x="287394" y="133614"/>
                  </a:lnTo>
                  <a:lnTo>
                    <a:pt x="274491" y="150817"/>
                  </a:lnTo>
                  <a:lnTo>
                    <a:pt x="261420" y="167776"/>
                  </a:lnTo>
                  <a:lnTo>
                    <a:pt x="253193" y="177040"/>
                  </a:lnTo>
                  <a:lnTo>
                    <a:pt x="236713" y="194671"/>
                  </a:lnTo>
                  <a:lnTo>
                    <a:pt x="217070" y="214964"/>
                  </a:lnTo>
                  <a:lnTo>
                    <a:pt x="184655" y="247615"/>
                  </a:lnTo>
                  <a:lnTo>
                    <a:pt x="169410" y="268126"/>
                  </a:lnTo>
                  <a:lnTo>
                    <a:pt x="155623" y="283988"/>
                  </a:lnTo>
                  <a:lnTo>
                    <a:pt x="144278" y="295621"/>
                  </a:lnTo>
                  <a:lnTo>
                    <a:pt x="144618" y="296136"/>
                  </a:lnTo>
                  <a:lnTo>
                    <a:pt x="145691" y="296480"/>
                  </a:lnTo>
                  <a:lnTo>
                    <a:pt x="153497" y="297032"/>
                  </a:lnTo>
                  <a:lnTo>
                    <a:pt x="155844" y="296231"/>
                  </a:lnTo>
                  <a:lnTo>
                    <a:pt x="167952" y="288861"/>
                  </a:lnTo>
                  <a:lnTo>
                    <a:pt x="183807" y="279467"/>
                  </a:lnTo>
                  <a:lnTo>
                    <a:pt x="196562" y="270674"/>
                  </a:lnTo>
                  <a:lnTo>
                    <a:pt x="207876" y="261122"/>
                  </a:lnTo>
                  <a:lnTo>
                    <a:pt x="220806" y="248974"/>
                  </a:lnTo>
                  <a:lnTo>
                    <a:pt x="268361" y="202008"/>
                  </a:lnTo>
                  <a:lnTo>
                    <a:pt x="283813" y="188835"/>
                  </a:lnTo>
                  <a:lnTo>
                    <a:pt x="292675" y="181766"/>
                  </a:lnTo>
                  <a:lnTo>
                    <a:pt x="301123" y="174513"/>
                  </a:lnTo>
                  <a:lnTo>
                    <a:pt x="317282" y="159682"/>
                  </a:lnTo>
                  <a:lnTo>
                    <a:pt x="332931" y="146881"/>
                  </a:lnTo>
                  <a:lnTo>
                    <a:pt x="347506" y="135547"/>
                  </a:lnTo>
                  <a:lnTo>
                    <a:pt x="359628" y="124865"/>
                  </a:lnTo>
                  <a:lnTo>
                    <a:pt x="372918" y="114474"/>
                  </a:lnTo>
                  <a:lnTo>
                    <a:pt x="385598" y="105057"/>
                  </a:lnTo>
                  <a:lnTo>
                    <a:pt x="398344" y="94996"/>
                  </a:lnTo>
                  <a:lnTo>
                    <a:pt x="407622" y="89345"/>
                  </a:lnTo>
                  <a:lnTo>
                    <a:pt x="417391" y="86269"/>
                  </a:lnTo>
                  <a:lnTo>
                    <a:pt x="432060" y="83851"/>
                  </a:lnTo>
                  <a:lnTo>
                    <a:pt x="432242" y="91911"/>
                  </a:lnTo>
                  <a:lnTo>
                    <a:pt x="430574" y="95137"/>
                  </a:lnTo>
                  <a:lnTo>
                    <a:pt x="420983" y="105415"/>
                  </a:lnTo>
                  <a:lnTo>
                    <a:pt x="410709" y="123795"/>
                  </a:lnTo>
                  <a:lnTo>
                    <a:pt x="399007" y="137986"/>
                  </a:lnTo>
                  <a:lnTo>
                    <a:pt x="385341" y="152761"/>
                  </a:lnTo>
                  <a:lnTo>
                    <a:pt x="370799" y="169487"/>
                  </a:lnTo>
                  <a:lnTo>
                    <a:pt x="333185" y="222917"/>
                  </a:lnTo>
                  <a:lnTo>
                    <a:pt x="315728" y="245823"/>
                  </a:lnTo>
                  <a:lnTo>
                    <a:pt x="306332" y="257858"/>
                  </a:lnTo>
                  <a:lnTo>
                    <a:pt x="296681" y="269268"/>
                  </a:lnTo>
                  <a:lnTo>
                    <a:pt x="286860" y="280261"/>
                  </a:lnTo>
                  <a:lnTo>
                    <a:pt x="276926" y="290977"/>
                  </a:lnTo>
                  <a:lnTo>
                    <a:pt x="267763" y="302354"/>
                  </a:lnTo>
                  <a:lnTo>
                    <a:pt x="259115" y="314172"/>
                  </a:lnTo>
                  <a:lnTo>
                    <a:pt x="250809" y="326284"/>
                  </a:lnTo>
                  <a:lnTo>
                    <a:pt x="234807" y="346515"/>
                  </a:lnTo>
                  <a:lnTo>
                    <a:pt x="219229" y="364820"/>
                  </a:lnTo>
                  <a:lnTo>
                    <a:pt x="203839" y="384245"/>
                  </a:lnTo>
                  <a:lnTo>
                    <a:pt x="190790" y="399651"/>
                  </a:lnTo>
                  <a:lnTo>
                    <a:pt x="179345" y="412143"/>
                  </a:lnTo>
                  <a:lnTo>
                    <a:pt x="163383" y="428695"/>
                  </a:lnTo>
                  <a:lnTo>
                    <a:pt x="149622" y="443478"/>
                  </a:lnTo>
                  <a:lnTo>
                    <a:pt x="145808" y="450530"/>
                  </a:lnTo>
                  <a:lnTo>
                    <a:pt x="144114" y="456487"/>
                  </a:lnTo>
                  <a:lnTo>
                    <a:pt x="143662" y="459261"/>
                  </a:lnTo>
                  <a:lnTo>
                    <a:pt x="144207" y="461110"/>
                  </a:lnTo>
                  <a:lnTo>
                    <a:pt x="145418" y="462342"/>
                  </a:lnTo>
                  <a:lnTo>
                    <a:pt x="147070" y="463164"/>
                  </a:lnTo>
                  <a:lnTo>
                    <a:pt x="149020" y="462866"/>
                  </a:lnTo>
                  <a:lnTo>
                    <a:pt x="155809" y="459247"/>
                  </a:lnTo>
                  <a:lnTo>
                    <a:pt x="160694" y="458103"/>
                  </a:lnTo>
                  <a:lnTo>
                    <a:pt x="176295" y="449369"/>
                  </a:lnTo>
                  <a:lnTo>
                    <a:pt x="187579" y="440731"/>
                  </a:lnTo>
                  <a:lnTo>
                    <a:pt x="199932" y="431247"/>
                  </a:lnTo>
                  <a:lnTo>
                    <a:pt x="207967" y="426347"/>
                  </a:lnTo>
                  <a:lnTo>
                    <a:pt x="216711" y="421387"/>
                  </a:lnTo>
                  <a:lnTo>
                    <a:pt x="225080" y="414694"/>
                  </a:lnTo>
                  <a:lnTo>
                    <a:pt x="249840" y="389940"/>
                  </a:lnTo>
                  <a:lnTo>
                    <a:pt x="259020" y="381876"/>
                  </a:lnTo>
                  <a:lnTo>
                    <a:pt x="268526" y="373960"/>
                  </a:lnTo>
                  <a:lnTo>
                    <a:pt x="278250" y="365296"/>
                  </a:lnTo>
                  <a:lnTo>
                    <a:pt x="298086" y="346638"/>
                  </a:lnTo>
                  <a:lnTo>
                    <a:pt x="308116" y="337768"/>
                  </a:lnTo>
                  <a:lnTo>
                    <a:pt x="318191" y="329315"/>
                  </a:lnTo>
                  <a:lnTo>
                    <a:pt x="338415" y="313149"/>
                  </a:lnTo>
                  <a:lnTo>
                    <a:pt x="358693" y="297497"/>
                  </a:lnTo>
                  <a:lnTo>
                    <a:pt x="367994" y="289768"/>
                  </a:lnTo>
                  <a:lnTo>
                    <a:pt x="376736" y="282074"/>
                  </a:lnTo>
                  <a:lnTo>
                    <a:pt x="385103" y="274406"/>
                  </a:lnTo>
                  <a:lnTo>
                    <a:pt x="401174" y="261369"/>
                  </a:lnTo>
                  <a:lnTo>
                    <a:pt x="415937" y="249931"/>
                  </a:lnTo>
                  <a:lnTo>
                    <a:pt x="428142" y="239203"/>
                  </a:lnTo>
                  <a:lnTo>
                    <a:pt x="436953" y="233306"/>
                  </a:lnTo>
                  <a:lnTo>
                    <a:pt x="443691" y="229838"/>
                  </a:lnTo>
                  <a:lnTo>
                    <a:pt x="452245" y="223973"/>
                  </a:lnTo>
                  <a:lnTo>
                    <a:pt x="462337" y="221085"/>
                  </a:lnTo>
                  <a:lnTo>
                    <a:pt x="462593" y="223278"/>
                  </a:lnTo>
                  <a:lnTo>
                    <a:pt x="462662" y="225048"/>
                  </a:lnTo>
                  <a:lnTo>
                    <a:pt x="458713" y="235629"/>
                  </a:lnTo>
                  <a:lnTo>
                    <a:pt x="445097" y="261584"/>
                  </a:lnTo>
                  <a:lnTo>
                    <a:pt x="431589" y="282674"/>
                  </a:lnTo>
                  <a:lnTo>
                    <a:pt x="420987" y="298346"/>
                  </a:lnTo>
                  <a:lnTo>
                    <a:pt x="407809" y="316600"/>
                  </a:lnTo>
                  <a:lnTo>
                    <a:pt x="393486" y="338260"/>
                  </a:lnTo>
                  <a:lnTo>
                    <a:pt x="377806" y="361151"/>
                  </a:lnTo>
                  <a:lnTo>
                    <a:pt x="368883" y="371997"/>
                  </a:lnTo>
                  <a:lnTo>
                    <a:pt x="359548" y="382614"/>
                  </a:lnTo>
                  <a:lnTo>
                    <a:pt x="340145" y="405699"/>
                  </a:lnTo>
                  <a:lnTo>
                    <a:pt x="269715" y="492856"/>
                  </a:lnTo>
                  <a:lnTo>
                    <a:pt x="243311" y="526835"/>
                  </a:lnTo>
                  <a:lnTo>
                    <a:pt x="234347" y="537486"/>
                  </a:lnTo>
                  <a:lnTo>
                    <a:pt x="224984" y="547974"/>
                  </a:lnTo>
                  <a:lnTo>
                    <a:pt x="207242" y="566964"/>
                  </a:lnTo>
                  <a:lnTo>
                    <a:pt x="186888" y="588021"/>
                  </a:lnTo>
                  <a:lnTo>
                    <a:pt x="148668" y="626526"/>
                  </a:lnTo>
                  <a:lnTo>
                    <a:pt x="146698" y="629347"/>
                  </a:lnTo>
                  <a:lnTo>
                    <a:pt x="143277" y="638489"/>
                  </a:lnTo>
                  <a:lnTo>
                    <a:pt x="143104" y="638169"/>
                  </a:lnTo>
                  <a:lnTo>
                    <a:pt x="142912" y="635555"/>
                  </a:lnTo>
                  <a:lnTo>
                    <a:pt x="144553" y="633673"/>
                  </a:lnTo>
                  <a:lnTo>
                    <a:pt x="164372" y="618786"/>
                  </a:lnTo>
                  <a:lnTo>
                    <a:pt x="176071" y="610571"/>
                  </a:lnTo>
                  <a:lnTo>
                    <a:pt x="187480" y="599018"/>
                  </a:lnTo>
                  <a:lnTo>
                    <a:pt x="199041" y="584570"/>
                  </a:lnTo>
                  <a:lnTo>
                    <a:pt x="212646" y="566860"/>
                  </a:lnTo>
                  <a:lnTo>
                    <a:pt x="220677" y="558243"/>
                  </a:lnTo>
                  <a:lnTo>
                    <a:pt x="229417" y="549958"/>
                  </a:lnTo>
                  <a:lnTo>
                    <a:pt x="238631" y="541894"/>
                  </a:lnTo>
                  <a:lnTo>
                    <a:pt x="248160" y="533133"/>
                  </a:lnTo>
                  <a:lnTo>
                    <a:pt x="267779" y="514365"/>
                  </a:lnTo>
                  <a:lnTo>
                    <a:pt x="328228" y="454539"/>
                  </a:lnTo>
                  <a:lnTo>
                    <a:pt x="338371" y="445262"/>
                  </a:lnTo>
                  <a:lnTo>
                    <a:pt x="348520" y="436537"/>
                  </a:lnTo>
                  <a:lnTo>
                    <a:pt x="358673" y="428181"/>
                  </a:lnTo>
                  <a:lnTo>
                    <a:pt x="367981" y="420070"/>
                  </a:lnTo>
                  <a:lnTo>
                    <a:pt x="376727" y="412123"/>
                  </a:lnTo>
                  <a:lnTo>
                    <a:pt x="385097" y="404284"/>
                  </a:lnTo>
                  <a:lnTo>
                    <a:pt x="401170" y="391060"/>
                  </a:lnTo>
                  <a:lnTo>
                    <a:pt x="415935" y="379538"/>
                  </a:lnTo>
                  <a:lnTo>
                    <a:pt x="428141" y="368772"/>
                  </a:lnTo>
                  <a:lnTo>
                    <a:pt x="439211" y="360601"/>
                  </a:lnTo>
                  <a:lnTo>
                    <a:pt x="452705" y="351241"/>
                  </a:lnTo>
                  <a:lnTo>
                    <a:pt x="456069" y="348456"/>
                  </a:lnTo>
                  <a:lnTo>
                    <a:pt x="462065" y="345363"/>
                  </a:lnTo>
                  <a:lnTo>
                    <a:pt x="468769" y="343377"/>
                  </a:lnTo>
                  <a:lnTo>
                    <a:pt x="469319" y="344061"/>
                  </a:lnTo>
                  <a:lnTo>
                    <a:pt x="469930" y="347078"/>
                  </a:lnTo>
                  <a:lnTo>
                    <a:pt x="469246" y="349068"/>
                  </a:lnTo>
                  <a:lnTo>
                    <a:pt x="466228" y="353537"/>
                  </a:lnTo>
                  <a:lnTo>
                    <a:pt x="451309" y="370235"/>
                  </a:lnTo>
                  <a:lnTo>
                    <a:pt x="437004" y="389937"/>
                  </a:lnTo>
                  <a:lnTo>
                    <a:pt x="421195" y="412709"/>
                  </a:lnTo>
                  <a:lnTo>
                    <a:pt x="407901" y="430928"/>
                  </a:lnTo>
                  <a:lnTo>
                    <a:pt x="399953" y="440528"/>
                  </a:lnTo>
                  <a:lnTo>
                    <a:pt x="391269" y="450315"/>
                  </a:lnTo>
                  <a:lnTo>
                    <a:pt x="382092" y="460226"/>
                  </a:lnTo>
                  <a:lnTo>
                    <a:pt x="373434" y="471067"/>
                  </a:lnTo>
                  <a:lnTo>
                    <a:pt x="365122" y="482527"/>
                  </a:lnTo>
                  <a:lnTo>
                    <a:pt x="357041" y="494401"/>
                  </a:lnTo>
                  <a:lnTo>
                    <a:pt x="348267" y="505703"/>
                  </a:lnTo>
                  <a:lnTo>
                    <a:pt x="339031" y="516625"/>
                  </a:lnTo>
                  <a:lnTo>
                    <a:pt x="329486" y="527293"/>
                  </a:lnTo>
                  <a:lnTo>
                    <a:pt x="309851" y="548177"/>
                  </a:lnTo>
                  <a:lnTo>
                    <a:pt x="299873" y="558487"/>
                  </a:lnTo>
                  <a:lnTo>
                    <a:pt x="290682" y="568747"/>
                  </a:lnTo>
                  <a:lnTo>
                    <a:pt x="282014" y="578974"/>
                  </a:lnTo>
                  <a:lnTo>
                    <a:pt x="273695" y="589179"/>
                  </a:lnTo>
                  <a:lnTo>
                    <a:pt x="257679" y="607291"/>
                  </a:lnTo>
                  <a:lnTo>
                    <a:pt x="242094" y="623807"/>
                  </a:lnTo>
                  <a:lnTo>
                    <a:pt x="226701" y="639614"/>
                  </a:lnTo>
                  <a:lnTo>
                    <a:pt x="211845" y="658749"/>
                  </a:lnTo>
                  <a:lnTo>
                    <a:pt x="202815" y="667562"/>
                  </a:lnTo>
                  <a:lnTo>
                    <a:pt x="198035" y="671097"/>
                  </a:lnTo>
                  <a:lnTo>
                    <a:pt x="194850" y="674301"/>
                  </a:lnTo>
                  <a:lnTo>
                    <a:pt x="192726" y="677283"/>
                  </a:lnTo>
                  <a:lnTo>
                    <a:pt x="190366" y="682855"/>
                  </a:lnTo>
                  <a:lnTo>
                    <a:pt x="189317" y="688153"/>
                  </a:lnTo>
                  <a:lnTo>
                    <a:pt x="189884" y="689905"/>
                  </a:lnTo>
                  <a:lnTo>
                    <a:pt x="191108" y="691073"/>
                  </a:lnTo>
                  <a:lnTo>
                    <a:pt x="192772" y="691851"/>
                  </a:lnTo>
                  <a:lnTo>
                    <a:pt x="194727" y="691523"/>
                  </a:lnTo>
                  <a:lnTo>
                    <a:pt x="208464" y="684914"/>
                  </a:lnTo>
                  <a:lnTo>
                    <a:pt x="220221" y="680319"/>
                  </a:lnTo>
                  <a:lnTo>
                    <a:pt x="231090" y="675455"/>
                  </a:lnTo>
                  <a:lnTo>
                    <a:pt x="246081" y="665956"/>
                  </a:lnTo>
                  <a:lnTo>
                    <a:pt x="254820" y="659866"/>
                  </a:lnTo>
                  <a:lnTo>
                    <a:pt x="263186" y="653267"/>
                  </a:lnTo>
                  <a:lnTo>
                    <a:pt x="287943" y="631843"/>
                  </a:lnTo>
                  <a:lnTo>
                    <a:pt x="340231" y="590223"/>
                  </a:lnTo>
                  <a:lnTo>
                    <a:pt x="351454" y="580591"/>
                  </a:lnTo>
                  <a:lnTo>
                    <a:pt x="362322" y="570784"/>
                  </a:lnTo>
                  <a:lnTo>
                    <a:pt x="372954" y="560859"/>
                  </a:lnTo>
                  <a:lnTo>
                    <a:pt x="383429" y="551702"/>
                  </a:lnTo>
                  <a:lnTo>
                    <a:pt x="393799" y="543057"/>
                  </a:lnTo>
                  <a:lnTo>
                    <a:pt x="414352" y="526679"/>
                  </a:lnTo>
                  <a:lnTo>
                    <a:pt x="434775" y="510933"/>
                  </a:lnTo>
                  <a:lnTo>
                    <a:pt x="452883" y="497726"/>
                  </a:lnTo>
                  <a:lnTo>
                    <a:pt x="468552" y="486212"/>
                  </a:lnTo>
                  <a:lnTo>
                    <a:pt x="481160" y="475450"/>
                  </a:lnTo>
                  <a:lnTo>
                    <a:pt x="492408" y="465022"/>
                  </a:lnTo>
                  <a:lnTo>
                    <a:pt x="502205" y="456436"/>
                  </a:lnTo>
                  <a:lnTo>
                    <a:pt x="518182" y="446427"/>
                  </a:lnTo>
                  <a:lnTo>
                    <a:pt x="520040" y="445781"/>
                  </a:lnTo>
                  <a:lnTo>
                    <a:pt x="521280" y="446197"/>
                  </a:lnTo>
                  <a:lnTo>
                    <a:pt x="522106" y="447320"/>
                  </a:lnTo>
                  <a:lnTo>
                    <a:pt x="521810" y="448070"/>
                  </a:lnTo>
                  <a:lnTo>
                    <a:pt x="520766" y="448569"/>
                  </a:lnTo>
                  <a:lnTo>
                    <a:pt x="519223" y="448902"/>
                  </a:lnTo>
                  <a:lnTo>
                    <a:pt x="518195" y="450817"/>
                  </a:lnTo>
                  <a:lnTo>
                    <a:pt x="517053" y="457461"/>
                  </a:lnTo>
                  <a:lnTo>
                    <a:pt x="512029" y="466058"/>
                  </a:lnTo>
                  <a:lnTo>
                    <a:pt x="499681" y="480418"/>
                  </a:lnTo>
                  <a:lnTo>
                    <a:pt x="485297" y="497656"/>
                  </a:lnTo>
                  <a:lnTo>
                    <a:pt x="446857" y="549505"/>
                  </a:lnTo>
                  <a:lnTo>
                    <a:pt x="432007" y="570185"/>
                  </a:lnTo>
                  <a:lnTo>
                    <a:pt x="416940" y="593486"/>
                  </a:lnTo>
                  <a:lnTo>
                    <a:pt x="408520" y="605627"/>
                  </a:lnTo>
                  <a:lnTo>
                    <a:pt x="399519" y="617954"/>
                  </a:lnTo>
                  <a:lnTo>
                    <a:pt x="380488" y="642939"/>
                  </a:lnTo>
                  <a:lnTo>
                    <a:pt x="330582" y="706152"/>
                  </a:lnTo>
                  <a:lnTo>
                    <a:pt x="320468" y="717991"/>
                  </a:lnTo>
                  <a:lnTo>
                    <a:pt x="310338" y="729270"/>
                  </a:lnTo>
                  <a:lnTo>
                    <a:pt x="290052" y="750833"/>
                  </a:lnTo>
                  <a:lnTo>
                    <a:pt x="269746" y="771706"/>
                  </a:lnTo>
                  <a:lnTo>
                    <a:pt x="260437" y="782013"/>
                  </a:lnTo>
                  <a:lnTo>
                    <a:pt x="251691" y="792272"/>
                  </a:lnTo>
                  <a:lnTo>
                    <a:pt x="243320" y="802497"/>
                  </a:lnTo>
                  <a:lnTo>
                    <a:pt x="227246" y="818374"/>
                  </a:lnTo>
                  <a:lnTo>
                    <a:pt x="212481" y="831075"/>
                  </a:lnTo>
                  <a:lnTo>
                    <a:pt x="200275" y="842365"/>
                  </a:lnTo>
                  <a:lnTo>
                    <a:pt x="183883" y="858240"/>
                  </a:lnTo>
                  <a:lnTo>
                    <a:pt x="177969" y="866292"/>
                  </a:lnTo>
                  <a:lnTo>
                    <a:pt x="175341" y="872692"/>
                  </a:lnTo>
                  <a:lnTo>
                    <a:pt x="173515" y="882264"/>
                  </a:lnTo>
                  <a:lnTo>
                    <a:pt x="175116" y="881965"/>
                  </a:lnTo>
                  <a:lnTo>
                    <a:pt x="189852" y="875403"/>
                  </a:lnTo>
                  <a:lnTo>
                    <a:pt x="199249" y="869968"/>
                  </a:lnTo>
                  <a:lnTo>
                    <a:pt x="214906" y="857388"/>
                  </a:lnTo>
                  <a:lnTo>
                    <a:pt x="228164" y="847850"/>
                  </a:lnTo>
                  <a:lnTo>
                    <a:pt x="242523" y="835709"/>
                  </a:lnTo>
                  <a:lnTo>
                    <a:pt x="257372" y="822693"/>
                  </a:lnTo>
                  <a:lnTo>
                    <a:pt x="272437" y="811264"/>
                  </a:lnTo>
                  <a:lnTo>
                    <a:pt x="280858" y="804152"/>
                  </a:lnTo>
                  <a:lnTo>
                    <a:pt x="289858" y="796024"/>
                  </a:lnTo>
                  <a:lnTo>
                    <a:pt x="308042" y="778809"/>
                  </a:lnTo>
                  <a:lnTo>
                    <a:pt x="324591" y="762690"/>
                  </a:lnTo>
                  <a:lnTo>
                    <a:pt x="333407" y="754836"/>
                  </a:lnTo>
                  <a:lnTo>
                    <a:pt x="342670" y="747060"/>
                  </a:lnTo>
                  <a:lnTo>
                    <a:pt x="352233" y="739336"/>
                  </a:lnTo>
                  <a:lnTo>
                    <a:pt x="361148" y="731647"/>
                  </a:lnTo>
                  <a:lnTo>
                    <a:pt x="369632" y="723980"/>
                  </a:lnTo>
                  <a:lnTo>
                    <a:pt x="385831" y="709536"/>
                  </a:lnTo>
                  <a:lnTo>
                    <a:pt x="408384" y="691884"/>
                  </a:lnTo>
                  <a:lnTo>
                    <a:pt x="420552" y="681160"/>
                  </a:lnTo>
                  <a:lnTo>
                    <a:pt x="431604" y="673006"/>
                  </a:lnTo>
                  <a:lnTo>
                    <a:pt x="445089" y="663656"/>
                  </a:lnTo>
                  <a:lnTo>
                    <a:pt x="461149" y="649236"/>
                  </a:lnTo>
                  <a:lnTo>
                    <a:pt x="461699" y="649567"/>
                  </a:lnTo>
                  <a:lnTo>
                    <a:pt x="462065" y="650634"/>
                  </a:lnTo>
                  <a:lnTo>
                    <a:pt x="462309" y="652192"/>
                  </a:lnTo>
                  <a:lnTo>
                    <a:pt x="458066" y="658438"/>
                  </a:lnTo>
                  <a:lnTo>
                    <a:pt x="448414" y="671475"/>
                  </a:lnTo>
                  <a:lnTo>
                    <a:pt x="442012" y="681120"/>
                  </a:lnTo>
                  <a:lnTo>
                    <a:pt x="428041" y="697763"/>
                  </a:lnTo>
                  <a:lnTo>
                    <a:pt x="415177" y="714253"/>
                  </a:lnTo>
                  <a:lnTo>
                    <a:pt x="353786" y="794845"/>
                  </a:lnTo>
                  <a:lnTo>
                    <a:pt x="344404" y="806753"/>
                  </a:lnTo>
                  <a:lnTo>
                    <a:pt x="333915" y="818925"/>
                  </a:lnTo>
                  <a:lnTo>
                    <a:pt x="322689" y="831272"/>
                  </a:lnTo>
                  <a:lnTo>
                    <a:pt x="310972" y="843738"/>
                  </a:lnTo>
                  <a:lnTo>
                    <a:pt x="299774" y="856281"/>
                  </a:lnTo>
                  <a:lnTo>
                    <a:pt x="278301" y="881507"/>
                  </a:lnTo>
                  <a:lnTo>
                    <a:pt x="267833" y="893314"/>
                  </a:lnTo>
                  <a:lnTo>
                    <a:pt x="247172" y="915464"/>
                  </a:lnTo>
                  <a:lnTo>
                    <a:pt x="237768" y="926112"/>
                  </a:lnTo>
                  <a:lnTo>
                    <a:pt x="228957" y="936597"/>
                  </a:lnTo>
                  <a:lnTo>
                    <a:pt x="220544" y="946974"/>
                  </a:lnTo>
                  <a:lnTo>
                    <a:pt x="204423" y="965277"/>
                  </a:lnTo>
                  <a:lnTo>
                    <a:pt x="188791" y="981032"/>
                  </a:lnTo>
                  <a:lnTo>
                    <a:pt x="173377" y="993679"/>
                  </a:lnTo>
                  <a:lnTo>
                    <a:pt x="162576" y="1004944"/>
                  </a:lnTo>
                  <a:lnTo>
                    <a:pt x="146748" y="1025028"/>
                  </a:lnTo>
                  <a:lnTo>
                    <a:pt x="143283" y="1034655"/>
                  </a:lnTo>
                  <a:lnTo>
                    <a:pt x="143955" y="1034360"/>
                  </a:lnTo>
                  <a:lnTo>
                    <a:pt x="149792" y="1029898"/>
                  </a:lnTo>
                  <a:lnTo>
                    <a:pt x="162716" y="1023214"/>
                  </a:lnTo>
                  <a:lnTo>
                    <a:pt x="175335" y="1018353"/>
                  </a:lnTo>
                  <a:lnTo>
                    <a:pt x="187152" y="1008855"/>
                  </a:lnTo>
                  <a:lnTo>
                    <a:pt x="198896" y="997013"/>
                  </a:lnTo>
                  <a:lnTo>
                    <a:pt x="212581" y="986106"/>
                  </a:lnTo>
                  <a:lnTo>
                    <a:pt x="220634" y="979133"/>
                  </a:lnTo>
                  <a:lnTo>
                    <a:pt x="229388" y="971098"/>
                  </a:lnTo>
                  <a:lnTo>
                    <a:pt x="238612" y="962355"/>
                  </a:lnTo>
                  <a:lnTo>
                    <a:pt x="248147" y="953986"/>
                  </a:lnTo>
                  <a:lnTo>
                    <a:pt x="257891" y="945867"/>
                  </a:lnTo>
                  <a:lnTo>
                    <a:pt x="267773" y="937914"/>
                  </a:lnTo>
                  <a:lnTo>
                    <a:pt x="277748" y="929225"/>
                  </a:lnTo>
                  <a:lnTo>
                    <a:pt x="287785" y="920046"/>
                  </a:lnTo>
                  <a:lnTo>
                    <a:pt x="307968" y="900816"/>
                  </a:lnTo>
                  <a:lnTo>
                    <a:pt x="354628" y="854819"/>
                  </a:lnTo>
                  <a:lnTo>
                    <a:pt x="363591" y="846735"/>
                  </a:lnTo>
                  <a:lnTo>
                    <a:pt x="372953" y="838806"/>
                  </a:lnTo>
                  <a:lnTo>
                    <a:pt x="382582" y="830980"/>
                  </a:lnTo>
                  <a:lnTo>
                    <a:pt x="397796" y="815511"/>
                  </a:lnTo>
                  <a:lnTo>
                    <a:pt x="410202" y="801863"/>
                  </a:lnTo>
                  <a:lnTo>
                    <a:pt x="421360" y="792975"/>
                  </a:lnTo>
                  <a:lnTo>
                    <a:pt x="441474" y="780370"/>
                  </a:lnTo>
                  <a:lnTo>
                    <a:pt x="451588" y="773173"/>
                  </a:lnTo>
                  <a:lnTo>
                    <a:pt x="461155" y="770078"/>
                  </a:lnTo>
                  <a:lnTo>
                    <a:pt x="460856" y="771615"/>
                  </a:lnTo>
                  <a:lnTo>
                    <a:pt x="452047" y="790861"/>
                  </a:lnTo>
                  <a:lnTo>
                    <a:pt x="436278" y="811279"/>
                  </a:lnTo>
                  <a:lnTo>
                    <a:pt x="420980" y="833320"/>
                  </a:lnTo>
                  <a:lnTo>
                    <a:pt x="407806" y="854369"/>
                  </a:lnTo>
                  <a:lnTo>
                    <a:pt x="393484" y="875577"/>
                  </a:lnTo>
                  <a:lnTo>
                    <a:pt x="377806" y="897139"/>
                  </a:lnTo>
                  <a:lnTo>
                    <a:pt x="359548" y="920833"/>
                  </a:lnTo>
                  <a:lnTo>
                    <a:pt x="349938" y="933925"/>
                  </a:lnTo>
                  <a:lnTo>
                    <a:pt x="320232" y="975774"/>
                  </a:lnTo>
                  <a:lnTo>
                    <a:pt x="300093" y="1002349"/>
                  </a:lnTo>
                  <a:lnTo>
                    <a:pt x="289135" y="1014515"/>
                  </a:lnTo>
                  <a:lnTo>
                    <a:pt x="277596" y="1026013"/>
                  </a:lnTo>
                  <a:lnTo>
                    <a:pt x="265670" y="1037064"/>
                  </a:lnTo>
                  <a:lnTo>
                    <a:pt x="254333" y="1048666"/>
                  </a:lnTo>
                  <a:lnTo>
                    <a:pt x="243388" y="1060633"/>
                  </a:lnTo>
                  <a:lnTo>
                    <a:pt x="232705" y="1072845"/>
                  </a:lnTo>
                  <a:lnTo>
                    <a:pt x="214060" y="1093187"/>
                  </a:lnTo>
                  <a:lnTo>
                    <a:pt x="189285" y="1118919"/>
                  </a:lnTo>
                  <a:lnTo>
                    <a:pt x="145791" y="1162791"/>
                  </a:lnTo>
                  <a:lnTo>
                    <a:pt x="139872" y="1170981"/>
                  </a:lnTo>
                  <a:lnTo>
                    <a:pt x="137242" y="1177443"/>
                  </a:lnTo>
                  <a:lnTo>
                    <a:pt x="135761" y="1184147"/>
                  </a:lnTo>
                  <a:lnTo>
                    <a:pt x="135553" y="1183974"/>
                  </a:lnTo>
                  <a:lnTo>
                    <a:pt x="135416" y="1183012"/>
                  </a:lnTo>
                  <a:lnTo>
                    <a:pt x="137016" y="1182371"/>
                  </a:lnTo>
                  <a:lnTo>
                    <a:pt x="143311" y="1181658"/>
                  </a:lnTo>
                  <a:lnTo>
                    <a:pt x="147360" y="1179775"/>
                  </a:lnTo>
                  <a:lnTo>
                    <a:pt x="161995" y="1169034"/>
                  </a:lnTo>
                  <a:lnTo>
                    <a:pt x="175015" y="1159926"/>
                  </a:lnTo>
                  <a:lnTo>
                    <a:pt x="189268" y="1147976"/>
                  </a:lnTo>
                  <a:lnTo>
                    <a:pt x="204916" y="1134198"/>
                  </a:lnTo>
                  <a:lnTo>
                    <a:pt x="223159" y="1119608"/>
                  </a:lnTo>
                  <a:lnTo>
                    <a:pt x="252471" y="1097114"/>
                  </a:lnTo>
                  <a:lnTo>
                    <a:pt x="262466" y="1088699"/>
                  </a:lnTo>
                  <a:lnTo>
                    <a:pt x="272517" y="1079702"/>
                  </a:lnTo>
                  <a:lnTo>
                    <a:pt x="292716" y="1060674"/>
                  </a:lnTo>
                  <a:lnTo>
                    <a:pt x="312981" y="1040928"/>
                  </a:lnTo>
                  <a:lnTo>
                    <a:pt x="323974" y="1030922"/>
                  </a:lnTo>
                  <a:lnTo>
                    <a:pt x="335535" y="1020864"/>
                  </a:lnTo>
                  <a:lnTo>
                    <a:pt x="347477" y="1010772"/>
                  </a:lnTo>
                  <a:lnTo>
                    <a:pt x="369775" y="992786"/>
                  </a:lnTo>
                  <a:lnTo>
                    <a:pt x="411686" y="960542"/>
                  </a:lnTo>
                  <a:lnTo>
                    <a:pt x="427664" y="947319"/>
                  </a:lnTo>
                  <a:lnTo>
                    <a:pt x="440409" y="935797"/>
                  </a:lnTo>
                  <a:lnTo>
                    <a:pt x="451719" y="925032"/>
                  </a:lnTo>
                  <a:lnTo>
                    <a:pt x="467606" y="913497"/>
                  </a:lnTo>
                  <a:lnTo>
                    <a:pt x="475660" y="909759"/>
                  </a:lnTo>
                  <a:lnTo>
                    <a:pt x="485073" y="906943"/>
                  </a:lnTo>
                  <a:lnTo>
                    <a:pt x="485268" y="907732"/>
                  </a:lnTo>
                  <a:lnTo>
                    <a:pt x="485485" y="910865"/>
                  </a:lnTo>
                  <a:lnTo>
                    <a:pt x="484696" y="912886"/>
                  </a:lnTo>
                  <a:lnTo>
                    <a:pt x="481562" y="917390"/>
                  </a:lnTo>
                  <a:lnTo>
                    <a:pt x="467414" y="934109"/>
                  </a:lnTo>
                  <a:lnTo>
                    <a:pt x="456640" y="953816"/>
                  </a:lnTo>
                  <a:lnTo>
                    <a:pt x="444821" y="968318"/>
                  </a:lnTo>
                  <a:lnTo>
                    <a:pt x="433360" y="985488"/>
                  </a:lnTo>
                  <a:lnTo>
                    <a:pt x="420928" y="1004408"/>
                  </a:lnTo>
                  <a:lnTo>
                    <a:pt x="412872" y="1014195"/>
                  </a:lnTo>
                  <a:lnTo>
                    <a:pt x="404114" y="1024106"/>
                  </a:lnTo>
                  <a:lnTo>
                    <a:pt x="385352" y="1044149"/>
                  </a:lnTo>
                  <a:lnTo>
                    <a:pt x="375607" y="1054236"/>
                  </a:lnTo>
                  <a:lnTo>
                    <a:pt x="366571" y="1065193"/>
                  </a:lnTo>
                  <a:lnTo>
                    <a:pt x="358007" y="1076731"/>
                  </a:lnTo>
                  <a:lnTo>
                    <a:pt x="349757" y="1088657"/>
                  </a:lnTo>
                  <a:lnTo>
                    <a:pt x="340871" y="1100841"/>
                  </a:lnTo>
                  <a:lnTo>
                    <a:pt x="321966" y="1125667"/>
                  </a:lnTo>
                  <a:lnTo>
                    <a:pt x="312183" y="1137367"/>
                  </a:lnTo>
                  <a:lnTo>
                    <a:pt x="302275" y="1148554"/>
                  </a:lnTo>
                  <a:lnTo>
                    <a:pt x="283081" y="1169169"/>
                  </a:lnTo>
                  <a:lnTo>
                    <a:pt x="257995" y="1195054"/>
                  </a:lnTo>
                  <a:lnTo>
                    <a:pt x="242234" y="1211002"/>
                  </a:lnTo>
                  <a:lnTo>
                    <a:pt x="229020" y="1226557"/>
                  </a:lnTo>
                  <a:lnTo>
                    <a:pt x="214319" y="1247336"/>
                  </a:lnTo>
                  <a:lnTo>
                    <a:pt x="201767" y="1265482"/>
                  </a:lnTo>
                  <a:lnTo>
                    <a:pt x="193733" y="1274486"/>
                  </a:lnTo>
                  <a:lnTo>
                    <a:pt x="192828" y="1276373"/>
                  </a:lnTo>
                  <a:lnTo>
                    <a:pt x="193071" y="1277631"/>
                  </a:lnTo>
                  <a:lnTo>
                    <a:pt x="194080" y="1278470"/>
                  </a:lnTo>
                  <a:lnTo>
                    <a:pt x="195600" y="1279030"/>
                  </a:lnTo>
                  <a:lnTo>
                    <a:pt x="199545" y="1279651"/>
                  </a:lnTo>
                  <a:lnTo>
                    <a:pt x="201783" y="1278970"/>
                  </a:lnTo>
                  <a:lnTo>
                    <a:pt x="218003" y="1269498"/>
                  </a:lnTo>
                  <a:lnTo>
                    <a:pt x="232128" y="1262223"/>
                  </a:lnTo>
                  <a:lnTo>
                    <a:pt x="244285" y="1252708"/>
                  </a:lnTo>
                  <a:lnTo>
                    <a:pt x="258154" y="1240013"/>
                  </a:lnTo>
                  <a:lnTo>
                    <a:pt x="272786" y="1225903"/>
                  </a:lnTo>
                  <a:lnTo>
                    <a:pt x="281090" y="1218585"/>
                  </a:lnTo>
                  <a:lnTo>
                    <a:pt x="290013" y="1211166"/>
                  </a:lnTo>
                  <a:lnTo>
                    <a:pt x="299348" y="1203680"/>
                  </a:lnTo>
                  <a:lnTo>
                    <a:pt x="308112" y="1196150"/>
                  </a:lnTo>
                  <a:lnTo>
                    <a:pt x="316494" y="1188589"/>
                  </a:lnTo>
                  <a:lnTo>
                    <a:pt x="324622" y="1181009"/>
                  </a:lnTo>
                  <a:lnTo>
                    <a:pt x="333427" y="1173415"/>
                  </a:lnTo>
                  <a:lnTo>
                    <a:pt x="342684" y="1165813"/>
                  </a:lnTo>
                  <a:lnTo>
                    <a:pt x="352242" y="1158205"/>
                  </a:lnTo>
                  <a:lnTo>
                    <a:pt x="361154" y="1150592"/>
                  </a:lnTo>
                  <a:lnTo>
                    <a:pt x="369635" y="1142978"/>
                  </a:lnTo>
                  <a:lnTo>
                    <a:pt x="385833" y="1128590"/>
                  </a:lnTo>
                  <a:lnTo>
                    <a:pt x="408385" y="1110970"/>
                  </a:lnTo>
                  <a:lnTo>
                    <a:pt x="420552" y="1100253"/>
                  </a:lnTo>
                  <a:lnTo>
                    <a:pt x="431604" y="1089846"/>
                  </a:lnTo>
                  <a:lnTo>
                    <a:pt x="448452" y="1073413"/>
                  </a:lnTo>
                  <a:lnTo>
                    <a:pt x="451541" y="1071204"/>
                  </a:lnTo>
                  <a:lnTo>
                    <a:pt x="462309" y="1066960"/>
                  </a:lnTo>
                  <a:lnTo>
                    <a:pt x="456618" y="1073752"/>
                  </a:lnTo>
                  <a:lnTo>
                    <a:pt x="440828" y="1099356"/>
                  </a:lnTo>
                  <a:lnTo>
                    <a:pt x="429327" y="1113436"/>
                  </a:lnTo>
                  <a:lnTo>
                    <a:pt x="415749" y="1128161"/>
                  </a:lnTo>
                  <a:lnTo>
                    <a:pt x="401247" y="1143171"/>
                  </a:lnTo>
                  <a:lnTo>
                    <a:pt x="392978" y="1152424"/>
                  </a:lnTo>
                  <a:lnTo>
                    <a:pt x="374758" y="1173993"/>
                  </a:lnTo>
                  <a:lnTo>
                    <a:pt x="345460" y="1209936"/>
                  </a:lnTo>
                  <a:lnTo>
                    <a:pt x="334619" y="1222334"/>
                  </a:lnTo>
                  <a:lnTo>
                    <a:pt x="323159" y="1234832"/>
                  </a:lnTo>
                  <a:lnTo>
                    <a:pt x="311285" y="1247397"/>
                  </a:lnTo>
                  <a:lnTo>
                    <a:pt x="299983" y="1260008"/>
                  </a:lnTo>
                  <a:lnTo>
                    <a:pt x="278393" y="1285308"/>
                  </a:lnTo>
                  <a:lnTo>
                    <a:pt x="247200" y="1323352"/>
                  </a:lnTo>
                  <a:lnTo>
                    <a:pt x="236939" y="1335197"/>
                  </a:lnTo>
                  <a:lnTo>
                    <a:pt x="226712" y="1346481"/>
                  </a:lnTo>
                  <a:lnTo>
                    <a:pt x="216508" y="1357390"/>
                  </a:lnTo>
                  <a:lnTo>
                    <a:pt x="207164" y="1368049"/>
                  </a:lnTo>
                  <a:lnTo>
                    <a:pt x="198396" y="1378542"/>
                  </a:lnTo>
                  <a:lnTo>
                    <a:pt x="190010" y="1388924"/>
                  </a:lnTo>
                  <a:lnTo>
                    <a:pt x="173919" y="1407233"/>
                  </a:lnTo>
                  <a:lnTo>
                    <a:pt x="159147" y="1423837"/>
                  </a:lnTo>
                  <a:lnTo>
                    <a:pt x="146938" y="1439683"/>
                  </a:lnTo>
                  <a:lnTo>
                    <a:pt x="131385" y="1463622"/>
                  </a:lnTo>
                  <a:lnTo>
                    <a:pt x="121578" y="1476172"/>
                  </a:lnTo>
                  <a:lnTo>
                    <a:pt x="121864" y="1476871"/>
                  </a:lnTo>
                  <a:lnTo>
                    <a:pt x="122902" y="1477337"/>
                  </a:lnTo>
                  <a:lnTo>
                    <a:pt x="127160" y="1477855"/>
                  </a:lnTo>
                  <a:lnTo>
                    <a:pt x="134697" y="1478084"/>
                  </a:lnTo>
                  <a:lnTo>
                    <a:pt x="138230" y="1476452"/>
                  </a:lnTo>
                  <a:lnTo>
                    <a:pt x="141433" y="1473671"/>
                  </a:lnTo>
                  <a:lnTo>
                    <a:pt x="144414" y="1470123"/>
                  </a:lnTo>
                  <a:lnTo>
                    <a:pt x="154501" y="1463924"/>
                  </a:lnTo>
                  <a:lnTo>
                    <a:pt x="167451" y="1457500"/>
                  </a:lnTo>
                  <a:lnTo>
                    <a:pt x="181673" y="1449000"/>
                  </a:lnTo>
                  <a:lnTo>
                    <a:pt x="196460" y="1437320"/>
                  </a:lnTo>
                  <a:lnTo>
                    <a:pt x="211499" y="1423662"/>
                  </a:lnTo>
                  <a:lnTo>
                    <a:pt x="226650" y="1409126"/>
                  </a:lnTo>
                  <a:lnTo>
                    <a:pt x="278865" y="1357358"/>
                  </a:lnTo>
                  <a:lnTo>
                    <a:pt x="288530" y="1348554"/>
                  </a:lnTo>
                  <a:lnTo>
                    <a:pt x="299206" y="1339299"/>
                  </a:lnTo>
                  <a:lnTo>
                    <a:pt x="310557" y="1329742"/>
                  </a:lnTo>
                  <a:lnTo>
                    <a:pt x="320664" y="1320831"/>
                  </a:lnTo>
                  <a:lnTo>
                    <a:pt x="338668" y="1304156"/>
                  </a:lnTo>
                  <a:lnTo>
                    <a:pt x="347024" y="1297000"/>
                  </a:lnTo>
                  <a:lnTo>
                    <a:pt x="363083" y="1284533"/>
                  </a:lnTo>
                  <a:lnTo>
                    <a:pt x="378687" y="1273348"/>
                  </a:lnTo>
                  <a:lnTo>
                    <a:pt x="393242" y="1262733"/>
                  </a:lnTo>
                  <a:lnTo>
                    <a:pt x="405356" y="1252370"/>
                  </a:lnTo>
                  <a:lnTo>
                    <a:pt x="420847" y="1238004"/>
                  </a:lnTo>
                  <a:lnTo>
                    <a:pt x="430641" y="1228450"/>
                  </a:lnTo>
                  <a:lnTo>
                    <a:pt x="431200" y="1228749"/>
                  </a:lnTo>
                  <a:lnTo>
                    <a:pt x="431572" y="1229795"/>
                  </a:lnTo>
                  <a:lnTo>
                    <a:pt x="432171" y="1237558"/>
                  </a:lnTo>
                  <a:lnTo>
                    <a:pt x="430527" y="1240748"/>
                  </a:lnTo>
                  <a:lnTo>
                    <a:pt x="415721" y="1260293"/>
                  </a:lnTo>
                  <a:lnTo>
                    <a:pt x="400536" y="1284316"/>
                  </a:lnTo>
                  <a:lnTo>
                    <a:pt x="390252" y="1299499"/>
                  </a:lnTo>
                  <a:lnTo>
                    <a:pt x="370183" y="1327086"/>
                  </a:lnTo>
                  <a:lnTo>
                    <a:pt x="355596" y="1347576"/>
                  </a:lnTo>
                  <a:lnTo>
                    <a:pt x="340647" y="1370794"/>
                  </a:lnTo>
                  <a:lnTo>
                    <a:pt x="332257" y="1382912"/>
                  </a:lnTo>
                  <a:lnTo>
                    <a:pt x="323277" y="1395224"/>
                  </a:lnTo>
                  <a:lnTo>
                    <a:pt x="288576" y="1441356"/>
                  </a:lnTo>
                  <a:lnTo>
                    <a:pt x="279765" y="1451967"/>
                  </a:lnTo>
                  <a:lnTo>
                    <a:pt x="270502" y="1462428"/>
                  </a:lnTo>
                  <a:lnTo>
                    <a:pt x="260941" y="1472788"/>
                  </a:lnTo>
                  <a:lnTo>
                    <a:pt x="245802" y="1493331"/>
                  </a:lnTo>
                  <a:lnTo>
                    <a:pt x="233428" y="1513749"/>
                  </a:lnTo>
                  <a:lnTo>
                    <a:pt x="222285" y="1534113"/>
                  </a:lnTo>
                  <a:lnTo>
                    <a:pt x="206491" y="1556527"/>
                  </a:lnTo>
                  <a:lnTo>
                    <a:pt x="191087" y="1577939"/>
                  </a:lnTo>
                  <a:lnTo>
                    <a:pt x="185404" y="1588324"/>
                  </a:lnTo>
                  <a:lnTo>
                    <a:pt x="177710" y="1605935"/>
                  </a:lnTo>
                  <a:lnTo>
                    <a:pt x="177067" y="1609099"/>
                  </a:lnTo>
                  <a:lnTo>
                    <a:pt x="177484" y="1611209"/>
                  </a:lnTo>
                  <a:lnTo>
                    <a:pt x="178608" y="1612615"/>
                  </a:lnTo>
                  <a:lnTo>
                    <a:pt x="180205" y="1613553"/>
                  </a:lnTo>
                  <a:lnTo>
                    <a:pt x="184237" y="1614595"/>
                  </a:lnTo>
                  <a:lnTo>
                    <a:pt x="195312" y="1615181"/>
                  </a:lnTo>
                  <a:lnTo>
                    <a:pt x="204497" y="1613061"/>
                  </a:lnTo>
                  <a:lnTo>
                    <a:pt x="215070" y="1608449"/>
                  </a:lnTo>
                  <a:lnTo>
                    <a:pt x="228237" y="1600756"/>
                  </a:lnTo>
                  <a:lnTo>
                    <a:pt x="242556" y="1591691"/>
                  </a:lnTo>
                  <a:lnTo>
                    <a:pt x="257386" y="1581172"/>
                  </a:lnTo>
                  <a:lnTo>
                    <a:pt x="272444" y="1568030"/>
                  </a:lnTo>
                  <a:lnTo>
                    <a:pt x="280862" y="1561816"/>
                  </a:lnTo>
                  <a:lnTo>
                    <a:pt x="289861" y="1555980"/>
                  </a:lnTo>
                  <a:lnTo>
                    <a:pt x="299247" y="1550396"/>
                  </a:lnTo>
                  <a:lnTo>
                    <a:pt x="308890" y="1543287"/>
                  </a:lnTo>
                  <a:lnTo>
                    <a:pt x="318707" y="1535161"/>
                  </a:lnTo>
                  <a:lnTo>
                    <a:pt x="328637" y="1526357"/>
                  </a:lnTo>
                  <a:lnTo>
                    <a:pt x="338644" y="1517947"/>
                  </a:lnTo>
                  <a:lnTo>
                    <a:pt x="358794" y="1501830"/>
                  </a:lnTo>
                  <a:lnTo>
                    <a:pt x="368062" y="1493976"/>
                  </a:lnTo>
                  <a:lnTo>
                    <a:pt x="376781" y="1486200"/>
                  </a:lnTo>
                  <a:lnTo>
                    <a:pt x="385133" y="1478476"/>
                  </a:lnTo>
                  <a:lnTo>
                    <a:pt x="401187" y="1465378"/>
                  </a:lnTo>
                  <a:lnTo>
                    <a:pt x="416789" y="1453913"/>
                  </a:lnTo>
                  <a:lnTo>
                    <a:pt x="432190" y="1443172"/>
                  </a:lnTo>
                  <a:lnTo>
                    <a:pt x="445243" y="1432754"/>
                  </a:lnTo>
                  <a:lnTo>
                    <a:pt x="455843" y="1424173"/>
                  </a:lnTo>
                  <a:lnTo>
                    <a:pt x="469546" y="1416407"/>
                  </a:lnTo>
                  <a:lnTo>
                    <a:pt x="472377" y="1414167"/>
                  </a:lnTo>
                  <a:lnTo>
                    <a:pt x="477780" y="1411679"/>
                  </a:lnTo>
                  <a:lnTo>
                    <a:pt x="484103" y="1410082"/>
                  </a:lnTo>
                  <a:lnTo>
                    <a:pt x="483774" y="1410797"/>
                  </a:lnTo>
                  <a:lnTo>
                    <a:pt x="470160" y="1427399"/>
                  </a:lnTo>
                  <a:lnTo>
                    <a:pt x="456162" y="1449781"/>
                  </a:lnTo>
                  <a:lnTo>
                    <a:pt x="442017" y="1471239"/>
                  </a:lnTo>
                  <a:lnTo>
                    <a:pt x="421221" y="1507328"/>
                  </a:lnTo>
                  <a:lnTo>
                    <a:pt x="407913" y="1527026"/>
                  </a:lnTo>
                  <a:lnTo>
                    <a:pt x="399962" y="1537867"/>
                  </a:lnTo>
                  <a:lnTo>
                    <a:pt x="382096" y="1561201"/>
                  </a:lnTo>
                  <a:lnTo>
                    <a:pt x="372590" y="1572503"/>
                  </a:lnTo>
                  <a:lnTo>
                    <a:pt x="362866" y="1583425"/>
                  </a:lnTo>
                  <a:lnTo>
                    <a:pt x="352997" y="1594093"/>
                  </a:lnTo>
                  <a:lnTo>
                    <a:pt x="343877" y="1605438"/>
                  </a:lnTo>
                  <a:lnTo>
                    <a:pt x="335258" y="1617235"/>
                  </a:lnTo>
                  <a:lnTo>
                    <a:pt x="318907" y="1640785"/>
                  </a:lnTo>
                  <a:lnTo>
                    <a:pt x="303173" y="1662540"/>
                  </a:lnTo>
                  <a:lnTo>
                    <a:pt x="287714" y="1685756"/>
                  </a:lnTo>
                  <a:lnTo>
                    <a:pt x="272377" y="1708492"/>
                  </a:lnTo>
                  <a:lnTo>
                    <a:pt x="257093" y="1727063"/>
                  </a:lnTo>
                  <a:lnTo>
                    <a:pt x="241834" y="1741526"/>
                  </a:lnTo>
                  <a:lnTo>
                    <a:pt x="227432" y="1754445"/>
                  </a:lnTo>
                  <a:lnTo>
                    <a:pt x="215386" y="1768653"/>
                  </a:lnTo>
                  <a:lnTo>
                    <a:pt x="200786" y="1786304"/>
                  </a:lnTo>
                  <a:lnTo>
                    <a:pt x="194766" y="1797944"/>
                  </a:lnTo>
                  <a:lnTo>
                    <a:pt x="192670" y="1800606"/>
                  </a:lnTo>
                  <a:lnTo>
                    <a:pt x="192120" y="1802379"/>
                  </a:lnTo>
                  <a:lnTo>
                    <a:pt x="192599" y="1803563"/>
                  </a:lnTo>
                  <a:lnTo>
                    <a:pt x="193765" y="1804351"/>
                  </a:lnTo>
                  <a:lnTo>
                    <a:pt x="195390" y="1804030"/>
                  </a:lnTo>
                  <a:lnTo>
                    <a:pt x="210544" y="1795184"/>
                  </a:lnTo>
                  <a:lnTo>
                    <a:pt x="221993" y="1790428"/>
                  </a:lnTo>
                  <a:lnTo>
                    <a:pt x="234700" y="1784646"/>
                  </a:lnTo>
                  <a:lnTo>
                    <a:pt x="245992" y="1776432"/>
                  </a:lnTo>
                  <a:lnTo>
                    <a:pt x="258913" y="1767136"/>
                  </a:lnTo>
                  <a:lnTo>
                    <a:pt x="273123" y="1756514"/>
                  </a:lnTo>
                  <a:lnTo>
                    <a:pt x="296249" y="1736253"/>
                  </a:lnTo>
                  <a:lnTo>
                    <a:pt x="314552" y="1721622"/>
                  </a:lnTo>
                  <a:lnTo>
                    <a:pt x="323327" y="1714164"/>
                  </a:lnTo>
                  <a:lnTo>
                    <a:pt x="331717" y="1706652"/>
                  </a:lnTo>
                  <a:lnTo>
                    <a:pt x="347814" y="1691532"/>
                  </a:lnTo>
                  <a:lnTo>
                    <a:pt x="363434" y="1676346"/>
                  </a:lnTo>
                  <a:lnTo>
                    <a:pt x="378843" y="1663387"/>
                  </a:lnTo>
                  <a:lnTo>
                    <a:pt x="393312" y="1651983"/>
                  </a:lnTo>
                  <a:lnTo>
                    <a:pt x="405387" y="1641270"/>
                  </a:lnTo>
                  <a:lnTo>
                    <a:pt x="416397" y="1633122"/>
                  </a:lnTo>
                  <a:lnTo>
                    <a:pt x="432117" y="1623775"/>
                  </a:lnTo>
                  <a:lnTo>
                    <a:pt x="441542" y="1619138"/>
                  </a:lnTo>
                  <a:lnTo>
                    <a:pt x="453216" y="1615917"/>
                  </a:lnTo>
                  <a:lnTo>
                    <a:pt x="453023" y="1616600"/>
                  </a:lnTo>
                  <a:lnTo>
                    <a:pt x="450551" y="1619618"/>
                  </a:lnTo>
                  <a:lnTo>
                    <a:pt x="449553" y="1621608"/>
                  </a:lnTo>
                  <a:lnTo>
                    <a:pt x="448445" y="1626077"/>
                  </a:lnTo>
                  <a:lnTo>
                    <a:pt x="443437" y="1633143"/>
                  </a:lnTo>
                  <a:lnTo>
                    <a:pt x="431097" y="1648900"/>
                  </a:lnTo>
                  <a:lnTo>
                    <a:pt x="416717" y="1669654"/>
                  </a:lnTo>
                  <a:lnTo>
                    <a:pt x="405911" y="1685249"/>
                  </a:lnTo>
                  <a:lnTo>
                    <a:pt x="392642" y="1703469"/>
                  </a:lnTo>
                  <a:lnTo>
                    <a:pt x="384700" y="1713068"/>
                  </a:lnTo>
                  <a:lnTo>
                    <a:pt x="376020" y="1722855"/>
                  </a:lnTo>
                  <a:lnTo>
                    <a:pt x="366846" y="1732766"/>
                  </a:lnTo>
                  <a:lnTo>
                    <a:pt x="357343" y="1743607"/>
                  </a:lnTo>
                  <a:lnTo>
                    <a:pt x="337754" y="1766941"/>
                  </a:lnTo>
                  <a:lnTo>
                    <a:pt x="327789" y="1779937"/>
                  </a:lnTo>
                  <a:lnTo>
                    <a:pt x="317759" y="1793681"/>
                  </a:lnTo>
                  <a:lnTo>
                    <a:pt x="307685" y="1807923"/>
                  </a:lnTo>
                  <a:lnTo>
                    <a:pt x="287462" y="1835037"/>
                  </a:lnTo>
                  <a:lnTo>
                    <a:pt x="246882" y="1886937"/>
                  </a:lnTo>
                  <a:lnTo>
                    <a:pt x="237575" y="1899728"/>
                  </a:lnTo>
                  <a:lnTo>
                    <a:pt x="228829" y="1912488"/>
                  </a:lnTo>
                  <a:lnTo>
                    <a:pt x="220459" y="1925228"/>
                  </a:lnTo>
                  <a:lnTo>
                    <a:pt x="211492" y="1937108"/>
                  </a:lnTo>
                  <a:lnTo>
                    <a:pt x="202127" y="1948415"/>
                  </a:lnTo>
                  <a:lnTo>
                    <a:pt x="192497" y="1959339"/>
                  </a:lnTo>
                  <a:lnTo>
                    <a:pt x="177282" y="1978251"/>
                  </a:lnTo>
                  <a:lnTo>
                    <a:pt x="164876" y="1995123"/>
                  </a:lnTo>
                  <a:lnTo>
                    <a:pt x="153717" y="2011088"/>
                  </a:lnTo>
                  <a:lnTo>
                    <a:pt x="137915" y="2030311"/>
                  </a:lnTo>
                  <a:lnTo>
                    <a:pt x="134449" y="2035950"/>
                  </a:lnTo>
                  <a:lnTo>
                    <a:pt x="128431" y="2054231"/>
                  </a:lnTo>
                  <a:lnTo>
                    <a:pt x="128973" y="2055283"/>
                  </a:lnTo>
                  <a:lnTo>
                    <a:pt x="130181" y="2055985"/>
                  </a:lnTo>
                  <a:lnTo>
                    <a:pt x="131834" y="2056453"/>
                  </a:lnTo>
                  <a:lnTo>
                    <a:pt x="142249" y="2057111"/>
                  </a:lnTo>
                  <a:lnTo>
                    <a:pt x="146652" y="2055510"/>
                  </a:lnTo>
                  <a:lnTo>
                    <a:pt x="161787" y="2046013"/>
                  </a:lnTo>
                  <a:lnTo>
                    <a:pt x="174922" y="2040197"/>
                  </a:lnTo>
                  <a:lnTo>
                    <a:pt x="182827" y="2035767"/>
                  </a:lnTo>
                  <a:lnTo>
                    <a:pt x="191484" y="2030275"/>
                  </a:lnTo>
                  <a:lnTo>
                    <a:pt x="200642" y="2024072"/>
                  </a:lnTo>
                  <a:lnTo>
                    <a:pt x="219849" y="2010408"/>
                  </a:lnTo>
                  <a:lnTo>
                    <a:pt x="229712" y="2003208"/>
                  </a:lnTo>
                  <a:lnTo>
                    <a:pt x="239674" y="1995021"/>
                  </a:lnTo>
                  <a:lnTo>
                    <a:pt x="249702" y="1986177"/>
                  </a:lnTo>
                  <a:lnTo>
                    <a:pt x="269875" y="1967319"/>
                  </a:lnTo>
                  <a:lnTo>
                    <a:pt x="290130" y="1947648"/>
                  </a:lnTo>
                  <a:lnTo>
                    <a:pt x="301120" y="1938509"/>
                  </a:lnTo>
                  <a:lnTo>
                    <a:pt x="312679" y="1929875"/>
                  </a:lnTo>
                  <a:lnTo>
                    <a:pt x="324619" y="1921579"/>
                  </a:lnTo>
                  <a:lnTo>
                    <a:pt x="335965" y="1912662"/>
                  </a:lnTo>
                  <a:lnTo>
                    <a:pt x="346916" y="1903331"/>
                  </a:lnTo>
                  <a:lnTo>
                    <a:pt x="357603" y="1893724"/>
                  </a:lnTo>
                  <a:lnTo>
                    <a:pt x="378509" y="1874017"/>
                  </a:lnTo>
                  <a:lnTo>
                    <a:pt x="415481" y="1837816"/>
                  </a:lnTo>
                  <a:lnTo>
                    <a:pt x="431608" y="1824052"/>
                  </a:lnTo>
                  <a:lnTo>
                    <a:pt x="446396" y="1812290"/>
                  </a:lnTo>
                  <a:lnTo>
                    <a:pt x="458613" y="1801418"/>
                  </a:lnTo>
                  <a:lnTo>
                    <a:pt x="469687" y="1793199"/>
                  </a:lnTo>
                  <a:lnTo>
                    <a:pt x="483184" y="1783812"/>
                  </a:lnTo>
                  <a:lnTo>
                    <a:pt x="486549" y="1781024"/>
                  </a:lnTo>
                  <a:lnTo>
                    <a:pt x="492545" y="1777927"/>
                  </a:lnTo>
                  <a:lnTo>
                    <a:pt x="495330" y="1777100"/>
                  </a:lnTo>
                  <a:lnTo>
                    <a:pt x="497186" y="1777396"/>
                  </a:lnTo>
                  <a:lnTo>
                    <a:pt x="498423" y="1778440"/>
                  </a:lnTo>
                  <a:lnTo>
                    <a:pt x="499248" y="1779983"/>
                  </a:lnTo>
                  <a:lnTo>
                    <a:pt x="498951" y="1781858"/>
                  </a:lnTo>
                  <a:lnTo>
                    <a:pt x="482943" y="1815551"/>
                  </a:lnTo>
                  <a:lnTo>
                    <a:pt x="471402" y="1837002"/>
                  </a:lnTo>
                  <a:lnTo>
                    <a:pt x="459849" y="1854170"/>
                  </a:lnTo>
                  <a:lnTo>
                    <a:pt x="446247" y="1873936"/>
                  </a:lnTo>
                  <a:lnTo>
                    <a:pt x="405241" y="1937567"/>
                  </a:lnTo>
                  <a:lnTo>
                    <a:pt x="394793" y="1952107"/>
                  </a:lnTo>
                  <a:lnTo>
                    <a:pt x="383595" y="1966881"/>
                  </a:lnTo>
                  <a:lnTo>
                    <a:pt x="371896" y="1981810"/>
                  </a:lnTo>
                  <a:lnTo>
                    <a:pt x="347608" y="2014202"/>
                  </a:lnTo>
                  <a:lnTo>
                    <a:pt x="323550" y="2047508"/>
                  </a:lnTo>
                  <a:lnTo>
                    <a:pt x="301568" y="2079244"/>
                  </a:lnTo>
                  <a:lnTo>
                    <a:pt x="290118" y="2094818"/>
                  </a:lnTo>
                  <a:lnTo>
                    <a:pt x="266107" y="2125670"/>
                  </a:lnTo>
                  <a:lnTo>
                    <a:pt x="194966" y="2213337"/>
                  </a:lnTo>
                  <a:lnTo>
                    <a:pt x="184336" y="2225701"/>
                  </a:lnTo>
                  <a:lnTo>
                    <a:pt x="173864" y="2237329"/>
                  </a:lnTo>
                  <a:lnTo>
                    <a:pt x="154043" y="2258435"/>
                  </a:lnTo>
                  <a:lnTo>
                    <a:pt x="116806" y="2296565"/>
                  </a:lnTo>
                  <a:lnTo>
                    <a:pt x="104212" y="2313299"/>
                  </a:lnTo>
                  <a:lnTo>
                    <a:pt x="100227" y="2321551"/>
                  </a:lnTo>
                  <a:lnTo>
                    <a:pt x="99164" y="2324937"/>
                  </a:lnTo>
                  <a:lnTo>
                    <a:pt x="99302" y="2327194"/>
                  </a:lnTo>
                  <a:lnTo>
                    <a:pt x="100241" y="2328699"/>
                  </a:lnTo>
                  <a:lnTo>
                    <a:pt x="101713" y="2329702"/>
                  </a:lnTo>
                  <a:lnTo>
                    <a:pt x="107865" y="2330816"/>
                  </a:lnTo>
                  <a:lnTo>
                    <a:pt x="111876" y="2331114"/>
                  </a:lnTo>
                  <a:lnTo>
                    <a:pt x="120848" y="2329187"/>
                  </a:lnTo>
                  <a:lnTo>
                    <a:pt x="137678" y="2323341"/>
                  </a:lnTo>
                  <a:lnTo>
                    <a:pt x="152353" y="2317830"/>
                  </a:lnTo>
                  <a:lnTo>
                    <a:pt x="161008" y="2313989"/>
                  </a:lnTo>
                  <a:lnTo>
                    <a:pt x="170165" y="2309736"/>
                  </a:lnTo>
                  <a:lnTo>
                    <a:pt x="178809" y="2305207"/>
                  </a:lnTo>
                  <a:lnTo>
                    <a:pt x="187112" y="2300493"/>
                  </a:lnTo>
                  <a:lnTo>
                    <a:pt x="195187" y="2295658"/>
                  </a:lnTo>
                  <a:lnTo>
                    <a:pt x="203958" y="2289895"/>
                  </a:lnTo>
                  <a:lnTo>
                    <a:pt x="222734" y="2276718"/>
                  </a:lnTo>
                  <a:lnTo>
                    <a:pt x="233329" y="2269648"/>
                  </a:lnTo>
                  <a:lnTo>
                    <a:pt x="256389" y="2255019"/>
                  </a:lnTo>
                  <a:lnTo>
                    <a:pt x="267618" y="2247562"/>
                  </a:lnTo>
                  <a:lnTo>
                    <a:pt x="289127" y="2232503"/>
                  </a:lnTo>
                  <a:lnTo>
                    <a:pt x="330530" y="2202139"/>
                  </a:lnTo>
                  <a:lnTo>
                    <a:pt x="360297" y="2180147"/>
                  </a:lnTo>
                  <a:lnTo>
                    <a:pt x="377449" y="2168110"/>
                  </a:lnTo>
                  <a:lnTo>
                    <a:pt x="391281" y="2159374"/>
                  </a:lnTo>
                  <a:lnTo>
                    <a:pt x="403073" y="2152668"/>
                  </a:lnTo>
                  <a:lnTo>
                    <a:pt x="418384" y="2144134"/>
                  </a:lnTo>
                  <a:lnTo>
                    <a:pt x="428660" y="2137089"/>
                  </a:lnTo>
                  <a:lnTo>
                    <a:pt x="434362" y="2135144"/>
                  </a:lnTo>
                  <a:lnTo>
                    <a:pt x="436220" y="2135472"/>
                  </a:lnTo>
                  <a:lnTo>
                    <a:pt x="437460" y="2136538"/>
                  </a:lnTo>
                  <a:lnTo>
                    <a:pt x="438286" y="2138094"/>
                  </a:lnTo>
                  <a:lnTo>
                    <a:pt x="437990" y="2139979"/>
                  </a:lnTo>
                  <a:lnTo>
                    <a:pt x="435403" y="2144331"/>
                  </a:lnTo>
                  <a:lnTo>
                    <a:pt x="420761" y="2160107"/>
                  </a:lnTo>
                  <a:lnTo>
                    <a:pt x="406504" y="2176253"/>
                  </a:lnTo>
                  <a:lnTo>
                    <a:pt x="390709" y="2201734"/>
                  </a:lnTo>
                  <a:lnTo>
                    <a:pt x="377419" y="2220884"/>
                  </a:lnTo>
                  <a:lnTo>
                    <a:pt x="369472" y="2230732"/>
                  </a:lnTo>
                  <a:lnTo>
                    <a:pt x="360787" y="2240684"/>
                  </a:lnTo>
                  <a:lnTo>
                    <a:pt x="351611" y="2250705"/>
                  </a:lnTo>
                  <a:lnTo>
                    <a:pt x="342107" y="2261620"/>
                  </a:lnTo>
                  <a:lnTo>
                    <a:pt x="322515" y="2285036"/>
                  </a:lnTo>
                  <a:lnTo>
                    <a:pt x="262087" y="2359788"/>
                  </a:lnTo>
                  <a:lnTo>
                    <a:pt x="251944" y="2371595"/>
                  </a:lnTo>
                  <a:lnTo>
                    <a:pt x="241795" y="2382852"/>
                  </a:lnTo>
                  <a:lnTo>
                    <a:pt x="231643" y="2393744"/>
                  </a:lnTo>
                  <a:lnTo>
                    <a:pt x="222335" y="2405239"/>
                  </a:lnTo>
                  <a:lnTo>
                    <a:pt x="213589" y="2417135"/>
                  </a:lnTo>
                  <a:lnTo>
                    <a:pt x="205219" y="2429300"/>
                  </a:lnTo>
                  <a:lnTo>
                    <a:pt x="189145" y="2449589"/>
                  </a:lnTo>
                  <a:lnTo>
                    <a:pt x="174381" y="2467073"/>
                  </a:lnTo>
                  <a:lnTo>
                    <a:pt x="162175" y="2483310"/>
                  </a:lnTo>
                  <a:lnTo>
                    <a:pt x="151106" y="2498993"/>
                  </a:lnTo>
                  <a:lnTo>
                    <a:pt x="137612" y="2519845"/>
                  </a:lnTo>
                  <a:lnTo>
                    <a:pt x="123611" y="2546451"/>
                  </a:lnTo>
                  <a:lnTo>
                    <a:pt x="120387" y="2558316"/>
                  </a:lnTo>
                  <a:lnTo>
                    <a:pt x="121070" y="2559827"/>
                  </a:lnTo>
                  <a:lnTo>
                    <a:pt x="124088" y="2563763"/>
                  </a:lnTo>
                  <a:lnTo>
                    <a:pt x="126078" y="2565152"/>
                  </a:lnTo>
                  <a:lnTo>
                    <a:pt x="130547" y="2566694"/>
                  </a:lnTo>
                  <a:lnTo>
                    <a:pt x="133771" y="2566259"/>
                  </a:lnTo>
                  <a:lnTo>
                    <a:pt x="148854" y="2561735"/>
                  </a:lnTo>
                  <a:lnTo>
                    <a:pt x="162062" y="2558473"/>
                  </a:lnTo>
                  <a:lnTo>
                    <a:pt x="168327" y="2556545"/>
                  </a:lnTo>
                  <a:lnTo>
                    <a:pt x="179804" y="2549887"/>
                  </a:lnTo>
                  <a:lnTo>
                    <a:pt x="191396" y="2542130"/>
                  </a:lnTo>
                  <a:lnTo>
                    <a:pt x="205015" y="2535860"/>
                  </a:lnTo>
                  <a:lnTo>
                    <a:pt x="217277" y="2527994"/>
                  </a:lnTo>
                  <a:lnTo>
                    <a:pt x="229218" y="2519699"/>
                  </a:lnTo>
                  <a:lnTo>
                    <a:pt x="242991" y="2513191"/>
                  </a:lnTo>
                  <a:lnTo>
                    <a:pt x="255322" y="2505218"/>
                  </a:lnTo>
                  <a:lnTo>
                    <a:pt x="266446" y="2496877"/>
                  </a:lnTo>
                  <a:lnTo>
                    <a:pt x="282230" y="2487421"/>
                  </a:lnTo>
                  <a:lnTo>
                    <a:pt x="296784" y="2479258"/>
                  </a:lnTo>
                  <a:lnTo>
                    <a:pt x="306835" y="2472323"/>
                  </a:lnTo>
                  <a:lnTo>
                    <a:pt x="312483" y="2470404"/>
                  </a:lnTo>
                  <a:lnTo>
                    <a:pt x="325181" y="2468908"/>
                  </a:lnTo>
                  <a:lnTo>
                    <a:pt x="321458" y="2476971"/>
                  </a:lnTo>
                  <a:lnTo>
                    <a:pt x="310182" y="2495973"/>
                  </a:lnTo>
                  <a:lnTo>
                    <a:pt x="300457" y="2515846"/>
                  </a:lnTo>
                  <a:lnTo>
                    <a:pt x="284593" y="2540079"/>
                  </a:lnTo>
                  <a:lnTo>
                    <a:pt x="263805" y="2568708"/>
                  </a:lnTo>
                  <a:lnTo>
                    <a:pt x="248204" y="2589441"/>
                  </a:lnTo>
                  <a:lnTo>
                    <a:pt x="229981" y="2612767"/>
                  </a:lnTo>
                  <a:lnTo>
                    <a:pt x="221227" y="2624914"/>
                  </a:lnTo>
                  <a:lnTo>
                    <a:pt x="212850" y="2637246"/>
                  </a:lnTo>
                  <a:lnTo>
                    <a:pt x="204726" y="2649700"/>
                  </a:lnTo>
                  <a:lnTo>
                    <a:pt x="195077" y="2663083"/>
                  </a:lnTo>
                  <a:lnTo>
                    <a:pt x="184410" y="2677084"/>
                  </a:lnTo>
                  <a:lnTo>
                    <a:pt x="83365" y="2805094"/>
                  </a:lnTo>
                  <a:lnTo>
                    <a:pt x="74376" y="2815785"/>
                  </a:lnTo>
                  <a:lnTo>
                    <a:pt x="64997" y="2826299"/>
                  </a:lnTo>
                  <a:lnTo>
                    <a:pt x="55357" y="2836696"/>
                  </a:lnTo>
                  <a:lnTo>
                    <a:pt x="40132" y="2855021"/>
                  </a:lnTo>
                  <a:lnTo>
                    <a:pt x="27720" y="2870785"/>
                  </a:lnTo>
                  <a:lnTo>
                    <a:pt x="12059" y="2889180"/>
                  </a:lnTo>
                  <a:lnTo>
                    <a:pt x="2526" y="2904509"/>
                  </a:lnTo>
                  <a:lnTo>
                    <a:pt x="0" y="2911688"/>
                  </a:lnTo>
                  <a:lnTo>
                    <a:pt x="172" y="2913942"/>
                  </a:lnTo>
                  <a:lnTo>
                    <a:pt x="1135" y="2915444"/>
                  </a:lnTo>
                  <a:lnTo>
                    <a:pt x="2622" y="2916445"/>
                  </a:lnTo>
                  <a:lnTo>
                    <a:pt x="6534" y="2917558"/>
                  </a:lnTo>
                  <a:lnTo>
                    <a:pt x="8761" y="2917855"/>
                  </a:lnTo>
                  <a:lnTo>
                    <a:pt x="24033" y="2914227"/>
                  </a:lnTo>
                  <a:lnTo>
                    <a:pt x="35240" y="2907824"/>
                  </a:lnTo>
                  <a:lnTo>
                    <a:pt x="46713" y="2899333"/>
                  </a:lnTo>
                  <a:lnTo>
                    <a:pt x="68298" y="2884186"/>
                  </a:lnTo>
                  <a:lnTo>
                    <a:pt x="115382" y="2849370"/>
                  </a:lnTo>
                  <a:lnTo>
                    <a:pt x="125354" y="2841070"/>
                  </a:lnTo>
                  <a:lnTo>
                    <a:pt x="135389" y="2832149"/>
                  </a:lnTo>
                  <a:lnTo>
                    <a:pt x="145465" y="2822815"/>
                  </a:lnTo>
                  <a:lnTo>
                    <a:pt x="156416" y="2813206"/>
                  </a:lnTo>
                  <a:lnTo>
                    <a:pt x="179872" y="2793499"/>
                  </a:lnTo>
                  <a:lnTo>
                    <a:pt x="192054" y="2782655"/>
                  </a:lnTo>
                  <a:lnTo>
                    <a:pt x="216879" y="2759318"/>
                  </a:lnTo>
                  <a:lnTo>
                    <a:pt x="250610" y="2726425"/>
                  </a:lnTo>
                  <a:lnTo>
                    <a:pt x="262073" y="2715926"/>
                  </a:lnTo>
                  <a:lnTo>
                    <a:pt x="273948" y="2705540"/>
                  </a:lnTo>
                  <a:lnTo>
                    <a:pt x="298431" y="2684969"/>
                  </a:lnTo>
                  <a:lnTo>
                    <a:pt x="323424" y="2664538"/>
                  </a:lnTo>
                  <a:lnTo>
                    <a:pt x="334322" y="2655195"/>
                  </a:lnTo>
                  <a:lnTo>
                    <a:pt x="344128" y="2646426"/>
                  </a:lnTo>
                  <a:lnTo>
                    <a:pt x="353204" y="2638040"/>
                  </a:lnTo>
                  <a:lnTo>
                    <a:pt x="361796" y="2630756"/>
                  </a:lnTo>
                  <a:lnTo>
                    <a:pt x="370063" y="2624207"/>
                  </a:lnTo>
                  <a:lnTo>
                    <a:pt x="386023" y="2613261"/>
                  </a:lnTo>
                  <a:lnTo>
                    <a:pt x="401583" y="2605574"/>
                  </a:lnTo>
                  <a:lnTo>
                    <a:pt x="414707" y="2597078"/>
                  </a:lnTo>
                  <a:lnTo>
                    <a:pt x="425338" y="2589350"/>
                  </a:lnTo>
                  <a:lnTo>
                    <a:pt x="432885" y="2585916"/>
                  </a:lnTo>
                  <a:lnTo>
                    <a:pt x="445880" y="2583410"/>
                  </a:lnTo>
                  <a:lnTo>
                    <a:pt x="445593" y="2583329"/>
                  </a:lnTo>
                  <a:lnTo>
                    <a:pt x="443016" y="2583239"/>
                  </a:lnTo>
                  <a:lnTo>
                    <a:pt x="441990" y="2584063"/>
                  </a:lnTo>
                  <a:lnTo>
                    <a:pt x="441306" y="2585458"/>
                  </a:lnTo>
                  <a:lnTo>
                    <a:pt x="440850" y="2587234"/>
                  </a:lnTo>
                  <a:lnTo>
                    <a:pt x="425738" y="2606898"/>
                  </a:lnTo>
                  <a:lnTo>
                    <a:pt x="410699" y="2630566"/>
                  </a:lnTo>
                  <a:lnTo>
                    <a:pt x="399003" y="2644874"/>
                  </a:lnTo>
                  <a:lnTo>
                    <a:pt x="386185" y="2660546"/>
                  </a:lnTo>
                  <a:lnTo>
                    <a:pt x="374843" y="2678801"/>
                  </a:lnTo>
                  <a:lnTo>
                    <a:pt x="359643" y="2700461"/>
                  </a:lnTo>
                  <a:lnTo>
                    <a:pt x="350847" y="2712163"/>
                  </a:lnTo>
                  <a:lnTo>
                    <a:pt x="342444" y="2724198"/>
                  </a:lnTo>
                  <a:lnTo>
                    <a:pt x="326335" y="2748860"/>
                  </a:lnTo>
                  <a:lnTo>
                    <a:pt x="317636" y="2761363"/>
                  </a:lnTo>
                  <a:lnTo>
                    <a:pt x="308450" y="2773931"/>
                  </a:lnTo>
                  <a:lnTo>
                    <a:pt x="298939" y="2786544"/>
                  </a:lnTo>
                  <a:lnTo>
                    <a:pt x="290059" y="2799186"/>
                  </a:lnTo>
                  <a:lnTo>
                    <a:pt x="281599" y="2811846"/>
                  </a:lnTo>
                  <a:lnTo>
                    <a:pt x="265425" y="2836356"/>
                  </a:lnTo>
                  <a:lnTo>
                    <a:pt x="249770" y="2858538"/>
                  </a:lnTo>
                  <a:lnTo>
                    <a:pt x="190749" y="2938992"/>
                  </a:lnTo>
                  <a:lnTo>
                    <a:pt x="176169" y="2961224"/>
                  </a:lnTo>
                  <a:lnTo>
                    <a:pt x="161770" y="2988334"/>
                  </a:lnTo>
                  <a:lnTo>
                    <a:pt x="159116" y="2998610"/>
                  </a:lnTo>
                  <a:lnTo>
                    <a:pt x="158145" y="3008236"/>
                  </a:lnTo>
                  <a:lnTo>
                    <a:pt x="158943" y="3008786"/>
                  </a:lnTo>
                  <a:lnTo>
                    <a:pt x="162087" y="3009399"/>
                  </a:lnTo>
                  <a:lnTo>
                    <a:pt x="168617" y="3009743"/>
                  </a:lnTo>
                  <a:lnTo>
                    <a:pt x="175700" y="3007566"/>
                  </a:lnTo>
                  <a:lnTo>
                    <a:pt x="191465" y="2999323"/>
                  </a:lnTo>
                  <a:lnTo>
                    <a:pt x="204199" y="2990799"/>
                  </a:lnTo>
                  <a:lnTo>
                    <a:pt x="221735" y="2976481"/>
                  </a:lnTo>
                  <a:lnTo>
                    <a:pt x="235433" y="2966536"/>
                  </a:lnTo>
                  <a:lnTo>
                    <a:pt x="249987" y="2954214"/>
                  </a:lnTo>
                  <a:lnTo>
                    <a:pt x="264922" y="2940270"/>
                  </a:lnTo>
                  <a:lnTo>
                    <a:pt x="280027" y="2925607"/>
                  </a:lnTo>
                  <a:lnTo>
                    <a:pt x="288457" y="2918988"/>
                  </a:lnTo>
                  <a:lnTo>
                    <a:pt x="297464" y="2912881"/>
                  </a:lnTo>
                  <a:lnTo>
                    <a:pt x="306856" y="2907117"/>
                  </a:lnTo>
                  <a:lnTo>
                    <a:pt x="321806" y="2893939"/>
                  </a:lnTo>
                  <a:lnTo>
                    <a:pt x="334941" y="2880462"/>
                  </a:lnTo>
                  <a:lnTo>
                    <a:pt x="355770" y="2863355"/>
                  </a:lnTo>
                  <a:lnTo>
                    <a:pt x="367535" y="2852758"/>
                  </a:lnTo>
                  <a:lnTo>
                    <a:pt x="382801" y="2838240"/>
                  </a:lnTo>
                  <a:lnTo>
                    <a:pt x="388580" y="2832564"/>
                  </a:lnTo>
                  <a:lnTo>
                    <a:pt x="391306" y="2830713"/>
                  </a:lnTo>
                  <a:lnTo>
                    <a:pt x="400284" y="2827496"/>
                  </a:lnTo>
                  <a:lnTo>
                    <a:pt x="399955" y="2828181"/>
                  </a:lnTo>
                  <a:lnTo>
                    <a:pt x="395448" y="2834035"/>
                  </a:lnTo>
                  <a:lnTo>
                    <a:pt x="388750" y="2846964"/>
                  </a:lnTo>
                  <a:lnTo>
                    <a:pt x="383886" y="2859585"/>
                  </a:lnTo>
                  <a:lnTo>
                    <a:pt x="374386" y="2873660"/>
                  </a:lnTo>
                  <a:lnTo>
                    <a:pt x="361698" y="2889229"/>
                  </a:lnTo>
                  <a:lnTo>
                    <a:pt x="347591" y="2907437"/>
                  </a:lnTo>
                  <a:lnTo>
                    <a:pt x="332855" y="2929076"/>
                  </a:lnTo>
                  <a:lnTo>
                    <a:pt x="316992" y="2952806"/>
                  </a:lnTo>
                  <a:lnTo>
                    <a:pt x="308021" y="2965059"/>
                  </a:lnTo>
                  <a:lnTo>
                    <a:pt x="298653" y="2977462"/>
                  </a:lnTo>
                  <a:lnTo>
                    <a:pt x="279214" y="3004790"/>
                  </a:lnTo>
                  <a:lnTo>
                    <a:pt x="269289" y="3019190"/>
                  </a:lnTo>
                  <a:lnTo>
                    <a:pt x="258439" y="3033870"/>
                  </a:lnTo>
                  <a:lnTo>
                    <a:pt x="235094" y="3063726"/>
                  </a:lnTo>
                  <a:lnTo>
                    <a:pt x="202196" y="3105051"/>
                  </a:lnTo>
                  <a:lnTo>
                    <a:pt x="191697" y="3117357"/>
                  </a:lnTo>
                  <a:lnTo>
                    <a:pt x="181311" y="3128948"/>
                  </a:lnTo>
                  <a:lnTo>
                    <a:pt x="171000" y="3140061"/>
                  </a:lnTo>
                  <a:lnTo>
                    <a:pt x="161586" y="3150857"/>
                  </a:lnTo>
                  <a:lnTo>
                    <a:pt x="152770" y="3161441"/>
                  </a:lnTo>
                  <a:lnTo>
                    <a:pt x="144353" y="3171883"/>
                  </a:lnTo>
                  <a:lnTo>
                    <a:pt x="128227" y="3190259"/>
                  </a:lnTo>
                  <a:lnTo>
                    <a:pt x="113439" y="3206047"/>
                  </a:lnTo>
                  <a:lnTo>
                    <a:pt x="101223" y="3218708"/>
                  </a:lnTo>
                  <a:lnTo>
                    <a:pt x="88871" y="3235355"/>
                  </a:lnTo>
                  <a:lnTo>
                    <a:pt x="84941" y="3243587"/>
                  </a:lnTo>
                  <a:lnTo>
                    <a:pt x="82419" y="3251726"/>
                  </a:lnTo>
                  <a:lnTo>
                    <a:pt x="83058" y="3252394"/>
                  </a:lnTo>
                  <a:lnTo>
                    <a:pt x="84332" y="3252838"/>
                  </a:lnTo>
                  <a:lnTo>
                    <a:pt x="86027" y="3253135"/>
                  </a:lnTo>
                  <a:lnTo>
                    <a:pt x="88004" y="3252486"/>
                  </a:lnTo>
                  <a:lnTo>
                    <a:pt x="103771" y="3243070"/>
                  </a:lnTo>
                  <a:lnTo>
                    <a:pt x="117848" y="3231756"/>
                  </a:lnTo>
                  <a:lnTo>
                    <a:pt x="129994" y="3222514"/>
                  </a:lnTo>
                  <a:lnTo>
                    <a:pt x="143859" y="3211915"/>
                  </a:lnTo>
                  <a:lnTo>
                    <a:pt x="158487" y="3198738"/>
                  </a:lnTo>
                  <a:lnTo>
                    <a:pt x="166790" y="3191668"/>
                  </a:lnTo>
                  <a:lnTo>
                    <a:pt x="185048" y="3177040"/>
                  </a:lnTo>
                  <a:lnTo>
                    <a:pt x="194658" y="3168736"/>
                  </a:lnTo>
                  <a:lnTo>
                    <a:pt x="204452" y="3159813"/>
                  </a:lnTo>
                  <a:lnTo>
                    <a:pt x="214367" y="3150478"/>
                  </a:lnTo>
                  <a:lnTo>
                    <a:pt x="224364" y="3141715"/>
                  </a:lnTo>
                  <a:lnTo>
                    <a:pt x="234416" y="3133332"/>
                  </a:lnTo>
                  <a:lnTo>
                    <a:pt x="244503" y="3125204"/>
                  </a:lnTo>
                  <a:lnTo>
                    <a:pt x="254615" y="3116399"/>
                  </a:lnTo>
                  <a:lnTo>
                    <a:pt x="264743" y="3107142"/>
                  </a:lnTo>
                  <a:lnTo>
                    <a:pt x="274882" y="3097584"/>
                  </a:lnTo>
                  <a:lnTo>
                    <a:pt x="285027" y="3088672"/>
                  </a:lnTo>
                  <a:lnTo>
                    <a:pt x="295178" y="3080191"/>
                  </a:lnTo>
                  <a:lnTo>
                    <a:pt x="305331" y="3071996"/>
                  </a:lnTo>
                  <a:lnTo>
                    <a:pt x="314640" y="3063994"/>
                  </a:lnTo>
                  <a:lnTo>
                    <a:pt x="323386" y="3056119"/>
                  </a:lnTo>
                  <a:lnTo>
                    <a:pt x="331757" y="3048329"/>
                  </a:lnTo>
                  <a:lnTo>
                    <a:pt x="347831" y="3035158"/>
                  </a:lnTo>
                  <a:lnTo>
                    <a:pt x="362595" y="3023659"/>
                  </a:lnTo>
                  <a:lnTo>
                    <a:pt x="374801" y="3012904"/>
                  </a:lnTo>
                  <a:lnTo>
                    <a:pt x="390351" y="2999132"/>
                  </a:lnTo>
                  <a:lnTo>
                    <a:pt x="396168" y="2996642"/>
                  </a:lnTo>
                  <a:lnTo>
                    <a:pt x="404204" y="2995239"/>
                  </a:lnTo>
                  <a:lnTo>
                    <a:pt x="405108" y="2995889"/>
                  </a:lnTo>
                  <a:lnTo>
                    <a:pt x="404865" y="2997169"/>
                  </a:lnTo>
                  <a:lnTo>
                    <a:pt x="403856" y="2998869"/>
                  </a:lnTo>
                  <a:lnTo>
                    <a:pt x="402735" y="3005273"/>
                  </a:lnTo>
                  <a:lnTo>
                    <a:pt x="402436" y="3009351"/>
                  </a:lnTo>
                  <a:lnTo>
                    <a:pt x="397588" y="3020656"/>
                  </a:lnTo>
                  <a:lnTo>
                    <a:pt x="385338" y="3041301"/>
                  </a:lnTo>
                  <a:lnTo>
                    <a:pt x="370985" y="3065763"/>
                  </a:lnTo>
                  <a:lnTo>
                    <a:pt x="360185" y="3085522"/>
                  </a:lnTo>
                  <a:lnTo>
                    <a:pt x="346919" y="3108414"/>
                  </a:lnTo>
                  <a:lnTo>
                    <a:pt x="330299" y="3134958"/>
                  </a:lnTo>
                  <a:lnTo>
                    <a:pt x="321125" y="3149147"/>
                  </a:lnTo>
                  <a:lnTo>
                    <a:pt x="301902" y="3180720"/>
                  </a:lnTo>
                  <a:lnTo>
                    <a:pt x="292034" y="3197436"/>
                  </a:lnTo>
                  <a:lnTo>
                    <a:pt x="281221" y="3213660"/>
                  </a:lnTo>
                  <a:lnTo>
                    <a:pt x="269780" y="3229556"/>
                  </a:lnTo>
                  <a:lnTo>
                    <a:pt x="245779" y="3261612"/>
                  </a:lnTo>
                  <a:lnTo>
                    <a:pt x="221001" y="3295615"/>
                  </a:lnTo>
                  <a:lnTo>
                    <a:pt x="208467" y="3312132"/>
                  </a:lnTo>
                  <a:lnTo>
                    <a:pt x="183251" y="3344032"/>
                  </a:lnTo>
                  <a:lnTo>
                    <a:pt x="171446" y="3359651"/>
                  </a:lnTo>
                  <a:lnTo>
                    <a:pt x="149300" y="3390551"/>
                  </a:lnTo>
                  <a:lnTo>
                    <a:pt x="117792" y="3436508"/>
                  </a:lnTo>
                  <a:lnTo>
                    <a:pt x="99488" y="3464786"/>
                  </a:lnTo>
                  <a:lnTo>
                    <a:pt x="91052" y="3478254"/>
                  </a:lnTo>
                  <a:lnTo>
                    <a:pt x="74904" y="3499991"/>
                  </a:lnTo>
                  <a:lnTo>
                    <a:pt x="60107" y="3518118"/>
                  </a:lnTo>
                  <a:lnTo>
                    <a:pt x="47887" y="3534642"/>
                  </a:lnTo>
                  <a:lnTo>
                    <a:pt x="32327" y="3559015"/>
                  </a:lnTo>
                  <a:lnTo>
                    <a:pt x="24618" y="3569867"/>
                  </a:lnTo>
                  <a:lnTo>
                    <a:pt x="22518" y="3575704"/>
                  </a:lnTo>
                  <a:lnTo>
                    <a:pt x="22805" y="3578446"/>
                  </a:lnTo>
                  <a:lnTo>
                    <a:pt x="23842" y="3581120"/>
                  </a:lnTo>
                  <a:lnTo>
                    <a:pt x="25381" y="3583750"/>
                  </a:lnTo>
                  <a:lnTo>
                    <a:pt x="27253" y="3585502"/>
                  </a:lnTo>
                  <a:lnTo>
                    <a:pt x="29348" y="3586671"/>
                  </a:lnTo>
                  <a:lnTo>
                    <a:pt x="31591" y="3587450"/>
                  </a:lnTo>
                  <a:lnTo>
                    <a:pt x="42839" y="3588547"/>
                  </a:lnTo>
                  <a:lnTo>
                    <a:pt x="52065" y="3586545"/>
                  </a:lnTo>
                  <a:lnTo>
                    <a:pt x="69037" y="3580659"/>
                  </a:lnTo>
                  <a:lnTo>
                    <a:pt x="82900" y="3575137"/>
                  </a:lnTo>
                  <a:lnTo>
                    <a:pt x="97528" y="3567039"/>
                  </a:lnTo>
                  <a:lnTo>
                    <a:pt x="112496" y="3557795"/>
                  </a:lnTo>
                  <a:lnTo>
                    <a:pt x="142801" y="3538064"/>
                  </a:lnTo>
                  <a:lnTo>
                    <a:pt x="160275" y="3525726"/>
                  </a:lnTo>
                  <a:lnTo>
                    <a:pt x="169676" y="3518880"/>
                  </a:lnTo>
                  <a:lnTo>
                    <a:pt x="178483" y="3511777"/>
                  </a:lnTo>
                  <a:lnTo>
                    <a:pt x="186895" y="3504500"/>
                  </a:lnTo>
                  <a:lnTo>
                    <a:pt x="195043" y="3497110"/>
                  </a:lnTo>
                  <a:lnTo>
                    <a:pt x="204708" y="3489643"/>
                  </a:lnTo>
                  <a:lnTo>
                    <a:pt x="215385" y="3482125"/>
                  </a:lnTo>
                  <a:lnTo>
                    <a:pt x="226736" y="3474573"/>
                  </a:lnTo>
                  <a:lnTo>
                    <a:pt x="236843" y="3466997"/>
                  </a:lnTo>
                  <a:lnTo>
                    <a:pt x="246121" y="3459408"/>
                  </a:lnTo>
                  <a:lnTo>
                    <a:pt x="254848" y="3451808"/>
                  </a:lnTo>
                  <a:lnTo>
                    <a:pt x="263204" y="3444201"/>
                  </a:lnTo>
                  <a:lnTo>
                    <a:pt x="279263" y="3428977"/>
                  </a:lnTo>
                  <a:lnTo>
                    <a:pt x="294867" y="3416001"/>
                  </a:lnTo>
                  <a:lnTo>
                    <a:pt x="309422" y="3404590"/>
                  </a:lnTo>
                  <a:lnTo>
                    <a:pt x="321536" y="3393873"/>
                  </a:lnTo>
                  <a:lnTo>
                    <a:pt x="332564" y="3385724"/>
                  </a:lnTo>
                  <a:lnTo>
                    <a:pt x="348293" y="3376376"/>
                  </a:lnTo>
                  <a:lnTo>
                    <a:pt x="362834" y="3368517"/>
                  </a:lnTo>
                  <a:lnTo>
                    <a:pt x="363336" y="3372761"/>
                  </a:lnTo>
                  <a:lnTo>
                    <a:pt x="363470" y="3376264"/>
                  </a:lnTo>
                  <a:lnTo>
                    <a:pt x="361362" y="3384670"/>
                  </a:lnTo>
                  <a:lnTo>
                    <a:pt x="356756" y="3394898"/>
                  </a:lnTo>
                  <a:lnTo>
                    <a:pt x="344642" y="3414936"/>
                  </a:lnTo>
                  <a:lnTo>
                    <a:pt x="330328" y="3438654"/>
                  </a:lnTo>
                  <a:lnTo>
                    <a:pt x="320385" y="3460095"/>
                  </a:lnTo>
                  <a:lnTo>
                    <a:pt x="305806" y="3483736"/>
                  </a:lnTo>
                  <a:lnTo>
                    <a:pt x="297177" y="3495967"/>
                  </a:lnTo>
                  <a:lnTo>
                    <a:pt x="288884" y="3508353"/>
                  </a:lnTo>
                  <a:lnTo>
                    <a:pt x="272896" y="3533407"/>
                  </a:lnTo>
                  <a:lnTo>
                    <a:pt x="257324" y="3560910"/>
                  </a:lnTo>
                  <a:lnTo>
                    <a:pt x="241090" y="3589220"/>
                  </a:lnTo>
                  <a:lnTo>
                    <a:pt x="232019" y="3602696"/>
                  </a:lnTo>
                  <a:lnTo>
                    <a:pt x="222586" y="3615914"/>
                  </a:lnTo>
                  <a:lnTo>
                    <a:pt x="203073" y="3641888"/>
                  </a:lnTo>
                  <a:lnTo>
                    <a:pt x="193128" y="3654742"/>
                  </a:lnTo>
                  <a:lnTo>
                    <a:pt x="177563" y="3678054"/>
                  </a:lnTo>
                  <a:lnTo>
                    <a:pt x="165000" y="3698857"/>
                  </a:lnTo>
                  <a:lnTo>
                    <a:pt x="148407" y="3724850"/>
                  </a:lnTo>
                  <a:lnTo>
                    <a:pt x="133613" y="3747791"/>
                  </a:lnTo>
                  <a:lnTo>
                    <a:pt x="124338" y="3764842"/>
                  </a:lnTo>
                  <a:lnTo>
                    <a:pt x="121872" y="3772426"/>
                  </a:lnTo>
                  <a:lnTo>
                    <a:pt x="120071" y="3785447"/>
                  </a:lnTo>
                  <a:lnTo>
                    <a:pt x="121707" y="3786008"/>
                  </a:lnTo>
                  <a:lnTo>
                    <a:pt x="137080" y="3786981"/>
                  </a:lnTo>
                  <a:lnTo>
                    <a:pt x="140666" y="3785337"/>
                  </a:lnTo>
                  <a:lnTo>
                    <a:pt x="153803" y="3775779"/>
                  </a:lnTo>
                  <a:lnTo>
                    <a:pt x="175671" y="3762277"/>
                  </a:lnTo>
                  <a:lnTo>
                    <a:pt x="189559" y="3752377"/>
                  </a:lnTo>
                  <a:lnTo>
                    <a:pt x="204198" y="3739510"/>
                  </a:lnTo>
                  <a:lnTo>
                    <a:pt x="219172" y="3725325"/>
                  </a:lnTo>
                  <a:lnTo>
                    <a:pt x="235139" y="3711400"/>
                  </a:lnTo>
                  <a:lnTo>
                    <a:pt x="244139" y="3705316"/>
                  </a:lnTo>
                  <a:lnTo>
                    <a:pt x="253526" y="3699567"/>
                  </a:lnTo>
                  <a:lnTo>
                    <a:pt x="268471" y="3686405"/>
                  </a:lnTo>
                  <a:lnTo>
                    <a:pt x="281604" y="3672936"/>
                  </a:lnTo>
                  <a:lnTo>
                    <a:pt x="302431" y="3655833"/>
                  </a:lnTo>
                  <a:lnTo>
                    <a:pt x="314195" y="3645237"/>
                  </a:lnTo>
                  <a:lnTo>
                    <a:pt x="330338" y="3633797"/>
                  </a:lnTo>
                  <a:lnTo>
                    <a:pt x="344880" y="3622346"/>
                  </a:lnTo>
                  <a:lnTo>
                    <a:pt x="350559" y="3617089"/>
                  </a:lnTo>
                  <a:lnTo>
                    <a:pt x="352412" y="3616196"/>
                  </a:lnTo>
                  <a:lnTo>
                    <a:pt x="353648" y="3616447"/>
                  </a:lnTo>
                  <a:lnTo>
                    <a:pt x="354471" y="3617461"/>
                  </a:lnTo>
                  <a:lnTo>
                    <a:pt x="355020" y="3618984"/>
                  </a:lnTo>
                  <a:lnTo>
                    <a:pt x="355631" y="3622933"/>
                  </a:lnTo>
                  <a:lnTo>
                    <a:pt x="353643" y="3629768"/>
                  </a:lnTo>
                  <a:lnTo>
                    <a:pt x="338194" y="3670914"/>
                  </a:lnTo>
                  <a:lnTo>
                    <a:pt x="326630" y="3699167"/>
                  </a:lnTo>
                  <a:lnTo>
                    <a:pt x="315073" y="3718965"/>
                  </a:lnTo>
                  <a:lnTo>
                    <a:pt x="301469" y="3739900"/>
                  </a:lnTo>
                  <a:lnTo>
                    <a:pt x="272040" y="3787834"/>
                  </a:lnTo>
                  <a:lnTo>
                    <a:pt x="218943" y="3876070"/>
                  </a:lnTo>
                  <a:lnTo>
                    <a:pt x="203711" y="3899189"/>
                  </a:lnTo>
                  <a:lnTo>
                    <a:pt x="188475" y="3919906"/>
                  </a:lnTo>
                  <a:lnTo>
                    <a:pt x="173237" y="3937581"/>
                  </a:lnTo>
                  <a:lnTo>
                    <a:pt x="160255" y="3951645"/>
                  </a:lnTo>
                  <a:lnTo>
                    <a:pt x="145685" y="3969083"/>
                  </a:lnTo>
                  <a:lnTo>
                    <a:pt x="142169" y="3974471"/>
                  </a:lnTo>
                  <a:lnTo>
                    <a:pt x="138263" y="3984975"/>
                  </a:lnTo>
                  <a:lnTo>
                    <a:pt x="135321" y="3999580"/>
                  </a:lnTo>
                  <a:lnTo>
                    <a:pt x="136107" y="3999883"/>
                  </a:lnTo>
                  <a:lnTo>
                    <a:pt x="139238" y="4000220"/>
                  </a:lnTo>
                  <a:lnTo>
                    <a:pt x="141258" y="3999462"/>
                  </a:lnTo>
                  <a:lnTo>
                    <a:pt x="145760" y="3996364"/>
                  </a:lnTo>
                  <a:lnTo>
                    <a:pt x="157243" y="3986629"/>
                  </a:lnTo>
                  <a:lnTo>
                    <a:pt x="168669" y="3978524"/>
                  </a:lnTo>
                  <a:lnTo>
                    <a:pt x="189382" y="3964442"/>
                  </a:lnTo>
                  <a:lnTo>
                    <a:pt x="204120" y="3952294"/>
                  </a:lnTo>
                  <a:lnTo>
                    <a:pt x="219137" y="3938429"/>
                  </a:lnTo>
                  <a:lnTo>
                    <a:pt x="241871" y="3916343"/>
                  </a:lnTo>
                  <a:lnTo>
                    <a:pt x="257081" y="3901284"/>
                  </a:lnTo>
                  <a:lnTo>
                    <a:pt x="265540" y="3893713"/>
                  </a:lnTo>
                  <a:lnTo>
                    <a:pt x="274567" y="3886123"/>
                  </a:lnTo>
                  <a:lnTo>
                    <a:pt x="293626" y="3870920"/>
                  </a:lnTo>
                  <a:lnTo>
                    <a:pt x="313387" y="3855696"/>
                  </a:lnTo>
                  <a:lnTo>
                    <a:pt x="331199" y="3842721"/>
                  </a:lnTo>
                  <a:lnTo>
                    <a:pt x="355508" y="3825896"/>
                  </a:lnTo>
                  <a:lnTo>
                    <a:pt x="370240" y="3815365"/>
                  </a:lnTo>
                  <a:lnTo>
                    <a:pt x="382432" y="3805040"/>
                  </a:lnTo>
                  <a:lnTo>
                    <a:pt x="393496" y="3797065"/>
                  </a:lnTo>
                  <a:lnTo>
                    <a:pt x="409244" y="3787815"/>
                  </a:lnTo>
                  <a:lnTo>
                    <a:pt x="421645" y="3781150"/>
                  </a:lnTo>
                  <a:lnTo>
                    <a:pt x="422663" y="3781448"/>
                  </a:lnTo>
                  <a:lnTo>
                    <a:pt x="423341" y="3782495"/>
                  </a:lnTo>
                  <a:lnTo>
                    <a:pt x="423794" y="3784040"/>
                  </a:lnTo>
                  <a:lnTo>
                    <a:pt x="423249" y="3785916"/>
                  </a:lnTo>
                  <a:lnTo>
                    <a:pt x="416290" y="3799526"/>
                  </a:lnTo>
                  <a:lnTo>
                    <a:pt x="406967" y="3819024"/>
                  </a:lnTo>
                  <a:lnTo>
                    <a:pt x="391222" y="3843145"/>
                  </a:lnTo>
                  <a:lnTo>
                    <a:pt x="377647" y="3862826"/>
                  </a:lnTo>
                  <a:lnTo>
                    <a:pt x="363147" y="3885683"/>
                  </a:lnTo>
                  <a:lnTo>
                    <a:pt x="332294" y="3935697"/>
                  </a:lnTo>
                  <a:lnTo>
                    <a:pt x="313921" y="3964072"/>
                  </a:lnTo>
                  <a:lnTo>
                    <a:pt x="303434" y="3978750"/>
                  </a:lnTo>
                  <a:lnTo>
                    <a:pt x="292209" y="3993617"/>
                  </a:lnTo>
                  <a:lnTo>
                    <a:pt x="280491" y="4008607"/>
                  </a:lnTo>
                  <a:lnTo>
                    <a:pt x="269294" y="4023681"/>
                  </a:lnTo>
                  <a:lnTo>
                    <a:pt x="237353" y="4068320"/>
                  </a:lnTo>
                  <a:lnTo>
                    <a:pt x="190064" y="4130630"/>
                  </a:lnTo>
                  <a:lnTo>
                    <a:pt x="181069" y="4141436"/>
                  </a:lnTo>
                  <a:lnTo>
                    <a:pt x="171685" y="4152027"/>
                  </a:lnTo>
                  <a:lnTo>
                    <a:pt x="162043" y="4162474"/>
                  </a:lnTo>
                  <a:lnTo>
                    <a:pt x="149071" y="4180855"/>
                  </a:lnTo>
                  <a:lnTo>
                    <a:pt x="134751" y="4203226"/>
                  </a:lnTo>
                  <a:lnTo>
                    <a:pt x="118787" y="4225955"/>
                  </a:lnTo>
                  <a:lnTo>
                    <a:pt x="114206" y="4233523"/>
                  </a:lnTo>
                  <a:lnTo>
                    <a:pt x="114411" y="4234584"/>
                  </a:lnTo>
                  <a:lnTo>
                    <a:pt x="115393" y="4235293"/>
                  </a:lnTo>
                  <a:lnTo>
                    <a:pt x="116895" y="4235765"/>
                  </a:lnTo>
                  <a:lnTo>
                    <a:pt x="123079" y="4234031"/>
                  </a:lnTo>
                  <a:lnTo>
                    <a:pt x="136081" y="4228295"/>
                  </a:lnTo>
                  <a:lnTo>
                    <a:pt x="155645" y="4218772"/>
                  </a:lnTo>
                  <a:lnTo>
                    <a:pt x="167959" y="4211521"/>
                  </a:lnTo>
                  <a:lnTo>
                    <a:pt x="181898" y="4201807"/>
                  </a:lnTo>
                  <a:lnTo>
                    <a:pt x="196560" y="4189024"/>
                  </a:lnTo>
                  <a:lnTo>
                    <a:pt x="211544" y="4177134"/>
                  </a:lnTo>
                  <a:lnTo>
                    <a:pt x="226669" y="4165357"/>
                  </a:lnTo>
                  <a:lnTo>
                    <a:pt x="241858" y="4151657"/>
                  </a:lnTo>
                  <a:lnTo>
                    <a:pt x="257076" y="4137101"/>
                  </a:lnTo>
                  <a:lnTo>
                    <a:pt x="273153" y="4122165"/>
                  </a:lnTo>
                  <a:lnTo>
                    <a:pt x="282181" y="4114627"/>
                  </a:lnTo>
                  <a:lnTo>
                    <a:pt x="291587" y="4107061"/>
                  </a:lnTo>
                  <a:lnTo>
                    <a:pt x="300397" y="4100323"/>
                  </a:lnTo>
                  <a:lnTo>
                    <a:pt x="316960" y="4088322"/>
                  </a:lnTo>
                  <a:lnTo>
                    <a:pt x="330530" y="4075086"/>
                  </a:lnTo>
                  <a:lnTo>
                    <a:pt x="336520" y="4068000"/>
                  </a:lnTo>
                  <a:lnTo>
                    <a:pt x="349947" y="4057869"/>
                  </a:lnTo>
                  <a:lnTo>
                    <a:pt x="357085" y="4053983"/>
                  </a:lnTo>
                  <a:lnTo>
                    <a:pt x="367272" y="4045148"/>
                  </a:lnTo>
                  <a:lnTo>
                    <a:pt x="375469" y="4036424"/>
                  </a:lnTo>
                  <a:lnTo>
                    <a:pt x="384757" y="4029724"/>
                  </a:lnTo>
                  <a:lnTo>
                    <a:pt x="392271" y="4026182"/>
                  </a:lnTo>
                  <a:lnTo>
                    <a:pt x="395460" y="4025237"/>
                  </a:lnTo>
                  <a:lnTo>
                    <a:pt x="397586" y="4023761"/>
                  </a:lnTo>
                  <a:lnTo>
                    <a:pt x="399003" y="4021930"/>
                  </a:lnTo>
                  <a:lnTo>
                    <a:pt x="401278" y="4016953"/>
                  </a:lnTo>
                  <a:lnTo>
                    <a:pt x="401465" y="4017391"/>
                  </a:lnTo>
                  <a:lnTo>
                    <a:pt x="401672" y="4020137"/>
                  </a:lnTo>
                  <a:lnTo>
                    <a:pt x="400881" y="4022054"/>
                  </a:lnTo>
                  <a:lnTo>
                    <a:pt x="397744" y="4026442"/>
                  </a:lnTo>
                  <a:lnTo>
                    <a:pt x="382748" y="4042241"/>
                  </a:lnTo>
                  <a:lnTo>
                    <a:pt x="368430" y="4057545"/>
                  </a:lnTo>
                  <a:lnTo>
                    <a:pt x="352617" y="4078636"/>
                  </a:lnTo>
                  <a:lnTo>
                    <a:pt x="339322" y="4096463"/>
                  </a:lnTo>
                  <a:lnTo>
                    <a:pt x="324947" y="4117933"/>
                  </a:lnTo>
                  <a:lnTo>
                    <a:pt x="309245" y="4140739"/>
                  </a:lnTo>
                  <a:lnTo>
                    <a:pt x="300316" y="4151562"/>
                  </a:lnTo>
                  <a:lnTo>
                    <a:pt x="290976" y="4162164"/>
                  </a:lnTo>
                  <a:lnTo>
                    <a:pt x="282210" y="4174312"/>
                  </a:lnTo>
                  <a:lnTo>
                    <a:pt x="273826" y="4187491"/>
                  </a:lnTo>
                  <a:lnTo>
                    <a:pt x="257737" y="4213988"/>
                  </a:lnTo>
                  <a:lnTo>
                    <a:pt x="234399" y="4248791"/>
                  </a:lnTo>
                  <a:lnTo>
                    <a:pt x="219047" y="4273123"/>
                  </a:lnTo>
                  <a:lnTo>
                    <a:pt x="203758" y="4293533"/>
                  </a:lnTo>
                  <a:lnTo>
                    <a:pt x="189342" y="4311071"/>
                  </a:lnTo>
                  <a:lnTo>
                    <a:pt x="177292" y="4327332"/>
                  </a:lnTo>
                  <a:lnTo>
                    <a:pt x="165031" y="4346721"/>
                  </a:lnTo>
                  <a:lnTo>
                    <a:pt x="161124" y="4357852"/>
                  </a:lnTo>
                  <a:lnTo>
                    <a:pt x="158181" y="4379492"/>
                  </a:lnTo>
                  <a:lnTo>
                    <a:pt x="158967" y="4380158"/>
                  </a:lnTo>
                  <a:lnTo>
                    <a:pt x="162098" y="4380897"/>
                  </a:lnTo>
                  <a:lnTo>
                    <a:pt x="168569" y="4378968"/>
                  </a:lnTo>
                  <a:lnTo>
                    <a:pt x="181732" y="4373122"/>
                  </a:lnTo>
                  <a:lnTo>
                    <a:pt x="201351" y="4363561"/>
                  </a:lnTo>
                  <a:lnTo>
                    <a:pt x="216469" y="4351999"/>
                  </a:lnTo>
                  <a:lnTo>
                    <a:pt x="228858" y="4340442"/>
                  </a:lnTo>
                  <a:lnTo>
                    <a:pt x="257508" y="4312326"/>
                  </a:lnTo>
                  <a:lnTo>
                    <a:pt x="272498" y="4299668"/>
                  </a:lnTo>
                  <a:lnTo>
                    <a:pt x="287627" y="4286704"/>
                  </a:lnTo>
                  <a:lnTo>
                    <a:pt x="302817" y="4269653"/>
                  </a:lnTo>
                  <a:lnTo>
                    <a:pt x="318036" y="4255302"/>
                  </a:lnTo>
                  <a:lnTo>
                    <a:pt x="332420" y="4242432"/>
                  </a:lnTo>
                  <a:lnTo>
                    <a:pt x="344456" y="4228246"/>
                  </a:lnTo>
                  <a:lnTo>
                    <a:pt x="357709" y="4215731"/>
                  </a:lnTo>
                  <a:lnTo>
                    <a:pt x="370372" y="4205373"/>
                  </a:lnTo>
                  <a:lnTo>
                    <a:pt x="385400" y="4191823"/>
                  </a:lnTo>
                  <a:lnTo>
                    <a:pt x="400263" y="4177303"/>
                  </a:lnTo>
                  <a:lnTo>
                    <a:pt x="400788" y="4177631"/>
                  </a:lnTo>
                  <a:lnTo>
                    <a:pt x="401137" y="4178697"/>
                  </a:lnTo>
                  <a:lnTo>
                    <a:pt x="401701" y="4186491"/>
                  </a:lnTo>
                  <a:lnTo>
                    <a:pt x="400899" y="4188837"/>
                  </a:lnTo>
                  <a:lnTo>
                    <a:pt x="397752" y="4193701"/>
                  </a:lnTo>
                  <a:lnTo>
                    <a:pt x="395789" y="4200943"/>
                  </a:lnTo>
                  <a:lnTo>
                    <a:pt x="393578" y="4224316"/>
                  </a:lnTo>
                  <a:lnTo>
                    <a:pt x="383640" y="4249449"/>
                  </a:lnTo>
                  <a:lnTo>
                    <a:pt x="382933" y="4255362"/>
                  </a:lnTo>
                  <a:lnTo>
                    <a:pt x="385948" y="4282408"/>
                  </a:lnTo>
                  <a:lnTo>
                    <a:pt x="387012" y="4285801"/>
                  </a:lnTo>
                  <a:lnTo>
                    <a:pt x="390451" y="4291830"/>
                  </a:lnTo>
                  <a:lnTo>
                    <a:pt x="392553" y="4293776"/>
                  </a:lnTo>
                  <a:lnTo>
                    <a:pt x="394801" y="4295073"/>
                  </a:lnTo>
                  <a:lnTo>
                    <a:pt x="397147" y="4295939"/>
                  </a:lnTo>
                  <a:lnTo>
                    <a:pt x="400405" y="4294822"/>
                  </a:lnTo>
                  <a:lnTo>
                    <a:pt x="408539" y="4289066"/>
                  </a:lnTo>
                  <a:lnTo>
                    <a:pt x="422638" y="4272260"/>
                  </a:lnTo>
                  <a:lnTo>
                    <a:pt x="437540" y="4247148"/>
                  </a:lnTo>
                  <a:lnTo>
                    <a:pt x="470419" y="419098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69"/>
            <p:cNvSpPr/>
            <p:nvPr/>
          </p:nvSpPr>
          <p:spPr>
            <a:xfrm>
              <a:off x="8801102" y="731520"/>
              <a:ext cx="479732" cy="15241"/>
            </a:xfrm>
            <a:custGeom>
              <a:avLst/>
              <a:gdLst/>
              <a:ahLst/>
              <a:cxnLst/>
              <a:rect l="0" t="0" r="0" b="0"/>
              <a:pathLst>
                <a:path w="479732" h="15241">
                  <a:moveTo>
                    <a:pt x="0" y="15240"/>
                  </a:moveTo>
                  <a:lnTo>
                    <a:pt x="37975" y="15240"/>
                  </a:lnTo>
                  <a:lnTo>
                    <a:pt x="38017" y="14393"/>
                  </a:lnTo>
                  <a:lnTo>
                    <a:pt x="38062" y="11195"/>
                  </a:lnTo>
                  <a:lnTo>
                    <a:pt x="38921" y="10003"/>
                  </a:lnTo>
                  <a:lnTo>
                    <a:pt x="40341" y="9209"/>
                  </a:lnTo>
                  <a:lnTo>
                    <a:pt x="42133" y="8679"/>
                  </a:lnTo>
                  <a:lnTo>
                    <a:pt x="44176" y="8326"/>
                  </a:lnTo>
                  <a:lnTo>
                    <a:pt x="48702" y="7934"/>
                  </a:lnTo>
                  <a:lnTo>
                    <a:pt x="60056" y="7713"/>
                  </a:lnTo>
                  <a:lnTo>
                    <a:pt x="122094" y="7622"/>
                  </a:lnTo>
                  <a:lnTo>
                    <a:pt x="131349" y="6775"/>
                  </a:lnTo>
                  <a:lnTo>
                    <a:pt x="141753" y="5363"/>
                  </a:lnTo>
                  <a:lnTo>
                    <a:pt x="152921" y="3575"/>
                  </a:lnTo>
                  <a:lnTo>
                    <a:pt x="164600" y="2384"/>
                  </a:lnTo>
                  <a:lnTo>
                    <a:pt x="176620" y="1589"/>
                  </a:lnTo>
                  <a:lnTo>
                    <a:pt x="188866" y="1059"/>
                  </a:lnTo>
                  <a:lnTo>
                    <a:pt x="213763" y="471"/>
                  </a:lnTo>
                  <a:lnTo>
                    <a:pt x="466125" y="0"/>
                  </a:lnTo>
                  <a:lnTo>
                    <a:pt x="468230" y="847"/>
                  </a:lnTo>
                  <a:lnTo>
                    <a:pt x="469632" y="2258"/>
                  </a:lnTo>
                  <a:lnTo>
                    <a:pt x="471885" y="6561"/>
                  </a:lnTo>
                  <a:lnTo>
                    <a:pt x="472916" y="6914"/>
                  </a:lnTo>
                  <a:lnTo>
                    <a:pt x="476320" y="7306"/>
                  </a:lnTo>
                  <a:lnTo>
                    <a:pt x="479731" y="7592"/>
                  </a:lnTo>
                  <a:lnTo>
                    <a:pt x="472439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70"/>
            <p:cNvSpPr/>
            <p:nvPr/>
          </p:nvSpPr>
          <p:spPr>
            <a:xfrm>
              <a:off x="8839200" y="769620"/>
              <a:ext cx="541021" cy="4868864"/>
            </a:xfrm>
            <a:custGeom>
              <a:avLst/>
              <a:gdLst/>
              <a:ahLst/>
              <a:cxnLst/>
              <a:rect l="0" t="0" r="0" b="0"/>
              <a:pathLst>
                <a:path w="541021" h="4868864">
                  <a:moveTo>
                    <a:pt x="0" y="0"/>
                  </a:moveTo>
                  <a:lnTo>
                    <a:pt x="0" y="8090"/>
                  </a:lnTo>
                  <a:lnTo>
                    <a:pt x="846" y="11320"/>
                  </a:lnTo>
                  <a:lnTo>
                    <a:pt x="5237" y="19911"/>
                  </a:lnTo>
                  <a:lnTo>
                    <a:pt x="7762" y="27819"/>
                  </a:lnTo>
                  <a:lnTo>
                    <a:pt x="12649" y="35524"/>
                  </a:lnTo>
                  <a:lnTo>
                    <a:pt x="14088" y="40624"/>
                  </a:lnTo>
                  <a:lnTo>
                    <a:pt x="30558" y="129801"/>
                  </a:lnTo>
                  <a:lnTo>
                    <a:pt x="44318" y="197071"/>
                  </a:lnTo>
                  <a:lnTo>
                    <a:pt x="52277" y="332901"/>
                  </a:lnTo>
                  <a:lnTo>
                    <a:pt x="43503" y="487833"/>
                  </a:lnTo>
                  <a:lnTo>
                    <a:pt x="27588" y="614683"/>
                  </a:lnTo>
                  <a:lnTo>
                    <a:pt x="15766" y="754380"/>
                  </a:lnTo>
                  <a:lnTo>
                    <a:pt x="10010" y="901840"/>
                  </a:lnTo>
                  <a:lnTo>
                    <a:pt x="1630" y="1048230"/>
                  </a:lnTo>
                  <a:lnTo>
                    <a:pt x="29" y="1196414"/>
                  </a:lnTo>
                  <a:lnTo>
                    <a:pt x="2" y="1340808"/>
                  </a:lnTo>
                  <a:lnTo>
                    <a:pt x="7307" y="1484833"/>
                  </a:lnTo>
                  <a:lnTo>
                    <a:pt x="11657" y="1634383"/>
                  </a:lnTo>
                  <a:lnTo>
                    <a:pt x="15147" y="1781919"/>
                  </a:lnTo>
                  <a:lnTo>
                    <a:pt x="19283" y="1931561"/>
                  </a:lnTo>
                  <a:lnTo>
                    <a:pt x="36293" y="2099963"/>
                  </a:lnTo>
                  <a:lnTo>
                    <a:pt x="78740" y="2395228"/>
                  </a:lnTo>
                  <a:lnTo>
                    <a:pt x="83622" y="2530311"/>
                  </a:lnTo>
                  <a:lnTo>
                    <a:pt x="83820" y="2754421"/>
                  </a:lnTo>
                  <a:lnTo>
                    <a:pt x="90970" y="2891867"/>
                  </a:lnTo>
                  <a:lnTo>
                    <a:pt x="99182" y="3030780"/>
                  </a:lnTo>
                  <a:lnTo>
                    <a:pt x="112899" y="3172482"/>
                  </a:lnTo>
                  <a:lnTo>
                    <a:pt x="121434" y="3358633"/>
                  </a:lnTo>
                  <a:lnTo>
                    <a:pt x="115877" y="3503564"/>
                  </a:lnTo>
                  <a:lnTo>
                    <a:pt x="99992" y="3680581"/>
                  </a:lnTo>
                  <a:lnTo>
                    <a:pt x="91585" y="3886154"/>
                  </a:lnTo>
                  <a:lnTo>
                    <a:pt x="98749" y="4038599"/>
                  </a:lnTo>
                  <a:lnTo>
                    <a:pt x="106537" y="4190470"/>
                  </a:lnTo>
                  <a:lnTo>
                    <a:pt x="106680" y="4348791"/>
                  </a:lnTo>
                  <a:lnTo>
                    <a:pt x="99123" y="4492179"/>
                  </a:lnTo>
                  <a:lnTo>
                    <a:pt x="99061" y="4660544"/>
                  </a:lnTo>
                  <a:lnTo>
                    <a:pt x="101319" y="4670901"/>
                  </a:lnTo>
                  <a:lnTo>
                    <a:pt x="104298" y="4681149"/>
                  </a:lnTo>
                  <a:lnTo>
                    <a:pt x="106821" y="4695592"/>
                  </a:lnTo>
                  <a:lnTo>
                    <a:pt x="111707" y="4706456"/>
                  </a:lnTo>
                  <a:lnTo>
                    <a:pt x="114920" y="4728685"/>
                  </a:lnTo>
                  <a:lnTo>
                    <a:pt x="118245" y="4734206"/>
                  </a:lnTo>
                  <a:lnTo>
                    <a:pt x="120286" y="4741740"/>
                  </a:lnTo>
                  <a:lnTo>
                    <a:pt x="120831" y="4746120"/>
                  </a:lnTo>
                  <a:lnTo>
                    <a:pt x="123694" y="4753244"/>
                  </a:lnTo>
                  <a:lnTo>
                    <a:pt x="130066" y="4762015"/>
                  </a:lnTo>
                  <a:lnTo>
                    <a:pt x="144827" y="4777697"/>
                  </a:lnTo>
                  <a:lnTo>
                    <a:pt x="158994" y="4791936"/>
                  </a:lnTo>
                  <a:lnTo>
                    <a:pt x="173169" y="4802078"/>
                  </a:lnTo>
                  <a:lnTo>
                    <a:pt x="188092" y="4810445"/>
                  </a:lnTo>
                  <a:lnTo>
                    <a:pt x="203240" y="4818286"/>
                  </a:lnTo>
                  <a:lnTo>
                    <a:pt x="215635" y="4823418"/>
                  </a:lnTo>
                  <a:lnTo>
                    <a:pt x="229612" y="4828521"/>
                  </a:lnTo>
                  <a:lnTo>
                    <a:pt x="244289" y="4833612"/>
                  </a:lnTo>
                  <a:lnTo>
                    <a:pt x="259279" y="4836438"/>
                  </a:lnTo>
                  <a:lnTo>
                    <a:pt x="274408" y="4838540"/>
                  </a:lnTo>
                  <a:lnTo>
                    <a:pt x="289599" y="4842298"/>
                  </a:lnTo>
                  <a:lnTo>
                    <a:pt x="304817" y="4844532"/>
                  </a:lnTo>
                  <a:lnTo>
                    <a:pt x="319201" y="4845525"/>
                  </a:lnTo>
                  <a:lnTo>
                    <a:pt x="331238" y="4845966"/>
                  </a:lnTo>
                  <a:lnTo>
                    <a:pt x="351580" y="4846215"/>
                  </a:lnTo>
                  <a:lnTo>
                    <a:pt x="363972" y="4848530"/>
                  </a:lnTo>
                  <a:lnTo>
                    <a:pt x="375125" y="4851535"/>
                  </a:lnTo>
                  <a:lnTo>
                    <a:pt x="390924" y="4853227"/>
                  </a:lnTo>
                  <a:lnTo>
                    <a:pt x="406331" y="4853728"/>
                  </a:lnTo>
                  <a:lnTo>
                    <a:pt x="442991" y="4853931"/>
                  </a:lnTo>
                  <a:lnTo>
                    <a:pt x="451168" y="4856193"/>
                  </a:lnTo>
                  <a:lnTo>
                    <a:pt x="463031" y="4859969"/>
                  </a:lnTo>
                  <a:lnTo>
                    <a:pt x="478450" y="4861466"/>
                  </a:lnTo>
                  <a:lnTo>
                    <a:pt x="481602" y="4863776"/>
                  </a:lnTo>
                  <a:lnTo>
                    <a:pt x="483628" y="4865577"/>
                  </a:lnTo>
                  <a:lnTo>
                    <a:pt x="485825" y="4866777"/>
                  </a:lnTo>
                  <a:lnTo>
                    <a:pt x="490524" y="4868112"/>
                  </a:lnTo>
                  <a:lnTo>
                    <a:pt x="497930" y="4868863"/>
                  </a:lnTo>
                  <a:lnTo>
                    <a:pt x="499594" y="4867275"/>
                  </a:lnTo>
                  <a:lnTo>
                    <a:pt x="500702" y="4864523"/>
                  </a:lnTo>
                  <a:lnTo>
                    <a:pt x="501441" y="4860995"/>
                  </a:lnTo>
                  <a:lnTo>
                    <a:pt x="504521" y="4854817"/>
                  </a:lnTo>
                  <a:lnTo>
                    <a:pt x="521067" y="4830035"/>
                  </a:lnTo>
                  <a:lnTo>
                    <a:pt x="527354" y="4819044"/>
                  </a:lnTo>
                  <a:lnTo>
                    <a:pt x="530713" y="4803999"/>
                  </a:lnTo>
                  <a:lnTo>
                    <a:pt x="541020" y="4693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71"/>
            <p:cNvSpPr/>
            <p:nvPr/>
          </p:nvSpPr>
          <p:spPr>
            <a:xfrm>
              <a:off x="9273539" y="746760"/>
              <a:ext cx="257987" cy="4848488"/>
            </a:xfrm>
            <a:custGeom>
              <a:avLst/>
              <a:gdLst/>
              <a:ahLst/>
              <a:cxnLst/>
              <a:rect l="0" t="0" r="0" b="0"/>
              <a:pathLst>
                <a:path w="257987" h="4848488">
                  <a:moveTo>
                    <a:pt x="0" y="0"/>
                  </a:moveTo>
                  <a:lnTo>
                    <a:pt x="846" y="85059"/>
                  </a:lnTo>
                  <a:lnTo>
                    <a:pt x="7762" y="135732"/>
                  </a:lnTo>
                  <a:lnTo>
                    <a:pt x="15320" y="196524"/>
                  </a:lnTo>
                  <a:lnTo>
                    <a:pt x="23378" y="242270"/>
                  </a:lnTo>
                  <a:lnTo>
                    <a:pt x="30633" y="276113"/>
                  </a:lnTo>
                  <a:lnTo>
                    <a:pt x="38147" y="315209"/>
                  </a:lnTo>
                  <a:lnTo>
                    <a:pt x="45570" y="383750"/>
                  </a:lnTo>
                  <a:lnTo>
                    <a:pt x="51509" y="428382"/>
                  </a:lnTo>
                  <a:lnTo>
                    <a:pt x="59549" y="513633"/>
                  </a:lnTo>
                  <a:lnTo>
                    <a:pt x="54875" y="657599"/>
                  </a:lnTo>
                  <a:lnTo>
                    <a:pt x="46486" y="811902"/>
                  </a:lnTo>
                  <a:lnTo>
                    <a:pt x="54054" y="961954"/>
                  </a:lnTo>
                  <a:lnTo>
                    <a:pt x="60897" y="1070271"/>
                  </a:lnTo>
                  <a:lnTo>
                    <a:pt x="66774" y="1141394"/>
                  </a:lnTo>
                  <a:lnTo>
                    <a:pt x="93989" y="1405793"/>
                  </a:lnTo>
                  <a:lnTo>
                    <a:pt x="102661" y="1550562"/>
                  </a:lnTo>
                  <a:lnTo>
                    <a:pt x="109535" y="1621899"/>
                  </a:lnTo>
                  <a:lnTo>
                    <a:pt x="115932" y="1743238"/>
                  </a:lnTo>
                  <a:lnTo>
                    <a:pt x="121396" y="1884245"/>
                  </a:lnTo>
                  <a:lnTo>
                    <a:pt x="127936" y="2003334"/>
                  </a:lnTo>
                  <a:lnTo>
                    <a:pt x="137933" y="2147240"/>
                  </a:lnTo>
                  <a:lnTo>
                    <a:pt x="154207" y="2273424"/>
                  </a:lnTo>
                  <a:lnTo>
                    <a:pt x="162343" y="2349536"/>
                  </a:lnTo>
                  <a:lnTo>
                    <a:pt x="169803" y="2402574"/>
                  </a:lnTo>
                  <a:lnTo>
                    <a:pt x="174162" y="2429756"/>
                  </a:lnTo>
                  <a:lnTo>
                    <a:pt x="181264" y="2482536"/>
                  </a:lnTo>
                  <a:lnTo>
                    <a:pt x="188089" y="2534216"/>
                  </a:lnTo>
                  <a:lnTo>
                    <a:pt x="196767" y="2585407"/>
                  </a:lnTo>
                  <a:lnTo>
                    <a:pt x="204012" y="2638639"/>
                  </a:lnTo>
                  <a:lnTo>
                    <a:pt x="215559" y="2740608"/>
                  </a:lnTo>
                  <a:lnTo>
                    <a:pt x="224551" y="2890739"/>
                  </a:lnTo>
                  <a:lnTo>
                    <a:pt x="228068" y="3017549"/>
                  </a:lnTo>
                  <a:lnTo>
                    <a:pt x="228599" y="3332887"/>
                  </a:lnTo>
                  <a:lnTo>
                    <a:pt x="235162" y="3474309"/>
                  </a:lnTo>
                  <a:lnTo>
                    <a:pt x="240174" y="3622450"/>
                  </a:lnTo>
                  <a:lnTo>
                    <a:pt x="246800" y="3694316"/>
                  </a:lnTo>
                  <a:lnTo>
                    <a:pt x="251052" y="3839299"/>
                  </a:lnTo>
                  <a:lnTo>
                    <a:pt x="257986" y="3984097"/>
                  </a:lnTo>
                  <a:lnTo>
                    <a:pt x="254941" y="4118273"/>
                  </a:lnTo>
                  <a:lnTo>
                    <a:pt x="251766" y="4252264"/>
                  </a:lnTo>
                  <a:lnTo>
                    <a:pt x="245396" y="4399000"/>
                  </a:lnTo>
                  <a:lnTo>
                    <a:pt x="237598" y="4500843"/>
                  </a:lnTo>
                  <a:lnTo>
                    <a:pt x="230410" y="4581305"/>
                  </a:lnTo>
                  <a:lnTo>
                    <a:pt x="222390" y="4669108"/>
                  </a:lnTo>
                  <a:lnTo>
                    <a:pt x="213687" y="4814055"/>
                  </a:lnTo>
                  <a:lnTo>
                    <a:pt x="213373" y="4848487"/>
                  </a:lnTo>
                  <a:lnTo>
                    <a:pt x="213363" y="4838658"/>
                  </a:lnTo>
                  <a:lnTo>
                    <a:pt x="220512" y="4776772"/>
                  </a:lnTo>
                  <a:lnTo>
                    <a:pt x="213361" y="47015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72"/>
            <p:cNvSpPr/>
            <p:nvPr/>
          </p:nvSpPr>
          <p:spPr>
            <a:xfrm>
              <a:off x="8947558" y="902706"/>
              <a:ext cx="329050" cy="4643585"/>
            </a:xfrm>
            <a:custGeom>
              <a:avLst/>
              <a:gdLst/>
              <a:ahLst/>
              <a:cxnLst/>
              <a:rect l="0" t="0" r="0" b="0"/>
              <a:pathLst>
                <a:path w="329050" h="4643585">
                  <a:moveTo>
                    <a:pt x="59282" y="125994"/>
                  </a:moveTo>
                  <a:lnTo>
                    <a:pt x="59282" y="132555"/>
                  </a:lnTo>
                  <a:lnTo>
                    <a:pt x="58435" y="132908"/>
                  </a:lnTo>
                  <a:lnTo>
                    <a:pt x="51755" y="133606"/>
                  </a:lnTo>
                  <a:lnTo>
                    <a:pt x="55736" y="133611"/>
                  </a:lnTo>
                  <a:lnTo>
                    <a:pt x="56918" y="132766"/>
                  </a:lnTo>
                  <a:lnTo>
                    <a:pt x="57705" y="131355"/>
                  </a:lnTo>
                  <a:lnTo>
                    <a:pt x="58231" y="129568"/>
                  </a:lnTo>
                  <a:lnTo>
                    <a:pt x="59428" y="128377"/>
                  </a:lnTo>
                  <a:lnTo>
                    <a:pt x="61073" y="127582"/>
                  </a:lnTo>
                  <a:lnTo>
                    <a:pt x="65751" y="126308"/>
                  </a:lnTo>
                  <a:lnTo>
                    <a:pt x="72759" y="120819"/>
                  </a:lnTo>
                  <a:lnTo>
                    <a:pt x="79833" y="118252"/>
                  </a:lnTo>
                  <a:lnTo>
                    <a:pt x="89807" y="110228"/>
                  </a:lnTo>
                  <a:lnTo>
                    <a:pt x="95709" y="105440"/>
                  </a:lnTo>
                  <a:lnTo>
                    <a:pt x="103976" y="100490"/>
                  </a:lnTo>
                  <a:lnTo>
                    <a:pt x="113295" y="95468"/>
                  </a:lnTo>
                  <a:lnTo>
                    <a:pt x="118151" y="92943"/>
                  </a:lnTo>
                  <a:lnTo>
                    <a:pt x="125804" y="85622"/>
                  </a:lnTo>
                  <a:lnTo>
                    <a:pt x="129031" y="81299"/>
                  </a:lnTo>
                  <a:lnTo>
                    <a:pt x="133720" y="77571"/>
                  </a:lnTo>
                  <a:lnTo>
                    <a:pt x="139387" y="74239"/>
                  </a:lnTo>
                  <a:lnTo>
                    <a:pt x="145706" y="71170"/>
                  </a:lnTo>
                  <a:lnTo>
                    <a:pt x="151611" y="67431"/>
                  </a:lnTo>
                  <a:lnTo>
                    <a:pt x="157241" y="63246"/>
                  </a:lnTo>
                  <a:lnTo>
                    <a:pt x="162689" y="58762"/>
                  </a:lnTo>
                  <a:lnTo>
                    <a:pt x="168859" y="54926"/>
                  </a:lnTo>
                  <a:lnTo>
                    <a:pt x="175512" y="51522"/>
                  </a:lnTo>
                  <a:lnTo>
                    <a:pt x="188834" y="45482"/>
                  </a:lnTo>
                  <a:lnTo>
                    <a:pt x="200398" y="39975"/>
                  </a:lnTo>
                  <a:lnTo>
                    <a:pt x="206699" y="36475"/>
                  </a:lnTo>
                  <a:lnTo>
                    <a:pt x="213441" y="32448"/>
                  </a:lnTo>
                  <a:lnTo>
                    <a:pt x="220474" y="28070"/>
                  </a:lnTo>
                  <a:lnTo>
                    <a:pt x="226856" y="24305"/>
                  </a:lnTo>
                  <a:lnTo>
                    <a:pt x="232805" y="20948"/>
                  </a:lnTo>
                  <a:lnTo>
                    <a:pt x="243929" y="14960"/>
                  </a:lnTo>
                  <a:lnTo>
                    <a:pt x="254518" y="9477"/>
                  </a:lnTo>
                  <a:lnTo>
                    <a:pt x="259713" y="7676"/>
                  </a:lnTo>
                  <a:lnTo>
                    <a:pt x="264870" y="6475"/>
                  </a:lnTo>
                  <a:lnTo>
                    <a:pt x="270000" y="5675"/>
                  </a:lnTo>
                  <a:lnTo>
                    <a:pt x="277959" y="2528"/>
                  </a:lnTo>
                  <a:lnTo>
                    <a:pt x="281266" y="503"/>
                  </a:lnTo>
                  <a:lnTo>
                    <a:pt x="285164" y="0"/>
                  </a:lnTo>
                  <a:lnTo>
                    <a:pt x="294010" y="1699"/>
                  </a:lnTo>
                  <a:lnTo>
                    <a:pt x="302169" y="3605"/>
                  </a:lnTo>
                  <a:lnTo>
                    <a:pt x="306367" y="3865"/>
                  </a:lnTo>
                  <a:lnTo>
                    <a:pt x="307825" y="5628"/>
                  </a:lnTo>
                  <a:lnTo>
                    <a:pt x="308797" y="8497"/>
                  </a:lnTo>
                  <a:lnTo>
                    <a:pt x="309445" y="12102"/>
                  </a:lnTo>
                  <a:lnTo>
                    <a:pt x="309031" y="16200"/>
                  </a:lnTo>
                  <a:lnTo>
                    <a:pt x="304539" y="37200"/>
                  </a:lnTo>
                  <a:lnTo>
                    <a:pt x="304066" y="43938"/>
                  </a:lnTo>
                  <a:lnTo>
                    <a:pt x="299026" y="58198"/>
                  </a:lnTo>
                  <a:lnTo>
                    <a:pt x="267321" y="121406"/>
                  </a:lnTo>
                  <a:lnTo>
                    <a:pt x="261475" y="131402"/>
                  </a:lnTo>
                  <a:lnTo>
                    <a:pt x="255038" y="141453"/>
                  </a:lnTo>
                  <a:lnTo>
                    <a:pt x="248205" y="151540"/>
                  </a:lnTo>
                  <a:lnTo>
                    <a:pt x="240265" y="161651"/>
                  </a:lnTo>
                  <a:lnTo>
                    <a:pt x="231584" y="171779"/>
                  </a:lnTo>
                  <a:lnTo>
                    <a:pt x="222409" y="181917"/>
                  </a:lnTo>
                  <a:lnTo>
                    <a:pt x="213753" y="192063"/>
                  </a:lnTo>
                  <a:lnTo>
                    <a:pt x="197363" y="212367"/>
                  </a:lnTo>
                  <a:lnTo>
                    <a:pt x="173854" y="242838"/>
                  </a:lnTo>
                  <a:lnTo>
                    <a:pt x="166144" y="252150"/>
                  </a:lnTo>
                  <a:lnTo>
                    <a:pt x="158464" y="260898"/>
                  </a:lnTo>
                  <a:lnTo>
                    <a:pt x="150802" y="269270"/>
                  </a:lnTo>
                  <a:lnTo>
                    <a:pt x="135519" y="285346"/>
                  </a:lnTo>
                  <a:lnTo>
                    <a:pt x="86190" y="335270"/>
                  </a:lnTo>
                  <a:lnTo>
                    <a:pt x="77450" y="346288"/>
                  </a:lnTo>
                  <a:lnTo>
                    <a:pt x="67770" y="359753"/>
                  </a:lnTo>
                  <a:lnTo>
                    <a:pt x="59540" y="369105"/>
                  </a:lnTo>
                  <a:lnTo>
                    <a:pt x="56914" y="371888"/>
                  </a:lnTo>
                  <a:lnTo>
                    <a:pt x="55163" y="374590"/>
                  </a:lnTo>
                  <a:lnTo>
                    <a:pt x="52123" y="383526"/>
                  </a:lnTo>
                  <a:lnTo>
                    <a:pt x="52815" y="383195"/>
                  </a:lnTo>
                  <a:lnTo>
                    <a:pt x="62308" y="374332"/>
                  </a:lnTo>
                  <a:lnTo>
                    <a:pt x="69377" y="369575"/>
                  </a:lnTo>
                  <a:lnTo>
                    <a:pt x="78162" y="363792"/>
                  </a:lnTo>
                  <a:lnTo>
                    <a:pt x="87711" y="355578"/>
                  </a:lnTo>
                  <a:lnTo>
                    <a:pt x="99856" y="344024"/>
                  </a:lnTo>
                  <a:lnTo>
                    <a:pt x="106653" y="337388"/>
                  </a:lnTo>
                  <a:lnTo>
                    <a:pt x="113721" y="329576"/>
                  </a:lnTo>
                  <a:lnTo>
                    <a:pt x="120975" y="320982"/>
                  </a:lnTo>
                  <a:lnTo>
                    <a:pt x="128352" y="311866"/>
                  </a:lnTo>
                  <a:lnTo>
                    <a:pt x="136655" y="303249"/>
                  </a:lnTo>
                  <a:lnTo>
                    <a:pt x="145576" y="294964"/>
                  </a:lnTo>
                  <a:lnTo>
                    <a:pt x="154910" y="286901"/>
                  </a:lnTo>
                  <a:lnTo>
                    <a:pt x="164522" y="278138"/>
                  </a:lnTo>
                  <a:lnTo>
                    <a:pt x="184231" y="259371"/>
                  </a:lnTo>
                  <a:lnTo>
                    <a:pt x="311632" y="132722"/>
                  </a:lnTo>
                  <a:lnTo>
                    <a:pt x="314722" y="130479"/>
                  </a:lnTo>
                  <a:lnTo>
                    <a:pt x="324331" y="126585"/>
                  </a:lnTo>
                  <a:lnTo>
                    <a:pt x="324034" y="128081"/>
                  </a:lnTo>
                  <a:lnTo>
                    <a:pt x="321448" y="134259"/>
                  </a:lnTo>
                  <a:lnTo>
                    <a:pt x="311185" y="147258"/>
                  </a:lnTo>
                  <a:lnTo>
                    <a:pt x="301465" y="161834"/>
                  </a:lnTo>
                  <a:lnTo>
                    <a:pt x="291379" y="176354"/>
                  </a:lnTo>
                  <a:lnTo>
                    <a:pt x="264208" y="213270"/>
                  </a:lnTo>
                  <a:lnTo>
                    <a:pt x="237875" y="247151"/>
                  </a:lnTo>
                  <a:lnTo>
                    <a:pt x="229144" y="259258"/>
                  </a:lnTo>
                  <a:lnTo>
                    <a:pt x="220783" y="271564"/>
                  </a:lnTo>
                  <a:lnTo>
                    <a:pt x="212670" y="284000"/>
                  </a:lnTo>
                  <a:lnTo>
                    <a:pt x="203028" y="296525"/>
                  </a:lnTo>
                  <a:lnTo>
                    <a:pt x="192366" y="309108"/>
                  </a:lnTo>
                  <a:lnTo>
                    <a:pt x="181025" y="321730"/>
                  </a:lnTo>
                  <a:lnTo>
                    <a:pt x="170923" y="334378"/>
                  </a:lnTo>
                  <a:lnTo>
                    <a:pt x="161650" y="347043"/>
                  </a:lnTo>
                  <a:lnTo>
                    <a:pt x="152927" y="359720"/>
                  </a:lnTo>
                  <a:lnTo>
                    <a:pt x="136461" y="385094"/>
                  </a:lnTo>
                  <a:lnTo>
                    <a:pt x="128514" y="397788"/>
                  </a:lnTo>
                  <a:lnTo>
                    <a:pt x="119831" y="408790"/>
                  </a:lnTo>
                  <a:lnTo>
                    <a:pt x="110653" y="418664"/>
                  </a:lnTo>
                  <a:lnTo>
                    <a:pt x="101150" y="427788"/>
                  </a:lnTo>
                  <a:lnTo>
                    <a:pt x="93121" y="437256"/>
                  </a:lnTo>
                  <a:lnTo>
                    <a:pt x="86076" y="446956"/>
                  </a:lnTo>
                  <a:lnTo>
                    <a:pt x="79683" y="456808"/>
                  </a:lnTo>
                  <a:lnTo>
                    <a:pt x="73730" y="465070"/>
                  </a:lnTo>
                  <a:lnTo>
                    <a:pt x="68067" y="472271"/>
                  </a:lnTo>
                  <a:lnTo>
                    <a:pt x="58107" y="484788"/>
                  </a:lnTo>
                  <a:lnTo>
                    <a:pt x="50857" y="495996"/>
                  </a:lnTo>
                  <a:lnTo>
                    <a:pt x="42016" y="511826"/>
                  </a:lnTo>
                  <a:lnTo>
                    <a:pt x="38080" y="519150"/>
                  </a:lnTo>
                  <a:lnTo>
                    <a:pt x="38374" y="520178"/>
                  </a:lnTo>
                  <a:lnTo>
                    <a:pt x="39418" y="520863"/>
                  </a:lnTo>
                  <a:lnTo>
                    <a:pt x="42833" y="521625"/>
                  </a:lnTo>
                  <a:lnTo>
                    <a:pt x="47174" y="521963"/>
                  </a:lnTo>
                  <a:lnTo>
                    <a:pt x="54182" y="519856"/>
                  </a:lnTo>
                  <a:lnTo>
                    <a:pt x="58423" y="518109"/>
                  </a:lnTo>
                  <a:lnTo>
                    <a:pt x="67648" y="511652"/>
                  </a:lnTo>
                  <a:lnTo>
                    <a:pt x="77393" y="503137"/>
                  </a:lnTo>
                  <a:lnTo>
                    <a:pt x="87370" y="493709"/>
                  </a:lnTo>
                  <a:lnTo>
                    <a:pt x="94093" y="487977"/>
                  </a:lnTo>
                  <a:lnTo>
                    <a:pt x="110596" y="474835"/>
                  </a:lnTo>
                  <a:lnTo>
                    <a:pt x="118891" y="467775"/>
                  </a:lnTo>
                  <a:lnTo>
                    <a:pt x="126961" y="460528"/>
                  </a:lnTo>
                  <a:lnTo>
                    <a:pt x="134882" y="453157"/>
                  </a:lnTo>
                  <a:lnTo>
                    <a:pt x="162209" y="426601"/>
                  </a:lnTo>
                  <a:lnTo>
                    <a:pt x="187710" y="401330"/>
                  </a:lnTo>
                  <a:lnTo>
                    <a:pt x="196547" y="393371"/>
                  </a:lnTo>
                  <a:lnTo>
                    <a:pt x="205825" y="385525"/>
                  </a:lnTo>
                  <a:lnTo>
                    <a:pt x="215397" y="377755"/>
                  </a:lnTo>
                  <a:lnTo>
                    <a:pt x="224319" y="370035"/>
                  </a:lnTo>
                  <a:lnTo>
                    <a:pt x="232806" y="362348"/>
                  </a:lnTo>
                  <a:lnTo>
                    <a:pt x="248164" y="347880"/>
                  </a:lnTo>
                  <a:lnTo>
                    <a:pt x="273130" y="323533"/>
                  </a:lnTo>
                  <a:lnTo>
                    <a:pt x="276353" y="321187"/>
                  </a:lnTo>
                  <a:lnTo>
                    <a:pt x="282194" y="318580"/>
                  </a:lnTo>
                  <a:lnTo>
                    <a:pt x="284089" y="319578"/>
                  </a:lnTo>
                  <a:lnTo>
                    <a:pt x="285354" y="321936"/>
                  </a:lnTo>
                  <a:lnTo>
                    <a:pt x="286196" y="325202"/>
                  </a:lnTo>
                  <a:lnTo>
                    <a:pt x="285065" y="329073"/>
                  </a:lnTo>
                  <a:lnTo>
                    <a:pt x="276228" y="343457"/>
                  </a:lnTo>
                  <a:lnTo>
                    <a:pt x="262970" y="372902"/>
                  </a:lnTo>
                  <a:lnTo>
                    <a:pt x="258573" y="382039"/>
                  </a:lnTo>
                  <a:lnTo>
                    <a:pt x="252256" y="391518"/>
                  </a:lnTo>
                  <a:lnTo>
                    <a:pt x="244658" y="401223"/>
                  </a:lnTo>
                  <a:lnTo>
                    <a:pt x="236207" y="411080"/>
                  </a:lnTo>
                  <a:lnTo>
                    <a:pt x="228032" y="421885"/>
                  </a:lnTo>
                  <a:lnTo>
                    <a:pt x="220042" y="433321"/>
                  </a:lnTo>
                  <a:lnTo>
                    <a:pt x="184923" y="486138"/>
                  </a:lnTo>
                  <a:lnTo>
                    <a:pt x="175216" y="499864"/>
                  </a:lnTo>
                  <a:lnTo>
                    <a:pt x="155400" y="526403"/>
                  </a:lnTo>
                  <a:lnTo>
                    <a:pt x="146220" y="539406"/>
                  </a:lnTo>
                  <a:lnTo>
                    <a:pt x="137561" y="552309"/>
                  </a:lnTo>
                  <a:lnTo>
                    <a:pt x="121166" y="577934"/>
                  </a:lnTo>
                  <a:lnTo>
                    <a:pt x="105413" y="603434"/>
                  </a:lnTo>
                  <a:lnTo>
                    <a:pt x="97656" y="615314"/>
                  </a:lnTo>
                  <a:lnTo>
                    <a:pt x="89945" y="626621"/>
                  </a:lnTo>
                  <a:lnTo>
                    <a:pt x="82264" y="637545"/>
                  </a:lnTo>
                  <a:lnTo>
                    <a:pt x="74603" y="647368"/>
                  </a:lnTo>
                  <a:lnTo>
                    <a:pt x="66956" y="656457"/>
                  </a:lnTo>
                  <a:lnTo>
                    <a:pt x="59319" y="665056"/>
                  </a:lnTo>
                  <a:lnTo>
                    <a:pt x="52533" y="673329"/>
                  </a:lnTo>
                  <a:lnTo>
                    <a:pt x="46316" y="681384"/>
                  </a:lnTo>
                  <a:lnTo>
                    <a:pt x="36586" y="696260"/>
                  </a:lnTo>
                  <a:lnTo>
                    <a:pt x="28083" y="719609"/>
                  </a:lnTo>
                  <a:lnTo>
                    <a:pt x="25783" y="724937"/>
                  </a:lnTo>
                  <a:lnTo>
                    <a:pt x="25095" y="728489"/>
                  </a:lnTo>
                  <a:lnTo>
                    <a:pt x="25484" y="730857"/>
                  </a:lnTo>
                  <a:lnTo>
                    <a:pt x="32192" y="738704"/>
                  </a:lnTo>
                  <a:lnTo>
                    <a:pt x="35296" y="739360"/>
                  </a:lnTo>
                  <a:lnTo>
                    <a:pt x="39059" y="738952"/>
                  </a:lnTo>
                  <a:lnTo>
                    <a:pt x="47753" y="736240"/>
                  </a:lnTo>
                  <a:lnTo>
                    <a:pt x="57262" y="732212"/>
                  </a:lnTo>
                  <a:lnTo>
                    <a:pt x="71650" y="725342"/>
                  </a:lnTo>
                  <a:lnTo>
                    <a:pt x="80227" y="721139"/>
                  </a:lnTo>
                  <a:lnTo>
                    <a:pt x="88486" y="716644"/>
                  </a:lnTo>
                  <a:lnTo>
                    <a:pt x="96530" y="711954"/>
                  </a:lnTo>
                  <a:lnTo>
                    <a:pt x="104435" y="707134"/>
                  </a:lnTo>
                  <a:lnTo>
                    <a:pt x="113090" y="702227"/>
                  </a:lnTo>
                  <a:lnTo>
                    <a:pt x="131739" y="692260"/>
                  </a:lnTo>
                  <a:lnTo>
                    <a:pt x="141453" y="686385"/>
                  </a:lnTo>
                  <a:lnTo>
                    <a:pt x="151316" y="679928"/>
                  </a:lnTo>
                  <a:lnTo>
                    <a:pt x="196363" y="649084"/>
                  </a:lnTo>
                  <a:lnTo>
                    <a:pt x="215315" y="635339"/>
                  </a:lnTo>
                  <a:lnTo>
                    <a:pt x="223418" y="628964"/>
                  </a:lnTo>
                  <a:lnTo>
                    <a:pt x="230512" y="623021"/>
                  </a:lnTo>
                  <a:lnTo>
                    <a:pt x="242064" y="612748"/>
                  </a:lnTo>
                  <a:lnTo>
                    <a:pt x="250020" y="605360"/>
                  </a:lnTo>
                  <a:lnTo>
                    <a:pt x="254174" y="603051"/>
                  </a:lnTo>
                  <a:lnTo>
                    <a:pt x="263305" y="600486"/>
                  </a:lnTo>
                  <a:lnTo>
                    <a:pt x="265570" y="599802"/>
                  </a:lnTo>
                  <a:lnTo>
                    <a:pt x="266235" y="599346"/>
                  </a:lnTo>
                  <a:lnTo>
                    <a:pt x="265830" y="599042"/>
                  </a:lnTo>
                  <a:lnTo>
                    <a:pt x="261216" y="606705"/>
                  </a:lnTo>
                  <a:lnTo>
                    <a:pt x="254487" y="619699"/>
                  </a:lnTo>
                  <a:lnTo>
                    <a:pt x="245099" y="631592"/>
                  </a:lnTo>
                  <a:lnTo>
                    <a:pt x="239039" y="638319"/>
                  </a:lnTo>
                  <a:lnTo>
                    <a:pt x="225533" y="652567"/>
                  </a:lnTo>
                  <a:lnTo>
                    <a:pt x="218377" y="659923"/>
                  </a:lnTo>
                  <a:lnTo>
                    <a:pt x="211066" y="668213"/>
                  </a:lnTo>
                  <a:lnTo>
                    <a:pt x="203650" y="677127"/>
                  </a:lnTo>
                  <a:lnTo>
                    <a:pt x="169455" y="719812"/>
                  </a:lnTo>
                  <a:lnTo>
                    <a:pt x="159825" y="730999"/>
                  </a:lnTo>
                  <a:lnTo>
                    <a:pt x="150017" y="741844"/>
                  </a:lnTo>
                  <a:lnTo>
                    <a:pt x="140092" y="752461"/>
                  </a:lnTo>
                  <a:lnTo>
                    <a:pt x="130935" y="763772"/>
                  </a:lnTo>
                  <a:lnTo>
                    <a:pt x="122291" y="775546"/>
                  </a:lnTo>
                  <a:lnTo>
                    <a:pt x="113987" y="787629"/>
                  </a:lnTo>
                  <a:lnTo>
                    <a:pt x="105066" y="799070"/>
                  </a:lnTo>
                  <a:lnTo>
                    <a:pt x="95731" y="810085"/>
                  </a:lnTo>
                  <a:lnTo>
                    <a:pt x="86122" y="820815"/>
                  </a:lnTo>
                  <a:lnTo>
                    <a:pt x="78023" y="830508"/>
                  </a:lnTo>
                  <a:lnTo>
                    <a:pt x="70929" y="839510"/>
                  </a:lnTo>
                  <a:lnTo>
                    <a:pt x="64507" y="848051"/>
                  </a:lnTo>
                  <a:lnTo>
                    <a:pt x="58532" y="857132"/>
                  </a:lnTo>
                  <a:lnTo>
                    <a:pt x="52855" y="866573"/>
                  </a:lnTo>
                  <a:lnTo>
                    <a:pt x="42879" y="884400"/>
                  </a:lnTo>
                  <a:lnTo>
                    <a:pt x="35623" y="897968"/>
                  </a:lnTo>
                  <a:lnTo>
                    <a:pt x="26778" y="915126"/>
                  </a:lnTo>
                  <a:lnTo>
                    <a:pt x="23670" y="923477"/>
                  </a:lnTo>
                  <a:lnTo>
                    <a:pt x="22842" y="926889"/>
                  </a:lnTo>
                  <a:lnTo>
                    <a:pt x="23135" y="930011"/>
                  </a:lnTo>
                  <a:lnTo>
                    <a:pt x="24177" y="932939"/>
                  </a:lnTo>
                  <a:lnTo>
                    <a:pt x="25719" y="935737"/>
                  </a:lnTo>
                  <a:lnTo>
                    <a:pt x="28440" y="937603"/>
                  </a:lnTo>
                  <a:lnTo>
                    <a:pt x="35979" y="939676"/>
                  </a:lnTo>
                  <a:lnTo>
                    <a:pt x="40359" y="939382"/>
                  </a:lnTo>
                  <a:lnTo>
                    <a:pt x="49743" y="936798"/>
                  </a:lnTo>
                  <a:lnTo>
                    <a:pt x="59558" y="932827"/>
                  </a:lnTo>
                  <a:lnTo>
                    <a:pt x="64546" y="930582"/>
                  </a:lnTo>
                  <a:lnTo>
                    <a:pt x="70412" y="927393"/>
                  </a:lnTo>
                  <a:lnTo>
                    <a:pt x="76862" y="923573"/>
                  </a:lnTo>
                  <a:lnTo>
                    <a:pt x="90803" y="914813"/>
                  </a:lnTo>
                  <a:lnTo>
                    <a:pt x="105464" y="905276"/>
                  </a:lnTo>
                  <a:lnTo>
                    <a:pt x="112931" y="899515"/>
                  </a:lnTo>
                  <a:lnTo>
                    <a:pt x="120448" y="893135"/>
                  </a:lnTo>
                  <a:lnTo>
                    <a:pt x="128000" y="886341"/>
                  </a:lnTo>
                  <a:lnTo>
                    <a:pt x="136421" y="879272"/>
                  </a:lnTo>
                  <a:lnTo>
                    <a:pt x="154807" y="864644"/>
                  </a:lnTo>
                  <a:lnTo>
                    <a:pt x="163605" y="857188"/>
                  </a:lnTo>
                  <a:lnTo>
                    <a:pt x="172010" y="849676"/>
                  </a:lnTo>
                  <a:lnTo>
                    <a:pt x="187277" y="835404"/>
                  </a:lnTo>
                  <a:lnTo>
                    <a:pt x="210874" y="812444"/>
                  </a:lnTo>
                  <a:lnTo>
                    <a:pt x="247816" y="775656"/>
                  </a:lnTo>
                  <a:lnTo>
                    <a:pt x="248472" y="775849"/>
                  </a:lnTo>
                  <a:lnTo>
                    <a:pt x="248908" y="776824"/>
                  </a:lnTo>
                  <a:lnTo>
                    <a:pt x="249200" y="778320"/>
                  </a:lnTo>
                  <a:lnTo>
                    <a:pt x="247700" y="781012"/>
                  </a:lnTo>
                  <a:lnTo>
                    <a:pt x="237500" y="793736"/>
                  </a:lnTo>
                  <a:lnTo>
                    <a:pt x="228519" y="806308"/>
                  </a:lnTo>
                  <a:lnTo>
                    <a:pt x="213942" y="827666"/>
                  </a:lnTo>
                  <a:lnTo>
                    <a:pt x="203938" y="844813"/>
                  </a:lnTo>
                  <a:lnTo>
                    <a:pt x="198899" y="854127"/>
                  </a:lnTo>
                  <a:lnTo>
                    <a:pt x="193000" y="863722"/>
                  </a:lnTo>
                  <a:lnTo>
                    <a:pt x="186526" y="873506"/>
                  </a:lnTo>
                  <a:lnTo>
                    <a:pt x="179673" y="883415"/>
                  </a:lnTo>
                  <a:lnTo>
                    <a:pt x="173409" y="893408"/>
                  </a:lnTo>
                  <a:lnTo>
                    <a:pt x="167540" y="903457"/>
                  </a:lnTo>
                  <a:lnTo>
                    <a:pt x="161933" y="913543"/>
                  </a:lnTo>
                  <a:lnTo>
                    <a:pt x="155657" y="923653"/>
                  </a:lnTo>
                  <a:lnTo>
                    <a:pt x="148932" y="933780"/>
                  </a:lnTo>
                  <a:lnTo>
                    <a:pt x="123934" y="970322"/>
                  </a:lnTo>
                  <a:lnTo>
                    <a:pt x="118470" y="979286"/>
                  </a:lnTo>
                  <a:lnTo>
                    <a:pt x="113134" y="988649"/>
                  </a:lnTo>
                  <a:lnTo>
                    <a:pt x="107883" y="998277"/>
                  </a:lnTo>
                  <a:lnTo>
                    <a:pt x="102690" y="1006389"/>
                  </a:lnTo>
                  <a:lnTo>
                    <a:pt x="97533" y="1013491"/>
                  </a:lnTo>
                  <a:lnTo>
                    <a:pt x="88135" y="1025897"/>
                  </a:lnTo>
                  <a:lnTo>
                    <a:pt x="78086" y="1042402"/>
                  </a:lnTo>
                  <a:lnTo>
                    <a:pt x="70592" y="1057170"/>
                  </a:lnTo>
                  <a:lnTo>
                    <a:pt x="68541" y="1064219"/>
                  </a:lnTo>
                  <a:lnTo>
                    <a:pt x="68843" y="1066437"/>
                  </a:lnTo>
                  <a:lnTo>
                    <a:pt x="69889" y="1067916"/>
                  </a:lnTo>
                  <a:lnTo>
                    <a:pt x="71433" y="1068902"/>
                  </a:lnTo>
                  <a:lnTo>
                    <a:pt x="75407" y="1069998"/>
                  </a:lnTo>
                  <a:lnTo>
                    <a:pt x="77653" y="1070290"/>
                  </a:lnTo>
                  <a:lnTo>
                    <a:pt x="84662" y="1068356"/>
                  </a:lnTo>
                  <a:lnTo>
                    <a:pt x="93423" y="1064675"/>
                  </a:lnTo>
                  <a:lnTo>
                    <a:pt x="102960" y="1060217"/>
                  </a:lnTo>
                  <a:lnTo>
                    <a:pt x="117850" y="1052947"/>
                  </a:lnTo>
                  <a:lnTo>
                    <a:pt x="127927" y="1045691"/>
                  </a:lnTo>
                  <a:lnTo>
                    <a:pt x="138051" y="1036822"/>
                  </a:lnTo>
                  <a:lnTo>
                    <a:pt x="148195" y="1027235"/>
                  </a:lnTo>
                  <a:lnTo>
                    <a:pt x="167470" y="1008273"/>
                  </a:lnTo>
                  <a:lnTo>
                    <a:pt x="177357" y="996202"/>
                  </a:lnTo>
                  <a:lnTo>
                    <a:pt x="181178" y="990613"/>
                  </a:lnTo>
                  <a:lnTo>
                    <a:pt x="189941" y="982145"/>
                  </a:lnTo>
                  <a:lnTo>
                    <a:pt x="194648" y="978701"/>
                  </a:lnTo>
                  <a:lnTo>
                    <a:pt x="202136" y="970359"/>
                  </a:lnTo>
                  <a:lnTo>
                    <a:pt x="211112" y="958401"/>
                  </a:lnTo>
                  <a:lnTo>
                    <a:pt x="217683" y="950820"/>
                  </a:lnTo>
                  <a:lnTo>
                    <a:pt x="218223" y="951045"/>
                  </a:lnTo>
                  <a:lnTo>
                    <a:pt x="218583" y="952041"/>
                  </a:lnTo>
                  <a:lnTo>
                    <a:pt x="218821" y="953552"/>
                  </a:lnTo>
                  <a:lnTo>
                    <a:pt x="217290" y="955406"/>
                  </a:lnTo>
                  <a:lnTo>
                    <a:pt x="211070" y="959724"/>
                  </a:lnTo>
                  <a:lnTo>
                    <a:pt x="207886" y="963754"/>
                  </a:lnTo>
                  <a:lnTo>
                    <a:pt x="197670" y="981561"/>
                  </a:lnTo>
                  <a:lnTo>
                    <a:pt x="192180" y="988472"/>
                  </a:lnTo>
                  <a:lnTo>
                    <a:pt x="185981" y="995620"/>
                  </a:lnTo>
                  <a:lnTo>
                    <a:pt x="179307" y="1002924"/>
                  </a:lnTo>
                  <a:lnTo>
                    <a:pt x="165121" y="1017814"/>
                  </a:lnTo>
                  <a:lnTo>
                    <a:pt x="157781" y="1027034"/>
                  </a:lnTo>
                  <a:lnTo>
                    <a:pt x="150348" y="1037414"/>
                  </a:lnTo>
                  <a:lnTo>
                    <a:pt x="142853" y="1048568"/>
                  </a:lnTo>
                  <a:lnTo>
                    <a:pt x="134469" y="1059390"/>
                  </a:lnTo>
                  <a:lnTo>
                    <a:pt x="125493" y="1069991"/>
                  </a:lnTo>
                  <a:lnTo>
                    <a:pt x="116123" y="1080446"/>
                  </a:lnTo>
                  <a:lnTo>
                    <a:pt x="107336" y="1091648"/>
                  </a:lnTo>
                  <a:lnTo>
                    <a:pt x="98939" y="1103350"/>
                  </a:lnTo>
                  <a:lnTo>
                    <a:pt x="90800" y="1115385"/>
                  </a:lnTo>
                  <a:lnTo>
                    <a:pt x="74984" y="1140045"/>
                  </a:lnTo>
                  <a:lnTo>
                    <a:pt x="67210" y="1152548"/>
                  </a:lnTo>
                  <a:lnTo>
                    <a:pt x="59487" y="1164270"/>
                  </a:lnTo>
                  <a:lnTo>
                    <a:pt x="44133" y="1186326"/>
                  </a:lnTo>
                  <a:lnTo>
                    <a:pt x="37329" y="1196949"/>
                  </a:lnTo>
                  <a:lnTo>
                    <a:pt x="31100" y="1207417"/>
                  </a:lnTo>
                  <a:lnTo>
                    <a:pt x="25254" y="1217783"/>
                  </a:lnTo>
                  <a:lnTo>
                    <a:pt x="16500" y="1236074"/>
                  </a:lnTo>
                  <a:lnTo>
                    <a:pt x="6812" y="1258393"/>
                  </a:lnTo>
                  <a:lnTo>
                    <a:pt x="2096" y="1270209"/>
                  </a:lnTo>
                  <a:lnTo>
                    <a:pt x="0" y="1281105"/>
                  </a:lnTo>
                  <a:lnTo>
                    <a:pt x="287" y="1285535"/>
                  </a:lnTo>
                  <a:lnTo>
                    <a:pt x="1325" y="1289334"/>
                  </a:lnTo>
                  <a:lnTo>
                    <a:pt x="2864" y="1292714"/>
                  </a:lnTo>
                  <a:lnTo>
                    <a:pt x="4737" y="1294968"/>
                  </a:lnTo>
                  <a:lnTo>
                    <a:pt x="6831" y="1296470"/>
                  </a:lnTo>
                  <a:lnTo>
                    <a:pt x="9076" y="1297471"/>
                  </a:lnTo>
                  <a:lnTo>
                    <a:pt x="16084" y="1298584"/>
                  </a:lnTo>
                  <a:lnTo>
                    <a:pt x="20323" y="1298881"/>
                  </a:lnTo>
                  <a:lnTo>
                    <a:pt x="29550" y="1296952"/>
                  </a:lnTo>
                  <a:lnTo>
                    <a:pt x="34380" y="1295253"/>
                  </a:lnTo>
                  <a:lnTo>
                    <a:pt x="40987" y="1292427"/>
                  </a:lnTo>
                  <a:lnTo>
                    <a:pt x="57361" y="1284771"/>
                  </a:lnTo>
                  <a:lnTo>
                    <a:pt x="65621" y="1279512"/>
                  </a:lnTo>
                  <a:lnTo>
                    <a:pt x="73668" y="1273466"/>
                  </a:lnTo>
                  <a:lnTo>
                    <a:pt x="81573" y="1266895"/>
                  </a:lnTo>
                  <a:lnTo>
                    <a:pt x="99388" y="1252821"/>
                  </a:lnTo>
                  <a:lnTo>
                    <a:pt x="108878" y="1245512"/>
                  </a:lnTo>
                  <a:lnTo>
                    <a:pt x="118592" y="1237253"/>
                  </a:lnTo>
                  <a:lnTo>
                    <a:pt x="128456" y="1228360"/>
                  </a:lnTo>
                  <a:lnTo>
                    <a:pt x="148446" y="1209448"/>
                  </a:lnTo>
                  <a:lnTo>
                    <a:pt x="168620" y="1189753"/>
                  </a:lnTo>
                  <a:lnTo>
                    <a:pt x="178740" y="1180607"/>
                  </a:lnTo>
                  <a:lnTo>
                    <a:pt x="188874" y="1171969"/>
                  </a:lnTo>
                  <a:lnTo>
                    <a:pt x="199016" y="1163671"/>
                  </a:lnTo>
                  <a:lnTo>
                    <a:pt x="208318" y="1155599"/>
                  </a:lnTo>
                  <a:lnTo>
                    <a:pt x="217059" y="1147677"/>
                  </a:lnTo>
                  <a:lnTo>
                    <a:pt x="225427" y="1139856"/>
                  </a:lnTo>
                  <a:lnTo>
                    <a:pt x="232699" y="1132102"/>
                  </a:lnTo>
                  <a:lnTo>
                    <a:pt x="239240" y="1124393"/>
                  </a:lnTo>
                  <a:lnTo>
                    <a:pt x="245293" y="1116713"/>
                  </a:lnTo>
                  <a:lnTo>
                    <a:pt x="251023" y="1109900"/>
                  </a:lnTo>
                  <a:lnTo>
                    <a:pt x="256536" y="1103665"/>
                  </a:lnTo>
                  <a:lnTo>
                    <a:pt x="266330" y="1093068"/>
                  </a:lnTo>
                  <a:lnTo>
                    <a:pt x="278260" y="1080581"/>
                  </a:lnTo>
                  <a:lnTo>
                    <a:pt x="278080" y="1081578"/>
                  </a:lnTo>
                  <a:lnTo>
                    <a:pt x="269479" y="1099889"/>
                  </a:lnTo>
                  <a:lnTo>
                    <a:pt x="260230" y="1113967"/>
                  </a:lnTo>
                  <a:lnTo>
                    <a:pt x="254207" y="1122463"/>
                  </a:lnTo>
                  <a:lnTo>
                    <a:pt x="247652" y="1132360"/>
                  </a:lnTo>
                  <a:lnTo>
                    <a:pt x="233596" y="1154646"/>
                  </a:lnTo>
                  <a:lnTo>
                    <a:pt x="225443" y="1166515"/>
                  </a:lnTo>
                  <a:lnTo>
                    <a:pt x="216624" y="1178662"/>
                  </a:lnTo>
                  <a:lnTo>
                    <a:pt x="207357" y="1190992"/>
                  </a:lnTo>
                  <a:lnTo>
                    <a:pt x="188029" y="1218240"/>
                  </a:lnTo>
                  <a:lnTo>
                    <a:pt x="178132" y="1232618"/>
                  </a:lnTo>
                  <a:lnTo>
                    <a:pt x="168996" y="1247283"/>
                  </a:lnTo>
                  <a:lnTo>
                    <a:pt x="160364" y="1262141"/>
                  </a:lnTo>
                  <a:lnTo>
                    <a:pt x="152070" y="1277125"/>
                  </a:lnTo>
                  <a:lnTo>
                    <a:pt x="142307" y="1292195"/>
                  </a:lnTo>
                  <a:lnTo>
                    <a:pt x="131565" y="1307321"/>
                  </a:lnTo>
                  <a:lnTo>
                    <a:pt x="120171" y="1322485"/>
                  </a:lnTo>
                  <a:lnTo>
                    <a:pt x="110034" y="1337675"/>
                  </a:lnTo>
                  <a:lnTo>
                    <a:pt x="100737" y="1352882"/>
                  </a:lnTo>
                  <a:lnTo>
                    <a:pt x="67564" y="1409742"/>
                  </a:lnTo>
                  <a:lnTo>
                    <a:pt x="60570" y="1422940"/>
                  </a:lnTo>
                  <a:lnTo>
                    <a:pt x="54215" y="1435971"/>
                  </a:lnTo>
                  <a:lnTo>
                    <a:pt x="48284" y="1448892"/>
                  </a:lnTo>
                  <a:lnTo>
                    <a:pt x="42637" y="1460046"/>
                  </a:lnTo>
                  <a:lnTo>
                    <a:pt x="37179" y="1470022"/>
                  </a:lnTo>
                  <a:lnTo>
                    <a:pt x="27445" y="1487880"/>
                  </a:lnTo>
                  <a:lnTo>
                    <a:pt x="20297" y="1504284"/>
                  </a:lnTo>
                  <a:lnTo>
                    <a:pt x="16556" y="1520040"/>
                  </a:lnTo>
                  <a:lnTo>
                    <a:pt x="15558" y="1527798"/>
                  </a:lnTo>
                  <a:lnTo>
                    <a:pt x="15739" y="1533817"/>
                  </a:lnTo>
                  <a:lnTo>
                    <a:pt x="16706" y="1538676"/>
                  </a:lnTo>
                  <a:lnTo>
                    <a:pt x="18198" y="1542762"/>
                  </a:lnTo>
                  <a:lnTo>
                    <a:pt x="20040" y="1545486"/>
                  </a:lnTo>
                  <a:lnTo>
                    <a:pt x="22114" y="1547302"/>
                  </a:lnTo>
                  <a:lnTo>
                    <a:pt x="24344" y="1548513"/>
                  </a:lnTo>
                  <a:lnTo>
                    <a:pt x="31336" y="1549858"/>
                  </a:lnTo>
                  <a:lnTo>
                    <a:pt x="35572" y="1550217"/>
                  </a:lnTo>
                  <a:lnTo>
                    <a:pt x="40935" y="1549609"/>
                  </a:lnTo>
                  <a:lnTo>
                    <a:pt x="47051" y="1548358"/>
                  </a:lnTo>
                  <a:lnTo>
                    <a:pt x="53668" y="1546676"/>
                  </a:lnTo>
                  <a:lnTo>
                    <a:pt x="60619" y="1544709"/>
                  </a:lnTo>
                  <a:lnTo>
                    <a:pt x="75117" y="1540265"/>
                  </a:lnTo>
                  <a:lnTo>
                    <a:pt x="82539" y="1537048"/>
                  </a:lnTo>
                  <a:lnTo>
                    <a:pt x="90027" y="1533210"/>
                  </a:lnTo>
                  <a:lnTo>
                    <a:pt x="97557" y="1528958"/>
                  </a:lnTo>
                  <a:lnTo>
                    <a:pt x="105120" y="1524430"/>
                  </a:lnTo>
                  <a:lnTo>
                    <a:pt x="120295" y="1514883"/>
                  </a:lnTo>
                  <a:lnTo>
                    <a:pt x="127897" y="1509120"/>
                  </a:lnTo>
                  <a:lnTo>
                    <a:pt x="135505" y="1502738"/>
                  </a:lnTo>
                  <a:lnTo>
                    <a:pt x="143118" y="1495944"/>
                  </a:lnTo>
                  <a:lnTo>
                    <a:pt x="150732" y="1489720"/>
                  </a:lnTo>
                  <a:lnTo>
                    <a:pt x="158348" y="1483879"/>
                  </a:lnTo>
                  <a:lnTo>
                    <a:pt x="165966" y="1478290"/>
                  </a:lnTo>
                  <a:lnTo>
                    <a:pt x="172738" y="1472872"/>
                  </a:lnTo>
                  <a:lnTo>
                    <a:pt x="178945" y="1467566"/>
                  </a:lnTo>
                  <a:lnTo>
                    <a:pt x="184778" y="1462335"/>
                  </a:lnTo>
                  <a:lnTo>
                    <a:pt x="195774" y="1452008"/>
                  </a:lnTo>
                  <a:lnTo>
                    <a:pt x="201076" y="1446883"/>
                  </a:lnTo>
                  <a:lnTo>
                    <a:pt x="206305" y="1442620"/>
                  </a:lnTo>
                  <a:lnTo>
                    <a:pt x="211485" y="1438931"/>
                  </a:lnTo>
                  <a:lnTo>
                    <a:pt x="220907" y="1433422"/>
                  </a:lnTo>
                  <a:lnTo>
                    <a:pt x="230126" y="1430320"/>
                  </a:lnTo>
                  <a:lnTo>
                    <a:pt x="232579" y="1429595"/>
                  </a:lnTo>
                  <a:lnTo>
                    <a:pt x="232386" y="1430248"/>
                  </a:lnTo>
                  <a:lnTo>
                    <a:pt x="229915" y="1433231"/>
                  </a:lnTo>
                  <a:lnTo>
                    <a:pt x="220583" y="1454212"/>
                  </a:lnTo>
                  <a:lnTo>
                    <a:pt x="208016" y="1476274"/>
                  </a:lnTo>
                  <a:lnTo>
                    <a:pt x="198482" y="1494327"/>
                  </a:lnTo>
                  <a:lnTo>
                    <a:pt x="186341" y="1515898"/>
                  </a:lnTo>
                  <a:lnTo>
                    <a:pt x="179548" y="1527576"/>
                  </a:lnTo>
                  <a:lnTo>
                    <a:pt x="172480" y="1541289"/>
                  </a:lnTo>
                  <a:lnTo>
                    <a:pt x="165227" y="1556357"/>
                  </a:lnTo>
                  <a:lnTo>
                    <a:pt x="150395" y="1588058"/>
                  </a:lnTo>
                  <a:lnTo>
                    <a:pt x="127766" y="1635312"/>
                  </a:lnTo>
                  <a:lnTo>
                    <a:pt x="112580" y="1669151"/>
                  </a:lnTo>
                  <a:lnTo>
                    <a:pt x="104127" y="1685625"/>
                  </a:lnTo>
                  <a:lnTo>
                    <a:pt x="95105" y="1701688"/>
                  </a:lnTo>
                  <a:lnTo>
                    <a:pt x="85705" y="1717477"/>
                  </a:lnTo>
                  <a:lnTo>
                    <a:pt x="76897" y="1733929"/>
                  </a:lnTo>
                  <a:lnTo>
                    <a:pt x="68485" y="1750824"/>
                  </a:lnTo>
                  <a:lnTo>
                    <a:pt x="35094" y="1820783"/>
                  </a:lnTo>
                  <a:lnTo>
                    <a:pt x="24262" y="1845845"/>
                  </a:lnTo>
                  <a:lnTo>
                    <a:pt x="16059" y="1868837"/>
                  </a:lnTo>
                  <a:lnTo>
                    <a:pt x="3896" y="1907147"/>
                  </a:lnTo>
                  <a:lnTo>
                    <a:pt x="2886" y="1913716"/>
                  </a:lnTo>
                  <a:lnTo>
                    <a:pt x="3058" y="1918942"/>
                  </a:lnTo>
                  <a:lnTo>
                    <a:pt x="4019" y="1923273"/>
                  </a:lnTo>
                  <a:lnTo>
                    <a:pt x="7345" y="1930343"/>
                  </a:lnTo>
                  <a:lnTo>
                    <a:pt x="9418" y="1933413"/>
                  </a:lnTo>
                  <a:lnTo>
                    <a:pt x="12493" y="1935460"/>
                  </a:lnTo>
                  <a:lnTo>
                    <a:pt x="20425" y="1937735"/>
                  </a:lnTo>
                  <a:lnTo>
                    <a:pt x="25757" y="1938341"/>
                  </a:lnTo>
                  <a:lnTo>
                    <a:pt x="31852" y="1938746"/>
                  </a:lnTo>
                  <a:lnTo>
                    <a:pt x="38455" y="1939015"/>
                  </a:lnTo>
                  <a:lnTo>
                    <a:pt x="45397" y="1937502"/>
                  </a:lnTo>
                  <a:lnTo>
                    <a:pt x="52566" y="1934799"/>
                  </a:lnTo>
                  <a:lnTo>
                    <a:pt x="86366" y="1918295"/>
                  </a:lnTo>
                  <a:lnTo>
                    <a:pt x="95964" y="1912681"/>
                  </a:lnTo>
                  <a:lnTo>
                    <a:pt x="105751" y="1906399"/>
                  </a:lnTo>
                  <a:lnTo>
                    <a:pt x="115661" y="1899671"/>
                  </a:lnTo>
                  <a:lnTo>
                    <a:pt x="135704" y="1885421"/>
                  </a:lnTo>
                  <a:lnTo>
                    <a:pt x="206614" y="1832828"/>
                  </a:lnTo>
                  <a:lnTo>
                    <a:pt x="215923" y="1825223"/>
                  </a:lnTo>
                  <a:lnTo>
                    <a:pt x="224670" y="1817613"/>
                  </a:lnTo>
                  <a:lnTo>
                    <a:pt x="233041" y="1810000"/>
                  </a:lnTo>
                  <a:lnTo>
                    <a:pt x="241160" y="1803232"/>
                  </a:lnTo>
                  <a:lnTo>
                    <a:pt x="249115" y="1797026"/>
                  </a:lnTo>
                  <a:lnTo>
                    <a:pt x="256957" y="1791195"/>
                  </a:lnTo>
                  <a:lnTo>
                    <a:pt x="263878" y="1786462"/>
                  </a:lnTo>
                  <a:lnTo>
                    <a:pt x="270186" y="1782459"/>
                  </a:lnTo>
                  <a:lnTo>
                    <a:pt x="276084" y="1778944"/>
                  </a:lnTo>
                  <a:lnTo>
                    <a:pt x="284896" y="1772781"/>
                  </a:lnTo>
                  <a:lnTo>
                    <a:pt x="293407" y="1765971"/>
                  </a:lnTo>
                  <a:lnTo>
                    <a:pt x="293258" y="1767105"/>
                  </a:lnTo>
                  <a:lnTo>
                    <a:pt x="288158" y="1777639"/>
                  </a:lnTo>
                  <a:lnTo>
                    <a:pt x="280667" y="1789698"/>
                  </a:lnTo>
                  <a:lnTo>
                    <a:pt x="270974" y="1814813"/>
                  </a:lnTo>
                  <a:lnTo>
                    <a:pt x="260895" y="1833878"/>
                  </a:lnTo>
                  <a:lnTo>
                    <a:pt x="247947" y="1854487"/>
                  </a:lnTo>
                  <a:lnTo>
                    <a:pt x="233727" y="1877758"/>
                  </a:lnTo>
                  <a:lnTo>
                    <a:pt x="227225" y="1890736"/>
                  </a:lnTo>
                  <a:lnTo>
                    <a:pt x="221196" y="1904469"/>
                  </a:lnTo>
                  <a:lnTo>
                    <a:pt x="215485" y="1918704"/>
                  </a:lnTo>
                  <a:lnTo>
                    <a:pt x="208290" y="1933274"/>
                  </a:lnTo>
                  <a:lnTo>
                    <a:pt x="200108" y="1948068"/>
                  </a:lnTo>
                  <a:lnTo>
                    <a:pt x="191267" y="1963010"/>
                  </a:lnTo>
                  <a:lnTo>
                    <a:pt x="182832" y="1978051"/>
                  </a:lnTo>
                  <a:lnTo>
                    <a:pt x="166686" y="2008311"/>
                  </a:lnTo>
                  <a:lnTo>
                    <a:pt x="159671" y="2022645"/>
                  </a:lnTo>
                  <a:lnTo>
                    <a:pt x="153301" y="2036435"/>
                  </a:lnTo>
                  <a:lnTo>
                    <a:pt x="141709" y="2063046"/>
                  </a:lnTo>
                  <a:lnTo>
                    <a:pt x="130911" y="2088984"/>
                  </a:lnTo>
                  <a:lnTo>
                    <a:pt x="125661" y="2100981"/>
                  </a:lnTo>
                  <a:lnTo>
                    <a:pt x="115314" y="2123341"/>
                  </a:lnTo>
                  <a:lnTo>
                    <a:pt x="107328" y="2144569"/>
                  </a:lnTo>
                  <a:lnTo>
                    <a:pt x="100329" y="2173302"/>
                  </a:lnTo>
                  <a:lnTo>
                    <a:pt x="99539" y="2189068"/>
                  </a:lnTo>
                  <a:lnTo>
                    <a:pt x="102009" y="2201721"/>
                  </a:lnTo>
                  <a:lnTo>
                    <a:pt x="104700" y="2206619"/>
                  </a:lnTo>
                  <a:lnTo>
                    <a:pt x="112205" y="2214318"/>
                  </a:lnTo>
                  <a:lnTo>
                    <a:pt x="116578" y="2216710"/>
                  </a:lnTo>
                  <a:lnTo>
                    <a:pt x="125951" y="2219368"/>
                  </a:lnTo>
                  <a:lnTo>
                    <a:pt x="135762" y="2220549"/>
                  </a:lnTo>
                  <a:lnTo>
                    <a:pt x="140749" y="2220864"/>
                  </a:lnTo>
                  <a:lnTo>
                    <a:pt x="147460" y="2220227"/>
                  </a:lnTo>
                  <a:lnTo>
                    <a:pt x="155320" y="2218957"/>
                  </a:lnTo>
                  <a:lnTo>
                    <a:pt x="163947" y="2217262"/>
                  </a:lnTo>
                  <a:lnTo>
                    <a:pt x="171392" y="2215286"/>
                  </a:lnTo>
                  <a:lnTo>
                    <a:pt x="178049" y="2213122"/>
                  </a:lnTo>
                  <a:lnTo>
                    <a:pt x="190807" y="2208460"/>
                  </a:lnTo>
                  <a:lnTo>
                    <a:pt x="204944" y="2203566"/>
                  </a:lnTo>
                  <a:lnTo>
                    <a:pt x="211423" y="2201075"/>
                  </a:lnTo>
                  <a:lnTo>
                    <a:pt x="217436" y="2198568"/>
                  </a:lnTo>
                  <a:lnTo>
                    <a:pt x="223138" y="2196050"/>
                  </a:lnTo>
                  <a:lnTo>
                    <a:pt x="233989" y="2190995"/>
                  </a:lnTo>
                  <a:lnTo>
                    <a:pt x="243610" y="2185925"/>
                  </a:lnTo>
                  <a:lnTo>
                    <a:pt x="253786" y="2179158"/>
                  </a:lnTo>
                  <a:lnTo>
                    <a:pt x="263374" y="2176220"/>
                  </a:lnTo>
                  <a:lnTo>
                    <a:pt x="263924" y="2176918"/>
                  </a:lnTo>
                  <a:lnTo>
                    <a:pt x="264535" y="2179951"/>
                  </a:lnTo>
                  <a:lnTo>
                    <a:pt x="262547" y="2186380"/>
                  </a:lnTo>
                  <a:lnTo>
                    <a:pt x="254411" y="2201777"/>
                  </a:lnTo>
                  <a:lnTo>
                    <a:pt x="245912" y="2215271"/>
                  </a:lnTo>
                  <a:lnTo>
                    <a:pt x="236491" y="2229735"/>
                  </a:lnTo>
                  <a:lnTo>
                    <a:pt x="226659" y="2249146"/>
                  </a:lnTo>
                  <a:lnTo>
                    <a:pt x="221665" y="2260249"/>
                  </a:lnTo>
                  <a:lnTo>
                    <a:pt x="215798" y="2271884"/>
                  </a:lnTo>
                  <a:lnTo>
                    <a:pt x="209346" y="2283874"/>
                  </a:lnTo>
                  <a:lnTo>
                    <a:pt x="202504" y="2296101"/>
                  </a:lnTo>
                  <a:lnTo>
                    <a:pt x="188129" y="2323233"/>
                  </a:lnTo>
                  <a:lnTo>
                    <a:pt x="180741" y="2337580"/>
                  </a:lnTo>
                  <a:lnTo>
                    <a:pt x="174122" y="2352225"/>
                  </a:lnTo>
                  <a:lnTo>
                    <a:pt x="168015" y="2367068"/>
                  </a:lnTo>
                  <a:lnTo>
                    <a:pt x="146048" y="2423346"/>
                  </a:lnTo>
                  <a:lnTo>
                    <a:pt x="139986" y="2436495"/>
                  </a:lnTo>
                  <a:lnTo>
                    <a:pt x="133404" y="2449495"/>
                  </a:lnTo>
                  <a:lnTo>
                    <a:pt x="126477" y="2462394"/>
                  </a:lnTo>
                  <a:lnTo>
                    <a:pt x="118779" y="2485759"/>
                  </a:lnTo>
                  <a:lnTo>
                    <a:pt x="109043" y="2536980"/>
                  </a:lnTo>
                  <a:lnTo>
                    <a:pt x="110467" y="2551082"/>
                  </a:lnTo>
                  <a:lnTo>
                    <a:pt x="116029" y="2568540"/>
                  </a:lnTo>
                  <a:lnTo>
                    <a:pt x="119126" y="2573085"/>
                  </a:lnTo>
                  <a:lnTo>
                    <a:pt x="127083" y="2580392"/>
                  </a:lnTo>
                  <a:lnTo>
                    <a:pt x="131577" y="2582680"/>
                  </a:lnTo>
                  <a:lnTo>
                    <a:pt x="141085" y="2585221"/>
                  </a:lnTo>
                  <a:lnTo>
                    <a:pt x="147684" y="2585899"/>
                  </a:lnTo>
                  <a:lnTo>
                    <a:pt x="155469" y="2586351"/>
                  </a:lnTo>
                  <a:lnTo>
                    <a:pt x="164046" y="2586652"/>
                  </a:lnTo>
                  <a:lnTo>
                    <a:pt x="172306" y="2586006"/>
                  </a:lnTo>
                  <a:lnTo>
                    <a:pt x="180351" y="2584729"/>
                  </a:lnTo>
                  <a:lnTo>
                    <a:pt x="188255" y="2583031"/>
                  </a:lnTo>
                  <a:lnTo>
                    <a:pt x="195216" y="2581052"/>
                  </a:lnTo>
                  <a:lnTo>
                    <a:pt x="201551" y="2578886"/>
                  </a:lnTo>
                  <a:lnTo>
                    <a:pt x="207468" y="2576596"/>
                  </a:lnTo>
                  <a:lnTo>
                    <a:pt x="220816" y="2571793"/>
                  </a:lnTo>
                  <a:lnTo>
                    <a:pt x="227931" y="2569326"/>
                  </a:lnTo>
                  <a:lnTo>
                    <a:pt x="234368" y="2566836"/>
                  </a:lnTo>
                  <a:lnTo>
                    <a:pt x="240352" y="2564328"/>
                  </a:lnTo>
                  <a:lnTo>
                    <a:pt x="246035" y="2561810"/>
                  </a:lnTo>
                  <a:lnTo>
                    <a:pt x="256865" y="2556755"/>
                  </a:lnTo>
                  <a:lnTo>
                    <a:pt x="262123" y="2554221"/>
                  </a:lnTo>
                  <a:lnTo>
                    <a:pt x="267324" y="2552532"/>
                  </a:lnTo>
                  <a:lnTo>
                    <a:pt x="272483" y="2551406"/>
                  </a:lnTo>
                  <a:lnTo>
                    <a:pt x="277616" y="2550656"/>
                  </a:lnTo>
                  <a:lnTo>
                    <a:pt x="281038" y="2549308"/>
                  </a:lnTo>
                  <a:lnTo>
                    <a:pt x="283320" y="2547564"/>
                  </a:lnTo>
                  <a:lnTo>
                    <a:pt x="284840" y="2545554"/>
                  </a:lnTo>
                  <a:lnTo>
                    <a:pt x="286700" y="2545061"/>
                  </a:lnTo>
                  <a:lnTo>
                    <a:pt x="288788" y="2545578"/>
                  </a:lnTo>
                  <a:lnTo>
                    <a:pt x="291025" y="2546771"/>
                  </a:lnTo>
                  <a:lnTo>
                    <a:pt x="291671" y="2548412"/>
                  </a:lnTo>
                  <a:lnTo>
                    <a:pt x="291254" y="2550353"/>
                  </a:lnTo>
                  <a:lnTo>
                    <a:pt x="288533" y="2554767"/>
                  </a:lnTo>
                  <a:lnTo>
                    <a:pt x="284502" y="2559551"/>
                  </a:lnTo>
                  <a:lnTo>
                    <a:pt x="277473" y="2575095"/>
                  </a:lnTo>
                  <a:lnTo>
                    <a:pt x="270273" y="2590881"/>
                  </a:lnTo>
                  <a:lnTo>
                    <a:pt x="251854" y="2628611"/>
                  </a:lnTo>
                  <a:lnTo>
                    <a:pt x="246084" y="2638532"/>
                  </a:lnTo>
                  <a:lnTo>
                    <a:pt x="239696" y="2648533"/>
                  </a:lnTo>
                  <a:lnTo>
                    <a:pt x="232898" y="2658587"/>
                  </a:lnTo>
                  <a:lnTo>
                    <a:pt x="226673" y="2669523"/>
                  </a:lnTo>
                  <a:lnTo>
                    <a:pt x="220829" y="2681046"/>
                  </a:lnTo>
                  <a:lnTo>
                    <a:pt x="215240" y="2692963"/>
                  </a:lnTo>
                  <a:lnTo>
                    <a:pt x="204514" y="2717491"/>
                  </a:lnTo>
                  <a:lnTo>
                    <a:pt x="194949" y="2742504"/>
                  </a:lnTo>
                  <a:lnTo>
                    <a:pt x="183957" y="2780386"/>
                  </a:lnTo>
                  <a:lnTo>
                    <a:pt x="175090" y="2805735"/>
                  </a:lnTo>
                  <a:lnTo>
                    <a:pt x="168665" y="2835716"/>
                  </a:lnTo>
                  <a:lnTo>
                    <a:pt x="166200" y="2880126"/>
                  </a:lnTo>
                  <a:lnTo>
                    <a:pt x="167814" y="2885796"/>
                  </a:lnTo>
                  <a:lnTo>
                    <a:pt x="174122" y="2896610"/>
                  </a:lnTo>
                  <a:lnTo>
                    <a:pt x="183150" y="2908174"/>
                  </a:lnTo>
                  <a:lnTo>
                    <a:pt x="190817" y="2914177"/>
                  </a:lnTo>
                  <a:lnTo>
                    <a:pt x="195231" y="2916962"/>
                  </a:lnTo>
                  <a:lnTo>
                    <a:pt x="199868" y="2917973"/>
                  </a:lnTo>
                  <a:lnTo>
                    <a:pt x="204653" y="2917800"/>
                  </a:lnTo>
                  <a:lnTo>
                    <a:pt x="214484" y="2916197"/>
                  </a:lnTo>
                  <a:lnTo>
                    <a:pt x="224499" y="2915485"/>
                  </a:lnTo>
                  <a:lnTo>
                    <a:pt x="234593" y="2912910"/>
                  </a:lnTo>
                  <a:lnTo>
                    <a:pt x="244725" y="2909790"/>
                  </a:lnTo>
                  <a:lnTo>
                    <a:pt x="254873" y="2908404"/>
                  </a:lnTo>
                  <a:lnTo>
                    <a:pt x="262769" y="2905529"/>
                  </a:lnTo>
                  <a:lnTo>
                    <a:pt x="266059" y="2903578"/>
                  </a:lnTo>
                  <a:lnTo>
                    <a:pt x="268253" y="2901430"/>
                  </a:lnTo>
                  <a:lnTo>
                    <a:pt x="269717" y="2899151"/>
                  </a:lnTo>
                  <a:lnTo>
                    <a:pt x="272065" y="2893456"/>
                  </a:lnTo>
                  <a:lnTo>
                    <a:pt x="272257" y="2893836"/>
                  </a:lnTo>
                  <a:lnTo>
                    <a:pt x="272471" y="2896515"/>
                  </a:lnTo>
                  <a:lnTo>
                    <a:pt x="271682" y="2898415"/>
                  </a:lnTo>
                  <a:lnTo>
                    <a:pt x="262072" y="2912063"/>
                  </a:lnTo>
                  <a:lnTo>
                    <a:pt x="229290" y="2960914"/>
                  </a:lnTo>
                  <a:lnTo>
                    <a:pt x="216968" y="2978256"/>
                  </a:lnTo>
                  <a:lnTo>
                    <a:pt x="210126" y="2987622"/>
                  </a:lnTo>
                  <a:lnTo>
                    <a:pt x="203871" y="2997252"/>
                  </a:lnTo>
                  <a:lnTo>
                    <a:pt x="198009" y="3007060"/>
                  </a:lnTo>
                  <a:lnTo>
                    <a:pt x="186131" y="3027834"/>
                  </a:lnTo>
                  <a:lnTo>
                    <a:pt x="172387" y="3051179"/>
                  </a:lnTo>
                  <a:lnTo>
                    <a:pt x="166011" y="3063331"/>
                  </a:lnTo>
                  <a:lnTo>
                    <a:pt x="160068" y="3075666"/>
                  </a:lnTo>
                  <a:lnTo>
                    <a:pt x="154414" y="3088121"/>
                  </a:lnTo>
                  <a:lnTo>
                    <a:pt x="143614" y="3113252"/>
                  </a:lnTo>
                  <a:lnTo>
                    <a:pt x="122882" y="3163877"/>
                  </a:lnTo>
                  <a:lnTo>
                    <a:pt x="114924" y="3184738"/>
                  </a:lnTo>
                  <a:lnTo>
                    <a:pt x="105685" y="3213020"/>
                  </a:lnTo>
                  <a:lnTo>
                    <a:pt x="102917" y="3222872"/>
                  </a:lnTo>
                  <a:lnTo>
                    <a:pt x="102100" y="3240591"/>
                  </a:lnTo>
                  <a:lnTo>
                    <a:pt x="104428" y="3268618"/>
                  </a:lnTo>
                  <a:lnTo>
                    <a:pt x="106314" y="3273483"/>
                  </a:lnTo>
                  <a:lnTo>
                    <a:pt x="109262" y="3277573"/>
                  </a:lnTo>
                  <a:lnTo>
                    <a:pt x="117055" y="3284376"/>
                  </a:lnTo>
                  <a:lnTo>
                    <a:pt x="126163" y="3290222"/>
                  </a:lnTo>
                  <a:lnTo>
                    <a:pt x="130963" y="3291273"/>
                  </a:lnTo>
                  <a:lnTo>
                    <a:pt x="135856" y="3291127"/>
                  </a:lnTo>
                  <a:lnTo>
                    <a:pt x="140811" y="3290183"/>
                  </a:lnTo>
                  <a:lnTo>
                    <a:pt x="155348" y="3286876"/>
                  </a:lnTo>
                  <a:lnTo>
                    <a:pt x="163966" y="3284809"/>
                  </a:lnTo>
                  <a:lnTo>
                    <a:pt x="172251" y="3282584"/>
                  </a:lnTo>
                  <a:lnTo>
                    <a:pt x="196894" y="3275408"/>
                  </a:lnTo>
                  <a:lnTo>
                    <a:pt x="215552" y="3270432"/>
                  </a:lnTo>
                  <a:lnTo>
                    <a:pt x="224421" y="3267072"/>
                  </a:lnTo>
                  <a:lnTo>
                    <a:pt x="232875" y="3263140"/>
                  </a:lnTo>
                  <a:lnTo>
                    <a:pt x="241050" y="3258824"/>
                  </a:lnTo>
                  <a:lnTo>
                    <a:pt x="249041" y="3254255"/>
                  </a:lnTo>
                  <a:lnTo>
                    <a:pt x="256908" y="3249515"/>
                  </a:lnTo>
                  <a:lnTo>
                    <a:pt x="264692" y="3244661"/>
                  </a:lnTo>
                  <a:lnTo>
                    <a:pt x="271575" y="3240579"/>
                  </a:lnTo>
                  <a:lnTo>
                    <a:pt x="277856" y="3237010"/>
                  </a:lnTo>
                  <a:lnTo>
                    <a:pt x="283739" y="3233785"/>
                  </a:lnTo>
                  <a:lnTo>
                    <a:pt x="289353" y="3229942"/>
                  </a:lnTo>
                  <a:lnTo>
                    <a:pt x="294789" y="3225686"/>
                  </a:lnTo>
                  <a:lnTo>
                    <a:pt x="304498" y="3218135"/>
                  </a:lnTo>
                  <a:lnTo>
                    <a:pt x="311635" y="3214779"/>
                  </a:lnTo>
                  <a:lnTo>
                    <a:pt x="320414" y="3212889"/>
                  </a:lnTo>
                  <a:lnTo>
                    <a:pt x="321423" y="3213471"/>
                  </a:lnTo>
                  <a:lnTo>
                    <a:pt x="321249" y="3214705"/>
                  </a:lnTo>
                  <a:lnTo>
                    <a:pt x="318797" y="3218335"/>
                  </a:lnTo>
                  <a:lnTo>
                    <a:pt x="314887" y="3222770"/>
                  </a:lnTo>
                  <a:lnTo>
                    <a:pt x="307924" y="3238118"/>
                  </a:lnTo>
                  <a:lnTo>
                    <a:pt x="298482" y="3251600"/>
                  </a:lnTo>
                  <a:lnTo>
                    <a:pt x="292409" y="3258752"/>
                  </a:lnTo>
                  <a:lnTo>
                    <a:pt x="286667" y="3266906"/>
                  </a:lnTo>
                  <a:lnTo>
                    <a:pt x="281145" y="3275729"/>
                  </a:lnTo>
                  <a:lnTo>
                    <a:pt x="275770" y="3284997"/>
                  </a:lnTo>
                  <a:lnTo>
                    <a:pt x="270494" y="3295410"/>
                  </a:lnTo>
                  <a:lnTo>
                    <a:pt x="265283" y="3306585"/>
                  </a:lnTo>
                  <a:lnTo>
                    <a:pt x="260116" y="3318268"/>
                  </a:lnTo>
                  <a:lnTo>
                    <a:pt x="253285" y="3329444"/>
                  </a:lnTo>
                  <a:lnTo>
                    <a:pt x="245343" y="3340281"/>
                  </a:lnTo>
                  <a:lnTo>
                    <a:pt x="236663" y="3350892"/>
                  </a:lnTo>
                  <a:lnTo>
                    <a:pt x="229182" y="3363046"/>
                  </a:lnTo>
                  <a:lnTo>
                    <a:pt x="222502" y="3376229"/>
                  </a:lnTo>
                  <a:lnTo>
                    <a:pt x="210564" y="3403576"/>
                  </a:lnTo>
                  <a:lnTo>
                    <a:pt x="183930" y="3468429"/>
                  </a:lnTo>
                  <a:lnTo>
                    <a:pt x="175922" y="3489428"/>
                  </a:lnTo>
                  <a:lnTo>
                    <a:pt x="166655" y="3517788"/>
                  </a:lnTo>
                  <a:lnTo>
                    <a:pt x="158547" y="3545382"/>
                  </a:lnTo>
                  <a:lnTo>
                    <a:pt x="155940" y="3553666"/>
                  </a:lnTo>
                  <a:lnTo>
                    <a:pt x="155047" y="3560882"/>
                  </a:lnTo>
                  <a:lnTo>
                    <a:pt x="156313" y="3573416"/>
                  </a:lnTo>
                  <a:lnTo>
                    <a:pt x="161955" y="3584631"/>
                  </a:lnTo>
                  <a:lnTo>
                    <a:pt x="169261" y="3593566"/>
                  </a:lnTo>
                  <a:lnTo>
                    <a:pt x="172395" y="3595949"/>
                  </a:lnTo>
                  <a:lnTo>
                    <a:pt x="175331" y="3597538"/>
                  </a:lnTo>
                  <a:lnTo>
                    <a:pt x="185366" y="3599303"/>
                  </a:lnTo>
                  <a:lnTo>
                    <a:pt x="191598" y="3599773"/>
                  </a:lnTo>
                  <a:lnTo>
                    <a:pt x="197445" y="3600087"/>
                  </a:lnTo>
                  <a:lnTo>
                    <a:pt x="208459" y="3600435"/>
                  </a:lnTo>
                  <a:lnTo>
                    <a:pt x="215460" y="3599682"/>
                  </a:lnTo>
                  <a:lnTo>
                    <a:pt x="223513" y="3598333"/>
                  </a:lnTo>
                  <a:lnTo>
                    <a:pt x="232269" y="3596587"/>
                  </a:lnTo>
                  <a:lnTo>
                    <a:pt x="239799" y="3594576"/>
                  </a:lnTo>
                  <a:lnTo>
                    <a:pt x="246514" y="3592389"/>
                  </a:lnTo>
                  <a:lnTo>
                    <a:pt x="259337" y="3587701"/>
                  </a:lnTo>
                  <a:lnTo>
                    <a:pt x="273501" y="3582795"/>
                  </a:lnTo>
                  <a:lnTo>
                    <a:pt x="279988" y="3580301"/>
                  </a:lnTo>
                  <a:lnTo>
                    <a:pt x="286006" y="3577792"/>
                  </a:lnTo>
                  <a:lnTo>
                    <a:pt x="291711" y="3575273"/>
                  </a:lnTo>
                  <a:lnTo>
                    <a:pt x="302567" y="3570216"/>
                  </a:lnTo>
                  <a:lnTo>
                    <a:pt x="312188" y="3565993"/>
                  </a:lnTo>
                  <a:lnTo>
                    <a:pt x="322365" y="3563615"/>
                  </a:lnTo>
                  <a:lnTo>
                    <a:pt x="329049" y="3562911"/>
                  </a:lnTo>
                  <a:lnTo>
                    <a:pt x="328873" y="3562812"/>
                  </a:lnTo>
                  <a:lnTo>
                    <a:pt x="327908" y="3562746"/>
                  </a:lnTo>
                  <a:lnTo>
                    <a:pt x="327267" y="3563549"/>
                  </a:lnTo>
                  <a:lnTo>
                    <a:pt x="322106" y="3577277"/>
                  </a:lnTo>
                  <a:lnTo>
                    <a:pt x="315509" y="3588605"/>
                  </a:lnTo>
                  <a:lnTo>
                    <a:pt x="305240" y="3605492"/>
                  </a:lnTo>
                  <a:lnTo>
                    <a:pt x="289388" y="3632753"/>
                  </a:lnTo>
                  <a:lnTo>
                    <a:pt x="275569" y="3657852"/>
                  </a:lnTo>
                  <a:lnTo>
                    <a:pt x="269512" y="3669286"/>
                  </a:lnTo>
                  <a:lnTo>
                    <a:pt x="256011" y="3693280"/>
                  </a:lnTo>
                  <a:lnTo>
                    <a:pt x="248854" y="3705604"/>
                  </a:lnTo>
                  <a:lnTo>
                    <a:pt x="242391" y="3718055"/>
                  </a:lnTo>
                  <a:lnTo>
                    <a:pt x="236388" y="3730588"/>
                  </a:lnTo>
                  <a:lnTo>
                    <a:pt x="230692" y="3743177"/>
                  </a:lnTo>
                  <a:lnTo>
                    <a:pt x="222106" y="3766195"/>
                  </a:lnTo>
                  <a:lnTo>
                    <a:pt x="214622" y="3787715"/>
                  </a:lnTo>
                  <a:lnTo>
                    <a:pt x="205650" y="3808568"/>
                  </a:lnTo>
                  <a:lnTo>
                    <a:pt x="200534" y="3826867"/>
                  </a:lnTo>
                  <a:lnTo>
                    <a:pt x="196682" y="3882511"/>
                  </a:lnTo>
                  <a:lnTo>
                    <a:pt x="198806" y="3895573"/>
                  </a:lnTo>
                  <a:lnTo>
                    <a:pt x="202573" y="3906176"/>
                  </a:lnTo>
                  <a:lnTo>
                    <a:pt x="207068" y="3913710"/>
                  </a:lnTo>
                  <a:lnTo>
                    <a:pt x="210299" y="3916058"/>
                  </a:lnTo>
                  <a:lnTo>
                    <a:pt x="222092" y="3920210"/>
                  </a:lnTo>
                  <a:lnTo>
                    <a:pt x="228443" y="3924181"/>
                  </a:lnTo>
                  <a:lnTo>
                    <a:pt x="238605" y="3926510"/>
                  </a:lnTo>
                  <a:lnTo>
                    <a:pt x="244871" y="3927132"/>
                  </a:lnTo>
                  <a:lnTo>
                    <a:pt x="250741" y="3926700"/>
                  </a:lnTo>
                  <a:lnTo>
                    <a:pt x="256348" y="3925564"/>
                  </a:lnTo>
                  <a:lnTo>
                    <a:pt x="266247" y="3922892"/>
                  </a:lnTo>
                  <a:lnTo>
                    <a:pt x="273468" y="3921705"/>
                  </a:lnTo>
                  <a:lnTo>
                    <a:pt x="282293" y="3921036"/>
                  </a:lnTo>
                  <a:lnTo>
                    <a:pt x="292014" y="3920810"/>
                  </a:lnTo>
                  <a:lnTo>
                    <a:pt x="293952" y="3920779"/>
                  </a:lnTo>
                  <a:lnTo>
                    <a:pt x="294468" y="3921618"/>
                  </a:lnTo>
                  <a:lnTo>
                    <a:pt x="295042" y="3924806"/>
                  </a:lnTo>
                  <a:lnTo>
                    <a:pt x="294348" y="3926843"/>
                  </a:lnTo>
                  <a:lnTo>
                    <a:pt x="291320" y="3931362"/>
                  </a:lnTo>
                  <a:lnTo>
                    <a:pt x="284894" y="3938452"/>
                  </a:lnTo>
                  <a:lnTo>
                    <a:pt x="276394" y="3948093"/>
                  </a:lnTo>
                  <a:lnTo>
                    <a:pt x="266972" y="3960844"/>
                  </a:lnTo>
                  <a:lnTo>
                    <a:pt x="252148" y="3982304"/>
                  </a:lnTo>
                  <a:lnTo>
                    <a:pt x="237030" y="4004749"/>
                  </a:lnTo>
                  <a:lnTo>
                    <a:pt x="226898" y="4022149"/>
                  </a:lnTo>
                  <a:lnTo>
                    <a:pt x="216752" y="4041172"/>
                  </a:lnTo>
                  <a:lnTo>
                    <a:pt x="206598" y="4060915"/>
                  </a:lnTo>
                  <a:lnTo>
                    <a:pt x="196440" y="4078722"/>
                  </a:lnTo>
                  <a:lnTo>
                    <a:pt x="187128" y="4095949"/>
                  </a:lnTo>
                  <a:lnTo>
                    <a:pt x="177125" y="4123841"/>
                  </a:lnTo>
                  <a:lnTo>
                    <a:pt x="155840" y="4187350"/>
                  </a:lnTo>
                  <a:lnTo>
                    <a:pt x="152238" y="4206238"/>
                  </a:lnTo>
                  <a:lnTo>
                    <a:pt x="152579" y="4210983"/>
                  </a:lnTo>
                  <a:lnTo>
                    <a:pt x="153653" y="4214993"/>
                  </a:lnTo>
                  <a:lnTo>
                    <a:pt x="161460" y="4231559"/>
                  </a:lnTo>
                  <a:lnTo>
                    <a:pt x="164656" y="4234637"/>
                  </a:lnTo>
                  <a:lnTo>
                    <a:pt x="168478" y="4236690"/>
                  </a:lnTo>
                  <a:lnTo>
                    <a:pt x="177239" y="4238970"/>
                  </a:lnTo>
                  <a:lnTo>
                    <a:pt x="186778" y="4239984"/>
                  </a:lnTo>
                  <a:lnTo>
                    <a:pt x="196662" y="4240434"/>
                  </a:lnTo>
                  <a:lnTo>
                    <a:pt x="201670" y="4240554"/>
                  </a:lnTo>
                  <a:lnTo>
                    <a:pt x="211747" y="4238430"/>
                  </a:lnTo>
                  <a:lnTo>
                    <a:pt x="221871" y="4234664"/>
                  </a:lnTo>
                  <a:lnTo>
                    <a:pt x="232014" y="4230167"/>
                  </a:lnTo>
                  <a:lnTo>
                    <a:pt x="242168" y="4227604"/>
                  </a:lnTo>
                  <a:lnTo>
                    <a:pt x="252324" y="4225619"/>
                  </a:lnTo>
                  <a:lnTo>
                    <a:pt x="262483" y="4221914"/>
                  </a:lnTo>
                  <a:lnTo>
                    <a:pt x="272378" y="4218038"/>
                  </a:lnTo>
                  <a:lnTo>
                    <a:pt x="265659" y="4224885"/>
                  </a:lnTo>
                  <a:lnTo>
                    <a:pt x="257967" y="4232595"/>
                  </a:lnTo>
                  <a:lnTo>
                    <a:pt x="248161" y="4246455"/>
                  </a:lnTo>
                  <a:lnTo>
                    <a:pt x="240313" y="4256293"/>
                  </a:lnTo>
                  <a:lnTo>
                    <a:pt x="230333" y="4267156"/>
                  </a:lnTo>
                  <a:lnTo>
                    <a:pt x="217431" y="4280450"/>
                  </a:lnTo>
                  <a:lnTo>
                    <a:pt x="207747" y="4294826"/>
                  </a:lnTo>
                  <a:lnTo>
                    <a:pt x="199773" y="4309682"/>
                  </a:lnTo>
                  <a:lnTo>
                    <a:pt x="190585" y="4324751"/>
                  </a:lnTo>
                  <a:lnTo>
                    <a:pt x="175891" y="4347515"/>
                  </a:lnTo>
                  <a:lnTo>
                    <a:pt x="168117" y="4362732"/>
                  </a:lnTo>
                  <a:lnTo>
                    <a:pt x="158980" y="4383322"/>
                  </a:lnTo>
                  <a:lnTo>
                    <a:pt x="154393" y="4394733"/>
                  </a:lnTo>
                  <a:lnTo>
                    <a:pt x="151810" y="4410678"/>
                  </a:lnTo>
                  <a:lnTo>
                    <a:pt x="151206" y="4421002"/>
                  </a:lnTo>
                  <a:lnTo>
                    <a:pt x="151892" y="4425280"/>
                  </a:lnTo>
                  <a:lnTo>
                    <a:pt x="154910" y="4432290"/>
                  </a:lnTo>
                  <a:lnTo>
                    <a:pt x="161370" y="4440997"/>
                  </a:lnTo>
                  <a:lnTo>
                    <a:pt x="168436" y="4446331"/>
                  </a:lnTo>
                  <a:lnTo>
                    <a:pt x="172692" y="4448939"/>
                  </a:lnTo>
                  <a:lnTo>
                    <a:pt x="181935" y="4451837"/>
                  </a:lnTo>
                  <a:lnTo>
                    <a:pt x="190841" y="4453124"/>
                  </a:lnTo>
                  <a:lnTo>
                    <a:pt x="197621" y="4453697"/>
                  </a:lnTo>
                  <a:lnTo>
                    <a:pt x="205714" y="4453951"/>
                  </a:lnTo>
                  <a:lnTo>
                    <a:pt x="239718" y="4454143"/>
                  </a:lnTo>
                  <a:lnTo>
                    <a:pt x="243072" y="4453300"/>
                  </a:lnTo>
                  <a:lnTo>
                    <a:pt x="245309" y="4451891"/>
                  </a:lnTo>
                  <a:lnTo>
                    <a:pt x="246800" y="4450106"/>
                  </a:lnTo>
                  <a:lnTo>
                    <a:pt x="248640" y="4448915"/>
                  </a:lnTo>
                  <a:lnTo>
                    <a:pt x="256081" y="4446848"/>
                  </a:lnTo>
                  <a:lnTo>
                    <a:pt x="255674" y="4447590"/>
                  </a:lnTo>
                  <a:lnTo>
                    <a:pt x="246679" y="4457168"/>
                  </a:lnTo>
                  <a:lnTo>
                    <a:pt x="239654" y="4461984"/>
                  </a:lnTo>
                  <a:lnTo>
                    <a:pt x="235409" y="4464454"/>
                  </a:lnTo>
                  <a:lnTo>
                    <a:pt x="228435" y="4471714"/>
                  </a:lnTo>
                  <a:lnTo>
                    <a:pt x="225392" y="4476021"/>
                  </a:lnTo>
                  <a:lnTo>
                    <a:pt x="215235" y="4485322"/>
                  </a:lnTo>
                  <a:lnTo>
                    <a:pt x="208971" y="4490173"/>
                  </a:lnTo>
                  <a:lnTo>
                    <a:pt x="203101" y="4495947"/>
                  </a:lnTo>
                  <a:lnTo>
                    <a:pt x="197495" y="4502335"/>
                  </a:lnTo>
                  <a:lnTo>
                    <a:pt x="192063" y="4509135"/>
                  </a:lnTo>
                  <a:lnTo>
                    <a:pt x="186750" y="4515362"/>
                  </a:lnTo>
                  <a:lnTo>
                    <a:pt x="181513" y="4521206"/>
                  </a:lnTo>
                  <a:lnTo>
                    <a:pt x="176330" y="4526796"/>
                  </a:lnTo>
                  <a:lnTo>
                    <a:pt x="166055" y="4539779"/>
                  </a:lnTo>
                  <a:lnTo>
                    <a:pt x="156690" y="4554017"/>
                  </a:lnTo>
                  <a:lnTo>
                    <a:pt x="147505" y="4575466"/>
                  </a:lnTo>
                  <a:lnTo>
                    <a:pt x="143972" y="4596055"/>
                  </a:lnTo>
                  <a:lnTo>
                    <a:pt x="143274" y="4608525"/>
                  </a:lnTo>
                  <a:lnTo>
                    <a:pt x="144063" y="4611255"/>
                  </a:lnTo>
                  <a:lnTo>
                    <a:pt x="147198" y="4616546"/>
                  </a:lnTo>
                  <a:lnTo>
                    <a:pt x="153673" y="4621719"/>
                  </a:lnTo>
                  <a:lnTo>
                    <a:pt x="157768" y="4624285"/>
                  </a:lnTo>
                  <a:lnTo>
                    <a:pt x="166837" y="4627134"/>
                  </a:lnTo>
                  <a:lnTo>
                    <a:pt x="176510" y="4628401"/>
                  </a:lnTo>
                  <a:lnTo>
                    <a:pt x="186455" y="4628964"/>
                  </a:lnTo>
                  <a:lnTo>
                    <a:pt x="190629" y="4628267"/>
                  </a:lnTo>
                  <a:lnTo>
                    <a:pt x="197527" y="4625236"/>
                  </a:lnTo>
                  <a:lnTo>
                    <a:pt x="202246" y="4623242"/>
                  </a:lnTo>
                  <a:lnTo>
                    <a:pt x="207930" y="4621067"/>
                  </a:lnTo>
                  <a:lnTo>
                    <a:pt x="214261" y="4618769"/>
                  </a:lnTo>
                  <a:lnTo>
                    <a:pt x="220175" y="4616391"/>
                  </a:lnTo>
                  <a:lnTo>
                    <a:pt x="225810" y="4613958"/>
                  </a:lnTo>
                  <a:lnTo>
                    <a:pt x="236588" y="4608999"/>
                  </a:lnTo>
                  <a:lnTo>
                    <a:pt x="262417" y="4596381"/>
                  </a:lnTo>
                  <a:lnTo>
                    <a:pt x="277702" y="4588770"/>
                  </a:lnTo>
                  <a:lnTo>
                    <a:pt x="285615" y="4583692"/>
                  </a:lnTo>
                  <a:lnTo>
                    <a:pt x="294830" y="4576074"/>
                  </a:lnTo>
                  <a:lnTo>
                    <a:pt x="297593" y="4573534"/>
                  </a:lnTo>
                  <a:lnTo>
                    <a:pt x="300283" y="4571840"/>
                  </a:lnTo>
                  <a:lnTo>
                    <a:pt x="309198" y="4568900"/>
                  </a:lnTo>
                  <a:lnTo>
                    <a:pt x="308866" y="4567905"/>
                  </a:lnTo>
                  <a:lnTo>
                    <a:pt x="306238" y="4564541"/>
                  </a:lnTo>
                  <a:lnTo>
                    <a:pt x="304352" y="4564152"/>
                  </a:lnTo>
                  <a:lnTo>
                    <a:pt x="302249" y="4564740"/>
                  </a:lnTo>
                  <a:lnTo>
                    <a:pt x="299999" y="4565978"/>
                  </a:lnTo>
                  <a:lnTo>
                    <a:pt x="295243" y="4567354"/>
                  </a:lnTo>
                  <a:lnTo>
                    <a:pt x="292790" y="4567721"/>
                  </a:lnTo>
                  <a:lnTo>
                    <a:pt x="290306" y="4568812"/>
                  </a:lnTo>
                  <a:lnTo>
                    <a:pt x="282768" y="4574393"/>
                  </a:lnTo>
                  <a:lnTo>
                    <a:pt x="272635" y="4583864"/>
                  </a:lnTo>
                  <a:lnTo>
                    <a:pt x="270097" y="4586348"/>
                  </a:lnTo>
                  <a:lnTo>
                    <a:pt x="267559" y="4588003"/>
                  </a:lnTo>
                  <a:lnTo>
                    <a:pt x="259941" y="4591180"/>
                  </a:lnTo>
                  <a:lnTo>
                    <a:pt x="254862" y="4594924"/>
                  </a:lnTo>
                  <a:lnTo>
                    <a:pt x="253167" y="4597107"/>
                  </a:lnTo>
                  <a:lnTo>
                    <a:pt x="252039" y="4599410"/>
                  </a:lnTo>
                  <a:lnTo>
                    <a:pt x="250785" y="4604226"/>
                  </a:lnTo>
                  <a:lnTo>
                    <a:pt x="249821" y="4617781"/>
                  </a:lnTo>
                  <a:lnTo>
                    <a:pt x="250655" y="4619119"/>
                  </a:lnTo>
                  <a:lnTo>
                    <a:pt x="252057" y="4620011"/>
                  </a:lnTo>
                  <a:lnTo>
                    <a:pt x="255872" y="4621002"/>
                  </a:lnTo>
                  <a:lnTo>
                    <a:pt x="265221" y="4621638"/>
                  </a:lnTo>
                  <a:lnTo>
                    <a:pt x="275221" y="4621763"/>
                  </a:lnTo>
                  <a:lnTo>
                    <a:pt x="282813" y="4621785"/>
                  </a:lnTo>
                  <a:lnTo>
                    <a:pt x="290145" y="4619533"/>
                  </a:lnTo>
                  <a:lnTo>
                    <a:pt x="298202" y="4616556"/>
                  </a:lnTo>
                  <a:lnTo>
                    <a:pt x="304603" y="4615233"/>
                  </a:lnTo>
                  <a:lnTo>
                    <a:pt x="310271" y="4612387"/>
                  </a:lnTo>
                  <a:lnTo>
                    <a:pt x="319910" y="4604809"/>
                  </a:lnTo>
                  <a:lnTo>
                    <a:pt x="321934" y="4602850"/>
                  </a:lnTo>
                  <a:lnTo>
                    <a:pt x="322435" y="4601545"/>
                  </a:lnTo>
                  <a:lnTo>
                    <a:pt x="321924" y="4600675"/>
                  </a:lnTo>
                  <a:lnTo>
                    <a:pt x="319065" y="4599278"/>
                  </a:lnTo>
                  <a:lnTo>
                    <a:pt x="310165" y="4598980"/>
                  </a:lnTo>
                  <a:lnTo>
                    <a:pt x="292928" y="4598936"/>
                  </a:lnTo>
                  <a:lnTo>
                    <a:pt x="285609" y="4601193"/>
                  </a:lnTo>
                  <a:lnTo>
                    <a:pt x="277558" y="4604172"/>
                  </a:lnTo>
                  <a:lnTo>
                    <a:pt x="271158" y="4605495"/>
                  </a:lnTo>
                  <a:lnTo>
                    <a:pt x="265491" y="4608341"/>
                  </a:lnTo>
                  <a:lnTo>
                    <a:pt x="257541" y="4614704"/>
                  </a:lnTo>
                  <a:lnTo>
                    <a:pt x="251314" y="4620394"/>
                  </a:lnTo>
                  <a:lnTo>
                    <a:pt x="250803" y="4621707"/>
                  </a:lnTo>
                  <a:lnTo>
                    <a:pt x="250084" y="4627601"/>
                  </a:lnTo>
                  <a:lnTo>
                    <a:pt x="249793" y="4636617"/>
                  </a:lnTo>
                  <a:lnTo>
                    <a:pt x="253832" y="4636911"/>
                  </a:lnTo>
                  <a:lnTo>
                    <a:pt x="255020" y="4637798"/>
                  </a:lnTo>
                  <a:lnTo>
                    <a:pt x="255814" y="4639237"/>
                  </a:lnTo>
                  <a:lnTo>
                    <a:pt x="256344" y="4641043"/>
                  </a:lnTo>
                  <a:lnTo>
                    <a:pt x="257543" y="4642246"/>
                  </a:lnTo>
                  <a:lnTo>
                    <a:pt x="259189" y="4643049"/>
                  </a:lnTo>
                  <a:lnTo>
                    <a:pt x="261133" y="4643584"/>
                  </a:lnTo>
                  <a:lnTo>
                    <a:pt x="262429" y="4643094"/>
                  </a:lnTo>
                  <a:lnTo>
                    <a:pt x="263294" y="4641921"/>
                  </a:lnTo>
                  <a:lnTo>
                    <a:pt x="263869" y="4640292"/>
                  </a:lnTo>
                  <a:lnTo>
                    <a:pt x="270031" y="4631595"/>
                  </a:lnTo>
                  <a:lnTo>
                    <a:pt x="271482" y="4626715"/>
                  </a:lnTo>
                  <a:lnTo>
                    <a:pt x="272297" y="4619207"/>
                  </a:lnTo>
                  <a:lnTo>
                    <a:pt x="270231" y="4611896"/>
                  </a:lnTo>
                  <a:lnTo>
                    <a:pt x="262005" y="4593404"/>
                  </a:lnTo>
                  <a:lnTo>
                    <a:pt x="249782" y="456845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73"/>
            <p:cNvSpPr/>
            <p:nvPr/>
          </p:nvSpPr>
          <p:spPr>
            <a:xfrm>
              <a:off x="8856001" y="617706"/>
              <a:ext cx="508110" cy="5125477"/>
            </a:xfrm>
            <a:custGeom>
              <a:avLst/>
              <a:gdLst/>
              <a:ahLst/>
              <a:cxnLst/>
              <a:rect l="0" t="0" r="0" b="0"/>
              <a:pathLst>
                <a:path w="508110" h="5125477">
                  <a:moveTo>
                    <a:pt x="74638" y="372894"/>
                  </a:moveTo>
                  <a:lnTo>
                    <a:pt x="39968" y="317871"/>
                  </a:lnTo>
                  <a:lnTo>
                    <a:pt x="24572" y="293091"/>
                  </a:lnTo>
                  <a:lnTo>
                    <a:pt x="9029" y="263356"/>
                  </a:lnTo>
                  <a:lnTo>
                    <a:pt x="1953" y="242507"/>
                  </a:lnTo>
                  <a:lnTo>
                    <a:pt x="0" y="227737"/>
                  </a:lnTo>
                  <a:lnTo>
                    <a:pt x="1389" y="212707"/>
                  </a:lnTo>
                  <a:lnTo>
                    <a:pt x="5677" y="197559"/>
                  </a:lnTo>
                  <a:lnTo>
                    <a:pt x="24484" y="158108"/>
                  </a:lnTo>
                  <a:lnTo>
                    <a:pt x="37955" y="130113"/>
                  </a:lnTo>
                  <a:lnTo>
                    <a:pt x="52409" y="106382"/>
                  </a:lnTo>
                  <a:lnTo>
                    <a:pt x="70780" y="78028"/>
                  </a:lnTo>
                  <a:lnTo>
                    <a:pt x="83930" y="63760"/>
                  </a:lnTo>
                  <a:lnTo>
                    <a:pt x="98242" y="51774"/>
                  </a:lnTo>
                  <a:lnTo>
                    <a:pt x="113069" y="40803"/>
                  </a:lnTo>
                  <a:lnTo>
                    <a:pt x="125869" y="30282"/>
                  </a:lnTo>
                  <a:lnTo>
                    <a:pt x="140335" y="17097"/>
                  </a:lnTo>
                  <a:lnTo>
                    <a:pt x="152810" y="5057"/>
                  </a:lnTo>
                  <a:lnTo>
                    <a:pt x="155538" y="3209"/>
                  </a:lnTo>
                  <a:lnTo>
                    <a:pt x="164523" y="0"/>
                  </a:lnTo>
                  <a:lnTo>
                    <a:pt x="164195" y="1531"/>
                  </a:lnTo>
                  <a:lnTo>
                    <a:pt x="152144" y="26384"/>
                  </a:lnTo>
                  <a:lnTo>
                    <a:pt x="139560" y="46422"/>
                  </a:lnTo>
                  <a:lnTo>
                    <a:pt x="125107" y="69293"/>
                  </a:lnTo>
                  <a:lnTo>
                    <a:pt x="110101" y="97988"/>
                  </a:lnTo>
                  <a:lnTo>
                    <a:pt x="89859" y="142924"/>
                  </a:lnTo>
                  <a:lnTo>
                    <a:pt x="69555" y="184663"/>
                  </a:lnTo>
                  <a:lnTo>
                    <a:pt x="55322" y="225520"/>
                  </a:lnTo>
                  <a:lnTo>
                    <a:pt x="46615" y="261688"/>
                  </a:lnTo>
                  <a:lnTo>
                    <a:pt x="44643" y="285640"/>
                  </a:lnTo>
                  <a:lnTo>
                    <a:pt x="46632" y="296296"/>
                  </a:lnTo>
                  <a:lnTo>
                    <a:pt x="50338" y="305831"/>
                  </a:lnTo>
                  <a:lnTo>
                    <a:pt x="54808" y="312890"/>
                  </a:lnTo>
                  <a:lnTo>
                    <a:pt x="58877" y="315111"/>
                  </a:lnTo>
                  <a:lnTo>
                    <a:pt x="70174" y="317579"/>
                  </a:lnTo>
                  <a:lnTo>
                    <a:pt x="81403" y="318676"/>
                  </a:lnTo>
                  <a:lnTo>
                    <a:pt x="86768" y="318969"/>
                  </a:lnTo>
                  <a:lnTo>
                    <a:pt x="97246" y="317036"/>
                  </a:lnTo>
                  <a:lnTo>
                    <a:pt x="107545" y="314201"/>
                  </a:lnTo>
                  <a:lnTo>
                    <a:pt x="122866" y="311759"/>
                  </a:lnTo>
                  <a:lnTo>
                    <a:pt x="133043" y="308187"/>
                  </a:lnTo>
                  <a:lnTo>
                    <a:pt x="143212" y="301520"/>
                  </a:lnTo>
                  <a:lnTo>
                    <a:pt x="158457" y="290504"/>
                  </a:lnTo>
                  <a:lnTo>
                    <a:pt x="163538" y="287487"/>
                  </a:lnTo>
                  <a:lnTo>
                    <a:pt x="173697" y="284135"/>
                  </a:lnTo>
                  <a:lnTo>
                    <a:pt x="178779" y="283241"/>
                  </a:lnTo>
                  <a:lnTo>
                    <a:pt x="186680" y="279990"/>
                  </a:lnTo>
                  <a:lnTo>
                    <a:pt x="195890" y="273400"/>
                  </a:lnTo>
                  <a:lnTo>
                    <a:pt x="203694" y="266634"/>
                  </a:lnTo>
                  <a:lnTo>
                    <a:pt x="203963" y="268659"/>
                  </a:lnTo>
                  <a:lnTo>
                    <a:pt x="204034" y="270384"/>
                  </a:lnTo>
                  <a:lnTo>
                    <a:pt x="193559" y="298788"/>
                  </a:lnTo>
                  <a:lnTo>
                    <a:pt x="177685" y="328434"/>
                  </a:lnTo>
                  <a:lnTo>
                    <a:pt x="162369" y="356240"/>
                  </a:lnTo>
                  <a:lnTo>
                    <a:pt x="149190" y="375934"/>
                  </a:lnTo>
                  <a:lnTo>
                    <a:pt x="137124" y="398234"/>
                  </a:lnTo>
                  <a:lnTo>
                    <a:pt x="120809" y="432331"/>
                  </a:lnTo>
                  <a:lnTo>
                    <a:pt x="100128" y="474193"/>
                  </a:lnTo>
                  <a:lnTo>
                    <a:pt x="85821" y="514228"/>
                  </a:lnTo>
                  <a:lnTo>
                    <a:pt x="78327" y="539513"/>
                  </a:lnTo>
                  <a:lnTo>
                    <a:pt x="76278" y="555320"/>
                  </a:lnTo>
                  <a:lnTo>
                    <a:pt x="77626" y="568554"/>
                  </a:lnTo>
                  <a:lnTo>
                    <a:pt x="81045" y="579234"/>
                  </a:lnTo>
                  <a:lnTo>
                    <a:pt x="85389" y="586803"/>
                  </a:lnTo>
                  <a:lnTo>
                    <a:pt x="88578" y="589160"/>
                  </a:lnTo>
                  <a:lnTo>
                    <a:pt x="92399" y="590731"/>
                  </a:lnTo>
                  <a:lnTo>
                    <a:pt x="105866" y="592943"/>
                  </a:lnTo>
                  <a:lnTo>
                    <a:pt x="120579" y="593598"/>
                  </a:lnTo>
                  <a:lnTo>
                    <a:pt x="125586" y="593690"/>
                  </a:lnTo>
                  <a:lnTo>
                    <a:pt x="137922" y="591534"/>
                  </a:lnTo>
                  <a:lnTo>
                    <a:pt x="151871" y="586907"/>
                  </a:lnTo>
                  <a:lnTo>
                    <a:pt x="174004" y="575629"/>
                  </a:lnTo>
                  <a:lnTo>
                    <a:pt x="189074" y="569396"/>
                  </a:lnTo>
                  <a:lnTo>
                    <a:pt x="201982" y="561546"/>
                  </a:lnTo>
                  <a:lnTo>
                    <a:pt x="214209" y="552412"/>
                  </a:lnTo>
                  <a:lnTo>
                    <a:pt x="228110" y="542709"/>
                  </a:lnTo>
                  <a:lnTo>
                    <a:pt x="240496" y="535009"/>
                  </a:lnTo>
                  <a:lnTo>
                    <a:pt x="251647" y="528765"/>
                  </a:lnTo>
                  <a:lnTo>
                    <a:pt x="266597" y="520490"/>
                  </a:lnTo>
                  <a:lnTo>
                    <a:pt x="282442" y="507550"/>
                  </a:lnTo>
                  <a:lnTo>
                    <a:pt x="286353" y="503950"/>
                  </a:lnTo>
                  <a:lnTo>
                    <a:pt x="286901" y="504291"/>
                  </a:lnTo>
                  <a:lnTo>
                    <a:pt x="287266" y="505365"/>
                  </a:lnTo>
                  <a:lnTo>
                    <a:pt x="287511" y="506928"/>
                  </a:lnTo>
                  <a:lnTo>
                    <a:pt x="285981" y="508817"/>
                  </a:lnTo>
                  <a:lnTo>
                    <a:pt x="276581" y="516367"/>
                  </a:lnTo>
                  <a:lnTo>
                    <a:pt x="263135" y="535917"/>
                  </a:lnTo>
                  <a:lnTo>
                    <a:pt x="244423" y="563987"/>
                  </a:lnTo>
                  <a:lnTo>
                    <a:pt x="229461" y="590475"/>
                  </a:lnTo>
                  <a:lnTo>
                    <a:pt x="217107" y="612119"/>
                  </a:lnTo>
                  <a:lnTo>
                    <a:pt x="203998" y="635003"/>
                  </a:lnTo>
                  <a:lnTo>
                    <a:pt x="192527" y="656462"/>
                  </a:lnTo>
                  <a:lnTo>
                    <a:pt x="181784" y="679546"/>
                  </a:lnTo>
                  <a:lnTo>
                    <a:pt x="166217" y="711827"/>
                  </a:lnTo>
                  <a:lnTo>
                    <a:pt x="161091" y="720769"/>
                  </a:lnTo>
                  <a:lnTo>
                    <a:pt x="149831" y="765716"/>
                  </a:lnTo>
                  <a:lnTo>
                    <a:pt x="145177" y="797660"/>
                  </a:lnTo>
                  <a:lnTo>
                    <a:pt x="148604" y="816243"/>
                  </a:lnTo>
                  <a:lnTo>
                    <a:pt x="157796" y="838972"/>
                  </a:lnTo>
                  <a:lnTo>
                    <a:pt x="160557" y="843633"/>
                  </a:lnTo>
                  <a:lnTo>
                    <a:pt x="168140" y="851069"/>
                  </a:lnTo>
                  <a:lnTo>
                    <a:pt x="172533" y="854237"/>
                  </a:lnTo>
                  <a:lnTo>
                    <a:pt x="181930" y="857757"/>
                  </a:lnTo>
                  <a:lnTo>
                    <a:pt x="197714" y="860017"/>
                  </a:lnTo>
                  <a:lnTo>
                    <a:pt x="210353" y="860409"/>
                  </a:lnTo>
                  <a:lnTo>
                    <a:pt x="238562" y="860573"/>
                  </a:lnTo>
                  <a:lnTo>
                    <a:pt x="239800" y="861420"/>
                  </a:lnTo>
                  <a:lnTo>
                    <a:pt x="240627" y="862831"/>
                  </a:lnTo>
                  <a:lnTo>
                    <a:pt x="241177" y="864619"/>
                  </a:lnTo>
                  <a:lnTo>
                    <a:pt x="240697" y="866657"/>
                  </a:lnTo>
                  <a:lnTo>
                    <a:pt x="231576" y="882531"/>
                  </a:lnTo>
                  <a:lnTo>
                    <a:pt x="229055" y="891782"/>
                  </a:lnTo>
                  <a:lnTo>
                    <a:pt x="223392" y="919608"/>
                  </a:lnTo>
                  <a:lnTo>
                    <a:pt x="208884" y="953327"/>
                  </a:lnTo>
                  <a:lnTo>
                    <a:pt x="198047" y="986928"/>
                  </a:lnTo>
                  <a:lnTo>
                    <a:pt x="186212" y="1011276"/>
                  </a:lnTo>
                  <a:lnTo>
                    <a:pt x="173361" y="1048783"/>
                  </a:lnTo>
                  <a:lnTo>
                    <a:pt x="160146" y="1086708"/>
                  </a:lnTo>
                  <a:lnTo>
                    <a:pt x="145506" y="1124756"/>
                  </a:lnTo>
                  <a:lnTo>
                    <a:pt x="131472" y="1175538"/>
                  </a:lnTo>
                  <a:lnTo>
                    <a:pt x="103675" y="1299332"/>
                  </a:lnTo>
                  <a:lnTo>
                    <a:pt x="98313" y="1346829"/>
                  </a:lnTo>
                  <a:lnTo>
                    <a:pt x="97659" y="1374407"/>
                  </a:lnTo>
                  <a:lnTo>
                    <a:pt x="99828" y="1385560"/>
                  </a:lnTo>
                  <a:lnTo>
                    <a:pt x="103613" y="1395314"/>
                  </a:lnTo>
                  <a:lnTo>
                    <a:pt x="108119" y="1402472"/>
                  </a:lnTo>
                  <a:lnTo>
                    <a:pt x="115201" y="1408475"/>
                  </a:lnTo>
                  <a:lnTo>
                    <a:pt x="119460" y="1411261"/>
                  </a:lnTo>
                  <a:lnTo>
                    <a:pt x="128707" y="1414357"/>
                  </a:lnTo>
                  <a:lnTo>
                    <a:pt x="143435" y="1416100"/>
                  </a:lnTo>
                  <a:lnTo>
                    <a:pt x="148443" y="1416345"/>
                  </a:lnTo>
                  <a:lnTo>
                    <a:pt x="163038" y="1414359"/>
                  </a:lnTo>
                  <a:lnTo>
                    <a:pt x="171672" y="1412644"/>
                  </a:lnTo>
                  <a:lnTo>
                    <a:pt x="180814" y="1409807"/>
                  </a:lnTo>
                  <a:lnTo>
                    <a:pt x="190296" y="1406223"/>
                  </a:lnTo>
                  <a:lnTo>
                    <a:pt x="200003" y="1402140"/>
                  </a:lnTo>
                  <a:lnTo>
                    <a:pt x="209861" y="1398571"/>
                  </a:lnTo>
                  <a:lnTo>
                    <a:pt x="219820" y="1395345"/>
                  </a:lnTo>
                  <a:lnTo>
                    <a:pt x="229847" y="1392348"/>
                  </a:lnTo>
                  <a:lnTo>
                    <a:pt x="240765" y="1388657"/>
                  </a:lnTo>
                  <a:lnTo>
                    <a:pt x="264183" y="1380040"/>
                  </a:lnTo>
                  <a:lnTo>
                    <a:pt x="274662" y="1375371"/>
                  </a:lnTo>
                  <a:lnTo>
                    <a:pt x="284188" y="1370565"/>
                  </a:lnTo>
                  <a:lnTo>
                    <a:pt x="293079" y="1365668"/>
                  </a:lnTo>
                  <a:lnTo>
                    <a:pt x="311987" y="1355711"/>
                  </a:lnTo>
                  <a:lnTo>
                    <a:pt x="321771" y="1350685"/>
                  </a:lnTo>
                  <a:lnTo>
                    <a:pt x="330833" y="1345642"/>
                  </a:lnTo>
                  <a:lnTo>
                    <a:pt x="339414" y="1340586"/>
                  </a:lnTo>
                  <a:lnTo>
                    <a:pt x="347678" y="1335522"/>
                  </a:lnTo>
                  <a:lnTo>
                    <a:pt x="355724" y="1331299"/>
                  </a:lnTo>
                  <a:lnTo>
                    <a:pt x="371439" y="1324349"/>
                  </a:lnTo>
                  <a:lnTo>
                    <a:pt x="384632" y="1318439"/>
                  </a:lnTo>
                  <a:lnTo>
                    <a:pt x="399322" y="1310351"/>
                  </a:lnTo>
                  <a:lnTo>
                    <a:pt x="402854" y="1307745"/>
                  </a:lnTo>
                  <a:lnTo>
                    <a:pt x="405209" y="1306855"/>
                  </a:lnTo>
                  <a:lnTo>
                    <a:pt x="406780" y="1307108"/>
                  </a:lnTo>
                  <a:lnTo>
                    <a:pt x="407826" y="1308123"/>
                  </a:lnTo>
                  <a:lnTo>
                    <a:pt x="408988" y="1313767"/>
                  </a:lnTo>
                  <a:lnTo>
                    <a:pt x="409299" y="1317643"/>
                  </a:lnTo>
                  <a:lnTo>
                    <a:pt x="407811" y="1321920"/>
                  </a:lnTo>
                  <a:lnTo>
                    <a:pt x="393259" y="1345467"/>
                  </a:lnTo>
                  <a:lnTo>
                    <a:pt x="379018" y="1372546"/>
                  </a:lnTo>
                  <a:lnTo>
                    <a:pt x="368245" y="1392917"/>
                  </a:lnTo>
                  <a:lnTo>
                    <a:pt x="347901" y="1429032"/>
                  </a:lnTo>
                  <a:lnTo>
                    <a:pt x="333248" y="1456969"/>
                  </a:lnTo>
                  <a:lnTo>
                    <a:pt x="318270" y="1488576"/>
                  </a:lnTo>
                  <a:lnTo>
                    <a:pt x="303145" y="1521533"/>
                  </a:lnTo>
                  <a:lnTo>
                    <a:pt x="280351" y="1569493"/>
                  </a:lnTo>
                  <a:lnTo>
                    <a:pt x="257510" y="1620017"/>
                  </a:lnTo>
                  <a:lnTo>
                    <a:pt x="235502" y="1666689"/>
                  </a:lnTo>
                  <a:lnTo>
                    <a:pt x="223463" y="1694392"/>
                  </a:lnTo>
                  <a:lnTo>
                    <a:pt x="208019" y="1745823"/>
                  </a:lnTo>
                  <a:lnTo>
                    <a:pt x="199073" y="1787215"/>
                  </a:lnTo>
                  <a:lnTo>
                    <a:pt x="198523" y="1804121"/>
                  </a:lnTo>
                  <a:lnTo>
                    <a:pt x="201101" y="1820102"/>
                  </a:lnTo>
                  <a:lnTo>
                    <a:pt x="207326" y="1833413"/>
                  </a:lnTo>
                  <a:lnTo>
                    <a:pt x="211357" y="1839333"/>
                  </a:lnTo>
                  <a:lnTo>
                    <a:pt x="216584" y="1844127"/>
                  </a:lnTo>
                  <a:lnTo>
                    <a:pt x="229166" y="1851711"/>
                  </a:lnTo>
                  <a:lnTo>
                    <a:pt x="243224" y="1855646"/>
                  </a:lnTo>
                  <a:lnTo>
                    <a:pt x="257939" y="1857395"/>
                  </a:lnTo>
                  <a:lnTo>
                    <a:pt x="272946" y="1858172"/>
                  </a:lnTo>
                  <a:lnTo>
                    <a:pt x="281350" y="1857532"/>
                  </a:lnTo>
                  <a:lnTo>
                    <a:pt x="290339" y="1856260"/>
                  </a:lnTo>
                  <a:lnTo>
                    <a:pt x="299719" y="1854564"/>
                  </a:lnTo>
                  <a:lnTo>
                    <a:pt x="308513" y="1852587"/>
                  </a:lnTo>
                  <a:lnTo>
                    <a:pt x="316914" y="1850423"/>
                  </a:lnTo>
                  <a:lnTo>
                    <a:pt x="333870" y="1845760"/>
                  </a:lnTo>
                  <a:lnTo>
                    <a:pt x="352695" y="1840866"/>
                  </a:lnTo>
                  <a:lnTo>
                    <a:pt x="361610" y="1837528"/>
                  </a:lnTo>
                  <a:lnTo>
                    <a:pt x="370093" y="1833610"/>
                  </a:lnTo>
                  <a:lnTo>
                    <a:pt x="378288" y="1829305"/>
                  </a:lnTo>
                  <a:lnTo>
                    <a:pt x="386291" y="1825588"/>
                  </a:lnTo>
                  <a:lnTo>
                    <a:pt x="408844" y="1816311"/>
                  </a:lnTo>
                  <a:lnTo>
                    <a:pt x="421013" y="1810844"/>
                  </a:lnTo>
                  <a:lnTo>
                    <a:pt x="444867" y="1799366"/>
                  </a:lnTo>
                  <a:lnTo>
                    <a:pt x="448876" y="1798515"/>
                  </a:lnTo>
                  <a:lnTo>
                    <a:pt x="451130" y="1798288"/>
                  </a:lnTo>
                  <a:lnTo>
                    <a:pt x="450939" y="1801523"/>
                  </a:lnTo>
                  <a:lnTo>
                    <a:pt x="442581" y="1821411"/>
                  </a:lnTo>
                  <a:lnTo>
                    <a:pt x="429380" y="1843766"/>
                  </a:lnTo>
                  <a:lnTo>
                    <a:pt x="414744" y="1867324"/>
                  </a:lnTo>
                  <a:lnTo>
                    <a:pt x="398836" y="1896223"/>
                  </a:lnTo>
                  <a:lnTo>
                    <a:pt x="385521" y="1919173"/>
                  </a:lnTo>
                  <a:lnTo>
                    <a:pt x="373393" y="1943485"/>
                  </a:lnTo>
                  <a:lnTo>
                    <a:pt x="362359" y="1969248"/>
                  </a:lnTo>
                  <a:lnTo>
                    <a:pt x="351810" y="1997631"/>
                  </a:lnTo>
                  <a:lnTo>
                    <a:pt x="339218" y="2024921"/>
                  </a:lnTo>
                  <a:lnTo>
                    <a:pt x="326003" y="2051162"/>
                  </a:lnTo>
                  <a:lnTo>
                    <a:pt x="314486" y="2076935"/>
                  </a:lnTo>
                  <a:lnTo>
                    <a:pt x="299376" y="2121892"/>
                  </a:lnTo>
                  <a:lnTo>
                    <a:pt x="291747" y="2153119"/>
                  </a:lnTo>
                  <a:lnTo>
                    <a:pt x="288491" y="2200147"/>
                  </a:lnTo>
                  <a:lnTo>
                    <a:pt x="290476" y="2213988"/>
                  </a:lnTo>
                  <a:lnTo>
                    <a:pt x="292189" y="2220051"/>
                  </a:lnTo>
                  <a:lnTo>
                    <a:pt x="295026" y="2224938"/>
                  </a:lnTo>
                  <a:lnTo>
                    <a:pt x="302693" y="2232627"/>
                  </a:lnTo>
                  <a:lnTo>
                    <a:pt x="307108" y="2235016"/>
                  </a:lnTo>
                  <a:lnTo>
                    <a:pt x="316530" y="2237670"/>
                  </a:lnTo>
                  <a:lnTo>
                    <a:pt x="328618" y="2238850"/>
                  </a:lnTo>
                  <a:lnTo>
                    <a:pt x="342459" y="2239375"/>
                  </a:lnTo>
                  <a:lnTo>
                    <a:pt x="357076" y="2239607"/>
                  </a:lnTo>
                  <a:lnTo>
                    <a:pt x="365378" y="2238823"/>
                  </a:lnTo>
                  <a:lnTo>
                    <a:pt x="374298" y="2237453"/>
                  </a:lnTo>
                  <a:lnTo>
                    <a:pt x="383631" y="2235693"/>
                  </a:lnTo>
                  <a:lnTo>
                    <a:pt x="392394" y="2233673"/>
                  </a:lnTo>
                  <a:lnTo>
                    <a:pt x="400777" y="2231481"/>
                  </a:lnTo>
                  <a:lnTo>
                    <a:pt x="408903" y="2229171"/>
                  </a:lnTo>
                  <a:lnTo>
                    <a:pt x="424708" y="2222091"/>
                  </a:lnTo>
                  <a:lnTo>
                    <a:pt x="439352" y="2214146"/>
                  </a:lnTo>
                  <a:lnTo>
                    <a:pt x="451505" y="2207793"/>
                  </a:lnTo>
                  <a:lnTo>
                    <a:pt x="459656" y="2204066"/>
                  </a:lnTo>
                  <a:lnTo>
                    <a:pt x="480002" y="2195411"/>
                  </a:lnTo>
                  <a:lnTo>
                    <a:pt x="494124" y="2188177"/>
                  </a:lnTo>
                  <a:lnTo>
                    <a:pt x="508109" y="2179380"/>
                  </a:lnTo>
                  <a:lnTo>
                    <a:pt x="502723" y="2185872"/>
                  </a:lnTo>
                  <a:lnTo>
                    <a:pt x="495084" y="2197947"/>
                  </a:lnTo>
                  <a:lnTo>
                    <a:pt x="482471" y="2213942"/>
                  </a:lnTo>
                  <a:lnTo>
                    <a:pt x="463039" y="2246572"/>
                  </a:lnTo>
                  <a:lnTo>
                    <a:pt x="447954" y="2274540"/>
                  </a:lnTo>
                  <a:lnTo>
                    <a:pt x="436984" y="2296723"/>
                  </a:lnTo>
                  <a:lnTo>
                    <a:pt x="423640" y="2317871"/>
                  </a:lnTo>
                  <a:lnTo>
                    <a:pt x="401849" y="2352863"/>
                  </a:lnTo>
                  <a:lnTo>
                    <a:pt x="389117" y="2377535"/>
                  </a:lnTo>
                  <a:lnTo>
                    <a:pt x="377814" y="2401766"/>
                  </a:lnTo>
                  <a:lnTo>
                    <a:pt x="362777" y="2434447"/>
                  </a:lnTo>
                  <a:lnTo>
                    <a:pt x="353429" y="2464733"/>
                  </a:lnTo>
                  <a:lnTo>
                    <a:pt x="349548" y="2501967"/>
                  </a:lnTo>
                  <a:lnTo>
                    <a:pt x="351477" y="2513231"/>
                  </a:lnTo>
                  <a:lnTo>
                    <a:pt x="359616" y="2534259"/>
                  </a:lnTo>
                  <a:lnTo>
                    <a:pt x="362838" y="2538551"/>
                  </a:lnTo>
                  <a:lnTo>
                    <a:pt x="370930" y="2545577"/>
                  </a:lnTo>
                  <a:lnTo>
                    <a:pt x="375460" y="2547789"/>
                  </a:lnTo>
                  <a:lnTo>
                    <a:pt x="385009" y="2550248"/>
                  </a:lnTo>
                  <a:lnTo>
                    <a:pt x="397154" y="2551340"/>
                  </a:lnTo>
                  <a:lnTo>
                    <a:pt x="410173" y="2551825"/>
                  </a:lnTo>
                  <a:lnTo>
                    <a:pt x="427021" y="2552099"/>
                  </a:lnTo>
                  <a:lnTo>
                    <a:pt x="461612" y="2552212"/>
                  </a:lnTo>
                  <a:lnTo>
                    <a:pt x="462161" y="2553060"/>
                  </a:lnTo>
                  <a:lnTo>
                    <a:pt x="462771" y="2556259"/>
                  </a:lnTo>
                  <a:lnTo>
                    <a:pt x="463115" y="2562820"/>
                  </a:lnTo>
                  <a:lnTo>
                    <a:pt x="461469" y="2566058"/>
                  </a:lnTo>
                  <a:lnTo>
                    <a:pt x="451910" y="2579552"/>
                  </a:lnTo>
                  <a:lnTo>
                    <a:pt x="433991" y="2617808"/>
                  </a:lnTo>
                  <a:lnTo>
                    <a:pt x="422312" y="2636965"/>
                  </a:lnTo>
                  <a:lnTo>
                    <a:pt x="409500" y="2656768"/>
                  </a:lnTo>
                  <a:lnTo>
                    <a:pt x="378213" y="2711254"/>
                  </a:lnTo>
                  <a:lnTo>
                    <a:pt x="365912" y="2738045"/>
                  </a:lnTo>
                  <a:lnTo>
                    <a:pt x="353954" y="2766039"/>
                  </a:lnTo>
                  <a:lnTo>
                    <a:pt x="333788" y="2805599"/>
                  </a:lnTo>
                  <a:lnTo>
                    <a:pt x="322178" y="2831341"/>
                  </a:lnTo>
                  <a:lnTo>
                    <a:pt x="300927" y="2881513"/>
                  </a:lnTo>
                  <a:lnTo>
                    <a:pt x="286373" y="2914414"/>
                  </a:lnTo>
                  <a:lnTo>
                    <a:pt x="270674" y="2962055"/>
                  </a:lnTo>
                  <a:lnTo>
                    <a:pt x="260994" y="2993850"/>
                  </a:lnTo>
                  <a:lnTo>
                    <a:pt x="257654" y="3040470"/>
                  </a:lnTo>
                  <a:lnTo>
                    <a:pt x="258456" y="3043665"/>
                  </a:lnTo>
                  <a:lnTo>
                    <a:pt x="261604" y="3049472"/>
                  </a:lnTo>
                  <a:lnTo>
                    <a:pt x="268137" y="3057502"/>
                  </a:lnTo>
                  <a:lnTo>
                    <a:pt x="279479" y="3065242"/>
                  </a:lnTo>
                  <a:lnTo>
                    <a:pt x="286470" y="3068093"/>
                  </a:lnTo>
                  <a:lnTo>
                    <a:pt x="289520" y="3068854"/>
                  </a:lnTo>
                  <a:lnTo>
                    <a:pt x="295165" y="3071956"/>
                  </a:lnTo>
                  <a:lnTo>
                    <a:pt x="297857" y="3073969"/>
                  </a:lnTo>
                  <a:lnTo>
                    <a:pt x="303104" y="3076205"/>
                  </a:lnTo>
                  <a:lnTo>
                    <a:pt x="310684" y="3077758"/>
                  </a:lnTo>
                  <a:lnTo>
                    <a:pt x="314450" y="3077889"/>
                  </a:lnTo>
                  <a:lnTo>
                    <a:pt x="315793" y="3078771"/>
                  </a:lnTo>
                  <a:lnTo>
                    <a:pt x="316688" y="3080205"/>
                  </a:lnTo>
                  <a:lnTo>
                    <a:pt x="318373" y="3085297"/>
                  </a:lnTo>
                  <a:lnTo>
                    <a:pt x="318448" y="3093610"/>
                  </a:lnTo>
                  <a:lnTo>
                    <a:pt x="317612" y="3096872"/>
                  </a:lnTo>
                  <a:lnTo>
                    <a:pt x="313236" y="3106354"/>
                  </a:lnTo>
                  <a:lnTo>
                    <a:pt x="297719" y="3169684"/>
                  </a:lnTo>
                  <a:lnTo>
                    <a:pt x="291988" y="3204008"/>
                  </a:lnTo>
                  <a:lnTo>
                    <a:pt x="277741" y="3256989"/>
                  </a:lnTo>
                  <a:lnTo>
                    <a:pt x="273415" y="3298462"/>
                  </a:lnTo>
                  <a:lnTo>
                    <a:pt x="272770" y="3364559"/>
                  </a:lnTo>
                  <a:lnTo>
                    <a:pt x="275021" y="3374972"/>
                  </a:lnTo>
                  <a:lnTo>
                    <a:pt x="278845" y="3384397"/>
                  </a:lnTo>
                  <a:lnTo>
                    <a:pt x="285757" y="3394464"/>
                  </a:lnTo>
                  <a:lnTo>
                    <a:pt x="298198" y="3408058"/>
                  </a:lnTo>
                  <a:lnTo>
                    <a:pt x="301573" y="3409797"/>
                  </a:lnTo>
                  <a:lnTo>
                    <a:pt x="309835" y="3411729"/>
                  </a:lnTo>
                  <a:lnTo>
                    <a:pt x="321410" y="3412587"/>
                  </a:lnTo>
                  <a:lnTo>
                    <a:pt x="328053" y="3412817"/>
                  </a:lnTo>
                  <a:lnTo>
                    <a:pt x="339950" y="3410813"/>
                  </a:lnTo>
                  <a:lnTo>
                    <a:pt x="351728" y="3407947"/>
                  </a:lnTo>
                  <a:lnTo>
                    <a:pt x="365429" y="3406673"/>
                  </a:lnTo>
                  <a:lnTo>
                    <a:pt x="379986" y="3403849"/>
                  </a:lnTo>
                  <a:lnTo>
                    <a:pt x="394075" y="3399771"/>
                  </a:lnTo>
                  <a:lnTo>
                    <a:pt x="405981" y="3395137"/>
                  </a:lnTo>
                  <a:lnTo>
                    <a:pt x="416917" y="3392514"/>
                  </a:lnTo>
                  <a:lnTo>
                    <a:pt x="427423" y="3390501"/>
                  </a:lnTo>
                  <a:lnTo>
                    <a:pt x="437736" y="3386783"/>
                  </a:lnTo>
                  <a:lnTo>
                    <a:pt x="445706" y="3382309"/>
                  </a:lnTo>
                  <a:lnTo>
                    <a:pt x="452071" y="3378345"/>
                  </a:lnTo>
                  <a:lnTo>
                    <a:pt x="461618" y="3375592"/>
                  </a:lnTo>
                  <a:lnTo>
                    <a:pt x="462165" y="3376299"/>
                  </a:lnTo>
                  <a:lnTo>
                    <a:pt x="462772" y="3379343"/>
                  </a:lnTo>
                  <a:lnTo>
                    <a:pt x="463115" y="3389862"/>
                  </a:lnTo>
                  <a:lnTo>
                    <a:pt x="460937" y="3398917"/>
                  </a:lnTo>
                  <a:lnTo>
                    <a:pt x="445557" y="3433107"/>
                  </a:lnTo>
                  <a:lnTo>
                    <a:pt x="427212" y="3470061"/>
                  </a:lnTo>
                  <a:lnTo>
                    <a:pt x="412519" y="3510820"/>
                  </a:lnTo>
                  <a:lnTo>
                    <a:pt x="399024" y="3546410"/>
                  </a:lnTo>
                  <a:lnTo>
                    <a:pt x="374262" y="3608993"/>
                  </a:lnTo>
                  <a:lnTo>
                    <a:pt x="360103" y="3653598"/>
                  </a:lnTo>
                  <a:lnTo>
                    <a:pt x="344811" y="3715449"/>
                  </a:lnTo>
                  <a:lnTo>
                    <a:pt x="341475" y="3786204"/>
                  </a:lnTo>
                  <a:lnTo>
                    <a:pt x="343656" y="3799436"/>
                  </a:lnTo>
                  <a:lnTo>
                    <a:pt x="347449" y="3810115"/>
                  </a:lnTo>
                  <a:lnTo>
                    <a:pt x="359254" y="3830749"/>
                  </a:lnTo>
                  <a:lnTo>
                    <a:pt x="366517" y="3838143"/>
                  </a:lnTo>
                  <a:lnTo>
                    <a:pt x="374542" y="3843405"/>
                  </a:lnTo>
                  <a:lnTo>
                    <a:pt x="388850" y="3849040"/>
                  </a:lnTo>
                  <a:lnTo>
                    <a:pt x="397168" y="3852481"/>
                  </a:lnTo>
                  <a:lnTo>
                    <a:pt x="406610" y="3855265"/>
                  </a:lnTo>
                  <a:lnTo>
                    <a:pt x="414771" y="3860229"/>
                  </a:lnTo>
                  <a:lnTo>
                    <a:pt x="419978" y="3861688"/>
                  </a:lnTo>
                  <a:lnTo>
                    <a:pt x="427670" y="3862508"/>
                  </a:lnTo>
                  <a:lnTo>
                    <a:pt x="429372" y="3863470"/>
                  </a:lnTo>
                  <a:lnTo>
                    <a:pt x="430507" y="3864958"/>
                  </a:lnTo>
                  <a:lnTo>
                    <a:pt x="431264" y="3866797"/>
                  </a:lnTo>
                  <a:lnTo>
                    <a:pt x="432331" y="3873430"/>
                  </a:lnTo>
                  <a:lnTo>
                    <a:pt x="432645" y="3884802"/>
                  </a:lnTo>
                  <a:lnTo>
                    <a:pt x="430461" y="3894057"/>
                  </a:lnTo>
                  <a:lnTo>
                    <a:pt x="414863" y="3939542"/>
                  </a:lnTo>
                  <a:lnTo>
                    <a:pt x="399746" y="3991378"/>
                  </a:lnTo>
                  <a:lnTo>
                    <a:pt x="384359" y="4033993"/>
                  </a:lnTo>
                  <a:lnTo>
                    <a:pt x="369592" y="4086166"/>
                  </a:lnTo>
                  <a:lnTo>
                    <a:pt x="354791" y="4126973"/>
                  </a:lnTo>
                  <a:lnTo>
                    <a:pt x="339652" y="4220324"/>
                  </a:lnTo>
                  <a:lnTo>
                    <a:pt x="335478" y="4243656"/>
                  </a:lnTo>
                  <a:lnTo>
                    <a:pt x="333722" y="4336787"/>
                  </a:lnTo>
                  <a:lnTo>
                    <a:pt x="335977" y="4348939"/>
                  </a:lnTo>
                  <a:lnTo>
                    <a:pt x="338956" y="4359986"/>
                  </a:lnTo>
                  <a:lnTo>
                    <a:pt x="341320" y="4442057"/>
                  </a:lnTo>
                  <a:lnTo>
                    <a:pt x="340492" y="4518317"/>
                  </a:lnTo>
                  <a:lnTo>
                    <a:pt x="336948" y="4546909"/>
                  </a:lnTo>
                  <a:lnTo>
                    <a:pt x="337963" y="4586911"/>
                  </a:lnTo>
                  <a:lnTo>
                    <a:pt x="333768" y="4741026"/>
                  </a:lnTo>
                  <a:lnTo>
                    <a:pt x="333719" y="4946323"/>
                  </a:lnTo>
                  <a:lnTo>
                    <a:pt x="343457" y="5098989"/>
                  </a:lnTo>
                  <a:lnTo>
                    <a:pt x="348637" y="5125476"/>
                  </a:lnTo>
                  <a:lnTo>
                    <a:pt x="348864" y="5119003"/>
                  </a:lnTo>
                  <a:lnTo>
                    <a:pt x="333719" y="505157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74"/>
            <p:cNvSpPr/>
            <p:nvPr/>
          </p:nvSpPr>
          <p:spPr>
            <a:xfrm>
              <a:off x="7993381" y="1402080"/>
              <a:ext cx="190501" cy="30481"/>
            </a:xfrm>
            <a:custGeom>
              <a:avLst/>
              <a:gdLst/>
              <a:ahLst/>
              <a:cxnLst/>
              <a:rect l="0" t="0" r="0" b="0"/>
              <a:pathLst>
                <a:path w="190501" h="30481">
                  <a:moveTo>
                    <a:pt x="0" y="0"/>
                  </a:moveTo>
                  <a:lnTo>
                    <a:pt x="4046" y="4045"/>
                  </a:lnTo>
                  <a:lnTo>
                    <a:pt x="6083" y="5237"/>
                  </a:lnTo>
                  <a:lnTo>
                    <a:pt x="8290" y="6031"/>
                  </a:lnTo>
                  <a:lnTo>
                    <a:pt x="13867" y="7306"/>
                  </a:lnTo>
                  <a:lnTo>
                    <a:pt x="19145" y="7480"/>
                  </a:lnTo>
                  <a:lnTo>
                    <a:pt x="22923" y="7527"/>
                  </a:lnTo>
                  <a:lnTo>
                    <a:pt x="26289" y="8405"/>
                  </a:lnTo>
                  <a:lnTo>
                    <a:pt x="29380" y="9836"/>
                  </a:lnTo>
                  <a:lnTo>
                    <a:pt x="32286" y="11637"/>
                  </a:lnTo>
                  <a:lnTo>
                    <a:pt x="35918" y="12838"/>
                  </a:lnTo>
                  <a:lnTo>
                    <a:pt x="40032" y="13639"/>
                  </a:lnTo>
                  <a:lnTo>
                    <a:pt x="44468" y="14173"/>
                  </a:lnTo>
                  <a:lnTo>
                    <a:pt x="49119" y="14528"/>
                  </a:lnTo>
                  <a:lnTo>
                    <a:pt x="53912" y="14766"/>
                  </a:lnTo>
                  <a:lnTo>
                    <a:pt x="58801" y="14924"/>
                  </a:lnTo>
                  <a:lnTo>
                    <a:pt x="63755" y="15876"/>
                  </a:lnTo>
                  <a:lnTo>
                    <a:pt x="68749" y="17357"/>
                  </a:lnTo>
                  <a:lnTo>
                    <a:pt x="73774" y="19191"/>
                  </a:lnTo>
                  <a:lnTo>
                    <a:pt x="78815" y="20414"/>
                  </a:lnTo>
                  <a:lnTo>
                    <a:pt x="83871" y="21229"/>
                  </a:lnTo>
                  <a:lnTo>
                    <a:pt x="88933" y="21773"/>
                  </a:lnTo>
                  <a:lnTo>
                    <a:pt x="94003" y="22982"/>
                  </a:lnTo>
                  <a:lnTo>
                    <a:pt x="99075" y="24635"/>
                  </a:lnTo>
                  <a:lnTo>
                    <a:pt x="104150" y="26583"/>
                  </a:lnTo>
                  <a:lnTo>
                    <a:pt x="109227" y="27882"/>
                  </a:lnTo>
                  <a:lnTo>
                    <a:pt x="114305" y="28748"/>
                  </a:lnTo>
                  <a:lnTo>
                    <a:pt x="119383" y="29325"/>
                  </a:lnTo>
                  <a:lnTo>
                    <a:pt x="123615" y="29710"/>
                  </a:lnTo>
                  <a:lnTo>
                    <a:pt x="127284" y="29967"/>
                  </a:lnTo>
                  <a:lnTo>
                    <a:pt x="130576" y="30138"/>
                  </a:lnTo>
                  <a:lnTo>
                    <a:pt x="138750" y="30328"/>
                  </a:lnTo>
                  <a:lnTo>
                    <a:pt x="190500" y="304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75"/>
            <p:cNvSpPr/>
            <p:nvPr/>
          </p:nvSpPr>
          <p:spPr>
            <a:xfrm>
              <a:off x="7871461" y="1394460"/>
              <a:ext cx="274322" cy="53248"/>
            </a:xfrm>
            <a:custGeom>
              <a:avLst/>
              <a:gdLst/>
              <a:ahLst/>
              <a:cxnLst/>
              <a:rect l="0" t="0" r="0" b="0"/>
              <a:pathLst>
                <a:path w="274322" h="53248">
                  <a:moveTo>
                    <a:pt x="0" y="0"/>
                  </a:moveTo>
                  <a:lnTo>
                    <a:pt x="13868" y="0"/>
                  </a:lnTo>
                  <a:lnTo>
                    <a:pt x="14325" y="847"/>
                  </a:lnTo>
                  <a:lnTo>
                    <a:pt x="14631" y="2258"/>
                  </a:lnTo>
                  <a:lnTo>
                    <a:pt x="15120" y="6561"/>
                  </a:lnTo>
                  <a:lnTo>
                    <a:pt x="16007" y="6914"/>
                  </a:lnTo>
                  <a:lnTo>
                    <a:pt x="22766" y="7612"/>
                  </a:lnTo>
                  <a:lnTo>
                    <a:pt x="44568" y="7620"/>
                  </a:lnTo>
                  <a:lnTo>
                    <a:pt x="45800" y="8467"/>
                  </a:lnTo>
                  <a:lnTo>
                    <a:pt x="47466" y="9878"/>
                  </a:lnTo>
                  <a:lnTo>
                    <a:pt x="49425" y="11665"/>
                  </a:lnTo>
                  <a:lnTo>
                    <a:pt x="51576" y="12857"/>
                  </a:lnTo>
                  <a:lnTo>
                    <a:pt x="56226" y="14181"/>
                  </a:lnTo>
                  <a:lnTo>
                    <a:pt x="63603" y="14926"/>
                  </a:lnTo>
                  <a:lnTo>
                    <a:pt x="70884" y="15100"/>
                  </a:lnTo>
                  <a:lnTo>
                    <a:pt x="75197" y="15147"/>
                  </a:lnTo>
                  <a:lnTo>
                    <a:pt x="79764" y="16025"/>
                  </a:lnTo>
                  <a:lnTo>
                    <a:pt x="84502" y="17456"/>
                  </a:lnTo>
                  <a:lnTo>
                    <a:pt x="89355" y="19257"/>
                  </a:lnTo>
                  <a:lnTo>
                    <a:pt x="94284" y="20458"/>
                  </a:lnTo>
                  <a:lnTo>
                    <a:pt x="99263" y="21259"/>
                  </a:lnTo>
                  <a:lnTo>
                    <a:pt x="104275" y="21793"/>
                  </a:lnTo>
                  <a:lnTo>
                    <a:pt x="109311" y="22148"/>
                  </a:lnTo>
                  <a:lnTo>
                    <a:pt x="114360" y="22386"/>
                  </a:lnTo>
                  <a:lnTo>
                    <a:pt x="119420" y="22544"/>
                  </a:lnTo>
                  <a:lnTo>
                    <a:pt x="124487" y="23496"/>
                  </a:lnTo>
                  <a:lnTo>
                    <a:pt x="129558" y="24977"/>
                  </a:lnTo>
                  <a:lnTo>
                    <a:pt x="134632" y="26811"/>
                  </a:lnTo>
                  <a:lnTo>
                    <a:pt x="139708" y="28034"/>
                  </a:lnTo>
                  <a:lnTo>
                    <a:pt x="144785" y="28850"/>
                  </a:lnTo>
                  <a:lnTo>
                    <a:pt x="149864" y="29393"/>
                  </a:lnTo>
                  <a:lnTo>
                    <a:pt x="155789" y="30602"/>
                  </a:lnTo>
                  <a:lnTo>
                    <a:pt x="162280" y="32255"/>
                  </a:lnTo>
                  <a:lnTo>
                    <a:pt x="169147" y="34203"/>
                  </a:lnTo>
                  <a:lnTo>
                    <a:pt x="175418" y="35502"/>
                  </a:lnTo>
                  <a:lnTo>
                    <a:pt x="181292" y="36368"/>
                  </a:lnTo>
                  <a:lnTo>
                    <a:pt x="186901" y="36945"/>
                  </a:lnTo>
                  <a:lnTo>
                    <a:pt x="192334" y="37330"/>
                  </a:lnTo>
                  <a:lnTo>
                    <a:pt x="197650" y="37587"/>
                  </a:lnTo>
                  <a:lnTo>
                    <a:pt x="210963" y="37948"/>
                  </a:lnTo>
                  <a:lnTo>
                    <a:pt x="237561" y="38091"/>
                  </a:lnTo>
                  <a:lnTo>
                    <a:pt x="240501" y="38941"/>
                  </a:lnTo>
                  <a:lnTo>
                    <a:pt x="243308" y="40354"/>
                  </a:lnTo>
                  <a:lnTo>
                    <a:pt x="249850" y="44660"/>
                  </a:lnTo>
                  <a:lnTo>
                    <a:pt x="253003" y="45249"/>
                  </a:lnTo>
                  <a:lnTo>
                    <a:pt x="261292" y="45716"/>
                  </a:lnTo>
                  <a:lnTo>
                    <a:pt x="263094" y="45718"/>
                  </a:lnTo>
                  <a:lnTo>
                    <a:pt x="264298" y="46565"/>
                  </a:lnTo>
                  <a:lnTo>
                    <a:pt x="265098" y="47977"/>
                  </a:lnTo>
                  <a:lnTo>
                    <a:pt x="266385" y="52280"/>
                  </a:lnTo>
                  <a:lnTo>
                    <a:pt x="267336" y="52634"/>
                  </a:lnTo>
                  <a:lnTo>
                    <a:pt x="273233" y="53247"/>
                  </a:lnTo>
                  <a:lnTo>
                    <a:pt x="273596" y="52431"/>
                  </a:lnTo>
                  <a:lnTo>
                    <a:pt x="273838" y="51041"/>
                  </a:lnTo>
                  <a:lnTo>
                    <a:pt x="274321" y="457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76"/>
            <p:cNvSpPr/>
            <p:nvPr/>
          </p:nvSpPr>
          <p:spPr>
            <a:xfrm>
              <a:off x="7871461" y="1379220"/>
              <a:ext cx="234676" cy="45713"/>
            </a:xfrm>
            <a:custGeom>
              <a:avLst/>
              <a:gdLst/>
              <a:ahLst/>
              <a:cxnLst/>
              <a:rect l="0" t="0" r="0" b="0"/>
              <a:pathLst>
                <a:path w="234676" h="45713">
                  <a:moveTo>
                    <a:pt x="0" y="0"/>
                  </a:moveTo>
                  <a:lnTo>
                    <a:pt x="0" y="4045"/>
                  </a:lnTo>
                  <a:lnTo>
                    <a:pt x="847" y="5237"/>
                  </a:lnTo>
                  <a:lnTo>
                    <a:pt x="2259" y="6031"/>
                  </a:lnTo>
                  <a:lnTo>
                    <a:pt x="4046" y="6561"/>
                  </a:lnTo>
                  <a:lnTo>
                    <a:pt x="6084" y="7761"/>
                  </a:lnTo>
                  <a:lnTo>
                    <a:pt x="8290" y="9407"/>
                  </a:lnTo>
                  <a:lnTo>
                    <a:pt x="13868" y="14088"/>
                  </a:lnTo>
                  <a:lnTo>
                    <a:pt x="16889" y="14728"/>
                  </a:lnTo>
                  <a:lnTo>
                    <a:pt x="18879" y="14898"/>
                  </a:lnTo>
                  <a:lnTo>
                    <a:pt x="21053" y="16706"/>
                  </a:lnTo>
                  <a:lnTo>
                    <a:pt x="23349" y="19604"/>
                  </a:lnTo>
                  <a:lnTo>
                    <a:pt x="25727" y="23229"/>
                  </a:lnTo>
                  <a:lnTo>
                    <a:pt x="29005" y="25646"/>
                  </a:lnTo>
                  <a:lnTo>
                    <a:pt x="32883" y="27257"/>
                  </a:lnTo>
                  <a:lnTo>
                    <a:pt x="37162" y="28331"/>
                  </a:lnTo>
                  <a:lnTo>
                    <a:pt x="41709" y="29048"/>
                  </a:lnTo>
                  <a:lnTo>
                    <a:pt x="46432" y="29525"/>
                  </a:lnTo>
                  <a:lnTo>
                    <a:pt x="51276" y="29843"/>
                  </a:lnTo>
                  <a:lnTo>
                    <a:pt x="55351" y="30902"/>
                  </a:lnTo>
                  <a:lnTo>
                    <a:pt x="58913" y="32455"/>
                  </a:lnTo>
                  <a:lnTo>
                    <a:pt x="62135" y="34337"/>
                  </a:lnTo>
                  <a:lnTo>
                    <a:pt x="66825" y="35591"/>
                  </a:lnTo>
                  <a:lnTo>
                    <a:pt x="72490" y="36427"/>
                  </a:lnTo>
                  <a:lnTo>
                    <a:pt x="78807" y="36985"/>
                  </a:lnTo>
                  <a:lnTo>
                    <a:pt x="84712" y="37357"/>
                  </a:lnTo>
                  <a:lnTo>
                    <a:pt x="95787" y="37770"/>
                  </a:lnTo>
                  <a:lnTo>
                    <a:pt x="121932" y="38035"/>
                  </a:lnTo>
                  <a:lnTo>
                    <a:pt x="153572" y="38091"/>
                  </a:lnTo>
                  <a:lnTo>
                    <a:pt x="159955" y="38941"/>
                  </a:lnTo>
                  <a:lnTo>
                    <a:pt x="165904" y="40354"/>
                  </a:lnTo>
                  <a:lnTo>
                    <a:pt x="171563" y="42143"/>
                  </a:lnTo>
                  <a:lnTo>
                    <a:pt x="177028" y="43335"/>
                  </a:lnTo>
                  <a:lnTo>
                    <a:pt x="182367" y="44130"/>
                  </a:lnTo>
                  <a:lnTo>
                    <a:pt x="187618" y="44660"/>
                  </a:lnTo>
                  <a:lnTo>
                    <a:pt x="192812" y="45013"/>
                  </a:lnTo>
                  <a:lnTo>
                    <a:pt x="197968" y="45249"/>
                  </a:lnTo>
                  <a:lnTo>
                    <a:pt x="211057" y="45580"/>
                  </a:lnTo>
                  <a:lnTo>
                    <a:pt x="231005" y="45712"/>
                  </a:lnTo>
                  <a:lnTo>
                    <a:pt x="232744" y="44868"/>
                  </a:lnTo>
                  <a:lnTo>
                    <a:pt x="233902" y="43458"/>
                  </a:lnTo>
                  <a:lnTo>
                    <a:pt x="234675" y="41672"/>
                  </a:lnTo>
                  <a:lnTo>
                    <a:pt x="234343" y="40482"/>
                  </a:lnTo>
                  <a:lnTo>
                    <a:pt x="233277" y="39688"/>
                  </a:lnTo>
                  <a:lnTo>
                    <a:pt x="231716" y="39158"/>
                  </a:lnTo>
                  <a:lnTo>
                    <a:pt x="229831" y="37959"/>
                  </a:lnTo>
                  <a:lnTo>
                    <a:pt x="227728" y="36313"/>
                  </a:lnTo>
                  <a:lnTo>
                    <a:pt x="225479" y="34368"/>
                  </a:lnTo>
                  <a:lnTo>
                    <a:pt x="222287" y="32226"/>
                  </a:lnTo>
                  <a:lnTo>
                    <a:pt x="218465" y="29950"/>
                  </a:lnTo>
                  <a:lnTo>
                    <a:pt x="205740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77"/>
            <p:cNvSpPr/>
            <p:nvPr/>
          </p:nvSpPr>
          <p:spPr>
            <a:xfrm>
              <a:off x="7810505" y="1386840"/>
              <a:ext cx="472438" cy="4175761"/>
            </a:xfrm>
            <a:custGeom>
              <a:avLst/>
              <a:gdLst/>
              <a:ahLst/>
              <a:cxnLst/>
              <a:rect l="0" t="0" r="0" b="0"/>
              <a:pathLst>
                <a:path w="472438" h="4175761">
                  <a:moveTo>
                    <a:pt x="68576" y="0"/>
                  </a:moveTo>
                  <a:lnTo>
                    <a:pt x="83250" y="39806"/>
                  </a:lnTo>
                  <a:lnTo>
                    <a:pt x="85132" y="41777"/>
                  </a:lnTo>
                  <a:lnTo>
                    <a:pt x="87233" y="43091"/>
                  </a:lnTo>
                  <a:lnTo>
                    <a:pt x="88634" y="45661"/>
                  </a:lnTo>
                  <a:lnTo>
                    <a:pt x="90190" y="53032"/>
                  </a:lnTo>
                  <a:lnTo>
                    <a:pt x="92280" y="102599"/>
                  </a:lnTo>
                  <a:lnTo>
                    <a:pt x="96672" y="117983"/>
                  </a:lnTo>
                  <a:lnTo>
                    <a:pt x="99196" y="137404"/>
                  </a:lnTo>
                  <a:lnTo>
                    <a:pt x="104948" y="159566"/>
                  </a:lnTo>
                  <a:lnTo>
                    <a:pt x="106676" y="282716"/>
                  </a:lnTo>
                  <a:lnTo>
                    <a:pt x="107522" y="399410"/>
                  </a:lnTo>
                  <a:lnTo>
                    <a:pt x="113825" y="450834"/>
                  </a:lnTo>
                  <a:lnTo>
                    <a:pt x="114295" y="573290"/>
                  </a:lnTo>
                  <a:lnTo>
                    <a:pt x="114296" y="696062"/>
                  </a:lnTo>
                  <a:lnTo>
                    <a:pt x="106769" y="817881"/>
                  </a:lnTo>
                  <a:lnTo>
                    <a:pt x="107523" y="944723"/>
                  </a:lnTo>
                  <a:lnTo>
                    <a:pt x="121995" y="1056021"/>
                  </a:lnTo>
                  <a:lnTo>
                    <a:pt x="135995" y="1154315"/>
                  </a:lnTo>
                  <a:lnTo>
                    <a:pt x="144708" y="1278332"/>
                  </a:lnTo>
                  <a:lnTo>
                    <a:pt x="145616" y="1333406"/>
                  </a:lnTo>
                  <a:lnTo>
                    <a:pt x="160095" y="1440748"/>
                  </a:lnTo>
                  <a:lnTo>
                    <a:pt x="172946" y="1498026"/>
                  </a:lnTo>
                  <a:lnTo>
                    <a:pt x="187129" y="1547433"/>
                  </a:lnTo>
                  <a:lnTo>
                    <a:pt x="200218" y="1662904"/>
                  </a:lnTo>
                  <a:lnTo>
                    <a:pt x="204646" y="1702145"/>
                  </a:lnTo>
                  <a:lnTo>
                    <a:pt x="205733" y="1829313"/>
                  </a:lnTo>
                  <a:lnTo>
                    <a:pt x="206582" y="1904863"/>
                  </a:lnTo>
                  <a:lnTo>
                    <a:pt x="213294" y="2016141"/>
                  </a:lnTo>
                  <a:lnTo>
                    <a:pt x="213356" y="2319024"/>
                  </a:lnTo>
                  <a:lnTo>
                    <a:pt x="201783" y="2444985"/>
                  </a:lnTo>
                  <a:lnTo>
                    <a:pt x="188751" y="2567428"/>
                  </a:lnTo>
                  <a:lnTo>
                    <a:pt x="175103" y="2628855"/>
                  </a:lnTo>
                  <a:lnTo>
                    <a:pt x="162260" y="2695887"/>
                  </a:lnTo>
                  <a:lnTo>
                    <a:pt x="156413" y="2737806"/>
                  </a:lnTo>
                  <a:lnTo>
                    <a:pt x="134589" y="2828807"/>
                  </a:lnTo>
                  <a:lnTo>
                    <a:pt x="121443" y="2916842"/>
                  </a:lnTo>
                  <a:lnTo>
                    <a:pt x="108892" y="2981536"/>
                  </a:lnTo>
                  <a:lnTo>
                    <a:pt x="100885" y="3037115"/>
                  </a:lnTo>
                  <a:lnTo>
                    <a:pt x="93553" y="3078337"/>
                  </a:lnTo>
                  <a:lnTo>
                    <a:pt x="89805" y="3106660"/>
                  </a:lnTo>
                  <a:lnTo>
                    <a:pt x="78311" y="3162767"/>
                  </a:lnTo>
                  <a:lnTo>
                    <a:pt x="63573" y="3267152"/>
                  </a:lnTo>
                  <a:lnTo>
                    <a:pt x="51562" y="3396266"/>
                  </a:lnTo>
                  <a:lnTo>
                    <a:pt x="40198" y="3452332"/>
                  </a:lnTo>
                  <a:lnTo>
                    <a:pt x="36023" y="3510604"/>
                  </a:lnTo>
                  <a:lnTo>
                    <a:pt x="32119" y="3537282"/>
                  </a:lnTo>
                  <a:lnTo>
                    <a:pt x="28705" y="3564377"/>
                  </a:lnTo>
                  <a:lnTo>
                    <a:pt x="24589" y="3588492"/>
                  </a:lnTo>
                  <a:lnTo>
                    <a:pt x="17000" y="3633134"/>
                  </a:lnTo>
                  <a:lnTo>
                    <a:pt x="9720" y="3673024"/>
                  </a:lnTo>
                  <a:lnTo>
                    <a:pt x="5981" y="3701117"/>
                  </a:lnTo>
                  <a:lnTo>
                    <a:pt x="1770" y="3727785"/>
                  </a:lnTo>
                  <a:lnTo>
                    <a:pt x="0" y="3853309"/>
                  </a:lnTo>
                  <a:lnTo>
                    <a:pt x="843" y="3886886"/>
                  </a:lnTo>
                  <a:lnTo>
                    <a:pt x="13490" y="3947038"/>
                  </a:lnTo>
                  <a:lnTo>
                    <a:pt x="19705" y="3964151"/>
                  </a:lnTo>
                  <a:lnTo>
                    <a:pt x="24491" y="3985105"/>
                  </a:lnTo>
                  <a:lnTo>
                    <a:pt x="38240" y="4015727"/>
                  </a:lnTo>
                  <a:lnTo>
                    <a:pt x="55885" y="4051299"/>
                  </a:lnTo>
                  <a:lnTo>
                    <a:pt x="67544" y="4066540"/>
                  </a:lnTo>
                  <a:lnTo>
                    <a:pt x="81722" y="4081780"/>
                  </a:lnTo>
                  <a:lnTo>
                    <a:pt x="93892" y="4091940"/>
                  </a:lnTo>
                  <a:lnTo>
                    <a:pt x="107768" y="4101253"/>
                  </a:lnTo>
                  <a:lnTo>
                    <a:pt x="122401" y="4108215"/>
                  </a:lnTo>
                  <a:lnTo>
                    <a:pt x="129860" y="4111256"/>
                  </a:lnTo>
                  <a:lnTo>
                    <a:pt x="137372" y="4114132"/>
                  </a:lnTo>
                  <a:lnTo>
                    <a:pt x="144920" y="4116895"/>
                  </a:lnTo>
                  <a:lnTo>
                    <a:pt x="152492" y="4120430"/>
                  </a:lnTo>
                  <a:lnTo>
                    <a:pt x="160080" y="4124480"/>
                  </a:lnTo>
                  <a:lnTo>
                    <a:pt x="167679" y="4128873"/>
                  </a:lnTo>
                  <a:lnTo>
                    <a:pt x="176132" y="4131802"/>
                  </a:lnTo>
                  <a:lnTo>
                    <a:pt x="185152" y="4133755"/>
                  </a:lnTo>
                  <a:lnTo>
                    <a:pt x="194554" y="4135057"/>
                  </a:lnTo>
                  <a:lnTo>
                    <a:pt x="204207" y="4136772"/>
                  </a:lnTo>
                  <a:lnTo>
                    <a:pt x="214030" y="4138760"/>
                  </a:lnTo>
                  <a:lnTo>
                    <a:pt x="223966" y="4140935"/>
                  </a:lnTo>
                  <a:lnTo>
                    <a:pt x="233129" y="4143230"/>
                  </a:lnTo>
                  <a:lnTo>
                    <a:pt x="241779" y="4145607"/>
                  </a:lnTo>
                  <a:lnTo>
                    <a:pt x="250084" y="4148038"/>
                  </a:lnTo>
                  <a:lnTo>
                    <a:pt x="268345" y="4152997"/>
                  </a:lnTo>
                  <a:lnTo>
                    <a:pt x="277955" y="4155505"/>
                  </a:lnTo>
                  <a:lnTo>
                    <a:pt x="286902" y="4157176"/>
                  </a:lnTo>
                  <a:lnTo>
                    <a:pt x="295406" y="4158291"/>
                  </a:lnTo>
                  <a:lnTo>
                    <a:pt x="303617" y="4159035"/>
                  </a:lnTo>
                  <a:lnTo>
                    <a:pt x="312477" y="4160376"/>
                  </a:lnTo>
                  <a:lnTo>
                    <a:pt x="321769" y="4162117"/>
                  </a:lnTo>
                  <a:lnTo>
                    <a:pt x="331352" y="4164125"/>
                  </a:lnTo>
                  <a:lnTo>
                    <a:pt x="340281" y="4165463"/>
                  </a:lnTo>
                  <a:lnTo>
                    <a:pt x="348772" y="4166356"/>
                  </a:lnTo>
                  <a:lnTo>
                    <a:pt x="356973" y="4166951"/>
                  </a:lnTo>
                  <a:lnTo>
                    <a:pt x="370602" y="4167612"/>
                  </a:lnTo>
                  <a:lnTo>
                    <a:pt x="383150" y="4168752"/>
                  </a:lnTo>
                  <a:lnTo>
                    <a:pt x="397193" y="4172082"/>
                  </a:lnTo>
                  <a:lnTo>
                    <a:pt x="409644" y="4174125"/>
                  </a:lnTo>
                  <a:lnTo>
                    <a:pt x="420822" y="4175034"/>
                  </a:lnTo>
                  <a:lnTo>
                    <a:pt x="431434" y="4175437"/>
                  </a:lnTo>
                  <a:lnTo>
                    <a:pt x="445962" y="4175697"/>
                  </a:lnTo>
                  <a:lnTo>
                    <a:pt x="464681" y="4175760"/>
                  </a:lnTo>
                  <a:lnTo>
                    <a:pt x="464776" y="4171715"/>
                  </a:lnTo>
                  <a:lnTo>
                    <a:pt x="465636" y="4170524"/>
                  </a:lnTo>
                  <a:lnTo>
                    <a:pt x="467056" y="4169729"/>
                  </a:lnTo>
                  <a:lnTo>
                    <a:pt x="468849" y="4169199"/>
                  </a:lnTo>
                  <a:lnTo>
                    <a:pt x="470045" y="4167152"/>
                  </a:lnTo>
                  <a:lnTo>
                    <a:pt x="471372" y="4160364"/>
                  </a:lnTo>
                  <a:lnTo>
                    <a:pt x="472431" y="4042199"/>
                  </a:lnTo>
                  <a:lnTo>
                    <a:pt x="472437" y="39319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78"/>
            <p:cNvSpPr/>
            <p:nvPr/>
          </p:nvSpPr>
          <p:spPr>
            <a:xfrm>
              <a:off x="8252459" y="1287921"/>
              <a:ext cx="82877" cy="4203651"/>
            </a:xfrm>
            <a:custGeom>
              <a:avLst/>
              <a:gdLst/>
              <a:ahLst/>
              <a:cxnLst/>
              <a:rect l="0" t="0" r="0" b="0"/>
              <a:pathLst>
                <a:path w="82877" h="4203651">
                  <a:moveTo>
                    <a:pt x="30481" y="60819"/>
                  </a:moveTo>
                  <a:lnTo>
                    <a:pt x="26436" y="40593"/>
                  </a:lnTo>
                  <a:lnTo>
                    <a:pt x="24397" y="33788"/>
                  </a:lnTo>
                  <a:lnTo>
                    <a:pt x="22192" y="28405"/>
                  </a:lnTo>
                  <a:lnTo>
                    <a:pt x="19874" y="23970"/>
                  </a:lnTo>
                  <a:lnTo>
                    <a:pt x="17301" y="16784"/>
                  </a:lnTo>
                  <a:lnTo>
                    <a:pt x="15647" y="5272"/>
                  </a:lnTo>
                  <a:lnTo>
                    <a:pt x="14664" y="3468"/>
                  </a:lnTo>
                  <a:lnTo>
                    <a:pt x="13164" y="2265"/>
                  </a:lnTo>
                  <a:lnTo>
                    <a:pt x="8715" y="334"/>
                  </a:lnTo>
                  <a:lnTo>
                    <a:pt x="7503" y="176"/>
                  </a:lnTo>
                  <a:lnTo>
                    <a:pt x="5849" y="70"/>
                  </a:lnTo>
                  <a:lnTo>
                    <a:pt x="3899" y="0"/>
                  </a:lnTo>
                  <a:lnTo>
                    <a:pt x="2600" y="800"/>
                  </a:lnTo>
                  <a:lnTo>
                    <a:pt x="1734" y="2179"/>
                  </a:lnTo>
                  <a:lnTo>
                    <a:pt x="1156" y="3946"/>
                  </a:lnTo>
                  <a:lnTo>
                    <a:pt x="2" y="128854"/>
                  </a:lnTo>
                  <a:lnTo>
                    <a:pt x="2258" y="153146"/>
                  </a:lnTo>
                  <a:lnTo>
                    <a:pt x="4046" y="165550"/>
                  </a:lnTo>
                  <a:lnTo>
                    <a:pt x="6562" y="207279"/>
                  </a:lnTo>
                  <a:lnTo>
                    <a:pt x="5224" y="282020"/>
                  </a:lnTo>
                  <a:lnTo>
                    <a:pt x="3482" y="297187"/>
                  </a:lnTo>
                  <a:lnTo>
                    <a:pt x="1032" y="346848"/>
                  </a:lnTo>
                  <a:lnTo>
                    <a:pt x="61" y="462936"/>
                  </a:lnTo>
                  <a:lnTo>
                    <a:pt x="0" y="729195"/>
                  </a:lnTo>
                  <a:lnTo>
                    <a:pt x="2258" y="769637"/>
                  </a:lnTo>
                  <a:lnTo>
                    <a:pt x="6084" y="810189"/>
                  </a:lnTo>
                  <a:lnTo>
                    <a:pt x="10606" y="850791"/>
                  </a:lnTo>
                  <a:lnTo>
                    <a:pt x="13181" y="893671"/>
                  </a:lnTo>
                  <a:lnTo>
                    <a:pt x="15171" y="937282"/>
                  </a:lnTo>
                  <a:lnTo>
                    <a:pt x="18879" y="979243"/>
                  </a:lnTo>
                  <a:lnTo>
                    <a:pt x="21091" y="1022727"/>
                  </a:lnTo>
                  <a:lnTo>
                    <a:pt x="23475" y="1129391"/>
                  </a:lnTo>
                  <a:lnTo>
                    <a:pt x="24963" y="1149967"/>
                  </a:lnTo>
                  <a:lnTo>
                    <a:pt x="26803" y="1170458"/>
                  </a:lnTo>
                  <a:lnTo>
                    <a:pt x="29391" y="1235703"/>
                  </a:lnTo>
                  <a:lnTo>
                    <a:pt x="30384" y="1371583"/>
                  </a:lnTo>
                  <a:lnTo>
                    <a:pt x="30481" y="1903820"/>
                  </a:lnTo>
                  <a:lnTo>
                    <a:pt x="32739" y="1956609"/>
                  </a:lnTo>
                  <a:lnTo>
                    <a:pt x="34526" y="1982538"/>
                  </a:lnTo>
                  <a:lnTo>
                    <a:pt x="38240" y="2090226"/>
                  </a:lnTo>
                  <a:lnTo>
                    <a:pt x="43128" y="2168251"/>
                  </a:lnTo>
                  <a:lnTo>
                    <a:pt x="45800" y="2246685"/>
                  </a:lnTo>
                  <a:lnTo>
                    <a:pt x="50730" y="2332672"/>
                  </a:lnTo>
                  <a:lnTo>
                    <a:pt x="53415" y="2417511"/>
                  </a:lnTo>
                  <a:lnTo>
                    <a:pt x="58348" y="2501632"/>
                  </a:lnTo>
                  <a:lnTo>
                    <a:pt x="60444" y="2613494"/>
                  </a:lnTo>
                  <a:lnTo>
                    <a:pt x="60952" y="2899480"/>
                  </a:lnTo>
                  <a:lnTo>
                    <a:pt x="63214" y="2951432"/>
                  </a:lnTo>
                  <a:lnTo>
                    <a:pt x="65003" y="2975954"/>
                  </a:lnTo>
                  <a:lnTo>
                    <a:pt x="65853" y="3101430"/>
                  </a:lnTo>
                  <a:lnTo>
                    <a:pt x="64222" y="3126754"/>
                  </a:lnTo>
                  <a:lnTo>
                    <a:pt x="61927" y="3202845"/>
                  </a:lnTo>
                  <a:lnTo>
                    <a:pt x="60306" y="3303562"/>
                  </a:lnTo>
                  <a:lnTo>
                    <a:pt x="58830" y="3327547"/>
                  </a:lnTo>
                  <a:lnTo>
                    <a:pt x="57000" y="3351158"/>
                  </a:lnTo>
                  <a:lnTo>
                    <a:pt x="52708" y="3395454"/>
                  </a:lnTo>
                  <a:lnTo>
                    <a:pt x="50379" y="3416749"/>
                  </a:lnTo>
                  <a:lnTo>
                    <a:pt x="47792" y="3460730"/>
                  </a:lnTo>
                  <a:lnTo>
                    <a:pt x="47100" y="3483127"/>
                  </a:lnTo>
                  <a:lnTo>
                    <a:pt x="44948" y="3505677"/>
                  </a:lnTo>
                  <a:lnTo>
                    <a:pt x="41818" y="3528331"/>
                  </a:lnTo>
                  <a:lnTo>
                    <a:pt x="38039" y="3551054"/>
                  </a:lnTo>
                  <a:lnTo>
                    <a:pt x="35519" y="3572976"/>
                  </a:lnTo>
                  <a:lnTo>
                    <a:pt x="33841" y="3594364"/>
                  </a:lnTo>
                  <a:lnTo>
                    <a:pt x="32720" y="3615395"/>
                  </a:lnTo>
                  <a:lnTo>
                    <a:pt x="31127" y="3636190"/>
                  </a:lnTo>
                  <a:lnTo>
                    <a:pt x="27098" y="3677357"/>
                  </a:lnTo>
                  <a:lnTo>
                    <a:pt x="24744" y="3718231"/>
                  </a:lnTo>
                  <a:lnTo>
                    <a:pt x="22851" y="3758976"/>
                  </a:lnTo>
                  <a:lnTo>
                    <a:pt x="19187" y="3799662"/>
                  </a:lnTo>
                  <a:lnTo>
                    <a:pt x="16994" y="3840323"/>
                  </a:lnTo>
                  <a:lnTo>
                    <a:pt x="18018" y="3896778"/>
                  </a:lnTo>
                  <a:lnTo>
                    <a:pt x="19632" y="3913525"/>
                  </a:lnTo>
                  <a:lnTo>
                    <a:pt x="23070" y="3982141"/>
                  </a:lnTo>
                  <a:lnTo>
                    <a:pt x="24694" y="3998374"/>
                  </a:lnTo>
                  <a:lnTo>
                    <a:pt x="26622" y="4014276"/>
                  </a:lnTo>
                  <a:lnTo>
                    <a:pt x="28756" y="4029110"/>
                  </a:lnTo>
                  <a:lnTo>
                    <a:pt x="33383" y="4056882"/>
                  </a:lnTo>
                  <a:lnTo>
                    <a:pt x="40747" y="4096317"/>
                  </a:lnTo>
                  <a:lnTo>
                    <a:pt x="42406" y="4108358"/>
                  </a:lnTo>
                  <a:lnTo>
                    <a:pt x="44247" y="4130768"/>
                  </a:lnTo>
                  <a:lnTo>
                    <a:pt x="46431" y="4140638"/>
                  </a:lnTo>
                  <a:lnTo>
                    <a:pt x="49580" y="4149759"/>
                  </a:lnTo>
                  <a:lnTo>
                    <a:pt x="53374" y="4158378"/>
                  </a:lnTo>
                  <a:lnTo>
                    <a:pt x="56749" y="4166665"/>
                  </a:lnTo>
                  <a:lnTo>
                    <a:pt x="59847" y="4174730"/>
                  </a:lnTo>
                  <a:lnTo>
                    <a:pt x="62757" y="4182646"/>
                  </a:lnTo>
                  <a:lnTo>
                    <a:pt x="64699" y="4188770"/>
                  </a:lnTo>
                  <a:lnTo>
                    <a:pt x="66855" y="4197833"/>
                  </a:lnTo>
                  <a:lnTo>
                    <a:pt x="68277" y="4200588"/>
                  </a:lnTo>
                  <a:lnTo>
                    <a:pt x="70072" y="4202424"/>
                  </a:lnTo>
                  <a:lnTo>
                    <a:pt x="72114" y="4203650"/>
                  </a:lnTo>
                  <a:lnTo>
                    <a:pt x="74324" y="4203620"/>
                  </a:lnTo>
                  <a:lnTo>
                    <a:pt x="76643" y="4202752"/>
                  </a:lnTo>
                  <a:lnTo>
                    <a:pt x="79035" y="4201328"/>
                  </a:lnTo>
                  <a:lnTo>
                    <a:pt x="80630" y="4197838"/>
                  </a:lnTo>
                  <a:lnTo>
                    <a:pt x="82876" y="4180791"/>
                  </a:lnTo>
                  <a:lnTo>
                    <a:pt x="82694" y="4157114"/>
                  </a:lnTo>
                  <a:lnTo>
                    <a:pt x="81376" y="4145502"/>
                  </a:lnTo>
                  <a:lnTo>
                    <a:pt x="68580" y="405369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79"/>
            <p:cNvSpPr/>
            <p:nvPr/>
          </p:nvSpPr>
          <p:spPr>
            <a:xfrm>
              <a:off x="7887015" y="1516866"/>
              <a:ext cx="408254" cy="3893324"/>
            </a:xfrm>
            <a:custGeom>
              <a:avLst/>
              <a:gdLst/>
              <a:ahLst/>
              <a:cxnLst/>
              <a:rect l="0" t="0" r="0" b="0"/>
              <a:pathLst>
                <a:path w="408254" h="3893324">
                  <a:moveTo>
                    <a:pt x="7307" y="319554"/>
                  </a:moveTo>
                  <a:lnTo>
                    <a:pt x="1276" y="299203"/>
                  </a:lnTo>
                  <a:lnTo>
                    <a:pt x="0" y="291075"/>
                  </a:lnTo>
                  <a:lnTo>
                    <a:pt x="3825" y="281577"/>
                  </a:lnTo>
                  <a:lnTo>
                    <a:pt x="7526" y="278149"/>
                  </a:lnTo>
                  <a:lnTo>
                    <a:pt x="18410" y="272083"/>
                  </a:lnTo>
                  <a:lnTo>
                    <a:pt x="27200" y="264307"/>
                  </a:lnTo>
                  <a:lnTo>
                    <a:pt x="39166" y="248151"/>
                  </a:lnTo>
                  <a:lnTo>
                    <a:pt x="49405" y="234479"/>
                  </a:lnTo>
                  <a:lnTo>
                    <a:pt x="55694" y="227278"/>
                  </a:lnTo>
                  <a:lnTo>
                    <a:pt x="62424" y="219937"/>
                  </a:lnTo>
                  <a:lnTo>
                    <a:pt x="74418" y="205006"/>
                  </a:lnTo>
                  <a:lnTo>
                    <a:pt x="86242" y="189904"/>
                  </a:lnTo>
                  <a:lnTo>
                    <a:pt x="92950" y="182321"/>
                  </a:lnTo>
                  <a:lnTo>
                    <a:pt x="99963" y="174725"/>
                  </a:lnTo>
                  <a:lnTo>
                    <a:pt x="108023" y="167121"/>
                  </a:lnTo>
                  <a:lnTo>
                    <a:pt x="116785" y="159512"/>
                  </a:lnTo>
                  <a:lnTo>
                    <a:pt x="126011" y="151900"/>
                  </a:lnTo>
                  <a:lnTo>
                    <a:pt x="134703" y="144284"/>
                  </a:lnTo>
                  <a:lnTo>
                    <a:pt x="143038" y="136667"/>
                  </a:lnTo>
                  <a:lnTo>
                    <a:pt x="159919" y="120584"/>
                  </a:lnTo>
                  <a:lnTo>
                    <a:pt x="178711" y="102147"/>
                  </a:lnTo>
                  <a:lnTo>
                    <a:pt x="188462" y="93336"/>
                  </a:lnTo>
                  <a:lnTo>
                    <a:pt x="198350" y="84922"/>
                  </a:lnTo>
                  <a:lnTo>
                    <a:pt x="208329" y="76773"/>
                  </a:lnTo>
                  <a:lnTo>
                    <a:pt x="217522" y="69647"/>
                  </a:lnTo>
                  <a:lnTo>
                    <a:pt x="226190" y="63202"/>
                  </a:lnTo>
                  <a:lnTo>
                    <a:pt x="242594" y="51527"/>
                  </a:lnTo>
                  <a:lnTo>
                    <a:pt x="258353" y="40693"/>
                  </a:lnTo>
                  <a:lnTo>
                    <a:pt x="265264" y="35433"/>
                  </a:lnTo>
                  <a:lnTo>
                    <a:pt x="277459" y="25074"/>
                  </a:lnTo>
                  <a:lnTo>
                    <a:pt x="288522" y="17083"/>
                  </a:lnTo>
                  <a:lnTo>
                    <a:pt x="298239" y="10709"/>
                  </a:lnTo>
                  <a:lnTo>
                    <a:pt x="308468" y="3207"/>
                  </a:lnTo>
                  <a:lnTo>
                    <a:pt x="318076" y="0"/>
                  </a:lnTo>
                  <a:lnTo>
                    <a:pt x="318627" y="685"/>
                  </a:lnTo>
                  <a:lnTo>
                    <a:pt x="319238" y="3703"/>
                  </a:lnTo>
                  <a:lnTo>
                    <a:pt x="318554" y="5693"/>
                  </a:lnTo>
                  <a:lnTo>
                    <a:pt x="309116" y="19487"/>
                  </a:lnTo>
                  <a:lnTo>
                    <a:pt x="305033" y="25529"/>
                  </a:lnTo>
                  <a:lnTo>
                    <a:pt x="293723" y="36759"/>
                  </a:lnTo>
                  <a:lnTo>
                    <a:pt x="287151" y="42124"/>
                  </a:lnTo>
                  <a:lnTo>
                    <a:pt x="275333" y="57116"/>
                  </a:lnTo>
                  <a:lnTo>
                    <a:pt x="263590" y="75068"/>
                  </a:lnTo>
                  <a:lnTo>
                    <a:pt x="249905" y="94336"/>
                  </a:lnTo>
                  <a:lnTo>
                    <a:pt x="237612" y="114188"/>
                  </a:lnTo>
                  <a:lnTo>
                    <a:pt x="225659" y="135147"/>
                  </a:lnTo>
                  <a:lnTo>
                    <a:pt x="211878" y="158573"/>
                  </a:lnTo>
                  <a:lnTo>
                    <a:pt x="199544" y="180838"/>
                  </a:lnTo>
                  <a:lnTo>
                    <a:pt x="188418" y="201176"/>
                  </a:lnTo>
                  <a:lnTo>
                    <a:pt x="177829" y="218681"/>
                  </a:lnTo>
                  <a:lnTo>
                    <a:pt x="171995" y="234929"/>
                  </a:lnTo>
                  <a:lnTo>
                    <a:pt x="166452" y="256098"/>
                  </a:lnTo>
                  <a:lnTo>
                    <a:pt x="155358" y="283665"/>
                  </a:lnTo>
                  <a:lnTo>
                    <a:pt x="152214" y="309970"/>
                  </a:lnTo>
                  <a:lnTo>
                    <a:pt x="153019" y="310625"/>
                  </a:lnTo>
                  <a:lnTo>
                    <a:pt x="156169" y="311352"/>
                  </a:lnTo>
                  <a:lnTo>
                    <a:pt x="158195" y="310699"/>
                  </a:lnTo>
                  <a:lnTo>
                    <a:pt x="162704" y="307716"/>
                  </a:lnTo>
                  <a:lnTo>
                    <a:pt x="169787" y="305826"/>
                  </a:lnTo>
                  <a:lnTo>
                    <a:pt x="174048" y="305322"/>
                  </a:lnTo>
                  <a:lnTo>
                    <a:pt x="178580" y="303293"/>
                  </a:lnTo>
                  <a:lnTo>
                    <a:pt x="188132" y="296522"/>
                  </a:lnTo>
                  <a:lnTo>
                    <a:pt x="198023" y="287869"/>
                  </a:lnTo>
                  <a:lnTo>
                    <a:pt x="208909" y="278378"/>
                  </a:lnTo>
                  <a:lnTo>
                    <a:pt x="215368" y="273477"/>
                  </a:lnTo>
                  <a:lnTo>
                    <a:pt x="222214" y="268516"/>
                  </a:lnTo>
                  <a:lnTo>
                    <a:pt x="229317" y="262669"/>
                  </a:lnTo>
                  <a:lnTo>
                    <a:pt x="236595" y="256230"/>
                  </a:lnTo>
                  <a:lnTo>
                    <a:pt x="243985" y="249398"/>
                  </a:lnTo>
                  <a:lnTo>
                    <a:pt x="251453" y="243150"/>
                  </a:lnTo>
                  <a:lnTo>
                    <a:pt x="258971" y="237291"/>
                  </a:lnTo>
                  <a:lnTo>
                    <a:pt x="266522" y="231692"/>
                  </a:lnTo>
                  <a:lnTo>
                    <a:pt x="281687" y="220955"/>
                  </a:lnTo>
                  <a:lnTo>
                    <a:pt x="289287" y="215722"/>
                  </a:lnTo>
                  <a:lnTo>
                    <a:pt x="296047" y="210539"/>
                  </a:lnTo>
                  <a:lnTo>
                    <a:pt x="308074" y="200265"/>
                  </a:lnTo>
                  <a:lnTo>
                    <a:pt x="324354" y="180719"/>
                  </a:lnTo>
                  <a:lnTo>
                    <a:pt x="336433" y="171549"/>
                  </a:lnTo>
                  <a:lnTo>
                    <a:pt x="339852" y="169107"/>
                  </a:lnTo>
                  <a:lnTo>
                    <a:pt x="340763" y="169303"/>
                  </a:lnTo>
                  <a:lnTo>
                    <a:pt x="341370" y="170280"/>
                  </a:lnTo>
                  <a:lnTo>
                    <a:pt x="341777" y="171778"/>
                  </a:lnTo>
                  <a:lnTo>
                    <a:pt x="340353" y="174470"/>
                  </a:lnTo>
                  <a:lnTo>
                    <a:pt x="330259" y="186349"/>
                  </a:lnTo>
                  <a:lnTo>
                    <a:pt x="321303" y="195723"/>
                  </a:lnTo>
                  <a:lnTo>
                    <a:pt x="311678" y="210049"/>
                  </a:lnTo>
                  <a:lnTo>
                    <a:pt x="300063" y="227705"/>
                  </a:lnTo>
                  <a:lnTo>
                    <a:pt x="292224" y="237155"/>
                  </a:lnTo>
                  <a:lnTo>
                    <a:pt x="283611" y="246841"/>
                  </a:lnTo>
                  <a:lnTo>
                    <a:pt x="265011" y="268893"/>
                  </a:lnTo>
                  <a:lnTo>
                    <a:pt x="255309" y="280700"/>
                  </a:lnTo>
                  <a:lnTo>
                    <a:pt x="245454" y="293651"/>
                  </a:lnTo>
                  <a:lnTo>
                    <a:pt x="225474" y="321588"/>
                  </a:lnTo>
                  <a:lnTo>
                    <a:pt x="160718" y="415218"/>
                  </a:lnTo>
                  <a:lnTo>
                    <a:pt x="148527" y="431590"/>
                  </a:lnTo>
                  <a:lnTo>
                    <a:pt x="123694" y="463328"/>
                  </a:lnTo>
                  <a:lnTo>
                    <a:pt x="112838" y="478056"/>
                  </a:lnTo>
                  <a:lnTo>
                    <a:pt x="103061" y="492109"/>
                  </a:lnTo>
                  <a:lnTo>
                    <a:pt x="94002" y="505711"/>
                  </a:lnTo>
                  <a:lnTo>
                    <a:pt x="77165" y="532113"/>
                  </a:lnTo>
                  <a:lnTo>
                    <a:pt x="69119" y="545080"/>
                  </a:lnTo>
                  <a:lnTo>
                    <a:pt x="61215" y="557111"/>
                  </a:lnTo>
                  <a:lnTo>
                    <a:pt x="45659" y="579510"/>
                  </a:lnTo>
                  <a:lnTo>
                    <a:pt x="34794" y="598497"/>
                  </a:lnTo>
                  <a:lnTo>
                    <a:pt x="20921" y="627337"/>
                  </a:lnTo>
                  <a:lnTo>
                    <a:pt x="19769" y="632269"/>
                  </a:lnTo>
                  <a:lnTo>
                    <a:pt x="19850" y="636404"/>
                  </a:lnTo>
                  <a:lnTo>
                    <a:pt x="20748" y="640008"/>
                  </a:lnTo>
                  <a:lnTo>
                    <a:pt x="23041" y="643256"/>
                  </a:lnTo>
                  <a:lnTo>
                    <a:pt x="30104" y="649124"/>
                  </a:lnTo>
                  <a:lnTo>
                    <a:pt x="34358" y="650181"/>
                  </a:lnTo>
                  <a:lnTo>
                    <a:pt x="38888" y="650039"/>
                  </a:lnTo>
                  <a:lnTo>
                    <a:pt x="50129" y="647623"/>
                  </a:lnTo>
                  <a:lnTo>
                    <a:pt x="94623" y="636773"/>
                  </a:lnTo>
                  <a:lnTo>
                    <a:pt x="105311" y="632634"/>
                  </a:lnTo>
                  <a:lnTo>
                    <a:pt x="116669" y="627334"/>
                  </a:lnTo>
                  <a:lnTo>
                    <a:pt x="128475" y="621261"/>
                  </a:lnTo>
                  <a:lnTo>
                    <a:pt x="139731" y="614672"/>
                  </a:lnTo>
                  <a:lnTo>
                    <a:pt x="150624" y="607739"/>
                  </a:lnTo>
                  <a:lnTo>
                    <a:pt x="161271" y="600577"/>
                  </a:lnTo>
                  <a:lnTo>
                    <a:pt x="172603" y="592416"/>
                  </a:lnTo>
                  <a:lnTo>
                    <a:pt x="196482" y="574317"/>
                  </a:lnTo>
                  <a:lnTo>
                    <a:pt x="208778" y="563903"/>
                  </a:lnTo>
                  <a:lnTo>
                    <a:pt x="221207" y="552726"/>
                  </a:lnTo>
                  <a:lnTo>
                    <a:pt x="233727" y="541042"/>
                  </a:lnTo>
                  <a:lnTo>
                    <a:pt x="246307" y="529866"/>
                  </a:lnTo>
                  <a:lnTo>
                    <a:pt x="271574" y="508417"/>
                  </a:lnTo>
                  <a:lnTo>
                    <a:pt x="309598" y="477302"/>
                  </a:lnTo>
                  <a:lnTo>
                    <a:pt x="321441" y="467052"/>
                  </a:lnTo>
                  <a:lnTo>
                    <a:pt x="332724" y="456833"/>
                  </a:lnTo>
                  <a:lnTo>
                    <a:pt x="343630" y="446633"/>
                  </a:lnTo>
                  <a:lnTo>
                    <a:pt x="352596" y="437294"/>
                  </a:lnTo>
                  <a:lnTo>
                    <a:pt x="360267" y="428527"/>
                  </a:lnTo>
                  <a:lnTo>
                    <a:pt x="367073" y="420143"/>
                  </a:lnTo>
                  <a:lnTo>
                    <a:pt x="379153" y="404054"/>
                  </a:lnTo>
                  <a:lnTo>
                    <a:pt x="390163" y="390129"/>
                  </a:lnTo>
                  <a:lnTo>
                    <a:pt x="400703" y="381119"/>
                  </a:lnTo>
                  <a:lnTo>
                    <a:pt x="404191" y="377530"/>
                  </a:lnTo>
                  <a:lnTo>
                    <a:pt x="408066" y="371286"/>
                  </a:lnTo>
                  <a:lnTo>
                    <a:pt x="408253" y="370129"/>
                  </a:lnTo>
                  <a:lnTo>
                    <a:pt x="407531" y="370204"/>
                  </a:lnTo>
                  <a:lnTo>
                    <a:pt x="403624" y="373392"/>
                  </a:lnTo>
                  <a:lnTo>
                    <a:pt x="391058" y="384707"/>
                  </a:lnTo>
                  <a:lnTo>
                    <a:pt x="378522" y="393949"/>
                  </a:lnTo>
                  <a:lnTo>
                    <a:pt x="366742" y="405958"/>
                  </a:lnTo>
                  <a:lnTo>
                    <a:pt x="355015" y="420609"/>
                  </a:lnTo>
                  <a:lnTo>
                    <a:pt x="319355" y="467471"/>
                  </a:lnTo>
                  <a:lnTo>
                    <a:pt x="311860" y="478279"/>
                  </a:lnTo>
                  <a:lnTo>
                    <a:pt x="304321" y="489717"/>
                  </a:lnTo>
                  <a:lnTo>
                    <a:pt x="289174" y="513715"/>
                  </a:lnTo>
                  <a:lnTo>
                    <a:pt x="273974" y="538493"/>
                  </a:lnTo>
                  <a:lnTo>
                    <a:pt x="266365" y="551873"/>
                  </a:lnTo>
                  <a:lnTo>
                    <a:pt x="251138" y="580287"/>
                  </a:lnTo>
                  <a:lnTo>
                    <a:pt x="216032" y="649007"/>
                  </a:lnTo>
                  <a:lnTo>
                    <a:pt x="204523" y="680013"/>
                  </a:lnTo>
                  <a:lnTo>
                    <a:pt x="193050" y="713900"/>
                  </a:lnTo>
                  <a:lnTo>
                    <a:pt x="186049" y="732260"/>
                  </a:lnTo>
                  <a:lnTo>
                    <a:pt x="184114" y="743151"/>
                  </a:lnTo>
                  <a:lnTo>
                    <a:pt x="184446" y="747578"/>
                  </a:lnTo>
                  <a:lnTo>
                    <a:pt x="185512" y="751377"/>
                  </a:lnTo>
                  <a:lnTo>
                    <a:pt x="188109" y="757855"/>
                  </a:lnTo>
                  <a:lnTo>
                    <a:pt x="189263" y="763557"/>
                  </a:lnTo>
                  <a:lnTo>
                    <a:pt x="191264" y="765416"/>
                  </a:lnTo>
                  <a:lnTo>
                    <a:pt x="194292" y="766655"/>
                  </a:lnTo>
                  <a:lnTo>
                    <a:pt x="198003" y="767482"/>
                  </a:lnTo>
                  <a:lnTo>
                    <a:pt x="201325" y="767186"/>
                  </a:lnTo>
                  <a:lnTo>
                    <a:pt x="204385" y="766142"/>
                  </a:lnTo>
                  <a:lnTo>
                    <a:pt x="207272" y="764599"/>
                  </a:lnTo>
                  <a:lnTo>
                    <a:pt x="214995" y="762885"/>
                  </a:lnTo>
                  <a:lnTo>
                    <a:pt x="219425" y="762428"/>
                  </a:lnTo>
                  <a:lnTo>
                    <a:pt x="224073" y="760430"/>
                  </a:lnTo>
                  <a:lnTo>
                    <a:pt x="233751" y="753694"/>
                  </a:lnTo>
                  <a:lnTo>
                    <a:pt x="244675" y="744428"/>
                  </a:lnTo>
                  <a:lnTo>
                    <a:pt x="257320" y="732274"/>
                  </a:lnTo>
                  <a:lnTo>
                    <a:pt x="286802" y="702980"/>
                  </a:lnTo>
                  <a:lnTo>
                    <a:pt x="297930" y="687820"/>
                  </a:lnTo>
                  <a:lnTo>
                    <a:pt x="309275" y="668374"/>
                  </a:lnTo>
                  <a:lnTo>
                    <a:pt x="319669" y="655502"/>
                  </a:lnTo>
                  <a:lnTo>
                    <a:pt x="325829" y="648851"/>
                  </a:lnTo>
                  <a:lnTo>
                    <a:pt x="325489" y="648306"/>
                  </a:lnTo>
                  <a:lnTo>
                    <a:pt x="324415" y="647942"/>
                  </a:lnTo>
                  <a:lnTo>
                    <a:pt x="322852" y="647699"/>
                  </a:lnTo>
                  <a:lnTo>
                    <a:pt x="320964" y="649231"/>
                  </a:lnTo>
                  <a:lnTo>
                    <a:pt x="309591" y="666114"/>
                  </a:lnTo>
                  <a:lnTo>
                    <a:pt x="299982" y="679320"/>
                  </a:lnTo>
                  <a:lnTo>
                    <a:pt x="287245" y="693657"/>
                  </a:lnTo>
                  <a:lnTo>
                    <a:pt x="280292" y="702729"/>
                  </a:lnTo>
                  <a:lnTo>
                    <a:pt x="273118" y="713011"/>
                  </a:lnTo>
                  <a:lnTo>
                    <a:pt x="265794" y="724099"/>
                  </a:lnTo>
                  <a:lnTo>
                    <a:pt x="250882" y="747707"/>
                  </a:lnTo>
                  <a:lnTo>
                    <a:pt x="234944" y="773158"/>
                  </a:lnTo>
                  <a:lnTo>
                    <a:pt x="187185" y="845864"/>
                  </a:lnTo>
                  <a:lnTo>
                    <a:pt x="178026" y="860927"/>
                  </a:lnTo>
                  <a:lnTo>
                    <a:pt x="169380" y="876049"/>
                  </a:lnTo>
                  <a:lnTo>
                    <a:pt x="152999" y="905552"/>
                  </a:lnTo>
                  <a:lnTo>
                    <a:pt x="121787" y="958986"/>
                  </a:lnTo>
                  <a:lnTo>
                    <a:pt x="107293" y="983053"/>
                  </a:lnTo>
                  <a:lnTo>
                    <a:pt x="95208" y="1002216"/>
                  </a:lnTo>
                  <a:lnTo>
                    <a:pt x="82928" y="1031330"/>
                  </a:lnTo>
                  <a:lnTo>
                    <a:pt x="70783" y="1062794"/>
                  </a:lnTo>
                  <a:lnTo>
                    <a:pt x="69944" y="1066508"/>
                  </a:lnTo>
                  <a:lnTo>
                    <a:pt x="71078" y="1069830"/>
                  </a:lnTo>
                  <a:lnTo>
                    <a:pt x="73528" y="1072891"/>
                  </a:lnTo>
                  <a:lnTo>
                    <a:pt x="76854" y="1075779"/>
                  </a:lnTo>
                  <a:lnTo>
                    <a:pt x="82809" y="1078987"/>
                  </a:lnTo>
                  <a:lnTo>
                    <a:pt x="85581" y="1079843"/>
                  </a:lnTo>
                  <a:lnTo>
                    <a:pt x="95435" y="1078536"/>
                  </a:lnTo>
                  <a:lnTo>
                    <a:pt x="101619" y="1077002"/>
                  </a:lnTo>
                  <a:lnTo>
                    <a:pt x="108282" y="1075133"/>
                  </a:lnTo>
                  <a:lnTo>
                    <a:pt x="122458" y="1070798"/>
                  </a:lnTo>
                  <a:lnTo>
                    <a:pt x="129794" y="1067610"/>
                  </a:lnTo>
                  <a:lnTo>
                    <a:pt x="137225" y="1063791"/>
                  </a:lnTo>
                  <a:lnTo>
                    <a:pt x="144719" y="1059552"/>
                  </a:lnTo>
                  <a:lnTo>
                    <a:pt x="153101" y="1054186"/>
                  </a:lnTo>
                  <a:lnTo>
                    <a:pt x="162077" y="1048069"/>
                  </a:lnTo>
                  <a:lnTo>
                    <a:pt x="188631" y="1029581"/>
                  </a:lnTo>
                  <a:lnTo>
                    <a:pt x="196770" y="1024046"/>
                  </a:lnTo>
                  <a:lnTo>
                    <a:pt x="205582" y="1016968"/>
                  </a:lnTo>
                  <a:lnTo>
                    <a:pt x="214843" y="1008864"/>
                  </a:lnTo>
                  <a:lnTo>
                    <a:pt x="224404" y="1000074"/>
                  </a:lnTo>
                  <a:lnTo>
                    <a:pt x="233319" y="992521"/>
                  </a:lnTo>
                  <a:lnTo>
                    <a:pt x="241800" y="985792"/>
                  </a:lnTo>
                  <a:lnTo>
                    <a:pt x="249996" y="979612"/>
                  </a:lnTo>
                  <a:lnTo>
                    <a:pt x="258000" y="972953"/>
                  </a:lnTo>
                  <a:lnTo>
                    <a:pt x="265876" y="965973"/>
                  </a:lnTo>
                  <a:lnTo>
                    <a:pt x="280553" y="952291"/>
                  </a:lnTo>
                  <a:lnTo>
                    <a:pt x="305045" y="928490"/>
                  </a:lnTo>
                  <a:lnTo>
                    <a:pt x="307399" y="925325"/>
                  </a:lnTo>
                  <a:lnTo>
                    <a:pt x="311485" y="915584"/>
                  </a:lnTo>
                  <a:lnTo>
                    <a:pt x="311694" y="915874"/>
                  </a:lnTo>
                  <a:lnTo>
                    <a:pt x="311923" y="918454"/>
                  </a:lnTo>
                  <a:lnTo>
                    <a:pt x="308006" y="928712"/>
                  </a:lnTo>
                  <a:lnTo>
                    <a:pt x="293014" y="949042"/>
                  </a:lnTo>
                  <a:lnTo>
                    <a:pt x="273748" y="981656"/>
                  </a:lnTo>
                  <a:lnTo>
                    <a:pt x="263732" y="998208"/>
                  </a:lnTo>
                  <a:lnTo>
                    <a:pt x="253636" y="1016854"/>
                  </a:lnTo>
                  <a:lnTo>
                    <a:pt x="242477" y="1046391"/>
                  </a:lnTo>
                  <a:lnTo>
                    <a:pt x="229763" y="1076592"/>
                  </a:lnTo>
                  <a:lnTo>
                    <a:pt x="224709" y="1096846"/>
                  </a:lnTo>
                  <a:lnTo>
                    <a:pt x="220903" y="1153266"/>
                  </a:lnTo>
                  <a:lnTo>
                    <a:pt x="223030" y="1164508"/>
                  </a:lnTo>
                  <a:lnTo>
                    <a:pt x="224781" y="1169877"/>
                  </a:lnTo>
                  <a:lnTo>
                    <a:pt x="227643" y="1174303"/>
                  </a:lnTo>
                  <a:lnTo>
                    <a:pt x="235339" y="1181478"/>
                  </a:lnTo>
                  <a:lnTo>
                    <a:pt x="239762" y="1183730"/>
                  </a:lnTo>
                  <a:lnTo>
                    <a:pt x="249191" y="1186232"/>
                  </a:lnTo>
                  <a:lnTo>
                    <a:pt x="259027" y="1187345"/>
                  </a:lnTo>
                  <a:lnTo>
                    <a:pt x="269889" y="1187839"/>
                  </a:lnTo>
                  <a:lnTo>
                    <a:pt x="283182" y="1188058"/>
                  </a:lnTo>
                  <a:lnTo>
                    <a:pt x="295300" y="1185899"/>
                  </a:lnTo>
                  <a:lnTo>
                    <a:pt x="306330" y="1182116"/>
                  </a:lnTo>
                  <a:lnTo>
                    <a:pt x="316877" y="1177613"/>
                  </a:lnTo>
                  <a:lnTo>
                    <a:pt x="329466" y="1172789"/>
                  </a:lnTo>
                  <a:lnTo>
                    <a:pt x="341835" y="1167823"/>
                  </a:lnTo>
                  <a:lnTo>
                    <a:pt x="353559" y="1160267"/>
                  </a:lnTo>
                  <a:lnTo>
                    <a:pt x="359599" y="1155202"/>
                  </a:lnTo>
                  <a:lnTo>
                    <a:pt x="361548" y="1152666"/>
                  </a:lnTo>
                  <a:lnTo>
                    <a:pt x="363714" y="1147591"/>
                  </a:lnTo>
                  <a:lnTo>
                    <a:pt x="364933" y="1139973"/>
                  </a:lnTo>
                  <a:lnTo>
                    <a:pt x="363411" y="1139127"/>
                  </a:lnTo>
                  <a:lnTo>
                    <a:pt x="360702" y="1139409"/>
                  </a:lnTo>
                  <a:lnTo>
                    <a:pt x="348801" y="1143852"/>
                  </a:lnTo>
                  <a:lnTo>
                    <a:pt x="338576" y="1148189"/>
                  </a:lnTo>
                  <a:lnTo>
                    <a:pt x="325564" y="1152938"/>
                  </a:lnTo>
                  <a:lnTo>
                    <a:pt x="318538" y="1156237"/>
                  </a:lnTo>
                  <a:lnTo>
                    <a:pt x="311313" y="1160130"/>
                  </a:lnTo>
                  <a:lnTo>
                    <a:pt x="303959" y="1164418"/>
                  </a:lnTo>
                  <a:lnTo>
                    <a:pt x="295668" y="1169817"/>
                  </a:lnTo>
                  <a:lnTo>
                    <a:pt x="286754" y="1175955"/>
                  </a:lnTo>
                  <a:lnTo>
                    <a:pt x="277425" y="1182588"/>
                  </a:lnTo>
                  <a:lnTo>
                    <a:pt x="268665" y="1190397"/>
                  </a:lnTo>
                  <a:lnTo>
                    <a:pt x="260285" y="1198990"/>
                  </a:lnTo>
                  <a:lnTo>
                    <a:pt x="252160" y="1208104"/>
                  </a:lnTo>
                  <a:lnTo>
                    <a:pt x="236357" y="1225006"/>
                  </a:lnTo>
                  <a:lnTo>
                    <a:pt x="228587" y="1233068"/>
                  </a:lnTo>
                  <a:lnTo>
                    <a:pt x="220020" y="1242677"/>
                  </a:lnTo>
                  <a:lnTo>
                    <a:pt x="201470" y="1264642"/>
                  </a:lnTo>
                  <a:lnTo>
                    <a:pt x="184195" y="1286258"/>
                  </a:lnTo>
                  <a:lnTo>
                    <a:pt x="176033" y="1296763"/>
                  </a:lnTo>
                  <a:lnTo>
                    <a:pt x="168897" y="1306307"/>
                  </a:lnTo>
                  <a:lnTo>
                    <a:pt x="156454" y="1323684"/>
                  </a:lnTo>
                  <a:lnTo>
                    <a:pt x="145278" y="1342132"/>
                  </a:lnTo>
                  <a:lnTo>
                    <a:pt x="135515" y="1360773"/>
                  </a:lnTo>
                  <a:lnTo>
                    <a:pt x="126104" y="1384701"/>
                  </a:lnTo>
                  <a:lnTo>
                    <a:pt x="122495" y="1408386"/>
                  </a:lnTo>
                  <a:lnTo>
                    <a:pt x="122198" y="1413742"/>
                  </a:lnTo>
                  <a:lnTo>
                    <a:pt x="123694" y="1418160"/>
                  </a:lnTo>
                  <a:lnTo>
                    <a:pt x="126386" y="1421951"/>
                  </a:lnTo>
                  <a:lnTo>
                    <a:pt x="129873" y="1425325"/>
                  </a:lnTo>
                  <a:lnTo>
                    <a:pt x="133891" y="1427575"/>
                  </a:lnTo>
                  <a:lnTo>
                    <a:pt x="142871" y="1430075"/>
                  </a:lnTo>
                  <a:lnTo>
                    <a:pt x="152507" y="1431185"/>
                  </a:lnTo>
                  <a:lnTo>
                    <a:pt x="157447" y="1431482"/>
                  </a:lnTo>
                  <a:lnTo>
                    <a:pt x="169710" y="1429553"/>
                  </a:lnTo>
                  <a:lnTo>
                    <a:pt x="202323" y="1421416"/>
                  </a:lnTo>
                  <a:lnTo>
                    <a:pt x="210977" y="1419042"/>
                  </a:lnTo>
                  <a:lnTo>
                    <a:pt x="227366" y="1414147"/>
                  </a:lnTo>
                  <a:lnTo>
                    <a:pt x="236140" y="1410809"/>
                  </a:lnTo>
                  <a:lnTo>
                    <a:pt x="245376" y="1406891"/>
                  </a:lnTo>
                  <a:lnTo>
                    <a:pt x="254919" y="1402585"/>
                  </a:lnTo>
                  <a:lnTo>
                    <a:pt x="264668" y="1398868"/>
                  </a:lnTo>
                  <a:lnTo>
                    <a:pt x="274553" y="1395544"/>
                  </a:lnTo>
                  <a:lnTo>
                    <a:pt x="284533" y="1392480"/>
                  </a:lnTo>
                  <a:lnTo>
                    <a:pt x="292877" y="1388745"/>
                  </a:lnTo>
                  <a:lnTo>
                    <a:pt x="300134" y="1384561"/>
                  </a:lnTo>
                  <a:lnTo>
                    <a:pt x="311865" y="1376244"/>
                  </a:lnTo>
                  <a:lnTo>
                    <a:pt x="324076" y="1366802"/>
                  </a:lnTo>
                  <a:lnTo>
                    <a:pt x="336350" y="1359488"/>
                  </a:lnTo>
                  <a:lnTo>
                    <a:pt x="339815" y="1357480"/>
                  </a:lnTo>
                  <a:lnTo>
                    <a:pt x="333675" y="1360395"/>
                  </a:lnTo>
                  <a:lnTo>
                    <a:pt x="325176" y="1366621"/>
                  </a:lnTo>
                  <a:lnTo>
                    <a:pt x="313250" y="1377873"/>
                  </a:lnTo>
                  <a:lnTo>
                    <a:pt x="244417" y="1446431"/>
                  </a:lnTo>
                  <a:lnTo>
                    <a:pt x="236501" y="1455192"/>
                  </a:lnTo>
                  <a:lnTo>
                    <a:pt x="228683" y="1464419"/>
                  </a:lnTo>
                  <a:lnTo>
                    <a:pt x="220931" y="1473958"/>
                  </a:lnTo>
                  <a:lnTo>
                    <a:pt x="213223" y="1484550"/>
                  </a:lnTo>
                  <a:lnTo>
                    <a:pt x="205544" y="1495845"/>
                  </a:lnTo>
                  <a:lnTo>
                    <a:pt x="197885" y="1507608"/>
                  </a:lnTo>
                  <a:lnTo>
                    <a:pt x="191086" y="1518837"/>
                  </a:lnTo>
                  <a:lnTo>
                    <a:pt x="179016" y="1540344"/>
                  </a:lnTo>
                  <a:lnTo>
                    <a:pt x="168007" y="1561192"/>
                  </a:lnTo>
                  <a:lnTo>
                    <a:pt x="158316" y="1580900"/>
                  </a:lnTo>
                  <a:lnTo>
                    <a:pt x="148100" y="1606275"/>
                  </a:lnTo>
                  <a:lnTo>
                    <a:pt x="140558" y="1629034"/>
                  </a:lnTo>
                  <a:lnTo>
                    <a:pt x="137580" y="1652323"/>
                  </a:lnTo>
                  <a:lnTo>
                    <a:pt x="137336" y="1657647"/>
                  </a:lnTo>
                  <a:lnTo>
                    <a:pt x="138020" y="1662043"/>
                  </a:lnTo>
                  <a:lnTo>
                    <a:pt x="141036" y="1669185"/>
                  </a:lnTo>
                  <a:lnTo>
                    <a:pt x="143027" y="1671428"/>
                  </a:lnTo>
                  <a:lnTo>
                    <a:pt x="145200" y="1672923"/>
                  </a:lnTo>
                  <a:lnTo>
                    <a:pt x="147495" y="1673920"/>
                  </a:lnTo>
                  <a:lnTo>
                    <a:pt x="156819" y="1675028"/>
                  </a:lnTo>
                  <a:lnTo>
                    <a:pt x="162862" y="1675324"/>
                  </a:lnTo>
                  <a:lnTo>
                    <a:pt x="174091" y="1673394"/>
                  </a:lnTo>
                  <a:lnTo>
                    <a:pt x="184727" y="1669714"/>
                  </a:lnTo>
                  <a:lnTo>
                    <a:pt x="195097" y="1665256"/>
                  </a:lnTo>
                  <a:lnTo>
                    <a:pt x="207610" y="1658195"/>
                  </a:lnTo>
                  <a:lnTo>
                    <a:pt x="214501" y="1653942"/>
                  </a:lnTo>
                  <a:lnTo>
                    <a:pt x="226675" y="1646958"/>
                  </a:lnTo>
                  <a:lnTo>
                    <a:pt x="237731" y="1641031"/>
                  </a:lnTo>
                  <a:lnTo>
                    <a:pt x="248288" y="1635575"/>
                  </a:lnTo>
                  <a:lnTo>
                    <a:pt x="259707" y="1627743"/>
                  </a:lnTo>
                  <a:lnTo>
                    <a:pt x="268452" y="1620061"/>
                  </a:lnTo>
                  <a:lnTo>
                    <a:pt x="269457" y="1618359"/>
                  </a:lnTo>
                  <a:lnTo>
                    <a:pt x="269281" y="1617224"/>
                  </a:lnTo>
                  <a:lnTo>
                    <a:pt x="268315" y="1616467"/>
                  </a:lnTo>
                  <a:lnTo>
                    <a:pt x="264985" y="1615627"/>
                  </a:lnTo>
                  <a:lnTo>
                    <a:pt x="262912" y="1615402"/>
                  </a:lnTo>
                  <a:lnTo>
                    <a:pt x="261530" y="1616100"/>
                  </a:lnTo>
                  <a:lnTo>
                    <a:pt x="260609" y="1617411"/>
                  </a:lnTo>
                  <a:lnTo>
                    <a:pt x="259995" y="1619132"/>
                  </a:lnTo>
                  <a:lnTo>
                    <a:pt x="254797" y="1623302"/>
                  </a:lnTo>
                  <a:lnTo>
                    <a:pt x="246842" y="1628825"/>
                  </a:lnTo>
                  <a:lnTo>
                    <a:pt x="237663" y="1636923"/>
                  </a:lnTo>
                  <a:lnTo>
                    <a:pt x="227938" y="1646167"/>
                  </a:lnTo>
                  <a:lnTo>
                    <a:pt x="222974" y="1651003"/>
                  </a:lnTo>
                  <a:lnTo>
                    <a:pt x="215201" y="1663149"/>
                  </a:lnTo>
                  <a:lnTo>
                    <a:pt x="207231" y="1677014"/>
                  </a:lnTo>
                  <a:lnTo>
                    <a:pt x="195222" y="1691643"/>
                  </a:lnTo>
                  <a:lnTo>
                    <a:pt x="185933" y="1708869"/>
                  </a:lnTo>
                  <a:lnTo>
                    <a:pt x="173686" y="1735350"/>
                  </a:lnTo>
                  <a:lnTo>
                    <a:pt x="161591" y="1759283"/>
                  </a:lnTo>
                  <a:lnTo>
                    <a:pt x="156311" y="1774773"/>
                  </a:lnTo>
                  <a:lnTo>
                    <a:pt x="152643" y="1809003"/>
                  </a:lnTo>
                  <a:lnTo>
                    <a:pt x="152252" y="1825321"/>
                  </a:lnTo>
                  <a:lnTo>
                    <a:pt x="154418" y="1835732"/>
                  </a:lnTo>
                  <a:lnTo>
                    <a:pt x="156180" y="1840880"/>
                  </a:lnTo>
                  <a:lnTo>
                    <a:pt x="159049" y="1844311"/>
                  </a:lnTo>
                  <a:lnTo>
                    <a:pt x="162655" y="1846598"/>
                  </a:lnTo>
                  <a:lnTo>
                    <a:pt x="171177" y="1849141"/>
                  </a:lnTo>
                  <a:lnTo>
                    <a:pt x="180610" y="1850270"/>
                  </a:lnTo>
                  <a:lnTo>
                    <a:pt x="190445" y="1850773"/>
                  </a:lnTo>
                  <a:lnTo>
                    <a:pt x="201309" y="1850995"/>
                  </a:lnTo>
                  <a:lnTo>
                    <a:pt x="214603" y="1851095"/>
                  </a:lnTo>
                  <a:lnTo>
                    <a:pt x="226719" y="1848882"/>
                  </a:lnTo>
                  <a:lnTo>
                    <a:pt x="237750" y="1845922"/>
                  </a:lnTo>
                  <a:lnTo>
                    <a:pt x="248298" y="1844606"/>
                  </a:lnTo>
                  <a:lnTo>
                    <a:pt x="258628" y="1841764"/>
                  </a:lnTo>
                  <a:lnTo>
                    <a:pt x="268019" y="1838525"/>
                  </a:lnTo>
                  <a:lnTo>
                    <a:pt x="278065" y="1836702"/>
                  </a:lnTo>
                  <a:lnTo>
                    <a:pt x="289102" y="1835943"/>
                  </a:lnTo>
                  <a:lnTo>
                    <a:pt x="281113" y="1839982"/>
                  </a:lnTo>
                  <a:lnTo>
                    <a:pt x="277897" y="1842866"/>
                  </a:lnTo>
                  <a:lnTo>
                    <a:pt x="272068" y="1850586"/>
                  </a:lnTo>
                  <a:lnTo>
                    <a:pt x="261426" y="1875423"/>
                  </a:lnTo>
                  <a:lnTo>
                    <a:pt x="251170" y="1904789"/>
                  </a:lnTo>
                  <a:lnTo>
                    <a:pt x="241276" y="1929714"/>
                  </a:lnTo>
                  <a:lnTo>
                    <a:pt x="229877" y="1956290"/>
                  </a:lnTo>
                  <a:lnTo>
                    <a:pt x="224760" y="1973245"/>
                  </a:lnTo>
                  <a:lnTo>
                    <a:pt x="214265" y="2041333"/>
                  </a:lnTo>
                  <a:lnTo>
                    <a:pt x="215846" y="2054505"/>
                  </a:lnTo>
                  <a:lnTo>
                    <a:pt x="219238" y="2071440"/>
                  </a:lnTo>
                  <a:lnTo>
                    <a:pt x="219716" y="2076758"/>
                  </a:lnTo>
                  <a:lnTo>
                    <a:pt x="221725" y="2081151"/>
                  </a:lnTo>
                  <a:lnTo>
                    <a:pt x="224759" y="2084925"/>
                  </a:lnTo>
                  <a:lnTo>
                    <a:pt x="231799" y="2090530"/>
                  </a:lnTo>
                  <a:lnTo>
                    <a:pt x="241369" y="2094533"/>
                  </a:lnTo>
                  <a:lnTo>
                    <a:pt x="249905" y="2098469"/>
                  </a:lnTo>
                  <a:lnTo>
                    <a:pt x="259344" y="2100783"/>
                  </a:lnTo>
                  <a:lnTo>
                    <a:pt x="264231" y="2101400"/>
                  </a:lnTo>
                  <a:lnTo>
                    <a:pt x="276436" y="2099828"/>
                  </a:lnTo>
                  <a:lnTo>
                    <a:pt x="288633" y="2096307"/>
                  </a:lnTo>
                  <a:lnTo>
                    <a:pt x="301106" y="2090412"/>
                  </a:lnTo>
                  <a:lnTo>
                    <a:pt x="310321" y="2088735"/>
                  </a:lnTo>
                  <a:lnTo>
                    <a:pt x="317804" y="2085732"/>
                  </a:lnTo>
                  <a:lnTo>
                    <a:pt x="327181" y="2079877"/>
                  </a:lnTo>
                  <a:lnTo>
                    <a:pt x="305386" y="2101734"/>
                  </a:lnTo>
                  <a:lnTo>
                    <a:pt x="295345" y="2115820"/>
                  </a:lnTo>
                  <a:lnTo>
                    <a:pt x="253581" y="2178979"/>
                  </a:lnTo>
                  <a:lnTo>
                    <a:pt x="242461" y="2205782"/>
                  </a:lnTo>
                  <a:lnTo>
                    <a:pt x="230131" y="2267879"/>
                  </a:lnTo>
                  <a:lnTo>
                    <a:pt x="229517" y="2273758"/>
                  </a:lnTo>
                  <a:lnTo>
                    <a:pt x="231092" y="2284805"/>
                  </a:lnTo>
                  <a:lnTo>
                    <a:pt x="232696" y="2290121"/>
                  </a:lnTo>
                  <a:lnTo>
                    <a:pt x="238995" y="2300544"/>
                  </a:lnTo>
                  <a:lnTo>
                    <a:pt x="249804" y="2313674"/>
                  </a:lnTo>
                  <a:lnTo>
                    <a:pt x="252790" y="2316988"/>
                  </a:lnTo>
                  <a:lnTo>
                    <a:pt x="256476" y="2319196"/>
                  </a:lnTo>
                  <a:lnTo>
                    <a:pt x="265087" y="2321651"/>
                  </a:lnTo>
                  <a:lnTo>
                    <a:pt x="276816" y="2322741"/>
                  </a:lnTo>
                  <a:lnTo>
                    <a:pt x="283499" y="2323032"/>
                  </a:lnTo>
                  <a:lnTo>
                    <a:pt x="297699" y="2323356"/>
                  </a:lnTo>
                  <a:lnTo>
                    <a:pt x="305042" y="2323442"/>
                  </a:lnTo>
                  <a:lnTo>
                    <a:pt x="317715" y="2321280"/>
                  </a:lnTo>
                  <a:lnTo>
                    <a:pt x="329840" y="2317497"/>
                  </a:lnTo>
                  <a:lnTo>
                    <a:pt x="343694" y="2312994"/>
                  </a:lnTo>
                  <a:lnTo>
                    <a:pt x="353804" y="2310427"/>
                  </a:lnTo>
                  <a:lnTo>
                    <a:pt x="361965" y="2308440"/>
                  </a:lnTo>
                  <a:lnTo>
                    <a:pt x="374386" y="2303408"/>
                  </a:lnTo>
                  <a:lnTo>
                    <a:pt x="379857" y="2301104"/>
                  </a:lnTo>
                  <a:lnTo>
                    <a:pt x="380132" y="2301834"/>
                  </a:lnTo>
                  <a:lnTo>
                    <a:pt x="380441" y="2304903"/>
                  </a:lnTo>
                  <a:lnTo>
                    <a:pt x="379677" y="2306907"/>
                  </a:lnTo>
                  <a:lnTo>
                    <a:pt x="370060" y="2322721"/>
                  </a:lnTo>
                  <a:lnTo>
                    <a:pt x="358723" y="2336802"/>
                  </a:lnTo>
                  <a:lnTo>
                    <a:pt x="347219" y="2348949"/>
                  </a:lnTo>
                  <a:lnTo>
                    <a:pt x="334485" y="2363661"/>
                  </a:lnTo>
                  <a:lnTo>
                    <a:pt x="316949" y="2390984"/>
                  </a:lnTo>
                  <a:lnTo>
                    <a:pt x="303253" y="2410565"/>
                  </a:lnTo>
                  <a:lnTo>
                    <a:pt x="290956" y="2430557"/>
                  </a:lnTo>
                  <a:lnTo>
                    <a:pt x="279000" y="2451578"/>
                  </a:lnTo>
                  <a:lnTo>
                    <a:pt x="265219" y="2475031"/>
                  </a:lnTo>
                  <a:lnTo>
                    <a:pt x="252884" y="2497308"/>
                  </a:lnTo>
                  <a:lnTo>
                    <a:pt x="241759" y="2519345"/>
                  </a:lnTo>
                  <a:lnTo>
                    <a:pt x="220820" y="2565728"/>
                  </a:lnTo>
                  <a:lnTo>
                    <a:pt x="211422" y="2586160"/>
                  </a:lnTo>
                  <a:lnTo>
                    <a:pt x="201370" y="2611943"/>
                  </a:lnTo>
                  <a:lnTo>
                    <a:pt x="193876" y="2635670"/>
                  </a:lnTo>
                  <a:lnTo>
                    <a:pt x="190673" y="2670041"/>
                  </a:lnTo>
                  <a:lnTo>
                    <a:pt x="191357" y="2674792"/>
                  </a:lnTo>
                  <a:lnTo>
                    <a:pt x="194376" y="2682329"/>
                  </a:lnTo>
                  <a:lnTo>
                    <a:pt x="197212" y="2685524"/>
                  </a:lnTo>
                  <a:lnTo>
                    <a:pt x="204881" y="2691332"/>
                  </a:lnTo>
                  <a:lnTo>
                    <a:pt x="213933" y="2694478"/>
                  </a:lnTo>
                  <a:lnTo>
                    <a:pt x="224446" y="2695876"/>
                  </a:lnTo>
                  <a:lnTo>
                    <a:pt x="230807" y="2696248"/>
                  </a:lnTo>
                  <a:lnTo>
                    <a:pt x="237587" y="2696497"/>
                  </a:lnTo>
                  <a:lnTo>
                    <a:pt x="244646" y="2695816"/>
                  </a:lnTo>
                  <a:lnTo>
                    <a:pt x="251894" y="2694515"/>
                  </a:lnTo>
                  <a:lnTo>
                    <a:pt x="259265" y="2692801"/>
                  </a:lnTo>
                  <a:lnTo>
                    <a:pt x="271971" y="2688639"/>
                  </a:lnTo>
                  <a:lnTo>
                    <a:pt x="284109" y="2684815"/>
                  </a:lnTo>
                  <a:lnTo>
                    <a:pt x="290901" y="2683795"/>
                  </a:lnTo>
                  <a:lnTo>
                    <a:pt x="297970" y="2683114"/>
                  </a:lnTo>
                  <a:lnTo>
                    <a:pt x="310338" y="2680101"/>
                  </a:lnTo>
                  <a:lnTo>
                    <a:pt x="320634" y="2675939"/>
                  </a:lnTo>
                  <a:lnTo>
                    <a:pt x="331190" y="2669683"/>
                  </a:lnTo>
                  <a:lnTo>
                    <a:pt x="340918" y="2666932"/>
                  </a:lnTo>
                  <a:lnTo>
                    <a:pt x="340627" y="2666793"/>
                  </a:lnTo>
                  <a:lnTo>
                    <a:pt x="338047" y="2666638"/>
                  </a:lnTo>
                  <a:lnTo>
                    <a:pt x="336174" y="2668290"/>
                  </a:lnTo>
                  <a:lnTo>
                    <a:pt x="324825" y="2683109"/>
                  </a:lnTo>
                  <a:lnTo>
                    <a:pt x="315220" y="2693363"/>
                  </a:lnTo>
                  <a:lnTo>
                    <a:pt x="302484" y="2706387"/>
                  </a:lnTo>
                  <a:lnTo>
                    <a:pt x="295531" y="2714263"/>
                  </a:lnTo>
                  <a:lnTo>
                    <a:pt x="288356" y="2722900"/>
                  </a:lnTo>
                  <a:lnTo>
                    <a:pt x="281033" y="2732044"/>
                  </a:lnTo>
                  <a:lnTo>
                    <a:pt x="272764" y="2741528"/>
                  </a:lnTo>
                  <a:lnTo>
                    <a:pt x="263865" y="2751237"/>
                  </a:lnTo>
                  <a:lnTo>
                    <a:pt x="254545" y="2761096"/>
                  </a:lnTo>
                  <a:lnTo>
                    <a:pt x="244946" y="2771902"/>
                  </a:lnTo>
                  <a:lnTo>
                    <a:pt x="225248" y="2795198"/>
                  </a:lnTo>
                  <a:lnTo>
                    <a:pt x="216100" y="2807336"/>
                  </a:lnTo>
                  <a:lnTo>
                    <a:pt x="207463" y="2819663"/>
                  </a:lnTo>
                  <a:lnTo>
                    <a:pt x="199165" y="2832113"/>
                  </a:lnTo>
                  <a:lnTo>
                    <a:pt x="183170" y="2857236"/>
                  </a:lnTo>
                  <a:lnTo>
                    <a:pt x="129262" y="2945928"/>
                  </a:lnTo>
                  <a:lnTo>
                    <a:pt x="122478" y="2957776"/>
                  </a:lnTo>
                  <a:lnTo>
                    <a:pt x="104837" y="2989786"/>
                  </a:lnTo>
                  <a:lnTo>
                    <a:pt x="94116" y="3007464"/>
                  </a:lnTo>
                  <a:lnTo>
                    <a:pt x="88222" y="3023788"/>
                  </a:lnTo>
                  <a:lnTo>
                    <a:pt x="79737" y="3061793"/>
                  </a:lnTo>
                  <a:lnTo>
                    <a:pt x="81267" y="3073899"/>
                  </a:lnTo>
                  <a:lnTo>
                    <a:pt x="84769" y="3082665"/>
                  </a:lnTo>
                  <a:lnTo>
                    <a:pt x="86888" y="3086188"/>
                  </a:lnTo>
                  <a:lnTo>
                    <a:pt x="89149" y="3088537"/>
                  </a:lnTo>
                  <a:lnTo>
                    <a:pt x="91500" y="3090103"/>
                  </a:lnTo>
                  <a:lnTo>
                    <a:pt x="93916" y="3091147"/>
                  </a:lnTo>
                  <a:lnTo>
                    <a:pt x="105406" y="3092616"/>
                  </a:lnTo>
                  <a:lnTo>
                    <a:pt x="116946" y="3092960"/>
                  </a:lnTo>
                  <a:lnTo>
                    <a:pt x="129695" y="3092266"/>
                  </a:lnTo>
                  <a:lnTo>
                    <a:pt x="141007" y="3089135"/>
                  </a:lnTo>
                  <a:lnTo>
                    <a:pt x="160939" y="3082612"/>
                  </a:lnTo>
                  <a:lnTo>
                    <a:pt x="173237" y="3077789"/>
                  </a:lnTo>
                  <a:lnTo>
                    <a:pt x="184347" y="3071976"/>
                  </a:lnTo>
                  <a:lnTo>
                    <a:pt x="200122" y="3060031"/>
                  </a:lnTo>
                  <a:lnTo>
                    <a:pt x="210405" y="3053641"/>
                  </a:lnTo>
                  <a:lnTo>
                    <a:pt x="220622" y="3047980"/>
                  </a:lnTo>
                  <a:lnTo>
                    <a:pt x="235641" y="3040035"/>
                  </a:lnTo>
                  <a:lnTo>
                    <a:pt x="214671" y="3061119"/>
                  </a:lnTo>
                  <a:lnTo>
                    <a:pt x="205021" y="3073034"/>
                  </a:lnTo>
                  <a:lnTo>
                    <a:pt x="180982" y="3105424"/>
                  </a:lnTo>
                  <a:lnTo>
                    <a:pt x="173891" y="3114061"/>
                  </a:lnTo>
                  <a:lnTo>
                    <a:pt x="166623" y="3122359"/>
                  </a:lnTo>
                  <a:lnTo>
                    <a:pt x="159237" y="3130431"/>
                  </a:lnTo>
                  <a:lnTo>
                    <a:pt x="142000" y="3148431"/>
                  </a:lnTo>
                  <a:lnTo>
                    <a:pt x="132663" y="3157972"/>
                  </a:lnTo>
                  <a:lnTo>
                    <a:pt x="124744" y="3168566"/>
                  </a:lnTo>
                  <a:lnTo>
                    <a:pt x="117771" y="3179862"/>
                  </a:lnTo>
                  <a:lnTo>
                    <a:pt x="111429" y="3191626"/>
                  </a:lnTo>
                  <a:lnTo>
                    <a:pt x="97610" y="3215986"/>
                  </a:lnTo>
                  <a:lnTo>
                    <a:pt x="90369" y="3228409"/>
                  </a:lnTo>
                  <a:lnTo>
                    <a:pt x="83002" y="3239231"/>
                  </a:lnTo>
                  <a:lnTo>
                    <a:pt x="75550" y="3248985"/>
                  </a:lnTo>
                  <a:lnTo>
                    <a:pt x="68043" y="3258028"/>
                  </a:lnTo>
                  <a:lnTo>
                    <a:pt x="57443" y="3277107"/>
                  </a:lnTo>
                  <a:lnTo>
                    <a:pt x="49063" y="3296029"/>
                  </a:lnTo>
                  <a:lnTo>
                    <a:pt x="39693" y="3312905"/>
                  </a:lnTo>
                  <a:lnTo>
                    <a:pt x="28944" y="3332641"/>
                  </a:lnTo>
                  <a:lnTo>
                    <a:pt x="25390" y="3343853"/>
                  </a:lnTo>
                  <a:lnTo>
                    <a:pt x="24442" y="3349214"/>
                  </a:lnTo>
                  <a:lnTo>
                    <a:pt x="25647" y="3359686"/>
                  </a:lnTo>
                  <a:lnTo>
                    <a:pt x="27154" y="3364848"/>
                  </a:lnTo>
                  <a:lnTo>
                    <a:pt x="29005" y="3368290"/>
                  </a:lnTo>
                  <a:lnTo>
                    <a:pt x="31086" y="3370585"/>
                  </a:lnTo>
                  <a:lnTo>
                    <a:pt x="40509" y="3378312"/>
                  </a:lnTo>
                  <a:lnTo>
                    <a:pt x="43835" y="3379807"/>
                  </a:lnTo>
                  <a:lnTo>
                    <a:pt x="52045" y="3381466"/>
                  </a:lnTo>
                  <a:lnTo>
                    <a:pt x="63597" y="3382204"/>
                  </a:lnTo>
                  <a:lnTo>
                    <a:pt x="76352" y="3382532"/>
                  </a:lnTo>
                  <a:lnTo>
                    <a:pt x="87665" y="3382678"/>
                  </a:lnTo>
                  <a:lnTo>
                    <a:pt x="98336" y="3380485"/>
                  </a:lnTo>
                  <a:lnTo>
                    <a:pt x="107878" y="3377534"/>
                  </a:lnTo>
                  <a:lnTo>
                    <a:pt x="118856" y="3375874"/>
                  </a:lnTo>
                  <a:lnTo>
                    <a:pt x="131610" y="3375382"/>
                  </a:lnTo>
                  <a:lnTo>
                    <a:pt x="143915" y="3375182"/>
                  </a:lnTo>
                  <a:lnTo>
                    <a:pt x="136105" y="3385722"/>
                  </a:lnTo>
                  <a:lnTo>
                    <a:pt x="130590" y="3394256"/>
                  </a:lnTo>
                  <a:lnTo>
                    <a:pt x="118812" y="3408580"/>
                  </a:lnTo>
                  <a:lnTo>
                    <a:pt x="55535" y="3504755"/>
                  </a:lnTo>
                  <a:lnTo>
                    <a:pt x="49908" y="3519972"/>
                  </a:lnTo>
                  <a:lnTo>
                    <a:pt x="39110" y="3565205"/>
                  </a:lnTo>
                  <a:lnTo>
                    <a:pt x="39515" y="3568748"/>
                  </a:lnTo>
                  <a:lnTo>
                    <a:pt x="40632" y="3571957"/>
                  </a:lnTo>
                  <a:lnTo>
                    <a:pt x="44132" y="3577780"/>
                  </a:lnTo>
                  <a:lnTo>
                    <a:pt x="48509" y="3583190"/>
                  </a:lnTo>
                  <a:lnTo>
                    <a:pt x="59779" y="3590996"/>
                  </a:lnTo>
                  <a:lnTo>
                    <a:pt x="69009" y="3593862"/>
                  </a:lnTo>
                  <a:lnTo>
                    <a:pt x="73842" y="3594626"/>
                  </a:lnTo>
                  <a:lnTo>
                    <a:pt x="85985" y="3593217"/>
                  </a:lnTo>
                  <a:lnTo>
                    <a:pt x="92779" y="3591657"/>
                  </a:lnTo>
                  <a:lnTo>
                    <a:pt x="99848" y="3589770"/>
                  </a:lnTo>
                  <a:lnTo>
                    <a:pt x="114476" y="3585414"/>
                  </a:lnTo>
                  <a:lnTo>
                    <a:pt x="122780" y="3582221"/>
                  </a:lnTo>
                  <a:lnTo>
                    <a:pt x="131702" y="3578399"/>
                  </a:lnTo>
                  <a:lnTo>
                    <a:pt x="148954" y="3570483"/>
                  </a:lnTo>
                  <a:lnTo>
                    <a:pt x="169878" y="3560420"/>
                  </a:lnTo>
                  <a:lnTo>
                    <a:pt x="235625" y="3527716"/>
                  </a:lnTo>
                  <a:lnTo>
                    <a:pt x="225322" y="3538139"/>
                  </a:lnTo>
                  <a:lnTo>
                    <a:pt x="215962" y="3546663"/>
                  </a:lnTo>
                  <a:lnTo>
                    <a:pt x="203335" y="3556096"/>
                  </a:lnTo>
                  <a:lnTo>
                    <a:pt x="191514" y="3568191"/>
                  </a:lnTo>
                  <a:lnTo>
                    <a:pt x="179770" y="3582033"/>
                  </a:lnTo>
                  <a:lnTo>
                    <a:pt x="173082" y="3589280"/>
                  </a:lnTo>
                  <a:lnTo>
                    <a:pt x="158878" y="3604106"/>
                  </a:lnTo>
                  <a:lnTo>
                    <a:pt x="144099" y="3619162"/>
                  </a:lnTo>
                  <a:lnTo>
                    <a:pt x="137448" y="3626733"/>
                  </a:lnTo>
                  <a:lnTo>
                    <a:pt x="125543" y="3641918"/>
                  </a:lnTo>
                  <a:lnTo>
                    <a:pt x="119151" y="3649524"/>
                  </a:lnTo>
                  <a:lnTo>
                    <a:pt x="112349" y="3657134"/>
                  </a:lnTo>
                  <a:lnTo>
                    <a:pt x="99712" y="3672363"/>
                  </a:lnTo>
                  <a:lnTo>
                    <a:pt x="86991" y="3694371"/>
                  </a:lnTo>
                  <a:lnTo>
                    <a:pt x="74568" y="3711991"/>
                  </a:lnTo>
                  <a:lnTo>
                    <a:pt x="71067" y="3722708"/>
                  </a:lnTo>
                  <a:lnTo>
                    <a:pt x="69096" y="3734217"/>
                  </a:lnTo>
                  <a:lnTo>
                    <a:pt x="70513" y="3736456"/>
                  </a:lnTo>
                  <a:lnTo>
                    <a:pt x="73151" y="3737949"/>
                  </a:lnTo>
                  <a:lnTo>
                    <a:pt x="80597" y="3739607"/>
                  </a:lnTo>
                  <a:lnTo>
                    <a:pt x="89552" y="3740345"/>
                  </a:lnTo>
                  <a:lnTo>
                    <a:pt x="99176" y="3738415"/>
                  </a:lnTo>
                  <a:lnTo>
                    <a:pt x="110791" y="3734734"/>
                  </a:lnTo>
                  <a:lnTo>
                    <a:pt x="127242" y="3730277"/>
                  </a:lnTo>
                  <a:lnTo>
                    <a:pt x="135523" y="3727056"/>
                  </a:lnTo>
                  <a:lnTo>
                    <a:pt x="143585" y="3723216"/>
                  </a:lnTo>
                  <a:lnTo>
                    <a:pt x="160162" y="3714433"/>
                  </a:lnTo>
                  <a:lnTo>
                    <a:pt x="238563" y="3674851"/>
                  </a:lnTo>
                  <a:lnTo>
                    <a:pt x="246992" y="3669786"/>
                  </a:lnTo>
                  <a:lnTo>
                    <a:pt x="254302" y="3664715"/>
                  </a:lnTo>
                  <a:lnTo>
                    <a:pt x="266942" y="3654566"/>
                  </a:lnTo>
                  <a:lnTo>
                    <a:pt x="278204" y="3644410"/>
                  </a:lnTo>
                  <a:lnTo>
                    <a:pt x="283579" y="3641025"/>
                  </a:lnTo>
                  <a:lnTo>
                    <a:pt x="294065" y="3637264"/>
                  </a:lnTo>
                  <a:lnTo>
                    <a:pt x="297538" y="3635414"/>
                  </a:lnTo>
                  <a:lnTo>
                    <a:pt x="299854" y="3633334"/>
                  </a:lnTo>
                  <a:lnTo>
                    <a:pt x="303571" y="3627958"/>
                  </a:lnTo>
                  <a:lnTo>
                    <a:pt x="293818" y="3637356"/>
                  </a:lnTo>
                  <a:lnTo>
                    <a:pt x="275944" y="3655187"/>
                  </a:lnTo>
                  <a:lnTo>
                    <a:pt x="263861" y="3665007"/>
                  </a:lnTo>
                  <a:lnTo>
                    <a:pt x="257083" y="3669996"/>
                  </a:lnTo>
                  <a:lnTo>
                    <a:pt x="245036" y="3682313"/>
                  </a:lnTo>
                  <a:lnTo>
                    <a:pt x="233191" y="3696254"/>
                  </a:lnTo>
                  <a:lnTo>
                    <a:pt x="219458" y="3710916"/>
                  </a:lnTo>
                  <a:lnTo>
                    <a:pt x="211395" y="3718382"/>
                  </a:lnTo>
                  <a:lnTo>
                    <a:pt x="202632" y="3725900"/>
                  </a:lnTo>
                  <a:lnTo>
                    <a:pt x="193403" y="3733452"/>
                  </a:lnTo>
                  <a:lnTo>
                    <a:pt x="185558" y="3741026"/>
                  </a:lnTo>
                  <a:lnTo>
                    <a:pt x="178634" y="3748615"/>
                  </a:lnTo>
                  <a:lnTo>
                    <a:pt x="166425" y="3762975"/>
                  </a:lnTo>
                  <a:lnTo>
                    <a:pt x="155355" y="3775001"/>
                  </a:lnTo>
                  <a:lnTo>
                    <a:pt x="139602" y="3791292"/>
                  </a:lnTo>
                  <a:lnTo>
                    <a:pt x="128255" y="3806844"/>
                  </a:lnTo>
                  <a:lnTo>
                    <a:pt x="124562" y="3814819"/>
                  </a:lnTo>
                  <a:lnTo>
                    <a:pt x="122482" y="3824068"/>
                  </a:lnTo>
                  <a:lnTo>
                    <a:pt x="122191" y="3826837"/>
                  </a:lnTo>
                  <a:lnTo>
                    <a:pt x="123689" y="3828683"/>
                  </a:lnTo>
                  <a:lnTo>
                    <a:pt x="126382" y="3829913"/>
                  </a:lnTo>
                  <a:lnTo>
                    <a:pt x="133888" y="3831280"/>
                  </a:lnTo>
                  <a:lnTo>
                    <a:pt x="142869" y="3831888"/>
                  </a:lnTo>
                  <a:lnTo>
                    <a:pt x="152506" y="3832158"/>
                  </a:lnTo>
                  <a:lnTo>
                    <a:pt x="157447" y="3832230"/>
                  </a:lnTo>
                  <a:lnTo>
                    <a:pt x="169710" y="3830053"/>
                  </a:lnTo>
                  <a:lnTo>
                    <a:pt x="176535" y="3828287"/>
                  </a:lnTo>
                  <a:lnTo>
                    <a:pt x="183626" y="3826263"/>
                  </a:lnTo>
                  <a:lnTo>
                    <a:pt x="198278" y="3821756"/>
                  </a:lnTo>
                  <a:lnTo>
                    <a:pt x="220806" y="3814459"/>
                  </a:lnTo>
                  <a:lnTo>
                    <a:pt x="228379" y="3811117"/>
                  </a:lnTo>
                  <a:lnTo>
                    <a:pt x="235969" y="3807196"/>
                  </a:lnTo>
                  <a:lnTo>
                    <a:pt x="250327" y="3799171"/>
                  </a:lnTo>
                  <a:lnTo>
                    <a:pt x="262355" y="3792782"/>
                  </a:lnTo>
                  <a:lnTo>
                    <a:pt x="278645" y="3784425"/>
                  </a:lnTo>
                  <a:lnTo>
                    <a:pt x="290151" y="3776587"/>
                  </a:lnTo>
                  <a:lnTo>
                    <a:pt x="296277" y="3771868"/>
                  </a:lnTo>
                  <a:lnTo>
                    <a:pt x="295626" y="3771717"/>
                  </a:lnTo>
                  <a:lnTo>
                    <a:pt x="292646" y="3771549"/>
                  </a:lnTo>
                  <a:lnTo>
                    <a:pt x="290666" y="3772351"/>
                  </a:lnTo>
                  <a:lnTo>
                    <a:pt x="283834" y="3777524"/>
                  </a:lnTo>
                  <a:lnTo>
                    <a:pt x="275601" y="3784420"/>
                  </a:lnTo>
                  <a:lnTo>
                    <a:pt x="267376" y="3789330"/>
                  </a:lnTo>
                  <a:lnTo>
                    <a:pt x="258079" y="3794335"/>
                  </a:lnTo>
                  <a:lnTo>
                    <a:pt x="248300" y="3800228"/>
                  </a:lnTo>
                  <a:lnTo>
                    <a:pt x="238311" y="3808492"/>
                  </a:lnTo>
                  <a:lnTo>
                    <a:pt x="228226" y="3817809"/>
                  </a:lnTo>
                  <a:lnTo>
                    <a:pt x="218099" y="3826747"/>
                  </a:lnTo>
                  <a:lnTo>
                    <a:pt x="207955" y="3833542"/>
                  </a:lnTo>
                  <a:lnTo>
                    <a:pt x="200058" y="3841643"/>
                  </a:lnTo>
                  <a:lnTo>
                    <a:pt x="188092" y="3856594"/>
                  </a:lnTo>
                  <a:lnTo>
                    <a:pt x="180158" y="3865045"/>
                  </a:lnTo>
                  <a:lnTo>
                    <a:pt x="178421" y="3867701"/>
                  </a:lnTo>
                  <a:lnTo>
                    <a:pt x="176491" y="3872911"/>
                  </a:lnTo>
                  <a:lnTo>
                    <a:pt x="175405" y="3880604"/>
                  </a:lnTo>
                  <a:lnTo>
                    <a:pt x="176945" y="3883154"/>
                  </a:lnTo>
                  <a:lnTo>
                    <a:pt x="183172" y="3888245"/>
                  </a:lnTo>
                  <a:lnTo>
                    <a:pt x="189328" y="3891073"/>
                  </a:lnTo>
                  <a:lnTo>
                    <a:pt x="197551" y="3892664"/>
                  </a:lnTo>
                  <a:lnTo>
                    <a:pt x="207610" y="3893136"/>
                  </a:lnTo>
                  <a:lnTo>
                    <a:pt x="234553" y="3893323"/>
                  </a:lnTo>
                  <a:lnTo>
                    <a:pt x="238391" y="3892480"/>
                  </a:lnTo>
                  <a:lnTo>
                    <a:pt x="250635" y="3887301"/>
                  </a:lnTo>
                  <a:lnTo>
                    <a:pt x="262932" y="3885923"/>
                  </a:lnTo>
                  <a:lnTo>
                    <a:pt x="265932" y="3885742"/>
                  </a:lnTo>
                  <a:lnTo>
                    <a:pt x="266252" y="3881678"/>
                  </a:lnTo>
                  <a:lnTo>
                    <a:pt x="265449" y="3880483"/>
                  </a:lnTo>
                  <a:lnTo>
                    <a:pt x="264068" y="3879687"/>
                  </a:lnTo>
                  <a:lnTo>
                    <a:pt x="259815" y="3878409"/>
                  </a:lnTo>
                  <a:lnTo>
                    <a:pt x="248253" y="3878122"/>
                  </a:lnTo>
                  <a:lnTo>
                    <a:pt x="244926" y="3878103"/>
                  </a:lnTo>
                  <a:lnTo>
                    <a:pt x="244459" y="3878947"/>
                  </a:lnTo>
                  <a:lnTo>
                    <a:pt x="243650" y="3884656"/>
                  </a:lnTo>
                  <a:lnTo>
                    <a:pt x="242762" y="3884162"/>
                  </a:lnTo>
                  <a:lnTo>
                    <a:pt x="235906" y="387809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80"/>
            <p:cNvSpPr/>
            <p:nvPr/>
          </p:nvSpPr>
          <p:spPr>
            <a:xfrm>
              <a:off x="6576383" y="1272540"/>
              <a:ext cx="441638" cy="53246"/>
            </a:xfrm>
            <a:custGeom>
              <a:avLst/>
              <a:gdLst/>
              <a:ahLst/>
              <a:cxnLst/>
              <a:rect l="0" t="0" r="0" b="0"/>
              <a:pathLst>
                <a:path w="441638" h="53246">
                  <a:moveTo>
                    <a:pt x="30157" y="0"/>
                  </a:moveTo>
                  <a:lnTo>
                    <a:pt x="26112" y="4045"/>
                  </a:lnTo>
                  <a:lnTo>
                    <a:pt x="24074" y="5237"/>
                  </a:lnTo>
                  <a:lnTo>
                    <a:pt x="19552" y="6561"/>
                  </a:lnTo>
                  <a:lnTo>
                    <a:pt x="14987" y="7411"/>
                  </a:lnTo>
                  <a:lnTo>
                    <a:pt x="1312" y="7619"/>
                  </a:lnTo>
                  <a:lnTo>
                    <a:pt x="0" y="7620"/>
                  </a:lnTo>
                  <a:lnTo>
                    <a:pt x="740" y="8467"/>
                  </a:lnTo>
                  <a:lnTo>
                    <a:pt x="6267" y="14181"/>
                  </a:lnTo>
                  <a:lnTo>
                    <a:pt x="9097" y="14769"/>
                  </a:lnTo>
                  <a:lnTo>
                    <a:pt x="22696" y="15199"/>
                  </a:lnTo>
                  <a:lnTo>
                    <a:pt x="36774" y="15232"/>
                  </a:lnTo>
                  <a:lnTo>
                    <a:pt x="41342" y="16081"/>
                  </a:lnTo>
                  <a:lnTo>
                    <a:pt x="46080" y="17494"/>
                  </a:lnTo>
                  <a:lnTo>
                    <a:pt x="50933" y="19283"/>
                  </a:lnTo>
                  <a:lnTo>
                    <a:pt x="55861" y="20475"/>
                  </a:lnTo>
                  <a:lnTo>
                    <a:pt x="65853" y="21800"/>
                  </a:lnTo>
                  <a:lnTo>
                    <a:pt x="78195" y="22389"/>
                  </a:lnTo>
                  <a:lnTo>
                    <a:pt x="99425" y="22720"/>
                  </a:lnTo>
                  <a:lnTo>
                    <a:pt x="106815" y="22767"/>
                  </a:lnTo>
                  <a:lnTo>
                    <a:pt x="114283" y="23645"/>
                  </a:lnTo>
                  <a:lnTo>
                    <a:pt x="121801" y="25076"/>
                  </a:lnTo>
                  <a:lnTo>
                    <a:pt x="129353" y="26877"/>
                  </a:lnTo>
                  <a:lnTo>
                    <a:pt x="136927" y="28078"/>
                  </a:lnTo>
                  <a:lnTo>
                    <a:pt x="144518" y="28879"/>
                  </a:lnTo>
                  <a:lnTo>
                    <a:pt x="152118" y="29413"/>
                  </a:lnTo>
                  <a:lnTo>
                    <a:pt x="159724" y="29768"/>
                  </a:lnTo>
                  <a:lnTo>
                    <a:pt x="174950" y="30164"/>
                  </a:lnTo>
                  <a:lnTo>
                    <a:pt x="197801" y="30386"/>
                  </a:lnTo>
                  <a:lnTo>
                    <a:pt x="205420" y="31264"/>
                  </a:lnTo>
                  <a:lnTo>
                    <a:pt x="213039" y="32696"/>
                  </a:lnTo>
                  <a:lnTo>
                    <a:pt x="220659" y="34497"/>
                  </a:lnTo>
                  <a:lnTo>
                    <a:pt x="228278" y="35698"/>
                  </a:lnTo>
                  <a:lnTo>
                    <a:pt x="235898" y="36499"/>
                  </a:lnTo>
                  <a:lnTo>
                    <a:pt x="243519" y="37033"/>
                  </a:lnTo>
                  <a:lnTo>
                    <a:pt x="251137" y="37389"/>
                  </a:lnTo>
                  <a:lnTo>
                    <a:pt x="266378" y="37784"/>
                  </a:lnTo>
                  <a:lnTo>
                    <a:pt x="289237" y="38006"/>
                  </a:lnTo>
                  <a:lnTo>
                    <a:pt x="296857" y="38884"/>
                  </a:lnTo>
                  <a:lnTo>
                    <a:pt x="304477" y="40316"/>
                  </a:lnTo>
                  <a:lnTo>
                    <a:pt x="312097" y="42118"/>
                  </a:lnTo>
                  <a:lnTo>
                    <a:pt x="318871" y="43318"/>
                  </a:lnTo>
                  <a:lnTo>
                    <a:pt x="330912" y="44653"/>
                  </a:lnTo>
                  <a:lnTo>
                    <a:pt x="344166" y="45246"/>
                  </a:lnTo>
                  <a:lnTo>
                    <a:pt x="357677" y="46356"/>
                  </a:lnTo>
                  <a:lnTo>
                    <a:pt x="363650" y="47837"/>
                  </a:lnTo>
                  <a:lnTo>
                    <a:pt x="369326" y="49672"/>
                  </a:lnTo>
                  <a:lnTo>
                    <a:pt x="374803" y="50894"/>
                  </a:lnTo>
                  <a:lnTo>
                    <a:pt x="385404" y="52253"/>
                  </a:lnTo>
                  <a:lnTo>
                    <a:pt x="395760" y="52857"/>
                  </a:lnTo>
                  <a:lnTo>
                    <a:pt x="406008" y="53125"/>
                  </a:lnTo>
                  <a:lnTo>
                    <a:pt x="416206" y="53245"/>
                  </a:lnTo>
                  <a:lnTo>
                    <a:pt x="420450" y="52430"/>
                  </a:lnTo>
                  <a:lnTo>
                    <a:pt x="424125" y="51040"/>
                  </a:lnTo>
                  <a:lnTo>
                    <a:pt x="427423" y="49267"/>
                  </a:lnTo>
                  <a:lnTo>
                    <a:pt x="430468" y="47238"/>
                  </a:lnTo>
                  <a:lnTo>
                    <a:pt x="433343" y="45039"/>
                  </a:lnTo>
                  <a:lnTo>
                    <a:pt x="441637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81"/>
            <p:cNvSpPr/>
            <p:nvPr/>
          </p:nvSpPr>
          <p:spPr>
            <a:xfrm>
              <a:off x="6454141" y="1257300"/>
              <a:ext cx="358142" cy="4335772"/>
            </a:xfrm>
            <a:custGeom>
              <a:avLst/>
              <a:gdLst/>
              <a:ahLst/>
              <a:cxnLst/>
              <a:rect l="0" t="0" r="0" b="0"/>
              <a:pathLst>
                <a:path w="358142" h="4335772">
                  <a:moveTo>
                    <a:pt x="213361" y="0"/>
                  </a:moveTo>
                  <a:lnTo>
                    <a:pt x="213361" y="32524"/>
                  </a:lnTo>
                  <a:lnTo>
                    <a:pt x="212514" y="35229"/>
                  </a:lnTo>
                  <a:lnTo>
                    <a:pt x="209316" y="40493"/>
                  </a:lnTo>
                  <a:lnTo>
                    <a:pt x="207329" y="47912"/>
                  </a:lnTo>
                  <a:lnTo>
                    <a:pt x="206799" y="52262"/>
                  </a:lnTo>
                  <a:lnTo>
                    <a:pt x="205601" y="56008"/>
                  </a:lnTo>
                  <a:lnTo>
                    <a:pt x="202009" y="62428"/>
                  </a:lnTo>
                  <a:lnTo>
                    <a:pt x="199848" y="72619"/>
                  </a:lnTo>
                  <a:lnTo>
                    <a:pt x="198221" y="111550"/>
                  </a:lnTo>
                  <a:lnTo>
                    <a:pt x="207860" y="190556"/>
                  </a:lnTo>
                  <a:lnTo>
                    <a:pt x="211730" y="213377"/>
                  </a:lnTo>
                  <a:lnTo>
                    <a:pt x="213357" y="343430"/>
                  </a:lnTo>
                  <a:lnTo>
                    <a:pt x="212513" y="388533"/>
                  </a:lnTo>
                  <a:lnTo>
                    <a:pt x="206054" y="463410"/>
                  </a:lnTo>
                  <a:lnTo>
                    <a:pt x="215482" y="565511"/>
                  </a:lnTo>
                  <a:lnTo>
                    <a:pt x="219895" y="604842"/>
                  </a:lnTo>
                  <a:lnTo>
                    <a:pt x="220976" y="733151"/>
                  </a:lnTo>
                  <a:lnTo>
                    <a:pt x="220980" y="910407"/>
                  </a:lnTo>
                  <a:lnTo>
                    <a:pt x="213454" y="1037809"/>
                  </a:lnTo>
                  <a:lnTo>
                    <a:pt x="213361" y="1178905"/>
                  </a:lnTo>
                  <a:lnTo>
                    <a:pt x="203623" y="1310783"/>
                  </a:lnTo>
                  <a:lnTo>
                    <a:pt x="198217" y="1437642"/>
                  </a:lnTo>
                  <a:lnTo>
                    <a:pt x="188717" y="1543013"/>
                  </a:lnTo>
                  <a:lnTo>
                    <a:pt x="183648" y="1603237"/>
                  </a:lnTo>
                  <a:lnTo>
                    <a:pt x="182889" y="1735139"/>
                  </a:lnTo>
                  <a:lnTo>
                    <a:pt x="180623" y="1834174"/>
                  </a:lnTo>
                  <a:lnTo>
                    <a:pt x="175731" y="1907729"/>
                  </a:lnTo>
                  <a:lnTo>
                    <a:pt x="167963" y="2043580"/>
                  </a:lnTo>
                  <a:lnTo>
                    <a:pt x="158245" y="2154728"/>
                  </a:lnTo>
                  <a:lnTo>
                    <a:pt x="148457" y="2290735"/>
                  </a:lnTo>
                  <a:lnTo>
                    <a:pt x="144844" y="2425484"/>
                  </a:lnTo>
                  <a:lnTo>
                    <a:pt x="144780" y="2603499"/>
                  </a:lnTo>
                  <a:lnTo>
                    <a:pt x="135374" y="2711131"/>
                  </a:lnTo>
                  <a:lnTo>
                    <a:pt x="124225" y="2782094"/>
                  </a:lnTo>
                  <a:lnTo>
                    <a:pt x="104131" y="2903251"/>
                  </a:lnTo>
                  <a:lnTo>
                    <a:pt x="93274" y="3002987"/>
                  </a:lnTo>
                  <a:lnTo>
                    <a:pt x="83681" y="3061122"/>
                  </a:lnTo>
                  <a:lnTo>
                    <a:pt x="72593" y="3156060"/>
                  </a:lnTo>
                  <a:lnTo>
                    <a:pt x="61588" y="3261215"/>
                  </a:lnTo>
                  <a:lnTo>
                    <a:pt x="53403" y="3477406"/>
                  </a:lnTo>
                  <a:lnTo>
                    <a:pt x="46035" y="3612916"/>
                  </a:lnTo>
                  <a:lnTo>
                    <a:pt x="35142" y="3681808"/>
                  </a:lnTo>
                  <a:lnTo>
                    <a:pt x="24041" y="3781715"/>
                  </a:lnTo>
                  <a:lnTo>
                    <a:pt x="13500" y="3870475"/>
                  </a:lnTo>
                  <a:lnTo>
                    <a:pt x="8782" y="3911503"/>
                  </a:lnTo>
                  <a:lnTo>
                    <a:pt x="144" y="4044431"/>
                  </a:lnTo>
                  <a:lnTo>
                    <a:pt x="0" y="4172120"/>
                  </a:lnTo>
                  <a:lnTo>
                    <a:pt x="847" y="4176719"/>
                  </a:lnTo>
                  <a:lnTo>
                    <a:pt x="5237" y="4188085"/>
                  </a:lnTo>
                  <a:lnTo>
                    <a:pt x="8258" y="4211353"/>
                  </a:lnTo>
                  <a:lnTo>
                    <a:pt x="11572" y="4220083"/>
                  </a:lnTo>
                  <a:lnTo>
                    <a:pt x="15868" y="4227349"/>
                  </a:lnTo>
                  <a:lnTo>
                    <a:pt x="18199" y="4230472"/>
                  </a:lnTo>
                  <a:lnTo>
                    <a:pt x="20788" y="4236201"/>
                  </a:lnTo>
                  <a:lnTo>
                    <a:pt x="22786" y="4242415"/>
                  </a:lnTo>
                  <a:lnTo>
                    <a:pt x="28671" y="4254588"/>
                  </a:lnTo>
                  <a:lnTo>
                    <a:pt x="38245" y="4266715"/>
                  </a:lnTo>
                  <a:lnTo>
                    <a:pt x="40737" y="4269416"/>
                  </a:lnTo>
                  <a:lnTo>
                    <a:pt x="48022" y="4274676"/>
                  </a:lnTo>
                  <a:lnTo>
                    <a:pt x="56903" y="4279836"/>
                  </a:lnTo>
                  <a:lnTo>
                    <a:pt x="66495" y="4284951"/>
                  </a:lnTo>
                  <a:lnTo>
                    <a:pt x="77370" y="4292591"/>
                  </a:lnTo>
                  <a:lnTo>
                    <a:pt x="85468" y="4297675"/>
                  </a:lnTo>
                  <a:lnTo>
                    <a:pt x="90000" y="4300217"/>
                  </a:lnTo>
                  <a:lnTo>
                    <a:pt x="99549" y="4303040"/>
                  </a:lnTo>
                  <a:lnTo>
                    <a:pt x="109437" y="4305142"/>
                  </a:lnTo>
                  <a:lnTo>
                    <a:pt x="119476" y="4308898"/>
                  </a:lnTo>
                  <a:lnTo>
                    <a:pt x="129583" y="4311132"/>
                  </a:lnTo>
                  <a:lnTo>
                    <a:pt x="140566" y="4312971"/>
                  </a:lnTo>
                  <a:lnTo>
                    <a:pt x="147051" y="4314647"/>
                  </a:lnTo>
                  <a:lnTo>
                    <a:pt x="153914" y="4316611"/>
                  </a:lnTo>
                  <a:lnTo>
                    <a:pt x="160183" y="4317921"/>
                  </a:lnTo>
                  <a:lnTo>
                    <a:pt x="166056" y="4318793"/>
                  </a:lnTo>
                  <a:lnTo>
                    <a:pt x="177096" y="4319763"/>
                  </a:lnTo>
                  <a:lnTo>
                    <a:pt x="187647" y="4320195"/>
                  </a:lnTo>
                  <a:lnTo>
                    <a:pt x="193678" y="4321156"/>
                  </a:lnTo>
                  <a:lnTo>
                    <a:pt x="200239" y="4322644"/>
                  </a:lnTo>
                  <a:lnTo>
                    <a:pt x="207152" y="4324482"/>
                  </a:lnTo>
                  <a:lnTo>
                    <a:pt x="213456" y="4325707"/>
                  </a:lnTo>
                  <a:lnTo>
                    <a:pt x="219350" y="4326524"/>
                  </a:lnTo>
                  <a:lnTo>
                    <a:pt x="230417" y="4327433"/>
                  </a:lnTo>
                  <a:lnTo>
                    <a:pt x="240978" y="4327836"/>
                  </a:lnTo>
                  <a:lnTo>
                    <a:pt x="256445" y="4328063"/>
                  </a:lnTo>
                  <a:lnTo>
                    <a:pt x="287012" y="4328151"/>
                  </a:lnTo>
                  <a:lnTo>
                    <a:pt x="291249" y="4329000"/>
                  </a:lnTo>
                  <a:lnTo>
                    <a:pt x="302102" y="4333394"/>
                  </a:lnTo>
                  <a:lnTo>
                    <a:pt x="310939" y="4334720"/>
                  </a:lnTo>
                  <a:lnTo>
                    <a:pt x="321388" y="4335464"/>
                  </a:lnTo>
                  <a:lnTo>
                    <a:pt x="331658" y="4335716"/>
                  </a:lnTo>
                  <a:lnTo>
                    <a:pt x="338849" y="4335771"/>
                  </a:lnTo>
                  <a:lnTo>
                    <a:pt x="340199" y="4334927"/>
                  </a:lnTo>
                  <a:lnTo>
                    <a:pt x="341099" y="4333518"/>
                  </a:lnTo>
                  <a:lnTo>
                    <a:pt x="342795" y="4328472"/>
                  </a:lnTo>
                  <a:lnTo>
                    <a:pt x="346914" y="4328252"/>
                  </a:lnTo>
                  <a:lnTo>
                    <a:pt x="348117" y="4326528"/>
                  </a:lnTo>
                  <a:lnTo>
                    <a:pt x="349453" y="4320096"/>
                  </a:lnTo>
                  <a:lnTo>
                    <a:pt x="350204" y="4311001"/>
                  </a:lnTo>
                  <a:lnTo>
                    <a:pt x="356510" y="4287214"/>
                  </a:lnTo>
                  <a:lnTo>
                    <a:pt x="358141" y="424433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82"/>
            <p:cNvSpPr/>
            <p:nvPr/>
          </p:nvSpPr>
          <p:spPr>
            <a:xfrm>
              <a:off x="6827522" y="1242071"/>
              <a:ext cx="190501" cy="4479990"/>
            </a:xfrm>
            <a:custGeom>
              <a:avLst/>
              <a:gdLst/>
              <a:ahLst/>
              <a:cxnLst/>
              <a:rect l="0" t="0" r="0" b="0"/>
              <a:pathLst>
                <a:path w="190501" h="4479990">
                  <a:moveTo>
                    <a:pt x="190500" y="60949"/>
                  </a:moveTo>
                  <a:lnTo>
                    <a:pt x="182411" y="44768"/>
                  </a:lnTo>
                  <a:lnTo>
                    <a:pt x="177378" y="30661"/>
                  </a:lnTo>
                  <a:lnTo>
                    <a:pt x="173944" y="24063"/>
                  </a:lnTo>
                  <a:lnTo>
                    <a:pt x="168885" y="16974"/>
                  </a:lnTo>
                  <a:lnTo>
                    <a:pt x="163964" y="11701"/>
                  </a:lnTo>
                  <a:lnTo>
                    <a:pt x="162650" y="9490"/>
                  </a:lnTo>
                  <a:lnTo>
                    <a:pt x="160366" y="1407"/>
                  </a:lnTo>
                  <a:lnTo>
                    <a:pt x="159404" y="935"/>
                  </a:lnTo>
                  <a:lnTo>
                    <a:pt x="153491" y="113"/>
                  </a:lnTo>
                  <a:lnTo>
                    <a:pt x="152496" y="0"/>
                  </a:lnTo>
                  <a:lnTo>
                    <a:pt x="147163" y="119910"/>
                  </a:lnTo>
                  <a:lnTo>
                    <a:pt x="142994" y="162374"/>
                  </a:lnTo>
                  <a:lnTo>
                    <a:pt x="137671" y="230385"/>
                  </a:lnTo>
                  <a:lnTo>
                    <a:pt x="131991" y="297562"/>
                  </a:lnTo>
                  <a:lnTo>
                    <a:pt x="127426" y="390741"/>
                  </a:lnTo>
                  <a:lnTo>
                    <a:pt x="122063" y="525824"/>
                  </a:lnTo>
                  <a:lnTo>
                    <a:pt x="121920" y="787742"/>
                  </a:lnTo>
                  <a:lnTo>
                    <a:pt x="127951" y="870304"/>
                  </a:lnTo>
                  <a:lnTo>
                    <a:pt x="133492" y="986664"/>
                  </a:lnTo>
                  <a:lnTo>
                    <a:pt x="139275" y="1120645"/>
                  </a:lnTo>
                  <a:lnTo>
                    <a:pt x="148503" y="1238059"/>
                  </a:lnTo>
                  <a:lnTo>
                    <a:pt x="148872" y="1372102"/>
                  </a:lnTo>
                  <a:lnTo>
                    <a:pt x="145019" y="1496079"/>
                  </a:lnTo>
                  <a:lnTo>
                    <a:pt x="139557" y="1625748"/>
                  </a:lnTo>
                  <a:lnTo>
                    <a:pt x="137301" y="1752450"/>
                  </a:lnTo>
                  <a:lnTo>
                    <a:pt x="133123" y="1883602"/>
                  </a:lnTo>
                  <a:lnTo>
                    <a:pt x="127754" y="1979460"/>
                  </a:lnTo>
                  <a:lnTo>
                    <a:pt x="121841" y="2075945"/>
                  </a:lnTo>
                  <a:lnTo>
                    <a:pt x="116064" y="2136359"/>
                  </a:lnTo>
                  <a:lnTo>
                    <a:pt x="81277" y="2427171"/>
                  </a:lnTo>
                  <a:lnTo>
                    <a:pt x="77891" y="2448690"/>
                  </a:lnTo>
                  <a:lnTo>
                    <a:pt x="65883" y="2514537"/>
                  </a:lnTo>
                  <a:lnTo>
                    <a:pt x="59479" y="2556617"/>
                  </a:lnTo>
                  <a:lnTo>
                    <a:pt x="51115" y="2622433"/>
                  </a:lnTo>
                  <a:lnTo>
                    <a:pt x="38141" y="2731207"/>
                  </a:lnTo>
                  <a:lnTo>
                    <a:pt x="30492" y="2792133"/>
                  </a:lnTo>
                  <a:lnTo>
                    <a:pt x="20323" y="2876941"/>
                  </a:lnTo>
                  <a:lnTo>
                    <a:pt x="13651" y="2977038"/>
                  </a:lnTo>
                  <a:lnTo>
                    <a:pt x="8811" y="3054106"/>
                  </a:lnTo>
                  <a:lnTo>
                    <a:pt x="2618" y="3128471"/>
                  </a:lnTo>
                  <a:lnTo>
                    <a:pt x="153" y="3253683"/>
                  </a:lnTo>
                  <a:lnTo>
                    <a:pt x="0" y="3780661"/>
                  </a:lnTo>
                  <a:lnTo>
                    <a:pt x="6031" y="3847573"/>
                  </a:lnTo>
                  <a:lnTo>
                    <a:pt x="11637" y="3986432"/>
                  </a:lnTo>
                  <a:lnTo>
                    <a:pt x="15146" y="4115135"/>
                  </a:lnTo>
                  <a:lnTo>
                    <a:pt x="15240" y="4414341"/>
                  </a:lnTo>
                  <a:lnTo>
                    <a:pt x="20477" y="4441226"/>
                  </a:lnTo>
                  <a:lnTo>
                    <a:pt x="22651" y="4467453"/>
                  </a:lnTo>
                  <a:lnTo>
                    <a:pt x="22851" y="4479989"/>
                  </a:lnTo>
                  <a:lnTo>
                    <a:pt x="22013" y="4440204"/>
                  </a:lnTo>
                  <a:lnTo>
                    <a:pt x="16777" y="4412245"/>
                  </a:lnTo>
                  <a:lnTo>
                    <a:pt x="0" y="432814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83"/>
            <p:cNvSpPr/>
            <p:nvPr/>
          </p:nvSpPr>
          <p:spPr>
            <a:xfrm>
              <a:off x="6509129" y="1287913"/>
              <a:ext cx="493478" cy="4129907"/>
            </a:xfrm>
            <a:custGeom>
              <a:avLst/>
              <a:gdLst/>
              <a:ahLst/>
              <a:cxnLst/>
              <a:rect l="0" t="0" r="0" b="0"/>
              <a:pathLst>
                <a:path w="493478" h="4129907">
                  <a:moveTo>
                    <a:pt x="181232" y="182747"/>
                  </a:moveTo>
                  <a:lnTo>
                    <a:pt x="173141" y="178702"/>
                  </a:lnTo>
                  <a:lnTo>
                    <a:pt x="164654" y="176716"/>
                  </a:lnTo>
                  <a:lnTo>
                    <a:pt x="160021" y="176186"/>
                  </a:lnTo>
                  <a:lnTo>
                    <a:pt x="152612" y="173340"/>
                  </a:lnTo>
                  <a:lnTo>
                    <a:pt x="149452" y="171396"/>
                  </a:lnTo>
                  <a:lnTo>
                    <a:pt x="141425" y="169235"/>
                  </a:lnTo>
                  <a:lnTo>
                    <a:pt x="136915" y="168659"/>
                  </a:lnTo>
                  <a:lnTo>
                    <a:pt x="129644" y="165761"/>
                  </a:lnTo>
                  <a:lnTo>
                    <a:pt x="120659" y="159814"/>
                  </a:lnTo>
                  <a:lnTo>
                    <a:pt x="113874" y="153428"/>
                  </a:lnTo>
                  <a:lnTo>
                    <a:pt x="113467" y="152194"/>
                  </a:lnTo>
                  <a:lnTo>
                    <a:pt x="112759" y="141763"/>
                  </a:lnTo>
                  <a:lnTo>
                    <a:pt x="113570" y="139338"/>
                  </a:lnTo>
                  <a:lnTo>
                    <a:pt x="128095" y="113485"/>
                  </a:lnTo>
                  <a:lnTo>
                    <a:pt x="133908" y="103704"/>
                  </a:lnTo>
                  <a:lnTo>
                    <a:pt x="142136" y="93712"/>
                  </a:lnTo>
                  <a:lnTo>
                    <a:pt x="151439" y="85885"/>
                  </a:lnTo>
                  <a:lnTo>
                    <a:pt x="166195" y="74460"/>
                  </a:lnTo>
                  <a:lnTo>
                    <a:pt x="177088" y="65193"/>
                  </a:lnTo>
                  <a:lnTo>
                    <a:pt x="190397" y="55429"/>
                  </a:lnTo>
                  <a:lnTo>
                    <a:pt x="202520" y="45446"/>
                  </a:lnTo>
                  <a:lnTo>
                    <a:pt x="214400" y="36211"/>
                  </a:lnTo>
                  <a:lnTo>
                    <a:pt x="228147" y="29284"/>
                  </a:lnTo>
                  <a:lnTo>
                    <a:pt x="251585" y="17939"/>
                  </a:lnTo>
                  <a:lnTo>
                    <a:pt x="277651" y="4985"/>
                  </a:lnTo>
                  <a:lnTo>
                    <a:pt x="285609" y="2142"/>
                  </a:lnTo>
                  <a:lnTo>
                    <a:pt x="300693" y="67"/>
                  </a:lnTo>
                  <a:lnTo>
                    <a:pt x="301512" y="0"/>
                  </a:lnTo>
                  <a:lnTo>
                    <a:pt x="304681" y="2184"/>
                  </a:lnTo>
                  <a:lnTo>
                    <a:pt x="306711" y="3951"/>
                  </a:lnTo>
                  <a:lnTo>
                    <a:pt x="308065" y="5977"/>
                  </a:lnTo>
                  <a:lnTo>
                    <a:pt x="309568" y="10484"/>
                  </a:lnTo>
                  <a:lnTo>
                    <a:pt x="310415" y="17782"/>
                  </a:lnTo>
                  <a:lnTo>
                    <a:pt x="308356" y="25045"/>
                  </a:lnTo>
                  <a:lnTo>
                    <a:pt x="306621" y="29352"/>
                  </a:lnTo>
                  <a:lnTo>
                    <a:pt x="292636" y="91479"/>
                  </a:lnTo>
                  <a:lnTo>
                    <a:pt x="277524" y="122668"/>
                  </a:lnTo>
                  <a:lnTo>
                    <a:pt x="263251" y="160563"/>
                  </a:lnTo>
                  <a:lnTo>
                    <a:pt x="244651" y="204692"/>
                  </a:lnTo>
                  <a:lnTo>
                    <a:pt x="232102" y="228196"/>
                  </a:lnTo>
                  <a:lnTo>
                    <a:pt x="217135" y="266531"/>
                  </a:lnTo>
                  <a:lnTo>
                    <a:pt x="204137" y="298631"/>
                  </a:lnTo>
                  <a:lnTo>
                    <a:pt x="193941" y="323795"/>
                  </a:lnTo>
                  <a:lnTo>
                    <a:pt x="186314" y="335828"/>
                  </a:lnTo>
                  <a:lnTo>
                    <a:pt x="176999" y="347480"/>
                  </a:lnTo>
                  <a:lnTo>
                    <a:pt x="173769" y="355358"/>
                  </a:lnTo>
                  <a:lnTo>
                    <a:pt x="170013" y="360499"/>
                  </a:lnTo>
                  <a:lnTo>
                    <a:pt x="169518" y="362208"/>
                  </a:lnTo>
                  <a:lnTo>
                    <a:pt x="170035" y="363348"/>
                  </a:lnTo>
                  <a:lnTo>
                    <a:pt x="172906" y="365177"/>
                  </a:lnTo>
                  <a:lnTo>
                    <a:pt x="180111" y="365587"/>
                  </a:lnTo>
                  <a:lnTo>
                    <a:pt x="188991" y="361570"/>
                  </a:lnTo>
                  <a:lnTo>
                    <a:pt x="206033" y="350187"/>
                  </a:lnTo>
                  <a:lnTo>
                    <a:pt x="215114" y="344371"/>
                  </a:lnTo>
                  <a:lnTo>
                    <a:pt x="224796" y="336142"/>
                  </a:lnTo>
                  <a:lnTo>
                    <a:pt x="239258" y="326840"/>
                  </a:lnTo>
                  <a:lnTo>
                    <a:pt x="247855" y="321989"/>
                  </a:lnTo>
                  <a:lnTo>
                    <a:pt x="256127" y="317062"/>
                  </a:lnTo>
                  <a:lnTo>
                    <a:pt x="272093" y="307071"/>
                  </a:lnTo>
                  <a:lnTo>
                    <a:pt x="285396" y="294729"/>
                  </a:lnTo>
                  <a:lnTo>
                    <a:pt x="297800" y="281623"/>
                  </a:lnTo>
                  <a:lnTo>
                    <a:pt x="311779" y="270154"/>
                  </a:lnTo>
                  <a:lnTo>
                    <a:pt x="326460" y="259412"/>
                  </a:lnTo>
                  <a:lnTo>
                    <a:pt x="340604" y="248994"/>
                  </a:lnTo>
                  <a:lnTo>
                    <a:pt x="352535" y="238719"/>
                  </a:lnTo>
                  <a:lnTo>
                    <a:pt x="363483" y="230766"/>
                  </a:lnTo>
                  <a:lnTo>
                    <a:pt x="373992" y="224409"/>
                  </a:lnTo>
                  <a:lnTo>
                    <a:pt x="388583" y="216070"/>
                  </a:lnTo>
                  <a:lnTo>
                    <a:pt x="403598" y="204036"/>
                  </a:lnTo>
                  <a:lnTo>
                    <a:pt x="405675" y="202020"/>
                  </a:lnTo>
                  <a:lnTo>
                    <a:pt x="407060" y="201522"/>
                  </a:lnTo>
                  <a:lnTo>
                    <a:pt x="407984" y="202037"/>
                  </a:lnTo>
                  <a:lnTo>
                    <a:pt x="408601" y="203227"/>
                  </a:lnTo>
                  <a:lnTo>
                    <a:pt x="408164" y="204867"/>
                  </a:lnTo>
                  <a:lnTo>
                    <a:pt x="405422" y="208947"/>
                  </a:lnTo>
                  <a:lnTo>
                    <a:pt x="399118" y="216004"/>
                  </a:lnTo>
                  <a:lnTo>
                    <a:pt x="384641" y="242818"/>
                  </a:lnTo>
                  <a:lnTo>
                    <a:pt x="371041" y="260941"/>
                  </a:lnTo>
                  <a:lnTo>
                    <a:pt x="360418" y="275920"/>
                  </a:lnTo>
                  <a:lnTo>
                    <a:pt x="325525" y="323010"/>
                  </a:lnTo>
                  <a:lnTo>
                    <a:pt x="310556" y="340759"/>
                  </a:lnTo>
                  <a:lnTo>
                    <a:pt x="296282" y="357961"/>
                  </a:lnTo>
                  <a:lnTo>
                    <a:pt x="277880" y="386686"/>
                  </a:lnTo>
                  <a:lnTo>
                    <a:pt x="245918" y="432799"/>
                  </a:lnTo>
                  <a:lnTo>
                    <a:pt x="230730" y="458325"/>
                  </a:lnTo>
                  <a:lnTo>
                    <a:pt x="216955" y="484838"/>
                  </a:lnTo>
                  <a:lnTo>
                    <a:pt x="214041" y="492834"/>
                  </a:lnTo>
                  <a:lnTo>
                    <a:pt x="212172" y="504866"/>
                  </a:lnTo>
                  <a:lnTo>
                    <a:pt x="211751" y="516481"/>
                  </a:lnTo>
                  <a:lnTo>
                    <a:pt x="212585" y="516996"/>
                  </a:lnTo>
                  <a:lnTo>
                    <a:pt x="215768" y="517569"/>
                  </a:lnTo>
                  <a:lnTo>
                    <a:pt x="226367" y="517891"/>
                  </a:lnTo>
                  <a:lnTo>
                    <a:pt x="229947" y="517090"/>
                  </a:lnTo>
                  <a:lnTo>
                    <a:pt x="240727" y="511916"/>
                  </a:lnTo>
                  <a:lnTo>
                    <a:pt x="252548" y="507409"/>
                  </a:lnTo>
                  <a:lnTo>
                    <a:pt x="273483" y="500111"/>
                  </a:lnTo>
                  <a:lnTo>
                    <a:pt x="286014" y="492849"/>
                  </a:lnTo>
                  <a:lnTo>
                    <a:pt x="315947" y="470344"/>
                  </a:lnTo>
                  <a:lnTo>
                    <a:pt x="324383" y="463378"/>
                  </a:lnTo>
                  <a:lnTo>
                    <a:pt x="332546" y="456194"/>
                  </a:lnTo>
                  <a:lnTo>
                    <a:pt x="340527" y="448865"/>
                  </a:lnTo>
                  <a:lnTo>
                    <a:pt x="349235" y="441439"/>
                  </a:lnTo>
                  <a:lnTo>
                    <a:pt x="367942" y="426415"/>
                  </a:lnTo>
                  <a:lnTo>
                    <a:pt x="376825" y="419699"/>
                  </a:lnTo>
                  <a:lnTo>
                    <a:pt x="393469" y="407721"/>
                  </a:lnTo>
                  <a:lnTo>
                    <a:pt x="401462" y="401310"/>
                  </a:lnTo>
                  <a:lnTo>
                    <a:pt x="409332" y="394495"/>
                  </a:lnTo>
                  <a:lnTo>
                    <a:pt x="417119" y="387413"/>
                  </a:lnTo>
                  <a:lnTo>
                    <a:pt x="424849" y="380997"/>
                  </a:lnTo>
                  <a:lnTo>
                    <a:pt x="440213" y="369354"/>
                  </a:lnTo>
                  <a:lnTo>
                    <a:pt x="453249" y="358534"/>
                  </a:lnTo>
                  <a:lnTo>
                    <a:pt x="464689" y="348928"/>
                  </a:lnTo>
                  <a:lnTo>
                    <a:pt x="479803" y="339606"/>
                  </a:lnTo>
                  <a:lnTo>
                    <a:pt x="486932" y="337129"/>
                  </a:lnTo>
                  <a:lnTo>
                    <a:pt x="489172" y="335622"/>
                  </a:lnTo>
                  <a:lnTo>
                    <a:pt x="490665" y="333770"/>
                  </a:lnTo>
                  <a:lnTo>
                    <a:pt x="491662" y="331689"/>
                  </a:lnTo>
                  <a:lnTo>
                    <a:pt x="492324" y="331148"/>
                  </a:lnTo>
                  <a:lnTo>
                    <a:pt x="492767" y="331634"/>
                  </a:lnTo>
                  <a:lnTo>
                    <a:pt x="493258" y="334432"/>
                  </a:lnTo>
                  <a:lnTo>
                    <a:pt x="493477" y="338498"/>
                  </a:lnTo>
                  <a:lnTo>
                    <a:pt x="491841" y="341614"/>
                  </a:lnTo>
                  <a:lnTo>
                    <a:pt x="476469" y="363604"/>
                  </a:lnTo>
                  <a:lnTo>
                    <a:pt x="466542" y="375735"/>
                  </a:lnTo>
                  <a:lnTo>
                    <a:pt x="453662" y="391286"/>
                  </a:lnTo>
                  <a:lnTo>
                    <a:pt x="424699" y="433505"/>
                  </a:lnTo>
                  <a:lnTo>
                    <a:pt x="409666" y="455062"/>
                  </a:lnTo>
                  <a:lnTo>
                    <a:pt x="394518" y="478754"/>
                  </a:lnTo>
                  <a:lnTo>
                    <a:pt x="348865" y="553707"/>
                  </a:lnTo>
                  <a:lnTo>
                    <a:pt x="340400" y="566367"/>
                  </a:lnTo>
                  <a:lnTo>
                    <a:pt x="331371" y="579040"/>
                  </a:lnTo>
                  <a:lnTo>
                    <a:pt x="321964" y="591722"/>
                  </a:lnTo>
                  <a:lnTo>
                    <a:pt x="313154" y="604411"/>
                  </a:lnTo>
                  <a:lnTo>
                    <a:pt x="304740" y="617103"/>
                  </a:lnTo>
                  <a:lnTo>
                    <a:pt x="289465" y="642494"/>
                  </a:lnTo>
                  <a:lnTo>
                    <a:pt x="271344" y="678896"/>
                  </a:lnTo>
                  <a:lnTo>
                    <a:pt x="255251" y="707367"/>
                  </a:lnTo>
                  <a:lnTo>
                    <a:pt x="244892" y="726921"/>
                  </a:lnTo>
                  <a:lnTo>
                    <a:pt x="229540" y="752923"/>
                  </a:lnTo>
                  <a:lnTo>
                    <a:pt x="223868" y="766641"/>
                  </a:lnTo>
                  <a:lnTo>
                    <a:pt x="218418" y="783884"/>
                  </a:lnTo>
                  <a:lnTo>
                    <a:pt x="216183" y="789245"/>
                  </a:lnTo>
                  <a:lnTo>
                    <a:pt x="215540" y="793665"/>
                  </a:lnTo>
                  <a:lnTo>
                    <a:pt x="215957" y="797459"/>
                  </a:lnTo>
                  <a:lnTo>
                    <a:pt x="217831" y="803932"/>
                  </a:lnTo>
                  <a:lnTo>
                    <a:pt x="218666" y="809632"/>
                  </a:lnTo>
                  <a:lnTo>
                    <a:pt x="219734" y="811490"/>
                  </a:lnTo>
                  <a:lnTo>
                    <a:pt x="221293" y="812729"/>
                  </a:lnTo>
                  <a:lnTo>
                    <a:pt x="223179" y="813555"/>
                  </a:lnTo>
                  <a:lnTo>
                    <a:pt x="229879" y="818763"/>
                  </a:lnTo>
                  <a:lnTo>
                    <a:pt x="233137" y="820117"/>
                  </a:lnTo>
                  <a:lnTo>
                    <a:pt x="241271" y="821623"/>
                  </a:lnTo>
                  <a:lnTo>
                    <a:pt x="250531" y="820034"/>
                  </a:lnTo>
                  <a:lnTo>
                    <a:pt x="265264" y="814379"/>
                  </a:lnTo>
                  <a:lnTo>
                    <a:pt x="280355" y="807342"/>
                  </a:lnTo>
                  <a:lnTo>
                    <a:pt x="300624" y="797379"/>
                  </a:lnTo>
                  <a:lnTo>
                    <a:pt x="313034" y="790068"/>
                  </a:lnTo>
                  <a:lnTo>
                    <a:pt x="326171" y="782021"/>
                  </a:lnTo>
                  <a:lnTo>
                    <a:pt x="337654" y="775622"/>
                  </a:lnTo>
                  <a:lnTo>
                    <a:pt x="346143" y="767698"/>
                  </a:lnTo>
                  <a:lnTo>
                    <a:pt x="349593" y="763214"/>
                  </a:lnTo>
                  <a:lnTo>
                    <a:pt x="357940" y="755974"/>
                  </a:lnTo>
                  <a:lnTo>
                    <a:pt x="373052" y="744428"/>
                  </a:lnTo>
                  <a:lnTo>
                    <a:pt x="378810" y="741416"/>
                  </a:lnTo>
                  <a:lnTo>
                    <a:pt x="381531" y="740613"/>
                  </a:lnTo>
                  <a:lnTo>
                    <a:pt x="383343" y="739231"/>
                  </a:lnTo>
                  <a:lnTo>
                    <a:pt x="384553" y="737463"/>
                  </a:lnTo>
                  <a:lnTo>
                    <a:pt x="385359" y="735438"/>
                  </a:lnTo>
                  <a:lnTo>
                    <a:pt x="385896" y="734934"/>
                  </a:lnTo>
                  <a:lnTo>
                    <a:pt x="386255" y="735445"/>
                  </a:lnTo>
                  <a:lnTo>
                    <a:pt x="386759" y="740210"/>
                  </a:lnTo>
                  <a:lnTo>
                    <a:pt x="386830" y="742349"/>
                  </a:lnTo>
                  <a:lnTo>
                    <a:pt x="386030" y="744621"/>
                  </a:lnTo>
                  <a:lnTo>
                    <a:pt x="372308" y="764948"/>
                  </a:lnTo>
                  <a:lnTo>
                    <a:pt x="358801" y="788565"/>
                  </a:lnTo>
                  <a:lnTo>
                    <a:pt x="335807" y="833827"/>
                  </a:lnTo>
                  <a:lnTo>
                    <a:pt x="323591" y="853680"/>
                  </a:lnTo>
                  <a:lnTo>
                    <a:pt x="310542" y="873793"/>
                  </a:lnTo>
                  <a:lnTo>
                    <a:pt x="299099" y="894021"/>
                  </a:lnTo>
                  <a:lnTo>
                    <a:pt x="287182" y="924449"/>
                  </a:lnTo>
                  <a:lnTo>
                    <a:pt x="274243" y="950868"/>
                  </a:lnTo>
                  <a:lnTo>
                    <a:pt x="260783" y="981704"/>
                  </a:lnTo>
                  <a:lnTo>
                    <a:pt x="253440" y="999536"/>
                  </a:lnTo>
                  <a:lnTo>
                    <a:pt x="250529" y="1018474"/>
                  </a:lnTo>
                  <a:lnTo>
                    <a:pt x="249854" y="1034537"/>
                  </a:lnTo>
                  <a:lnTo>
                    <a:pt x="252088" y="1037712"/>
                  </a:lnTo>
                  <a:lnTo>
                    <a:pt x="253869" y="1039743"/>
                  </a:lnTo>
                  <a:lnTo>
                    <a:pt x="255903" y="1040251"/>
                  </a:lnTo>
                  <a:lnTo>
                    <a:pt x="258106" y="1039743"/>
                  </a:lnTo>
                  <a:lnTo>
                    <a:pt x="260421" y="1038558"/>
                  </a:lnTo>
                  <a:lnTo>
                    <a:pt x="267509" y="1037241"/>
                  </a:lnTo>
                  <a:lnTo>
                    <a:pt x="271770" y="1036889"/>
                  </a:lnTo>
                  <a:lnTo>
                    <a:pt x="275457" y="1035809"/>
                  </a:lnTo>
                  <a:lnTo>
                    <a:pt x="281812" y="1032350"/>
                  </a:lnTo>
                  <a:lnTo>
                    <a:pt x="294194" y="1021598"/>
                  </a:lnTo>
                  <a:lnTo>
                    <a:pt x="308312" y="1008031"/>
                  </a:lnTo>
                  <a:lnTo>
                    <a:pt x="331436" y="985024"/>
                  </a:lnTo>
                  <a:lnTo>
                    <a:pt x="345397" y="965842"/>
                  </a:lnTo>
                  <a:lnTo>
                    <a:pt x="350996" y="958920"/>
                  </a:lnTo>
                  <a:lnTo>
                    <a:pt x="358563" y="953022"/>
                  </a:lnTo>
                  <a:lnTo>
                    <a:pt x="362953" y="950264"/>
                  </a:lnTo>
                  <a:lnTo>
                    <a:pt x="365880" y="947578"/>
                  </a:lnTo>
                  <a:lnTo>
                    <a:pt x="367830" y="944941"/>
                  </a:lnTo>
                  <a:lnTo>
                    <a:pt x="370961" y="938670"/>
                  </a:lnTo>
                  <a:lnTo>
                    <a:pt x="371390" y="942329"/>
                  </a:lnTo>
                  <a:lnTo>
                    <a:pt x="371504" y="945675"/>
                  </a:lnTo>
                  <a:lnTo>
                    <a:pt x="369373" y="953908"/>
                  </a:lnTo>
                  <a:lnTo>
                    <a:pt x="354026" y="993529"/>
                  </a:lnTo>
                  <a:lnTo>
                    <a:pt x="344389" y="1012148"/>
                  </a:lnTo>
                  <a:lnTo>
                    <a:pt x="331639" y="1031712"/>
                  </a:lnTo>
                  <a:lnTo>
                    <a:pt x="306137" y="1069856"/>
                  </a:lnTo>
                  <a:lnTo>
                    <a:pt x="289238" y="1096307"/>
                  </a:lnTo>
                  <a:lnTo>
                    <a:pt x="272414" y="1123020"/>
                  </a:lnTo>
                  <a:lnTo>
                    <a:pt x="253649" y="1151826"/>
                  </a:lnTo>
                  <a:lnTo>
                    <a:pt x="244749" y="1166620"/>
                  </a:lnTo>
                  <a:lnTo>
                    <a:pt x="236278" y="1181562"/>
                  </a:lnTo>
                  <a:lnTo>
                    <a:pt x="228089" y="1196604"/>
                  </a:lnTo>
                  <a:lnTo>
                    <a:pt x="219243" y="1210865"/>
                  </a:lnTo>
                  <a:lnTo>
                    <a:pt x="209959" y="1224605"/>
                  </a:lnTo>
                  <a:lnTo>
                    <a:pt x="200384" y="1237999"/>
                  </a:lnTo>
                  <a:lnTo>
                    <a:pt x="185228" y="1261912"/>
                  </a:lnTo>
                  <a:lnTo>
                    <a:pt x="172848" y="1282983"/>
                  </a:lnTo>
                  <a:lnTo>
                    <a:pt x="161700" y="1300814"/>
                  </a:lnTo>
                  <a:lnTo>
                    <a:pt x="145905" y="1325133"/>
                  </a:lnTo>
                  <a:lnTo>
                    <a:pt x="140131" y="1340714"/>
                  </a:lnTo>
                  <a:lnTo>
                    <a:pt x="136718" y="1354412"/>
                  </a:lnTo>
                  <a:lnTo>
                    <a:pt x="132379" y="1363322"/>
                  </a:lnTo>
                  <a:lnTo>
                    <a:pt x="131729" y="1366884"/>
                  </a:lnTo>
                  <a:lnTo>
                    <a:pt x="132145" y="1370105"/>
                  </a:lnTo>
                  <a:lnTo>
                    <a:pt x="133266" y="1373099"/>
                  </a:lnTo>
                  <a:lnTo>
                    <a:pt x="134862" y="1375095"/>
                  </a:lnTo>
                  <a:lnTo>
                    <a:pt x="136772" y="1376426"/>
                  </a:lnTo>
                  <a:lnTo>
                    <a:pt x="138892" y="1377312"/>
                  </a:lnTo>
                  <a:lnTo>
                    <a:pt x="153615" y="1378737"/>
                  </a:lnTo>
                  <a:lnTo>
                    <a:pt x="159926" y="1378931"/>
                  </a:lnTo>
                  <a:lnTo>
                    <a:pt x="167811" y="1376760"/>
                  </a:lnTo>
                  <a:lnTo>
                    <a:pt x="181771" y="1370778"/>
                  </a:lnTo>
                  <a:lnTo>
                    <a:pt x="192477" y="1365234"/>
                  </a:lnTo>
                  <a:lnTo>
                    <a:pt x="205704" y="1357126"/>
                  </a:lnTo>
                  <a:lnTo>
                    <a:pt x="217790" y="1347877"/>
                  </a:lnTo>
                  <a:lnTo>
                    <a:pt x="229653" y="1338123"/>
                  </a:lnTo>
                  <a:lnTo>
                    <a:pt x="243392" y="1328143"/>
                  </a:lnTo>
                  <a:lnTo>
                    <a:pt x="255708" y="1318063"/>
                  </a:lnTo>
                  <a:lnTo>
                    <a:pt x="266826" y="1307939"/>
                  </a:lnTo>
                  <a:lnTo>
                    <a:pt x="282605" y="1292719"/>
                  </a:lnTo>
                  <a:lnTo>
                    <a:pt x="298004" y="1278331"/>
                  </a:lnTo>
                  <a:lnTo>
                    <a:pt x="312445" y="1267483"/>
                  </a:lnTo>
                  <a:lnTo>
                    <a:pt x="322462" y="1255614"/>
                  </a:lnTo>
                  <a:lnTo>
                    <a:pt x="325338" y="1253592"/>
                  </a:lnTo>
                  <a:lnTo>
                    <a:pt x="333146" y="1249784"/>
                  </a:lnTo>
                  <a:lnTo>
                    <a:pt x="318174" y="1282690"/>
                  </a:lnTo>
                  <a:lnTo>
                    <a:pt x="308449" y="1303676"/>
                  </a:lnTo>
                  <a:lnTo>
                    <a:pt x="294843" y="1328239"/>
                  </a:lnTo>
                  <a:lnTo>
                    <a:pt x="280087" y="1359223"/>
                  </a:lnTo>
                  <a:lnTo>
                    <a:pt x="264991" y="1392957"/>
                  </a:lnTo>
                  <a:lnTo>
                    <a:pt x="249793" y="1426659"/>
                  </a:lnTo>
                  <a:lnTo>
                    <a:pt x="234566" y="1458940"/>
                  </a:lnTo>
                  <a:lnTo>
                    <a:pt x="221588" y="1484592"/>
                  </a:lnTo>
                  <a:lnTo>
                    <a:pt x="216101" y="1500485"/>
                  </a:lnTo>
                  <a:lnTo>
                    <a:pt x="210321" y="1529126"/>
                  </a:lnTo>
                  <a:lnTo>
                    <a:pt x="208245" y="1534993"/>
                  </a:lnTo>
                  <a:lnTo>
                    <a:pt x="207708" y="1539751"/>
                  </a:lnTo>
                  <a:lnTo>
                    <a:pt x="208195" y="1543770"/>
                  </a:lnTo>
                  <a:lnTo>
                    <a:pt x="211017" y="1552258"/>
                  </a:lnTo>
                  <a:lnTo>
                    <a:pt x="212942" y="1552954"/>
                  </a:lnTo>
                  <a:lnTo>
                    <a:pt x="225941" y="1554072"/>
                  </a:lnTo>
                  <a:lnTo>
                    <a:pt x="240957" y="1554293"/>
                  </a:lnTo>
                  <a:lnTo>
                    <a:pt x="252650" y="1549807"/>
                  </a:lnTo>
                  <a:lnTo>
                    <a:pt x="271254" y="1540020"/>
                  </a:lnTo>
                  <a:lnTo>
                    <a:pt x="283049" y="1533586"/>
                  </a:lnTo>
                  <a:lnTo>
                    <a:pt x="296756" y="1525082"/>
                  </a:lnTo>
                  <a:lnTo>
                    <a:pt x="311317" y="1513400"/>
                  </a:lnTo>
                  <a:lnTo>
                    <a:pt x="325407" y="1500588"/>
                  </a:lnTo>
                  <a:lnTo>
                    <a:pt x="337314" y="1489250"/>
                  </a:lnTo>
                  <a:lnTo>
                    <a:pt x="400666" y="1426352"/>
                  </a:lnTo>
                  <a:lnTo>
                    <a:pt x="401181" y="1426683"/>
                  </a:lnTo>
                  <a:lnTo>
                    <a:pt x="401524" y="1427752"/>
                  </a:lnTo>
                  <a:lnTo>
                    <a:pt x="401754" y="1429310"/>
                  </a:lnTo>
                  <a:lnTo>
                    <a:pt x="399751" y="1435557"/>
                  </a:lnTo>
                  <a:lnTo>
                    <a:pt x="391603" y="1450852"/>
                  </a:lnTo>
                  <a:lnTo>
                    <a:pt x="378466" y="1473728"/>
                  </a:lnTo>
                  <a:lnTo>
                    <a:pt x="363849" y="1501956"/>
                  </a:lnTo>
                  <a:lnTo>
                    <a:pt x="343740" y="1541834"/>
                  </a:lnTo>
                  <a:lnTo>
                    <a:pt x="331351" y="1564308"/>
                  </a:lnTo>
                  <a:lnTo>
                    <a:pt x="317378" y="1587561"/>
                  </a:lnTo>
                  <a:lnTo>
                    <a:pt x="302702" y="1609185"/>
                  </a:lnTo>
                  <a:lnTo>
                    <a:pt x="288248" y="1640398"/>
                  </a:lnTo>
                  <a:lnTo>
                    <a:pt x="274558" y="1667051"/>
                  </a:lnTo>
                  <a:lnTo>
                    <a:pt x="269277" y="1683177"/>
                  </a:lnTo>
                  <a:lnTo>
                    <a:pt x="264046" y="1704279"/>
                  </a:lnTo>
                  <a:lnTo>
                    <a:pt x="261841" y="1710182"/>
                  </a:lnTo>
                  <a:lnTo>
                    <a:pt x="261218" y="1714963"/>
                  </a:lnTo>
                  <a:lnTo>
                    <a:pt x="261649" y="1718998"/>
                  </a:lnTo>
                  <a:lnTo>
                    <a:pt x="264044" y="1728721"/>
                  </a:lnTo>
                  <a:lnTo>
                    <a:pt x="264380" y="1731557"/>
                  </a:lnTo>
                  <a:lnTo>
                    <a:pt x="266297" y="1733447"/>
                  </a:lnTo>
                  <a:lnTo>
                    <a:pt x="269268" y="1734707"/>
                  </a:lnTo>
                  <a:lnTo>
                    <a:pt x="282159" y="1736730"/>
                  </a:lnTo>
                  <a:lnTo>
                    <a:pt x="294297" y="1737080"/>
                  </a:lnTo>
                  <a:lnTo>
                    <a:pt x="303733" y="1734904"/>
                  </a:lnTo>
                  <a:lnTo>
                    <a:pt x="318564" y="1728919"/>
                  </a:lnTo>
                  <a:lnTo>
                    <a:pt x="328629" y="1723374"/>
                  </a:lnTo>
                  <a:lnTo>
                    <a:pt x="343815" y="1711579"/>
                  </a:lnTo>
                  <a:lnTo>
                    <a:pt x="358192" y="1701500"/>
                  </a:lnTo>
                  <a:lnTo>
                    <a:pt x="369036" y="1689011"/>
                  </a:lnTo>
                  <a:lnTo>
                    <a:pt x="385185" y="1676778"/>
                  </a:lnTo>
                  <a:lnTo>
                    <a:pt x="399436" y="1663634"/>
                  </a:lnTo>
                  <a:lnTo>
                    <a:pt x="409377" y="1653855"/>
                  </a:lnTo>
                  <a:lnTo>
                    <a:pt x="395961" y="1668124"/>
                  </a:lnTo>
                  <a:lnTo>
                    <a:pt x="383332" y="1685990"/>
                  </a:lnTo>
                  <a:lnTo>
                    <a:pt x="368019" y="1708217"/>
                  </a:lnTo>
                  <a:lnTo>
                    <a:pt x="340519" y="1745639"/>
                  </a:lnTo>
                  <a:lnTo>
                    <a:pt x="325686" y="1766366"/>
                  </a:lnTo>
                  <a:lnTo>
                    <a:pt x="310627" y="1789689"/>
                  </a:lnTo>
                  <a:lnTo>
                    <a:pt x="297725" y="1814165"/>
                  </a:lnTo>
                  <a:lnTo>
                    <a:pt x="285500" y="1839155"/>
                  </a:lnTo>
                  <a:lnTo>
                    <a:pt x="271599" y="1864373"/>
                  </a:lnTo>
                  <a:lnTo>
                    <a:pt x="256956" y="1885176"/>
                  </a:lnTo>
                  <a:lnTo>
                    <a:pt x="243674" y="1903735"/>
                  </a:lnTo>
                  <a:lnTo>
                    <a:pt x="231436" y="1932378"/>
                  </a:lnTo>
                  <a:lnTo>
                    <a:pt x="215269" y="1973876"/>
                  </a:lnTo>
                  <a:lnTo>
                    <a:pt x="213293" y="1981540"/>
                  </a:lnTo>
                  <a:lnTo>
                    <a:pt x="213612" y="1983922"/>
                  </a:lnTo>
                  <a:lnTo>
                    <a:pt x="214671" y="1985511"/>
                  </a:lnTo>
                  <a:lnTo>
                    <a:pt x="216225" y="1986570"/>
                  </a:lnTo>
                  <a:lnTo>
                    <a:pt x="220209" y="1987746"/>
                  </a:lnTo>
                  <a:lnTo>
                    <a:pt x="222456" y="1988060"/>
                  </a:lnTo>
                  <a:lnTo>
                    <a:pt x="229469" y="1986151"/>
                  </a:lnTo>
                  <a:lnTo>
                    <a:pt x="242938" y="1980316"/>
                  </a:lnTo>
                  <a:lnTo>
                    <a:pt x="257653" y="1973224"/>
                  </a:lnTo>
                  <a:lnTo>
                    <a:pt x="267689" y="1967421"/>
                  </a:lnTo>
                  <a:lnTo>
                    <a:pt x="277795" y="1959198"/>
                  </a:lnTo>
                  <a:lnTo>
                    <a:pt x="290189" y="1947641"/>
                  </a:lnTo>
                  <a:lnTo>
                    <a:pt x="314796" y="1923570"/>
                  </a:lnTo>
                  <a:lnTo>
                    <a:pt x="327800" y="1912897"/>
                  </a:lnTo>
                  <a:lnTo>
                    <a:pt x="334824" y="1907681"/>
                  </a:lnTo>
                  <a:lnTo>
                    <a:pt x="344887" y="1895111"/>
                  </a:lnTo>
                  <a:lnTo>
                    <a:pt x="357569" y="1876012"/>
                  </a:lnTo>
                  <a:lnTo>
                    <a:pt x="367130" y="1865796"/>
                  </a:lnTo>
                  <a:lnTo>
                    <a:pt x="384809" y="1852339"/>
                  </a:lnTo>
                  <a:lnTo>
                    <a:pt x="388069" y="1849528"/>
                  </a:lnTo>
                  <a:lnTo>
                    <a:pt x="393951" y="1846405"/>
                  </a:lnTo>
                  <a:lnTo>
                    <a:pt x="400579" y="1844400"/>
                  </a:lnTo>
                  <a:lnTo>
                    <a:pt x="400277" y="1845083"/>
                  </a:lnTo>
                  <a:lnTo>
                    <a:pt x="391462" y="1854557"/>
                  </a:lnTo>
                  <a:lnTo>
                    <a:pt x="377016" y="1889440"/>
                  </a:lnTo>
                  <a:lnTo>
                    <a:pt x="363419" y="1914690"/>
                  </a:lnTo>
                  <a:lnTo>
                    <a:pt x="343655" y="1953562"/>
                  </a:lnTo>
                  <a:lnTo>
                    <a:pt x="331313" y="1973640"/>
                  </a:lnTo>
                  <a:lnTo>
                    <a:pt x="318208" y="1994700"/>
                  </a:lnTo>
                  <a:lnTo>
                    <a:pt x="306739" y="2018170"/>
                  </a:lnTo>
                  <a:lnTo>
                    <a:pt x="295997" y="2042713"/>
                  </a:lnTo>
                  <a:lnTo>
                    <a:pt x="284732" y="2066885"/>
                  </a:lnTo>
                  <a:lnTo>
                    <a:pt x="271259" y="2088917"/>
                  </a:lnTo>
                  <a:lnTo>
                    <a:pt x="253438" y="2116316"/>
                  </a:lnTo>
                  <a:lnTo>
                    <a:pt x="237483" y="2147483"/>
                  </a:lnTo>
                  <a:lnTo>
                    <a:pt x="225462" y="2165372"/>
                  </a:lnTo>
                  <a:lnTo>
                    <a:pt x="222056" y="2176152"/>
                  </a:lnTo>
                  <a:lnTo>
                    <a:pt x="219691" y="2193693"/>
                  </a:lnTo>
                  <a:lnTo>
                    <a:pt x="219403" y="2200397"/>
                  </a:lnTo>
                  <a:lnTo>
                    <a:pt x="221072" y="2200947"/>
                  </a:lnTo>
                  <a:lnTo>
                    <a:pt x="233661" y="2201829"/>
                  </a:lnTo>
                  <a:lnTo>
                    <a:pt x="236505" y="2201902"/>
                  </a:lnTo>
                  <a:lnTo>
                    <a:pt x="239247" y="2201104"/>
                  </a:lnTo>
                  <a:lnTo>
                    <a:pt x="270562" y="2184131"/>
                  </a:lnTo>
                  <a:lnTo>
                    <a:pt x="278225" y="2176869"/>
                  </a:lnTo>
                  <a:lnTo>
                    <a:pt x="289557" y="2163260"/>
                  </a:lnTo>
                  <a:lnTo>
                    <a:pt x="303639" y="2148503"/>
                  </a:lnTo>
                  <a:lnTo>
                    <a:pt x="323568" y="2128347"/>
                  </a:lnTo>
                  <a:lnTo>
                    <a:pt x="337727" y="2108906"/>
                  </a:lnTo>
                  <a:lnTo>
                    <a:pt x="353018" y="2090584"/>
                  </a:lnTo>
                  <a:lnTo>
                    <a:pt x="355463" y="2084449"/>
                  </a:lnTo>
                  <a:lnTo>
                    <a:pt x="355805" y="2084701"/>
                  </a:lnTo>
                  <a:lnTo>
                    <a:pt x="356034" y="2085716"/>
                  </a:lnTo>
                  <a:lnTo>
                    <a:pt x="355340" y="2087240"/>
                  </a:lnTo>
                  <a:lnTo>
                    <a:pt x="341800" y="2106265"/>
                  </a:lnTo>
                  <a:lnTo>
                    <a:pt x="327961" y="2126818"/>
                  </a:lnTo>
                  <a:lnTo>
                    <a:pt x="313137" y="2153040"/>
                  </a:lnTo>
                  <a:lnTo>
                    <a:pt x="300816" y="2174622"/>
                  </a:lnTo>
                  <a:lnTo>
                    <a:pt x="272210" y="2222971"/>
                  </a:lnTo>
                  <a:lnTo>
                    <a:pt x="257227" y="2245778"/>
                  </a:lnTo>
                  <a:lnTo>
                    <a:pt x="242101" y="2268049"/>
                  </a:lnTo>
                  <a:lnTo>
                    <a:pt x="226912" y="2292060"/>
                  </a:lnTo>
                  <a:lnTo>
                    <a:pt x="213951" y="2314584"/>
                  </a:lnTo>
                  <a:lnTo>
                    <a:pt x="202548" y="2335037"/>
                  </a:lnTo>
                  <a:lnTo>
                    <a:pt x="191835" y="2352594"/>
                  </a:lnTo>
                  <a:lnTo>
                    <a:pt x="176283" y="2376758"/>
                  </a:lnTo>
                  <a:lnTo>
                    <a:pt x="170565" y="2390045"/>
                  </a:lnTo>
                  <a:lnTo>
                    <a:pt x="167177" y="2400749"/>
                  </a:lnTo>
                  <a:lnTo>
                    <a:pt x="161356" y="2411534"/>
                  </a:lnTo>
                  <a:lnTo>
                    <a:pt x="159698" y="2417355"/>
                  </a:lnTo>
                  <a:lnTo>
                    <a:pt x="160103" y="2420092"/>
                  </a:lnTo>
                  <a:lnTo>
                    <a:pt x="161219" y="2422764"/>
                  </a:lnTo>
                  <a:lnTo>
                    <a:pt x="162811" y="2425392"/>
                  </a:lnTo>
                  <a:lnTo>
                    <a:pt x="164717" y="2426297"/>
                  </a:lnTo>
                  <a:lnTo>
                    <a:pt x="166835" y="2426053"/>
                  </a:lnTo>
                  <a:lnTo>
                    <a:pt x="171446" y="2424372"/>
                  </a:lnTo>
                  <a:lnTo>
                    <a:pt x="179650" y="2422579"/>
                  </a:lnTo>
                  <a:lnTo>
                    <a:pt x="192428" y="2417062"/>
                  </a:lnTo>
                  <a:lnTo>
                    <a:pt x="206939" y="2410065"/>
                  </a:lnTo>
                  <a:lnTo>
                    <a:pt x="221963" y="2401783"/>
                  </a:lnTo>
                  <a:lnTo>
                    <a:pt x="232072" y="2393547"/>
                  </a:lnTo>
                  <a:lnTo>
                    <a:pt x="244467" y="2381985"/>
                  </a:lnTo>
                  <a:lnTo>
                    <a:pt x="269077" y="2357911"/>
                  </a:lnTo>
                  <a:lnTo>
                    <a:pt x="279823" y="2344980"/>
                  </a:lnTo>
                  <a:lnTo>
                    <a:pt x="290244" y="2331613"/>
                  </a:lnTo>
                  <a:lnTo>
                    <a:pt x="304783" y="2314567"/>
                  </a:lnTo>
                  <a:lnTo>
                    <a:pt x="319968" y="2293637"/>
                  </a:lnTo>
                  <a:lnTo>
                    <a:pt x="334977" y="2277242"/>
                  </a:lnTo>
                  <a:lnTo>
                    <a:pt x="340701" y="2271207"/>
                  </a:lnTo>
                  <a:lnTo>
                    <a:pt x="340884" y="2271861"/>
                  </a:lnTo>
                  <a:lnTo>
                    <a:pt x="341089" y="2274845"/>
                  </a:lnTo>
                  <a:lnTo>
                    <a:pt x="337158" y="2285329"/>
                  </a:lnTo>
                  <a:lnTo>
                    <a:pt x="322162" y="2310126"/>
                  </a:lnTo>
                  <a:lnTo>
                    <a:pt x="307843" y="2332848"/>
                  </a:lnTo>
                  <a:lnTo>
                    <a:pt x="292877" y="2360653"/>
                  </a:lnTo>
                  <a:lnTo>
                    <a:pt x="282780" y="2380348"/>
                  </a:lnTo>
                  <a:lnTo>
                    <a:pt x="270391" y="2400389"/>
                  </a:lnTo>
                  <a:lnTo>
                    <a:pt x="256418" y="2421432"/>
                  </a:lnTo>
                  <a:lnTo>
                    <a:pt x="241742" y="2444896"/>
                  </a:lnTo>
                  <a:lnTo>
                    <a:pt x="229009" y="2467178"/>
                  </a:lnTo>
                  <a:lnTo>
                    <a:pt x="216860" y="2488370"/>
                  </a:lnTo>
                  <a:lnTo>
                    <a:pt x="202993" y="2509077"/>
                  </a:lnTo>
                  <a:lnTo>
                    <a:pt x="184952" y="2535730"/>
                  </a:lnTo>
                  <a:lnTo>
                    <a:pt x="169768" y="2566645"/>
                  </a:lnTo>
                  <a:lnTo>
                    <a:pt x="155994" y="2595260"/>
                  </a:lnTo>
                  <a:lnTo>
                    <a:pt x="148259" y="2606797"/>
                  </a:lnTo>
                  <a:lnTo>
                    <a:pt x="147396" y="2609887"/>
                  </a:lnTo>
                  <a:lnTo>
                    <a:pt x="147668" y="2612794"/>
                  </a:lnTo>
                  <a:lnTo>
                    <a:pt x="148696" y="2615579"/>
                  </a:lnTo>
                  <a:lnTo>
                    <a:pt x="150228" y="2617435"/>
                  </a:lnTo>
                  <a:lnTo>
                    <a:pt x="152095" y="2618672"/>
                  </a:lnTo>
                  <a:lnTo>
                    <a:pt x="156429" y="2620047"/>
                  </a:lnTo>
                  <a:lnTo>
                    <a:pt x="168610" y="2621002"/>
                  </a:lnTo>
                  <a:lnTo>
                    <a:pt x="175905" y="2618825"/>
                  </a:lnTo>
                  <a:lnTo>
                    <a:pt x="189532" y="2612839"/>
                  </a:lnTo>
                  <a:lnTo>
                    <a:pt x="209306" y="2603231"/>
                  </a:lnTo>
                  <a:lnTo>
                    <a:pt x="239663" y="2588116"/>
                  </a:lnTo>
                  <a:lnTo>
                    <a:pt x="254895" y="2576458"/>
                  </a:lnTo>
                  <a:lnTo>
                    <a:pt x="270133" y="2566325"/>
                  </a:lnTo>
                  <a:lnTo>
                    <a:pt x="284369" y="2556163"/>
                  </a:lnTo>
                  <a:lnTo>
                    <a:pt x="293895" y="2553041"/>
                  </a:lnTo>
                  <a:lnTo>
                    <a:pt x="294440" y="2553729"/>
                  </a:lnTo>
                  <a:lnTo>
                    <a:pt x="295046" y="2556753"/>
                  </a:lnTo>
                  <a:lnTo>
                    <a:pt x="293058" y="2563176"/>
                  </a:lnTo>
                  <a:lnTo>
                    <a:pt x="284921" y="2578571"/>
                  </a:lnTo>
                  <a:lnTo>
                    <a:pt x="271785" y="2599218"/>
                  </a:lnTo>
                  <a:lnTo>
                    <a:pt x="261271" y="2614788"/>
                  </a:lnTo>
                  <a:lnTo>
                    <a:pt x="248131" y="2632996"/>
                  </a:lnTo>
                  <a:lnTo>
                    <a:pt x="233825" y="2654635"/>
                  </a:lnTo>
                  <a:lnTo>
                    <a:pt x="219846" y="2678364"/>
                  </a:lnTo>
                  <a:lnTo>
                    <a:pt x="207989" y="2703021"/>
                  </a:lnTo>
                  <a:lnTo>
                    <a:pt x="200763" y="2715523"/>
                  </a:lnTo>
                  <a:lnTo>
                    <a:pt x="192559" y="2728091"/>
                  </a:lnTo>
                  <a:lnTo>
                    <a:pt x="183704" y="2740703"/>
                  </a:lnTo>
                  <a:lnTo>
                    <a:pt x="169348" y="2766005"/>
                  </a:lnTo>
                  <a:lnTo>
                    <a:pt x="156477" y="2790516"/>
                  </a:lnTo>
                  <a:lnTo>
                    <a:pt x="142290" y="2812698"/>
                  </a:lnTo>
                  <a:lnTo>
                    <a:pt x="124068" y="2840181"/>
                  </a:lnTo>
                  <a:lnTo>
                    <a:pt x="108823" y="2871376"/>
                  </a:lnTo>
                  <a:lnTo>
                    <a:pt x="101170" y="2889270"/>
                  </a:lnTo>
                  <a:lnTo>
                    <a:pt x="97906" y="2907550"/>
                  </a:lnTo>
                  <a:lnTo>
                    <a:pt x="99435" y="2909449"/>
                  </a:lnTo>
                  <a:lnTo>
                    <a:pt x="105649" y="2913817"/>
                  </a:lnTo>
                  <a:lnTo>
                    <a:pt x="108830" y="2914474"/>
                  </a:lnTo>
                  <a:lnTo>
                    <a:pt x="111796" y="2914065"/>
                  </a:lnTo>
                  <a:lnTo>
                    <a:pt x="114622" y="2912946"/>
                  </a:lnTo>
                  <a:lnTo>
                    <a:pt x="126688" y="2911371"/>
                  </a:lnTo>
                  <a:lnTo>
                    <a:pt x="140988" y="2906858"/>
                  </a:lnTo>
                  <a:lnTo>
                    <a:pt x="150928" y="2900248"/>
                  </a:lnTo>
                  <a:lnTo>
                    <a:pt x="161837" y="2891665"/>
                  </a:lnTo>
                  <a:lnTo>
                    <a:pt x="175152" y="2882206"/>
                  </a:lnTo>
                  <a:lnTo>
                    <a:pt x="196928" y="2867361"/>
                  </a:lnTo>
                  <a:lnTo>
                    <a:pt x="209656" y="2857293"/>
                  </a:lnTo>
                  <a:lnTo>
                    <a:pt x="221805" y="2847174"/>
                  </a:lnTo>
                  <a:lnTo>
                    <a:pt x="235671" y="2837033"/>
                  </a:lnTo>
                  <a:lnTo>
                    <a:pt x="248042" y="2826881"/>
                  </a:lnTo>
                  <a:lnTo>
                    <a:pt x="259185" y="2816724"/>
                  </a:lnTo>
                  <a:lnTo>
                    <a:pt x="269783" y="2806566"/>
                  </a:lnTo>
                  <a:lnTo>
                    <a:pt x="280136" y="2798664"/>
                  </a:lnTo>
                  <a:lnTo>
                    <a:pt x="285268" y="2795372"/>
                  </a:lnTo>
                  <a:lnTo>
                    <a:pt x="293229" y="2787198"/>
                  </a:lnTo>
                  <a:lnTo>
                    <a:pt x="296536" y="2782647"/>
                  </a:lnTo>
                  <a:lnTo>
                    <a:pt x="299588" y="2779614"/>
                  </a:lnTo>
                  <a:lnTo>
                    <a:pt x="302469" y="2777592"/>
                  </a:lnTo>
                  <a:lnTo>
                    <a:pt x="309132" y="2774346"/>
                  </a:lnTo>
                  <a:lnTo>
                    <a:pt x="309679" y="2774927"/>
                  </a:lnTo>
                  <a:lnTo>
                    <a:pt x="310287" y="2777829"/>
                  </a:lnTo>
                  <a:lnTo>
                    <a:pt x="309601" y="2779788"/>
                  </a:lnTo>
                  <a:lnTo>
                    <a:pt x="304592" y="2788285"/>
                  </a:lnTo>
                  <a:lnTo>
                    <a:pt x="293057" y="2813053"/>
                  </a:lnTo>
                  <a:lnTo>
                    <a:pt x="279559" y="2837181"/>
                  </a:lnTo>
                  <a:lnTo>
                    <a:pt x="268959" y="2856015"/>
                  </a:lnTo>
                  <a:lnTo>
                    <a:pt x="255781" y="2875675"/>
                  </a:lnTo>
                  <a:lnTo>
                    <a:pt x="241458" y="2895702"/>
                  </a:lnTo>
                  <a:lnTo>
                    <a:pt x="226627" y="2916738"/>
                  </a:lnTo>
                  <a:lnTo>
                    <a:pt x="203995" y="2951535"/>
                  </a:lnTo>
                  <a:lnTo>
                    <a:pt x="188809" y="2973162"/>
                  </a:lnTo>
                  <a:lnTo>
                    <a:pt x="165978" y="3004377"/>
                  </a:lnTo>
                  <a:lnTo>
                    <a:pt x="153003" y="3020354"/>
                  </a:lnTo>
                  <a:lnTo>
                    <a:pt x="141592" y="3033099"/>
                  </a:lnTo>
                  <a:lnTo>
                    <a:pt x="126495" y="3049795"/>
                  </a:lnTo>
                  <a:lnTo>
                    <a:pt x="113378" y="3068349"/>
                  </a:lnTo>
                  <a:lnTo>
                    <a:pt x="110597" y="3071682"/>
                  </a:lnTo>
                  <a:lnTo>
                    <a:pt x="107505" y="3077642"/>
                  </a:lnTo>
                  <a:lnTo>
                    <a:pt x="106680" y="3080418"/>
                  </a:lnTo>
                  <a:lnTo>
                    <a:pt x="106977" y="3082267"/>
                  </a:lnTo>
                  <a:lnTo>
                    <a:pt x="108022" y="3083500"/>
                  </a:lnTo>
                  <a:lnTo>
                    <a:pt x="109565" y="3084322"/>
                  </a:lnTo>
                  <a:lnTo>
                    <a:pt x="113538" y="3085236"/>
                  </a:lnTo>
                  <a:lnTo>
                    <a:pt x="122987" y="3085823"/>
                  </a:lnTo>
                  <a:lnTo>
                    <a:pt x="130228" y="3083645"/>
                  </a:lnTo>
                  <a:lnTo>
                    <a:pt x="139936" y="3079855"/>
                  </a:lnTo>
                  <a:lnTo>
                    <a:pt x="152718" y="3075349"/>
                  </a:lnTo>
                  <a:lnTo>
                    <a:pt x="164609" y="3070523"/>
                  </a:lnTo>
                  <a:lnTo>
                    <a:pt x="176383" y="3064710"/>
                  </a:lnTo>
                  <a:lnTo>
                    <a:pt x="190083" y="3056482"/>
                  </a:lnTo>
                  <a:lnTo>
                    <a:pt x="202381" y="3047181"/>
                  </a:lnTo>
                  <a:lnTo>
                    <a:pt x="214339" y="3037402"/>
                  </a:lnTo>
                  <a:lnTo>
                    <a:pt x="228119" y="3027412"/>
                  </a:lnTo>
                  <a:lnTo>
                    <a:pt x="240454" y="3019585"/>
                  </a:lnTo>
                  <a:lnTo>
                    <a:pt x="251579" y="3012437"/>
                  </a:lnTo>
                  <a:lnTo>
                    <a:pt x="266516" y="3000586"/>
                  </a:lnTo>
                  <a:lnTo>
                    <a:pt x="279577" y="2993467"/>
                  </a:lnTo>
                  <a:lnTo>
                    <a:pt x="282356" y="2991280"/>
                  </a:lnTo>
                  <a:lnTo>
                    <a:pt x="284208" y="2990669"/>
                  </a:lnTo>
                  <a:lnTo>
                    <a:pt x="285442" y="2991108"/>
                  </a:lnTo>
                  <a:lnTo>
                    <a:pt x="286265" y="2992248"/>
                  </a:lnTo>
                  <a:lnTo>
                    <a:pt x="285968" y="2993008"/>
                  </a:lnTo>
                  <a:lnTo>
                    <a:pt x="284922" y="2993514"/>
                  </a:lnTo>
                  <a:lnTo>
                    <a:pt x="283379" y="2993852"/>
                  </a:lnTo>
                  <a:lnTo>
                    <a:pt x="281503" y="2995770"/>
                  </a:lnTo>
                  <a:lnTo>
                    <a:pt x="266629" y="3021329"/>
                  </a:lnTo>
                  <a:lnTo>
                    <a:pt x="258415" y="3034379"/>
                  </a:lnTo>
                  <a:lnTo>
                    <a:pt x="246862" y="3046388"/>
                  </a:lnTo>
                  <a:lnTo>
                    <a:pt x="240225" y="3051961"/>
                  </a:lnTo>
                  <a:lnTo>
                    <a:pt x="228335" y="3067185"/>
                  </a:lnTo>
                  <a:lnTo>
                    <a:pt x="216560" y="3084393"/>
                  </a:lnTo>
                  <a:lnTo>
                    <a:pt x="202860" y="3100507"/>
                  </a:lnTo>
                  <a:lnTo>
                    <a:pt x="188305" y="3116136"/>
                  </a:lnTo>
                  <a:lnTo>
                    <a:pt x="174216" y="3131549"/>
                  </a:lnTo>
                  <a:lnTo>
                    <a:pt x="162309" y="3146866"/>
                  </a:lnTo>
                  <a:lnTo>
                    <a:pt x="151373" y="3162140"/>
                  </a:lnTo>
                  <a:lnTo>
                    <a:pt x="140867" y="3176548"/>
                  </a:lnTo>
                  <a:lnTo>
                    <a:pt x="126280" y="3194180"/>
                  </a:lnTo>
                  <a:lnTo>
                    <a:pt x="119273" y="3204900"/>
                  </a:lnTo>
                  <a:lnTo>
                    <a:pt x="115595" y="3215308"/>
                  </a:lnTo>
                  <a:lnTo>
                    <a:pt x="112824" y="3236404"/>
                  </a:lnTo>
                  <a:lnTo>
                    <a:pt x="113613" y="3237058"/>
                  </a:lnTo>
                  <a:lnTo>
                    <a:pt x="116748" y="3237786"/>
                  </a:lnTo>
                  <a:lnTo>
                    <a:pt x="131742" y="3238252"/>
                  </a:lnTo>
                  <a:lnTo>
                    <a:pt x="141174" y="3238316"/>
                  </a:lnTo>
                  <a:lnTo>
                    <a:pt x="151010" y="3236086"/>
                  </a:lnTo>
                  <a:lnTo>
                    <a:pt x="161026" y="3233120"/>
                  </a:lnTo>
                  <a:lnTo>
                    <a:pt x="176185" y="3230603"/>
                  </a:lnTo>
                  <a:lnTo>
                    <a:pt x="191402" y="3224872"/>
                  </a:lnTo>
                  <a:lnTo>
                    <a:pt x="205788" y="3217812"/>
                  </a:lnTo>
                  <a:lnTo>
                    <a:pt x="220920" y="3207841"/>
                  </a:lnTo>
                  <a:lnTo>
                    <a:pt x="229352" y="3203633"/>
                  </a:lnTo>
                  <a:lnTo>
                    <a:pt x="238858" y="3200418"/>
                  </a:lnTo>
                  <a:lnTo>
                    <a:pt x="244378" y="3196665"/>
                  </a:lnTo>
                  <a:lnTo>
                    <a:pt x="246190" y="3196173"/>
                  </a:lnTo>
                  <a:lnTo>
                    <a:pt x="247397" y="3196690"/>
                  </a:lnTo>
                  <a:lnTo>
                    <a:pt x="249334" y="3199561"/>
                  </a:lnTo>
                  <a:lnTo>
                    <a:pt x="247342" y="3202211"/>
                  </a:lnTo>
                  <a:lnTo>
                    <a:pt x="232097" y="3217935"/>
                  </a:lnTo>
                  <a:lnTo>
                    <a:pt x="227842" y="3222206"/>
                  </a:lnTo>
                  <a:lnTo>
                    <a:pt x="220856" y="3233725"/>
                  </a:lnTo>
                  <a:lnTo>
                    <a:pt x="209906" y="3254489"/>
                  </a:lnTo>
                  <a:lnTo>
                    <a:pt x="195937" y="3276729"/>
                  </a:lnTo>
                  <a:lnTo>
                    <a:pt x="185228" y="3291823"/>
                  </a:lnTo>
                  <a:lnTo>
                    <a:pt x="172000" y="3306999"/>
                  </a:lnTo>
                  <a:lnTo>
                    <a:pt x="159914" y="3322210"/>
                  </a:lnTo>
                  <a:lnTo>
                    <a:pt x="148897" y="3337437"/>
                  </a:lnTo>
                  <a:lnTo>
                    <a:pt x="134021" y="3359444"/>
                  </a:lnTo>
                  <a:lnTo>
                    <a:pt x="120981" y="3382479"/>
                  </a:lnTo>
                  <a:lnTo>
                    <a:pt x="116353" y="3392164"/>
                  </a:lnTo>
                  <a:lnTo>
                    <a:pt x="113748" y="3402376"/>
                  </a:lnTo>
                  <a:lnTo>
                    <a:pt x="113140" y="3408062"/>
                  </a:lnTo>
                  <a:lnTo>
                    <a:pt x="113823" y="3409917"/>
                  </a:lnTo>
                  <a:lnTo>
                    <a:pt x="115126" y="3411154"/>
                  </a:lnTo>
                  <a:lnTo>
                    <a:pt x="116841" y="3411978"/>
                  </a:lnTo>
                  <a:lnTo>
                    <a:pt x="121004" y="3412894"/>
                  </a:lnTo>
                  <a:lnTo>
                    <a:pt x="123300" y="3413138"/>
                  </a:lnTo>
                  <a:lnTo>
                    <a:pt x="130366" y="3411152"/>
                  </a:lnTo>
                  <a:lnTo>
                    <a:pt x="143865" y="3405274"/>
                  </a:lnTo>
                  <a:lnTo>
                    <a:pt x="148701" y="3402978"/>
                  </a:lnTo>
                  <a:lnTo>
                    <a:pt x="160846" y="3400428"/>
                  </a:lnTo>
                  <a:lnTo>
                    <a:pt x="167642" y="3399748"/>
                  </a:lnTo>
                  <a:lnTo>
                    <a:pt x="181964" y="3394476"/>
                  </a:lnTo>
                  <a:lnTo>
                    <a:pt x="195951" y="3386489"/>
                  </a:lnTo>
                  <a:lnTo>
                    <a:pt x="220985" y="3367563"/>
                  </a:lnTo>
                  <a:lnTo>
                    <a:pt x="234460" y="3357594"/>
                  </a:lnTo>
                  <a:lnTo>
                    <a:pt x="246093" y="3347520"/>
                  </a:lnTo>
                  <a:lnTo>
                    <a:pt x="256908" y="3339655"/>
                  </a:lnTo>
                  <a:lnTo>
                    <a:pt x="267359" y="3333337"/>
                  </a:lnTo>
                  <a:lnTo>
                    <a:pt x="281069" y="3325867"/>
                  </a:lnTo>
                  <a:lnTo>
                    <a:pt x="287645" y="3322331"/>
                  </a:lnTo>
                  <a:lnTo>
                    <a:pt x="277330" y="3335010"/>
                  </a:lnTo>
                  <a:lnTo>
                    <a:pt x="264175" y="3351951"/>
                  </a:lnTo>
                  <a:lnTo>
                    <a:pt x="253655" y="3364202"/>
                  </a:lnTo>
                  <a:lnTo>
                    <a:pt x="240514" y="3380937"/>
                  </a:lnTo>
                  <a:lnTo>
                    <a:pt x="232606" y="3390140"/>
                  </a:lnTo>
                  <a:lnTo>
                    <a:pt x="223948" y="3399663"/>
                  </a:lnTo>
                  <a:lnTo>
                    <a:pt x="214788" y="3409397"/>
                  </a:lnTo>
                  <a:lnTo>
                    <a:pt x="206144" y="3419274"/>
                  </a:lnTo>
                  <a:lnTo>
                    <a:pt x="197839" y="3429245"/>
                  </a:lnTo>
                  <a:lnTo>
                    <a:pt x="189763" y="3439279"/>
                  </a:lnTo>
                  <a:lnTo>
                    <a:pt x="180993" y="3449355"/>
                  </a:lnTo>
                  <a:lnTo>
                    <a:pt x="171759" y="3459459"/>
                  </a:lnTo>
                  <a:lnTo>
                    <a:pt x="162217" y="3469582"/>
                  </a:lnTo>
                  <a:lnTo>
                    <a:pt x="153315" y="3480564"/>
                  </a:lnTo>
                  <a:lnTo>
                    <a:pt x="144840" y="3492118"/>
                  </a:lnTo>
                  <a:lnTo>
                    <a:pt x="128651" y="3515398"/>
                  </a:lnTo>
                  <a:lnTo>
                    <a:pt x="112989" y="3537035"/>
                  </a:lnTo>
                  <a:lnTo>
                    <a:pt x="105256" y="3546698"/>
                  </a:lnTo>
                  <a:lnTo>
                    <a:pt x="89891" y="3564210"/>
                  </a:lnTo>
                  <a:lnTo>
                    <a:pt x="76853" y="3578202"/>
                  </a:lnTo>
                  <a:lnTo>
                    <a:pt x="66261" y="3590911"/>
                  </a:lnTo>
                  <a:lnTo>
                    <a:pt x="52564" y="3615251"/>
                  </a:lnTo>
                  <a:lnTo>
                    <a:pt x="47846" y="3622618"/>
                  </a:lnTo>
                  <a:lnTo>
                    <a:pt x="45748" y="3628714"/>
                  </a:lnTo>
                  <a:lnTo>
                    <a:pt x="46036" y="3630678"/>
                  </a:lnTo>
                  <a:lnTo>
                    <a:pt x="47075" y="3631989"/>
                  </a:lnTo>
                  <a:lnTo>
                    <a:pt x="48613" y="3632861"/>
                  </a:lnTo>
                  <a:lnTo>
                    <a:pt x="52581" y="3633832"/>
                  </a:lnTo>
                  <a:lnTo>
                    <a:pt x="54825" y="3634090"/>
                  </a:lnTo>
                  <a:lnTo>
                    <a:pt x="61833" y="3632120"/>
                  </a:lnTo>
                  <a:lnTo>
                    <a:pt x="75299" y="3626250"/>
                  </a:lnTo>
                  <a:lnTo>
                    <a:pt x="90013" y="3619149"/>
                  </a:lnTo>
                  <a:lnTo>
                    <a:pt x="110155" y="3609164"/>
                  </a:lnTo>
                  <a:lnTo>
                    <a:pt x="122548" y="3601850"/>
                  </a:lnTo>
                  <a:lnTo>
                    <a:pt x="135677" y="3593802"/>
                  </a:lnTo>
                  <a:lnTo>
                    <a:pt x="147156" y="3587403"/>
                  </a:lnTo>
                  <a:lnTo>
                    <a:pt x="159093" y="3579040"/>
                  </a:lnTo>
                  <a:lnTo>
                    <a:pt x="172038" y="3571200"/>
                  </a:lnTo>
                  <a:lnTo>
                    <a:pt x="175103" y="3568629"/>
                  </a:lnTo>
                  <a:lnTo>
                    <a:pt x="177145" y="3566069"/>
                  </a:lnTo>
                  <a:lnTo>
                    <a:pt x="180263" y="3560966"/>
                  </a:lnTo>
                  <a:lnTo>
                    <a:pt x="187553" y="3552295"/>
                  </a:lnTo>
                  <a:lnTo>
                    <a:pt x="187139" y="3551792"/>
                  </a:lnTo>
                  <a:lnTo>
                    <a:pt x="186017" y="3551458"/>
                  </a:lnTo>
                  <a:lnTo>
                    <a:pt x="184421" y="3551234"/>
                  </a:lnTo>
                  <a:lnTo>
                    <a:pt x="182512" y="3551932"/>
                  </a:lnTo>
                  <a:lnTo>
                    <a:pt x="178131" y="3554965"/>
                  </a:lnTo>
                  <a:lnTo>
                    <a:pt x="166860" y="3565478"/>
                  </a:lnTo>
                  <a:lnTo>
                    <a:pt x="118723" y="3613305"/>
                  </a:lnTo>
                  <a:lnTo>
                    <a:pt x="106601" y="3627679"/>
                  </a:lnTo>
                  <a:lnTo>
                    <a:pt x="80976" y="3661648"/>
                  </a:lnTo>
                  <a:lnTo>
                    <a:pt x="68659" y="3678800"/>
                  </a:lnTo>
                  <a:lnTo>
                    <a:pt x="46953" y="3710506"/>
                  </a:lnTo>
                  <a:lnTo>
                    <a:pt x="31473" y="3733578"/>
                  </a:lnTo>
                  <a:lnTo>
                    <a:pt x="17156" y="3757200"/>
                  </a:lnTo>
                  <a:lnTo>
                    <a:pt x="11506" y="3764728"/>
                  </a:lnTo>
                  <a:lnTo>
                    <a:pt x="9661" y="3768768"/>
                  </a:lnTo>
                  <a:lnTo>
                    <a:pt x="7612" y="3777772"/>
                  </a:lnTo>
                  <a:lnTo>
                    <a:pt x="7912" y="3780850"/>
                  </a:lnTo>
                  <a:lnTo>
                    <a:pt x="8958" y="3782902"/>
                  </a:lnTo>
                  <a:lnTo>
                    <a:pt x="10503" y="3784271"/>
                  </a:lnTo>
                  <a:lnTo>
                    <a:pt x="11533" y="3786030"/>
                  </a:lnTo>
                  <a:lnTo>
                    <a:pt x="12676" y="3790242"/>
                  </a:lnTo>
                  <a:lnTo>
                    <a:pt x="14675" y="3790857"/>
                  </a:lnTo>
                  <a:lnTo>
                    <a:pt x="17700" y="3790420"/>
                  </a:lnTo>
                  <a:lnTo>
                    <a:pt x="27791" y="3788019"/>
                  </a:lnTo>
                  <a:lnTo>
                    <a:pt x="30678" y="3787681"/>
                  </a:lnTo>
                  <a:lnTo>
                    <a:pt x="42832" y="3783162"/>
                  </a:lnTo>
                  <a:lnTo>
                    <a:pt x="54527" y="3778807"/>
                  </a:lnTo>
                  <a:lnTo>
                    <a:pt x="61202" y="3776460"/>
                  </a:lnTo>
                  <a:lnTo>
                    <a:pt x="69038" y="3771509"/>
                  </a:lnTo>
                  <a:lnTo>
                    <a:pt x="77650" y="3764822"/>
                  </a:lnTo>
                  <a:lnTo>
                    <a:pt x="86777" y="3756977"/>
                  </a:lnTo>
                  <a:lnTo>
                    <a:pt x="95402" y="3750054"/>
                  </a:lnTo>
                  <a:lnTo>
                    <a:pt x="103692" y="3743745"/>
                  </a:lnTo>
                  <a:lnTo>
                    <a:pt x="118830" y="3732220"/>
                  </a:lnTo>
                  <a:lnTo>
                    <a:pt x="131202" y="3721453"/>
                  </a:lnTo>
                  <a:lnTo>
                    <a:pt x="142346" y="3711023"/>
                  </a:lnTo>
                  <a:lnTo>
                    <a:pt x="152943" y="3701589"/>
                  </a:lnTo>
                  <a:lnTo>
                    <a:pt x="167581" y="3690673"/>
                  </a:lnTo>
                  <a:lnTo>
                    <a:pt x="177657" y="3678783"/>
                  </a:lnTo>
                  <a:lnTo>
                    <a:pt x="180543" y="3676758"/>
                  </a:lnTo>
                  <a:lnTo>
                    <a:pt x="186005" y="3674508"/>
                  </a:lnTo>
                  <a:lnTo>
                    <a:pt x="192147" y="3673240"/>
                  </a:lnTo>
                  <a:lnTo>
                    <a:pt x="191895" y="3673062"/>
                  </a:lnTo>
                  <a:lnTo>
                    <a:pt x="190880" y="3672944"/>
                  </a:lnTo>
                  <a:lnTo>
                    <a:pt x="189357" y="3673712"/>
                  </a:lnTo>
                  <a:lnTo>
                    <a:pt x="175126" y="3686565"/>
                  </a:lnTo>
                  <a:lnTo>
                    <a:pt x="162396" y="3700050"/>
                  </a:lnTo>
                  <a:lnTo>
                    <a:pt x="147899" y="3719756"/>
                  </a:lnTo>
                  <a:lnTo>
                    <a:pt x="127829" y="3749170"/>
                  </a:lnTo>
                  <a:lnTo>
                    <a:pt x="116857" y="3764264"/>
                  </a:lnTo>
                  <a:lnTo>
                    <a:pt x="103515" y="3779439"/>
                  </a:lnTo>
                  <a:lnTo>
                    <a:pt x="91374" y="3796908"/>
                  </a:lnTo>
                  <a:lnTo>
                    <a:pt x="80335" y="3814267"/>
                  </a:lnTo>
                  <a:lnTo>
                    <a:pt x="64599" y="3834408"/>
                  </a:lnTo>
                  <a:lnTo>
                    <a:pt x="49213" y="3855238"/>
                  </a:lnTo>
                  <a:lnTo>
                    <a:pt x="39019" y="3867004"/>
                  </a:lnTo>
                  <a:lnTo>
                    <a:pt x="35623" y="3872512"/>
                  </a:lnTo>
                  <a:lnTo>
                    <a:pt x="31850" y="3883147"/>
                  </a:lnTo>
                  <a:lnTo>
                    <a:pt x="29428" y="3897689"/>
                  </a:lnTo>
                  <a:lnTo>
                    <a:pt x="29097" y="3903368"/>
                  </a:lnTo>
                  <a:lnTo>
                    <a:pt x="30701" y="3905221"/>
                  </a:lnTo>
                  <a:lnTo>
                    <a:pt x="33465" y="3906456"/>
                  </a:lnTo>
                  <a:lnTo>
                    <a:pt x="46022" y="3908440"/>
                  </a:lnTo>
                  <a:lnTo>
                    <a:pt x="55944" y="3906453"/>
                  </a:lnTo>
                  <a:lnTo>
                    <a:pt x="67975" y="3902747"/>
                  </a:lnTo>
                  <a:lnTo>
                    <a:pt x="85115" y="3895901"/>
                  </a:lnTo>
                  <a:lnTo>
                    <a:pt x="98720" y="3891002"/>
                  </a:lnTo>
                  <a:lnTo>
                    <a:pt x="113233" y="3883745"/>
                  </a:lnTo>
                  <a:lnTo>
                    <a:pt x="128150" y="3874875"/>
                  </a:lnTo>
                  <a:lnTo>
                    <a:pt x="143246" y="3865288"/>
                  </a:lnTo>
                  <a:lnTo>
                    <a:pt x="166026" y="3850371"/>
                  </a:lnTo>
                  <a:lnTo>
                    <a:pt x="178989" y="3840287"/>
                  </a:lnTo>
                  <a:lnTo>
                    <a:pt x="190395" y="3830161"/>
                  </a:lnTo>
                  <a:lnTo>
                    <a:pt x="201109" y="3820015"/>
                  </a:lnTo>
                  <a:lnTo>
                    <a:pt x="211514" y="3812120"/>
                  </a:lnTo>
                  <a:lnTo>
                    <a:pt x="224635" y="3802915"/>
                  </a:lnTo>
                  <a:lnTo>
                    <a:pt x="227947" y="3800152"/>
                  </a:lnTo>
                  <a:lnTo>
                    <a:pt x="230156" y="3797464"/>
                  </a:lnTo>
                  <a:lnTo>
                    <a:pt x="231628" y="3794825"/>
                  </a:lnTo>
                  <a:lnTo>
                    <a:pt x="232609" y="3792220"/>
                  </a:lnTo>
                  <a:lnTo>
                    <a:pt x="233263" y="3791328"/>
                  </a:lnTo>
                  <a:lnTo>
                    <a:pt x="233699" y="3791582"/>
                  </a:lnTo>
                  <a:lnTo>
                    <a:pt x="234400" y="3794026"/>
                  </a:lnTo>
                  <a:lnTo>
                    <a:pt x="230475" y="3802539"/>
                  </a:lnTo>
                  <a:lnTo>
                    <a:pt x="215481" y="3820586"/>
                  </a:lnTo>
                  <a:lnTo>
                    <a:pt x="201163" y="3836279"/>
                  </a:lnTo>
                  <a:lnTo>
                    <a:pt x="191219" y="3849546"/>
                  </a:lnTo>
                  <a:lnTo>
                    <a:pt x="150291" y="3904432"/>
                  </a:lnTo>
                  <a:lnTo>
                    <a:pt x="135307" y="3922169"/>
                  </a:lnTo>
                  <a:lnTo>
                    <a:pt x="120180" y="3940212"/>
                  </a:lnTo>
                  <a:lnTo>
                    <a:pt x="82159" y="3994557"/>
                  </a:lnTo>
                  <a:lnTo>
                    <a:pt x="52535" y="4034937"/>
                  </a:lnTo>
                  <a:lnTo>
                    <a:pt x="40496" y="4052138"/>
                  </a:lnTo>
                  <a:lnTo>
                    <a:pt x="29500" y="4065992"/>
                  </a:lnTo>
                  <a:lnTo>
                    <a:pt x="19815" y="4078641"/>
                  </a:lnTo>
                  <a:lnTo>
                    <a:pt x="6699" y="4102942"/>
                  </a:lnTo>
                  <a:lnTo>
                    <a:pt x="2062" y="4110302"/>
                  </a:lnTo>
                  <a:lnTo>
                    <a:pt x="0" y="4116396"/>
                  </a:lnTo>
                  <a:lnTo>
                    <a:pt x="298" y="4118360"/>
                  </a:lnTo>
                  <a:lnTo>
                    <a:pt x="1342" y="4119669"/>
                  </a:lnTo>
                  <a:lnTo>
                    <a:pt x="5057" y="4121770"/>
                  </a:lnTo>
                  <a:lnTo>
                    <a:pt x="13791" y="4118089"/>
                  </a:lnTo>
                  <a:lnTo>
                    <a:pt x="24687" y="4111673"/>
                  </a:lnTo>
                  <a:lnTo>
                    <a:pt x="37995" y="4103176"/>
                  </a:lnTo>
                  <a:lnTo>
                    <a:pt x="74755" y="4078932"/>
                  </a:lnTo>
                  <a:lnTo>
                    <a:pt x="92139" y="4066611"/>
                  </a:lnTo>
                  <a:lnTo>
                    <a:pt x="101517" y="4059770"/>
                  </a:lnTo>
                  <a:lnTo>
                    <a:pt x="110308" y="4052669"/>
                  </a:lnTo>
                  <a:lnTo>
                    <a:pt x="118710" y="4045396"/>
                  </a:lnTo>
                  <a:lnTo>
                    <a:pt x="126850" y="4038006"/>
                  </a:lnTo>
                  <a:lnTo>
                    <a:pt x="142668" y="4023022"/>
                  </a:lnTo>
                  <a:lnTo>
                    <a:pt x="150443" y="4015471"/>
                  </a:lnTo>
                  <a:lnTo>
                    <a:pt x="159012" y="4008743"/>
                  </a:lnTo>
                  <a:lnTo>
                    <a:pt x="168113" y="4002564"/>
                  </a:lnTo>
                  <a:lnTo>
                    <a:pt x="177565" y="3996752"/>
                  </a:lnTo>
                  <a:lnTo>
                    <a:pt x="186407" y="3990337"/>
                  </a:lnTo>
                  <a:lnTo>
                    <a:pt x="194842" y="3983520"/>
                  </a:lnTo>
                  <a:lnTo>
                    <a:pt x="203005" y="3976436"/>
                  </a:lnTo>
                  <a:lnTo>
                    <a:pt x="210987" y="3970020"/>
                  </a:lnTo>
                  <a:lnTo>
                    <a:pt x="218849" y="3964049"/>
                  </a:lnTo>
                  <a:lnTo>
                    <a:pt x="233511" y="3953746"/>
                  </a:lnTo>
                  <a:lnTo>
                    <a:pt x="245670" y="3946345"/>
                  </a:lnTo>
                  <a:lnTo>
                    <a:pt x="257993" y="3937417"/>
                  </a:lnTo>
                  <a:lnTo>
                    <a:pt x="264172" y="3934289"/>
                  </a:lnTo>
                  <a:lnTo>
                    <a:pt x="267005" y="3933456"/>
                  </a:lnTo>
                  <a:lnTo>
                    <a:pt x="272411" y="3930271"/>
                  </a:lnTo>
                  <a:lnTo>
                    <a:pt x="275942" y="3927726"/>
                  </a:lnTo>
                  <a:lnTo>
                    <a:pt x="275699" y="3928234"/>
                  </a:lnTo>
                  <a:lnTo>
                    <a:pt x="262242" y="3942185"/>
                  </a:lnTo>
                  <a:lnTo>
                    <a:pt x="180028" y="4024431"/>
                  </a:lnTo>
                  <a:lnTo>
                    <a:pt x="169973" y="4039002"/>
                  </a:lnTo>
                  <a:lnTo>
                    <a:pt x="161834" y="4053099"/>
                  </a:lnTo>
                  <a:lnTo>
                    <a:pt x="147732" y="4070554"/>
                  </a:lnTo>
                  <a:lnTo>
                    <a:pt x="133676" y="4085604"/>
                  </a:lnTo>
                  <a:lnTo>
                    <a:pt x="118159" y="4101485"/>
                  </a:lnTo>
                  <a:lnTo>
                    <a:pt x="117170" y="4104185"/>
                  </a:lnTo>
                  <a:lnTo>
                    <a:pt x="117357" y="4106833"/>
                  </a:lnTo>
                  <a:lnTo>
                    <a:pt x="119696" y="4113120"/>
                  </a:lnTo>
                  <a:lnTo>
                    <a:pt x="120735" y="4112789"/>
                  </a:lnTo>
                  <a:lnTo>
                    <a:pt x="124146" y="4110163"/>
                  </a:lnTo>
                  <a:lnTo>
                    <a:pt x="127088" y="4109125"/>
                  </a:lnTo>
                  <a:lnTo>
                    <a:pt x="139319" y="4106816"/>
                  </a:lnTo>
                  <a:lnTo>
                    <a:pt x="148775" y="4103276"/>
                  </a:lnTo>
                  <a:lnTo>
                    <a:pt x="152821" y="4100299"/>
                  </a:lnTo>
                  <a:lnTo>
                    <a:pt x="164253" y="4088867"/>
                  </a:lnTo>
                  <a:lnTo>
                    <a:pt x="176226" y="4082599"/>
                  </a:lnTo>
                  <a:lnTo>
                    <a:pt x="193201" y="4074309"/>
                  </a:lnTo>
                  <a:lnTo>
                    <a:pt x="203767" y="4066815"/>
                  </a:lnTo>
                  <a:lnTo>
                    <a:pt x="214106" y="4058686"/>
                  </a:lnTo>
                  <a:lnTo>
                    <a:pt x="229449" y="4049350"/>
                  </a:lnTo>
                  <a:lnTo>
                    <a:pt x="243873" y="4041222"/>
                  </a:lnTo>
                  <a:lnTo>
                    <a:pt x="256760" y="4030890"/>
                  </a:lnTo>
                  <a:lnTo>
                    <a:pt x="263413" y="4024741"/>
                  </a:lnTo>
                  <a:lnTo>
                    <a:pt x="263113" y="4024237"/>
                  </a:lnTo>
                  <a:lnTo>
                    <a:pt x="262066" y="4023900"/>
                  </a:lnTo>
                  <a:lnTo>
                    <a:pt x="260521" y="4023676"/>
                  </a:lnTo>
                  <a:lnTo>
                    <a:pt x="258645" y="4024372"/>
                  </a:lnTo>
                  <a:lnTo>
                    <a:pt x="247292" y="4031575"/>
                  </a:lnTo>
                  <a:lnTo>
                    <a:pt x="236083" y="4038683"/>
                  </a:lnTo>
                  <a:lnTo>
                    <a:pt x="227623" y="4045336"/>
                  </a:lnTo>
                  <a:lnTo>
                    <a:pt x="212575" y="4056760"/>
                  </a:lnTo>
                  <a:lnTo>
                    <a:pt x="199113" y="4068047"/>
                  </a:lnTo>
                  <a:lnTo>
                    <a:pt x="187486" y="4078707"/>
                  </a:lnTo>
                  <a:lnTo>
                    <a:pt x="168480" y="4097090"/>
                  </a:lnTo>
                  <a:lnTo>
                    <a:pt x="148357" y="4117071"/>
                  </a:lnTo>
                  <a:lnTo>
                    <a:pt x="147462" y="4119656"/>
                  </a:lnTo>
                  <a:lnTo>
                    <a:pt x="147711" y="4122227"/>
                  </a:lnTo>
                  <a:lnTo>
                    <a:pt x="148726" y="4124786"/>
                  </a:lnTo>
                  <a:lnTo>
                    <a:pt x="150247" y="4126494"/>
                  </a:lnTo>
                  <a:lnTo>
                    <a:pt x="152109" y="4127632"/>
                  </a:lnTo>
                  <a:lnTo>
                    <a:pt x="156435" y="4128896"/>
                  </a:lnTo>
                  <a:lnTo>
                    <a:pt x="168611" y="4129775"/>
                  </a:lnTo>
                  <a:lnTo>
                    <a:pt x="175905" y="4127591"/>
                  </a:lnTo>
                  <a:lnTo>
                    <a:pt x="185638" y="4123797"/>
                  </a:lnTo>
                  <a:lnTo>
                    <a:pt x="198430" y="4119290"/>
                  </a:lnTo>
                  <a:lnTo>
                    <a:pt x="212582" y="4112206"/>
                  </a:lnTo>
                  <a:lnTo>
                    <a:pt x="226491" y="4104260"/>
                  </a:lnTo>
                  <a:lnTo>
                    <a:pt x="238318" y="4097906"/>
                  </a:lnTo>
                  <a:lnTo>
                    <a:pt x="254496" y="4089570"/>
                  </a:lnTo>
                  <a:lnTo>
                    <a:pt x="267133" y="4082064"/>
                  </a:lnTo>
                  <a:lnTo>
                    <a:pt x="280371" y="4073930"/>
                  </a:lnTo>
                  <a:lnTo>
                    <a:pt x="291897" y="4067493"/>
                  </a:lnTo>
                  <a:lnTo>
                    <a:pt x="307012" y="4057308"/>
                  </a:lnTo>
                  <a:lnTo>
                    <a:pt x="312769" y="4055308"/>
                  </a:lnTo>
                  <a:lnTo>
                    <a:pt x="325551" y="4053749"/>
                  </a:lnTo>
                  <a:lnTo>
                    <a:pt x="321830" y="4053720"/>
                  </a:lnTo>
                  <a:lnTo>
                    <a:pt x="319837" y="4054562"/>
                  </a:lnTo>
                  <a:lnTo>
                    <a:pt x="312987" y="4058947"/>
                  </a:lnTo>
                  <a:lnTo>
                    <a:pt x="300831" y="4063115"/>
                  </a:lnTo>
                  <a:lnTo>
                    <a:pt x="292806" y="4067202"/>
                  </a:lnTo>
                  <a:lnTo>
                    <a:pt x="278062" y="4079212"/>
                  </a:lnTo>
                  <a:lnTo>
                    <a:pt x="275418" y="4080870"/>
                  </a:lnTo>
                  <a:lnTo>
                    <a:pt x="267653" y="4084051"/>
                  </a:lnTo>
                  <a:lnTo>
                    <a:pt x="257444" y="4092282"/>
                  </a:lnTo>
                  <a:lnTo>
                    <a:pt x="251320" y="4098016"/>
                  </a:lnTo>
                  <a:lnTo>
                    <a:pt x="250817" y="4099333"/>
                  </a:lnTo>
                  <a:lnTo>
                    <a:pt x="249944" y="4105864"/>
                  </a:lnTo>
                  <a:lnTo>
                    <a:pt x="252128" y="4108779"/>
                  </a:lnTo>
                  <a:lnTo>
                    <a:pt x="256384" y="4113504"/>
                  </a:lnTo>
                  <a:lnTo>
                    <a:pt x="257580" y="4113892"/>
                  </a:lnTo>
                  <a:lnTo>
                    <a:pt x="261166" y="4114323"/>
                  </a:lnTo>
                  <a:lnTo>
                    <a:pt x="262462" y="4115284"/>
                  </a:lnTo>
                  <a:lnTo>
                    <a:pt x="263326" y="4116772"/>
                  </a:lnTo>
                  <a:lnTo>
                    <a:pt x="263901" y="4118610"/>
                  </a:lnTo>
                  <a:lnTo>
                    <a:pt x="265131" y="4119836"/>
                  </a:lnTo>
                  <a:lnTo>
                    <a:pt x="266798" y="4120653"/>
                  </a:lnTo>
                  <a:lnTo>
                    <a:pt x="271511" y="4121965"/>
                  </a:lnTo>
                  <a:lnTo>
                    <a:pt x="279130" y="4122259"/>
                  </a:lnTo>
                  <a:lnTo>
                    <a:pt x="279518" y="4123115"/>
                  </a:lnTo>
                  <a:lnTo>
                    <a:pt x="280291" y="4129895"/>
                  </a:lnTo>
                  <a:lnTo>
                    <a:pt x="280291" y="4129899"/>
                  </a:lnTo>
                  <a:lnTo>
                    <a:pt x="280292" y="4129902"/>
                  </a:lnTo>
                  <a:lnTo>
                    <a:pt x="280292" y="4129906"/>
                  </a:lnTo>
                  <a:lnTo>
                    <a:pt x="280292" y="4125862"/>
                  </a:lnTo>
                  <a:lnTo>
                    <a:pt x="278599" y="4123824"/>
                  </a:lnTo>
                  <a:lnTo>
                    <a:pt x="267170" y="4116040"/>
                  </a:lnTo>
                  <a:lnTo>
                    <a:pt x="261477" y="4113020"/>
                  </a:lnTo>
                  <a:lnTo>
                    <a:pt x="249812" y="410704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84"/>
            <p:cNvSpPr/>
            <p:nvPr/>
          </p:nvSpPr>
          <p:spPr>
            <a:xfrm>
              <a:off x="7711440" y="2316480"/>
              <a:ext cx="15241" cy="83821"/>
            </a:xfrm>
            <a:custGeom>
              <a:avLst/>
              <a:gdLst/>
              <a:ahLst/>
              <a:cxnLst/>
              <a:rect l="0" t="0" r="0" b="0"/>
              <a:pathLst>
                <a:path w="15241" h="83821">
                  <a:moveTo>
                    <a:pt x="7620" y="60960"/>
                  </a:moveTo>
                  <a:lnTo>
                    <a:pt x="11665" y="60960"/>
                  </a:lnTo>
                  <a:lnTo>
                    <a:pt x="12857" y="61807"/>
                  </a:lnTo>
                  <a:lnTo>
                    <a:pt x="13650" y="63218"/>
                  </a:lnTo>
                  <a:lnTo>
                    <a:pt x="15198" y="68440"/>
                  </a:lnTo>
                  <a:lnTo>
                    <a:pt x="15212" y="68487"/>
                  </a:lnTo>
                  <a:lnTo>
                    <a:pt x="15238" y="81693"/>
                  </a:lnTo>
                  <a:lnTo>
                    <a:pt x="14391" y="82402"/>
                  </a:lnTo>
                  <a:lnTo>
                    <a:pt x="12981" y="82875"/>
                  </a:lnTo>
                  <a:lnTo>
                    <a:pt x="7625" y="83819"/>
                  </a:lnTo>
                  <a:lnTo>
                    <a:pt x="7620" y="83820"/>
                  </a:lnTo>
                  <a:lnTo>
                    <a:pt x="7620" y="316"/>
                  </a:lnTo>
                  <a:lnTo>
                    <a:pt x="6773" y="211"/>
                  </a:lnTo>
                  <a:lnTo>
                    <a:pt x="5361" y="1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562" y="6561"/>
                  </a:lnTo>
                  <a:lnTo>
                    <a:pt x="6914" y="7760"/>
                  </a:lnTo>
                  <a:lnTo>
                    <a:pt x="7149" y="9407"/>
                  </a:lnTo>
                  <a:lnTo>
                    <a:pt x="7592" y="14899"/>
                  </a:lnTo>
                  <a:lnTo>
                    <a:pt x="7620" y="22860"/>
                  </a:lnTo>
                  <a:lnTo>
                    <a:pt x="7620" y="18815"/>
                  </a:lnTo>
                  <a:lnTo>
                    <a:pt x="8466" y="17623"/>
                  </a:lnTo>
                  <a:lnTo>
                    <a:pt x="9879" y="16829"/>
                  </a:lnTo>
                  <a:lnTo>
                    <a:pt x="11665" y="16299"/>
                  </a:lnTo>
                  <a:lnTo>
                    <a:pt x="12857" y="15100"/>
                  </a:lnTo>
                  <a:lnTo>
                    <a:pt x="13650" y="13453"/>
                  </a:lnTo>
                  <a:lnTo>
                    <a:pt x="14181" y="11509"/>
                  </a:lnTo>
                  <a:lnTo>
                    <a:pt x="14533" y="9366"/>
                  </a:lnTo>
                  <a:lnTo>
                    <a:pt x="14769" y="7091"/>
                  </a:lnTo>
                  <a:lnTo>
                    <a:pt x="1524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85"/>
            <p:cNvSpPr/>
            <p:nvPr/>
          </p:nvSpPr>
          <p:spPr>
            <a:xfrm>
              <a:off x="8526780" y="2324100"/>
              <a:ext cx="9805" cy="1"/>
            </a:xfrm>
            <a:custGeom>
              <a:avLst/>
              <a:gdLst/>
              <a:ahLst/>
              <a:cxnLst/>
              <a:rect l="0" t="0" r="0" b="0"/>
              <a:pathLst>
                <a:path w="9805" h="1">
                  <a:moveTo>
                    <a:pt x="0" y="0"/>
                  </a:moveTo>
                  <a:lnTo>
                    <a:pt x="9804" y="0"/>
                  </a:lnTo>
                  <a:lnTo>
                    <a:pt x="7619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86"/>
            <p:cNvSpPr/>
            <p:nvPr/>
          </p:nvSpPr>
          <p:spPr>
            <a:xfrm>
              <a:off x="8496300" y="2255520"/>
              <a:ext cx="7621" cy="28480"/>
            </a:xfrm>
            <a:custGeom>
              <a:avLst/>
              <a:gdLst/>
              <a:ahLst/>
              <a:cxnLst/>
              <a:rect l="0" t="0" r="0" b="0"/>
              <a:pathLst>
                <a:path w="7621" h="28480">
                  <a:moveTo>
                    <a:pt x="7620" y="0"/>
                  </a:moveTo>
                  <a:lnTo>
                    <a:pt x="7620" y="23728"/>
                  </a:lnTo>
                  <a:lnTo>
                    <a:pt x="6774" y="25979"/>
                  </a:lnTo>
                  <a:lnTo>
                    <a:pt x="5362" y="27479"/>
                  </a:lnTo>
                  <a:lnTo>
                    <a:pt x="3575" y="28479"/>
                  </a:lnTo>
                  <a:lnTo>
                    <a:pt x="3229" y="28300"/>
                  </a:lnTo>
                  <a:lnTo>
                    <a:pt x="3846" y="27333"/>
                  </a:lnTo>
                  <a:lnTo>
                    <a:pt x="5104" y="25842"/>
                  </a:lnTo>
                  <a:lnTo>
                    <a:pt x="5097" y="24001"/>
                  </a:lnTo>
                  <a:lnTo>
                    <a:pt x="4245" y="21927"/>
                  </a:lnTo>
                  <a:lnTo>
                    <a:pt x="0" y="15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87"/>
            <p:cNvSpPr/>
            <p:nvPr/>
          </p:nvSpPr>
          <p:spPr>
            <a:xfrm>
              <a:off x="4008120" y="2354580"/>
              <a:ext cx="3710941" cy="2301241"/>
            </a:xfrm>
            <a:custGeom>
              <a:avLst/>
              <a:gdLst/>
              <a:ahLst/>
              <a:cxnLst/>
              <a:rect l="0" t="0" r="0" b="0"/>
              <a:pathLst>
                <a:path w="3710941" h="2301241">
                  <a:moveTo>
                    <a:pt x="3703320" y="0"/>
                  </a:moveTo>
                  <a:lnTo>
                    <a:pt x="3710627" y="0"/>
                  </a:lnTo>
                  <a:lnTo>
                    <a:pt x="3710940" y="22546"/>
                  </a:lnTo>
                  <a:lnTo>
                    <a:pt x="3703347" y="22859"/>
                  </a:lnTo>
                  <a:lnTo>
                    <a:pt x="3703328" y="26905"/>
                  </a:lnTo>
                  <a:lnTo>
                    <a:pt x="3702479" y="28097"/>
                  </a:lnTo>
                  <a:lnTo>
                    <a:pt x="3701066" y="28891"/>
                  </a:lnTo>
                  <a:lnTo>
                    <a:pt x="3696760" y="30166"/>
                  </a:lnTo>
                  <a:lnTo>
                    <a:pt x="3691969" y="30387"/>
                  </a:lnTo>
                  <a:lnTo>
                    <a:pt x="3690672" y="31265"/>
                  </a:lnTo>
                  <a:lnTo>
                    <a:pt x="3689809" y="32697"/>
                  </a:lnTo>
                  <a:lnTo>
                    <a:pt x="3688421" y="37033"/>
                  </a:lnTo>
                  <a:lnTo>
                    <a:pt x="3684136" y="41829"/>
                  </a:lnTo>
                  <a:lnTo>
                    <a:pt x="3682063" y="43126"/>
                  </a:lnTo>
                  <a:lnTo>
                    <a:pt x="3674222" y="45378"/>
                  </a:lnTo>
                  <a:lnTo>
                    <a:pt x="3673761" y="46339"/>
                  </a:lnTo>
                  <a:lnTo>
                    <a:pt x="3673250" y="49664"/>
                  </a:lnTo>
                  <a:lnTo>
                    <a:pt x="3672265" y="50889"/>
                  </a:lnTo>
                  <a:lnTo>
                    <a:pt x="3670764" y="51706"/>
                  </a:lnTo>
                  <a:lnTo>
                    <a:pt x="3668915" y="52251"/>
                  </a:lnTo>
                  <a:lnTo>
                    <a:pt x="3667684" y="53460"/>
                  </a:lnTo>
                  <a:lnTo>
                    <a:pt x="3666863" y="55114"/>
                  </a:lnTo>
                  <a:lnTo>
                    <a:pt x="3666314" y="57063"/>
                  </a:lnTo>
                  <a:lnTo>
                    <a:pt x="3665104" y="58362"/>
                  </a:lnTo>
                  <a:lnTo>
                    <a:pt x="3663448" y="59228"/>
                  </a:lnTo>
                  <a:lnTo>
                    <a:pt x="3658755" y="60618"/>
                  </a:lnTo>
                  <a:lnTo>
                    <a:pt x="3638659" y="79903"/>
                  </a:lnTo>
                  <a:lnTo>
                    <a:pt x="3637352" y="82056"/>
                  </a:lnTo>
                  <a:lnTo>
                    <a:pt x="3635901" y="86705"/>
                  </a:lnTo>
                  <a:lnTo>
                    <a:pt x="3633821" y="88283"/>
                  </a:lnTo>
                  <a:lnTo>
                    <a:pt x="3621720" y="91024"/>
                  </a:lnTo>
                  <a:lnTo>
                    <a:pt x="3618229" y="93513"/>
                  </a:lnTo>
                  <a:lnTo>
                    <a:pt x="3613134" y="97964"/>
                  </a:lnTo>
                  <a:lnTo>
                    <a:pt x="3612716" y="99176"/>
                  </a:lnTo>
                  <a:lnTo>
                    <a:pt x="3612251" y="102780"/>
                  </a:lnTo>
                  <a:lnTo>
                    <a:pt x="3611281" y="104080"/>
                  </a:lnTo>
                  <a:lnTo>
                    <a:pt x="3609787" y="104947"/>
                  </a:lnTo>
                  <a:lnTo>
                    <a:pt x="3607945" y="105525"/>
                  </a:lnTo>
                  <a:lnTo>
                    <a:pt x="3603639" y="108424"/>
                  </a:lnTo>
                  <a:lnTo>
                    <a:pt x="3601306" y="110383"/>
                  </a:lnTo>
                  <a:lnTo>
                    <a:pt x="3598904" y="111689"/>
                  </a:lnTo>
                  <a:lnTo>
                    <a:pt x="3591478" y="114373"/>
                  </a:lnTo>
                  <a:lnTo>
                    <a:pt x="3586444" y="118001"/>
                  </a:lnTo>
                  <a:lnTo>
                    <a:pt x="3584762" y="120154"/>
                  </a:lnTo>
                  <a:lnTo>
                    <a:pt x="3583642" y="122436"/>
                  </a:lnTo>
                  <a:lnTo>
                    <a:pt x="3582894" y="124804"/>
                  </a:lnTo>
                  <a:lnTo>
                    <a:pt x="3581549" y="126383"/>
                  </a:lnTo>
                  <a:lnTo>
                    <a:pt x="3579807" y="127435"/>
                  </a:lnTo>
                  <a:lnTo>
                    <a:pt x="3577798" y="128137"/>
                  </a:lnTo>
                  <a:lnTo>
                    <a:pt x="3573307" y="131174"/>
                  </a:lnTo>
                  <a:lnTo>
                    <a:pt x="3561018" y="141609"/>
                  </a:lnTo>
                  <a:lnTo>
                    <a:pt x="3555972" y="143370"/>
                  </a:lnTo>
                  <a:lnTo>
                    <a:pt x="3554288" y="144687"/>
                  </a:lnTo>
                  <a:lnTo>
                    <a:pt x="3553166" y="146411"/>
                  </a:lnTo>
                  <a:lnTo>
                    <a:pt x="3552416" y="148408"/>
                  </a:lnTo>
                  <a:lnTo>
                    <a:pt x="3549327" y="152883"/>
                  </a:lnTo>
                  <a:lnTo>
                    <a:pt x="3544490" y="158610"/>
                  </a:lnTo>
                  <a:lnTo>
                    <a:pt x="3543247" y="159080"/>
                  </a:lnTo>
                  <a:lnTo>
                    <a:pt x="3539607" y="159602"/>
                  </a:lnTo>
                  <a:lnTo>
                    <a:pt x="3538298" y="160588"/>
                  </a:lnTo>
                  <a:lnTo>
                    <a:pt x="3537425" y="162092"/>
                  </a:lnTo>
                  <a:lnTo>
                    <a:pt x="3536843" y="163941"/>
                  </a:lnTo>
                  <a:lnTo>
                    <a:pt x="3535609" y="165174"/>
                  </a:lnTo>
                  <a:lnTo>
                    <a:pt x="3533940" y="165996"/>
                  </a:lnTo>
                  <a:lnTo>
                    <a:pt x="3531979" y="166544"/>
                  </a:lnTo>
                  <a:lnTo>
                    <a:pt x="3530673" y="167756"/>
                  </a:lnTo>
                  <a:lnTo>
                    <a:pt x="3529801" y="169411"/>
                  </a:lnTo>
                  <a:lnTo>
                    <a:pt x="3528404" y="174105"/>
                  </a:lnTo>
                  <a:lnTo>
                    <a:pt x="3516717" y="186581"/>
                  </a:lnTo>
                  <a:lnTo>
                    <a:pt x="3514571" y="187888"/>
                  </a:lnTo>
                  <a:lnTo>
                    <a:pt x="3507506" y="190573"/>
                  </a:lnTo>
                  <a:lnTo>
                    <a:pt x="3502556" y="194201"/>
                  </a:lnTo>
                  <a:lnTo>
                    <a:pt x="3500898" y="196354"/>
                  </a:lnTo>
                  <a:lnTo>
                    <a:pt x="3499791" y="198636"/>
                  </a:lnTo>
                  <a:lnTo>
                    <a:pt x="3499054" y="201004"/>
                  </a:lnTo>
                  <a:lnTo>
                    <a:pt x="3497716" y="202583"/>
                  </a:lnTo>
                  <a:lnTo>
                    <a:pt x="3495977" y="203635"/>
                  </a:lnTo>
                  <a:lnTo>
                    <a:pt x="3493971" y="204337"/>
                  </a:lnTo>
                  <a:lnTo>
                    <a:pt x="3489486" y="207374"/>
                  </a:lnTo>
                  <a:lnTo>
                    <a:pt x="3471112" y="224608"/>
                  </a:lnTo>
                  <a:lnTo>
                    <a:pt x="3468927" y="225938"/>
                  </a:lnTo>
                  <a:lnTo>
                    <a:pt x="3461809" y="228658"/>
                  </a:lnTo>
                  <a:lnTo>
                    <a:pt x="3451819" y="236733"/>
                  </a:lnTo>
                  <a:lnTo>
                    <a:pt x="3425373" y="262708"/>
                  </a:lnTo>
                  <a:lnTo>
                    <a:pt x="3424042" y="264885"/>
                  </a:lnTo>
                  <a:lnTo>
                    <a:pt x="3422564" y="269562"/>
                  </a:lnTo>
                  <a:lnTo>
                    <a:pt x="3420475" y="271148"/>
                  </a:lnTo>
                  <a:lnTo>
                    <a:pt x="3413639" y="272910"/>
                  </a:lnTo>
                  <a:lnTo>
                    <a:pt x="3411140" y="274227"/>
                  </a:lnTo>
                  <a:lnTo>
                    <a:pt x="3409474" y="275951"/>
                  </a:lnTo>
                  <a:lnTo>
                    <a:pt x="3406775" y="280125"/>
                  </a:lnTo>
                  <a:lnTo>
                    <a:pt x="3395730" y="292195"/>
                  </a:lnTo>
                  <a:lnTo>
                    <a:pt x="3393273" y="293857"/>
                  </a:lnTo>
                  <a:lnTo>
                    <a:pt x="3385770" y="297042"/>
                  </a:lnTo>
                  <a:lnTo>
                    <a:pt x="3380718" y="300787"/>
                  </a:lnTo>
                  <a:lnTo>
                    <a:pt x="3379032" y="302972"/>
                  </a:lnTo>
                  <a:lnTo>
                    <a:pt x="3377908" y="305274"/>
                  </a:lnTo>
                  <a:lnTo>
                    <a:pt x="3377159" y="307656"/>
                  </a:lnTo>
                  <a:lnTo>
                    <a:pt x="3375812" y="309244"/>
                  </a:lnTo>
                  <a:lnTo>
                    <a:pt x="3374069" y="310303"/>
                  </a:lnTo>
                  <a:lnTo>
                    <a:pt x="3372060" y="311008"/>
                  </a:lnTo>
                  <a:lnTo>
                    <a:pt x="3367568" y="314051"/>
                  </a:lnTo>
                  <a:lnTo>
                    <a:pt x="3365186" y="316047"/>
                  </a:lnTo>
                  <a:lnTo>
                    <a:pt x="3363597" y="318225"/>
                  </a:lnTo>
                  <a:lnTo>
                    <a:pt x="3360515" y="325335"/>
                  </a:lnTo>
                  <a:lnTo>
                    <a:pt x="3356793" y="330296"/>
                  </a:lnTo>
                  <a:lnTo>
                    <a:pt x="3354616" y="331957"/>
                  </a:lnTo>
                  <a:lnTo>
                    <a:pt x="3352318" y="333065"/>
                  </a:lnTo>
                  <a:lnTo>
                    <a:pt x="3349938" y="333803"/>
                  </a:lnTo>
                  <a:lnTo>
                    <a:pt x="3345037" y="336881"/>
                  </a:lnTo>
                  <a:lnTo>
                    <a:pt x="3332461" y="347344"/>
                  </a:lnTo>
                  <a:lnTo>
                    <a:pt x="3327391" y="349108"/>
                  </a:lnTo>
                  <a:lnTo>
                    <a:pt x="3325701" y="350426"/>
                  </a:lnTo>
                  <a:lnTo>
                    <a:pt x="3324574" y="352151"/>
                  </a:lnTo>
                  <a:lnTo>
                    <a:pt x="3323822" y="354147"/>
                  </a:lnTo>
                  <a:lnTo>
                    <a:pt x="3321628" y="356325"/>
                  </a:lnTo>
                  <a:lnTo>
                    <a:pt x="3299087" y="373863"/>
                  </a:lnTo>
                  <a:lnTo>
                    <a:pt x="3281658" y="391188"/>
                  </a:lnTo>
                  <a:lnTo>
                    <a:pt x="3279125" y="392872"/>
                  </a:lnTo>
                  <a:lnTo>
                    <a:pt x="3271516" y="396089"/>
                  </a:lnTo>
                  <a:lnTo>
                    <a:pt x="3261359" y="404332"/>
                  </a:lnTo>
                  <a:lnTo>
                    <a:pt x="3255433" y="409150"/>
                  </a:lnTo>
                  <a:lnTo>
                    <a:pt x="3237019" y="421668"/>
                  </a:lnTo>
                  <a:lnTo>
                    <a:pt x="3217395" y="439421"/>
                  </a:lnTo>
                  <a:lnTo>
                    <a:pt x="3198927" y="452120"/>
                  </a:lnTo>
                  <a:lnTo>
                    <a:pt x="3163998" y="485140"/>
                  </a:lnTo>
                  <a:lnTo>
                    <a:pt x="3151985" y="491913"/>
                  </a:lnTo>
                  <a:lnTo>
                    <a:pt x="3142686" y="495144"/>
                  </a:lnTo>
                  <a:lnTo>
                    <a:pt x="3046621" y="558800"/>
                  </a:lnTo>
                  <a:lnTo>
                    <a:pt x="3038183" y="566420"/>
                  </a:lnTo>
                  <a:lnTo>
                    <a:pt x="3026902" y="581817"/>
                  </a:lnTo>
                  <a:lnTo>
                    <a:pt x="3013996" y="591114"/>
                  </a:lnTo>
                  <a:lnTo>
                    <a:pt x="2993495" y="604427"/>
                  </a:lnTo>
                  <a:lnTo>
                    <a:pt x="2977344" y="617208"/>
                  </a:lnTo>
                  <a:lnTo>
                    <a:pt x="2972956" y="619752"/>
                  </a:lnTo>
                  <a:lnTo>
                    <a:pt x="2965823" y="627094"/>
                  </a:lnTo>
                  <a:lnTo>
                    <a:pt x="2962736" y="631423"/>
                  </a:lnTo>
                  <a:lnTo>
                    <a:pt x="2954789" y="638490"/>
                  </a:lnTo>
                  <a:lnTo>
                    <a:pt x="2916698" y="661185"/>
                  </a:lnTo>
                  <a:lnTo>
                    <a:pt x="2905896" y="673238"/>
                  </a:lnTo>
                  <a:lnTo>
                    <a:pt x="2887506" y="685326"/>
                  </a:lnTo>
                  <a:lnTo>
                    <a:pt x="2877609" y="691516"/>
                  </a:lnTo>
                  <a:lnTo>
                    <a:pt x="2793982" y="758539"/>
                  </a:lnTo>
                  <a:lnTo>
                    <a:pt x="2778754" y="767654"/>
                  </a:lnTo>
                  <a:lnTo>
                    <a:pt x="2684807" y="839552"/>
                  </a:lnTo>
                  <a:lnTo>
                    <a:pt x="2663619" y="855902"/>
                  </a:lnTo>
                  <a:lnTo>
                    <a:pt x="2638109" y="870421"/>
                  </a:lnTo>
                  <a:lnTo>
                    <a:pt x="2626220" y="878767"/>
                  </a:lnTo>
                  <a:lnTo>
                    <a:pt x="2558344" y="919600"/>
                  </a:lnTo>
                  <a:lnTo>
                    <a:pt x="2495978" y="969663"/>
                  </a:lnTo>
                  <a:lnTo>
                    <a:pt x="2410021" y="1015231"/>
                  </a:lnTo>
                  <a:lnTo>
                    <a:pt x="2397847" y="1023560"/>
                  </a:lnTo>
                  <a:lnTo>
                    <a:pt x="2361877" y="1042563"/>
                  </a:lnTo>
                  <a:lnTo>
                    <a:pt x="2330088" y="1064695"/>
                  </a:lnTo>
                  <a:lnTo>
                    <a:pt x="2278284" y="1095063"/>
                  </a:lnTo>
                  <a:lnTo>
                    <a:pt x="2240267" y="1117925"/>
                  </a:lnTo>
                  <a:lnTo>
                    <a:pt x="2225881" y="1125082"/>
                  </a:lnTo>
                  <a:lnTo>
                    <a:pt x="2186233" y="1152525"/>
                  </a:lnTo>
                  <a:lnTo>
                    <a:pt x="2071050" y="1213652"/>
                  </a:lnTo>
                  <a:lnTo>
                    <a:pt x="1957570" y="1282624"/>
                  </a:lnTo>
                  <a:lnTo>
                    <a:pt x="1936099" y="1292932"/>
                  </a:lnTo>
                  <a:lnTo>
                    <a:pt x="1910986" y="1308898"/>
                  </a:lnTo>
                  <a:lnTo>
                    <a:pt x="1795488" y="1365431"/>
                  </a:lnTo>
                  <a:lnTo>
                    <a:pt x="1757589" y="1385108"/>
                  </a:lnTo>
                  <a:lnTo>
                    <a:pt x="1740424" y="1391997"/>
                  </a:lnTo>
                  <a:lnTo>
                    <a:pt x="1668678" y="1430818"/>
                  </a:lnTo>
                  <a:lnTo>
                    <a:pt x="1638280" y="1446421"/>
                  </a:lnTo>
                  <a:lnTo>
                    <a:pt x="1600197" y="1468555"/>
                  </a:lnTo>
                  <a:lnTo>
                    <a:pt x="1486109" y="1526419"/>
                  </a:lnTo>
                  <a:lnTo>
                    <a:pt x="1371693" y="1583509"/>
                  </a:lnTo>
                  <a:lnTo>
                    <a:pt x="1280631" y="1636054"/>
                  </a:lnTo>
                  <a:lnTo>
                    <a:pt x="1171836" y="1689424"/>
                  </a:lnTo>
                  <a:lnTo>
                    <a:pt x="1123310" y="1710132"/>
                  </a:lnTo>
                  <a:lnTo>
                    <a:pt x="1013947" y="1773206"/>
                  </a:lnTo>
                  <a:lnTo>
                    <a:pt x="983077" y="1789220"/>
                  </a:lnTo>
                  <a:lnTo>
                    <a:pt x="928799" y="1822936"/>
                  </a:lnTo>
                  <a:lnTo>
                    <a:pt x="818491" y="1877123"/>
                  </a:lnTo>
                  <a:lnTo>
                    <a:pt x="710265" y="1935951"/>
                  </a:lnTo>
                  <a:lnTo>
                    <a:pt x="676008" y="1954859"/>
                  </a:lnTo>
                  <a:lnTo>
                    <a:pt x="585140" y="1998554"/>
                  </a:lnTo>
                  <a:lnTo>
                    <a:pt x="563405" y="2010049"/>
                  </a:lnTo>
                  <a:lnTo>
                    <a:pt x="508138" y="2039697"/>
                  </a:lnTo>
                  <a:lnTo>
                    <a:pt x="431729" y="2084566"/>
                  </a:lnTo>
                  <a:lnTo>
                    <a:pt x="325832" y="2130213"/>
                  </a:lnTo>
                  <a:lnTo>
                    <a:pt x="310938" y="2133443"/>
                  </a:lnTo>
                  <a:lnTo>
                    <a:pt x="261672" y="2156502"/>
                  </a:lnTo>
                  <a:lnTo>
                    <a:pt x="237407" y="2174243"/>
                  </a:lnTo>
                  <a:lnTo>
                    <a:pt x="230256" y="2177064"/>
                  </a:lnTo>
                  <a:lnTo>
                    <a:pt x="223409" y="2179164"/>
                  </a:lnTo>
                  <a:lnTo>
                    <a:pt x="196194" y="2192230"/>
                  </a:lnTo>
                  <a:lnTo>
                    <a:pt x="186355" y="2198855"/>
                  </a:lnTo>
                  <a:lnTo>
                    <a:pt x="168797" y="2205787"/>
                  </a:lnTo>
                  <a:lnTo>
                    <a:pt x="155670" y="2214245"/>
                  </a:lnTo>
                  <a:lnTo>
                    <a:pt x="147537" y="2217326"/>
                  </a:lnTo>
                  <a:lnTo>
                    <a:pt x="139764" y="2222378"/>
                  </a:lnTo>
                  <a:lnTo>
                    <a:pt x="132099" y="2225098"/>
                  </a:lnTo>
                  <a:lnTo>
                    <a:pt x="124465" y="2230890"/>
                  </a:lnTo>
                  <a:lnTo>
                    <a:pt x="115994" y="2237968"/>
                  </a:lnTo>
                  <a:lnTo>
                    <a:pt x="79298" y="2259964"/>
                  </a:lnTo>
                  <a:lnTo>
                    <a:pt x="71285" y="2263046"/>
                  </a:lnTo>
                  <a:lnTo>
                    <a:pt x="63549" y="2268098"/>
                  </a:lnTo>
                  <a:lnTo>
                    <a:pt x="58441" y="2269577"/>
                  </a:lnTo>
                  <a:lnTo>
                    <a:pt x="56741" y="2270818"/>
                  </a:lnTo>
                  <a:lnTo>
                    <a:pt x="55607" y="2272492"/>
                  </a:lnTo>
                  <a:lnTo>
                    <a:pt x="54851" y="2274455"/>
                  </a:lnTo>
                  <a:lnTo>
                    <a:pt x="53501" y="2275763"/>
                  </a:lnTo>
                  <a:lnTo>
                    <a:pt x="51754" y="2276636"/>
                  </a:lnTo>
                  <a:lnTo>
                    <a:pt x="46073" y="2278278"/>
                  </a:lnTo>
                  <a:lnTo>
                    <a:pt x="38423" y="2285684"/>
                  </a:lnTo>
                  <a:lnTo>
                    <a:pt x="30575" y="2285998"/>
                  </a:lnTo>
                  <a:lnTo>
                    <a:pt x="30480" y="2293620"/>
                  </a:lnTo>
                  <a:lnTo>
                    <a:pt x="15241" y="2293620"/>
                  </a:lnTo>
                  <a:lnTo>
                    <a:pt x="15240" y="2300181"/>
                  </a:lnTo>
                  <a:lnTo>
                    <a:pt x="14393" y="2300534"/>
                  </a:lnTo>
                  <a:lnTo>
                    <a:pt x="0" y="230124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88"/>
            <p:cNvSpPr/>
            <p:nvPr/>
          </p:nvSpPr>
          <p:spPr>
            <a:xfrm>
              <a:off x="3985261" y="4503420"/>
              <a:ext cx="213360" cy="175261"/>
            </a:xfrm>
            <a:custGeom>
              <a:avLst/>
              <a:gdLst/>
              <a:ahLst/>
              <a:cxnLst/>
              <a:rect l="0" t="0" r="0" b="0"/>
              <a:pathLst>
                <a:path w="213360" h="175261">
                  <a:moveTo>
                    <a:pt x="137159" y="0"/>
                  </a:moveTo>
                  <a:lnTo>
                    <a:pt x="137159" y="7618"/>
                  </a:lnTo>
                  <a:lnTo>
                    <a:pt x="129853" y="14926"/>
                  </a:lnTo>
                  <a:lnTo>
                    <a:pt x="125587" y="15147"/>
                  </a:lnTo>
                  <a:lnTo>
                    <a:pt x="124364" y="16025"/>
                  </a:lnTo>
                  <a:lnTo>
                    <a:pt x="123549" y="17456"/>
                  </a:lnTo>
                  <a:lnTo>
                    <a:pt x="122241" y="21793"/>
                  </a:lnTo>
                  <a:lnTo>
                    <a:pt x="117970" y="26589"/>
                  </a:lnTo>
                  <a:lnTo>
                    <a:pt x="111341" y="33372"/>
                  </a:lnTo>
                  <a:lnTo>
                    <a:pt x="108940" y="36642"/>
                  </a:lnTo>
                  <a:lnTo>
                    <a:pt x="106493" y="40514"/>
                  </a:lnTo>
                  <a:lnTo>
                    <a:pt x="104015" y="44789"/>
                  </a:lnTo>
                  <a:lnTo>
                    <a:pt x="101517" y="48486"/>
                  </a:lnTo>
                  <a:lnTo>
                    <a:pt x="99004" y="51798"/>
                  </a:lnTo>
                  <a:lnTo>
                    <a:pt x="96482" y="54852"/>
                  </a:lnTo>
                  <a:lnTo>
                    <a:pt x="93955" y="57735"/>
                  </a:lnTo>
                  <a:lnTo>
                    <a:pt x="88889" y="63196"/>
                  </a:lnTo>
                  <a:lnTo>
                    <a:pt x="86352" y="66684"/>
                  </a:lnTo>
                  <a:lnTo>
                    <a:pt x="83814" y="70703"/>
                  </a:lnTo>
                  <a:lnTo>
                    <a:pt x="81276" y="75075"/>
                  </a:lnTo>
                  <a:lnTo>
                    <a:pt x="78737" y="78837"/>
                  </a:lnTo>
                  <a:lnTo>
                    <a:pt x="76197" y="82192"/>
                  </a:lnTo>
                  <a:lnTo>
                    <a:pt x="73658" y="85274"/>
                  </a:lnTo>
                  <a:lnTo>
                    <a:pt x="71118" y="88176"/>
                  </a:lnTo>
                  <a:lnTo>
                    <a:pt x="68578" y="90958"/>
                  </a:lnTo>
                  <a:lnTo>
                    <a:pt x="66039" y="93659"/>
                  </a:lnTo>
                  <a:lnTo>
                    <a:pt x="63499" y="97152"/>
                  </a:lnTo>
                  <a:lnTo>
                    <a:pt x="60959" y="101175"/>
                  </a:lnTo>
                  <a:lnTo>
                    <a:pt x="58420" y="105550"/>
                  </a:lnTo>
                  <a:lnTo>
                    <a:pt x="55879" y="109313"/>
                  </a:lnTo>
                  <a:lnTo>
                    <a:pt x="53339" y="112669"/>
                  </a:lnTo>
                  <a:lnTo>
                    <a:pt x="50799" y="115753"/>
                  </a:lnTo>
                  <a:lnTo>
                    <a:pt x="48259" y="118655"/>
                  </a:lnTo>
                  <a:lnTo>
                    <a:pt x="45719" y="121437"/>
                  </a:lnTo>
                  <a:lnTo>
                    <a:pt x="40639" y="126785"/>
                  </a:lnTo>
                  <a:lnTo>
                    <a:pt x="27939" y="139671"/>
                  </a:lnTo>
                  <a:lnTo>
                    <a:pt x="25399" y="141375"/>
                  </a:lnTo>
                  <a:lnTo>
                    <a:pt x="20319" y="143266"/>
                  </a:lnTo>
                  <a:lnTo>
                    <a:pt x="18626" y="144618"/>
                  </a:lnTo>
                  <a:lnTo>
                    <a:pt x="17496" y="146365"/>
                  </a:lnTo>
                  <a:lnTo>
                    <a:pt x="16242" y="150564"/>
                  </a:lnTo>
                  <a:lnTo>
                    <a:pt x="15685" y="155253"/>
                  </a:lnTo>
                  <a:lnTo>
                    <a:pt x="14689" y="156842"/>
                  </a:lnTo>
                  <a:lnTo>
                    <a:pt x="13179" y="157901"/>
                  </a:lnTo>
                  <a:lnTo>
                    <a:pt x="11326" y="158607"/>
                  </a:lnTo>
                  <a:lnTo>
                    <a:pt x="4672" y="163647"/>
                  </a:lnTo>
                  <a:lnTo>
                    <a:pt x="36" y="167609"/>
                  </a:lnTo>
                  <a:lnTo>
                    <a:pt x="0" y="174945"/>
                  </a:lnTo>
                  <a:lnTo>
                    <a:pt x="6560" y="175232"/>
                  </a:lnTo>
                  <a:lnTo>
                    <a:pt x="62350" y="175260"/>
                  </a:lnTo>
                  <a:lnTo>
                    <a:pt x="67813" y="174413"/>
                  </a:lnTo>
                  <a:lnTo>
                    <a:pt x="74841" y="173003"/>
                  </a:lnTo>
                  <a:lnTo>
                    <a:pt x="82914" y="171215"/>
                  </a:lnTo>
                  <a:lnTo>
                    <a:pt x="89989" y="170023"/>
                  </a:lnTo>
                  <a:lnTo>
                    <a:pt x="96399" y="169229"/>
                  </a:lnTo>
                  <a:lnTo>
                    <a:pt x="102366" y="168699"/>
                  </a:lnTo>
                  <a:lnTo>
                    <a:pt x="107190" y="168346"/>
                  </a:lnTo>
                  <a:lnTo>
                    <a:pt x="114809" y="167954"/>
                  </a:lnTo>
                  <a:lnTo>
                    <a:pt x="118872" y="167003"/>
                  </a:lnTo>
                  <a:lnTo>
                    <a:pt x="123274" y="165521"/>
                  </a:lnTo>
                  <a:lnTo>
                    <a:pt x="127902" y="163688"/>
                  </a:lnTo>
                  <a:lnTo>
                    <a:pt x="131835" y="162465"/>
                  </a:lnTo>
                  <a:lnTo>
                    <a:pt x="138462" y="161107"/>
                  </a:lnTo>
                  <a:lnTo>
                    <a:pt x="144229" y="160503"/>
                  </a:lnTo>
                  <a:lnTo>
                    <a:pt x="146953" y="160342"/>
                  </a:lnTo>
                  <a:lnTo>
                    <a:pt x="149615" y="159388"/>
                  </a:lnTo>
                  <a:lnTo>
                    <a:pt x="154830" y="156071"/>
                  </a:lnTo>
                  <a:lnTo>
                    <a:pt x="158253" y="154847"/>
                  </a:lnTo>
                  <a:lnTo>
                    <a:pt x="162228" y="154031"/>
                  </a:lnTo>
                  <a:lnTo>
                    <a:pt x="172685" y="152722"/>
                  </a:lnTo>
                  <a:lnTo>
                    <a:pt x="178631" y="152543"/>
                  </a:lnTo>
                  <a:lnTo>
                    <a:pt x="182587" y="152495"/>
                  </a:lnTo>
                  <a:lnTo>
                    <a:pt x="185224" y="151617"/>
                  </a:lnTo>
                  <a:lnTo>
                    <a:pt x="186983" y="150184"/>
                  </a:lnTo>
                  <a:lnTo>
                    <a:pt x="188155" y="148383"/>
                  </a:lnTo>
                  <a:lnTo>
                    <a:pt x="189783" y="147182"/>
                  </a:lnTo>
                  <a:lnTo>
                    <a:pt x="191715" y="146381"/>
                  </a:lnTo>
                  <a:lnTo>
                    <a:pt x="196119" y="145492"/>
                  </a:lnTo>
                  <a:lnTo>
                    <a:pt x="202512" y="144991"/>
                  </a:lnTo>
                  <a:lnTo>
                    <a:pt x="207807" y="144792"/>
                  </a:lnTo>
                  <a:lnTo>
                    <a:pt x="213359" y="144780"/>
                  </a:lnTo>
                  <a:lnTo>
                    <a:pt x="198213" y="144780"/>
                  </a:lnTo>
                  <a:lnTo>
                    <a:pt x="192901" y="139543"/>
                  </a:lnTo>
                  <a:lnTo>
                    <a:pt x="183939" y="130599"/>
                  </a:lnTo>
                  <a:lnTo>
                    <a:pt x="183350" y="127754"/>
                  </a:lnTo>
                  <a:lnTo>
                    <a:pt x="183193" y="125809"/>
                  </a:lnTo>
                  <a:lnTo>
                    <a:pt x="182242" y="124513"/>
                  </a:lnTo>
                  <a:lnTo>
                    <a:pt x="180760" y="123648"/>
                  </a:lnTo>
                  <a:lnTo>
                    <a:pt x="175581" y="122021"/>
                  </a:lnTo>
                  <a:lnTo>
                    <a:pt x="175322" y="116703"/>
                  </a:lnTo>
                  <a:lnTo>
                    <a:pt x="175287" y="115368"/>
                  </a:lnTo>
                  <a:lnTo>
                    <a:pt x="174432" y="115012"/>
                  </a:lnTo>
                  <a:lnTo>
                    <a:pt x="171222" y="114616"/>
                  </a:lnTo>
                  <a:lnTo>
                    <a:pt x="170028" y="113664"/>
                  </a:lnTo>
                  <a:lnTo>
                    <a:pt x="169232" y="112183"/>
                  </a:lnTo>
                  <a:lnTo>
                    <a:pt x="167732" y="107002"/>
                  </a:lnTo>
                  <a:lnTo>
                    <a:pt x="163622" y="102731"/>
                  </a:lnTo>
                  <a:lnTo>
                    <a:pt x="156068" y="95111"/>
                  </a:lnTo>
                  <a:lnTo>
                    <a:pt x="153998" y="93887"/>
                  </a:lnTo>
                  <a:lnTo>
                    <a:pt x="149441" y="92527"/>
                  </a:lnTo>
                  <a:lnTo>
                    <a:pt x="147886" y="91318"/>
                  </a:lnTo>
                  <a:lnTo>
                    <a:pt x="146851" y="89666"/>
                  </a:lnTo>
                  <a:lnTo>
                    <a:pt x="146160" y="87717"/>
                  </a:lnTo>
                  <a:lnTo>
                    <a:pt x="144853" y="86418"/>
                  </a:lnTo>
                  <a:lnTo>
                    <a:pt x="143135" y="85552"/>
                  </a:lnTo>
                  <a:lnTo>
                    <a:pt x="138340" y="84162"/>
                  </a:lnTo>
                  <a:lnTo>
                    <a:pt x="133464" y="83921"/>
                  </a:lnTo>
                  <a:lnTo>
                    <a:pt x="132156" y="83041"/>
                  </a:lnTo>
                  <a:lnTo>
                    <a:pt x="131283" y="81607"/>
                  </a:lnTo>
                  <a:lnTo>
                    <a:pt x="130702" y="79805"/>
                  </a:lnTo>
                  <a:lnTo>
                    <a:pt x="129468" y="78603"/>
                  </a:lnTo>
                  <a:lnTo>
                    <a:pt x="127798" y="77802"/>
                  </a:lnTo>
                  <a:lnTo>
                    <a:pt x="123080" y="76516"/>
                  </a:lnTo>
                  <a:lnTo>
                    <a:pt x="116911" y="76262"/>
                  </a:lnTo>
                  <a:lnTo>
                    <a:pt x="110284" y="76201"/>
                  </a:lnTo>
                  <a:lnTo>
                    <a:pt x="106995" y="76200"/>
                  </a:lnTo>
                  <a:lnTo>
                    <a:pt x="106741" y="81437"/>
                  </a:lnTo>
                  <a:lnTo>
                    <a:pt x="106692" y="85608"/>
                  </a:lnTo>
                  <a:lnTo>
                    <a:pt x="106679" y="109543"/>
                  </a:lnTo>
                  <a:lnTo>
                    <a:pt x="107525" y="111976"/>
                  </a:lnTo>
                  <a:lnTo>
                    <a:pt x="110724" y="116936"/>
                  </a:lnTo>
                  <a:lnTo>
                    <a:pt x="114439" y="121782"/>
                  </a:lnTo>
                  <a:lnTo>
                    <a:pt x="120767" y="128351"/>
                  </a:lnTo>
                  <a:lnTo>
                    <a:pt x="121151" y="129594"/>
                  </a:lnTo>
                  <a:lnTo>
                    <a:pt x="121692" y="134542"/>
                  </a:lnTo>
                  <a:lnTo>
                    <a:pt x="121919" y="137157"/>
                  </a:lnTo>
                  <a:lnTo>
                    <a:pt x="121919" y="137160"/>
                  </a:lnTo>
                  <a:lnTo>
                    <a:pt x="106681" y="137160"/>
                  </a:lnTo>
                  <a:lnTo>
                    <a:pt x="106680" y="141205"/>
                  </a:lnTo>
                  <a:lnTo>
                    <a:pt x="107527" y="142397"/>
                  </a:lnTo>
                  <a:lnTo>
                    <a:pt x="108937" y="143191"/>
                  </a:lnTo>
                  <a:lnTo>
                    <a:pt x="112762" y="144074"/>
                  </a:lnTo>
                  <a:lnTo>
                    <a:pt x="117285" y="144466"/>
                  </a:lnTo>
                  <a:lnTo>
                    <a:pt x="119677" y="145417"/>
                  </a:lnTo>
                  <a:lnTo>
                    <a:pt x="124590" y="148732"/>
                  </a:lnTo>
                  <a:lnTo>
                    <a:pt x="129598" y="150770"/>
                  </a:lnTo>
                  <a:lnTo>
                    <a:pt x="134645" y="151676"/>
                  </a:lnTo>
                  <a:lnTo>
                    <a:pt x="139710" y="152078"/>
                  </a:lnTo>
                  <a:lnTo>
                    <a:pt x="144784" y="152257"/>
                  </a:lnTo>
                  <a:lnTo>
                    <a:pt x="147322" y="152305"/>
                  </a:lnTo>
                  <a:lnTo>
                    <a:pt x="149861" y="153183"/>
                  </a:lnTo>
                  <a:lnTo>
                    <a:pt x="152401" y="154616"/>
                  </a:lnTo>
                  <a:lnTo>
                    <a:pt x="160019" y="1600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sp>
        <p:nvSpPr>
          <p:cNvPr id="2" name="SMARTInkAnnotation1"/>
          <p:cNvSpPr/>
          <p:nvPr/>
        </p:nvSpPr>
        <p:spPr>
          <a:xfrm>
            <a:off x="2133639" y="1988820"/>
            <a:ext cx="990561" cy="403860"/>
          </a:xfrm>
          <a:custGeom>
            <a:avLst/>
            <a:gdLst/>
            <a:ahLst/>
            <a:cxnLst/>
            <a:rect l="0" t="0" r="0" b="0"/>
            <a:pathLst>
              <a:path w="990561" h="403860">
                <a:moveTo>
                  <a:pt x="944841" y="167640"/>
                </a:moveTo>
                <a:lnTo>
                  <a:pt x="944841" y="148475"/>
                </a:lnTo>
                <a:lnTo>
                  <a:pt x="943995" y="147244"/>
                </a:lnTo>
                <a:lnTo>
                  <a:pt x="942583" y="146422"/>
                </a:lnTo>
                <a:lnTo>
                  <a:pt x="940796" y="145875"/>
                </a:lnTo>
                <a:lnTo>
                  <a:pt x="939604" y="144663"/>
                </a:lnTo>
                <a:lnTo>
                  <a:pt x="938810" y="143009"/>
                </a:lnTo>
                <a:lnTo>
                  <a:pt x="938280" y="141059"/>
                </a:lnTo>
                <a:lnTo>
                  <a:pt x="937081" y="139759"/>
                </a:lnTo>
                <a:lnTo>
                  <a:pt x="935433" y="138893"/>
                </a:lnTo>
                <a:lnTo>
                  <a:pt x="933489" y="138315"/>
                </a:lnTo>
                <a:lnTo>
                  <a:pt x="932194" y="137084"/>
                </a:lnTo>
                <a:lnTo>
                  <a:pt x="931330" y="135416"/>
                </a:lnTo>
                <a:lnTo>
                  <a:pt x="930753" y="133457"/>
                </a:lnTo>
                <a:lnTo>
                  <a:pt x="927855" y="129023"/>
                </a:lnTo>
                <a:lnTo>
                  <a:pt x="925897" y="126656"/>
                </a:lnTo>
                <a:lnTo>
                  <a:pt x="923745" y="125077"/>
                </a:lnTo>
                <a:lnTo>
                  <a:pt x="919096" y="123323"/>
                </a:lnTo>
                <a:lnTo>
                  <a:pt x="917518" y="122009"/>
                </a:lnTo>
                <a:lnTo>
                  <a:pt x="916465" y="120286"/>
                </a:lnTo>
                <a:lnTo>
                  <a:pt x="915765" y="118290"/>
                </a:lnTo>
                <a:lnTo>
                  <a:pt x="913603" y="116114"/>
                </a:lnTo>
                <a:lnTo>
                  <a:pt x="897859" y="105049"/>
                </a:lnTo>
                <a:lnTo>
                  <a:pt x="888712" y="96198"/>
                </a:lnTo>
                <a:lnTo>
                  <a:pt x="886255" y="94612"/>
                </a:lnTo>
                <a:lnTo>
                  <a:pt x="878751" y="91533"/>
                </a:lnTo>
                <a:lnTo>
                  <a:pt x="873700" y="87812"/>
                </a:lnTo>
                <a:lnTo>
                  <a:pt x="870320" y="86482"/>
                </a:lnTo>
                <a:lnTo>
                  <a:pt x="858320" y="83762"/>
                </a:lnTo>
                <a:lnTo>
                  <a:pt x="839508" y="73318"/>
                </a:lnTo>
                <a:lnTo>
                  <a:pt x="829153" y="65938"/>
                </a:lnTo>
                <a:lnTo>
                  <a:pt x="824536" y="64279"/>
                </a:lnTo>
                <a:lnTo>
                  <a:pt x="801132" y="59358"/>
                </a:lnTo>
                <a:lnTo>
                  <a:pt x="773956" y="48896"/>
                </a:lnTo>
                <a:lnTo>
                  <a:pt x="746080" y="44089"/>
                </a:lnTo>
                <a:lnTo>
                  <a:pt x="725929" y="39875"/>
                </a:lnTo>
                <a:lnTo>
                  <a:pt x="706976" y="36368"/>
                </a:lnTo>
                <a:lnTo>
                  <a:pt x="677816" y="27598"/>
                </a:lnTo>
                <a:lnTo>
                  <a:pt x="652834" y="22949"/>
                </a:lnTo>
                <a:lnTo>
                  <a:pt x="626575" y="17014"/>
                </a:lnTo>
                <a:lnTo>
                  <a:pt x="600786" y="15590"/>
                </a:lnTo>
                <a:lnTo>
                  <a:pt x="588446" y="13138"/>
                </a:lnTo>
                <a:lnTo>
                  <a:pt x="576469" y="10072"/>
                </a:lnTo>
                <a:lnTo>
                  <a:pt x="556294" y="7500"/>
                </a:lnTo>
                <a:lnTo>
                  <a:pt x="531619" y="1733"/>
                </a:lnTo>
                <a:lnTo>
                  <a:pt x="502537" y="342"/>
                </a:lnTo>
                <a:lnTo>
                  <a:pt x="453086" y="30"/>
                </a:lnTo>
                <a:lnTo>
                  <a:pt x="344041" y="0"/>
                </a:lnTo>
                <a:lnTo>
                  <a:pt x="320350" y="4045"/>
                </a:lnTo>
                <a:lnTo>
                  <a:pt x="285199" y="7760"/>
                </a:lnTo>
                <a:lnTo>
                  <a:pt x="257937" y="13512"/>
                </a:lnTo>
                <a:lnTo>
                  <a:pt x="235854" y="16986"/>
                </a:lnTo>
                <a:lnTo>
                  <a:pt x="209682" y="25745"/>
                </a:lnTo>
                <a:lnTo>
                  <a:pt x="180773" y="38145"/>
                </a:lnTo>
                <a:lnTo>
                  <a:pt x="155998" y="48269"/>
                </a:lnTo>
                <a:lnTo>
                  <a:pt x="139986" y="59928"/>
                </a:lnTo>
                <a:lnTo>
                  <a:pt x="124517" y="70061"/>
                </a:lnTo>
                <a:lnTo>
                  <a:pt x="105164" y="82472"/>
                </a:lnTo>
                <a:lnTo>
                  <a:pt x="91434" y="92828"/>
                </a:lnTo>
                <a:lnTo>
                  <a:pt x="77958" y="105304"/>
                </a:lnTo>
                <a:lnTo>
                  <a:pt x="63241" y="119725"/>
                </a:lnTo>
                <a:lnTo>
                  <a:pt x="48156" y="130677"/>
                </a:lnTo>
                <a:lnTo>
                  <a:pt x="38032" y="138794"/>
                </a:lnTo>
                <a:lnTo>
                  <a:pt x="32962" y="143330"/>
                </a:lnTo>
                <a:lnTo>
                  <a:pt x="29581" y="148046"/>
                </a:lnTo>
                <a:lnTo>
                  <a:pt x="25826" y="157803"/>
                </a:lnTo>
                <a:lnTo>
                  <a:pt x="21899" y="165526"/>
                </a:lnTo>
                <a:lnTo>
                  <a:pt x="14928" y="176891"/>
                </a:lnTo>
                <a:lnTo>
                  <a:pt x="9999" y="186145"/>
                </a:lnTo>
                <a:lnTo>
                  <a:pt x="4987" y="195902"/>
                </a:lnTo>
                <a:lnTo>
                  <a:pt x="2195" y="203625"/>
                </a:lnTo>
                <a:lnTo>
                  <a:pt x="954" y="210727"/>
                </a:lnTo>
                <a:lnTo>
                  <a:pt x="402" y="219527"/>
                </a:lnTo>
                <a:lnTo>
                  <a:pt x="157" y="229083"/>
                </a:lnTo>
                <a:lnTo>
                  <a:pt x="0" y="244970"/>
                </a:lnTo>
                <a:lnTo>
                  <a:pt x="2236" y="253091"/>
                </a:lnTo>
                <a:lnTo>
                  <a:pt x="6052" y="262345"/>
                </a:lnTo>
                <a:lnTo>
                  <a:pt x="10571" y="272102"/>
                </a:lnTo>
                <a:lnTo>
                  <a:pt x="17874" y="283070"/>
                </a:lnTo>
                <a:lnTo>
                  <a:pt x="25138" y="291191"/>
                </a:lnTo>
                <a:lnTo>
                  <a:pt x="33164" y="300445"/>
                </a:lnTo>
                <a:lnTo>
                  <a:pt x="39553" y="310202"/>
                </a:lnTo>
                <a:lnTo>
                  <a:pt x="47473" y="317925"/>
                </a:lnTo>
                <a:lnTo>
                  <a:pt x="66355" y="329782"/>
                </a:lnTo>
                <a:lnTo>
                  <a:pt x="86391" y="341124"/>
                </a:lnTo>
                <a:lnTo>
                  <a:pt x="101582" y="353192"/>
                </a:lnTo>
                <a:lnTo>
                  <a:pt x="121885" y="365284"/>
                </a:lnTo>
                <a:lnTo>
                  <a:pt x="126964" y="367983"/>
                </a:lnTo>
                <a:lnTo>
                  <a:pt x="139380" y="370981"/>
                </a:lnTo>
                <a:lnTo>
                  <a:pt x="160650" y="374927"/>
                </a:lnTo>
                <a:lnTo>
                  <a:pt x="190593" y="383845"/>
                </a:lnTo>
                <a:lnTo>
                  <a:pt x="220967" y="387677"/>
                </a:lnTo>
                <a:lnTo>
                  <a:pt x="243809" y="389187"/>
                </a:lnTo>
                <a:lnTo>
                  <a:pt x="274283" y="394596"/>
                </a:lnTo>
                <a:lnTo>
                  <a:pt x="299400" y="395753"/>
                </a:lnTo>
                <a:lnTo>
                  <a:pt x="334182" y="396144"/>
                </a:lnTo>
                <a:lnTo>
                  <a:pt x="357787" y="400257"/>
                </a:lnTo>
                <a:lnTo>
                  <a:pt x="380868" y="402792"/>
                </a:lnTo>
                <a:lnTo>
                  <a:pt x="407838" y="403543"/>
                </a:lnTo>
                <a:lnTo>
                  <a:pt x="543645" y="403859"/>
                </a:lnTo>
                <a:lnTo>
                  <a:pt x="569993" y="399815"/>
                </a:lnTo>
                <a:lnTo>
                  <a:pt x="590564" y="397829"/>
                </a:lnTo>
                <a:lnTo>
                  <a:pt x="612971" y="396100"/>
                </a:lnTo>
                <a:lnTo>
                  <a:pt x="643780" y="391212"/>
                </a:lnTo>
                <a:lnTo>
                  <a:pt x="670218" y="388541"/>
                </a:lnTo>
                <a:lnTo>
                  <a:pt x="698277" y="382764"/>
                </a:lnTo>
                <a:lnTo>
                  <a:pt x="723053" y="375690"/>
                </a:lnTo>
                <a:lnTo>
                  <a:pt x="754182" y="365714"/>
                </a:lnTo>
                <a:lnTo>
                  <a:pt x="807672" y="347977"/>
                </a:lnTo>
                <a:lnTo>
                  <a:pt x="832076" y="337819"/>
                </a:lnTo>
                <a:lnTo>
                  <a:pt x="853202" y="327660"/>
                </a:lnTo>
                <a:lnTo>
                  <a:pt x="877727" y="317500"/>
                </a:lnTo>
                <a:lnTo>
                  <a:pt x="887637" y="312420"/>
                </a:lnTo>
                <a:lnTo>
                  <a:pt x="904943" y="302260"/>
                </a:lnTo>
                <a:lnTo>
                  <a:pt x="919431" y="292100"/>
                </a:lnTo>
                <a:lnTo>
                  <a:pt x="935463" y="281940"/>
                </a:lnTo>
                <a:lnTo>
                  <a:pt x="947034" y="271780"/>
                </a:lnTo>
                <a:lnTo>
                  <a:pt x="957473" y="261620"/>
                </a:lnTo>
                <a:lnTo>
                  <a:pt x="965141" y="253153"/>
                </a:lnTo>
                <a:lnTo>
                  <a:pt x="971928" y="241143"/>
                </a:lnTo>
                <a:lnTo>
                  <a:pt x="975162" y="231846"/>
                </a:lnTo>
                <a:lnTo>
                  <a:pt x="981107" y="222882"/>
                </a:lnTo>
                <a:lnTo>
                  <a:pt x="987383" y="210725"/>
                </a:lnTo>
                <a:lnTo>
                  <a:pt x="989149" y="204287"/>
                </a:lnTo>
                <a:lnTo>
                  <a:pt x="990142" y="191857"/>
                </a:lnTo>
                <a:lnTo>
                  <a:pt x="990437" y="181495"/>
                </a:lnTo>
                <a:lnTo>
                  <a:pt x="990560" y="131736"/>
                </a:lnTo>
                <a:lnTo>
                  <a:pt x="989714" y="127617"/>
                </a:lnTo>
                <a:lnTo>
                  <a:pt x="985324" y="117776"/>
                </a:lnTo>
                <a:lnTo>
                  <a:pt x="982800" y="108650"/>
                </a:lnTo>
                <a:lnTo>
                  <a:pt x="979210" y="100218"/>
                </a:lnTo>
                <a:lnTo>
                  <a:pt x="974791" y="90826"/>
                </a:lnTo>
                <a:lnTo>
                  <a:pt x="972428" y="85950"/>
                </a:lnTo>
                <a:lnTo>
                  <a:pt x="969159" y="81854"/>
                </a:lnTo>
                <a:lnTo>
                  <a:pt x="961011" y="75044"/>
                </a:lnTo>
                <a:lnTo>
                  <a:pt x="941136" y="62927"/>
                </a:lnTo>
                <a:lnTo>
                  <a:pt x="927955" y="54496"/>
                </a:lnTo>
                <a:lnTo>
                  <a:pt x="911372" y="45105"/>
                </a:lnTo>
                <a:lnTo>
                  <a:pt x="885253" y="32555"/>
                </a:lnTo>
                <a:lnTo>
                  <a:pt x="861021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2"/>
          <p:cNvSpPr/>
          <p:nvPr/>
        </p:nvSpPr>
        <p:spPr>
          <a:xfrm>
            <a:off x="6042660" y="2308860"/>
            <a:ext cx="2009992" cy="137158"/>
          </a:xfrm>
          <a:custGeom>
            <a:avLst/>
            <a:gdLst/>
            <a:ahLst/>
            <a:cxnLst/>
            <a:rect l="0" t="0" r="0" b="0"/>
            <a:pathLst>
              <a:path w="2009992" h="137158">
                <a:moveTo>
                  <a:pt x="0" y="30480"/>
                </a:moveTo>
                <a:lnTo>
                  <a:pt x="119170" y="30480"/>
                </a:lnTo>
                <a:lnTo>
                  <a:pt x="138603" y="34525"/>
                </a:lnTo>
                <a:lnTo>
                  <a:pt x="178962" y="37786"/>
                </a:lnTo>
                <a:lnTo>
                  <a:pt x="211709" y="38884"/>
                </a:lnTo>
                <a:lnTo>
                  <a:pt x="227866" y="42118"/>
                </a:lnTo>
                <a:lnTo>
                  <a:pt x="287134" y="45509"/>
                </a:lnTo>
                <a:lnTo>
                  <a:pt x="458690" y="45720"/>
                </a:lnTo>
                <a:lnTo>
                  <a:pt x="493954" y="41675"/>
                </a:lnTo>
                <a:lnTo>
                  <a:pt x="550386" y="38571"/>
                </a:lnTo>
                <a:lnTo>
                  <a:pt x="865083" y="38100"/>
                </a:lnTo>
                <a:lnTo>
                  <a:pt x="907972" y="42145"/>
                </a:lnTo>
                <a:lnTo>
                  <a:pt x="967976" y="45014"/>
                </a:lnTo>
                <a:lnTo>
                  <a:pt x="1060047" y="45658"/>
                </a:lnTo>
                <a:lnTo>
                  <a:pt x="1137899" y="45712"/>
                </a:lnTo>
                <a:lnTo>
                  <a:pt x="1181846" y="49763"/>
                </a:lnTo>
                <a:lnTo>
                  <a:pt x="1242207" y="52633"/>
                </a:lnTo>
                <a:lnTo>
                  <a:pt x="1314234" y="53247"/>
                </a:lnTo>
                <a:lnTo>
                  <a:pt x="1357425" y="57358"/>
                </a:lnTo>
                <a:lnTo>
                  <a:pt x="1385056" y="61617"/>
                </a:lnTo>
                <a:lnTo>
                  <a:pt x="1411447" y="65485"/>
                </a:lnTo>
                <a:lnTo>
                  <a:pt x="1450105" y="68510"/>
                </a:lnTo>
                <a:lnTo>
                  <a:pt x="1475636" y="72218"/>
                </a:lnTo>
                <a:lnTo>
                  <a:pt x="1527367" y="75413"/>
                </a:lnTo>
                <a:lnTo>
                  <a:pt x="1581109" y="78302"/>
                </a:lnTo>
                <a:lnTo>
                  <a:pt x="1616558" y="82185"/>
                </a:lnTo>
                <a:lnTo>
                  <a:pt x="1651614" y="85593"/>
                </a:lnTo>
                <a:lnTo>
                  <a:pt x="1683450" y="89708"/>
                </a:lnTo>
                <a:lnTo>
                  <a:pt x="1744931" y="91288"/>
                </a:lnTo>
                <a:lnTo>
                  <a:pt x="1775446" y="93653"/>
                </a:lnTo>
                <a:lnTo>
                  <a:pt x="1803678" y="97458"/>
                </a:lnTo>
                <a:lnTo>
                  <a:pt x="1859148" y="98966"/>
                </a:lnTo>
                <a:lnTo>
                  <a:pt x="1965824" y="99060"/>
                </a:lnTo>
                <a:lnTo>
                  <a:pt x="1965920" y="95015"/>
                </a:lnTo>
                <a:lnTo>
                  <a:pt x="1965087" y="93823"/>
                </a:lnTo>
                <a:lnTo>
                  <a:pt x="1963685" y="93029"/>
                </a:lnTo>
                <a:lnTo>
                  <a:pt x="1961903" y="92499"/>
                </a:lnTo>
                <a:lnTo>
                  <a:pt x="1957667" y="89653"/>
                </a:lnTo>
                <a:lnTo>
                  <a:pt x="1952960" y="85566"/>
                </a:lnTo>
                <a:lnTo>
                  <a:pt x="1948048" y="80927"/>
                </a:lnTo>
                <a:lnTo>
                  <a:pt x="1945551" y="79351"/>
                </a:lnTo>
                <a:lnTo>
                  <a:pt x="1937995" y="76287"/>
                </a:lnTo>
                <a:lnTo>
                  <a:pt x="1932928" y="72570"/>
                </a:lnTo>
                <a:lnTo>
                  <a:pt x="1929546" y="71240"/>
                </a:lnTo>
                <a:lnTo>
                  <a:pt x="1916694" y="68521"/>
                </a:lnTo>
                <a:lnTo>
                  <a:pt x="1907093" y="64885"/>
                </a:lnTo>
                <a:lnTo>
                  <a:pt x="1902162" y="62730"/>
                </a:lnTo>
                <a:lnTo>
                  <a:pt x="1892167" y="58078"/>
                </a:lnTo>
                <a:lnTo>
                  <a:pt x="1882081" y="55446"/>
                </a:lnTo>
                <a:lnTo>
                  <a:pt x="1871954" y="53429"/>
                </a:lnTo>
                <a:lnTo>
                  <a:pt x="1861809" y="49711"/>
                </a:lnTo>
                <a:lnTo>
                  <a:pt x="1836261" y="45662"/>
                </a:lnTo>
                <a:lnTo>
                  <a:pt x="1824778" y="42025"/>
                </a:lnTo>
                <a:lnTo>
                  <a:pt x="1804749" y="39263"/>
                </a:lnTo>
                <a:lnTo>
                  <a:pt x="1742676" y="38146"/>
                </a:lnTo>
                <a:lnTo>
                  <a:pt x="1271497" y="38100"/>
                </a:lnTo>
                <a:lnTo>
                  <a:pt x="1235918" y="42145"/>
                </a:lnTo>
                <a:lnTo>
                  <a:pt x="1173341" y="45249"/>
                </a:lnTo>
                <a:lnTo>
                  <a:pt x="1008380" y="45718"/>
                </a:lnTo>
                <a:lnTo>
                  <a:pt x="970281" y="41674"/>
                </a:lnTo>
                <a:lnTo>
                  <a:pt x="918633" y="38806"/>
                </a:lnTo>
                <a:lnTo>
                  <a:pt x="849419" y="38193"/>
                </a:lnTo>
                <a:lnTo>
                  <a:pt x="806529" y="34082"/>
                </a:lnTo>
                <a:lnTo>
                  <a:pt x="752608" y="31192"/>
                </a:lnTo>
                <a:lnTo>
                  <a:pt x="698935" y="28363"/>
                </a:lnTo>
                <a:lnTo>
                  <a:pt x="656954" y="24491"/>
                </a:lnTo>
                <a:lnTo>
                  <a:pt x="604843" y="23182"/>
                </a:lnTo>
                <a:lnTo>
                  <a:pt x="463474" y="22863"/>
                </a:lnTo>
                <a:lnTo>
                  <a:pt x="428109" y="18816"/>
                </a:lnTo>
                <a:lnTo>
                  <a:pt x="367610" y="15554"/>
                </a:lnTo>
                <a:lnTo>
                  <a:pt x="283362" y="15248"/>
                </a:lnTo>
                <a:lnTo>
                  <a:pt x="259502" y="11197"/>
                </a:lnTo>
                <a:lnTo>
                  <a:pt x="200395" y="7759"/>
                </a:lnTo>
                <a:lnTo>
                  <a:pt x="194557" y="7713"/>
                </a:lnTo>
                <a:lnTo>
                  <a:pt x="183555" y="5403"/>
                </a:lnTo>
                <a:lnTo>
                  <a:pt x="170098" y="1601"/>
                </a:lnTo>
                <a:lnTo>
                  <a:pt x="144820" y="1"/>
                </a:lnTo>
                <a:lnTo>
                  <a:pt x="155390" y="0"/>
                </a:lnTo>
                <a:lnTo>
                  <a:pt x="157780" y="847"/>
                </a:lnTo>
                <a:lnTo>
                  <a:pt x="162693" y="4045"/>
                </a:lnTo>
                <a:lnTo>
                  <a:pt x="167699" y="6031"/>
                </a:lnTo>
                <a:lnTo>
                  <a:pt x="173593" y="6914"/>
                </a:lnTo>
                <a:lnTo>
                  <a:pt x="201807" y="8405"/>
                </a:lnTo>
                <a:lnTo>
                  <a:pt x="214999" y="11638"/>
                </a:lnTo>
                <a:lnTo>
                  <a:pt x="238927" y="14528"/>
                </a:lnTo>
                <a:lnTo>
                  <a:pt x="269493" y="17357"/>
                </a:lnTo>
                <a:lnTo>
                  <a:pt x="295750" y="21230"/>
                </a:lnTo>
                <a:lnTo>
                  <a:pt x="357095" y="22717"/>
                </a:lnTo>
                <a:lnTo>
                  <a:pt x="415733" y="23688"/>
                </a:lnTo>
                <a:lnTo>
                  <a:pt x="443850" y="26897"/>
                </a:lnTo>
                <a:lnTo>
                  <a:pt x="498056" y="29772"/>
                </a:lnTo>
                <a:lnTo>
                  <a:pt x="567817" y="30387"/>
                </a:lnTo>
                <a:lnTo>
                  <a:pt x="614812" y="30452"/>
                </a:lnTo>
                <a:lnTo>
                  <a:pt x="662227" y="34517"/>
                </a:lnTo>
                <a:lnTo>
                  <a:pt x="712494" y="37038"/>
                </a:lnTo>
                <a:lnTo>
                  <a:pt x="760878" y="37785"/>
                </a:lnTo>
                <a:lnTo>
                  <a:pt x="857387" y="38072"/>
                </a:lnTo>
                <a:lnTo>
                  <a:pt x="909737" y="42137"/>
                </a:lnTo>
                <a:lnTo>
                  <a:pt x="962783" y="44659"/>
                </a:lnTo>
                <a:lnTo>
                  <a:pt x="1016036" y="45405"/>
                </a:lnTo>
                <a:lnTo>
                  <a:pt x="1129244" y="45692"/>
                </a:lnTo>
                <a:lnTo>
                  <a:pt x="1179282" y="49757"/>
                </a:lnTo>
                <a:lnTo>
                  <a:pt x="1230326" y="52278"/>
                </a:lnTo>
                <a:lnTo>
                  <a:pt x="1278941" y="53025"/>
                </a:lnTo>
                <a:lnTo>
                  <a:pt x="1378054" y="53312"/>
                </a:lnTo>
                <a:lnTo>
                  <a:pt x="1420549" y="57377"/>
                </a:lnTo>
                <a:lnTo>
                  <a:pt x="1477224" y="60252"/>
                </a:lnTo>
                <a:lnTo>
                  <a:pt x="1525046" y="63078"/>
                </a:lnTo>
                <a:lnTo>
                  <a:pt x="1560153" y="66950"/>
                </a:lnTo>
                <a:lnTo>
                  <a:pt x="1592003" y="70355"/>
                </a:lnTo>
                <a:lnTo>
                  <a:pt x="1620632" y="74468"/>
                </a:lnTo>
                <a:lnTo>
                  <a:pt x="1677842" y="76979"/>
                </a:lnTo>
                <a:lnTo>
                  <a:pt x="1693008" y="81417"/>
                </a:lnTo>
                <a:lnTo>
                  <a:pt x="1704087" y="83108"/>
                </a:lnTo>
                <a:lnTo>
                  <a:pt x="1729356" y="83817"/>
                </a:lnTo>
                <a:lnTo>
                  <a:pt x="1532612" y="83820"/>
                </a:lnTo>
                <a:lnTo>
                  <a:pt x="1495602" y="79775"/>
                </a:lnTo>
                <a:lnTo>
                  <a:pt x="1444323" y="76906"/>
                </a:lnTo>
                <a:lnTo>
                  <a:pt x="1371143" y="76293"/>
                </a:lnTo>
                <a:lnTo>
                  <a:pt x="585683" y="76200"/>
                </a:lnTo>
                <a:lnTo>
                  <a:pt x="531300" y="80245"/>
                </a:lnTo>
                <a:lnTo>
                  <a:pt x="460673" y="83960"/>
                </a:lnTo>
                <a:lnTo>
                  <a:pt x="428264" y="87551"/>
                </a:lnTo>
                <a:lnTo>
                  <a:pt x="385638" y="89712"/>
                </a:lnTo>
                <a:lnTo>
                  <a:pt x="310702" y="91099"/>
                </a:lnTo>
                <a:lnTo>
                  <a:pt x="274282" y="95384"/>
                </a:lnTo>
                <a:lnTo>
                  <a:pt x="214650" y="98845"/>
                </a:lnTo>
                <a:lnTo>
                  <a:pt x="175758" y="99059"/>
                </a:lnTo>
                <a:lnTo>
                  <a:pt x="183499" y="103105"/>
                </a:lnTo>
                <a:lnTo>
                  <a:pt x="189646" y="105091"/>
                </a:lnTo>
                <a:lnTo>
                  <a:pt x="202382" y="106209"/>
                </a:lnTo>
                <a:lnTo>
                  <a:pt x="260093" y="106662"/>
                </a:lnTo>
                <a:lnTo>
                  <a:pt x="348565" y="106679"/>
                </a:lnTo>
                <a:lnTo>
                  <a:pt x="406672" y="111917"/>
                </a:lnTo>
                <a:lnTo>
                  <a:pt x="461233" y="113594"/>
                </a:lnTo>
                <a:lnTo>
                  <a:pt x="1305247" y="114300"/>
                </a:lnTo>
                <a:lnTo>
                  <a:pt x="1353962" y="116558"/>
                </a:lnTo>
                <a:lnTo>
                  <a:pt x="1401014" y="119537"/>
                </a:lnTo>
                <a:lnTo>
                  <a:pt x="1447326" y="120861"/>
                </a:lnTo>
                <a:lnTo>
                  <a:pt x="1635554" y="121879"/>
                </a:lnTo>
                <a:lnTo>
                  <a:pt x="1696189" y="124165"/>
                </a:lnTo>
                <a:lnTo>
                  <a:pt x="1751690" y="127947"/>
                </a:lnTo>
                <a:lnTo>
                  <a:pt x="1805670" y="129068"/>
                </a:lnTo>
                <a:lnTo>
                  <a:pt x="1868917" y="129447"/>
                </a:lnTo>
                <a:lnTo>
                  <a:pt x="1905128" y="133557"/>
                </a:lnTo>
                <a:lnTo>
                  <a:pt x="1964243" y="136844"/>
                </a:lnTo>
                <a:lnTo>
                  <a:pt x="2009991" y="137157"/>
                </a:lnTo>
                <a:lnTo>
                  <a:pt x="2009707" y="136312"/>
                </a:lnTo>
                <a:lnTo>
                  <a:pt x="2007135" y="133114"/>
                </a:lnTo>
                <a:lnTo>
                  <a:pt x="2003169" y="128871"/>
                </a:lnTo>
                <a:lnTo>
                  <a:pt x="2000927" y="126554"/>
                </a:lnTo>
                <a:lnTo>
                  <a:pt x="1996890" y="124162"/>
                </a:lnTo>
                <a:lnTo>
                  <a:pt x="1991660" y="121722"/>
                </a:lnTo>
                <a:lnTo>
                  <a:pt x="1985633" y="119248"/>
                </a:lnTo>
                <a:lnTo>
                  <a:pt x="1979922" y="115905"/>
                </a:lnTo>
                <a:lnTo>
                  <a:pt x="1974422" y="111983"/>
                </a:lnTo>
                <a:lnTo>
                  <a:pt x="1969061" y="107675"/>
                </a:lnTo>
                <a:lnTo>
                  <a:pt x="1962101" y="103110"/>
                </a:lnTo>
                <a:lnTo>
                  <a:pt x="1954074" y="98373"/>
                </a:lnTo>
                <a:lnTo>
                  <a:pt x="1945336" y="93522"/>
                </a:lnTo>
                <a:lnTo>
                  <a:pt x="1936124" y="87748"/>
                </a:lnTo>
                <a:lnTo>
                  <a:pt x="1926595" y="81359"/>
                </a:lnTo>
                <a:lnTo>
                  <a:pt x="1897380" y="609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3"/>
          <p:cNvSpPr/>
          <p:nvPr/>
        </p:nvSpPr>
        <p:spPr>
          <a:xfrm>
            <a:off x="8089444" y="1714500"/>
            <a:ext cx="262077" cy="772614"/>
          </a:xfrm>
          <a:custGeom>
            <a:avLst/>
            <a:gdLst/>
            <a:ahLst/>
            <a:cxnLst/>
            <a:rect l="0" t="0" r="0" b="0"/>
            <a:pathLst>
              <a:path w="262077" h="772614">
                <a:moveTo>
                  <a:pt x="262076" y="0"/>
                </a:moveTo>
                <a:lnTo>
                  <a:pt x="225669" y="16181"/>
                </a:lnTo>
                <a:lnTo>
                  <a:pt x="212404" y="23487"/>
                </a:lnTo>
                <a:lnTo>
                  <a:pt x="201022" y="30898"/>
                </a:lnTo>
                <a:lnTo>
                  <a:pt x="190894" y="38379"/>
                </a:lnTo>
                <a:lnTo>
                  <a:pt x="181601" y="45906"/>
                </a:lnTo>
                <a:lnTo>
                  <a:pt x="172865" y="53464"/>
                </a:lnTo>
                <a:lnTo>
                  <a:pt x="164503" y="61043"/>
                </a:lnTo>
                <a:lnTo>
                  <a:pt x="156387" y="69482"/>
                </a:lnTo>
                <a:lnTo>
                  <a:pt x="148436" y="78494"/>
                </a:lnTo>
                <a:lnTo>
                  <a:pt x="140596" y="87890"/>
                </a:lnTo>
                <a:lnTo>
                  <a:pt x="132829" y="98386"/>
                </a:lnTo>
                <a:lnTo>
                  <a:pt x="125113" y="109618"/>
                </a:lnTo>
                <a:lnTo>
                  <a:pt x="90430" y="162106"/>
                </a:lnTo>
                <a:lnTo>
                  <a:pt x="81605" y="177497"/>
                </a:lnTo>
                <a:lnTo>
                  <a:pt x="73182" y="193685"/>
                </a:lnTo>
                <a:lnTo>
                  <a:pt x="65026" y="210403"/>
                </a:lnTo>
                <a:lnTo>
                  <a:pt x="49193" y="244784"/>
                </a:lnTo>
                <a:lnTo>
                  <a:pt x="41413" y="262249"/>
                </a:lnTo>
                <a:lnTo>
                  <a:pt x="34534" y="279820"/>
                </a:lnTo>
                <a:lnTo>
                  <a:pt x="28255" y="297460"/>
                </a:lnTo>
                <a:lnTo>
                  <a:pt x="22376" y="315146"/>
                </a:lnTo>
                <a:lnTo>
                  <a:pt x="17609" y="333711"/>
                </a:lnTo>
                <a:lnTo>
                  <a:pt x="13585" y="352861"/>
                </a:lnTo>
                <a:lnTo>
                  <a:pt x="6856" y="391354"/>
                </a:lnTo>
                <a:lnTo>
                  <a:pt x="1043" y="428217"/>
                </a:lnTo>
                <a:lnTo>
                  <a:pt x="0" y="445498"/>
                </a:lnTo>
                <a:lnTo>
                  <a:pt x="152" y="462099"/>
                </a:lnTo>
                <a:lnTo>
                  <a:pt x="1100" y="478246"/>
                </a:lnTo>
                <a:lnTo>
                  <a:pt x="2580" y="494091"/>
                </a:lnTo>
                <a:lnTo>
                  <a:pt x="4412" y="509734"/>
                </a:lnTo>
                <a:lnTo>
                  <a:pt x="6480" y="525242"/>
                </a:lnTo>
                <a:lnTo>
                  <a:pt x="9552" y="540662"/>
                </a:lnTo>
                <a:lnTo>
                  <a:pt x="13294" y="556021"/>
                </a:lnTo>
                <a:lnTo>
                  <a:pt x="17481" y="571341"/>
                </a:lnTo>
                <a:lnTo>
                  <a:pt x="21966" y="585787"/>
                </a:lnTo>
                <a:lnTo>
                  <a:pt x="26649" y="599652"/>
                </a:lnTo>
                <a:lnTo>
                  <a:pt x="31465" y="613128"/>
                </a:lnTo>
                <a:lnTo>
                  <a:pt x="37216" y="625498"/>
                </a:lnTo>
                <a:lnTo>
                  <a:pt x="43589" y="637132"/>
                </a:lnTo>
                <a:lnTo>
                  <a:pt x="50379" y="648275"/>
                </a:lnTo>
                <a:lnTo>
                  <a:pt x="58290" y="659090"/>
                </a:lnTo>
                <a:lnTo>
                  <a:pt x="66953" y="669687"/>
                </a:lnTo>
                <a:lnTo>
                  <a:pt x="76113" y="680138"/>
                </a:lnTo>
                <a:lnTo>
                  <a:pt x="93065" y="698524"/>
                </a:lnTo>
                <a:lnTo>
                  <a:pt x="101142" y="706982"/>
                </a:lnTo>
                <a:lnTo>
                  <a:pt x="109914" y="715162"/>
                </a:lnTo>
                <a:lnTo>
                  <a:pt x="119148" y="723155"/>
                </a:lnTo>
                <a:lnTo>
                  <a:pt x="128692" y="731023"/>
                </a:lnTo>
                <a:lnTo>
                  <a:pt x="138438" y="737962"/>
                </a:lnTo>
                <a:lnTo>
                  <a:pt x="148324" y="744281"/>
                </a:lnTo>
                <a:lnTo>
                  <a:pt x="158301" y="750188"/>
                </a:lnTo>
                <a:lnTo>
                  <a:pt x="167492" y="754972"/>
                </a:lnTo>
                <a:lnTo>
                  <a:pt x="176161" y="759008"/>
                </a:lnTo>
                <a:lnTo>
                  <a:pt x="184479" y="762545"/>
                </a:lnTo>
                <a:lnTo>
                  <a:pt x="192564" y="765750"/>
                </a:lnTo>
                <a:lnTo>
                  <a:pt x="208322" y="771569"/>
                </a:lnTo>
                <a:lnTo>
                  <a:pt x="216080" y="772613"/>
                </a:lnTo>
                <a:lnTo>
                  <a:pt x="223791" y="772462"/>
                </a:lnTo>
                <a:lnTo>
                  <a:pt x="246836" y="769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4"/>
          <p:cNvSpPr/>
          <p:nvPr/>
        </p:nvSpPr>
        <p:spPr>
          <a:xfrm>
            <a:off x="8542029" y="1935480"/>
            <a:ext cx="53331" cy="426721"/>
          </a:xfrm>
          <a:custGeom>
            <a:avLst/>
            <a:gdLst/>
            <a:ahLst/>
            <a:cxnLst/>
            <a:rect l="0" t="0" r="0" b="0"/>
            <a:pathLst>
              <a:path w="53331" h="426721">
                <a:moveTo>
                  <a:pt x="53330" y="0"/>
                </a:moveTo>
                <a:lnTo>
                  <a:pt x="49285" y="24271"/>
                </a:lnTo>
                <a:lnTo>
                  <a:pt x="47247" y="33114"/>
                </a:lnTo>
                <a:lnTo>
                  <a:pt x="45041" y="40703"/>
                </a:lnTo>
                <a:lnTo>
                  <a:pt x="42725" y="47455"/>
                </a:lnTo>
                <a:lnTo>
                  <a:pt x="40332" y="53650"/>
                </a:lnTo>
                <a:lnTo>
                  <a:pt x="37891" y="59473"/>
                </a:lnTo>
                <a:lnTo>
                  <a:pt x="35419" y="65049"/>
                </a:lnTo>
                <a:lnTo>
                  <a:pt x="33768" y="71306"/>
                </a:lnTo>
                <a:lnTo>
                  <a:pt x="32669" y="78017"/>
                </a:lnTo>
                <a:lnTo>
                  <a:pt x="31937" y="85032"/>
                </a:lnTo>
                <a:lnTo>
                  <a:pt x="30601" y="92248"/>
                </a:lnTo>
                <a:lnTo>
                  <a:pt x="28864" y="99599"/>
                </a:lnTo>
                <a:lnTo>
                  <a:pt x="19993" y="133692"/>
                </a:lnTo>
                <a:lnTo>
                  <a:pt x="15089" y="155374"/>
                </a:lnTo>
                <a:lnTo>
                  <a:pt x="12597" y="167083"/>
                </a:lnTo>
                <a:lnTo>
                  <a:pt x="10934" y="178275"/>
                </a:lnTo>
                <a:lnTo>
                  <a:pt x="9827" y="189123"/>
                </a:lnTo>
                <a:lnTo>
                  <a:pt x="9088" y="199742"/>
                </a:lnTo>
                <a:lnTo>
                  <a:pt x="7748" y="211055"/>
                </a:lnTo>
                <a:lnTo>
                  <a:pt x="6008" y="222830"/>
                </a:lnTo>
                <a:lnTo>
                  <a:pt x="4002" y="234913"/>
                </a:lnTo>
                <a:lnTo>
                  <a:pt x="2665" y="246356"/>
                </a:lnTo>
                <a:lnTo>
                  <a:pt x="1774" y="257370"/>
                </a:lnTo>
                <a:lnTo>
                  <a:pt x="1179" y="268100"/>
                </a:lnTo>
                <a:lnTo>
                  <a:pt x="519" y="286796"/>
                </a:lnTo>
                <a:lnTo>
                  <a:pt x="146" y="313859"/>
                </a:lnTo>
                <a:lnTo>
                  <a:pt x="0" y="373018"/>
                </a:lnTo>
                <a:lnTo>
                  <a:pt x="843" y="379912"/>
                </a:lnTo>
                <a:lnTo>
                  <a:pt x="2253" y="386202"/>
                </a:lnTo>
                <a:lnTo>
                  <a:pt x="4039" y="392088"/>
                </a:lnTo>
                <a:lnTo>
                  <a:pt x="5230" y="397705"/>
                </a:lnTo>
                <a:lnTo>
                  <a:pt x="6552" y="408462"/>
                </a:lnTo>
                <a:lnTo>
                  <a:pt x="7751" y="412855"/>
                </a:lnTo>
                <a:lnTo>
                  <a:pt x="9399" y="416630"/>
                </a:lnTo>
                <a:lnTo>
                  <a:pt x="14077" y="424727"/>
                </a:lnTo>
                <a:lnTo>
                  <a:pt x="15309" y="425391"/>
                </a:lnTo>
                <a:lnTo>
                  <a:pt x="16976" y="425834"/>
                </a:lnTo>
                <a:lnTo>
                  <a:pt x="22850" y="4267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5"/>
          <p:cNvSpPr/>
          <p:nvPr/>
        </p:nvSpPr>
        <p:spPr>
          <a:xfrm>
            <a:off x="8718433" y="2209800"/>
            <a:ext cx="14088" cy="22861"/>
          </a:xfrm>
          <a:custGeom>
            <a:avLst/>
            <a:gdLst/>
            <a:ahLst/>
            <a:cxnLst/>
            <a:rect l="0" t="0" r="0" b="0"/>
            <a:pathLst>
              <a:path w="14088" h="22861">
                <a:moveTo>
                  <a:pt x="14087" y="22860"/>
                </a:moveTo>
                <a:lnTo>
                  <a:pt x="0" y="22860"/>
                </a:lnTo>
                <a:lnTo>
                  <a:pt x="6467" y="22860"/>
                </a:lnTo>
                <a:lnTo>
                  <a:pt x="646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6"/>
          <p:cNvSpPr/>
          <p:nvPr/>
        </p:nvSpPr>
        <p:spPr>
          <a:xfrm>
            <a:off x="8732524" y="2247900"/>
            <a:ext cx="30476" cy="30167"/>
          </a:xfrm>
          <a:custGeom>
            <a:avLst/>
            <a:gdLst/>
            <a:ahLst/>
            <a:cxnLst/>
            <a:rect l="0" t="0" r="0" b="0"/>
            <a:pathLst>
              <a:path w="30476" h="30167">
                <a:moveTo>
                  <a:pt x="15236" y="22860"/>
                </a:moveTo>
                <a:lnTo>
                  <a:pt x="623" y="30166"/>
                </a:lnTo>
                <a:lnTo>
                  <a:pt x="414" y="29424"/>
                </a:lnTo>
                <a:lnTo>
                  <a:pt x="275" y="28083"/>
                </a:lnTo>
                <a:lnTo>
                  <a:pt x="12" y="23166"/>
                </a:lnTo>
                <a:lnTo>
                  <a:pt x="0" y="18905"/>
                </a:lnTo>
                <a:lnTo>
                  <a:pt x="846" y="17684"/>
                </a:lnTo>
                <a:lnTo>
                  <a:pt x="2255" y="16869"/>
                </a:lnTo>
                <a:lnTo>
                  <a:pt x="6557" y="15562"/>
                </a:lnTo>
                <a:lnTo>
                  <a:pt x="7756" y="15454"/>
                </a:lnTo>
                <a:lnTo>
                  <a:pt x="9402" y="15383"/>
                </a:lnTo>
                <a:lnTo>
                  <a:pt x="11347" y="15335"/>
                </a:lnTo>
                <a:lnTo>
                  <a:pt x="12643" y="14457"/>
                </a:lnTo>
                <a:lnTo>
                  <a:pt x="13508" y="13024"/>
                </a:lnTo>
                <a:lnTo>
                  <a:pt x="14083" y="11223"/>
                </a:lnTo>
                <a:lnTo>
                  <a:pt x="15315" y="10022"/>
                </a:lnTo>
                <a:lnTo>
                  <a:pt x="16980" y="9221"/>
                </a:lnTo>
                <a:lnTo>
                  <a:pt x="18939" y="8687"/>
                </a:lnTo>
                <a:lnTo>
                  <a:pt x="20244" y="7485"/>
                </a:lnTo>
                <a:lnTo>
                  <a:pt x="21115" y="5837"/>
                </a:lnTo>
                <a:lnTo>
                  <a:pt x="21695" y="3891"/>
                </a:lnTo>
                <a:lnTo>
                  <a:pt x="22930" y="2594"/>
                </a:lnTo>
                <a:lnTo>
                  <a:pt x="24597" y="1729"/>
                </a:lnTo>
                <a:lnTo>
                  <a:pt x="3047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7"/>
          <p:cNvSpPr/>
          <p:nvPr/>
        </p:nvSpPr>
        <p:spPr>
          <a:xfrm>
            <a:off x="8595616" y="2171805"/>
            <a:ext cx="228344" cy="510262"/>
          </a:xfrm>
          <a:custGeom>
            <a:avLst/>
            <a:gdLst/>
            <a:ahLst/>
            <a:cxnLst/>
            <a:rect l="0" t="0" r="0" b="0"/>
            <a:pathLst>
              <a:path w="228344" h="510262">
                <a:moveTo>
                  <a:pt x="175003" y="68475"/>
                </a:moveTo>
                <a:lnTo>
                  <a:pt x="175003" y="61914"/>
                </a:lnTo>
                <a:lnTo>
                  <a:pt x="180240" y="54981"/>
                </a:lnTo>
                <a:lnTo>
                  <a:pt x="181565" y="50343"/>
                </a:lnTo>
                <a:lnTo>
                  <a:pt x="182530" y="35424"/>
                </a:lnTo>
                <a:lnTo>
                  <a:pt x="183407" y="32895"/>
                </a:lnTo>
                <a:lnTo>
                  <a:pt x="187841" y="25289"/>
                </a:lnTo>
                <a:lnTo>
                  <a:pt x="189176" y="20213"/>
                </a:lnTo>
                <a:lnTo>
                  <a:pt x="188686" y="17673"/>
                </a:lnTo>
                <a:lnTo>
                  <a:pt x="183588" y="9020"/>
                </a:lnTo>
                <a:lnTo>
                  <a:pt x="183052" y="5926"/>
                </a:lnTo>
                <a:lnTo>
                  <a:pt x="182909" y="3916"/>
                </a:lnTo>
                <a:lnTo>
                  <a:pt x="181968" y="2576"/>
                </a:lnTo>
                <a:lnTo>
                  <a:pt x="180493" y="1682"/>
                </a:lnTo>
                <a:lnTo>
                  <a:pt x="176089" y="248"/>
                </a:lnTo>
                <a:lnTo>
                  <a:pt x="171279" y="0"/>
                </a:lnTo>
                <a:lnTo>
                  <a:pt x="169134" y="812"/>
                </a:lnTo>
                <a:lnTo>
                  <a:pt x="164492" y="3971"/>
                </a:lnTo>
                <a:lnTo>
                  <a:pt x="159608" y="8198"/>
                </a:lnTo>
                <a:lnTo>
                  <a:pt x="154614" y="12899"/>
                </a:lnTo>
                <a:lnTo>
                  <a:pt x="137929" y="29380"/>
                </a:lnTo>
                <a:lnTo>
                  <a:pt x="130868" y="38682"/>
                </a:lnTo>
                <a:lnTo>
                  <a:pt x="124061" y="48460"/>
                </a:lnTo>
                <a:lnTo>
                  <a:pt x="119874" y="53439"/>
                </a:lnTo>
                <a:lnTo>
                  <a:pt x="115391" y="58451"/>
                </a:lnTo>
                <a:lnTo>
                  <a:pt x="111556" y="63485"/>
                </a:lnTo>
                <a:lnTo>
                  <a:pt x="105036" y="73595"/>
                </a:lnTo>
                <a:lnTo>
                  <a:pt x="101574" y="81475"/>
                </a:lnTo>
                <a:lnTo>
                  <a:pt x="97366" y="92929"/>
                </a:lnTo>
                <a:lnTo>
                  <a:pt x="93931" y="101357"/>
                </a:lnTo>
                <a:lnTo>
                  <a:pt x="91998" y="110862"/>
                </a:lnTo>
                <a:lnTo>
                  <a:pt x="91546" y="116382"/>
                </a:lnTo>
                <a:lnTo>
                  <a:pt x="92272" y="119040"/>
                </a:lnTo>
                <a:lnTo>
                  <a:pt x="96492" y="126826"/>
                </a:lnTo>
                <a:lnTo>
                  <a:pt x="97777" y="131944"/>
                </a:lnTo>
                <a:lnTo>
                  <a:pt x="98965" y="133648"/>
                </a:lnTo>
                <a:lnTo>
                  <a:pt x="100604" y="134784"/>
                </a:lnTo>
                <a:lnTo>
                  <a:pt x="105530" y="136893"/>
                </a:lnTo>
                <a:lnTo>
                  <a:pt x="113364" y="140652"/>
                </a:lnTo>
                <a:lnTo>
                  <a:pt x="120233" y="142887"/>
                </a:lnTo>
                <a:lnTo>
                  <a:pt x="126954" y="143880"/>
                </a:lnTo>
                <a:lnTo>
                  <a:pt x="131117" y="144145"/>
                </a:lnTo>
                <a:lnTo>
                  <a:pt x="139412" y="144440"/>
                </a:lnTo>
                <a:lnTo>
                  <a:pt x="145920" y="144571"/>
                </a:lnTo>
                <a:lnTo>
                  <a:pt x="149688" y="143759"/>
                </a:lnTo>
                <a:lnTo>
                  <a:pt x="153893" y="142371"/>
                </a:lnTo>
                <a:lnTo>
                  <a:pt x="158389" y="140599"/>
                </a:lnTo>
                <a:lnTo>
                  <a:pt x="163081" y="138571"/>
                </a:lnTo>
                <a:lnTo>
                  <a:pt x="172808" y="134060"/>
                </a:lnTo>
                <a:lnTo>
                  <a:pt x="176926" y="131672"/>
                </a:lnTo>
                <a:lnTo>
                  <a:pt x="183761" y="126760"/>
                </a:lnTo>
                <a:lnTo>
                  <a:pt x="187615" y="124265"/>
                </a:lnTo>
                <a:lnTo>
                  <a:pt x="191878" y="121755"/>
                </a:lnTo>
                <a:lnTo>
                  <a:pt x="196413" y="119235"/>
                </a:lnTo>
                <a:lnTo>
                  <a:pt x="200282" y="116709"/>
                </a:lnTo>
                <a:lnTo>
                  <a:pt x="206841" y="111643"/>
                </a:lnTo>
                <a:lnTo>
                  <a:pt x="212578" y="106570"/>
                </a:lnTo>
                <a:lnTo>
                  <a:pt x="215293" y="104032"/>
                </a:lnTo>
                <a:lnTo>
                  <a:pt x="217103" y="101493"/>
                </a:lnTo>
                <a:lnTo>
                  <a:pt x="219113" y="96414"/>
                </a:lnTo>
                <a:lnTo>
                  <a:pt x="220498" y="94721"/>
                </a:lnTo>
                <a:lnTo>
                  <a:pt x="222266" y="93593"/>
                </a:lnTo>
                <a:lnTo>
                  <a:pt x="224291" y="92840"/>
                </a:lnTo>
                <a:lnTo>
                  <a:pt x="225642" y="91492"/>
                </a:lnTo>
                <a:lnTo>
                  <a:pt x="226542" y="89746"/>
                </a:lnTo>
                <a:lnTo>
                  <a:pt x="228334" y="83746"/>
                </a:lnTo>
                <a:lnTo>
                  <a:pt x="228343" y="127353"/>
                </a:lnTo>
                <a:lnTo>
                  <a:pt x="226085" y="139517"/>
                </a:lnTo>
                <a:lnTo>
                  <a:pt x="223107" y="153389"/>
                </a:lnTo>
                <a:lnTo>
                  <a:pt x="221782" y="168022"/>
                </a:lnTo>
                <a:lnTo>
                  <a:pt x="221194" y="182991"/>
                </a:lnTo>
                <a:lnTo>
                  <a:pt x="220864" y="205699"/>
                </a:lnTo>
                <a:lnTo>
                  <a:pt x="220816" y="213298"/>
                </a:lnTo>
                <a:lnTo>
                  <a:pt x="219940" y="221750"/>
                </a:lnTo>
                <a:lnTo>
                  <a:pt x="218507" y="230772"/>
                </a:lnTo>
                <a:lnTo>
                  <a:pt x="216707" y="240173"/>
                </a:lnTo>
                <a:lnTo>
                  <a:pt x="215506" y="249827"/>
                </a:lnTo>
                <a:lnTo>
                  <a:pt x="214704" y="259650"/>
                </a:lnTo>
                <a:lnTo>
                  <a:pt x="214170" y="269585"/>
                </a:lnTo>
                <a:lnTo>
                  <a:pt x="212968" y="278749"/>
                </a:lnTo>
                <a:lnTo>
                  <a:pt x="211321" y="287397"/>
                </a:lnTo>
                <a:lnTo>
                  <a:pt x="192713" y="363332"/>
                </a:lnTo>
                <a:lnTo>
                  <a:pt x="187673" y="383532"/>
                </a:lnTo>
                <a:lnTo>
                  <a:pt x="184296" y="392813"/>
                </a:lnTo>
                <a:lnTo>
                  <a:pt x="180351" y="401541"/>
                </a:lnTo>
                <a:lnTo>
                  <a:pt x="176029" y="409899"/>
                </a:lnTo>
                <a:lnTo>
                  <a:pt x="171454" y="418011"/>
                </a:lnTo>
                <a:lnTo>
                  <a:pt x="166710" y="425959"/>
                </a:lnTo>
                <a:lnTo>
                  <a:pt x="161855" y="433798"/>
                </a:lnTo>
                <a:lnTo>
                  <a:pt x="157771" y="441564"/>
                </a:lnTo>
                <a:lnTo>
                  <a:pt x="150975" y="456966"/>
                </a:lnTo>
                <a:lnTo>
                  <a:pt x="146286" y="463782"/>
                </a:lnTo>
                <a:lnTo>
                  <a:pt x="140617" y="470020"/>
                </a:lnTo>
                <a:lnTo>
                  <a:pt x="128394" y="481467"/>
                </a:lnTo>
                <a:lnTo>
                  <a:pt x="117317" y="492198"/>
                </a:lnTo>
                <a:lnTo>
                  <a:pt x="111993" y="496584"/>
                </a:lnTo>
                <a:lnTo>
                  <a:pt x="106749" y="500354"/>
                </a:lnTo>
                <a:lnTo>
                  <a:pt x="101561" y="503715"/>
                </a:lnTo>
                <a:lnTo>
                  <a:pt x="96408" y="505955"/>
                </a:lnTo>
                <a:lnTo>
                  <a:pt x="91281" y="507449"/>
                </a:lnTo>
                <a:lnTo>
                  <a:pt x="86168" y="508444"/>
                </a:lnTo>
                <a:lnTo>
                  <a:pt x="80220" y="509108"/>
                </a:lnTo>
                <a:lnTo>
                  <a:pt x="73715" y="509551"/>
                </a:lnTo>
                <a:lnTo>
                  <a:pt x="60560" y="510042"/>
                </a:lnTo>
                <a:lnTo>
                  <a:pt x="49069" y="510261"/>
                </a:lnTo>
                <a:lnTo>
                  <a:pt x="44481" y="508625"/>
                </a:lnTo>
                <a:lnTo>
                  <a:pt x="40574" y="505842"/>
                </a:lnTo>
                <a:lnTo>
                  <a:pt x="24177" y="489208"/>
                </a:lnTo>
                <a:lnTo>
                  <a:pt x="19419" y="483584"/>
                </a:lnTo>
                <a:lnTo>
                  <a:pt x="14555" y="477295"/>
                </a:lnTo>
                <a:lnTo>
                  <a:pt x="9617" y="470562"/>
                </a:lnTo>
                <a:lnTo>
                  <a:pt x="4131" y="456307"/>
                </a:lnTo>
                <a:lnTo>
                  <a:pt x="1695" y="440658"/>
                </a:lnTo>
                <a:lnTo>
                  <a:pt x="1044" y="431744"/>
                </a:lnTo>
                <a:lnTo>
                  <a:pt x="610" y="422414"/>
                </a:lnTo>
                <a:lnTo>
                  <a:pt x="128" y="403017"/>
                </a:lnTo>
                <a:lnTo>
                  <a:pt x="0" y="393103"/>
                </a:lnTo>
                <a:lnTo>
                  <a:pt x="1609" y="383107"/>
                </a:lnTo>
                <a:lnTo>
                  <a:pt x="4374" y="373057"/>
                </a:lnTo>
                <a:lnTo>
                  <a:pt x="7909" y="362970"/>
                </a:lnTo>
                <a:lnTo>
                  <a:pt x="16356" y="340473"/>
                </a:lnTo>
                <a:lnTo>
                  <a:pt x="20977" y="328547"/>
                </a:lnTo>
                <a:lnTo>
                  <a:pt x="26600" y="317210"/>
                </a:lnTo>
                <a:lnTo>
                  <a:pt x="32888" y="306265"/>
                </a:lnTo>
                <a:lnTo>
                  <a:pt x="39619" y="295582"/>
                </a:lnTo>
                <a:lnTo>
                  <a:pt x="47494" y="285073"/>
                </a:lnTo>
                <a:lnTo>
                  <a:pt x="56131" y="274680"/>
                </a:lnTo>
                <a:lnTo>
                  <a:pt x="65275" y="264365"/>
                </a:lnTo>
                <a:lnTo>
                  <a:pt x="74758" y="254949"/>
                </a:lnTo>
                <a:lnTo>
                  <a:pt x="84467" y="246131"/>
                </a:lnTo>
                <a:lnTo>
                  <a:pt x="94326" y="237712"/>
                </a:lnTo>
                <a:lnTo>
                  <a:pt x="105131" y="229560"/>
                </a:lnTo>
                <a:lnTo>
                  <a:pt x="116569" y="221585"/>
                </a:lnTo>
                <a:lnTo>
                  <a:pt x="128427" y="213729"/>
                </a:lnTo>
                <a:lnTo>
                  <a:pt x="150634" y="198226"/>
                </a:lnTo>
                <a:lnTo>
                  <a:pt x="182623" y="17515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8"/>
          <p:cNvSpPr/>
          <p:nvPr/>
        </p:nvSpPr>
        <p:spPr>
          <a:xfrm>
            <a:off x="8901354" y="2172863"/>
            <a:ext cx="196927" cy="179737"/>
          </a:xfrm>
          <a:custGeom>
            <a:avLst/>
            <a:gdLst/>
            <a:ahLst/>
            <a:cxnLst/>
            <a:rect l="0" t="0" r="0" b="0"/>
            <a:pathLst>
              <a:path w="196927" h="179737">
                <a:moveTo>
                  <a:pt x="143585" y="44557"/>
                </a:moveTo>
                <a:lnTo>
                  <a:pt x="135497" y="36467"/>
                </a:lnTo>
                <a:lnTo>
                  <a:pt x="131419" y="34084"/>
                </a:lnTo>
                <a:lnTo>
                  <a:pt x="127008" y="32495"/>
                </a:lnTo>
                <a:lnTo>
                  <a:pt x="122373" y="31436"/>
                </a:lnTo>
                <a:lnTo>
                  <a:pt x="118437" y="29883"/>
                </a:lnTo>
                <a:lnTo>
                  <a:pt x="114968" y="28001"/>
                </a:lnTo>
                <a:lnTo>
                  <a:pt x="108853" y="23652"/>
                </a:lnTo>
                <a:lnTo>
                  <a:pt x="103314" y="18897"/>
                </a:lnTo>
                <a:lnTo>
                  <a:pt x="100651" y="17291"/>
                </a:lnTo>
                <a:lnTo>
                  <a:pt x="95435" y="15506"/>
                </a:lnTo>
                <a:lnTo>
                  <a:pt x="90294" y="12454"/>
                </a:lnTo>
                <a:lnTo>
                  <a:pt x="84140" y="7642"/>
                </a:lnTo>
                <a:lnTo>
                  <a:pt x="79030" y="2763"/>
                </a:lnTo>
                <a:lnTo>
                  <a:pt x="76199" y="0"/>
                </a:lnTo>
                <a:lnTo>
                  <a:pt x="74953" y="460"/>
                </a:lnTo>
                <a:lnTo>
                  <a:pt x="69158" y="4304"/>
                </a:lnTo>
                <a:lnTo>
                  <a:pt x="64506" y="5500"/>
                </a:lnTo>
                <a:lnTo>
                  <a:pt x="59615" y="8290"/>
                </a:lnTo>
                <a:lnTo>
                  <a:pt x="57125" y="10219"/>
                </a:lnTo>
                <a:lnTo>
                  <a:pt x="54618" y="13198"/>
                </a:lnTo>
                <a:lnTo>
                  <a:pt x="52102" y="16878"/>
                </a:lnTo>
                <a:lnTo>
                  <a:pt x="49576" y="21024"/>
                </a:lnTo>
                <a:lnTo>
                  <a:pt x="46200" y="24635"/>
                </a:lnTo>
                <a:lnTo>
                  <a:pt x="42255" y="27889"/>
                </a:lnTo>
                <a:lnTo>
                  <a:pt x="37931" y="30905"/>
                </a:lnTo>
                <a:lnTo>
                  <a:pt x="34204" y="34609"/>
                </a:lnTo>
                <a:lnTo>
                  <a:pt x="30871" y="38772"/>
                </a:lnTo>
                <a:lnTo>
                  <a:pt x="27803" y="43240"/>
                </a:lnTo>
                <a:lnTo>
                  <a:pt x="24910" y="47913"/>
                </a:lnTo>
                <a:lnTo>
                  <a:pt x="22136" y="52721"/>
                </a:lnTo>
                <a:lnTo>
                  <a:pt x="16795" y="62579"/>
                </a:lnTo>
                <a:lnTo>
                  <a:pt x="11598" y="72605"/>
                </a:lnTo>
                <a:lnTo>
                  <a:pt x="9874" y="76802"/>
                </a:lnTo>
                <a:lnTo>
                  <a:pt x="8725" y="80447"/>
                </a:lnTo>
                <a:lnTo>
                  <a:pt x="7958" y="83724"/>
                </a:lnTo>
                <a:lnTo>
                  <a:pt x="6601" y="87602"/>
                </a:lnTo>
                <a:lnTo>
                  <a:pt x="4850" y="91880"/>
                </a:lnTo>
                <a:lnTo>
                  <a:pt x="2835" y="96426"/>
                </a:lnTo>
                <a:lnTo>
                  <a:pt x="1492" y="100303"/>
                </a:lnTo>
                <a:lnTo>
                  <a:pt x="596" y="103734"/>
                </a:lnTo>
                <a:lnTo>
                  <a:pt x="0" y="106869"/>
                </a:lnTo>
                <a:lnTo>
                  <a:pt x="448" y="109805"/>
                </a:lnTo>
                <a:lnTo>
                  <a:pt x="1594" y="112609"/>
                </a:lnTo>
                <a:lnTo>
                  <a:pt x="5471" y="119148"/>
                </a:lnTo>
                <a:lnTo>
                  <a:pt x="10517" y="122300"/>
                </a:lnTo>
                <a:lnTo>
                  <a:pt x="14233" y="124326"/>
                </a:lnTo>
                <a:lnTo>
                  <a:pt x="17557" y="125676"/>
                </a:lnTo>
                <a:lnTo>
                  <a:pt x="23508" y="127177"/>
                </a:lnTo>
                <a:lnTo>
                  <a:pt x="28976" y="127844"/>
                </a:lnTo>
                <a:lnTo>
                  <a:pt x="31619" y="128022"/>
                </a:lnTo>
                <a:lnTo>
                  <a:pt x="35075" y="127293"/>
                </a:lnTo>
                <a:lnTo>
                  <a:pt x="39072" y="125962"/>
                </a:lnTo>
                <a:lnTo>
                  <a:pt x="43430" y="124227"/>
                </a:lnTo>
                <a:lnTo>
                  <a:pt x="47183" y="123070"/>
                </a:lnTo>
                <a:lnTo>
                  <a:pt x="50530" y="122299"/>
                </a:lnTo>
                <a:lnTo>
                  <a:pt x="53609" y="121786"/>
                </a:lnTo>
                <a:lnTo>
                  <a:pt x="57355" y="119749"/>
                </a:lnTo>
                <a:lnTo>
                  <a:pt x="61545" y="116699"/>
                </a:lnTo>
                <a:lnTo>
                  <a:pt x="66033" y="112972"/>
                </a:lnTo>
                <a:lnTo>
                  <a:pt x="70717" y="109640"/>
                </a:lnTo>
                <a:lnTo>
                  <a:pt x="75533" y="106573"/>
                </a:lnTo>
                <a:lnTo>
                  <a:pt x="80437" y="103681"/>
                </a:lnTo>
                <a:lnTo>
                  <a:pt x="84553" y="100906"/>
                </a:lnTo>
                <a:lnTo>
                  <a:pt x="88144" y="98210"/>
                </a:lnTo>
                <a:lnTo>
                  <a:pt x="91385" y="95566"/>
                </a:lnTo>
                <a:lnTo>
                  <a:pt x="94391" y="92110"/>
                </a:lnTo>
                <a:lnTo>
                  <a:pt x="97244" y="88112"/>
                </a:lnTo>
                <a:lnTo>
                  <a:pt x="99990" y="83754"/>
                </a:lnTo>
                <a:lnTo>
                  <a:pt x="102669" y="79155"/>
                </a:lnTo>
                <a:lnTo>
                  <a:pt x="105302" y="74396"/>
                </a:lnTo>
                <a:lnTo>
                  <a:pt x="107903" y="69530"/>
                </a:lnTo>
                <a:lnTo>
                  <a:pt x="109636" y="65439"/>
                </a:lnTo>
                <a:lnTo>
                  <a:pt x="110793" y="61865"/>
                </a:lnTo>
                <a:lnTo>
                  <a:pt x="111565" y="58636"/>
                </a:lnTo>
                <a:lnTo>
                  <a:pt x="112924" y="55636"/>
                </a:lnTo>
                <a:lnTo>
                  <a:pt x="116694" y="50046"/>
                </a:lnTo>
                <a:lnTo>
                  <a:pt x="118935" y="44739"/>
                </a:lnTo>
                <a:lnTo>
                  <a:pt x="120695" y="37073"/>
                </a:lnTo>
                <a:lnTo>
                  <a:pt x="120717" y="45068"/>
                </a:lnTo>
                <a:lnTo>
                  <a:pt x="119874" y="48284"/>
                </a:lnTo>
                <a:lnTo>
                  <a:pt x="118464" y="51275"/>
                </a:lnTo>
                <a:lnTo>
                  <a:pt x="116678" y="54116"/>
                </a:lnTo>
                <a:lnTo>
                  <a:pt x="115486" y="58550"/>
                </a:lnTo>
                <a:lnTo>
                  <a:pt x="114693" y="64045"/>
                </a:lnTo>
                <a:lnTo>
                  <a:pt x="114165" y="70250"/>
                </a:lnTo>
                <a:lnTo>
                  <a:pt x="113812" y="76925"/>
                </a:lnTo>
                <a:lnTo>
                  <a:pt x="113420" y="91116"/>
                </a:lnTo>
                <a:lnTo>
                  <a:pt x="113147" y="122457"/>
                </a:lnTo>
                <a:lnTo>
                  <a:pt x="113114" y="147528"/>
                </a:lnTo>
                <a:lnTo>
                  <a:pt x="113958" y="152998"/>
                </a:lnTo>
                <a:lnTo>
                  <a:pt x="115367" y="158337"/>
                </a:lnTo>
                <a:lnTo>
                  <a:pt x="117153" y="163591"/>
                </a:lnTo>
                <a:lnTo>
                  <a:pt x="119192" y="167939"/>
                </a:lnTo>
                <a:lnTo>
                  <a:pt x="121396" y="171685"/>
                </a:lnTo>
                <a:lnTo>
                  <a:pt x="123713" y="175029"/>
                </a:lnTo>
                <a:lnTo>
                  <a:pt x="126950" y="177259"/>
                </a:lnTo>
                <a:lnTo>
                  <a:pt x="130803" y="178745"/>
                </a:lnTo>
                <a:lnTo>
                  <a:pt x="135063" y="179736"/>
                </a:lnTo>
                <a:lnTo>
                  <a:pt x="139596" y="179550"/>
                </a:lnTo>
                <a:lnTo>
                  <a:pt x="144313" y="178579"/>
                </a:lnTo>
                <a:lnTo>
                  <a:pt x="149150" y="177085"/>
                </a:lnTo>
                <a:lnTo>
                  <a:pt x="154068" y="175242"/>
                </a:lnTo>
                <a:lnTo>
                  <a:pt x="159042" y="173167"/>
                </a:lnTo>
                <a:lnTo>
                  <a:pt x="164050" y="170937"/>
                </a:lnTo>
                <a:lnTo>
                  <a:pt x="169928" y="167757"/>
                </a:lnTo>
                <a:lnTo>
                  <a:pt x="176387" y="163944"/>
                </a:lnTo>
                <a:lnTo>
                  <a:pt x="196926" y="1512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9"/>
          <p:cNvSpPr/>
          <p:nvPr/>
        </p:nvSpPr>
        <p:spPr>
          <a:xfrm>
            <a:off x="9130333" y="1829114"/>
            <a:ext cx="135275" cy="517847"/>
          </a:xfrm>
          <a:custGeom>
            <a:avLst/>
            <a:gdLst/>
            <a:ahLst/>
            <a:cxnLst/>
            <a:rect l="0" t="0" r="0" b="0"/>
            <a:pathLst>
              <a:path w="135275" h="517847">
                <a:moveTo>
                  <a:pt x="127967" y="7306"/>
                </a:moveTo>
                <a:lnTo>
                  <a:pt x="135274" y="0"/>
                </a:lnTo>
                <a:lnTo>
                  <a:pt x="131449" y="7869"/>
                </a:lnTo>
                <a:lnTo>
                  <a:pt x="127255" y="18563"/>
                </a:lnTo>
                <a:lnTo>
                  <a:pt x="120136" y="38864"/>
                </a:lnTo>
                <a:lnTo>
                  <a:pt x="117665" y="46124"/>
                </a:lnTo>
                <a:lnTo>
                  <a:pt x="113479" y="54351"/>
                </a:lnTo>
                <a:lnTo>
                  <a:pt x="108148" y="63223"/>
                </a:lnTo>
                <a:lnTo>
                  <a:pt x="102055" y="72524"/>
                </a:lnTo>
                <a:lnTo>
                  <a:pt x="96299" y="83805"/>
                </a:lnTo>
                <a:lnTo>
                  <a:pt x="90768" y="96405"/>
                </a:lnTo>
                <a:lnTo>
                  <a:pt x="85388" y="109885"/>
                </a:lnTo>
                <a:lnTo>
                  <a:pt x="74894" y="138410"/>
                </a:lnTo>
                <a:lnTo>
                  <a:pt x="69725" y="153129"/>
                </a:lnTo>
                <a:lnTo>
                  <a:pt x="59467" y="185287"/>
                </a:lnTo>
                <a:lnTo>
                  <a:pt x="54360" y="202160"/>
                </a:lnTo>
                <a:lnTo>
                  <a:pt x="48416" y="218489"/>
                </a:lnTo>
                <a:lnTo>
                  <a:pt x="41913" y="234454"/>
                </a:lnTo>
                <a:lnTo>
                  <a:pt x="35038" y="250178"/>
                </a:lnTo>
                <a:lnTo>
                  <a:pt x="29607" y="266588"/>
                </a:lnTo>
                <a:lnTo>
                  <a:pt x="25141" y="283454"/>
                </a:lnTo>
                <a:lnTo>
                  <a:pt x="21316" y="300624"/>
                </a:lnTo>
                <a:lnTo>
                  <a:pt x="17920" y="317998"/>
                </a:lnTo>
                <a:lnTo>
                  <a:pt x="3733" y="398103"/>
                </a:lnTo>
                <a:lnTo>
                  <a:pt x="1964" y="411770"/>
                </a:lnTo>
                <a:lnTo>
                  <a:pt x="785" y="425116"/>
                </a:lnTo>
                <a:lnTo>
                  <a:pt x="0" y="438246"/>
                </a:lnTo>
                <a:lnTo>
                  <a:pt x="322" y="449539"/>
                </a:lnTo>
                <a:lnTo>
                  <a:pt x="1385" y="459608"/>
                </a:lnTo>
                <a:lnTo>
                  <a:pt x="2939" y="468861"/>
                </a:lnTo>
                <a:lnTo>
                  <a:pt x="3975" y="477569"/>
                </a:lnTo>
                <a:lnTo>
                  <a:pt x="4666" y="485915"/>
                </a:lnTo>
                <a:lnTo>
                  <a:pt x="5434" y="500267"/>
                </a:lnTo>
                <a:lnTo>
                  <a:pt x="6047" y="51784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0"/>
          <p:cNvSpPr/>
          <p:nvPr/>
        </p:nvSpPr>
        <p:spPr>
          <a:xfrm>
            <a:off x="9047058" y="2087880"/>
            <a:ext cx="308716" cy="272680"/>
          </a:xfrm>
          <a:custGeom>
            <a:avLst/>
            <a:gdLst/>
            <a:ahLst/>
            <a:cxnLst/>
            <a:rect l="0" t="0" r="0" b="0"/>
            <a:pathLst>
              <a:path w="308716" h="272680">
                <a:moveTo>
                  <a:pt x="13122" y="0"/>
                </a:moveTo>
                <a:lnTo>
                  <a:pt x="5032" y="24271"/>
                </a:lnTo>
                <a:lnTo>
                  <a:pt x="2648" y="33114"/>
                </a:lnTo>
                <a:lnTo>
                  <a:pt x="1059" y="40703"/>
                </a:lnTo>
                <a:lnTo>
                  <a:pt x="0" y="47455"/>
                </a:lnTo>
                <a:lnTo>
                  <a:pt x="139" y="52803"/>
                </a:lnTo>
                <a:lnTo>
                  <a:pt x="1081" y="57216"/>
                </a:lnTo>
                <a:lnTo>
                  <a:pt x="4384" y="64376"/>
                </a:lnTo>
                <a:lnTo>
                  <a:pt x="8674" y="70380"/>
                </a:lnTo>
                <a:lnTo>
                  <a:pt x="15660" y="78129"/>
                </a:lnTo>
                <a:lnTo>
                  <a:pt x="24410" y="86371"/>
                </a:lnTo>
                <a:lnTo>
                  <a:pt x="33944" y="92856"/>
                </a:lnTo>
                <a:lnTo>
                  <a:pt x="39702" y="95770"/>
                </a:lnTo>
                <a:lnTo>
                  <a:pt x="46083" y="98561"/>
                </a:lnTo>
                <a:lnTo>
                  <a:pt x="52876" y="101267"/>
                </a:lnTo>
                <a:lnTo>
                  <a:pt x="67197" y="106532"/>
                </a:lnTo>
                <a:lnTo>
                  <a:pt x="74572" y="109121"/>
                </a:lnTo>
                <a:lnTo>
                  <a:pt x="82875" y="111694"/>
                </a:lnTo>
                <a:lnTo>
                  <a:pt x="101132" y="116811"/>
                </a:lnTo>
                <a:lnTo>
                  <a:pt x="130451" y="124451"/>
                </a:lnTo>
                <a:lnTo>
                  <a:pt x="140449" y="126148"/>
                </a:lnTo>
                <a:lnTo>
                  <a:pt x="150500" y="127279"/>
                </a:lnTo>
                <a:lnTo>
                  <a:pt x="160588" y="128032"/>
                </a:lnTo>
                <a:lnTo>
                  <a:pt x="170698" y="128535"/>
                </a:lnTo>
                <a:lnTo>
                  <a:pt x="190964" y="129093"/>
                </a:lnTo>
                <a:lnTo>
                  <a:pt x="201110" y="128395"/>
                </a:lnTo>
                <a:lnTo>
                  <a:pt x="211261" y="127084"/>
                </a:lnTo>
                <a:lnTo>
                  <a:pt x="221414" y="125363"/>
                </a:lnTo>
                <a:lnTo>
                  <a:pt x="230723" y="123368"/>
                </a:lnTo>
                <a:lnTo>
                  <a:pt x="239470" y="121192"/>
                </a:lnTo>
                <a:lnTo>
                  <a:pt x="247841" y="118895"/>
                </a:lnTo>
                <a:lnTo>
                  <a:pt x="255962" y="117363"/>
                </a:lnTo>
                <a:lnTo>
                  <a:pt x="263915" y="116342"/>
                </a:lnTo>
                <a:lnTo>
                  <a:pt x="271758" y="115661"/>
                </a:lnTo>
                <a:lnTo>
                  <a:pt x="277833" y="113514"/>
                </a:lnTo>
                <a:lnTo>
                  <a:pt x="282729" y="110390"/>
                </a:lnTo>
                <a:lnTo>
                  <a:pt x="290427" y="103249"/>
                </a:lnTo>
                <a:lnTo>
                  <a:pt x="296671" y="97253"/>
                </a:lnTo>
                <a:lnTo>
                  <a:pt x="302270" y="89508"/>
                </a:lnTo>
                <a:lnTo>
                  <a:pt x="306732" y="81268"/>
                </a:lnTo>
                <a:lnTo>
                  <a:pt x="308715" y="74784"/>
                </a:lnTo>
                <a:lnTo>
                  <a:pt x="308397" y="71022"/>
                </a:lnTo>
                <a:lnTo>
                  <a:pt x="307338" y="66821"/>
                </a:lnTo>
                <a:lnTo>
                  <a:pt x="303905" y="58485"/>
                </a:lnTo>
                <a:lnTo>
                  <a:pt x="297212" y="48185"/>
                </a:lnTo>
                <a:lnTo>
                  <a:pt x="294802" y="43977"/>
                </a:lnTo>
                <a:lnTo>
                  <a:pt x="292349" y="39478"/>
                </a:lnTo>
                <a:lnTo>
                  <a:pt x="285106" y="32221"/>
                </a:lnTo>
                <a:lnTo>
                  <a:pt x="277091" y="26174"/>
                </a:lnTo>
                <a:lnTo>
                  <a:pt x="270707" y="20664"/>
                </a:lnTo>
                <a:lnTo>
                  <a:pt x="266972" y="18856"/>
                </a:lnTo>
                <a:lnTo>
                  <a:pt x="258306" y="16847"/>
                </a:lnTo>
                <a:lnTo>
                  <a:pt x="253624" y="17158"/>
                </a:lnTo>
                <a:lnTo>
                  <a:pt x="248809" y="18212"/>
                </a:lnTo>
                <a:lnTo>
                  <a:pt x="243908" y="19761"/>
                </a:lnTo>
                <a:lnTo>
                  <a:pt x="238946" y="21641"/>
                </a:lnTo>
                <a:lnTo>
                  <a:pt x="233944" y="23741"/>
                </a:lnTo>
                <a:lnTo>
                  <a:pt x="228915" y="25987"/>
                </a:lnTo>
                <a:lnTo>
                  <a:pt x="223872" y="29178"/>
                </a:lnTo>
                <a:lnTo>
                  <a:pt x="218814" y="32999"/>
                </a:lnTo>
                <a:lnTo>
                  <a:pt x="213751" y="37239"/>
                </a:lnTo>
                <a:lnTo>
                  <a:pt x="207835" y="42606"/>
                </a:lnTo>
                <a:lnTo>
                  <a:pt x="194488" y="55343"/>
                </a:lnTo>
                <a:lnTo>
                  <a:pt x="188219" y="62295"/>
                </a:lnTo>
                <a:lnTo>
                  <a:pt x="182345" y="69470"/>
                </a:lnTo>
                <a:lnTo>
                  <a:pt x="176738" y="76793"/>
                </a:lnTo>
                <a:lnTo>
                  <a:pt x="171306" y="84216"/>
                </a:lnTo>
                <a:lnTo>
                  <a:pt x="160754" y="99236"/>
                </a:lnTo>
                <a:lnTo>
                  <a:pt x="156417" y="106797"/>
                </a:lnTo>
                <a:lnTo>
                  <a:pt x="152678" y="114378"/>
                </a:lnTo>
                <a:lnTo>
                  <a:pt x="149340" y="121972"/>
                </a:lnTo>
                <a:lnTo>
                  <a:pt x="146268" y="130421"/>
                </a:lnTo>
                <a:lnTo>
                  <a:pt x="143372" y="139441"/>
                </a:lnTo>
                <a:lnTo>
                  <a:pt x="137898" y="157647"/>
                </a:lnTo>
                <a:lnTo>
                  <a:pt x="132642" y="174206"/>
                </a:lnTo>
                <a:lnTo>
                  <a:pt x="130903" y="182177"/>
                </a:lnTo>
                <a:lnTo>
                  <a:pt x="129742" y="190031"/>
                </a:lnTo>
                <a:lnTo>
                  <a:pt x="128969" y="197807"/>
                </a:lnTo>
                <a:lnTo>
                  <a:pt x="129300" y="204685"/>
                </a:lnTo>
                <a:lnTo>
                  <a:pt x="130366" y="210963"/>
                </a:lnTo>
                <a:lnTo>
                  <a:pt x="131925" y="216842"/>
                </a:lnTo>
                <a:lnTo>
                  <a:pt x="134658" y="222455"/>
                </a:lnTo>
                <a:lnTo>
                  <a:pt x="138172" y="227890"/>
                </a:lnTo>
                <a:lnTo>
                  <a:pt x="142209" y="233207"/>
                </a:lnTo>
                <a:lnTo>
                  <a:pt x="145746" y="238444"/>
                </a:lnTo>
                <a:lnTo>
                  <a:pt x="148952" y="243630"/>
                </a:lnTo>
                <a:lnTo>
                  <a:pt x="151935" y="248780"/>
                </a:lnTo>
                <a:lnTo>
                  <a:pt x="156464" y="253060"/>
                </a:lnTo>
                <a:lnTo>
                  <a:pt x="162024" y="256760"/>
                </a:lnTo>
                <a:lnTo>
                  <a:pt x="168269" y="260073"/>
                </a:lnTo>
                <a:lnTo>
                  <a:pt x="174973" y="263129"/>
                </a:lnTo>
                <a:lnTo>
                  <a:pt x="181984" y="266013"/>
                </a:lnTo>
                <a:lnTo>
                  <a:pt x="189196" y="268782"/>
                </a:lnTo>
                <a:lnTo>
                  <a:pt x="195698" y="270628"/>
                </a:lnTo>
                <a:lnTo>
                  <a:pt x="201726" y="271859"/>
                </a:lnTo>
                <a:lnTo>
                  <a:pt x="207438" y="272679"/>
                </a:lnTo>
                <a:lnTo>
                  <a:pt x="213786" y="272380"/>
                </a:lnTo>
                <a:lnTo>
                  <a:pt x="220558" y="271333"/>
                </a:lnTo>
                <a:lnTo>
                  <a:pt x="227612" y="269789"/>
                </a:lnTo>
                <a:lnTo>
                  <a:pt x="234009" y="267066"/>
                </a:lnTo>
                <a:lnTo>
                  <a:pt x="239967" y="263557"/>
                </a:lnTo>
                <a:lnTo>
                  <a:pt x="251949" y="255143"/>
                </a:lnTo>
                <a:lnTo>
                  <a:pt x="265741" y="245759"/>
                </a:lnTo>
                <a:lnTo>
                  <a:pt x="272128" y="240886"/>
                </a:lnTo>
                <a:lnTo>
                  <a:pt x="278079" y="235944"/>
                </a:lnTo>
                <a:lnTo>
                  <a:pt x="295062" y="2209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1"/>
          <p:cNvSpPr/>
          <p:nvPr/>
        </p:nvSpPr>
        <p:spPr>
          <a:xfrm>
            <a:off x="9494520" y="2125980"/>
            <a:ext cx="297180" cy="204194"/>
          </a:xfrm>
          <a:custGeom>
            <a:avLst/>
            <a:gdLst/>
            <a:ahLst/>
            <a:cxnLst/>
            <a:rect l="0" t="0" r="0" b="0"/>
            <a:pathLst>
              <a:path w="297180" h="204194">
                <a:moveTo>
                  <a:pt x="0" y="0"/>
                </a:moveTo>
                <a:lnTo>
                  <a:pt x="13121" y="6561"/>
                </a:lnTo>
                <a:lnTo>
                  <a:pt x="13828" y="7761"/>
                </a:lnTo>
                <a:lnTo>
                  <a:pt x="14611" y="11352"/>
                </a:lnTo>
                <a:lnTo>
                  <a:pt x="14961" y="15770"/>
                </a:lnTo>
                <a:lnTo>
                  <a:pt x="15116" y="20555"/>
                </a:lnTo>
                <a:lnTo>
                  <a:pt x="15215" y="32785"/>
                </a:lnTo>
                <a:lnTo>
                  <a:pt x="15239" y="102872"/>
                </a:lnTo>
                <a:lnTo>
                  <a:pt x="14393" y="109222"/>
                </a:lnTo>
                <a:lnTo>
                  <a:pt x="12981" y="115994"/>
                </a:lnTo>
                <a:lnTo>
                  <a:pt x="11194" y="123050"/>
                </a:lnTo>
                <a:lnTo>
                  <a:pt x="10003" y="129446"/>
                </a:lnTo>
                <a:lnTo>
                  <a:pt x="9208" y="135404"/>
                </a:lnTo>
                <a:lnTo>
                  <a:pt x="8678" y="141070"/>
                </a:lnTo>
                <a:lnTo>
                  <a:pt x="8326" y="145693"/>
                </a:lnTo>
                <a:lnTo>
                  <a:pt x="8090" y="149622"/>
                </a:lnTo>
                <a:lnTo>
                  <a:pt x="7933" y="153088"/>
                </a:lnTo>
                <a:lnTo>
                  <a:pt x="8675" y="156245"/>
                </a:lnTo>
                <a:lnTo>
                  <a:pt x="11758" y="162012"/>
                </a:lnTo>
                <a:lnTo>
                  <a:pt x="13691" y="167396"/>
                </a:lnTo>
                <a:lnTo>
                  <a:pt x="14551" y="172612"/>
                </a:lnTo>
                <a:lnTo>
                  <a:pt x="14934" y="177752"/>
                </a:lnTo>
                <a:lnTo>
                  <a:pt x="15882" y="179461"/>
                </a:lnTo>
                <a:lnTo>
                  <a:pt x="17361" y="180601"/>
                </a:lnTo>
                <a:lnTo>
                  <a:pt x="19195" y="181361"/>
                </a:lnTo>
                <a:lnTo>
                  <a:pt x="25819" y="182430"/>
                </a:lnTo>
                <a:lnTo>
                  <a:pt x="33143" y="182747"/>
                </a:lnTo>
                <a:lnTo>
                  <a:pt x="35642" y="181098"/>
                </a:lnTo>
                <a:lnTo>
                  <a:pt x="40677" y="174750"/>
                </a:lnTo>
                <a:lnTo>
                  <a:pt x="43205" y="172380"/>
                </a:lnTo>
                <a:lnTo>
                  <a:pt x="45736" y="170800"/>
                </a:lnTo>
                <a:lnTo>
                  <a:pt x="48271" y="169747"/>
                </a:lnTo>
                <a:lnTo>
                  <a:pt x="50806" y="167352"/>
                </a:lnTo>
                <a:lnTo>
                  <a:pt x="53344" y="164061"/>
                </a:lnTo>
                <a:lnTo>
                  <a:pt x="55883" y="160174"/>
                </a:lnTo>
                <a:lnTo>
                  <a:pt x="59269" y="155889"/>
                </a:lnTo>
                <a:lnTo>
                  <a:pt x="63218" y="151340"/>
                </a:lnTo>
                <a:lnTo>
                  <a:pt x="67545" y="146613"/>
                </a:lnTo>
                <a:lnTo>
                  <a:pt x="71278" y="141769"/>
                </a:lnTo>
                <a:lnTo>
                  <a:pt x="74611" y="136846"/>
                </a:lnTo>
                <a:lnTo>
                  <a:pt x="77680" y="131871"/>
                </a:lnTo>
                <a:lnTo>
                  <a:pt x="90091" y="112733"/>
                </a:lnTo>
                <a:lnTo>
                  <a:pt x="93927" y="106482"/>
                </a:lnTo>
                <a:lnTo>
                  <a:pt x="97332" y="100621"/>
                </a:lnTo>
                <a:lnTo>
                  <a:pt x="103372" y="89594"/>
                </a:lnTo>
                <a:lnTo>
                  <a:pt x="108878" y="79049"/>
                </a:lnTo>
                <a:lnTo>
                  <a:pt x="111532" y="74712"/>
                </a:lnTo>
                <a:lnTo>
                  <a:pt x="114148" y="70975"/>
                </a:lnTo>
                <a:lnTo>
                  <a:pt x="116738" y="67637"/>
                </a:lnTo>
                <a:lnTo>
                  <a:pt x="121875" y="61670"/>
                </a:lnTo>
                <a:lnTo>
                  <a:pt x="128025" y="54986"/>
                </a:lnTo>
                <a:lnTo>
                  <a:pt x="129376" y="54437"/>
                </a:lnTo>
                <a:lnTo>
                  <a:pt x="133137" y="53828"/>
                </a:lnTo>
                <a:lnTo>
                  <a:pt x="133630" y="54512"/>
                </a:lnTo>
                <a:lnTo>
                  <a:pt x="133114" y="55815"/>
                </a:lnTo>
                <a:lnTo>
                  <a:pt x="131923" y="57530"/>
                </a:lnTo>
                <a:lnTo>
                  <a:pt x="131129" y="60367"/>
                </a:lnTo>
                <a:lnTo>
                  <a:pt x="130599" y="63951"/>
                </a:lnTo>
                <a:lnTo>
                  <a:pt x="130245" y="68034"/>
                </a:lnTo>
                <a:lnTo>
                  <a:pt x="129164" y="72450"/>
                </a:lnTo>
                <a:lnTo>
                  <a:pt x="127596" y="77086"/>
                </a:lnTo>
                <a:lnTo>
                  <a:pt x="125704" y="81871"/>
                </a:lnTo>
                <a:lnTo>
                  <a:pt x="124442" y="86754"/>
                </a:lnTo>
                <a:lnTo>
                  <a:pt x="123602" y="91703"/>
                </a:lnTo>
                <a:lnTo>
                  <a:pt x="123041" y="96695"/>
                </a:lnTo>
                <a:lnTo>
                  <a:pt x="121820" y="102564"/>
                </a:lnTo>
                <a:lnTo>
                  <a:pt x="120159" y="109016"/>
                </a:lnTo>
                <a:lnTo>
                  <a:pt x="118206" y="115857"/>
                </a:lnTo>
                <a:lnTo>
                  <a:pt x="116905" y="122958"/>
                </a:lnTo>
                <a:lnTo>
                  <a:pt x="116036" y="130232"/>
                </a:lnTo>
                <a:lnTo>
                  <a:pt x="115456" y="137622"/>
                </a:lnTo>
                <a:lnTo>
                  <a:pt x="115072" y="144241"/>
                </a:lnTo>
                <a:lnTo>
                  <a:pt x="114642" y="156112"/>
                </a:lnTo>
                <a:lnTo>
                  <a:pt x="114400" y="172315"/>
                </a:lnTo>
                <a:lnTo>
                  <a:pt x="115214" y="176683"/>
                </a:lnTo>
                <a:lnTo>
                  <a:pt x="116602" y="180442"/>
                </a:lnTo>
                <a:lnTo>
                  <a:pt x="118375" y="183795"/>
                </a:lnTo>
                <a:lnTo>
                  <a:pt x="122602" y="189778"/>
                </a:lnTo>
                <a:lnTo>
                  <a:pt x="127303" y="195259"/>
                </a:lnTo>
                <a:lnTo>
                  <a:pt x="132214" y="200518"/>
                </a:lnTo>
                <a:lnTo>
                  <a:pt x="134709" y="202258"/>
                </a:lnTo>
                <a:lnTo>
                  <a:pt x="139738" y="204193"/>
                </a:lnTo>
                <a:lnTo>
                  <a:pt x="142267" y="203862"/>
                </a:lnTo>
                <a:lnTo>
                  <a:pt x="144798" y="202795"/>
                </a:lnTo>
                <a:lnTo>
                  <a:pt x="147332" y="201236"/>
                </a:lnTo>
                <a:lnTo>
                  <a:pt x="152404" y="199505"/>
                </a:lnTo>
                <a:lnTo>
                  <a:pt x="154943" y="199043"/>
                </a:lnTo>
                <a:lnTo>
                  <a:pt x="160022" y="196273"/>
                </a:lnTo>
                <a:lnTo>
                  <a:pt x="162560" y="194349"/>
                </a:lnTo>
                <a:lnTo>
                  <a:pt x="165100" y="191373"/>
                </a:lnTo>
                <a:lnTo>
                  <a:pt x="167641" y="187695"/>
                </a:lnTo>
                <a:lnTo>
                  <a:pt x="170180" y="183550"/>
                </a:lnTo>
                <a:lnTo>
                  <a:pt x="171874" y="179093"/>
                </a:lnTo>
                <a:lnTo>
                  <a:pt x="173002" y="174429"/>
                </a:lnTo>
                <a:lnTo>
                  <a:pt x="173755" y="169626"/>
                </a:lnTo>
                <a:lnTo>
                  <a:pt x="175104" y="164731"/>
                </a:lnTo>
                <a:lnTo>
                  <a:pt x="176848" y="159774"/>
                </a:lnTo>
                <a:lnTo>
                  <a:pt x="178860" y="154776"/>
                </a:lnTo>
                <a:lnTo>
                  <a:pt x="183351" y="142449"/>
                </a:lnTo>
                <a:lnTo>
                  <a:pt x="185733" y="135606"/>
                </a:lnTo>
                <a:lnTo>
                  <a:pt x="187322" y="128504"/>
                </a:lnTo>
                <a:lnTo>
                  <a:pt x="188381" y="121230"/>
                </a:lnTo>
                <a:lnTo>
                  <a:pt x="189087" y="113840"/>
                </a:lnTo>
                <a:lnTo>
                  <a:pt x="189558" y="107220"/>
                </a:lnTo>
                <a:lnTo>
                  <a:pt x="189871" y="101113"/>
                </a:lnTo>
                <a:lnTo>
                  <a:pt x="190221" y="89813"/>
                </a:lnTo>
                <a:lnTo>
                  <a:pt x="190444" y="66503"/>
                </a:lnTo>
                <a:lnTo>
                  <a:pt x="190463" y="59575"/>
                </a:lnTo>
                <a:lnTo>
                  <a:pt x="189628" y="54110"/>
                </a:lnTo>
                <a:lnTo>
                  <a:pt x="188225" y="49620"/>
                </a:lnTo>
                <a:lnTo>
                  <a:pt x="186443" y="45780"/>
                </a:lnTo>
                <a:lnTo>
                  <a:pt x="185256" y="41527"/>
                </a:lnTo>
                <a:lnTo>
                  <a:pt x="184464" y="36998"/>
                </a:lnTo>
                <a:lnTo>
                  <a:pt x="183935" y="32285"/>
                </a:lnTo>
                <a:lnTo>
                  <a:pt x="182737" y="28297"/>
                </a:lnTo>
                <a:lnTo>
                  <a:pt x="181091" y="24791"/>
                </a:lnTo>
                <a:lnTo>
                  <a:pt x="179148" y="21608"/>
                </a:lnTo>
                <a:lnTo>
                  <a:pt x="177005" y="19485"/>
                </a:lnTo>
                <a:lnTo>
                  <a:pt x="174730" y="18070"/>
                </a:lnTo>
                <a:lnTo>
                  <a:pt x="169040" y="15799"/>
                </a:lnTo>
                <a:lnTo>
                  <a:pt x="164009" y="15406"/>
                </a:lnTo>
                <a:lnTo>
                  <a:pt x="162679" y="16197"/>
                </a:lnTo>
                <a:lnTo>
                  <a:pt x="161794" y="17572"/>
                </a:lnTo>
                <a:lnTo>
                  <a:pt x="161202" y="19335"/>
                </a:lnTo>
                <a:lnTo>
                  <a:pt x="161655" y="20510"/>
                </a:lnTo>
                <a:lnTo>
                  <a:pt x="162802" y="21293"/>
                </a:lnTo>
                <a:lnTo>
                  <a:pt x="164415" y="21816"/>
                </a:lnTo>
                <a:lnTo>
                  <a:pt x="168464" y="24654"/>
                </a:lnTo>
                <a:lnTo>
                  <a:pt x="175503" y="31012"/>
                </a:lnTo>
                <a:lnTo>
                  <a:pt x="177962" y="33375"/>
                </a:lnTo>
                <a:lnTo>
                  <a:pt x="181294" y="34950"/>
                </a:lnTo>
                <a:lnTo>
                  <a:pt x="189512" y="36700"/>
                </a:lnTo>
                <a:lnTo>
                  <a:pt x="194921" y="37167"/>
                </a:lnTo>
                <a:lnTo>
                  <a:pt x="201068" y="37478"/>
                </a:lnTo>
                <a:lnTo>
                  <a:pt x="213824" y="37824"/>
                </a:lnTo>
                <a:lnTo>
                  <a:pt x="245072" y="38064"/>
                </a:lnTo>
                <a:lnTo>
                  <a:pt x="252281" y="37229"/>
                </a:lnTo>
                <a:lnTo>
                  <a:pt x="259626" y="35826"/>
                </a:lnTo>
                <a:lnTo>
                  <a:pt x="267065" y="34044"/>
                </a:lnTo>
                <a:lnTo>
                  <a:pt x="273716" y="32010"/>
                </a:lnTo>
                <a:lnTo>
                  <a:pt x="279843" y="29806"/>
                </a:lnTo>
                <a:lnTo>
                  <a:pt x="297179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2"/>
          <p:cNvSpPr/>
          <p:nvPr/>
        </p:nvSpPr>
        <p:spPr>
          <a:xfrm>
            <a:off x="9711427" y="1822829"/>
            <a:ext cx="445680" cy="488146"/>
          </a:xfrm>
          <a:custGeom>
            <a:avLst/>
            <a:gdLst/>
            <a:ahLst/>
            <a:cxnLst/>
            <a:rect l="0" t="0" r="0" b="0"/>
            <a:pathLst>
              <a:path w="445680" h="488146">
                <a:moveTo>
                  <a:pt x="110753" y="333631"/>
                </a:moveTo>
                <a:lnTo>
                  <a:pt x="106708" y="345767"/>
                </a:lnTo>
                <a:lnTo>
                  <a:pt x="102465" y="353982"/>
                </a:lnTo>
                <a:lnTo>
                  <a:pt x="98603" y="360456"/>
                </a:lnTo>
                <a:lnTo>
                  <a:pt x="95919" y="370079"/>
                </a:lnTo>
                <a:lnTo>
                  <a:pt x="95594" y="355694"/>
                </a:lnTo>
                <a:lnTo>
                  <a:pt x="95513" y="323432"/>
                </a:lnTo>
                <a:lnTo>
                  <a:pt x="94666" y="320905"/>
                </a:lnTo>
                <a:lnTo>
                  <a:pt x="91468" y="315839"/>
                </a:lnTo>
                <a:lnTo>
                  <a:pt x="89429" y="314150"/>
                </a:lnTo>
                <a:lnTo>
                  <a:pt x="87224" y="313024"/>
                </a:lnTo>
                <a:lnTo>
                  <a:pt x="84907" y="312273"/>
                </a:lnTo>
                <a:lnTo>
                  <a:pt x="80075" y="309181"/>
                </a:lnTo>
                <a:lnTo>
                  <a:pt x="77600" y="307171"/>
                </a:lnTo>
                <a:lnTo>
                  <a:pt x="75106" y="305831"/>
                </a:lnTo>
                <a:lnTo>
                  <a:pt x="70073" y="304342"/>
                </a:lnTo>
                <a:lnTo>
                  <a:pt x="67547" y="304792"/>
                </a:lnTo>
                <a:lnTo>
                  <a:pt x="55150" y="311597"/>
                </a:lnTo>
                <a:lnTo>
                  <a:pt x="43761" y="318636"/>
                </a:lnTo>
                <a:lnTo>
                  <a:pt x="32765" y="328341"/>
                </a:lnTo>
                <a:lnTo>
                  <a:pt x="28282" y="332644"/>
                </a:lnTo>
                <a:lnTo>
                  <a:pt x="21041" y="344199"/>
                </a:lnTo>
                <a:lnTo>
                  <a:pt x="12205" y="362727"/>
                </a:lnTo>
                <a:lnTo>
                  <a:pt x="7687" y="373656"/>
                </a:lnTo>
                <a:lnTo>
                  <a:pt x="5680" y="384158"/>
                </a:lnTo>
                <a:lnTo>
                  <a:pt x="2529" y="394469"/>
                </a:lnTo>
                <a:lnTo>
                  <a:pt x="503" y="399590"/>
                </a:lnTo>
                <a:lnTo>
                  <a:pt x="0" y="405544"/>
                </a:lnTo>
                <a:lnTo>
                  <a:pt x="1698" y="418932"/>
                </a:lnTo>
                <a:lnTo>
                  <a:pt x="3369" y="432659"/>
                </a:lnTo>
                <a:lnTo>
                  <a:pt x="7910" y="446134"/>
                </a:lnTo>
                <a:lnTo>
                  <a:pt x="12269" y="453623"/>
                </a:lnTo>
                <a:lnTo>
                  <a:pt x="21967" y="465330"/>
                </a:lnTo>
                <a:lnTo>
                  <a:pt x="25316" y="467150"/>
                </a:lnTo>
                <a:lnTo>
                  <a:pt x="33552" y="469173"/>
                </a:lnTo>
                <a:lnTo>
                  <a:pt x="42857" y="470072"/>
                </a:lnTo>
                <a:lnTo>
                  <a:pt x="55357" y="470578"/>
                </a:lnTo>
                <a:lnTo>
                  <a:pt x="66682" y="470728"/>
                </a:lnTo>
                <a:lnTo>
                  <a:pt x="71212" y="470749"/>
                </a:lnTo>
                <a:lnTo>
                  <a:pt x="74233" y="469070"/>
                </a:lnTo>
                <a:lnTo>
                  <a:pt x="76246" y="466256"/>
                </a:lnTo>
                <a:lnTo>
                  <a:pt x="79330" y="459462"/>
                </a:lnTo>
                <a:lnTo>
                  <a:pt x="88208" y="445944"/>
                </a:lnTo>
                <a:lnTo>
                  <a:pt x="90642" y="441526"/>
                </a:lnTo>
                <a:lnTo>
                  <a:pt x="93348" y="432102"/>
                </a:lnTo>
                <a:lnTo>
                  <a:pt x="94871" y="419534"/>
                </a:lnTo>
                <a:lnTo>
                  <a:pt x="95324" y="408191"/>
                </a:lnTo>
                <a:lnTo>
                  <a:pt x="95387" y="403657"/>
                </a:lnTo>
                <a:lnTo>
                  <a:pt x="93199" y="394105"/>
                </a:lnTo>
                <a:lnTo>
                  <a:pt x="89465" y="381465"/>
                </a:lnTo>
                <a:lnTo>
                  <a:pt x="88941" y="378220"/>
                </a:lnTo>
                <a:lnTo>
                  <a:pt x="86101" y="372357"/>
                </a:lnTo>
                <a:lnTo>
                  <a:pt x="84159" y="369608"/>
                </a:lnTo>
                <a:lnTo>
                  <a:pt x="82001" y="364297"/>
                </a:lnTo>
                <a:lnTo>
                  <a:pt x="81425" y="361695"/>
                </a:lnTo>
                <a:lnTo>
                  <a:pt x="78527" y="356546"/>
                </a:lnTo>
                <a:lnTo>
                  <a:pt x="65155" y="341383"/>
                </a:lnTo>
                <a:lnTo>
                  <a:pt x="65037" y="333948"/>
                </a:lnTo>
                <a:lnTo>
                  <a:pt x="75639" y="323053"/>
                </a:lnTo>
                <a:lnTo>
                  <a:pt x="78876" y="321499"/>
                </a:lnTo>
                <a:lnTo>
                  <a:pt x="91525" y="318465"/>
                </a:lnTo>
                <a:lnTo>
                  <a:pt x="101079" y="314755"/>
                </a:lnTo>
                <a:lnTo>
                  <a:pt x="110968" y="310284"/>
                </a:lnTo>
                <a:lnTo>
                  <a:pt x="126056" y="303007"/>
                </a:lnTo>
                <a:lnTo>
                  <a:pt x="136181" y="298854"/>
                </a:lnTo>
                <a:lnTo>
                  <a:pt x="146326" y="297008"/>
                </a:lnTo>
                <a:lnTo>
                  <a:pt x="156478" y="293929"/>
                </a:lnTo>
                <a:lnTo>
                  <a:pt x="169457" y="289694"/>
                </a:lnTo>
                <a:lnTo>
                  <a:pt x="180923" y="288439"/>
                </a:lnTo>
                <a:lnTo>
                  <a:pt x="185472" y="288263"/>
                </a:lnTo>
                <a:lnTo>
                  <a:pt x="189353" y="287299"/>
                </a:lnTo>
                <a:lnTo>
                  <a:pt x="200335" y="281381"/>
                </a:lnTo>
                <a:lnTo>
                  <a:pt x="200954" y="281864"/>
                </a:lnTo>
                <a:lnTo>
                  <a:pt x="201366" y="283033"/>
                </a:lnTo>
                <a:lnTo>
                  <a:pt x="202121" y="289741"/>
                </a:lnTo>
                <a:lnTo>
                  <a:pt x="202179" y="298432"/>
                </a:lnTo>
                <a:lnTo>
                  <a:pt x="201337" y="300852"/>
                </a:lnTo>
                <a:lnTo>
                  <a:pt x="196953" y="308302"/>
                </a:lnTo>
                <a:lnTo>
                  <a:pt x="192786" y="320663"/>
                </a:lnTo>
                <a:lnTo>
                  <a:pt x="188700" y="328714"/>
                </a:lnTo>
                <a:lnTo>
                  <a:pt x="184060" y="335115"/>
                </a:lnTo>
                <a:lnTo>
                  <a:pt x="182485" y="338853"/>
                </a:lnTo>
                <a:lnTo>
                  <a:pt x="180268" y="352206"/>
                </a:lnTo>
                <a:lnTo>
                  <a:pt x="179610" y="366040"/>
                </a:lnTo>
                <a:lnTo>
                  <a:pt x="179388" y="378729"/>
                </a:lnTo>
                <a:lnTo>
                  <a:pt x="179369" y="381476"/>
                </a:lnTo>
                <a:lnTo>
                  <a:pt x="180204" y="383308"/>
                </a:lnTo>
                <a:lnTo>
                  <a:pt x="181607" y="384529"/>
                </a:lnTo>
                <a:lnTo>
                  <a:pt x="183389" y="385343"/>
                </a:lnTo>
                <a:lnTo>
                  <a:pt x="184577" y="386732"/>
                </a:lnTo>
                <a:lnTo>
                  <a:pt x="185368" y="388505"/>
                </a:lnTo>
                <a:lnTo>
                  <a:pt x="185897" y="390534"/>
                </a:lnTo>
                <a:lnTo>
                  <a:pt x="188742" y="395046"/>
                </a:lnTo>
                <a:lnTo>
                  <a:pt x="190685" y="397434"/>
                </a:lnTo>
                <a:lnTo>
                  <a:pt x="192828" y="399026"/>
                </a:lnTo>
                <a:lnTo>
                  <a:pt x="199888" y="402114"/>
                </a:lnTo>
                <a:lnTo>
                  <a:pt x="207343" y="407168"/>
                </a:lnTo>
                <a:lnTo>
                  <a:pt x="212384" y="408647"/>
                </a:lnTo>
                <a:lnTo>
                  <a:pt x="224027" y="409480"/>
                </a:lnTo>
                <a:lnTo>
                  <a:pt x="227756" y="408751"/>
                </a:lnTo>
                <a:lnTo>
                  <a:pt x="239824" y="403754"/>
                </a:lnTo>
                <a:lnTo>
                  <a:pt x="246011" y="402050"/>
                </a:lnTo>
                <a:lnTo>
                  <a:pt x="258168" y="396331"/>
                </a:lnTo>
                <a:lnTo>
                  <a:pt x="268354" y="388427"/>
                </a:lnTo>
                <a:lnTo>
                  <a:pt x="280875" y="376584"/>
                </a:lnTo>
                <a:lnTo>
                  <a:pt x="290323" y="366489"/>
                </a:lnTo>
                <a:lnTo>
                  <a:pt x="299331" y="353151"/>
                </a:lnTo>
                <a:lnTo>
                  <a:pt x="307737" y="343435"/>
                </a:lnTo>
                <a:lnTo>
                  <a:pt x="314859" y="331215"/>
                </a:lnTo>
                <a:lnTo>
                  <a:pt x="320847" y="317317"/>
                </a:lnTo>
                <a:lnTo>
                  <a:pt x="326331" y="302674"/>
                </a:lnTo>
                <a:lnTo>
                  <a:pt x="331589" y="289957"/>
                </a:lnTo>
                <a:lnTo>
                  <a:pt x="336750" y="277814"/>
                </a:lnTo>
                <a:lnTo>
                  <a:pt x="341864" y="263950"/>
                </a:lnTo>
                <a:lnTo>
                  <a:pt x="344413" y="255850"/>
                </a:lnTo>
                <a:lnTo>
                  <a:pt x="354589" y="220775"/>
                </a:lnTo>
                <a:lnTo>
                  <a:pt x="357131" y="212673"/>
                </a:lnTo>
                <a:lnTo>
                  <a:pt x="360518" y="203886"/>
                </a:lnTo>
                <a:lnTo>
                  <a:pt x="364469" y="194641"/>
                </a:lnTo>
                <a:lnTo>
                  <a:pt x="368798" y="185091"/>
                </a:lnTo>
                <a:lnTo>
                  <a:pt x="372530" y="176184"/>
                </a:lnTo>
                <a:lnTo>
                  <a:pt x="375864" y="167707"/>
                </a:lnTo>
                <a:lnTo>
                  <a:pt x="378934" y="159515"/>
                </a:lnTo>
                <a:lnTo>
                  <a:pt x="381827" y="150667"/>
                </a:lnTo>
                <a:lnTo>
                  <a:pt x="384602" y="141382"/>
                </a:lnTo>
                <a:lnTo>
                  <a:pt x="387299" y="131805"/>
                </a:lnTo>
                <a:lnTo>
                  <a:pt x="390790" y="122880"/>
                </a:lnTo>
                <a:lnTo>
                  <a:pt x="394811" y="114390"/>
                </a:lnTo>
                <a:lnTo>
                  <a:pt x="399186" y="106190"/>
                </a:lnTo>
                <a:lnTo>
                  <a:pt x="402949" y="98184"/>
                </a:lnTo>
                <a:lnTo>
                  <a:pt x="406303" y="90306"/>
                </a:lnTo>
                <a:lnTo>
                  <a:pt x="409386" y="82515"/>
                </a:lnTo>
                <a:lnTo>
                  <a:pt x="415070" y="67084"/>
                </a:lnTo>
                <a:lnTo>
                  <a:pt x="420418" y="52606"/>
                </a:lnTo>
                <a:lnTo>
                  <a:pt x="425617" y="40526"/>
                </a:lnTo>
                <a:lnTo>
                  <a:pt x="430751" y="29513"/>
                </a:lnTo>
                <a:lnTo>
                  <a:pt x="435008" y="19821"/>
                </a:lnTo>
                <a:lnTo>
                  <a:pt x="438250" y="9604"/>
                </a:lnTo>
                <a:lnTo>
                  <a:pt x="444841" y="0"/>
                </a:lnTo>
                <a:lnTo>
                  <a:pt x="445237" y="297"/>
                </a:lnTo>
                <a:lnTo>
                  <a:pt x="445679" y="2885"/>
                </a:lnTo>
                <a:lnTo>
                  <a:pt x="440726" y="17528"/>
                </a:lnTo>
                <a:lnTo>
                  <a:pt x="439441" y="26912"/>
                </a:lnTo>
                <a:lnTo>
                  <a:pt x="434354" y="41242"/>
                </a:lnTo>
                <a:lnTo>
                  <a:pt x="430627" y="49805"/>
                </a:lnTo>
                <a:lnTo>
                  <a:pt x="427296" y="58901"/>
                </a:lnTo>
                <a:lnTo>
                  <a:pt x="424228" y="68351"/>
                </a:lnTo>
                <a:lnTo>
                  <a:pt x="421335" y="78037"/>
                </a:lnTo>
                <a:lnTo>
                  <a:pt x="417715" y="88729"/>
                </a:lnTo>
                <a:lnTo>
                  <a:pt x="399736" y="138562"/>
                </a:lnTo>
                <a:lnTo>
                  <a:pt x="379878" y="197074"/>
                </a:lnTo>
                <a:lnTo>
                  <a:pt x="369782" y="229477"/>
                </a:lnTo>
                <a:lnTo>
                  <a:pt x="364719" y="246415"/>
                </a:lnTo>
                <a:lnTo>
                  <a:pt x="360496" y="262787"/>
                </a:lnTo>
                <a:lnTo>
                  <a:pt x="356838" y="278781"/>
                </a:lnTo>
                <a:lnTo>
                  <a:pt x="350510" y="310100"/>
                </a:lnTo>
                <a:lnTo>
                  <a:pt x="336944" y="382838"/>
                </a:lnTo>
                <a:lnTo>
                  <a:pt x="335207" y="396069"/>
                </a:lnTo>
                <a:lnTo>
                  <a:pt x="334049" y="409123"/>
                </a:lnTo>
                <a:lnTo>
                  <a:pt x="332763" y="433223"/>
                </a:lnTo>
                <a:lnTo>
                  <a:pt x="332190" y="452401"/>
                </a:lnTo>
                <a:lnTo>
                  <a:pt x="334194" y="467133"/>
                </a:lnTo>
                <a:lnTo>
                  <a:pt x="337060" y="478479"/>
                </a:lnTo>
                <a:lnTo>
                  <a:pt x="338334" y="486343"/>
                </a:lnTo>
                <a:lnTo>
                  <a:pt x="339520" y="487932"/>
                </a:lnTo>
                <a:lnTo>
                  <a:pt x="341158" y="488145"/>
                </a:lnTo>
                <a:lnTo>
                  <a:pt x="343096" y="487441"/>
                </a:lnTo>
                <a:lnTo>
                  <a:pt x="347508" y="484400"/>
                </a:lnTo>
                <a:lnTo>
                  <a:pt x="354593" y="47841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3"/>
          <p:cNvSpPr/>
          <p:nvPr/>
        </p:nvSpPr>
        <p:spPr>
          <a:xfrm>
            <a:off x="9982236" y="1787866"/>
            <a:ext cx="327477" cy="549477"/>
          </a:xfrm>
          <a:custGeom>
            <a:avLst/>
            <a:gdLst/>
            <a:ahLst/>
            <a:cxnLst/>
            <a:rect l="0" t="0" r="0" b="0"/>
            <a:pathLst>
              <a:path w="327477" h="549477">
                <a:moveTo>
                  <a:pt x="15204" y="216194"/>
                </a:moveTo>
                <a:lnTo>
                  <a:pt x="4599" y="226800"/>
                </a:lnTo>
                <a:lnTo>
                  <a:pt x="3054" y="229191"/>
                </a:lnTo>
                <a:lnTo>
                  <a:pt x="1338" y="234106"/>
                </a:lnTo>
                <a:lnTo>
                  <a:pt x="146" y="250465"/>
                </a:lnTo>
                <a:lnTo>
                  <a:pt x="0" y="257583"/>
                </a:lnTo>
                <a:lnTo>
                  <a:pt x="1682" y="259027"/>
                </a:lnTo>
                <a:lnTo>
                  <a:pt x="4496" y="259989"/>
                </a:lnTo>
                <a:lnTo>
                  <a:pt x="12139" y="261905"/>
                </a:lnTo>
                <a:lnTo>
                  <a:pt x="21181" y="265579"/>
                </a:lnTo>
                <a:lnTo>
                  <a:pt x="26807" y="266897"/>
                </a:lnTo>
                <a:lnTo>
                  <a:pt x="33100" y="267776"/>
                </a:lnTo>
                <a:lnTo>
                  <a:pt x="39834" y="268362"/>
                </a:lnTo>
                <a:lnTo>
                  <a:pt x="46864" y="268753"/>
                </a:lnTo>
                <a:lnTo>
                  <a:pt x="61449" y="269187"/>
                </a:lnTo>
                <a:lnTo>
                  <a:pt x="70588" y="268456"/>
                </a:lnTo>
                <a:lnTo>
                  <a:pt x="80913" y="267122"/>
                </a:lnTo>
                <a:lnTo>
                  <a:pt x="92030" y="265386"/>
                </a:lnTo>
                <a:lnTo>
                  <a:pt x="102828" y="263382"/>
                </a:lnTo>
                <a:lnTo>
                  <a:pt x="158781" y="251613"/>
                </a:lnTo>
                <a:lnTo>
                  <a:pt x="170189" y="248273"/>
                </a:lnTo>
                <a:lnTo>
                  <a:pt x="181181" y="244353"/>
                </a:lnTo>
                <a:lnTo>
                  <a:pt x="191895" y="240047"/>
                </a:lnTo>
                <a:lnTo>
                  <a:pt x="202424" y="234636"/>
                </a:lnTo>
                <a:lnTo>
                  <a:pt x="212831" y="228488"/>
                </a:lnTo>
                <a:lnTo>
                  <a:pt x="223154" y="221850"/>
                </a:lnTo>
                <a:lnTo>
                  <a:pt x="233424" y="214885"/>
                </a:lnTo>
                <a:lnTo>
                  <a:pt x="253866" y="200372"/>
                </a:lnTo>
                <a:lnTo>
                  <a:pt x="263211" y="192099"/>
                </a:lnTo>
                <a:lnTo>
                  <a:pt x="271982" y="183198"/>
                </a:lnTo>
                <a:lnTo>
                  <a:pt x="280370" y="173876"/>
                </a:lnTo>
                <a:lnTo>
                  <a:pt x="287653" y="165122"/>
                </a:lnTo>
                <a:lnTo>
                  <a:pt x="294204" y="156746"/>
                </a:lnTo>
                <a:lnTo>
                  <a:pt x="300264" y="148622"/>
                </a:lnTo>
                <a:lnTo>
                  <a:pt x="305150" y="139819"/>
                </a:lnTo>
                <a:lnTo>
                  <a:pt x="309254" y="130564"/>
                </a:lnTo>
                <a:lnTo>
                  <a:pt x="316073" y="112096"/>
                </a:lnTo>
                <a:lnTo>
                  <a:pt x="321925" y="95422"/>
                </a:lnTo>
                <a:lnTo>
                  <a:pt x="323824" y="86572"/>
                </a:lnTo>
                <a:lnTo>
                  <a:pt x="325091" y="77286"/>
                </a:lnTo>
                <a:lnTo>
                  <a:pt x="325936" y="67709"/>
                </a:lnTo>
                <a:lnTo>
                  <a:pt x="326873" y="52552"/>
                </a:lnTo>
                <a:lnTo>
                  <a:pt x="327290" y="39324"/>
                </a:lnTo>
                <a:lnTo>
                  <a:pt x="327476" y="24979"/>
                </a:lnTo>
                <a:lnTo>
                  <a:pt x="325831" y="19290"/>
                </a:lnTo>
                <a:lnTo>
                  <a:pt x="323043" y="14651"/>
                </a:lnTo>
                <a:lnTo>
                  <a:pt x="313284" y="4078"/>
                </a:lnTo>
                <a:lnTo>
                  <a:pt x="310444" y="1123"/>
                </a:lnTo>
                <a:lnTo>
                  <a:pt x="306858" y="0"/>
                </a:lnTo>
                <a:lnTo>
                  <a:pt x="302772" y="98"/>
                </a:lnTo>
                <a:lnTo>
                  <a:pt x="298356" y="1010"/>
                </a:lnTo>
                <a:lnTo>
                  <a:pt x="288934" y="6539"/>
                </a:lnTo>
                <a:lnTo>
                  <a:pt x="279102" y="14641"/>
                </a:lnTo>
                <a:lnTo>
                  <a:pt x="269088" y="23886"/>
                </a:lnTo>
                <a:lnTo>
                  <a:pt x="263199" y="30415"/>
                </a:lnTo>
                <a:lnTo>
                  <a:pt x="256734" y="38155"/>
                </a:lnTo>
                <a:lnTo>
                  <a:pt x="242778" y="55785"/>
                </a:lnTo>
                <a:lnTo>
                  <a:pt x="228107" y="74910"/>
                </a:lnTo>
                <a:lnTo>
                  <a:pt x="220639" y="85598"/>
                </a:lnTo>
                <a:lnTo>
                  <a:pt x="213120" y="96957"/>
                </a:lnTo>
                <a:lnTo>
                  <a:pt x="205569" y="108762"/>
                </a:lnTo>
                <a:lnTo>
                  <a:pt x="198839" y="120020"/>
                </a:lnTo>
                <a:lnTo>
                  <a:pt x="192662" y="130911"/>
                </a:lnTo>
                <a:lnTo>
                  <a:pt x="186849" y="141559"/>
                </a:lnTo>
                <a:lnTo>
                  <a:pt x="181280" y="153737"/>
                </a:lnTo>
                <a:lnTo>
                  <a:pt x="175875" y="166936"/>
                </a:lnTo>
                <a:lnTo>
                  <a:pt x="170579" y="180815"/>
                </a:lnTo>
                <a:lnTo>
                  <a:pt x="164506" y="194302"/>
                </a:lnTo>
                <a:lnTo>
                  <a:pt x="157919" y="207526"/>
                </a:lnTo>
                <a:lnTo>
                  <a:pt x="150987" y="220575"/>
                </a:lnTo>
                <a:lnTo>
                  <a:pt x="145519" y="232661"/>
                </a:lnTo>
                <a:lnTo>
                  <a:pt x="141027" y="244106"/>
                </a:lnTo>
                <a:lnTo>
                  <a:pt x="137186" y="255122"/>
                </a:lnTo>
                <a:lnTo>
                  <a:pt x="133779" y="266699"/>
                </a:lnTo>
                <a:lnTo>
                  <a:pt x="130661" y="278651"/>
                </a:lnTo>
                <a:lnTo>
                  <a:pt x="127734" y="290852"/>
                </a:lnTo>
                <a:lnTo>
                  <a:pt x="125786" y="302372"/>
                </a:lnTo>
                <a:lnTo>
                  <a:pt x="124485" y="313440"/>
                </a:lnTo>
                <a:lnTo>
                  <a:pt x="123618" y="324204"/>
                </a:lnTo>
                <a:lnTo>
                  <a:pt x="123039" y="333921"/>
                </a:lnTo>
                <a:lnTo>
                  <a:pt x="122398" y="351490"/>
                </a:lnTo>
                <a:lnTo>
                  <a:pt x="122036" y="375662"/>
                </a:lnTo>
                <a:lnTo>
                  <a:pt x="124209" y="388951"/>
                </a:lnTo>
                <a:lnTo>
                  <a:pt x="127936" y="405952"/>
                </a:lnTo>
                <a:lnTo>
                  <a:pt x="128459" y="411279"/>
                </a:lnTo>
                <a:lnTo>
                  <a:pt x="131298" y="419456"/>
                </a:lnTo>
                <a:lnTo>
                  <a:pt x="137656" y="428820"/>
                </a:lnTo>
                <a:lnTo>
                  <a:pt x="140019" y="431605"/>
                </a:lnTo>
                <a:lnTo>
                  <a:pt x="143287" y="433461"/>
                </a:lnTo>
                <a:lnTo>
                  <a:pt x="151434" y="435524"/>
                </a:lnTo>
                <a:lnTo>
                  <a:pt x="161495" y="436685"/>
                </a:lnTo>
                <a:lnTo>
                  <a:pt x="164380" y="436001"/>
                </a:lnTo>
                <a:lnTo>
                  <a:pt x="173327" y="430994"/>
                </a:lnTo>
                <a:lnTo>
                  <a:pt x="181720" y="426525"/>
                </a:lnTo>
                <a:lnTo>
                  <a:pt x="188835" y="419459"/>
                </a:lnTo>
                <a:lnTo>
                  <a:pt x="197601" y="408219"/>
                </a:lnTo>
                <a:lnTo>
                  <a:pt x="200303" y="405170"/>
                </a:lnTo>
                <a:lnTo>
                  <a:pt x="207819" y="399526"/>
                </a:lnTo>
                <a:lnTo>
                  <a:pt x="212194" y="396835"/>
                </a:lnTo>
                <a:lnTo>
                  <a:pt x="219312" y="389330"/>
                </a:lnTo>
                <a:lnTo>
                  <a:pt x="226737" y="378805"/>
                </a:lnTo>
                <a:lnTo>
                  <a:pt x="228192" y="377941"/>
                </a:lnTo>
                <a:lnTo>
                  <a:pt x="234964" y="376441"/>
                </a:lnTo>
                <a:lnTo>
                  <a:pt x="235371" y="378059"/>
                </a:lnTo>
                <a:lnTo>
                  <a:pt x="235822" y="384372"/>
                </a:lnTo>
                <a:lnTo>
                  <a:pt x="232031" y="401491"/>
                </a:lnTo>
                <a:lnTo>
                  <a:pt x="230106" y="415388"/>
                </a:lnTo>
                <a:lnTo>
                  <a:pt x="228401" y="430031"/>
                </a:lnTo>
                <a:lnTo>
                  <a:pt x="224823" y="445006"/>
                </a:lnTo>
                <a:lnTo>
                  <a:pt x="223529" y="453402"/>
                </a:lnTo>
                <a:lnTo>
                  <a:pt x="222667" y="462386"/>
                </a:lnTo>
                <a:lnTo>
                  <a:pt x="222093" y="471762"/>
                </a:lnTo>
                <a:lnTo>
                  <a:pt x="221454" y="488953"/>
                </a:lnTo>
                <a:lnTo>
                  <a:pt x="221044" y="516640"/>
                </a:lnTo>
                <a:lnTo>
                  <a:pt x="220973" y="533157"/>
                </a:lnTo>
                <a:lnTo>
                  <a:pt x="221811" y="537569"/>
                </a:lnTo>
                <a:lnTo>
                  <a:pt x="224998" y="544730"/>
                </a:lnTo>
                <a:lnTo>
                  <a:pt x="227034" y="546978"/>
                </a:lnTo>
                <a:lnTo>
                  <a:pt x="229237" y="548476"/>
                </a:lnTo>
                <a:lnTo>
                  <a:pt x="231552" y="549476"/>
                </a:lnTo>
                <a:lnTo>
                  <a:pt x="233096" y="549295"/>
                </a:lnTo>
                <a:lnTo>
                  <a:pt x="234126" y="548328"/>
                </a:lnTo>
                <a:lnTo>
                  <a:pt x="236184" y="54385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4"/>
          <p:cNvSpPr/>
          <p:nvPr/>
        </p:nvSpPr>
        <p:spPr>
          <a:xfrm>
            <a:off x="9966959" y="1578399"/>
            <a:ext cx="403860" cy="974302"/>
          </a:xfrm>
          <a:custGeom>
            <a:avLst/>
            <a:gdLst/>
            <a:ahLst/>
            <a:cxnLst/>
            <a:rect l="0" t="0" r="0" b="0"/>
            <a:pathLst>
              <a:path w="403860" h="974302">
                <a:moveTo>
                  <a:pt x="381002" y="6561"/>
                </a:moveTo>
                <a:lnTo>
                  <a:pt x="394123" y="0"/>
                </a:lnTo>
                <a:lnTo>
                  <a:pt x="395676" y="1340"/>
                </a:lnTo>
                <a:lnTo>
                  <a:pt x="399659" y="7345"/>
                </a:lnTo>
                <a:lnTo>
                  <a:pt x="401993" y="17916"/>
                </a:lnTo>
                <a:lnTo>
                  <a:pt x="403309" y="40405"/>
                </a:lnTo>
                <a:lnTo>
                  <a:pt x="403753" y="74300"/>
                </a:lnTo>
                <a:lnTo>
                  <a:pt x="403859" y="216132"/>
                </a:lnTo>
                <a:lnTo>
                  <a:pt x="403013" y="238562"/>
                </a:lnTo>
                <a:lnTo>
                  <a:pt x="399815" y="286061"/>
                </a:lnTo>
                <a:lnTo>
                  <a:pt x="396930" y="310581"/>
                </a:lnTo>
                <a:lnTo>
                  <a:pt x="393314" y="335394"/>
                </a:lnTo>
                <a:lnTo>
                  <a:pt x="389211" y="360403"/>
                </a:lnTo>
                <a:lnTo>
                  <a:pt x="380135" y="408511"/>
                </a:lnTo>
                <a:lnTo>
                  <a:pt x="360510" y="505529"/>
                </a:lnTo>
                <a:lnTo>
                  <a:pt x="353793" y="530553"/>
                </a:lnTo>
                <a:lnTo>
                  <a:pt x="345930" y="555702"/>
                </a:lnTo>
                <a:lnTo>
                  <a:pt x="337300" y="580935"/>
                </a:lnTo>
                <a:lnTo>
                  <a:pt x="328161" y="605377"/>
                </a:lnTo>
                <a:lnTo>
                  <a:pt x="308976" y="652855"/>
                </a:lnTo>
                <a:lnTo>
                  <a:pt x="298271" y="675337"/>
                </a:lnTo>
                <a:lnTo>
                  <a:pt x="286901" y="697098"/>
                </a:lnTo>
                <a:lnTo>
                  <a:pt x="275087" y="718379"/>
                </a:lnTo>
                <a:lnTo>
                  <a:pt x="262979" y="738493"/>
                </a:lnTo>
                <a:lnTo>
                  <a:pt x="250673" y="757829"/>
                </a:lnTo>
                <a:lnTo>
                  <a:pt x="238236" y="776646"/>
                </a:lnTo>
                <a:lnTo>
                  <a:pt x="224865" y="795118"/>
                </a:lnTo>
                <a:lnTo>
                  <a:pt x="210870" y="813359"/>
                </a:lnTo>
                <a:lnTo>
                  <a:pt x="169161" y="865090"/>
                </a:lnTo>
                <a:lnTo>
                  <a:pt x="155954" y="881174"/>
                </a:lnTo>
                <a:lnTo>
                  <a:pt x="142070" y="896129"/>
                </a:lnTo>
                <a:lnTo>
                  <a:pt x="127734" y="910333"/>
                </a:lnTo>
                <a:lnTo>
                  <a:pt x="113097" y="924036"/>
                </a:lnTo>
                <a:lnTo>
                  <a:pt x="98257" y="934864"/>
                </a:lnTo>
                <a:lnTo>
                  <a:pt x="83284" y="943777"/>
                </a:lnTo>
                <a:lnTo>
                  <a:pt x="68224" y="951412"/>
                </a:lnTo>
                <a:lnTo>
                  <a:pt x="53948" y="957348"/>
                </a:lnTo>
                <a:lnTo>
                  <a:pt x="40200" y="962152"/>
                </a:lnTo>
                <a:lnTo>
                  <a:pt x="0" y="9743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5"/>
          <p:cNvSpPr/>
          <p:nvPr/>
        </p:nvSpPr>
        <p:spPr>
          <a:xfrm>
            <a:off x="4084914" y="3017520"/>
            <a:ext cx="3801746" cy="251461"/>
          </a:xfrm>
          <a:custGeom>
            <a:avLst/>
            <a:gdLst/>
            <a:ahLst/>
            <a:cxnLst/>
            <a:rect l="0" t="0" r="0" b="0"/>
            <a:pathLst>
              <a:path w="3801746" h="251461">
                <a:moveTo>
                  <a:pt x="29886" y="106680"/>
                </a:moveTo>
                <a:lnTo>
                  <a:pt x="29886" y="114292"/>
                </a:lnTo>
                <a:lnTo>
                  <a:pt x="41238" y="114300"/>
                </a:lnTo>
                <a:lnTo>
                  <a:pt x="43381" y="113453"/>
                </a:lnTo>
                <a:lnTo>
                  <a:pt x="50442" y="109063"/>
                </a:lnTo>
                <a:lnTo>
                  <a:pt x="55391" y="107739"/>
                </a:lnTo>
                <a:lnTo>
                  <a:pt x="86070" y="105896"/>
                </a:lnTo>
                <a:lnTo>
                  <a:pt x="106146" y="98403"/>
                </a:lnTo>
                <a:lnTo>
                  <a:pt x="116273" y="94535"/>
                </a:lnTo>
                <a:lnTo>
                  <a:pt x="136571" y="92051"/>
                </a:lnTo>
                <a:lnTo>
                  <a:pt x="141650" y="91848"/>
                </a:lnTo>
                <a:lnTo>
                  <a:pt x="151808" y="89363"/>
                </a:lnTo>
                <a:lnTo>
                  <a:pt x="162813" y="86283"/>
                </a:lnTo>
                <a:lnTo>
                  <a:pt x="204597" y="78800"/>
                </a:lnTo>
                <a:lnTo>
                  <a:pt x="319547" y="76203"/>
                </a:lnTo>
                <a:lnTo>
                  <a:pt x="380552" y="75354"/>
                </a:lnTo>
                <a:lnTo>
                  <a:pt x="489657" y="68673"/>
                </a:lnTo>
                <a:lnTo>
                  <a:pt x="546462" y="70850"/>
                </a:lnTo>
                <a:lnTo>
                  <a:pt x="617156" y="75730"/>
                </a:lnTo>
                <a:lnTo>
                  <a:pt x="730940" y="78446"/>
                </a:lnTo>
                <a:lnTo>
                  <a:pt x="819827" y="87551"/>
                </a:lnTo>
                <a:lnTo>
                  <a:pt x="930834" y="93546"/>
                </a:lnTo>
                <a:lnTo>
                  <a:pt x="1035831" y="102783"/>
                </a:lnTo>
                <a:lnTo>
                  <a:pt x="1137175" y="111689"/>
                </a:lnTo>
                <a:lnTo>
                  <a:pt x="1247637" y="120178"/>
                </a:lnTo>
                <a:lnTo>
                  <a:pt x="1325095" y="127774"/>
                </a:lnTo>
                <a:lnTo>
                  <a:pt x="1388466" y="135055"/>
                </a:lnTo>
                <a:lnTo>
                  <a:pt x="1469355" y="142119"/>
                </a:lnTo>
                <a:lnTo>
                  <a:pt x="1584994" y="150656"/>
                </a:lnTo>
                <a:lnTo>
                  <a:pt x="1702301" y="158858"/>
                </a:lnTo>
                <a:lnTo>
                  <a:pt x="1824883" y="167713"/>
                </a:lnTo>
                <a:lnTo>
                  <a:pt x="1960603" y="178961"/>
                </a:lnTo>
                <a:lnTo>
                  <a:pt x="2066994" y="182536"/>
                </a:lnTo>
                <a:lnTo>
                  <a:pt x="2184513" y="190620"/>
                </a:lnTo>
                <a:lnTo>
                  <a:pt x="2290548" y="197350"/>
                </a:lnTo>
                <a:lnTo>
                  <a:pt x="2397171" y="203289"/>
                </a:lnTo>
                <a:lnTo>
                  <a:pt x="2532846" y="212205"/>
                </a:lnTo>
                <a:lnTo>
                  <a:pt x="2638559" y="213259"/>
                </a:lnTo>
                <a:lnTo>
                  <a:pt x="2741109" y="219912"/>
                </a:lnTo>
                <a:lnTo>
                  <a:pt x="2844520" y="224931"/>
                </a:lnTo>
                <a:lnTo>
                  <a:pt x="2946868" y="228278"/>
                </a:lnTo>
                <a:lnTo>
                  <a:pt x="3244363" y="228600"/>
                </a:lnTo>
                <a:lnTo>
                  <a:pt x="3351291" y="235514"/>
                </a:lnTo>
                <a:lnTo>
                  <a:pt x="3469333" y="236192"/>
                </a:lnTo>
                <a:lnTo>
                  <a:pt x="3577990" y="242250"/>
                </a:lnTo>
                <a:lnTo>
                  <a:pt x="3689663" y="243812"/>
                </a:lnTo>
                <a:lnTo>
                  <a:pt x="3728901" y="244681"/>
                </a:lnTo>
                <a:lnTo>
                  <a:pt x="3774679" y="250989"/>
                </a:lnTo>
                <a:lnTo>
                  <a:pt x="3801745" y="251460"/>
                </a:lnTo>
                <a:lnTo>
                  <a:pt x="3791177" y="251460"/>
                </a:lnTo>
                <a:lnTo>
                  <a:pt x="3788785" y="250613"/>
                </a:lnTo>
                <a:lnTo>
                  <a:pt x="3783872" y="247414"/>
                </a:lnTo>
                <a:lnTo>
                  <a:pt x="3776608" y="245429"/>
                </a:lnTo>
                <a:lnTo>
                  <a:pt x="3724856" y="237850"/>
                </a:lnTo>
                <a:lnTo>
                  <a:pt x="3702511" y="234445"/>
                </a:lnTo>
                <a:lnTo>
                  <a:pt x="3686543" y="231198"/>
                </a:lnTo>
                <a:lnTo>
                  <a:pt x="3562842" y="223383"/>
                </a:lnTo>
                <a:lnTo>
                  <a:pt x="3455263" y="220196"/>
                </a:lnTo>
                <a:lnTo>
                  <a:pt x="3340870" y="213676"/>
                </a:lnTo>
                <a:lnTo>
                  <a:pt x="3232451" y="212532"/>
                </a:lnTo>
                <a:lnTo>
                  <a:pt x="3115444" y="206212"/>
                </a:lnTo>
                <a:lnTo>
                  <a:pt x="3009258" y="199750"/>
                </a:lnTo>
                <a:lnTo>
                  <a:pt x="2902622" y="196006"/>
                </a:lnTo>
                <a:lnTo>
                  <a:pt x="2767560" y="186777"/>
                </a:lnTo>
                <a:lnTo>
                  <a:pt x="2632653" y="177871"/>
                </a:lnTo>
                <a:lnTo>
                  <a:pt x="2511402" y="174643"/>
                </a:lnTo>
                <a:lnTo>
                  <a:pt x="2405812" y="168729"/>
                </a:lnTo>
                <a:lnTo>
                  <a:pt x="2298857" y="161752"/>
                </a:lnTo>
                <a:lnTo>
                  <a:pt x="2186957" y="159401"/>
                </a:lnTo>
                <a:lnTo>
                  <a:pt x="2078575" y="153489"/>
                </a:lnTo>
                <a:lnTo>
                  <a:pt x="1965222" y="150286"/>
                </a:lnTo>
                <a:lnTo>
                  <a:pt x="1851047" y="145505"/>
                </a:lnTo>
                <a:lnTo>
                  <a:pt x="1672230" y="144808"/>
                </a:lnTo>
                <a:lnTo>
                  <a:pt x="1561036" y="138752"/>
                </a:lnTo>
                <a:lnTo>
                  <a:pt x="1447144" y="137370"/>
                </a:lnTo>
                <a:lnTo>
                  <a:pt x="1268369" y="137168"/>
                </a:lnTo>
                <a:lnTo>
                  <a:pt x="1165464" y="131130"/>
                </a:lnTo>
                <a:lnTo>
                  <a:pt x="1064539" y="130596"/>
                </a:lnTo>
                <a:lnTo>
                  <a:pt x="949509" y="132082"/>
                </a:lnTo>
                <a:lnTo>
                  <a:pt x="840381" y="136603"/>
                </a:lnTo>
                <a:lnTo>
                  <a:pt x="723989" y="139385"/>
                </a:lnTo>
                <a:lnTo>
                  <a:pt x="607496" y="144569"/>
                </a:lnTo>
                <a:lnTo>
                  <a:pt x="418965" y="144780"/>
                </a:lnTo>
                <a:lnTo>
                  <a:pt x="425107" y="138219"/>
                </a:lnTo>
                <a:lnTo>
                  <a:pt x="437245" y="137369"/>
                </a:lnTo>
                <a:lnTo>
                  <a:pt x="555009" y="137160"/>
                </a:lnTo>
                <a:lnTo>
                  <a:pt x="694382" y="137160"/>
                </a:lnTo>
                <a:lnTo>
                  <a:pt x="805681" y="144074"/>
                </a:lnTo>
                <a:lnTo>
                  <a:pt x="950914" y="144752"/>
                </a:lnTo>
                <a:lnTo>
                  <a:pt x="1051170" y="150807"/>
                </a:lnTo>
                <a:lnTo>
                  <a:pt x="1158676" y="152190"/>
                </a:lnTo>
                <a:lnTo>
                  <a:pt x="1495601" y="152399"/>
                </a:lnTo>
                <a:lnTo>
                  <a:pt x="1658484" y="158961"/>
                </a:lnTo>
                <a:lnTo>
                  <a:pt x="1923365" y="159992"/>
                </a:lnTo>
                <a:lnTo>
                  <a:pt x="2109414" y="166578"/>
                </a:lnTo>
                <a:lnTo>
                  <a:pt x="2226684" y="168277"/>
                </a:lnTo>
                <a:lnTo>
                  <a:pt x="2316549" y="172814"/>
                </a:lnTo>
                <a:lnTo>
                  <a:pt x="2406675" y="174535"/>
                </a:lnTo>
                <a:lnTo>
                  <a:pt x="2520997" y="177374"/>
                </a:lnTo>
                <a:lnTo>
                  <a:pt x="2633261" y="181792"/>
                </a:lnTo>
                <a:lnTo>
                  <a:pt x="2773069" y="188768"/>
                </a:lnTo>
                <a:lnTo>
                  <a:pt x="2884843" y="194203"/>
                </a:lnTo>
                <a:lnTo>
                  <a:pt x="2995759" y="198193"/>
                </a:lnTo>
                <a:lnTo>
                  <a:pt x="3102335" y="203998"/>
                </a:lnTo>
                <a:lnTo>
                  <a:pt x="3208775" y="209441"/>
                </a:lnTo>
                <a:lnTo>
                  <a:pt x="3305247" y="213432"/>
                </a:lnTo>
                <a:lnTo>
                  <a:pt x="3461918" y="222722"/>
                </a:lnTo>
                <a:lnTo>
                  <a:pt x="3570526" y="228084"/>
                </a:lnTo>
                <a:lnTo>
                  <a:pt x="3682835" y="233816"/>
                </a:lnTo>
                <a:lnTo>
                  <a:pt x="3745396" y="238337"/>
                </a:lnTo>
                <a:lnTo>
                  <a:pt x="3762781" y="242209"/>
                </a:lnTo>
                <a:lnTo>
                  <a:pt x="3784541" y="243745"/>
                </a:lnTo>
                <a:lnTo>
                  <a:pt x="3784362" y="242930"/>
                </a:lnTo>
                <a:lnTo>
                  <a:pt x="3781907" y="239766"/>
                </a:lnTo>
                <a:lnTo>
                  <a:pt x="3780066" y="238584"/>
                </a:lnTo>
                <a:lnTo>
                  <a:pt x="3760020" y="231191"/>
                </a:lnTo>
                <a:lnTo>
                  <a:pt x="3722790" y="223590"/>
                </a:lnTo>
                <a:lnTo>
                  <a:pt x="3647336" y="215101"/>
                </a:lnTo>
                <a:lnTo>
                  <a:pt x="3517337" y="207374"/>
                </a:lnTo>
                <a:lnTo>
                  <a:pt x="3406914" y="205883"/>
                </a:lnTo>
                <a:lnTo>
                  <a:pt x="3263999" y="205748"/>
                </a:lnTo>
                <a:lnTo>
                  <a:pt x="3153508" y="199710"/>
                </a:lnTo>
                <a:lnTo>
                  <a:pt x="3058486" y="198434"/>
                </a:lnTo>
                <a:lnTo>
                  <a:pt x="2914124" y="198147"/>
                </a:lnTo>
                <a:lnTo>
                  <a:pt x="2756260" y="191561"/>
                </a:lnTo>
                <a:lnTo>
                  <a:pt x="2647811" y="189863"/>
                </a:lnTo>
                <a:lnTo>
                  <a:pt x="2536705" y="184510"/>
                </a:lnTo>
                <a:lnTo>
                  <a:pt x="2421029" y="183202"/>
                </a:lnTo>
                <a:lnTo>
                  <a:pt x="2305580" y="182097"/>
                </a:lnTo>
                <a:lnTo>
                  <a:pt x="2216029" y="177662"/>
                </a:lnTo>
                <a:lnTo>
                  <a:pt x="2125997" y="175972"/>
                </a:lnTo>
                <a:lnTo>
                  <a:pt x="1975470" y="175354"/>
                </a:lnTo>
                <a:lnTo>
                  <a:pt x="1765839" y="167505"/>
                </a:lnTo>
                <a:lnTo>
                  <a:pt x="1671249" y="162614"/>
                </a:lnTo>
                <a:lnTo>
                  <a:pt x="1552735" y="160533"/>
                </a:lnTo>
                <a:lnTo>
                  <a:pt x="1157640" y="160022"/>
                </a:lnTo>
                <a:lnTo>
                  <a:pt x="1041808" y="155631"/>
                </a:lnTo>
                <a:lnTo>
                  <a:pt x="874100" y="159523"/>
                </a:lnTo>
                <a:lnTo>
                  <a:pt x="522907" y="160018"/>
                </a:lnTo>
                <a:lnTo>
                  <a:pt x="398432" y="166581"/>
                </a:lnTo>
                <a:lnTo>
                  <a:pt x="294984" y="174108"/>
                </a:lnTo>
                <a:lnTo>
                  <a:pt x="178411" y="175240"/>
                </a:lnTo>
                <a:lnTo>
                  <a:pt x="115395" y="175260"/>
                </a:lnTo>
                <a:lnTo>
                  <a:pt x="321133" y="175260"/>
                </a:lnTo>
                <a:lnTo>
                  <a:pt x="427071" y="168346"/>
                </a:lnTo>
                <a:lnTo>
                  <a:pt x="536656" y="162465"/>
                </a:lnTo>
                <a:lnTo>
                  <a:pt x="658228" y="159388"/>
                </a:lnTo>
                <a:lnTo>
                  <a:pt x="769487" y="153487"/>
                </a:lnTo>
                <a:lnTo>
                  <a:pt x="866641" y="151768"/>
                </a:lnTo>
                <a:lnTo>
                  <a:pt x="967362" y="146411"/>
                </a:lnTo>
                <a:lnTo>
                  <a:pt x="1068788" y="145102"/>
                </a:lnTo>
                <a:lnTo>
                  <a:pt x="1176438" y="143997"/>
                </a:lnTo>
                <a:lnTo>
                  <a:pt x="1287386" y="138761"/>
                </a:lnTo>
                <a:lnTo>
                  <a:pt x="1398986" y="137476"/>
                </a:lnTo>
                <a:lnTo>
                  <a:pt x="1602289" y="144092"/>
                </a:lnTo>
                <a:lnTo>
                  <a:pt x="1692687" y="145423"/>
                </a:lnTo>
                <a:lnTo>
                  <a:pt x="1787112" y="149956"/>
                </a:lnTo>
                <a:lnTo>
                  <a:pt x="1876520" y="152522"/>
                </a:lnTo>
                <a:lnTo>
                  <a:pt x="1970273" y="157422"/>
                </a:lnTo>
                <a:lnTo>
                  <a:pt x="2059483" y="160097"/>
                </a:lnTo>
                <a:lnTo>
                  <a:pt x="2153179" y="165029"/>
                </a:lnTo>
                <a:lnTo>
                  <a:pt x="2271391" y="169382"/>
                </a:lnTo>
                <a:lnTo>
                  <a:pt x="2359711" y="175776"/>
                </a:lnTo>
                <a:lnTo>
                  <a:pt x="2472992" y="181477"/>
                </a:lnTo>
                <a:lnTo>
                  <a:pt x="2610759" y="188726"/>
                </a:lnTo>
                <a:lnTo>
                  <a:pt x="2718256" y="194195"/>
                </a:lnTo>
                <a:lnTo>
                  <a:pt x="2797291" y="201002"/>
                </a:lnTo>
                <a:lnTo>
                  <a:pt x="2923071" y="207374"/>
                </a:lnTo>
                <a:lnTo>
                  <a:pt x="3085364" y="217055"/>
                </a:lnTo>
                <a:lnTo>
                  <a:pt x="3191498" y="222721"/>
                </a:lnTo>
                <a:lnTo>
                  <a:pt x="3303499" y="228084"/>
                </a:lnTo>
                <a:lnTo>
                  <a:pt x="3387118" y="230812"/>
                </a:lnTo>
                <a:lnTo>
                  <a:pt x="3465084" y="236079"/>
                </a:lnTo>
                <a:lnTo>
                  <a:pt x="3495323" y="236217"/>
                </a:lnTo>
                <a:lnTo>
                  <a:pt x="3495032" y="235371"/>
                </a:lnTo>
                <a:lnTo>
                  <a:pt x="3492449" y="232174"/>
                </a:lnTo>
                <a:lnTo>
                  <a:pt x="3490574" y="230982"/>
                </a:lnTo>
                <a:lnTo>
                  <a:pt x="3483891" y="228459"/>
                </a:lnTo>
                <a:lnTo>
                  <a:pt x="3474856" y="222726"/>
                </a:lnTo>
                <a:lnTo>
                  <a:pt x="3456844" y="215665"/>
                </a:lnTo>
                <a:lnTo>
                  <a:pt x="3434575" y="208210"/>
                </a:lnTo>
                <a:lnTo>
                  <a:pt x="3406057" y="201486"/>
                </a:lnTo>
                <a:lnTo>
                  <a:pt x="3346525" y="194518"/>
                </a:lnTo>
                <a:lnTo>
                  <a:pt x="3304802" y="187645"/>
                </a:lnTo>
                <a:lnTo>
                  <a:pt x="3210853" y="179253"/>
                </a:lnTo>
                <a:lnTo>
                  <a:pt x="3097590" y="171565"/>
                </a:lnTo>
                <a:lnTo>
                  <a:pt x="3035275" y="164758"/>
                </a:lnTo>
                <a:lnTo>
                  <a:pt x="2908791" y="156391"/>
                </a:lnTo>
                <a:lnTo>
                  <a:pt x="2837190" y="149537"/>
                </a:lnTo>
                <a:lnTo>
                  <a:pt x="2711871" y="143149"/>
                </a:lnTo>
                <a:lnTo>
                  <a:pt x="2635850" y="136677"/>
                </a:lnTo>
                <a:lnTo>
                  <a:pt x="2526221" y="130950"/>
                </a:lnTo>
                <a:lnTo>
                  <a:pt x="2417202" y="123735"/>
                </a:lnTo>
                <a:lnTo>
                  <a:pt x="2299587" y="116414"/>
                </a:lnTo>
                <a:lnTo>
                  <a:pt x="2208892" y="114926"/>
                </a:lnTo>
                <a:lnTo>
                  <a:pt x="2117673" y="112228"/>
                </a:lnTo>
                <a:lnTo>
                  <a:pt x="1960117" y="102174"/>
                </a:lnTo>
                <a:lnTo>
                  <a:pt x="1867008" y="99983"/>
                </a:lnTo>
                <a:lnTo>
                  <a:pt x="1774228" y="98487"/>
                </a:lnTo>
                <a:lnTo>
                  <a:pt x="1678251" y="93904"/>
                </a:lnTo>
                <a:lnTo>
                  <a:pt x="1585090" y="92170"/>
                </a:lnTo>
                <a:lnTo>
                  <a:pt x="1428016" y="91536"/>
                </a:lnTo>
                <a:lnTo>
                  <a:pt x="1333994" y="87423"/>
                </a:lnTo>
                <a:lnTo>
                  <a:pt x="1211201" y="88922"/>
                </a:lnTo>
                <a:lnTo>
                  <a:pt x="1089109" y="85078"/>
                </a:lnTo>
                <a:lnTo>
                  <a:pt x="967154" y="84069"/>
                </a:lnTo>
                <a:lnTo>
                  <a:pt x="766784" y="90748"/>
                </a:lnTo>
                <a:lnTo>
                  <a:pt x="551069" y="91413"/>
                </a:lnTo>
                <a:lnTo>
                  <a:pt x="415197" y="97998"/>
                </a:lnTo>
                <a:lnTo>
                  <a:pt x="310544" y="104951"/>
                </a:lnTo>
                <a:lnTo>
                  <a:pt x="195381" y="106579"/>
                </a:lnTo>
                <a:lnTo>
                  <a:pt x="0" y="106680"/>
                </a:lnTo>
                <a:lnTo>
                  <a:pt x="21378" y="106680"/>
                </a:lnTo>
                <a:lnTo>
                  <a:pt x="30621" y="104422"/>
                </a:lnTo>
                <a:lnTo>
                  <a:pt x="35456" y="102635"/>
                </a:lnTo>
                <a:lnTo>
                  <a:pt x="54396" y="100119"/>
                </a:lnTo>
                <a:lnTo>
                  <a:pt x="173462" y="92507"/>
                </a:lnTo>
                <a:lnTo>
                  <a:pt x="279810" y="89224"/>
                </a:lnTo>
                <a:lnTo>
                  <a:pt x="391368" y="84136"/>
                </a:lnTo>
                <a:lnTo>
                  <a:pt x="503877" y="79802"/>
                </a:lnTo>
                <a:lnTo>
                  <a:pt x="604182" y="76674"/>
                </a:lnTo>
                <a:lnTo>
                  <a:pt x="1054339" y="76200"/>
                </a:lnTo>
                <a:lnTo>
                  <a:pt x="1221021" y="69639"/>
                </a:lnTo>
                <a:lnTo>
                  <a:pt x="1708900" y="68588"/>
                </a:lnTo>
                <a:lnTo>
                  <a:pt x="1799817" y="72627"/>
                </a:lnTo>
                <a:lnTo>
                  <a:pt x="1908739" y="75494"/>
                </a:lnTo>
                <a:lnTo>
                  <a:pt x="2458220" y="76200"/>
                </a:lnTo>
                <a:lnTo>
                  <a:pt x="2645952" y="83960"/>
                </a:lnTo>
                <a:lnTo>
                  <a:pt x="2749698" y="89712"/>
                </a:lnTo>
                <a:lnTo>
                  <a:pt x="2851722" y="91099"/>
                </a:lnTo>
                <a:lnTo>
                  <a:pt x="2993611" y="91410"/>
                </a:lnTo>
                <a:lnTo>
                  <a:pt x="3131186" y="97998"/>
                </a:lnTo>
                <a:lnTo>
                  <a:pt x="3237232" y="101178"/>
                </a:lnTo>
                <a:lnTo>
                  <a:pt x="3351478" y="106197"/>
                </a:lnTo>
                <a:lnTo>
                  <a:pt x="3447453" y="106584"/>
                </a:lnTo>
                <a:lnTo>
                  <a:pt x="3560164" y="113588"/>
                </a:lnTo>
                <a:lnTo>
                  <a:pt x="3664032" y="114300"/>
                </a:lnTo>
                <a:lnTo>
                  <a:pt x="3568482" y="112042"/>
                </a:lnTo>
                <a:lnTo>
                  <a:pt x="3546542" y="109910"/>
                </a:lnTo>
                <a:lnTo>
                  <a:pt x="3457623" y="111711"/>
                </a:lnTo>
                <a:lnTo>
                  <a:pt x="3341526" y="106975"/>
                </a:lnTo>
                <a:lnTo>
                  <a:pt x="3047678" y="106682"/>
                </a:lnTo>
                <a:lnTo>
                  <a:pt x="2899274" y="100119"/>
                </a:lnTo>
                <a:lnTo>
                  <a:pt x="2747615" y="99153"/>
                </a:lnTo>
                <a:lnTo>
                  <a:pt x="2618419" y="93041"/>
                </a:lnTo>
                <a:lnTo>
                  <a:pt x="2508478" y="91756"/>
                </a:lnTo>
                <a:lnTo>
                  <a:pt x="2341247" y="91468"/>
                </a:lnTo>
                <a:lnTo>
                  <a:pt x="2167082" y="84882"/>
                </a:lnTo>
                <a:lnTo>
                  <a:pt x="2048391" y="83183"/>
                </a:lnTo>
                <a:lnTo>
                  <a:pt x="1958357" y="78645"/>
                </a:lnTo>
                <a:lnTo>
                  <a:pt x="1841811" y="76683"/>
                </a:lnTo>
                <a:lnTo>
                  <a:pt x="1721203" y="76295"/>
                </a:lnTo>
                <a:lnTo>
                  <a:pt x="1604779" y="71829"/>
                </a:lnTo>
                <a:lnTo>
                  <a:pt x="1515061" y="73682"/>
                </a:lnTo>
                <a:lnTo>
                  <a:pt x="1367335" y="69419"/>
                </a:lnTo>
                <a:lnTo>
                  <a:pt x="1281321" y="71211"/>
                </a:lnTo>
                <a:lnTo>
                  <a:pt x="1148006" y="74722"/>
                </a:lnTo>
                <a:lnTo>
                  <a:pt x="932806" y="76113"/>
                </a:lnTo>
                <a:lnTo>
                  <a:pt x="774659" y="82753"/>
                </a:lnTo>
                <a:lnTo>
                  <a:pt x="678698" y="84456"/>
                </a:lnTo>
                <a:lnTo>
                  <a:pt x="547454" y="91562"/>
                </a:lnTo>
                <a:lnTo>
                  <a:pt x="442764" y="99137"/>
                </a:lnTo>
                <a:lnTo>
                  <a:pt x="351742" y="106753"/>
                </a:lnTo>
                <a:lnTo>
                  <a:pt x="260516" y="114917"/>
                </a:lnTo>
                <a:lnTo>
                  <a:pt x="226714" y="121194"/>
                </a:lnTo>
                <a:lnTo>
                  <a:pt x="213359" y="121891"/>
                </a:lnTo>
                <a:lnTo>
                  <a:pt x="229985" y="121917"/>
                </a:lnTo>
                <a:lnTo>
                  <a:pt x="237634" y="124177"/>
                </a:lnTo>
                <a:lnTo>
                  <a:pt x="242045" y="125964"/>
                </a:lnTo>
                <a:lnTo>
                  <a:pt x="260387" y="128481"/>
                </a:lnTo>
                <a:lnTo>
                  <a:pt x="323258" y="128631"/>
                </a:lnTo>
                <a:lnTo>
                  <a:pt x="426969" y="122231"/>
                </a:lnTo>
                <a:lnTo>
                  <a:pt x="528247" y="117902"/>
                </a:lnTo>
                <a:lnTo>
                  <a:pt x="627241" y="114774"/>
                </a:lnTo>
                <a:lnTo>
                  <a:pt x="739787" y="109126"/>
                </a:lnTo>
                <a:lnTo>
                  <a:pt x="842868" y="104905"/>
                </a:lnTo>
                <a:lnTo>
                  <a:pt x="956520" y="100214"/>
                </a:lnTo>
                <a:lnTo>
                  <a:pt x="1069500" y="94051"/>
                </a:lnTo>
                <a:lnTo>
                  <a:pt x="1186519" y="91956"/>
                </a:lnTo>
                <a:lnTo>
                  <a:pt x="1275986" y="89335"/>
                </a:lnTo>
                <a:lnTo>
                  <a:pt x="1372203" y="85454"/>
                </a:lnTo>
                <a:lnTo>
                  <a:pt x="1536264" y="83188"/>
                </a:lnTo>
                <a:lnTo>
                  <a:pt x="1636059" y="78647"/>
                </a:lnTo>
                <a:lnTo>
                  <a:pt x="1739477" y="76925"/>
                </a:lnTo>
                <a:lnTo>
                  <a:pt x="2339476" y="76200"/>
                </a:lnTo>
                <a:lnTo>
                  <a:pt x="2528641" y="69639"/>
                </a:lnTo>
                <a:lnTo>
                  <a:pt x="2624552" y="72939"/>
                </a:lnTo>
                <a:lnTo>
                  <a:pt x="2718634" y="75234"/>
                </a:lnTo>
                <a:lnTo>
                  <a:pt x="2814902" y="71869"/>
                </a:lnTo>
                <a:lnTo>
                  <a:pt x="2928635" y="69229"/>
                </a:lnTo>
                <a:lnTo>
                  <a:pt x="3039906" y="70966"/>
                </a:lnTo>
                <a:lnTo>
                  <a:pt x="3147524" y="75166"/>
                </a:lnTo>
                <a:lnTo>
                  <a:pt x="3293185" y="76109"/>
                </a:lnTo>
                <a:lnTo>
                  <a:pt x="3376140" y="82265"/>
                </a:lnTo>
                <a:lnTo>
                  <a:pt x="3464474" y="90064"/>
                </a:lnTo>
                <a:lnTo>
                  <a:pt x="3531892" y="89001"/>
                </a:lnTo>
                <a:lnTo>
                  <a:pt x="3560103" y="83097"/>
                </a:lnTo>
                <a:lnTo>
                  <a:pt x="3572452" y="78419"/>
                </a:lnTo>
                <a:lnTo>
                  <a:pt x="3580762" y="73517"/>
                </a:lnTo>
                <a:lnTo>
                  <a:pt x="3583316" y="70178"/>
                </a:lnTo>
                <a:lnTo>
                  <a:pt x="3585019" y="66259"/>
                </a:lnTo>
                <a:lnTo>
                  <a:pt x="3586156" y="61952"/>
                </a:lnTo>
                <a:lnTo>
                  <a:pt x="3585218" y="57388"/>
                </a:lnTo>
                <a:lnTo>
                  <a:pt x="3582901" y="52652"/>
                </a:lnTo>
                <a:lnTo>
                  <a:pt x="3579662" y="47801"/>
                </a:lnTo>
                <a:lnTo>
                  <a:pt x="3574963" y="42028"/>
                </a:lnTo>
                <a:lnTo>
                  <a:pt x="3569290" y="35638"/>
                </a:lnTo>
                <a:lnTo>
                  <a:pt x="3562970" y="28839"/>
                </a:lnTo>
                <a:lnTo>
                  <a:pt x="3556215" y="22613"/>
                </a:lnTo>
                <a:lnTo>
                  <a:pt x="3549171" y="16768"/>
                </a:lnTo>
                <a:lnTo>
                  <a:pt x="3527466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6"/>
          <p:cNvSpPr/>
          <p:nvPr/>
        </p:nvSpPr>
        <p:spPr>
          <a:xfrm>
            <a:off x="-845820" y="967740"/>
            <a:ext cx="556261" cy="38101"/>
          </a:xfrm>
          <a:custGeom>
            <a:avLst/>
            <a:gdLst/>
            <a:ahLst/>
            <a:cxnLst/>
            <a:rect l="0" t="0" r="0" b="0"/>
            <a:pathLst>
              <a:path w="556261" h="38101">
                <a:moveTo>
                  <a:pt x="0" y="0"/>
                </a:moveTo>
                <a:lnTo>
                  <a:pt x="10606" y="0"/>
                </a:lnTo>
                <a:lnTo>
                  <a:pt x="12997" y="847"/>
                </a:lnTo>
                <a:lnTo>
                  <a:pt x="15438" y="2258"/>
                </a:lnTo>
                <a:lnTo>
                  <a:pt x="17912" y="4045"/>
                </a:lnTo>
                <a:lnTo>
                  <a:pt x="21255" y="5237"/>
                </a:lnTo>
                <a:lnTo>
                  <a:pt x="25176" y="6031"/>
                </a:lnTo>
                <a:lnTo>
                  <a:pt x="36529" y="7149"/>
                </a:lnTo>
                <a:lnTo>
                  <a:pt x="51995" y="7527"/>
                </a:lnTo>
                <a:lnTo>
                  <a:pt x="183206" y="7620"/>
                </a:lnTo>
                <a:lnTo>
                  <a:pt x="189871" y="8467"/>
                </a:lnTo>
                <a:lnTo>
                  <a:pt x="196007" y="9878"/>
                </a:lnTo>
                <a:lnTo>
                  <a:pt x="201791" y="11665"/>
                </a:lnTo>
                <a:lnTo>
                  <a:pt x="208188" y="12857"/>
                </a:lnTo>
                <a:lnTo>
                  <a:pt x="214992" y="13651"/>
                </a:lnTo>
                <a:lnTo>
                  <a:pt x="229325" y="14534"/>
                </a:lnTo>
                <a:lnTo>
                  <a:pt x="244162" y="14926"/>
                </a:lnTo>
                <a:lnTo>
                  <a:pt x="312429" y="15232"/>
                </a:lnTo>
                <a:lnTo>
                  <a:pt x="320046" y="16081"/>
                </a:lnTo>
                <a:lnTo>
                  <a:pt x="327664" y="17494"/>
                </a:lnTo>
                <a:lnTo>
                  <a:pt x="335283" y="19283"/>
                </a:lnTo>
                <a:lnTo>
                  <a:pt x="350521" y="19012"/>
                </a:lnTo>
                <a:lnTo>
                  <a:pt x="358141" y="17755"/>
                </a:lnTo>
                <a:lnTo>
                  <a:pt x="373380" y="18615"/>
                </a:lnTo>
                <a:lnTo>
                  <a:pt x="381000" y="20030"/>
                </a:lnTo>
                <a:lnTo>
                  <a:pt x="388620" y="20974"/>
                </a:lnTo>
                <a:lnTo>
                  <a:pt x="403860" y="22022"/>
                </a:lnTo>
                <a:lnTo>
                  <a:pt x="416842" y="22487"/>
                </a:lnTo>
                <a:lnTo>
                  <a:pt x="435929" y="22750"/>
                </a:lnTo>
                <a:lnTo>
                  <a:pt x="461089" y="22838"/>
                </a:lnTo>
                <a:lnTo>
                  <a:pt x="466566" y="23692"/>
                </a:lnTo>
                <a:lnTo>
                  <a:pt x="471911" y="25108"/>
                </a:lnTo>
                <a:lnTo>
                  <a:pt x="477167" y="26899"/>
                </a:lnTo>
                <a:lnTo>
                  <a:pt x="482365" y="28092"/>
                </a:lnTo>
                <a:lnTo>
                  <a:pt x="487523" y="28888"/>
                </a:lnTo>
                <a:lnTo>
                  <a:pt x="492656" y="29419"/>
                </a:lnTo>
                <a:lnTo>
                  <a:pt x="497770" y="30619"/>
                </a:lnTo>
                <a:lnTo>
                  <a:pt x="502874" y="32266"/>
                </a:lnTo>
                <a:lnTo>
                  <a:pt x="507969" y="34211"/>
                </a:lnTo>
                <a:lnTo>
                  <a:pt x="512213" y="35507"/>
                </a:lnTo>
                <a:lnTo>
                  <a:pt x="515889" y="36371"/>
                </a:lnTo>
                <a:lnTo>
                  <a:pt x="522230" y="37332"/>
                </a:lnTo>
                <a:lnTo>
                  <a:pt x="538392" y="38033"/>
                </a:lnTo>
                <a:lnTo>
                  <a:pt x="556128" y="38100"/>
                </a:lnTo>
                <a:lnTo>
                  <a:pt x="556172" y="37253"/>
                </a:lnTo>
                <a:lnTo>
                  <a:pt x="556221" y="34055"/>
                </a:lnTo>
                <a:lnTo>
                  <a:pt x="556260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7"/>
          <p:cNvSpPr/>
          <p:nvPr/>
        </p:nvSpPr>
        <p:spPr>
          <a:xfrm>
            <a:off x="-502920" y="891540"/>
            <a:ext cx="257982" cy="205741"/>
          </a:xfrm>
          <a:custGeom>
            <a:avLst/>
            <a:gdLst/>
            <a:ahLst/>
            <a:cxnLst/>
            <a:rect l="0" t="0" r="0" b="0"/>
            <a:pathLst>
              <a:path w="257982" h="205741">
                <a:moveTo>
                  <a:pt x="83820" y="0"/>
                </a:moveTo>
                <a:lnTo>
                  <a:pt x="77259" y="0"/>
                </a:lnTo>
                <a:lnTo>
                  <a:pt x="87579" y="0"/>
                </a:lnTo>
                <a:lnTo>
                  <a:pt x="89713" y="847"/>
                </a:lnTo>
                <a:lnTo>
                  <a:pt x="96761" y="5237"/>
                </a:lnTo>
                <a:lnTo>
                  <a:pt x="104211" y="7760"/>
                </a:lnTo>
                <a:lnTo>
                  <a:pt x="112628" y="13494"/>
                </a:lnTo>
                <a:lnTo>
                  <a:pt x="116572" y="15769"/>
                </a:lnTo>
                <a:lnTo>
                  <a:pt x="124623" y="20555"/>
                </a:lnTo>
                <a:lnTo>
                  <a:pt x="131024" y="25505"/>
                </a:lnTo>
                <a:lnTo>
                  <a:pt x="134762" y="27163"/>
                </a:lnTo>
                <a:lnTo>
                  <a:pt x="138948" y="28269"/>
                </a:lnTo>
                <a:lnTo>
                  <a:pt x="143432" y="29006"/>
                </a:lnTo>
                <a:lnTo>
                  <a:pt x="147268" y="31190"/>
                </a:lnTo>
                <a:lnTo>
                  <a:pt x="150672" y="34340"/>
                </a:lnTo>
                <a:lnTo>
                  <a:pt x="153788" y="38133"/>
                </a:lnTo>
                <a:lnTo>
                  <a:pt x="157559" y="40662"/>
                </a:lnTo>
                <a:lnTo>
                  <a:pt x="161766" y="42348"/>
                </a:lnTo>
                <a:lnTo>
                  <a:pt x="166264" y="43472"/>
                </a:lnTo>
                <a:lnTo>
                  <a:pt x="170109" y="45915"/>
                </a:lnTo>
                <a:lnTo>
                  <a:pt x="173519" y="49236"/>
                </a:lnTo>
                <a:lnTo>
                  <a:pt x="176640" y="53144"/>
                </a:lnTo>
                <a:lnTo>
                  <a:pt x="180413" y="56596"/>
                </a:lnTo>
                <a:lnTo>
                  <a:pt x="184622" y="59744"/>
                </a:lnTo>
                <a:lnTo>
                  <a:pt x="189121" y="62689"/>
                </a:lnTo>
                <a:lnTo>
                  <a:pt x="196379" y="68220"/>
                </a:lnTo>
                <a:lnTo>
                  <a:pt x="202426" y="73500"/>
                </a:lnTo>
                <a:lnTo>
                  <a:pt x="207936" y="78669"/>
                </a:lnTo>
                <a:lnTo>
                  <a:pt x="246285" y="116746"/>
                </a:lnTo>
                <a:lnTo>
                  <a:pt x="248010" y="119318"/>
                </a:lnTo>
                <a:lnTo>
                  <a:pt x="249926" y="124432"/>
                </a:lnTo>
                <a:lnTo>
                  <a:pt x="251006" y="128026"/>
                </a:lnTo>
                <a:lnTo>
                  <a:pt x="255371" y="133137"/>
                </a:lnTo>
                <a:lnTo>
                  <a:pt x="257981" y="135968"/>
                </a:lnTo>
                <a:lnTo>
                  <a:pt x="257501" y="137212"/>
                </a:lnTo>
                <a:lnTo>
                  <a:pt x="254709" y="140852"/>
                </a:lnTo>
                <a:lnTo>
                  <a:pt x="252779" y="142161"/>
                </a:lnTo>
                <a:lnTo>
                  <a:pt x="245172" y="144851"/>
                </a:lnTo>
                <a:lnTo>
                  <a:pt x="241341" y="146520"/>
                </a:lnTo>
                <a:lnTo>
                  <a:pt x="237094" y="148480"/>
                </a:lnTo>
                <a:lnTo>
                  <a:pt x="232569" y="149787"/>
                </a:lnTo>
                <a:lnTo>
                  <a:pt x="227860" y="150658"/>
                </a:lnTo>
                <a:lnTo>
                  <a:pt x="223026" y="151239"/>
                </a:lnTo>
                <a:lnTo>
                  <a:pt x="217264" y="153319"/>
                </a:lnTo>
                <a:lnTo>
                  <a:pt x="210883" y="156399"/>
                </a:lnTo>
                <a:lnTo>
                  <a:pt x="204089" y="160146"/>
                </a:lnTo>
                <a:lnTo>
                  <a:pt x="196172" y="163491"/>
                </a:lnTo>
                <a:lnTo>
                  <a:pt x="187508" y="166567"/>
                </a:lnTo>
                <a:lnTo>
                  <a:pt x="178346" y="169465"/>
                </a:lnTo>
                <a:lnTo>
                  <a:pt x="159134" y="174942"/>
                </a:lnTo>
                <a:lnTo>
                  <a:pt x="109950" y="187918"/>
                </a:lnTo>
                <a:lnTo>
                  <a:pt x="92893" y="193021"/>
                </a:lnTo>
                <a:lnTo>
                  <a:pt x="69011" y="200654"/>
                </a:lnTo>
                <a:lnTo>
                  <a:pt x="61247" y="202350"/>
                </a:lnTo>
                <a:lnTo>
                  <a:pt x="53531" y="203480"/>
                </a:lnTo>
                <a:lnTo>
                  <a:pt x="45848" y="204233"/>
                </a:lnTo>
                <a:lnTo>
                  <a:pt x="39032" y="204735"/>
                </a:lnTo>
                <a:lnTo>
                  <a:pt x="32795" y="205070"/>
                </a:lnTo>
                <a:lnTo>
                  <a:pt x="21349" y="205442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8"/>
          <p:cNvSpPr/>
          <p:nvPr/>
        </p:nvSpPr>
        <p:spPr>
          <a:xfrm>
            <a:off x="-708660" y="1775460"/>
            <a:ext cx="495270" cy="83819"/>
          </a:xfrm>
          <a:custGeom>
            <a:avLst/>
            <a:gdLst/>
            <a:ahLst/>
            <a:cxnLst/>
            <a:rect l="0" t="0" r="0" b="0"/>
            <a:pathLst>
              <a:path w="495270" h="83819">
                <a:moveTo>
                  <a:pt x="0" y="0"/>
                </a:moveTo>
                <a:lnTo>
                  <a:pt x="0" y="4045"/>
                </a:lnTo>
                <a:lnTo>
                  <a:pt x="847" y="6084"/>
                </a:lnTo>
                <a:lnTo>
                  <a:pt x="2258" y="8289"/>
                </a:lnTo>
                <a:lnTo>
                  <a:pt x="7306" y="14833"/>
                </a:lnTo>
                <a:lnTo>
                  <a:pt x="11572" y="15119"/>
                </a:lnTo>
                <a:lnTo>
                  <a:pt x="13641" y="16006"/>
                </a:lnTo>
                <a:lnTo>
                  <a:pt x="15868" y="17444"/>
                </a:lnTo>
                <a:lnTo>
                  <a:pt x="18198" y="19249"/>
                </a:lnTo>
                <a:lnTo>
                  <a:pt x="20599" y="20453"/>
                </a:lnTo>
                <a:lnTo>
                  <a:pt x="25524" y="21790"/>
                </a:lnTo>
                <a:lnTo>
                  <a:pt x="33057" y="22543"/>
                </a:lnTo>
                <a:lnTo>
                  <a:pt x="35584" y="23496"/>
                </a:lnTo>
                <a:lnTo>
                  <a:pt x="38116" y="24977"/>
                </a:lnTo>
                <a:lnTo>
                  <a:pt x="40651" y="26811"/>
                </a:lnTo>
                <a:lnTo>
                  <a:pt x="45725" y="28850"/>
                </a:lnTo>
                <a:lnTo>
                  <a:pt x="51649" y="29755"/>
                </a:lnTo>
                <a:lnTo>
                  <a:pt x="64504" y="31112"/>
                </a:lnTo>
                <a:lnTo>
                  <a:pt x="69249" y="32595"/>
                </a:lnTo>
                <a:lnTo>
                  <a:pt x="74106" y="34430"/>
                </a:lnTo>
                <a:lnTo>
                  <a:pt x="89032" y="37013"/>
                </a:lnTo>
                <a:lnTo>
                  <a:pt x="104179" y="37778"/>
                </a:lnTo>
                <a:lnTo>
                  <a:pt x="114317" y="40215"/>
                </a:lnTo>
                <a:lnTo>
                  <a:pt x="119392" y="42050"/>
                </a:lnTo>
                <a:lnTo>
                  <a:pt x="134623" y="44632"/>
                </a:lnTo>
                <a:lnTo>
                  <a:pt x="149861" y="45398"/>
                </a:lnTo>
                <a:lnTo>
                  <a:pt x="169145" y="45625"/>
                </a:lnTo>
                <a:lnTo>
                  <a:pt x="181291" y="47935"/>
                </a:lnTo>
                <a:lnTo>
                  <a:pt x="186901" y="49737"/>
                </a:lnTo>
                <a:lnTo>
                  <a:pt x="199907" y="51739"/>
                </a:lnTo>
                <a:lnTo>
                  <a:pt x="214154" y="52628"/>
                </a:lnTo>
                <a:lnTo>
                  <a:pt x="228953" y="53024"/>
                </a:lnTo>
                <a:lnTo>
                  <a:pt x="241739" y="55457"/>
                </a:lnTo>
                <a:lnTo>
                  <a:pt x="247519" y="57292"/>
                </a:lnTo>
                <a:lnTo>
                  <a:pt x="260715" y="59329"/>
                </a:lnTo>
                <a:lnTo>
                  <a:pt x="274200" y="60236"/>
                </a:lnTo>
                <a:lnTo>
                  <a:pt x="285838" y="60638"/>
                </a:lnTo>
                <a:lnTo>
                  <a:pt x="305955" y="60865"/>
                </a:lnTo>
                <a:lnTo>
                  <a:pt x="320553" y="63175"/>
                </a:lnTo>
                <a:lnTo>
                  <a:pt x="328002" y="64977"/>
                </a:lnTo>
                <a:lnTo>
                  <a:pt x="340794" y="66979"/>
                </a:lnTo>
                <a:lnTo>
                  <a:pt x="352971" y="67868"/>
                </a:lnTo>
                <a:lnTo>
                  <a:pt x="366849" y="68264"/>
                </a:lnTo>
                <a:lnTo>
                  <a:pt x="379226" y="70697"/>
                </a:lnTo>
                <a:lnTo>
                  <a:pt x="384897" y="72531"/>
                </a:lnTo>
                <a:lnTo>
                  <a:pt x="395714" y="74570"/>
                </a:lnTo>
                <a:lnTo>
                  <a:pt x="406166" y="75475"/>
                </a:lnTo>
                <a:lnTo>
                  <a:pt x="421571" y="75985"/>
                </a:lnTo>
                <a:lnTo>
                  <a:pt x="442985" y="76172"/>
                </a:lnTo>
                <a:lnTo>
                  <a:pt x="451164" y="78445"/>
                </a:lnTo>
                <a:lnTo>
                  <a:pt x="455716" y="80237"/>
                </a:lnTo>
                <a:lnTo>
                  <a:pt x="466168" y="82758"/>
                </a:lnTo>
                <a:lnTo>
                  <a:pt x="479903" y="83680"/>
                </a:lnTo>
                <a:lnTo>
                  <a:pt x="494106" y="83818"/>
                </a:lnTo>
                <a:lnTo>
                  <a:pt x="494504" y="82972"/>
                </a:lnTo>
                <a:lnTo>
                  <a:pt x="494769" y="81561"/>
                </a:lnTo>
                <a:lnTo>
                  <a:pt x="495269" y="76514"/>
                </a:lnTo>
                <a:lnTo>
                  <a:pt x="493028" y="74082"/>
                </a:lnTo>
                <a:lnTo>
                  <a:pt x="487680" y="685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9"/>
          <p:cNvSpPr/>
          <p:nvPr/>
        </p:nvSpPr>
        <p:spPr>
          <a:xfrm>
            <a:off x="-259080" y="1729740"/>
            <a:ext cx="167610" cy="213361"/>
          </a:xfrm>
          <a:custGeom>
            <a:avLst/>
            <a:gdLst/>
            <a:ahLst/>
            <a:cxnLst/>
            <a:rect l="0" t="0" r="0" b="0"/>
            <a:pathLst>
              <a:path w="167610" h="213361">
                <a:moveTo>
                  <a:pt x="0" y="0"/>
                </a:moveTo>
                <a:lnTo>
                  <a:pt x="8091" y="4045"/>
                </a:lnTo>
                <a:lnTo>
                  <a:pt x="11320" y="5237"/>
                </a:lnTo>
                <a:lnTo>
                  <a:pt x="14320" y="6031"/>
                </a:lnTo>
                <a:lnTo>
                  <a:pt x="17167" y="6561"/>
                </a:lnTo>
                <a:lnTo>
                  <a:pt x="19911" y="6914"/>
                </a:lnTo>
                <a:lnTo>
                  <a:pt x="22588" y="7149"/>
                </a:lnTo>
                <a:lnTo>
                  <a:pt x="25218" y="7306"/>
                </a:lnTo>
                <a:lnTo>
                  <a:pt x="27819" y="8258"/>
                </a:lnTo>
                <a:lnTo>
                  <a:pt x="32966" y="11572"/>
                </a:lnTo>
                <a:lnTo>
                  <a:pt x="36371" y="12795"/>
                </a:lnTo>
                <a:lnTo>
                  <a:pt x="40334" y="13610"/>
                </a:lnTo>
                <a:lnTo>
                  <a:pt x="44669" y="14153"/>
                </a:lnTo>
                <a:lnTo>
                  <a:pt x="48406" y="15362"/>
                </a:lnTo>
                <a:lnTo>
                  <a:pt x="51744" y="17015"/>
                </a:lnTo>
                <a:lnTo>
                  <a:pt x="54816" y="18963"/>
                </a:lnTo>
                <a:lnTo>
                  <a:pt x="58557" y="20262"/>
                </a:lnTo>
                <a:lnTo>
                  <a:pt x="62745" y="21128"/>
                </a:lnTo>
                <a:lnTo>
                  <a:pt x="67230" y="21705"/>
                </a:lnTo>
                <a:lnTo>
                  <a:pt x="71067" y="22937"/>
                </a:lnTo>
                <a:lnTo>
                  <a:pt x="74471" y="24605"/>
                </a:lnTo>
                <a:lnTo>
                  <a:pt x="77587" y="26563"/>
                </a:lnTo>
                <a:lnTo>
                  <a:pt x="81358" y="28715"/>
                </a:lnTo>
                <a:lnTo>
                  <a:pt x="90064" y="33365"/>
                </a:lnTo>
                <a:lnTo>
                  <a:pt x="93909" y="35790"/>
                </a:lnTo>
                <a:lnTo>
                  <a:pt x="97320" y="38253"/>
                </a:lnTo>
                <a:lnTo>
                  <a:pt x="100440" y="40742"/>
                </a:lnTo>
                <a:lnTo>
                  <a:pt x="104213" y="43248"/>
                </a:lnTo>
                <a:lnTo>
                  <a:pt x="108422" y="45765"/>
                </a:lnTo>
                <a:lnTo>
                  <a:pt x="112921" y="48290"/>
                </a:lnTo>
                <a:lnTo>
                  <a:pt x="116767" y="50820"/>
                </a:lnTo>
                <a:lnTo>
                  <a:pt x="120178" y="53353"/>
                </a:lnTo>
                <a:lnTo>
                  <a:pt x="123299" y="55889"/>
                </a:lnTo>
                <a:lnTo>
                  <a:pt x="127073" y="58426"/>
                </a:lnTo>
                <a:lnTo>
                  <a:pt x="131282" y="60964"/>
                </a:lnTo>
                <a:lnTo>
                  <a:pt x="135781" y="63503"/>
                </a:lnTo>
                <a:lnTo>
                  <a:pt x="139627" y="66042"/>
                </a:lnTo>
                <a:lnTo>
                  <a:pt x="143038" y="68581"/>
                </a:lnTo>
                <a:lnTo>
                  <a:pt x="146159" y="71121"/>
                </a:lnTo>
                <a:lnTo>
                  <a:pt x="149086" y="73661"/>
                </a:lnTo>
                <a:lnTo>
                  <a:pt x="151884" y="76200"/>
                </a:lnTo>
                <a:lnTo>
                  <a:pt x="154596" y="78740"/>
                </a:lnTo>
                <a:lnTo>
                  <a:pt x="156404" y="81280"/>
                </a:lnTo>
                <a:lnTo>
                  <a:pt x="158413" y="86360"/>
                </a:lnTo>
                <a:lnTo>
                  <a:pt x="159795" y="88054"/>
                </a:lnTo>
                <a:lnTo>
                  <a:pt x="161564" y="89183"/>
                </a:lnTo>
                <a:lnTo>
                  <a:pt x="163589" y="89935"/>
                </a:lnTo>
                <a:lnTo>
                  <a:pt x="164939" y="91283"/>
                </a:lnTo>
                <a:lnTo>
                  <a:pt x="165840" y="93029"/>
                </a:lnTo>
                <a:lnTo>
                  <a:pt x="166840" y="97226"/>
                </a:lnTo>
                <a:lnTo>
                  <a:pt x="167403" y="103503"/>
                </a:lnTo>
                <a:lnTo>
                  <a:pt x="167593" y="108310"/>
                </a:lnTo>
                <a:lnTo>
                  <a:pt x="167609" y="110307"/>
                </a:lnTo>
                <a:lnTo>
                  <a:pt x="166772" y="112485"/>
                </a:lnTo>
                <a:lnTo>
                  <a:pt x="163585" y="117162"/>
                </a:lnTo>
                <a:lnTo>
                  <a:pt x="159347" y="122063"/>
                </a:lnTo>
                <a:lnTo>
                  <a:pt x="154641" y="127064"/>
                </a:lnTo>
                <a:lnTo>
                  <a:pt x="149727" y="132108"/>
                </a:lnTo>
                <a:lnTo>
                  <a:pt x="146385" y="134639"/>
                </a:lnTo>
                <a:lnTo>
                  <a:pt x="142463" y="137173"/>
                </a:lnTo>
                <a:lnTo>
                  <a:pt x="138155" y="139708"/>
                </a:lnTo>
                <a:lnTo>
                  <a:pt x="133590" y="143092"/>
                </a:lnTo>
                <a:lnTo>
                  <a:pt x="128853" y="147042"/>
                </a:lnTo>
                <a:lnTo>
                  <a:pt x="124002" y="151368"/>
                </a:lnTo>
                <a:lnTo>
                  <a:pt x="119075" y="156792"/>
                </a:lnTo>
                <a:lnTo>
                  <a:pt x="114097" y="162948"/>
                </a:lnTo>
                <a:lnTo>
                  <a:pt x="109084" y="169592"/>
                </a:lnTo>
                <a:lnTo>
                  <a:pt x="103203" y="174868"/>
                </a:lnTo>
                <a:lnTo>
                  <a:pt x="96742" y="179232"/>
                </a:lnTo>
                <a:lnTo>
                  <a:pt x="89895" y="182988"/>
                </a:lnTo>
                <a:lnTo>
                  <a:pt x="82790" y="187185"/>
                </a:lnTo>
                <a:lnTo>
                  <a:pt x="68122" y="196365"/>
                </a:lnTo>
                <a:lnTo>
                  <a:pt x="60655" y="200336"/>
                </a:lnTo>
                <a:lnTo>
                  <a:pt x="53137" y="203831"/>
                </a:lnTo>
                <a:lnTo>
                  <a:pt x="45584" y="207007"/>
                </a:lnTo>
                <a:lnTo>
                  <a:pt x="38010" y="209125"/>
                </a:lnTo>
                <a:lnTo>
                  <a:pt x="30420" y="210537"/>
                </a:lnTo>
                <a:lnTo>
                  <a:pt x="7620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20"/>
          <p:cNvSpPr/>
          <p:nvPr/>
        </p:nvSpPr>
        <p:spPr>
          <a:xfrm>
            <a:off x="-967740" y="4114800"/>
            <a:ext cx="739141" cy="60868"/>
          </a:xfrm>
          <a:custGeom>
            <a:avLst/>
            <a:gdLst/>
            <a:ahLst/>
            <a:cxnLst/>
            <a:rect l="0" t="0" r="0" b="0"/>
            <a:pathLst>
              <a:path w="739141" h="60868">
                <a:moveTo>
                  <a:pt x="0" y="53340"/>
                </a:moveTo>
                <a:lnTo>
                  <a:pt x="19682" y="59901"/>
                </a:lnTo>
                <a:lnTo>
                  <a:pt x="25964" y="60646"/>
                </a:lnTo>
                <a:lnTo>
                  <a:pt x="37232" y="60867"/>
                </a:lnTo>
                <a:lnTo>
                  <a:pt x="40908" y="60052"/>
                </a:lnTo>
                <a:lnTo>
                  <a:pt x="44205" y="58662"/>
                </a:lnTo>
                <a:lnTo>
                  <a:pt x="47250" y="56887"/>
                </a:lnTo>
                <a:lnTo>
                  <a:pt x="50973" y="55705"/>
                </a:lnTo>
                <a:lnTo>
                  <a:pt x="65151" y="54041"/>
                </a:lnTo>
                <a:lnTo>
                  <a:pt x="84215" y="53548"/>
                </a:lnTo>
                <a:lnTo>
                  <a:pt x="102658" y="52555"/>
                </a:lnTo>
                <a:lnTo>
                  <a:pt x="110772" y="51124"/>
                </a:lnTo>
                <a:lnTo>
                  <a:pt x="119568" y="49322"/>
                </a:lnTo>
                <a:lnTo>
                  <a:pt x="128819" y="48121"/>
                </a:lnTo>
                <a:lnTo>
                  <a:pt x="148128" y="46788"/>
                </a:lnTo>
                <a:lnTo>
                  <a:pt x="167999" y="46195"/>
                </a:lnTo>
                <a:lnTo>
                  <a:pt x="212396" y="45814"/>
                </a:lnTo>
                <a:lnTo>
                  <a:pt x="223724" y="44936"/>
                </a:lnTo>
                <a:lnTo>
                  <a:pt x="234663" y="43504"/>
                </a:lnTo>
                <a:lnTo>
                  <a:pt x="245342" y="41703"/>
                </a:lnTo>
                <a:lnTo>
                  <a:pt x="257541" y="40502"/>
                </a:lnTo>
                <a:lnTo>
                  <a:pt x="270754" y="39701"/>
                </a:lnTo>
                <a:lnTo>
                  <a:pt x="297288" y="38812"/>
                </a:lnTo>
                <a:lnTo>
                  <a:pt x="332114" y="38311"/>
                </a:lnTo>
                <a:lnTo>
                  <a:pt x="356450" y="38194"/>
                </a:lnTo>
                <a:lnTo>
                  <a:pt x="368867" y="37316"/>
                </a:lnTo>
                <a:lnTo>
                  <a:pt x="381378" y="35884"/>
                </a:lnTo>
                <a:lnTo>
                  <a:pt x="393952" y="34083"/>
                </a:lnTo>
                <a:lnTo>
                  <a:pt x="405721" y="32882"/>
                </a:lnTo>
                <a:lnTo>
                  <a:pt x="427829" y="31548"/>
                </a:lnTo>
                <a:lnTo>
                  <a:pt x="451202" y="30955"/>
                </a:lnTo>
                <a:lnTo>
                  <a:pt x="695888" y="30480"/>
                </a:lnTo>
                <a:lnTo>
                  <a:pt x="701839" y="29634"/>
                </a:lnTo>
                <a:lnTo>
                  <a:pt x="707499" y="28223"/>
                </a:lnTo>
                <a:lnTo>
                  <a:pt x="712966" y="26435"/>
                </a:lnTo>
                <a:lnTo>
                  <a:pt x="717457" y="24397"/>
                </a:lnTo>
                <a:lnTo>
                  <a:pt x="721298" y="22191"/>
                </a:lnTo>
                <a:lnTo>
                  <a:pt x="724706" y="19874"/>
                </a:lnTo>
                <a:lnTo>
                  <a:pt x="727824" y="16637"/>
                </a:lnTo>
                <a:lnTo>
                  <a:pt x="730749" y="12784"/>
                </a:lnTo>
                <a:lnTo>
                  <a:pt x="7391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21"/>
          <p:cNvSpPr/>
          <p:nvPr/>
        </p:nvSpPr>
        <p:spPr>
          <a:xfrm>
            <a:off x="-320040" y="4008120"/>
            <a:ext cx="181241" cy="312421"/>
          </a:xfrm>
          <a:custGeom>
            <a:avLst/>
            <a:gdLst/>
            <a:ahLst/>
            <a:cxnLst/>
            <a:rect l="0" t="0" r="0" b="0"/>
            <a:pathLst>
              <a:path w="181241" h="312421">
                <a:moveTo>
                  <a:pt x="0" y="0"/>
                </a:moveTo>
                <a:lnTo>
                  <a:pt x="17912" y="17912"/>
                </a:lnTo>
                <a:lnTo>
                  <a:pt x="21255" y="20408"/>
                </a:lnTo>
                <a:lnTo>
                  <a:pt x="25177" y="22919"/>
                </a:lnTo>
                <a:lnTo>
                  <a:pt x="29485" y="25439"/>
                </a:lnTo>
                <a:lnTo>
                  <a:pt x="33203" y="27119"/>
                </a:lnTo>
                <a:lnTo>
                  <a:pt x="36529" y="28240"/>
                </a:lnTo>
                <a:lnTo>
                  <a:pt x="39593" y="28986"/>
                </a:lnTo>
                <a:lnTo>
                  <a:pt x="43328" y="30331"/>
                </a:lnTo>
                <a:lnTo>
                  <a:pt x="47512" y="32074"/>
                </a:lnTo>
                <a:lnTo>
                  <a:pt x="51995" y="34082"/>
                </a:lnTo>
                <a:lnTo>
                  <a:pt x="55830" y="36268"/>
                </a:lnTo>
                <a:lnTo>
                  <a:pt x="59233" y="38573"/>
                </a:lnTo>
                <a:lnTo>
                  <a:pt x="62349" y="40955"/>
                </a:lnTo>
                <a:lnTo>
                  <a:pt x="66119" y="43390"/>
                </a:lnTo>
                <a:lnTo>
                  <a:pt x="70326" y="45860"/>
                </a:lnTo>
                <a:lnTo>
                  <a:pt x="74824" y="48353"/>
                </a:lnTo>
                <a:lnTo>
                  <a:pt x="84337" y="53381"/>
                </a:lnTo>
                <a:lnTo>
                  <a:pt x="89245" y="55908"/>
                </a:lnTo>
                <a:lnTo>
                  <a:pt x="95057" y="59285"/>
                </a:lnTo>
                <a:lnTo>
                  <a:pt x="114525" y="71282"/>
                </a:lnTo>
                <a:lnTo>
                  <a:pt x="120376" y="74615"/>
                </a:lnTo>
                <a:lnTo>
                  <a:pt x="125971" y="77683"/>
                </a:lnTo>
                <a:lnTo>
                  <a:pt x="131394" y="81422"/>
                </a:lnTo>
                <a:lnTo>
                  <a:pt x="136703" y="85608"/>
                </a:lnTo>
                <a:lnTo>
                  <a:pt x="141935" y="90092"/>
                </a:lnTo>
                <a:lnTo>
                  <a:pt x="147117" y="94775"/>
                </a:lnTo>
                <a:lnTo>
                  <a:pt x="157390" y="104493"/>
                </a:lnTo>
                <a:lnTo>
                  <a:pt x="161653" y="109455"/>
                </a:lnTo>
                <a:lnTo>
                  <a:pt x="165342" y="114457"/>
                </a:lnTo>
                <a:lnTo>
                  <a:pt x="168648" y="119485"/>
                </a:lnTo>
                <a:lnTo>
                  <a:pt x="171699" y="124530"/>
                </a:lnTo>
                <a:lnTo>
                  <a:pt x="174579" y="129586"/>
                </a:lnTo>
                <a:lnTo>
                  <a:pt x="177346" y="134651"/>
                </a:lnTo>
                <a:lnTo>
                  <a:pt x="179191" y="139721"/>
                </a:lnTo>
                <a:lnTo>
                  <a:pt x="180421" y="144794"/>
                </a:lnTo>
                <a:lnTo>
                  <a:pt x="181240" y="149869"/>
                </a:lnTo>
                <a:lnTo>
                  <a:pt x="180940" y="155793"/>
                </a:lnTo>
                <a:lnTo>
                  <a:pt x="179893" y="162282"/>
                </a:lnTo>
                <a:lnTo>
                  <a:pt x="178349" y="169148"/>
                </a:lnTo>
                <a:lnTo>
                  <a:pt x="176472" y="176265"/>
                </a:lnTo>
                <a:lnTo>
                  <a:pt x="174375" y="183551"/>
                </a:lnTo>
                <a:lnTo>
                  <a:pt x="172130" y="190947"/>
                </a:lnTo>
                <a:lnTo>
                  <a:pt x="168093" y="197571"/>
                </a:lnTo>
                <a:lnTo>
                  <a:pt x="162862" y="203680"/>
                </a:lnTo>
                <a:lnTo>
                  <a:pt x="156835" y="209447"/>
                </a:lnTo>
                <a:lnTo>
                  <a:pt x="151123" y="215831"/>
                </a:lnTo>
                <a:lnTo>
                  <a:pt x="145622" y="222627"/>
                </a:lnTo>
                <a:lnTo>
                  <a:pt x="140261" y="229698"/>
                </a:lnTo>
                <a:lnTo>
                  <a:pt x="133301" y="237799"/>
                </a:lnTo>
                <a:lnTo>
                  <a:pt x="125274" y="246586"/>
                </a:lnTo>
                <a:lnTo>
                  <a:pt x="116536" y="255831"/>
                </a:lnTo>
                <a:lnTo>
                  <a:pt x="107324" y="264534"/>
                </a:lnTo>
                <a:lnTo>
                  <a:pt x="97796" y="272876"/>
                </a:lnTo>
                <a:lnTo>
                  <a:pt x="88057" y="280977"/>
                </a:lnTo>
                <a:lnTo>
                  <a:pt x="77332" y="288072"/>
                </a:lnTo>
                <a:lnTo>
                  <a:pt x="65948" y="294495"/>
                </a:lnTo>
                <a:lnTo>
                  <a:pt x="30480" y="3124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22"/>
          <p:cNvSpPr/>
          <p:nvPr/>
        </p:nvSpPr>
        <p:spPr>
          <a:xfrm>
            <a:off x="-1284197" y="4015740"/>
            <a:ext cx="49408" cy="419101"/>
          </a:xfrm>
          <a:custGeom>
            <a:avLst/>
            <a:gdLst/>
            <a:ahLst/>
            <a:cxnLst/>
            <a:rect l="0" t="0" r="0" b="0"/>
            <a:pathLst>
              <a:path w="49408" h="419101">
                <a:moveTo>
                  <a:pt x="11657" y="0"/>
                </a:moveTo>
                <a:lnTo>
                  <a:pt x="7612" y="4045"/>
                </a:lnTo>
                <a:lnTo>
                  <a:pt x="6421" y="6084"/>
                </a:lnTo>
                <a:lnTo>
                  <a:pt x="5097" y="10606"/>
                </a:lnTo>
                <a:lnTo>
                  <a:pt x="4177" y="22919"/>
                </a:lnTo>
                <a:lnTo>
                  <a:pt x="4065" y="33031"/>
                </a:lnTo>
                <a:lnTo>
                  <a:pt x="3209" y="35568"/>
                </a:lnTo>
                <a:lnTo>
                  <a:pt x="1792" y="38105"/>
                </a:lnTo>
                <a:lnTo>
                  <a:pt x="0" y="40643"/>
                </a:lnTo>
                <a:lnTo>
                  <a:pt x="499" y="43182"/>
                </a:lnTo>
                <a:lnTo>
                  <a:pt x="2525" y="45722"/>
                </a:lnTo>
                <a:lnTo>
                  <a:pt x="5569" y="48261"/>
                </a:lnTo>
                <a:lnTo>
                  <a:pt x="7599" y="51648"/>
                </a:lnTo>
                <a:lnTo>
                  <a:pt x="8952" y="55599"/>
                </a:lnTo>
                <a:lnTo>
                  <a:pt x="10455" y="64504"/>
                </a:lnTo>
                <a:lnTo>
                  <a:pt x="11123" y="74106"/>
                </a:lnTo>
                <a:lnTo>
                  <a:pt x="11420" y="86276"/>
                </a:lnTo>
                <a:lnTo>
                  <a:pt x="11499" y="93078"/>
                </a:lnTo>
                <a:lnTo>
                  <a:pt x="12398" y="100152"/>
                </a:lnTo>
                <a:lnTo>
                  <a:pt x="13845" y="107408"/>
                </a:lnTo>
                <a:lnTo>
                  <a:pt x="15656" y="114785"/>
                </a:lnTo>
                <a:lnTo>
                  <a:pt x="16863" y="123090"/>
                </a:lnTo>
                <a:lnTo>
                  <a:pt x="17668" y="132013"/>
                </a:lnTo>
                <a:lnTo>
                  <a:pt x="18204" y="141349"/>
                </a:lnTo>
                <a:lnTo>
                  <a:pt x="19409" y="150960"/>
                </a:lnTo>
                <a:lnTo>
                  <a:pt x="21058" y="160753"/>
                </a:lnTo>
                <a:lnTo>
                  <a:pt x="23005" y="170669"/>
                </a:lnTo>
                <a:lnTo>
                  <a:pt x="24302" y="180666"/>
                </a:lnTo>
                <a:lnTo>
                  <a:pt x="25167" y="190717"/>
                </a:lnTo>
                <a:lnTo>
                  <a:pt x="25744" y="200805"/>
                </a:lnTo>
                <a:lnTo>
                  <a:pt x="26975" y="210917"/>
                </a:lnTo>
                <a:lnTo>
                  <a:pt x="28642" y="221045"/>
                </a:lnTo>
                <a:lnTo>
                  <a:pt x="30601" y="231183"/>
                </a:lnTo>
                <a:lnTo>
                  <a:pt x="35034" y="251479"/>
                </a:lnTo>
                <a:lnTo>
                  <a:pt x="37402" y="261633"/>
                </a:lnTo>
                <a:lnTo>
                  <a:pt x="38980" y="271789"/>
                </a:lnTo>
                <a:lnTo>
                  <a:pt x="40033" y="281946"/>
                </a:lnTo>
                <a:lnTo>
                  <a:pt x="40734" y="292104"/>
                </a:lnTo>
                <a:lnTo>
                  <a:pt x="42049" y="302263"/>
                </a:lnTo>
                <a:lnTo>
                  <a:pt x="43771" y="312422"/>
                </a:lnTo>
                <a:lnTo>
                  <a:pt x="45767" y="322582"/>
                </a:lnTo>
                <a:lnTo>
                  <a:pt x="47097" y="332741"/>
                </a:lnTo>
                <a:lnTo>
                  <a:pt x="47984" y="342901"/>
                </a:lnTo>
                <a:lnTo>
                  <a:pt x="48575" y="353060"/>
                </a:lnTo>
                <a:lnTo>
                  <a:pt x="49232" y="371122"/>
                </a:lnTo>
                <a:lnTo>
                  <a:pt x="49407" y="379495"/>
                </a:lnTo>
                <a:lnTo>
                  <a:pt x="48677" y="386770"/>
                </a:lnTo>
                <a:lnTo>
                  <a:pt x="47344" y="393314"/>
                </a:lnTo>
                <a:lnTo>
                  <a:pt x="45608" y="399369"/>
                </a:lnTo>
                <a:lnTo>
                  <a:pt x="44451" y="404253"/>
                </a:lnTo>
                <a:lnTo>
                  <a:pt x="43680" y="408355"/>
                </a:lnTo>
                <a:lnTo>
                  <a:pt x="42137" y="4191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3"/>
          <p:cNvSpPr/>
          <p:nvPr/>
        </p:nvSpPr>
        <p:spPr>
          <a:xfrm>
            <a:off x="-1066800" y="3261360"/>
            <a:ext cx="746761" cy="38066"/>
          </a:xfrm>
          <a:custGeom>
            <a:avLst/>
            <a:gdLst/>
            <a:ahLst/>
            <a:cxnLst/>
            <a:rect l="0" t="0" r="0" b="0"/>
            <a:pathLst>
              <a:path w="746761" h="38066">
                <a:moveTo>
                  <a:pt x="0" y="22860"/>
                </a:moveTo>
                <a:lnTo>
                  <a:pt x="0" y="26906"/>
                </a:lnTo>
                <a:lnTo>
                  <a:pt x="847" y="28944"/>
                </a:lnTo>
                <a:lnTo>
                  <a:pt x="2258" y="31149"/>
                </a:lnTo>
                <a:lnTo>
                  <a:pt x="6561" y="36727"/>
                </a:lnTo>
                <a:lnTo>
                  <a:pt x="7760" y="37185"/>
                </a:lnTo>
                <a:lnTo>
                  <a:pt x="11351" y="37693"/>
                </a:lnTo>
                <a:lnTo>
                  <a:pt x="10954" y="37829"/>
                </a:lnTo>
                <a:lnTo>
                  <a:pt x="1777" y="38065"/>
                </a:lnTo>
                <a:lnTo>
                  <a:pt x="2878" y="37230"/>
                </a:lnTo>
                <a:lnTo>
                  <a:pt x="5305" y="35827"/>
                </a:lnTo>
                <a:lnTo>
                  <a:pt x="8617" y="34044"/>
                </a:lnTo>
                <a:lnTo>
                  <a:pt x="12518" y="32856"/>
                </a:lnTo>
                <a:lnTo>
                  <a:pt x="16812" y="32065"/>
                </a:lnTo>
                <a:lnTo>
                  <a:pt x="21368" y="31536"/>
                </a:lnTo>
                <a:lnTo>
                  <a:pt x="26945" y="30338"/>
                </a:lnTo>
                <a:lnTo>
                  <a:pt x="33203" y="28692"/>
                </a:lnTo>
                <a:lnTo>
                  <a:pt x="39915" y="26748"/>
                </a:lnTo>
                <a:lnTo>
                  <a:pt x="46930" y="25452"/>
                </a:lnTo>
                <a:lnTo>
                  <a:pt x="54147" y="24588"/>
                </a:lnTo>
                <a:lnTo>
                  <a:pt x="70632" y="23628"/>
                </a:lnTo>
                <a:lnTo>
                  <a:pt x="92070" y="23202"/>
                </a:lnTo>
                <a:lnTo>
                  <a:pt x="123894" y="22961"/>
                </a:lnTo>
                <a:lnTo>
                  <a:pt x="134243" y="22081"/>
                </a:lnTo>
                <a:lnTo>
                  <a:pt x="144528" y="20647"/>
                </a:lnTo>
                <a:lnTo>
                  <a:pt x="154772" y="18845"/>
                </a:lnTo>
                <a:lnTo>
                  <a:pt x="166681" y="17643"/>
                </a:lnTo>
                <a:lnTo>
                  <a:pt x="179701" y="16842"/>
                </a:lnTo>
                <a:lnTo>
                  <a:pt x="206867" y="15952"/>
                </a:lnTo>
                <a:lnTo>
                  <a:pt x="261059" y="15381"/>
                </a:lnTo>
                <a:lnTo>
                  <a:pt x="355270" y="15249"/>
                </a:lnTo>
                <a:lnTo>
                  <a:pt x="368927" y="16093"/>
                </a:lnTo>
                <a:lnTo>
                  <a:pt x="383111" y="17501"/>
                </a:lnTo>
                <a:lnTo>
                  <a:pt x="397647" y="19288"/>
                </a:lnTo>
                <a:lnTo>
                  <a:pt x="411572" y="20478"/>
                </a:lnTo>
                <a:lnTo>
                  <a:pt x="425088" y="21273"/>
                </a:lnTo>
                <a:lnTo>
                  <a:pt x="451395" y="22155"/>
                </a:lnTo>
                <a:lnTo>
                  <a:pt x="502777" y="22721"/>
                </a:lnTo>
                <a:lnTo>
                  <a:pt x="515525" y="22767"/>
                </a:lnTo>
                <a:lnTo>
                  <a:pt x="527410" y="23645"/>
                </a:lnTo>
                <a:lnTo>
                  <a:pt x="538720" y="25077"/>
                </a:lnTo>
                <a:lnTo>
                  <a:pt x="549647" y="26878"/>
                </a:lnTo>
                <a:lnTo>
                  <a:pt x="561165" y="27232"/>
                </a:lnTo>
                <a:lnTo>
                  <a:pt x="573076" y="26621"/>
                </a:lnTo>
                <a:lnTo>
                  <a:pt x="585251" y="25368"/>
                </a:lnTo>
                <a:lnTo>
                  <a:pt x="596754" y="24532"/>
                </a:lnTo>
                <a:lnTo>
                  <a:pt x="618566" y="23603"/>
                </a:lnTo>
                <a:lnTo>
                  <a:pt x="649886" y="23080"/>
                </a:lnTo>
                <a:lnTo>
                  <a:pt x="660164" y="22160"/>
                </a:lnTo>
                <a:lnTo>
                  <a:pt x="670403" y="20700"/>
                </a:lnTo>
                <a:lnTo>
                  <a:pt x="680615" y="18880"/>
                </a:lnTo>
                <a:lnTo>
                  <a:pt x="690810" y="16820"/>
                </a:lnTo>
                <a:lnTo>
                  <a:pt x="711169" y="12274"/>
                </a:lnTo>
                <a:lnTo>
                  <a:pt x="719646" y="9876"/>
                </a:lnTo>
                <a:lnTo>
                  <a:pt x="726991" y="7431"/>
                </a:lnTo>
                <a:lnTo>
                  <a:pt x="74676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4"/>
          <p:cNvSpPr/>
          <p:nvPr/>
        </p:nvSpPr>
        <p:spPr>
          <a:xfrm>
            <a:off x="-396240" y="3124200"/>
            <a:ext cx="327384" cy="304801"/>
          </a:xfrm>
          <a:custGeom>
            <a:avLst/>
            <a:gdLst/>
            <a:ahLst/>
            <a:cxnLst/>
            <a:rect l="0" t="0" r="0" b="0"/>
            <a:pathLst>
              <a:path w="327384" h="304801">
                <a:moveTo>
                  <a:pt x="0" y="0"/>
                </a:moveTo>
                <a:lnTo>
                  <a:pt x="10606" y="21212"/>
                </a:lnTo>
                <a:lnTo>
                  <a:pt x="15438" y="28618"/>
                </a:lnTo>
                <a:lnTo>
                  <a:pt x="17912" y="31779"/>
                </a:lnTo>
                <a:lnTo>
                  <a:pt x="25177" y="37548"/>
                </a:lnTo>
                <a:lnTo>
                  <a:pt x="34049" y="42935"/>
                </a:lnTo>
                <a:lnTo>
                  <a:pt x="43637" y="48151"/>
                </a:lnTo>
                <a:lnTo>
                  <a:pt x="53543" y="51034"/>
                </a:lnTo>
                <a:lnTo>
                  <a:pt x="63590" y="53161"/>
                </a:lnTo>
                <a:lnTo>
                  <a:pt x="73700" y="56929"/>
                </a:lnTo>
                <a:lnTo>
                  <a:pt x="79613" y="58273"/>
                </a:lnTo>
                <a:lnTo>
                  <a:pt x="86096" y="59169"/>
                </a:lnTo>
                <a:lnTo>
                  <a:pt x="92957" y="59766"/>
                </a:lnTo>
                <a:lnTo>
                  <a:pt x="100918" y="61010"/>
                </a:lnTo>
                <a:lnTo>
                  <a:pt x="109612" y="62687"/>
                </a:lnTo>
                <a:lnTo>
                  <a:pt x="118795" y="64651"/>
                </a:lnTo>
                <a:lnTo>
                  <a:pt x="127456" y="66808"/>
                </a:lnTo>
                <a:lnTo>
                  <a:pt x="135771" y="69092"/>
                </a:lnTo>
                <a:lnTo>
                  <a:pt x="143854" y="71461"/>
                </a:lnTo>
                <a:lnTo>
                  <a:pt x="161866" y="76352"/>
                </a:lnTo>
                <a:lnTo>
                  <a:pt x="240525" y="96526"/>
                </a:lnTo>
                <a:lnTo>
                  <a:pt x="257607" y="101602"/>
                </a:lnTo>
                <a:lnTo>
                  <a:pt x="281504" y="109221"/>
                </a:lnTo>
                <a:lnTo>
                  <a:pt x="288422" y="111760"/>
                </a:lnTo>
                <a:lnTo>
                  <a:pt x="294728" y="114301"/>
                </a:lnTo>
                <a:lnTo>
                  <a:pt x="300625" y="116840"/>
                </a:lnTo>
                <a:lnTo>
                  <a:pt x="311694" y="121920"/>
                </a:lnTo>
                <a:lnTo>
                  <a:pt x="317016" y="124460"/>
                </a:lnTo>
                <a:lnTo>
                  <a:pt x="320564" y="127000"/>
                </a:lnTo>
                <a:lnTo>
                  <a:pt x="322929" y="129540"/>
                </a:lnTo>
                <a:lnTo>
                  <a:pt x="324506" y="132080"/>
                </a:lnTo>
                <a:lnTo>
                  <a:pt x="326258" y="139417"/>
                </a:lnTo>
                <a:lnTo>
                  <a:pt x="327037" y="148324"/>
                </a:lnTo>
                <a:lnTo>
                  <a:pt x="327245" y="153069"/>
                </a:lnTo>
                <a:lnTo>
                  <a:pt x="327383" y="157926"/>
                </a:lnTo>
                <a:lnTo>
                  <a:pt x="325782" y="162858"/>
                </a:lnTo>
                <a:lnTo>
                  <a:pt x="323022" y="167838"/>
                </a:lnTo>
                <a:lnTo>
                  <a:pt x="315438" y="178734"/>
                </a:lnTo>
                <a:lnTo>
                  <a:pt x="306424" y="192044"/>
                </a:lnTo>
                <a:lnTo>
                  <a:pt x="299956" y="198303"/>
                </a:lnTo>
                <a:lnTo>
                  <a:pt x="292257" y="204169"/>
                </a:lnTo>
                <a:lnTo>
                  <a:pt x="283738" y="209772"/>
                </a:lnTo>
                <a:lnTo>
                  <a:pt x="275519" y="216048"/>
                </a:lnTo>
                <a:lnTo>
                  <a:pt x="267499" y="222772"/>
                </a:lnTo>
                <a:lnTo>
                  <a:pt x="259613" y="229795"/>
                </a:lnTo>
                <a:lnTo>
                  <a:pt x="250969" y="237017"/>
                </a:lnTo>
                <a:lnTo>
                  <a:pt x="232333" y="251814"/>
                </a:lnTo>
                <a:lnTo>
                  <a:pt x="221775" y="259316"/>
                </a:lnTo>
                <a:lnTo>
                  <a:pt x="210504" y="266857"/>
                </a:lnTo>
                <a:lnTo>
                  <a:pt x="198756" y="274425"/>
                </a:lnTo>
                <a:lnTo>
                  <a:pt x="186691" y="280317"/>
                </a:lnTo>
                <a:lnTo>
                  <a:pt x="174414" y="285091"/>
                </a:lnTo>
                <a:lnTo>
                  <a:pt x="161996" y="289121"/>
                </a:lnTo>
                <a:lnTo>
                  <a:pt x="149484" y="292654"/>
                </a:lnTo>
                <a:lnTo>
                  <a:pt x="136909" y="295856"/>
                </a:lnTo>
                <a:lnTo>
                  <a:pt x="124293" y="298838"/>
                </a:lnTo>
                <a:lnTo>
                  <a:pt x="111649" y="300825"/>
                </a:lnTo>
                <a:lnTo>
                  <a:pt x="98986" y="302150"/>
                </a:lnTo>
                <a:lnTo>
                  <a:pt x="60960" y="3048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5"/>
          <p:cNvSpPr/>
          <p:nvPr/>
        </p:nvSpPr>
        <p:spPr>
          <a:xfrm>
            <a:off x="-1470660" y="3078480"/>
            <a:ext cx="15241" cy="1"/>
          </a:xfrm>
          <a:custGeom>
            <a:avLst/>
            <a:gdLst/>
            <a:ahLst/>
            <a:cxnLst/>
            <a:rect l="0" t="0" r="0" b="0"/>
            <a:pathLst>
              <a:path w="15241" h="1">
                <a:moveTo>
                  <a:pt x="1524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-1470660" y="307848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2100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7"/>
          <p:cNvSpPr/>
          <p:nvPr/>
        </p:nvSpPr>
        <p:spPr>
          <a:xfrm>
            <a:off x="-1470660" y="3055620"/>
            <a:ext cx="365281" cy="411453"/>
          </a:xfrm>
          <a:custGeom>
            <a:avLst/>
            <a:gdLst/>
            <a:ahLst/>
            <a:cxnLst/>
            <a:rect l="0" t="0" r="0" b="0"/>
            <a:pathLst>
              <a:path w="365281" h="411453">
                <a:moveTo>
                  <a:pt x="0" y="22860"/>
                </a:moveTo>
                <a:lnTo>
                  <a:pt x="112335" y="10798"/>
                </a:lnTo>
                <a:lnTo>
                  <a:pt x="135707" y="7806"/>
                </a:lnTo>
                <a:lnTo>
                  <a:pt x="135345" y="6897"/>
                </a:lnTo>
                <a:lnTo>
                  <a:pt x="130472" y="1076"/>
                </a:lnTo>
                <a:lnTo>
                  <a:pt x="129315" y="717"/>
                </a:lnTo>
                <a:lnTo>
                  <a:pt x="122020" y="8"/>
                </a:lnTo>
                <a:lnTo>
                  <a:pt x="177737" y="0"/>
                </a:lnTo>
                <a:lnTo>
                  <a:pt x="185110" y="2258"/>
                </a:lnTo>
                <a:lnTo>
                  <a:pt x="193185" y="5237"/>
                </a:lnTo>
                <a:lnTo>
                  <a:pt x="202490" y="6914"/>
                </a:lnTo>
                <a:lnTo>
                  <a:pt x="207965" y="7306"/>
                </a:lnTo>
                <a:lnTo>
                  <a:pt x="215478" y="9738"/>
                </a:lnTo>
                <a:lnTo>
                  <a:pt x="223615" y="13641"/>
                </a:lnTo>
                <a:lnTo>
                  <a:pt x="230053" y="18199"/>
                </a:lnTo>
                <a:lnTo>
                  <a:pt x="233802" y="19752"/>
                </a:lnTo>
                <a:lnTo>
                  <a:pt x="242483" y="21479"/>
                </a:lnTo>
                <a:lnTo>
                  <a:pt x="249728" y="24504"/>
                </a:lnTo>
                <a:lnTo>
                  <a:pt x="258567" y="30967"/>
                </a:lnTo>
                <a:lnTo>
                  <a:pt x="269139" y="40736"/>
                </a:lnTo>
                <a:lnTo>
                  <a:pt x="299719" y="71121"/>
                </a:lnTo>
                <a:lnTo>
                  <a:pt x="301413" y="73661"/>
                </a:lnTo>
                <a:lnTo>
                  <a:pt x="303295" y="78740"/>
                </a:lnTo>
                <a:lnTo>
                  <a:pt x="304354" y="90405"/>
                </a:lnTo>
                <a:lnTo>
                  <a:pt x="304668" y="100541"/>
                </a:lnTo>
                <a:lnTo>
                  <a:pt x="302484" y="108467"/>
                </a:lnTo>
                <a:lnTo>
                  <a:pt x="297844" y="118481"/>
                </a:lnTo>
                <a:lnTo>
                  <a:pt x="294236" y="124707"/>
                </a:lnTo>
                <a:lnTo>
                  <a:pt x="286558" y="137552"/>
                </a:lnTo>
                <a:lnTo>
                  <a:pt x="280324" y="148905"/>
                </a:lnTo>
                <a:lnTo>
                  <a:pt x="272473" y="159596"/>
                </a:lnTo>
                <a:lnTo>
                  <a:pt x="263339" y="170838"/>
                </a:lnTo>
                <a:lnTo>
                  <a:pt x="258533" y="177392"/>
                </a:lnTo>
                <a:lnTo>
                  <a:pt x="253635" y="184302"/>
                </a:lnTo>
                <a:lnTo>
                  <a:pt x="247830" y="191448"/>
                </a:lnTo>
                <a:lnTo>
                  <a:pt x="241420" y="198752"/>
                </a:lnTo>
                <a:lnTo>
                  <a:pt x="234607" y="206161"/>
                </a:lnTo>
                <a:lnTo>
                  <a:pt x="227525" y="212794"/>
                </a:lnTo>
                <a:lnTo>
                  <a:pt x="220263" y="218910"/>
                </a:lnTo>
                <a:lnTo>
                  <a:pt x="212882" y="224680"/>
                </a:lnTo>
                <a:lnTo>
                  <a:pt x="205421" y="231067"/>
                </a:lnTo>
                <a:lnTo>
                  <a:pt x="197908" y="237864"/>
                </a:lnTo>
                <a:lnTo>
                  <a:pt x="190358" y="244936"/>
                </a:lnTo>
                <a:lnTo>
                  <a:pt x="182786" y="251344"/>
                </a:lnTo>
                <a:lnTo>
                  <a:pt x="175197" y="257309"/>
                </a:lnTo>
                <a:lnTo>
                  <a:pt x="167598" y="262980"/>
                </a:lnTo>
                <a:lnTo>
                  <a:pt x="152382" y="273795"/>
                </a:lnTo>
                <a:lnTo>
                  <a:pt x="121917" y="294536"/>
                </a:lnTo>
                <a:lnTo>
                  <a:pt x="115145" y="299651"/>
                </a:lnTo>
                <a:lnTo>
                  <a:pt x="108936" y="304754"/>
                </a:lnTo>
                <a:lnTo>
                  <a:pt x="97523" y="314093"/>
                </a:lnTo>
                <a:lnTo>
                  <a:pt x="86806" y="321066"/>
                </a:lnTo>
                <a:lnTo>
                  <a:pt x="76398" y="329245"/>
                </a:lnTo>
                <a:lnTo>
                  <a:pt x="66975" y="337678"/>
                </a:lnTo>
                <a:lnTo>
                  <a:pt x="56910" y="347185"/>
                </a:lnTo>
                <a:lnTo>
                  <a:pt x="51258" y="352707"/>
                </a:lnTo>
                <a:lnTo>
                  <a:pt x="48565" y="354518"/>
                </a:lnTo>
                <a:lnTo>
                  <a:pt x="43316" y="356530"/>
                </a:lnTo>
                <a:lnTo>
                  <a:pt x="41577" y="357914"/>
                </a:lnTo>
                <a:lnTo>
                  <a:pt x="40418" y="359682"/>
                </a:lnTo>
                <a:lnTo>
                  <a:pt x="39646" y="361708"/>
                </a:lnTo>
                <a:lnTo>
                  <a:pt x="39977" y="363905"/>
                </a:lnTo>
                <a:lnTo>
                  <a:pt x="42603" y="368605"/>
                </a:lnTo>
                <a:lnTo>
                  <a:pt x="44489" y="370196"/>
                </a:lnTo>
                <a:lnTo>
                  <a:pt x="46593" y="371258"/>
                </a:lnTo>
                <a:lnTo>
                  <a:pt x="55857" y="375009"/>
                </a:lnTo>
                <a:lnTo>
                  <a:pt x="64619" y="379184"/>
                </a:lnTo>
                <a:lnTo>
                  <a:pt x="74157" y="383862"/>
                </a:lnTo>
                <a:lnTo>
                  <a:pt x="79918" y="385448"/>
                </a:lnTo>
                <a:lnTo>
                  <a:pt x="86299" y="386505"/>
                </a:lnTo>
                <a:lnTo>
                  <a:pt x="93093" y="387210"/>
                </a:lnTo>
                <a:lnTo>
                  <a:pt x="100162" y="388527"/>
                </a:lnTo>
                <a:lnTo>
                  <a:pt x="107415" y="390251"/>
                </a:lnTo>
                <a:lnTo>
                  <a:pt x="114790" y="392247"/>
                </a:lnTo>
                <a:lnTo>
                  <a:pt x="122247" y="393578"/>
                </a:lnTo>
                <a:lnTo>
                  <a:pt x="129758" y="394466"/>
                </a:lnTo>
                <a:lnTo>
                  <a:pt x="137305" y="395057"/>
                </a:lnTo>
                <a:lnTo>
                  <a:pt x="144877" y="395451"/>
                </a:lnTo>
                <a:lnTo>
                  <a:pt x="160063" y="395889"/>
                </a:lnTo>
                <a:lnTo>
                  <a:pt x="168516" y="396853"/>
                </a:lnTo>
                <a:lnTo>
                  <a:pt x="177537" y="398342"/>
                </a:lnTo>
                <a:lnTo>
                  <a:pt x="186938" y="400181"/>
                </a:lnTo>
                <a:lnTo>
                  <a:pt x="196592" y="401407"/>
                </a:lnTo>
                <a:lnTo>
                  <a:pt x="206415" y="402225"/>
                </a:lnTo>
                <a:lnTo>
                  <a:pt x="216350" y="402770"/>
                </a:lnTo>
                <a:lnTo>
                  <a:pt x="234162" y="403375"/>
                </a:lnTo>
                <a:lnTo>
                  <a:pt x="266294" y="403764"/>
                </a:lnTo>
                <a:lnTo>
                  <a:pt x="351736" y="403860"/>
                </a:lnTo>
                <a:lnTo>
                  <a:pt x="354717" y="404706"/>
                </a:lnTo>
                <a:lnTo>
                  <a:pt x="365280" y="411166"/>
                </a:lnTo>
                <a:lnTo>
                  <a:pt x="355150" y="411439"/>
                </a:lnTo>
                <a:lnTo>
                  <a:pt x="351067" y="411452"/>
                </a:lnTo>
                <a:lnTo>
                  <a:pt x="342014" y="409210"/>
                </a:lnTo>
                <a:lnTo>
                  <a:pt x="332346" y="405391"/>
                </a:lnTo>
                <a:lnTo>
                  <a:pt x="327398" y="403187"/>
                </a:lnTo>
                <a:lnTo>
                  <a:pt x="312420" y="396240"/>
                </a:lnTo>
              </a:path>
            </a:pathLst>
          </a:custGeom>
          <a:ln w="38100" cap="flat" cmpd="sng" algn="ctr">
            <a:solidFill>
              <a:srgbClr val="2100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8"/>
          <p:cNvSpPr/>
          <p:nvPr/>
        </p:nvSpPr>
        <p:spPr>
          <a:xfrm>
            <a:off x="-1333500" y="2796568"/>
            <a:ext cx="518161" cy="441577"/>
          </a:xfrm>
          <a:custGeom>
            <a:avLst/>
            <a:gdLst/>
            <a:ahLst/>
            <a:cxnLst/>
            <a:rect l="0" t="0" r="0" b="0"/>
            <a:pathLst>
              <a:path w="518161" h="441577">
                <a:moveTo>
                  <a:pt x="0" y="7592"/>
                </a:moveTo>
                <a:lnTo>
                  <a:pt x="16181" y="7592"/>
                </a:lnTo>
                <a:lnTo>
                  <a:pt x="21794" y="6745"/>
                </a:lnTo>
                <a:lnTo>
                  <a:pt x="36279" y="2355"/>
                </a:lnTo>
                <a:lnTo>
                  <a:pt x="51966" y="1031"/>
                </a:lnTo>
                <a:lnTo>
                  <a:pt x="65711" y="443"/>
                </a:lnTo>
                <a:lnTo>
                  <a:pt x="78312" y="181"/>
                </a:lnTo>
                <a:lnTo>
                  <a:pt x="114578" y="0"/>
                </a:lnTo>
                <a:lnTo>
                  <a:pt x="122952" y="837"/>
                </a:lnTo>
                <a:lnTo>
                  <a:pt x="131921" y="2242"/>
                </a:lnTo>
                <a:lnTo>
                  <a:pt x="141287" y="4026"/>
                </a:lnTo>
                <a:lnTo>
                  <a:pt x="150072" y="6061"/>
                </a:lnTo>
                <a:lnTo>
                  <a:pt x="158468" y="8264"/>
                </a:lnTo>
                <a:lnTo>
                  <a:pt x="174570" y="12971"/>
                </a:lnTo>
                <a:lnTo>
                  <a:pt x="197915" y="20380"/>
                </a:lnTo>
                <a:lnTo>
                  <a:pt x="213269" y="25411"/>
                </a:lnTo>
                <a:lnTo>
                  <a:pt x="226302" y="32727"/>
                </a:lnTo>
                <a:lnTo>
                  <a:pt x="237738" y="41623"/>
                </a:lnTo>
                <a:lnTo>
                  <a:pt x="248466" y="51222"/>
                </a:lnTo>
                <a:lnTo>
                  <a:pt x="258878" y="61132"/>
                </a:lnTo>
                <a:lnTo>
                  <a:pt x="264025" y="66145"/>
                </a:lnTo>
                <a:lnTo>
                  <a:pt x="272002" y="78489"/>
                </a:lnTo>
                <a:lnTo>
                  <a:pt x="277523" y="91595"/>
                </a:lnTo>
                <a:lnTo>
                  <a:pt x="281478" y="109340"/>
                </a:lnTo>
                <a:lnTo>
                  <a:pt x="285404" y="123087"/>
                </a:lnTo>
                <a:lnTo>
                  <a:pt x="285942" y="131155"/>
                </a:lnTo>
                <a:lnTo>
                  <a:pt x="285455" y="139921"/>
                </a:lnTo>
                <a:lnTo>
                  <a:pt x="284283" y="149151"/>
                </a:lnTo>
                <a:lnTo>
                  <a:pt x="283502" y="157845"/>
                </a:lnTo>
                <a:lnTo>
                  <a:pt x="282981" y="166181"/>
                </a:lnTo>
                <a:lnTo>
                  <a:pt x="282634" y="174278"/>
                </a:lnTo>
                <a:lnTo>
                  <a:pt x="280709" y="183063"/>
                </a:lnTo>
                <a:lnTo>
                  <a:pt x="277733" y="192306"/>
                </a:lnTo>
                <a:lnTo>
                  <a:pt x="270757" y="210760"/>
                </a:lnTo>
                <a:lnTo>
                  <a:pt x="262069" y="235430"/>
                </a:lnTo>
                <a:lnTo>
                  <a:pt x="256740" y="251093"/>
                </a:lnTo>
                <a:lnTo>
                  <a:pt x="253286" y="258826"/>
                </a:lnTo>
                <a:lnTo>
                  <a:pt x="249291" y="266522"/>
                </a:lnTo>
                <a:lnTo>
                  <a:pt x="244934" y="274192"/>
                </a:lnTo>
                <a:lnTo>
                  <a:pt x="241183" y="281845"/>
                </a:lnTo>
                <a:lnTo>
                  <a:pt x="237835" y="289487"/>
                </a:lnTo>
                <a:lnTo>
                  <a:pt x="234757" y="297122"/>
                </a:lnTo>
                <a:lnTo>
                  <a:pt x="226821" y="310121"/>
                </a:lnTo>
                <a:lnTo>
                  <a:pt x="218496" y="322389"/>
                </a:lnTo>
                <a:lnTo>
                  <a:pt x="215090" y="329217"/>
                </a:lnTo>
                <a:lnTo>
                  <a:pt x="209049" y="342730"/>
                </a:lnTo>
                <a:lnTo>
                  <a:pt x="200888" y="359857"/>
                </a:lnTo>
                <a:lnTo>
                  <a:pt x="187990" y="385947"/>
                </a:lnTo>
                <a:lnTo>
                  <a:pt x="180349" y="397216"/>
                </a:lnTo>
                <a:lnTo>
                  <a:pt x="178652" y="401114"/>
                </a:lnTo>
                <a:lnTo>
                  <a:pt x="176265" y="413845"/>
                </a:lnTo>
                <a:lnTo>
                  <a:pt x="175458" y="426161"/>
                </a:lnTo>
                <a:lnTo>
                  <a:pt x="175392" y="428878"/>
                </a:lnTo>
                <a:lnTo>
                  <a:pt x="177041" y="430689"/>
                </a:lnTo>
                <a:lnTo>
                  <a:pt x="179834" y="431897"/>
                </a:lnTo>
                <a:lnTo>
                  <a:pt x="187453" y="434085"/>
                </a:lnTo>
                <a:lnTo>
                  <a:pt x="201262" y="439231"/>
                </a:lnTo>
                <a:lnTo>
                  <a:pt x="216925" y="441132"/>
                </a:lnTo>
                <a:lnTo>
                  <a:pt x="230184" y="441576"/>
                </a:lnTo>
                <a:lnTo>
                  <a:pt x="244544" y="439516"/>
                </a:lnTo>
                <a:lnTo>
                  <a:pt x="260240" y="436625"/>
                </a:lnTo>
                <a:lnTo>
                  <a:pt x="269166" y="435854"/>
                </a:lnTo>
                <a:lnTo>
                  <a:pt x="278504" y="435340"/>
                </a:lnTo>
                <a:lnTo>
                  <a:pt x="297911" y="434769"/>
                </a:lnTo>
                <a:lnTo>
                  <a:pt x="307827" y="434617"/>
                </a:lnTo>
                <a:lnTo>
                  <a:pt x="316978" y="433668"/>
                </a:lnTo>
                <a:lnTo>
                  <a:pt x="325619" y="432190"/>
                </a:lnTo>
                <a:lnTo>
                  <a:pt x="354431" y="426063"/>
                </a:lnTo>
                <a:lnTo>
                  <a:pt x="365827" y="423733"/>
                </a:lnTo>
                <a:lnTo>
                  <a:pt x="375965" y="421332"/>
                </a:lnTo>
                <a:lnTo>
                  <a:pt x="385263" y="418886"/>
                </a:lnTo>
                <a:lnTo>
                  <a:pt x="403215" y="413909"/>
                </a:lnTo>
                <a:lnTo>
                  <a:pt x="422482" y="408875"/>
                </a:lnTo>
                <a:lnTo>
                  <a:pt x="432361" y="407194"/>
                </a:lnTo>
                <a:lnTo>
                  <a:pt x="442334" y="406074"/>
                </a:lnTo>
                <a:lnTo>
                  <a:pt x="452369" y="405326"/>
                </a:lnTo>
                <a:lnTo>
                  <a:pt x="468035" y="404496"/>
                </a:lnTo>
                <a:lnTo>
                  <a:pt x="480642" y="404127"/>
                </a:lnTo>
                <a:lnTo>
                  <a:pt x="491890" y="403963"/>
                </a:lnTo>
                <a:lnTo>
                  <a:pt x="496413" y="403073"/>
                </a:lnTo>
                <a:lnTo>
                  <a:pt x="509756" y="397818"/>
                </a:lnTo>
                <a:lnTo>
                  <a:pt x="518160" y="3962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9"/>
          <p:cNvSpPr/>
          <p:nvPr/>
        </p:nvSpPr>
        <p:spPr>
          <a:xfrm>
            <a:off x="-586657" y="2446020"/>
            <a:ext cx="551391" cy="45693"/>
          </a:xfrm>
          <a:custGeom>
            <a:avLst/>
            <a:gdLst/>
            <a:ahLst/>
            <a:cxnLst/>
            <a:rect l="0" t="0" r="0" b="0"/>
            <a:pathLst>
              <a:path w="551391" h="45693">
                <a:moveTo>
                  <a:pt x="22777" y="38100"/>
                </a:moveTo>
                <a:lnTo>
                  <a:pt x="0" y="45692"/>
                </a:lnTo>
                <a:lnTo>
                  <a:pt x="3987" y="41666"/>
                </a:lnTo>
                <a:lnTo>
                  <a:pt x="6863" y="40478"/>
                </a:lnTo>
                <a:lnTo>
                  <a:pt x="14576" y="39157"/>
                </a:lnTo>
                <a:lnTo>
                  <a:pt x="28437" y="38413"/>
                </a:lnTo>
                <a:lnTo>
                  <a:pt x="54375" y="38162"/>
                </a:lnTo>
                <a:lnTo>
                  <a:pt x="124867" y="38102"/>
                </a:lnTo>
                <a:lnTo>
                  <a:pt x="135710" y="37255"/>
                </a:lnTo>
                <a:lnTo>
                  <a:pt x="147172" y="35843"/>
                </a:lnTo>
                <a:lnTo>
                  <a:pt x="159047" y="34055"/>
                </a:lnTo>
                <a:lnTo>
                  <a:pt x="171197" y="32863"/>
                </a:lnTo>
                <a:lnTo>
                  <a:pt x="183530" y="32069"/>
                </a:lnTo>
                <a:lnTo>
                  <a:pt x="195986" y="31539"/>
                </a:lnTo>
                <a:lnTo>
                  <a:pt x="209370" y="30339"/>
                </a:lnTo>
                <a:lnTo>
                  <a:pt x="223372" y="28693"/>
                </a:lnTo>
                <a:lnTo>
                  <a:pt x="237787" y="26748"/>
                </a:lnTo>
                <a:lnTo>
                  <a:pt x="251630" y="25452"/>
                </a:lnTo>
                <a:lnTo>
                  <a:pt x="265093" y="24588"/>
                </a:lnTo>
                <a:lnTo>
                  <a:pt x="291340" y="23628"/>
                </a:lnTo>
                <a:lnTo>
                  <a:pt x="342683" y="23011"/>
                </a:lnTo>
                <a:lnTo>
                  <a:pt x="393591" y="22890"/>
                </a:lnTo>
                <a:lnTo>
                  <a:pt x="405453" y="22033"/>
                </a:lnTo>
                <a:lnTo>
                  <a:pt x="416748" y="20615"/>
                </a:lnTo>
                <a:lnTo>
                  <a:pt x="427664" y="18824"/>
                </a:lnTo>
                <a:lnTo>
                  <a:pt x="437482" y="17629"/>
                </a:lnTo>
                <a:lnTo>
                  <a:pt x="446567" y="16833"/>
                </a:lnTo>
                <a:lnTo>
                  <a:pt x="455164" y="16302"/>
                </a:lnTo>
                <a:lnTo>
                  <a:pt x="473747" y="15712"/>
                </a:lnTo>
                <a:lnTo>
                  <a:pt x="519119" y="15282"/>
                </a:lnTo>
                <a:lnTo>
                  <a:pt x="540672" y="15248"/>
                </a:lnTo>
                <a:lnTo>
                  <a:pt x="544147" y="14399"/>
                </a:lnTo>
                <a:lnTo>
                  <a:pt x="547311" y="12986"/>
                </a:lnTo>
                <a:lnTo>
                  <a:pt x="550266" y="11197"/>
                </a:lnTo>
                <a:lnTo>
                  <a:pt x="551390" y="10005"/>
                </a:lnTo>
                <a:lnTo>
                  <a:pt x="551292" y="9210"/>
                </a:lnTo>
                <a:lnTo>
                  <a:pt x="550380" y="8680"/>
                </a:lnTo>
                <a:lnTo>
                  <a:pt x="548926" y="7480"/>
                </a:lnTo>
                <a:lnTo>
                  <a:pt x="547110" y="5833"/>
                </a:lnTo>
                <a:lnTo>
                  <a:pt x="54093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30"/>
          <p:cNvSpPr/>
          <p:nvPr/>
        </p:nvSpPr>
        <p:spPr>
          <a:xfrm>
            <a:off x="-1394460" y="2278389"/>
            <a:ext cx="357622" cy="304408"/>
          </a:xfrm>
          <a:custGeom>
            <a:avLst/>
            <a:gdLst/>
            <a:ahLst/>
            <a:cxnLst/>
            <a:rect l="0" t="0" r="0" b="0"/>
            <a:pathLst>
              <a:path w="357622" h="304408">
                <a:moveTo>
                  <a:pt x="0" y="68571"/>
                </a:moveTo>
                <a:lnTo>
                  <a:pt x="11351" y="57219"/>
                </a:lnTo>
                <a:lnTo>
                  <a:pt x="14341" y="55923"/>
                </a:lnTo>
                <a:lnTo>
                  <a:pt x="22178" y="54483"/>
                </a:lnTo>
                <a:lnTo>
                  <a:pt x="25792" y="52406"/>
                </a:lnTo>
                <a:lnTo>
                  <a:pt x="32065" y="45582"/>
                </a:lnTo>
                <a:lnTo>
                  <a:pt x="39933" y="39162"/>
                </a:lnTo>
                <a:lnTo>
                  <a:pt x="49921" y="33487"/>
                </a:lnTo>
                <a:lnTo>
                  <a:pt x="56141" y="30788"/>
                </a:lnTo>
                <a:lnTo>
                  <a:pt x="62827" y="28143"/>
                </a:lnTo>
                <a:lnTo>
                  <a:pt x="77030" y="22945"/>
                </a:lnTo>
                <a:lnTo>
                  <a:pt x="84373" y="20374"/>
                </a:lnTo>
                <a:lnTo>
                  <a:pt x="92655" y="18659"/>
                </a:lnTo>
                <a:lnTo>
                  <a:pt x="101564" y="17516"/>
                </a:lnTo>
                <a:lnTo>
                  <a:pt x="110889" y="16754"/>
                </a:lnTo>
                <a:lnTo>
                  <a:pt x="119646" y="15400"/>
                </a:lnTo>
                <a:lnTo>
                  <a:pt x="128024" y="13650"/>
                </a:lnTo>
                <a:lnTo>
                  <a:pt x="136149" y="11637"/>
                </a:lnTo>
                <a:lnTo>
                  <a:pt x="145800" y="10295"/>
                </a:lnTo>
                <a:lnTo>
                  <a:pt x="156466" y="9400"/>
                </a:lnTo>
                <a:lnTo>
                  <a:pt x="167811" y="8804"/>
                </a:lnTo>
                <a:lnTo>
                  <a:pt x="178761" y="7559"/>
                </a:lnTo>
                <a:lnTo>
                  <a:pt x="189447" y="5883"/>
                </a:lnTo>
                <a:lnTo>
                  <a:pt x="199958" y="3919"/>
                </a:lnTo>
                <a:lnTo>
                  <a:pt x="210352" y="2610"/>
                </a:lnTo>
                <a:lnTo>
                  <a:pt x="220668" y="1737"/>
                </a:lnTo>
                <a:lnTo>
                  <a:pt x="230932" y="1155"/>
                </a:lnTo>
                <a:lnTo>
                  <a:pt x="249110" y="508"/>
                </a:lnTo>
                <a:lnTo>
                  <a:pt x="275881" y="144"/>
                </a:lnTo>
                <a:lnTo>
                  <a:pt x="328365" y="0"/>
                </a:lnTo>
                <a:lnTo>
                  <a:pt x="334056" y="844"/>
                </a:lnTo>
                <a:lnTo>
                  <a:pt x="342638" y="4039"/>
                </a:lnTo>
                <a:lnTo>
                  <a:pt x="352230" y="10598"/>
                </a:lnTo>
                <a:lnTo>
                  <a:pt x="354200" y="12989"/>
                </a:lnTo>
                <a:lnTo>
                  <a:pt x="355513" y="15429"/>
                </a:lnTo>
                <a:lnTo>
                  <a:pt x="356973" y="20399"/>
                </a:lnTo>
                <a:lnTo>
                  <a:pt x="357621" y="25430"/>
                </a:lnTo>
                <a:lnTo>
                  <a:pt x="356947" y="27957"/>
                </a:lnTo>
                <a:lnTo>
                  <a:pt x="351954" y="36405"/>
                </a:lnTo>
                <a:lnTo>
                  <a:pt x="347488" y="44679"/>
                </a:lnTo>
                <a:lnTo>
                  <a:pt x="340424" y="51743"/>
                </a:lnTo>
                <a:lnTo>
                  <a:pt x="332486" y="57705"/>
                </a:lnTo>
                <a:lnTo>
                  <a:pt x="322411" y="66668"/>
                </a:lnTo>
                <a:lnTo>
                  <a:pt x="313756" y="75063"/>
                </a:lnTo>
                <a:lnTo>
                  <a:pt x="304265" y="82181"/>
                </a:lnTo>
                <a:lnTo>
                  <a:pt x="295249" y="88166"/>
                </a:lnTo>
                <a:lnTo>
                  <a:pt x="285413" y="96296"/>
                </a:lnTo>
                <a:lnTo>
                  <a:pt x="279815" y="101496"/>
                </a:lnTo>
                <a:lnTo>
                  <a:pt x="276290" y="103221"/>
                </a:lnTo>
                <a:lnTo>
                  <a:pt x="267858" y="105137"/>
                </a:lnTo>
                <a:lnTo>
                  <a:pt x="264932" y="106495"/>
                </a:lnTo>
                <a:lnTo>
                  <a:pt x="262981" y="108247"/>
                </a:lnTo>
                <a:lnTo>
                  <a:pt x="261681" y="110262"/>
                </a:lnTo>
                <a:lnTo>
                  <a:pt x="259967" y="111605"/>
                </a:lnTo>
                <a:lnTo>
                  <a:pt x="257978" y="112500"/>
                </a:lnTo>
                <a:lnTo>
                  <a:pt x="255805" y="113097"/>
                </a:lnTo>
                <a:lnTo>
                  <a:pt x="254357" y="114342"/>
                </a:lnTo>
                <a:lnTo>
                  <a:pt x="253391" y="116018"/>
                </a:lnTo>
                <a:lnTo>
                  <a:pt x="251841" y="120747"/>
                </a:lnTo>
                <a:lnTo>
                  <a:pt x="252561" y="121135"/>
                </a:lnTo>
                <a:lnTo>
                  <a:pt x="255618" y="121566"/>
                </a:lnTo>
                <a:lnTo>
                  <a:pt x="257619" y="122527"/>
                </a:lnTo>
                <a:lnTo>
                  <a:pt x="264479" y="127080"/>
                </a:lnTo>
                <a:lnTo>
                  <a:pt x="272721" y="129651"/>
                </a:lnTo>
                <a:lnTo>
                  <a:pt x="280947" y="133253"/>
                </a:lnTo>
                <a:lnTo>
                  <a:pt x="290248" y="135419"/>
                </a:lnTo>
                <a:lnTo>
                  <a:pt x="295099" y="135996"/>
                </a:lnTo>
                <a:lnTo>
                  <a:pt x="302746" y="138895"/>
                </a:lnTo>
                <a:lnTo>
                  <a:pt x="305971" y="140854"/>
                </a:lnTo>
                <a:lnTo>
                  <a:pt x="314069" y="143030"/>
                </a:lnTo>
                <a:lnTo>
                  <a:pt x="323313" y="144844"/>
                </a:lnTo>
                <a:lnTo>
                  <a:pt x="333066" y="148472"/>
                </a:lnTo>
                <a:lnTo>
                  <a:pt x="340787" y="152907"/>
                </a:lnTo>
                <a:lnTo>
                  <a:pt x="349894" y="160164"/>
                </a:lnTo>
                <a:lnTo>
                  <a:pt x="352642" y="162653"/>
                </a:lnTo>
                <a:lnTo>
                  <a:pt x="354475" y="165159"/>
                </a:lnTo>
                <a:lnTo>
                  <a:pt x="356511" y="170201"/>
                </a:lnTo>
                <a:lnTo>
                  <a:pt x="356207" y="172731"/>
                </a:lnTo>
                <a:lnTo>
                  <a:pt x="355158" y="175264"/>
                </a:lnTo>
                <a:lnTo>
                  <a:pt x="351735" y="181184"/>
                </a:lnTo>
                <a:lnTo>
                  <a:pt x="347391" y="189458"/>
                </a:lnTo>
                <a:lnTo>
                  <a:pt x="340380" y="198781"/>
                </a:lnTo>
                <a:lnTo>
                  <a:pt x="336140" y="203638"/>
                </a:lnTo>
                <a:lnTo>
                  <a:pt x="330774" y="208569"/>
                </a:lnTo>
                <a:lnTo>
                  <a:pt x="324656" y="213549"/>
                </a:lnTo>
                <a:lnTo>
                  <a:pt x="318037" y="218563"/>
                </a:lnTo>
                <a:lnTo>
                  <a:pt x="311931" y="223599"/>
                </a:lnTo>
                <a:lnTo>
                  <a:pt x="306168" y="228650"/>
                </a:lnTo>
                <a:lnTo>
                  <a:pt x="300632" y="233710"/>
                </a:lnTo>
                <a:lnTo>
                  <a:pt x="293554" y="238777"/>
                </a:lnTo>
                <a:lnTo>
                  <a:pt x="285450" y="243848"/>
                </a:lnTo>
                <a:lnTo>
                  <a:pt x="276660" y="248922"/>
                </a:lnTo>
                <a:lnTo>
                  <a:pt x="260120" y="259076"/>
                </a:lnTo>
                <a:lnTo>
                  <a:pt x="252153" y="264154"/>
                </a:lnTo>
                <a:lnTo>
                  <a:pt x="244302" y="268387"/>
                </a:lnTo>
                <a:lnTo>
                  <a:pt x="236528" y="272055"/>
                </a:lnTo>
                <a:lnTo>
                  <a:pt x="228805" y="275347"/>
                </a:lnTo>
                <a:lnTo>
                  <a:pt x="221963" y="279235"/>
                </a:lnTo>
                <a:lnTo>
                  <a:pt x="215709" y="283520"/>
                </a:lnTo>
                <a:lnTo>
                  <a:pt x="209846" y="288070"/>
                </a:lnTo>
                <a:lnTo>
                  <a:pt x="203397" y="291104"/>
                </a:lnTo>
                <a:lnTo>
                  <a:pt x="196558" y="293126"/>
                </a:lnTo>
                <a:lnTo>
                  <a:pt x="189459" y="294474"/>
                </a:lnTo>
                <a:lnTo>
                  <a:pt x="179313" y="298230"/>
                </a:lnTo>
                <a:lnTo>
                  <a:pt x="175422" y="300417"/>
                </a:lnTo>
                <a:lnTo>
                  <a:pt x="166583" y="302847"/>
                </a:lnTo>
                <a:lnTo>
                  <a:pt x="157857" y="303927"/>
                </a:lnTo>
                <a:lnTo>
                  <a:pt x="151156" y="304407"/>
                </a:lnTo>
                <a:lnTo>
                  <a:pt x="148184" y="303688"/>
                </a:lnTo>
                <a:lnTo>
                  <a:pt x="142624" y="300632"/>
                </a:lnTo>
                <a:lnTo>
                  <a:pt x="140803" y="297785"/>
                </a:lnTo>
                <a:lnTo>
                  <a:pt x="138779" y="290106"/>
                </a:lnTo>
                <a:lnTo>
                  <a:pt x="137880" y="281049"/>
                </a:lnTo>
                <a:lnTo>
                  <a:pt x="137160" y="26669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24" name="SMARTInkAnnotation31"/>
          <p:cNvSpPr/>
          <p:nvPr/>
        </p:nvSpPr>
        <p:spPr>
          <a:xfrm>
            <a:off x="-1363980" y="3063240"/>
            <a:ext cx="38099" cy="15241"/>
          </a:xfrm>
          <a:custGeom>
            <a:avLst/>
            <a:gdLst/>
            <a:ahLst/>
            <a:cxnLst/>
            <a:rect l="0" t="0" r="0" b="0"/>
            <a:pathLst>
              <a:path w="38099" h="15241">
                <a:moveTo>
                  <a:pt x="0" y="15240"/>
                </a:moveTo>
                <a:lnTo>
                  <a:pt x="10606" y="15240"/>
                </a:lnTo>
                <a:lnTo>
                  <a:pt x="12997" y="14393"/>
                </a:lnTo>
                <a:lnTo>
                  <a:pt x="15438" y="12982"/>
                </a:lnTo>
                <a:lnTo>
                  <a:pt x="17912" y="11195"/>
                </a:lnTo>
                <a:lnTo>
                  <a:pt x="20408" y="10003"/>
                </a:lnTo>
                <a:lnTo>
                  <a:pt x="22919" y="9209"/>
                </a:lnTo>
                <a:lnTo>
                  <a:pt x="28986" y="7934"/>
                </a:lnTo>
                <a:lnTo>
                  <a:pt x="29484" y="6983"/>
                </a:lnTo>
                <a:lnTo>
                  <a:pt x="29816" y="5502"/>
                </a:lnTo>
                <a:lnTo>
                  <a:pt x="30441" y="322"/>
                </a:lnTo>
                <a:lnTo>
                  <a:pt x="31301" y="214"/>
                </a:lnTo>
                <a:lnTo>
                  <a:pt x="32720" y="143"/>
                </a:lnTo>
                <a:lnTo>
                  <a:pt x="38088" y="0"/>
                </a:lnTo>
                <a:lnTo>
                  <a:pt x="38098" y="0"/>
                </a:lnTo>
                <a:lnTo>
                  <a:pt x="30794" y="0"/>
                </a:lnTo>
                <a:lnTo>
                  <a:pt x="29843" y="846"/>
                </a:lnTo>
                <a:lnTo>
                  <a:pt x="26528" y="4045"/>
                </a:lnTo>
                <a:lnTo>
                  <a:pt x="24458" y="5237"/>
                </a:lnTo>
                <a:lnTo>
                  <a:pt x="22232" y="6031"/>
                </a:lnTo>
                <a:lnTo>
                  <a:pt x="15240" y="7620"/>
                </a:lnTo>
              </a:path>
            </a:pathLst>
          </a:custGeom>
          <a:ln w="38100" cap="flat" cmpd="sng" algn="ctr">
            <a:solidFill>
              <a:srgbClr val="2100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25" name="SMARTInkAnnotation32"/>
          <p:cNvSpPr/>
          <p:nvPr/>
        </p:nvSpPr>
        <p:spPr>
          <a:xfrm>
            <a:off x="-1363886" y="3093720"/>
            <a:ext cx="121827" cy="388621"/>
          </a:xfrm>
          <a:custGeom>
            <a:avLst/>
            <a:gdLst/>
            <a:ahLst/>
            <a:cxnLst/>
            <a:rect l="0" t="0" r="0" b="0"/>
            <a:pathLst>
              <a:path w="121827" h="388621">
                <a:moveTo>
                  <a:pt x="30386" y="0"/>
                </a:moveTo>
                <a:lnTo>
                  <a:pt x="23825" y="0"/>
                </a:lnTo>
                <a:lnTo>
                  <a:pt x="20979" y="2258"/>
                </a:lnTo>
                <a:lnTo>
                  <a:pt x="16298" y="6561"/>
                </a:lnTo>
                <a:lnTo>
                  <a:pt x="13401" y="7150"/>
                </a:lnTo>
                <a:lnTo>
                  <a:pt x="7628" y="7612"/>
                </a:lnTo>
                <a:lnTo>
                  <a:pt x="5314" y="9874"/>
                </a:lnTo>
                <a:lnTo>
                  <a:pt x="0" y="15147"/>
                </a:lnTo>
                <a:lnTo>
                  <a:pt x="2206" y="15199"/>
                </a:lnTo>
                <a:lnTo>
                  <a:pt x="13776" y="15238"/>
                </a:lnTo>
                <a:lnTo>
                  <a:pt x="16795" y="12981"/>
                </a:lnTo>
                <a:lnTo>
                  <a:pt x="18785" y="11194"/>
                </a:lnTo>
                <a:lnTo>
                  <a:pt x="20959" y="10003"/>
                </a:lnTo>
                <a:lnTo>
                  <a:pt x="23255" y="9209"/>
                </a:lnTo>
                <a:lnTo>
                  <a:pt x="28978" y="7934"/>
                </a:lnTo>
                <a:lnTo>
                  <a:pt x="30294" y="8676"/>
                </a:lnTo>
                <a:lnTo>
                  <a:pt x="34014" y="11758"/>
                </a:lnTo>
                <a:lnTo>
                  <a:pt x="36191" y="12919"/>
                </a:lnTo>
                <a:lnTo>
                  <a:pt x="38490" y="13693"/>
                </a:lnTo>
                <a:lnTo>
                  <a:pt x="44217" y="14935"/>
                </a:lnTo>
                <a:lnTo>
                  <a:pt x="47258" y="15104"/>
                </a:lnTo>
                <a:lnTo>
                  <a:pt x="49254" y="15150"/>
                </a:lnTo>
                <a:lnTo>
                  <a:pt x="50584" y="16026"/>
                </a:lnTo>
                <a:lnTo>
                  <a:pt x="51472" y="17458"/>
                </a:lnTo>
                <a:lnTo>
                  <a:pt x="52896" y="21793"/>
                </a:lnTo>
                <a:lnTo>
                  <a:pt x="55348" y="24644"/>
                </a:lnTo>
                <a:lnTo>
                  <a:pt x="59776" y="29327"/>
                </a:lnTo>
                <a:lnTo>
                  <a:pt x="64589" y="34184"/>
                </a:lnTo>
                <a:lnTo>
                  <a:pt x="65888" y="36336"/>
                </a:lnTo>
                <a:lnTo>
                  <a:pt x="68563" y="43410"/>
                </a:lnTo>
                <a:lnTo>
                  <a:pt x="72189" y="48362"/>
                </a:lnTo>
                <a:lnTo>
                  <a:pt x="74946" y="51865"/>
                </a:lnTo>
                <a:lnTo>
                  <a:pt x="77848" y="54942"/>
                </a:lnTo>
                <a:lnTo>
                  <a:pt x="79807" y="56949"/>
                </a:lnTo>
                <a:lnTo>
                  <a:pt x="81114" y="59132"/>
                </a:lnTo>
                <a:lnTo>
                  <a:pt x="83799" y="66251"/>
                </a:lnTo>
                <a:lnTo>
                  <a:pt x="87427" y="71214"/>
                </a:lnTo>
                <a:lnTo>
                  <a:pt x="90185" y="74723"/>
                </a:lnTo>
                <a:lnTo>
                  <a:pt x="90830" y="77801"/>
                </a:lnTo>
                <a:lnTo>
                  <a:pt x="91244" y="86677"/>
                </a:lnTo>
                <a:lnTo>
                  <a:pt x="92125" y="89111"/>
                </a:lnTo>
                <a:lnTo>
                  <a:pt x="95361" y="94074"/>
                </a:lnTo>
                <a:lnTo>
                  <a:pt x="97898" y="97583"/>
                </a:lnTo>
                <a:lnTo>
                  <a:pt x="98492" y="100661"/>
                </a:lnTo>
                <a:lnTo>
                  <a:pt x="98650" y="102668"/>
                </a:lnTo>
                <a:lnTo>
                  <a:pt x="99602" y="104005"/>
                </a:lnTo>
                <a:lnTo>
                  <a:pt x="101083" y="104897"/>
                </a:lnTo>
                <a:lnTo>
                  <a:pt x="102918" y="105491"/>
                </a:lnTo>
                <a:lnTo>
                  <a:pt x="104141" y="106734"/>
                </a:lnTo>
                <a:lnTo>
                  <a:pt x="104956" y="108410"/>
                </a:lnTo>
                <a:lnTo>
                  <a:pt x="105862" y="112529"/>
                </a:lnTo>
                <a:lnTo>
                  <a:pt x="106491" y="120516"/>
                </a:lnTo>
                <a:lnTo>
                  <a:pt x="108802" y="123554"/>
                </a:lnTo>
                <a:lnTo>
                  <a:pt x="113139" y="128358"/>
                </a:lnTo>
                <a:lnTo>
                  <a:pt x="113732" y="131272"/>
                </a:lnTo>
                <a:lnTo>
                  <a:pt x="114113" y="140042"/>
                </a:lnTo>
                <a:lnTo>
                  <a:pt x="114991" y="141621"/>
                </a:lnTo>
                <a:lnTo>
                  <a:pt x="116422" y="142675"/>
                </a:lnTo>
                <a:lnTo>
                  <a:pt x="118224" y="143376"/>
                </a:lnTo>
                <a:lnTo>
                  <a:pt x="119425" y="144691"/>
                </a:lnTo>
                <a:lnTo>
                  <a:pt x="120225" y="146414"/>
                </a:lnTo>
                <a:lnTo>
                  <a:pt x="121510" y="151218"/>
                </a:lnTo>
                <a:lnTo>
                  <a:pt x="121814" y="161761"/>
                </a:lnTo>
                <a:lnTo>
                  <a:pt x="121826" y="181727"/>
                </a:lnTo>
                <a:lnTo>
                  <a:pt x="120980" y="182112"/>
                </a:lnTo>
                <a:lnTo>
                  <a:pt x="117781" y="182539"/>
                </a:lnTo>
                <a:lnTo>
                  <a:pt x="116590" y="183499"/>
                </a:lnTo>
                <a:lnTo>
                  <a:pt x="115795" y="184986"/>
                </a:lnTo>
                <a:lnTo>
                  <a:pt x="114913" y="188896"/>
                </a:lnTo>
                <a:lnTo>
                  <a:pt x="114299" y="196738"/>
                </a:lnTo>
                <a:lnTo>
                  <a:pt x="111990" y="199764"/>
                </a:lnTo>
                <a:lnTo>
                  <a:pt x="110189" y="201756"/>
                </a:lnTo>
                <a:lnTo>
                  <a:pt x="108988" y="203931"/>
                </a:lnTo>
                <a:lnTo>
                  <a:pt x="106903" y="211951"/>
                </a:lnTo>
                <a:lnTo>
                  <a:pt x="106599" y="222712"/>
                </a:lnTo>
                <a:lnTo>
                  <a:pt x="106589" y="227437"/>
                </a:lnTo>
                <a:lnTo>
                  <a:pt x="104330" y="230341"/>
                </a:lnTo>
                <a:lnTo>
                  <a:pt x="99280" y="235876"/>
                </a:lnTo>
                <a:lnTo>
                  <a:pt x="92433" y="242751"/>
                </a:lnTo>
                <a:lnTo>
                  <a:pt x="91829" y="245614"/>
                </a:lnTo>
                <a:lnTo>
                  <a:pt x="91375" y="257679"/>
                </a:lnTo>
                <a:lnTo>
                  <a:pt x="89101" y="260715"/>
                </a:lnTo>
                <a:lnTo>
                  <a:pt x="84788" y="265518"/>
                </a:lnTo>
                <a:lnTo>
                  <a:pt x="84198" y="268433"/>
                </a:lnTo>
                <a:lnTo>
                  <a:pt x="83754" y="278020"/>
                </a:lnTo>
                <a:lnTo>
                  <a:pt x="82898" y="280174"/>
                </a:lnTo>
                <a:lnTo>
                  <a:pt x="79689" y="284824"/>
                </a:lnTo>
                <a:lnTo>
                  <a:pt x="77699" y="289713"/>
                </a:lnTo>
                <a:lnTo>
                  <a:pt x="76316" y="297043"/>
                </a:lnTo>
                <a:lnTo>
                  <a:pt x="76134" y="307656"/>
                </a:lnTo>
                <a:lnTo>
                  <a:pt x="76115" y="315054"/>
                </a:lnTo>
                <a:lnTo>
                  <a:pt x="75265" y="317562"/>
                </a:lnTo>
                <a:lnTo>
                  <a:pt x="72063" y="322608"/>
                </a:lnTo>
                <a:lnTo>
                  <a:pt x="70076" y="327672"/>
                </a:lnTo>
                <a:lnTo>
                  <a:pt x="68696" y="339515"/>
                </a:lnTo>
                <a:lnTo>
                  <a:pt x="68492" y="350572"/>
                </a:lnTo>
                <a:lnTo>
                  <a:pt x="68487" y="356976"/>
                </a:lnTo>
                <a:lnTo>
                  <a:pt x="69334" y="357364"/>
                </a:lnTo>
                <a:lnTo>
                  <a:pt x="72532" y="357795"/>
                </a:lnTo>
                <a:lnTo>
                  <a:pt x="75047" y="358038"/>
                </a:lnTo>
                <a:lnTo>
                  <a:pt x="75400" y="358919"/>
                </a:lnTo>
                <a:lnTo>
                  <a:pt x="76044" y="370284"/>
                </a:lnTo>
                <a:lnTo>
                  <a:pt x="76079" y="372004"/>
                </a:lnTo>
                <a:lnTo>
                  <a:pt x="78352" y="375026"/>
                </a:lnTo>
                <a:lnTo>
                  <a:pt x="82665" y="379820"/>
                </a:lnTo>
                <a:lnTo>
                  <a:pt x="83865" y="380213"/>
                </a:lnTo>
                <a:lnTo>
                  <a:pt x="87457" y="380650"/>
                </a:lnTo>
                <a:lnTo>
                  <a:pt x="88753" y="381614"/>
                </a:lnTo>
                <a:lnTo>
                  <a:pt x="89618" y="383103"/>
                </a:lnTo>
                <a:lnTo>
                  <a:pt x="91346" y="388620"/>
                </a:lnTo>
              </a:path>
            </a:pathLst>
          </a:custGeom>
          <a:ln w="38100" cap="flat" cmpd="sng" algn="ctr">
            <a:solidFill>
              <a:srgbClr val="2100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28" name="SMARTInkAnnotation33"/>
          <p:cNvSpPr/>
          <p:nvPr/>
        </p:nvSpPr>
        <p:spPr>
          <a:xfrm>
            <a:off x="-1094049" y="1524000"/>
            <a:ext cx="194890" cy="228256"/>
          </a:xfrm>
          <a:custGeom>
            <a:avLst/>
            <a:gdLst/>
            <a:ahLst/>
            <a:cxnLst/>
            <a:rect l="0" t="0" r="0" b="0"/>
            <a:pathLst>
              <a:path w="194890" h="228256">
                <a:moveTo>
                  <a:pt x="34869" y="0"/>
                </a:moveTo>
                <a:lnTo>
                  <a:pt x="42486" y="0"/>
                </a:lnTo>
                <a:lnTo>
                  <a:pt x="35928" y="6561"/>
                </a:lnTo>
                <a:lnTo>
                  <a:pt x="35339" y="9407"/>
                </a:lnTo>
                <a:lnTo>
                  <a:pt x="35008" y="15769"/>
                </a:lnTo>
                <a:lnTo>
                  <a:pt x="34962" y="18133"/>
                </a:lnTo>
                <a:lnTo>
                  <a:pt x="34084" y="20555"/>
                </a:lnTo>
                <a:lnTo>
                  <a:pt x="30851" y="25505"/>
                </a:lnTo>
                <a:lnTo>
                  <a:pt x="28850" y="30527"/>
                </a:lnTo>
                <a:lnTo>
                  <a:pt x="27960" y="35581"/>
                </a:lnTo>
                <a:lnTo>
                  <a:pt x="27565" y="40649"/>
                </a:lnTo>
                <a:lnTo>
                  <a:pt x="27389" y="47982"/>
                </a:lnTo>
                <a:lnTo>
                  <a:pt x="27342" y="52308"/>
                </a:lnTo>
                <a:lnTo>
                  <a:pt x="26465" y="56885"/>
                </a:lnTo>
                <a:lnTo>
                  <a:pt x="25033" y="61630"/>
                </a:lnTo>
                <a:lnTo>
                  <a:pt x="23231" y="66487"/>
                </a:lnTo>
                <a:lnTo>
                  <a:pt x="22030" y="70571"/>
                </a:lnTo>
                <a:lnTo>
                  <a:pt x="20696" y="77367"/>
                </a:lnTo>
                <a:lnTo>
                  <a:pt x="19494" y="81211"/>
                </a:lnTo>
                <a:lnTo>
                  <a:pt x="17845" y="85468"/>
                </a:lnTo>
                <a:lnTo>
                  <a:pt x="15900" y="89999"/>
                </a:lnTo>
                <a:lnTo>
                  <a:pt x="14603" y="93866"/>
                </a:lnTo>
                <a:lnTo>
                  <a:pt x="13162" y="100420"/>
                </a:lnTo>
                <a:lnTo>
                  <a:pt x="12777" y="104200"/>
                </a:lnTo>
                <a:lnTo>
                  <a:pt x="12521" y="108413"/>
                </a:lnTo>
                <a:lnTo>
                  <a:pt x="12350" y="112916"/>
                </a:lnTo>
                <a:lnTo>
                  <a:pt x="11390" y="117610"/>
                </a:lnTo>
                <a:lnTo>
                  <a:pt x="9903" y="122434"/>
                </a:lnTo>
                <a:lnTo>
                  <a:pt x="8065" y="127342"/>
                </a:lnTo>
                <a:lnTo>
                  <a:pt x="6839" y="131462"/>
                </a:lnTo>
                <a:lnTo>
                  <a:pt x="5478" y="138296"/>
                </a:lnTo>
                <a:lnTo>
                  <a:pt x="5115" y="142151"/>
                </a:lnTo>
                <a:lnTo>
                  <a:pt x="4873" y="146414"/>
                </a:lnTo>
                <a:lnTo>
                  <a:pt x="4604" y="155666"/>
                </a:lnTo>
                <a:lnTo>
                  <a:pt x="4397" y="185002"/>
                </a:lnTo>
                <a:lnTo>
                  <a:pt x="3548" y="187682"/>
                </a:lnTo>
                <a:lnTo>
                  <a:pt x="346" y="192916"/>
                </a:lnTo>
                <a:lnTo>
                  <a:pt x="0" y="195497"/>
                </a:lnTo>
                <a:lnTo>
                  <a:pt x="616" y="198065"/>
                </a:lnTo>
                <a:lnTo>
                  <a:pt x="2712" y="203175"/>
                </a:lnTo>
                <a:lnTo>
                  <a:pt x="3892" y="209966"/>
                </a:lnTo>
                <a:lnTo>
                  <a:pt x="4168" y="211852"/>
                </a:lnTo>
                <a:lnTo>
                  <a:pt x="9582" y="218299"/>
                </a:lnTo>
                <a:lnTo>
                  <a:pt x="10930" y="219789"/>
                </a:lnTo>
                <a:lnTo>
                  <a:pt x="16045" y="222708"/>
                </a:lnTo>
                <a:lnTo>
                  <a:pt x="19779" y="224672"/>
                </a:lnTo>
                <a:lnTo>
                  <a:pt x="23116" y="225982"/>
                </a:lnTo>
                <a:lnTo>
                  <a:pt x="29081" y="227436"/>
                </a:lnTo>
                <a:lnTo>
                  <a:pt x="34554" y="228083"/>
                </a:lnTo>
                <a:lnTo>
                  <a:pt x="37199" y="228255"/>
                </a:lnTo>
                <a:lnTo>
                  <a:pt x="40656" y="227524"/>
                </a:lnTo>
                <a:lnTo>
                  <a:pt x="44653" y="226189"/>
                </a:lnTo>
                <a:lnTo>
                  <a:pt x="49012" y="224453"/>
                </a:lnTo>
                <a:lnTo>
                  <a:pt x="53611" y="223295"/>
                </a:lnTo>
                <a:lnTo>
                  <a:pt x="58370" y="222523"/>
                </a:lnTo>
                <a:lnTo>
                  <a:pt x="63236" y="222009"/>
                </a:lnTo>
                <a:lnTo>
                  <a:pt x="68174" y="220819"/>
                </a:lnTo>
                <a:lnTo>
                  <a:pt x="73159" y="219180"/>
                </a:lnTo>
                <a:lnTo>
                  <a:pt x="78176" y="217240"/>
                </a:lnTo>
                <a:lnTo>
                  <a:pt x="82367" y="215100"/>
                </a:lnTo>
                <a:lnTo>
                  <a:pt x="86007" y="212827"/>
                </a:lnTo>
                <a:lnTo>
                  <a:pt x="89281" y="210464"/>
                </a:lnTo>
                <a:lnTo>
                  <a:pt x="93157" y="208043"/>
                </a:lnTo>
                <a:lnTo>
                  <a:pt x="97434" y="205582"/>
                </a:lnTo>
                <a:lnTo>
                  <a:pt x="101979" y="203095"/>
                </a:lnTo>
                <a:lnTo>
                  <a:pt x="106702" y="201437"/>
                </a:lnTo>
                <a:lnTo>
                  <a:pt x="111545" y="200331"/>
                </a:lnTo>
                <a:lnTo>
                  <a:pt x="116466" y="199594"/>
                </a:lnTo>
                <a:lnTo>
                  <a:pt x="121440" y="198256"/>
                </a:lnTo>
                <a:lnTo>
                  <a:pt x="126450" y="196517"/>
                </a:lnTo>
                <a:lnTo>
                  <a:pt x="131483" y="194511"/>
                </a:lnTo>
                <a:lnTo>
                  <a:pt x="135685" y="193174"/>
                </a:lnTo>
                <a:lnTo>
                  <a:pt x="139333" y="192283"/>
                </a:lnTo>
                <a:lnTo>
                  <a:pt x="142612" y="191689"/>
                </a:lnTo>
                <a:lnTo>
                  <a:pt x="146491" y="190446"/>
                </a:lnTo>
                <a:lnTo>
                  <a:pt x="150770" y="188770"/>
                </a:lnTo>
                <a:lnTo>
                  <a:pt x="161715" y="184044"/>
                </a:lnTo>
                <a:lnTo>
                  <a:pt x="167656" y="179180"/>
                </a:lnTo>
                <a:lnTo>
                  <a:pt x="169960" y="177873"/>
                </a:lnTo>
                <a:lnTo>
                  <a:pt x="174778" y="176421"/>
                </a:lnTo>
                <a:lnTo>
                  <a:pt x="179742" y="175776"/>
                </a:lnTo>
                <a:lnTo>
                  <a:pt x="182251" y="175604"/>
                </a:lnTo>
                <a:lnTo>
                  <a:pt x="184770" y="174643"/>
                </a:lnTo>
                <a:lnTo>
                  <a:pt x="189827" y="171317"/>
                </a:lnTo>
                <a:lnTo>
                  <a:pt x="194889" y="1676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29" name="SMARTInkAnnotation34"/>
          <p:cNvSpPr/>
          <p:nvPr/>
        </p:nvSpPr>
        <p:spPr>
          <a:xfrm>
            <a:off x="-982943" y="1691640"/>
            <a:ext cx="76164" cy="274321"/>
          </a:xfrm>
          <a:custGeom>
            <a:avLst/>
            <a:gdLst/>
            <a:ahLst/>
            <a:cxnLst/>
            <a:rect l="0" t="0" r="0" b="0"/>
            <a:pathLst>
              <a:path w="76164" h="274321">
                <a:moveTo>
                  <a:pt x="38063" y="0"/>
                </a:moveTo>
                <a:lnTo>
                  <a:pt x="38063" y="4045"/>
                </a:lnTo>
                <a:lnTo>
                  <a:pt x="35805" y="10547"/>
                </a:lnTo>
                <a:lnTo>
                  <a:pt x="34018" y="14651"/>
                </a:lnTo>
                <a:lnTo>
                  <a:pt x="31133" y="18234"/>
                </a:lnTo>
                <a:lnTo>
                  <a:pt x="27516" y="21469"/>
                </a:lnTo>
                <a:lnTo>
                  <a:pt x="17635" y="28700"/>
                </a:lnTo>
                <a:lnTo>
                  <a:pt x="15978" y="30987"/>
                </a:lnTo>
                <a:lnTo>
                  <a:pt x="14026" y="34204"/>
                </a:lnTo>
                <a:lnTo>
                  <a:pt x="11879" y="38043"/>
                </a:lnTo>
                <a:lnTo>
                  <a:pt x="9600" y="41448"/>
                </a:lnTo>
                <a:lnTo>
                  <a:pt x="7234" y="44566"/>
                </a:lnTo>
                <a:lnTo>
                  <a:pt x="4811" y="47490"/>
                </a:lnTo>
                <a:lnTo>
                  <a:pt x="3195" y="50287"/>
                </a:lnTo>
                <a:lnTo>
                  <a:pt x="1399" y="55652"/>
                </a:lnTo>
                <a:lnTo>
                  <a:pt x="388" y="63433"/>
                </a:lnTo>
                <a:lnTo>
                  <a:pt x="152" y="70808"/>
                </a:lnTo>
                <a:lnTo>
                  <a:pt x="0" y="89340"/>
                </a:lnTo>
                <a:lnTo>
                  <a:pt x="835" y="94273"/>
                </a:lnTo>
                <a:lnTo>
                  <a:pt x="2237" y="99255"/>
                </a:lnTo>
                <a:lnTo>
                  <a:pt x="4019" y="104270"/>
                </a:lnTo>
                <a:lnTo>
                  <a:pt x="6054" y="109307"/>
                </a:lnTo>
                <a:lnTo>
                  <a:pt x="8257" y="114358"/>
                </a:lnTo>
                <a:lnTo>
                  <a:pt x="10572" y="119419"/>
                </a:lnTo>
                <a:lnTo>
                  <a:pt x="12116" y="125332"/>
                </a:lnTo>
                <a:lnTo>
                  <a:pt x="13145" y="131815"/>
                </a:lnTo>
                <a:lnTo>
                  <a:pt x="13831" y="138677"/>
                </a:lnTo>
                <a:lnTo>
                  <a:pt x="15135" y="144944"/>
                </a:lnTo>
                <a:lnTo>
                  <a:pt x="16851" y="150816"/>
                </a:lnTo>
                <a:lnTo>
                  <a:pt x="18842" y="156424"/>
                </a:lnTo>
                <a:lnTo>
                  <a:pt x="21015" y="161856"/>
                </a:lnTo>
                <a:lnTo>
                  <a:pt x="23311" y="167171"/>
                </a:lnTo>
                <a:lnTo>
                  <a:pt x="25689" y="172407"/>
                </a:lnTo>
                <a:lnTo>
                  <a:pt x="28120" y="178438"/>
                </a:lnTo>
                <a:lnTo>
                  <a:pt x="33079" y="191912"/>
                </a:lnTo>
                <a:lnTo>
                  <a:pt x="35587" y="198215"/>
                </a:lnTo>
                <a:lnTo>
                  <a:pt x="38106" y="204110"/>
                </a:lnTo>
                <a:lnTo>
                  <a:pt x="43162" y="215175"/>
                </a:lnTo>
                <a:lnTo>
                  <a:pt x="48232" y="225738"/>
                </a:lnTo>
                <a:lnTo>
                  <a:pt x="49922" y="230925"/>
                </a:lnTo>
                <a:lnTo>
                  <a:pt x="51049" y="236077"/>
                </a:lnTo>
                <a:lnTo>
                  <a:pt x="51800" y="241205"/>
                </a:lnTo>
                <a:lnTo>
                  <a:pt x="53148" y="246317"/>
                </a:lnTo>
                <a:lnTo>
                  <a:pt x="54893" y="251418"/>
                </a:lnTo>
                <a:lnTo>
                  <a:pt x="56903" y="256512"/>
                </a:lnTo>
                <a:lnTo>
                  <a:pt x="59090" y="260754"/>
                </a:lnTo>
                <a:lnTo>
                  <a:pt x="61394" y="264430"/>
                </a:lnTo>
                <a:lnTo>
                  <a:pt x="63777" y="267726"/>
                </a:lnTo>
                <a:lnTo>
                  <a:pt x="66213" y="269924"/>
                </a:lnTo>
                <a:lnTo>
                  <a:pt x="68683" y="271389"/>
                </a:lnTo>
                <a:lnTo>
                  <a:pt x="76163" y="2743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0" name="SMARTInkAnnotation35"/>
          <p:cNvSpPr/>
          <p:nvPr/>
        </p:nvSpPr>
        <p:spPr>
          <a:xfrm>
            <a:off x="-1120140" y="769623"/>
            <a:ext cx="197534" cy="241977"/>
          </a:xfrm>
          <a:custGeom>
            <a:avLst/>
            <a:gdLst/>
            <a:ahLst/>
            <a:cxnLst/>
            <a:rect l="0" t="0" r="0" b="0"/>
            <a:pathLst>
              <a:path w="197534" h="241977">
                <a:moveTo>
                  <a:pt x="0" y="15237"/>
                </a:moveTo>
                <a:lnTo>
                  <a:pt x="0" y="1370"/>
                </a:lnTo>
                <a:lnTo>
                  <a:pt x="847" y="912"/>
                </a:lnTo>
                <a:lnTo>
                  <a:pt x="6914" y="77"/>
                </a:lnTo>
                <a:lnTo>
                  <a:pt x="11572" y="8"/>
                </a:lnTo>
                <a:lnTo>
                  <a:pt x="26289" y="0"/>
                </a:lnTo>
                <a:lnTo>
                  <a:pt x="31073" y="846"/>
                </a:lnTo>
                <a:lnTo>
                  <a:pt x="35109" y="2256"/>
                </a:lnTo>
                <a:lnTo>
                  <a:pt x="38646" y="4043"/>
                </a:lnTo>
                <a:lnTo>
                  <a:pt x="43544" y="6081"/>
                </a:lnTo>
                <a:lnTo>
                  <a:pt x="49349" y="8286"/>
                </a:lnTo>
                <a:lnTo>
                  <a:pt x="55760" y="10603"/>
                </a:lnTo>
                <a:lnTo>
                  <a:pt x="61726" y="12995"/>
                </a:lnTo>
                <a:lnTo>
                  <a:pt x="67398" y="15435"/>
                </a:lnTo>
                <a:lnTo>
                  <a:pt x="78215" y="20405"/>
                </a:lnTo>
                <a:lnTo>
                  <a:pt x="88667" y="25436"/>
                </a:lnTo>
                <a:lnTo>
                  <a:pt x="94671" y="27963"/>
                </a:lnTo>
                <a:lnTo>
                  <a:pt x="101214" y="30494"/>
                </a:lnTo>
                <a:lnTo>
                  <a:pt x="108116" y="33029"/>
                </a:lnTo>
                <a:lnTo>
                  <a:pt x="114411" y="35565"/>
                </a:lnTo>
                <a:lnTo>
                  <a:pt x="120301" y="38102"/>
                </a:lnTo>
                <a:lnTo>
                  <a:pt x="125921" y="40640"/>
                </a:lnTo>
                <a:lnTo>
                  <a:pt x="132207" y="43179"/>
                </a:lnTo>
                <a:lnTo>
                  <a:pt x="145965" y="48258"/>
                </a:lnTo>
                <a:lnTo>
                  <a:pt x="152344" y="51644"/>
                </a:lnTo>
                <a:lnTo>
                  <a:pt x="158289" y="55595"/>
                </a:lnTo>
                <a:lnTo>
                  <a:pt x="163946" y="59923"/>
                </a:lnTo>
                <a:lnTo>
                  <a:pt x="169411" y="64501"/>
                </a:lnTo>
                <a:lnTo>
                  <a:pt x="174747" y="69246"/>
                </a:lnTo>
                <a:lnTo>
                  <a:pt x="179998" y="74103"/>
                </a:lnTo>
                <a:lnTo>
                  <a:pt x="184346" y="79034"/>
                </a:lnTo>
                <a:lnTo>
                  <a:pt x="188090" y="84015"/>
                </a:lnTo>
                <a:lnTo>
                  <a:pt x="191434" y="89029"/>
                </a:lnTo>
                <a:lnTo>
                  <a:pt x="193663" y="94065"/>
                </a:lnTo>
                <a:lnTo>
                  <a:pt x="195148" y="99116"/>
                </a:lnTo>
                <a:lnTo>
                  <a:pt x="196139" y="104176"/>
                </a:lnTo>
                <a:lnTo>
                  <a:pt x="196799" y="109243"/>
                </a:lnTo>
                <a:lnTo>
                  <a:pt x="197240" y="114314"/>
                </a:lnTo>
                <a:lnTo>
                  <a:pt x="197533" y="119389"/>
                </a:lnTo>
                <a:lnTo>
                  <a:pt x="196882" y="124465"/>
                </a:lnTo>
                <a:lnTo>
                  <a:pt x="195601" y="129542"/>
                </a:lnTo>
                <a:lnTo>
                  <a:pt x="193901" y="134620"/>
                </a:lnTo>
                <a:lnTo>
                  <a:pt x="191921" y="139699"/>
                </a:lnTo>
                <a:lnTo>
                  <a:pt x="189754" y="144779"/>
                </a:lnTo>
                <a:lnTo>
                  <a:pt x="187463" y="149858"/>
                </a:lnTo>
                <a:lnTo>
                  <a:pt x="184242" y="155784"/>
                </a:lnTo>
                <a:lnTo>
                  <a:pt x="180401" y="162275"/>
                </a:lnTo>
                <a:lnTo>
                  <a:pt x="176148" y="169142"/>
                </a:lnTo>
                <a:lnTo>
                  <a:pt x="171618" y="175414"/>
                </a:lnTo>
                <a:lnTo>
                  <a:pt x="166906" y="181288"/>
                </a:lnTo>
                <a:lnTo>
                  <a:pt x="162070" y="186898"/>
                </a:lnTo>
                <a:lnTo>
                  <a:pt x="157154" y="192331"/>
                </a:lnTo>
                <a:lnTo>
                  <a:pt x="147175" y="202883"/>
                </a:lnTo>
                <a:lnTo>
                  <a:pt x="142143" y="207221"/>
                </a:lnTo>
                <a:lnTo>
                  <a:pt x="137096" y="210960"/>
                </a:lnTo>
                <a:lnTo>
                  <a:pt x="112782" y="227089"/>
                </a:lnTo>
                <a:lnTo>
                  <a:pt x="106515" y="230978"/>
                </a:lnTo>
                <a:lnTo>
                  <a:pt x="100643" y="234418"/>
                </a:lnTo>
                <a:lnTo>
                  <a:pt x="95036" y="237557"/>
                </a:lnTo>
                <a:lnTo>
                  <a:pt x="89604" y="239651"/>
                </a:lnTo>
                <a:lnTo>
                  <a:pt x="84289" y="241046"/>
                </a:lnTo>
                <a:lnTo>
                  <a:pt x="79053" y="241976"/>
                </a:lnTo>
                <a:lnTo>
                  <a:pt x="74715" y="241750"/>
                </a:lnTo>
                <a:lnTo>
                  <a:pt x="70977" y="240752"/>
                </a:lnTo>
                <a:lnTo>
                  <a:pt x="67638" y="239241"/>
                </a:lnTo>
                <a:lnTo>
                  <a:pt x="61670" y="235303"/>
                </a:lnTo>
                <a:lnTo>
                  <a:pt x="58894" y="233068"/>
                </a:lnTo>
                <a:lnTo>
                  <a:pt x="55349" y="230731"/>
                </a:lnTo>
                <a:lnTo>
                  <a:pt x="51293" y="228326"/>
                </a:lnTo>
                <a:lnTo>
                  <a:pt x="38100" y="22097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1" name="SMARTInkAnnotation36"/>
          <p:cNvSpPr/>
          <p:nvPr/>
        </p:nvSpPr>
        <p:spPr>
          <a:xfrm>
            <a:off x="-1097280" y="647700"/>
            <a:ext cx="358141" cy="97909"/>
          </a:xfrm>
          <a:custGeom>
            <a:avLst/>
            <a:gdLst/>
            <a:ahLst/>
            <a:cxnLst/>
            <a:rect l="0" t="0" r="0" b="0"/>
            <a:pathLst>
              <a:path w="358141" h="97909">
                <a:moveTo>
                  <a:pt x="0" y="83820"/>
                </a:moveTo>
                <a:lnTo>
                  <a:pt x="0" y="87865"/>
                </a:lnTo>
                <a:lnTo>
                  <a:pt x="847" y="89057"/>
                </a:lnTo>
                <a:lnTo>
                  <a:pt x="2258" y="89851"/>
                </a:lnTo>
                <a:lnTo>
                  <a:pt x="4046" y="90381"/>
                </a:lnTo>
                <a:lnTo>
                  <a:pt x="5237" y="91580"/>
                </a:lnTo>
                <a:lnTo>
                  <a:pt x="6031" y="93227"/>
                </a:lnTo>
                <a:lnTo>
                  <a:pt x="6561" y="95171"/>
                </a:lnTo>
                <a:lnTo>
                  <a:pt x="7761" y="96467"/>
                </a:lnTo>
                <a:lnTo>
                  <a:pt x="9407" y="97332"/>
                </a:lnTo>
                <a:lnTo>
                  <a:pt x="11352" y="97908"/>
                </a:lnTo>
                <a:lnTo>
                  <a:pt x="12648" y="97445"/>
                </a:lnTo>
                <a:lnTo>
                  <a:pt x="13512" y="96290"/>
                </a:lnTo>
                <a:lnTo>
                  <a:pt x="14088" y="94673"/>
                </a:lnTo>
                <a:lnTo>
                  <a:pt x="16165" y="94442"/>
                </a:lnTo>
                <a:lnTo>
                  <a:pt x="22989" y="96443"/>
                </a:lnTo>
                <a:lnTo>
                  <a:pt x="26333" y="96469"/>
                </a:lnTo>
                <a:lnTo>
                  <a:pt x="29409" y="95639"/>
                </a:lnTo>
                <a:lnTo>
                  <a:pt x="32306" y="94239"/>
                </a:lnTo>
                <a:lnTo>
                  <a:pt x="40040" y="92684"/>
                </a:lnTo>
                <a:lnTo>
                  <a:pt x="50816" y="91146"/>
                </a:lnTo>
                <a:lnTo>
                  <a:pt x="58431" y="89551"/>
                </a:lnTo>
                <a:lnTo>
                  <a:pt x="66894" y="87640"/>
                </a:lnTo>
                <a:lnTo>
                  <a:pt x="75076" y="85520"/>
                </a:lnTo>
                <a:lnTo>
                  <a:pt x="83071" y="83260"/>
                </a:lnTo>
                <a:lnTo>
                  <a:pt x="90941" y="80907"/>
                </a:lnTo>
                <a:lnTo>
                  <a:pt x="100420" y="78491"/>
                </a:lnTo>
                <a:lnTo>
                  <a:pt x="122243" y="73549"/>
                </a:lnTo>
                <a:lnTo>
                  <a:pt x="158328" y="66007"/>
                </a:lnTo>
                <a:lnTo>
                  <a:pt x="170746" y="62631"/>
                </a:lnTo>
                <a:lnTo>
                  <a:pt x="183257" y="58688"/>
                </a:lnTo>
                <a:lnTo>
                  <a:pt x="195831" y="54365"/>
                </a:lnTo>
                <a:lnTo>
                  <a:pt x="209294" y="50637"/>
                </a:lnTo>
                <a:lnTo>
                  <a:pt x="223350" y="47304"/>
                </a:lnTo>
                <a:lnTo>
                  <a:pt x="250820" y="41344"/>
                </a:lnTo>
                <a:lnTo>
                  <a:pt x="274318" y="35873"/>
                </a:lnTo>
                <a:lnTo>
                  <a:pt x="286172" y="32382"/>
                </a:lnTo>
                <a:lnTo>
                  <a:pt x="298308" y="28361"/>
                </a:lnTo>
                <a:lnTo>
                  <a:pt x="310632" y="23987"/>
                </a:lnTo>
                <a:lnTo>
                  <a:pt x="321388" y="19378"/>
                </a:lnTo>
                <a:lnTo>
                  <a:pt x="331099" y="14612"/>
                </a:lnTo>
                <a:lnTo>
                  <a:pt x="3581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2" name="SMARTInkAnnotation37"/>
          <p:cNvSpPr/>
          <p:nvPr/>
        </p:nvSpPr>
        <p:spPr>
          <a:xfrm>
            <a:off x="4511040" y="5029200"/>
            <a:ext cx="205606" cy="259050"/>
          </a:xfrm>
          <a:custGeom>
            <a:avLst/>
            <a:gdLst/>
            <a:ahLst/>
            <a:cxnLst/>
            <a:rect l="0" t="0" r="0" b="0"/>
            <a:pathLst>
              <a:path w="205606" h="259050">
                <a:moveTo>
                  <a:pt x="60960" y="0"/>
                </a:moveTo>
                <a:lnTo>
                  <a:pt x="52869" y="8091"/>
                </a:lnTo>
                <a:lnTo>
                  <a:pt x="49640" y="10474"/>
                </a:lnTo>
                <a:lnTo>
                  <a:pt x="43793" y="13122"/>
                </a:lnTo>
                <a:lnTo>
                  <a:pt x="41896" y="12135"/>
                </a:lnTo>
                <a:lnTo>
                  <a:pt x="40631" y="9783"/>
                </a:lnTo>
                <a:lnTo>
                  <a:pt x="39787" y="6522"/>
                </a:lnTo>
                <a:lnTo>
                  <a:pt x="38378" y="4348"/>
                </a:lnTo>
                <a:lnTo>
                  <a:pt x="36592" y="2899"/>
                </a:lnTo>
                <a:lnTo>
                  <a:pt x="31688" y="572"/>
                </a:lnTo>
                <a:lnTo>
                  <a:pt x="25482" y="113"/>
                </a:lnTo>
                <a:lnTo>
                  <a:pt x="22861" y="0"/>
                </a:lnTo>
                <a:lnTo>
                  <a:pt x="30166" y="0"/>
                </a:lnTo>
                <a:lnTo>
                  <a:pt x="34433" y="4045"/>
                </a:lnTo>
                <a:lnTo>
                  <a:pt x="36501" y="5237"/>
                </a:lnTo>
                <a:lnTo>
                  <a:pt x="41059" y="6561"/>
                </a:lnTo>
                <a:lnTo>
                  <a:pt x="42612" y="7761"/>
                </a:lnTo>
                <a:lnTo>
                  <a:pt x="43648" y="9407"/>
                </a:lnTo>
                <a:lnTo>
                  <a:pt x="44339" y="11351"/>
                </a:lnTo>
                <a:lnTo>
                  <a:pt x="46492" y="12648"/>
                </a:lnTo>
                <a:lnTo>
                  <a:pt x="49622" y="13512"/>
                </a:lnTo>
                <a:lnTo>
                  <a:pt x="53401" y="14088"/>
                </a:lnTo>
                <a:lnTo>
                  <a:pt x="56768" y="15318"/>
                </a:lnTo>
                <a:lnTo>
                  <a:pt x="62765" y="18944"/>
                </a:lnTo>
                <a:lnTo>
                  <a:pt x="68254" y="23377"/>
                </a:lnTo>
                <a:lnTo>
                  <a:pt x="74362" y="28170"/>
                </a:lnTo>
                <a:lnTo>
                  <a:pt x="78361" y="30634"/>
                </a:lnTo>
                <a:lnTo>
                  <a:pt x="82721" y="33122"/>
                </a:lnTo>
                <a:lnTo>
                  <a:pt x="86474" y="36475"/>
                </a:lnTo>
                <a:lnTo>
                  <a:pt x="89823" y="40403"/>
                </a:lnTo>
                <a:lnTo>
                  <a:pt x="92902" y="44715"/>
                </a:lnTo>
                <a:lnTo>
                  <a:pt x="96648" y="48437"/>
                </a:lnTo>
                <a:lnTo>
                  <a:pt x="100838" y="51765"/>
                </a:lnTo>
                <a:lnTo>
                  <a:pt x="105326" y="54830"/>
                </a:lnTo>
                <a:lnTo>
                  <a:pt x="110011" y="58567"/>
                </a:lnTo>
                <a:lnTo>
                  <a:pt x="114827" y="62751"/>
                </a:lnTo>
                <a:lnTo>
                  <a:pt x="119731" y="67234"/>
                </a:lnTo>
                <a:lnTo>
                  <a:pt x="124694" y="71069"/>
                </a:lnTo>
                <a:lnTo>
                  <a:pt x="129697" y="74473"/>
                </a:lnTo>
                <a:lnTo>
                  <a:pt x="134724" y="77588"/>
                </a:lnTo>
                <a:lnTo>
                  <a:pt x="138923" y="81359"/>
                </a:lnTo>
                <a:lnTo>
                  <a:pt x="142569" y="85566"/>
                </a:lnTo>
                <a:lnTo>
                  <a:pt x="145846" y="90064"/>
                </a:lnTo>
                <a:lnTo>
                  <a:pt x="149724" y="94756"/>
                </a:lnTo>
                <a:lnTo>
                  <a:pt x="154002" y="99577"/>
                </a:lnTo>
                <a:lnTo>
                  <a:pt x="158548" y="104485"/>
                </a:lnTo>
                <a:lnTo>
                  <a:pt x="163272" y="108603"/>
                </a:lnTo>
                <a:lnTo>
                  <a:pt x="168114" y="112195"/>
                </a:lnTo>
                <a:lnTo>
                  <a:pt x="173036" y="115437"/>
                </a:lnTo>
                <a:lnTo>
                  <a:pt x="177164" y="119292"/>
                </a:lnTo>
                <a:lnTo>
                  <a:pt x="180763" y="123554"/>
                </a:lnTo>
                <a:lnTo>
                  <a:pt x="184009" y="128089"/>
                </a:lnTo>
                <a:lnTo>
                  <a:pt x="187019" y="132807"/>
                </a:lnTo>
                <a:lnTo>
                  <a:pt x="189873" y="137644"/>
                </a:lnTo>
                <a:lnTo>
                  <a:pt x="192622" y="142563"/>
                </a:lnTo>
                <a:lnTo>
                  <a:pt x="197935" y="150286"/>
                </a:lnTo>
                <a:lnTo>
                  <a:pt x="200536" y="153531"/>
                </a:lnTo>
                <a:lnTo>
                  <a:pt x="202271" y="157387"/>
                </a:lnTo>
                <a:lnTo>
                  <a:pt x="203427" y="161652"/>
                </a:lnTo>
                <a:lnTo>
                  <a:pt x="204198" y="166188"/>
                </a:lnTo>
                <a:lnTo>
                  <a:pt x="204712" y="170905"/>
                </a:lnTo>
                <a:lnTo>
                  <a:pt x="205055" y="175743"/>
                </a:lnTo>
                <a:lnTo>
                  <a:pt x="205435" y="184788"/>
                </a:lnTo>
                <a:lnTo>
                  <a:pt x="205605" y="191631"/>
                </a:lnTo>
                <a:lnTo>
                  <a:pt x="204803" y="194640"/>
                </a:lnTo>
                <a:lnTo>
                  <a:pt x="201655" y="200242"/>
                </a:lnTo>
                <a:lnTo>
                  <a:pt x="197433" y="207812"/>
                </a:lnTo>
                <a:lnTo>
                  <a:pt x="195122" y="212201"/>
                </a:lnTo>
                <a:lnTo>
                  <a:pt x="191888" y="215974"/>
                </a:lnTo>
                <a:lnTo>
                  <a:pt x="188039" y="219337"/>
                </a:lnTo>
                <a:lnTo>
                  <a:pt x="183780" y="222424"/>
                </a:lnTo>
                <a:lnTo>
                  <a:pt x="179246" y="226176"/>
                </a:lnTo>
                <a:lnTo>
                  <a:pt x="174531" y="230371"/>
                </a:lnTo>
                <a:lnTo>
                  <a:pt x="169694" y="234860"/>
                </a:lnTo>
                <a:lnTo>
                  <a:pt x="163929" y="238701"/>
                </a:lnTo>
                <a:lnTo>
                  <a:pt x="157546" y="242107"/>
                </a:lnTo>
                <a:lnTo>
                  <a:pt x="150751" y="245225"/>
                </a:lnTo>
                <a:lnTo>
                  <a:pt x="144527" y="247303"/>
                </a:lnTo>
                <a:lnTo>
                  <a:pt x="138685" y="248689"/>
                </a:lnTo>
                <a:lnTo>
                  <a:pt x="133097" y="249613"/>
                </a:lnTo>
                <a:lnTo>
                  <a:pt x="127678" y="251075"/>
                </a:lnTo>
                <a:lnTo>
                  <a:pt x="122373" y="252897"/>
                </a:lnTo>
                <a:lnTo>
                  <a:pt x="117141" y="254958"/>
                </a:lnTo>
                <a:lnTo>
                  <a:pt x="111114" y="256332"/>
                </a:lnTo>
                <a:lnTo>
                  <a:pt x="104557" y="257247"/>
                </a:lnTo>
                <a:lnTo>
                  <a:pt x="97644" y="257859"/>
                </a:lnTo>
                <a:lnTo>
                  <a:pt x="91343" y="258266"/>
                </a:lnTo>
                <a:lnTo>
                  <a:pt x="79826" y="258718"/>
                </a:lnTo>
                <a:lnTo>
                  <a:pt x="67866" y="258973"/>
                </a:lnTo>
                <a:lnTo>
                  <a:pt x="54916" y="259049"/>
                </a:lnTo>
                <a:lnTo>
                  <a:pt x="50158" y="258212"/>
                </a:lnTo>
                <a:lnTo>
                  <a:pt x="45292" y="256808"/>
                </a:lnTo>
                <a:lnTo>
                  <a:pt x="40354" y="255026"/>
                </a:lnTo>
                <a:lnTo>
                  <a:pt x="37063" y="252990"/>
                </a:lnTo>
                <a:lnTo>
                  <a:pt x="34869" y="250787"/>
                </a:lnTo>
                <a:lnTo>
                  <a:pt x="33406" y="248472"/>
                </a:lnTo>
                <a:lnTo>
                  <a:pt x="27265" y="243641"/>
                </a:lnTo>
                <a:lnTo>
                  <a:pt x="23257" y="241167"/>
                </a:lnTo>
                <a:lnTo>
                  <a:pt x="19738" y="237825"/>
                </a:lnTo>
                <a:lnTo>
                  <a:pt x="16545" y="233904"/>
                </a:lnTo>
                <a:lnTo>
                  <a:pt x="13570" y="229595"/>
                </a:lnTo>
                <a:lnTo>
                  <a:pt x="10741" y="225031"/>
                </a:lnTo>
                <a:lnTo>
                  <a:pt x="8007" y="220294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3" name="SMARTInkAnnotation38"/>
          <p:cNvSpPr/>
          <p:nvPr/>
        </p:nvSpPr>
        <p:spPr>
          <a:xfrm>
            <a:off x="4556760" y="4983480"/>
            <a:ext cx="312421" cy="34870"/>
          </a:xfrm>
          <a:custGeom>
            <a:avLst/>
            <a:gdLst/>
            <a:ahLst/>
            <a:cxnLst/>
            <a:rect l="0" t="0" r="0" b="0"/>
            <a:pathLst>
              <a:path w="312421" h="34870">
                <a:moveTo>
                  <a:pt x="0" y="30479"/>
                </a:moveTo>
                <a:lnTo>
                  <a:pt x="12136" y="34525"/>
                </a:lnTo>
                <a:lnTo>
                  <a:pt x="16557" y="34869"/>
                </a:lnTo>
                <a:lnTo>
                  <a:pt x="20352" y="34253"/>
                </a:lnTo>
                <a:lnTo>
                  <a:pt x="23728" y="32996"/>
                </a:lnTo>
                <a:lnTo>
                  <a:pt x="26825" y="32157"/>
                </a:lnTo>
                <a:lnTo>
                  <a:pt x="32525" y="31225"/>
                </a:lnTo>
                <a:lnTo>
                  <a:pt x="34383" y="30130"/>
                </a:lnTo>
                <a:lnTo>
                  <a:pt x="35622" y="28553"/>
                </a:lnTo>
                <a:lnTo>
                  <a:pt x="36448" y="26655"/>
                </a:lnTo>
                <a:lnTo>
                  <a:pt x="38692" y="25390"/>
                </a:lnTo>
                <a:lnTo>
                  <a:pt x="41882" y="24547"/>
                </a:lnTo>
                <a:lnTo>
                  <a:pt x="45701" y="23984"/>
                </a:lnTo>
                <a:lnTo>
                  <a:pt x="49941" y="22763"/>
                </a:lnTo>
                <a:lnTo>
                  <a:pt x="54460" y="21101"/>
                </a:lnTo>
                <a:lnTo>
                  <a:pt x="59168" y="19148"/>
                </a:lnTo>
                <a:lnTo>
                  <a:pt x="63998" y="17845"/>
                </a:lnTo>
                <a:lnTo>
                  <a:pt x="68912" y="16976"/>
                </a:lnTo>
                <a:lnTo>
                  <a:pt x="73881" y="16397"/>
                </a:lnTo>
                <a:lnTo>
                  <a:pt x="79734" y="16012"/>
                </a:lnTo>
                <a:lnTo>
                  <a:pt x="86176" y="15754"/>
                </a:lnTo>
                <a:lnTo>
                  <a:pt x="93011" y="15583"/>
                </a:lnTo>
                <a:lnTo>
                  <a:pt x="99260" y="14622"/>
                </a:lnTo>
                <a:lnTo>
                  <a:pt x="105121" y="13135"/>
                </a:lnTo>
                <a:lnTo>
                  <a:pt x="110720" y="11296"/>
                </a:lnTo>
                <a:lnTo>
                  <a:pt x="116993" y="10071"/>
                </a:lnTo>
                <a:lnTo>
                  <a:pt x="123716" y="9254"/>
                </a:lnTo>
                <a:lnTo>
                  <a:pt x="130737" y="8709"/>
                </a:lnTo>
                <a:lnTo>
                  <a:pt x="138805" y="8346"/>
                </a:lnTo>
                <a:lnTo>
                  <a:pt x="156800" y="7942"/>
                </a:lnTo>
                <a:lnTo>
                  <a:pt x="165493" y="6988"/>
                </a:lnTo>
                <a:lnTo>
                  <a:pt x="173829" y="5505"/>
                </a:lnTo>
                <a:lnTo>
                  <a:pt x="181926" y="3670"/>
                </a:lnTo>
                <a:lnTo>
                  <a:pt x="189864" y="2447"/>
                </a:lnTo>
                <a:lnTo>
                  <a:pt x="197696" y="1631"/>
                </a:lnTo>
                <a:lnTo>
                  <a:pt x="205457" y="1087"/>
                </a:lnTo>
                <a:lnTo>
                  <a:pt x="213172" y="725"/>
                </a:lnTo>
                <a:lnTo>
                  <a:pt x="228516" y="322"/>
                </a:lnTo>
                <a:lnTo>
                  <a:pt x="236164" y="1061"/>
                </a:lnTo>
                <a:lnTo>
                  <a:pt x="243802" y="2401"/>
                </a:lnTo>
                <a:lnTo>
                  <a:pt x="251435" y="4140"/>
                </a:lnTo>
                <a:lnTo>
                  <a:pt x="259063" y="5300"/>
                </a:lnTo>
                <a:lnTo>
                  <a:pt x="266689" y="6074"/>
                </a:lnTo>
                <a:lnTo>
                  <a:pt x="274313" y="6589"/>
                </a:lnTo>
                <a:lnTo>
                  <a:pt x="281089" y="6086"/>
                </a:lnTo>
                <a:lnTo>
                  <a:pt x="287299" y="4904"/>
                </a:lnTo>
                <a:lnTo>
                  <a:pt x="293133" y="3269"/>
                </a:lnTo>
                <a:lnTo>
                  <a:pt x="297868" y="2180"/>
                </a:lnTo>
                <a:lnTo>
                  <a:pt x="301872" y="1453"/>
                </a:lnTo>
                <a:lnTo>
                  <a:pt x="31242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4" name="SMARTInkAnnotation39"/>
          <p:cNvSpPr/>
          <p:nvPr/>
        </p:nvSpPr>
        <p:spPr>
          <a:xfrm>
            <a:off x="5090474" y="5128260"/>
            <a:ext cx="113987" cy="173615"/>
          </a:xfrm>
          <a:custGeom>
            <a:avLst/>
            <a:gdLst/>
            <a:ahLst/>
            <a:cxnLst/>
            <a:rect l="0" t="0" r="0" b="0"/>
            <a:pathLst>
              <a:path w="113987" h="173615">
                <a:moveTo>
                  <a:pt x="7306" y="0"/>
                </a:moveTo>
                <a:lnTo>
                  <a:pt x="7306" y="43572"/>
                </a:lnTo>
                <a:lnTo>
                  <a:pt x="6460" y="48522"/>
                </a:lnTo>
                <a:lnTo>
                  <a:pt x="5048" y="53514"/>
                </a:lnTo>
                <a:lnTo>
                  <a:pt x="3261" y="58537"/>
                </a:lnTo>
                <a:lnTo>
                  <a:pt x="2069" y="64424"/>
                </a:lnTo>
                <a:lnTo>
                  <a:pt x="1275" y="70889"/>
                </a:lnTo>
                <a:lnTo>
                  <a:pt x="745" y="77740"/>
                </a:lnTo>
                <a:lnTo>
                  <a:pt x="392" y="84000"/>
                </a:lnTo>
                <a:lnTo>
                  <a:pt x="0" y="95471"/>
                </a:lnTo>
                <a:lnTo>
                  <a:pt x="742" y="101748"/>
                </a:lnTo>
                <a:lnTo>
                  <a:pt x="2084" y="108472"/>
                </a:lnTo>
                <a:lnTo>
                  <a:pt x="3825" y="115494"/>
                </a:lnTo>
                <a:lnTo>
                  <a:pt x="4984" y="121870"/>
                </a:lnTo>
                <a:lnTo>
                  <a:pt x="5758" y="127813"/>
                </a:lnTo>
                <a:lnTo>
                  <a:pt x="6274" y="133469"/>
                </a:lnTo>
                <a:lnTo>
                  <a:pt x="8312" y="138932"/>
                </a:lnTo>
                <a:lnTo>
                  <a:pt x="11363" y="144269"/>
                </a:lnTo>
                <a:lnTo>
                  <a:pt x="15090" y="149519"/>
                </a:lnTo>
                <a:lnTo>
                  <a:pt x="19269" y="153866"/>
                </a:lnTo>
                <a:lnTo>
                  <a:pt x="23748" y="157611"/>
                </a:lnTo>
                <a:lnTo>
                  <a:pt x="28428" y="160954"/>
                </a:lnTo>
                <a:lnTo>
                  <a:pt x="32394" y="164029"/>
                </a:lnTo>
                <a:lnTo>
                  <a:pt x="35884" y="166926"/>
                </a:lnTo>
                <a:lnTo>
                  <a:pt x="39058" y="169704"/>
                </a:lnTo>
                <a:lnTo>
                  <a:pt x="42868" y="171556"/>
                </a:lnTo>
                <a:lnTo>
                  <a:pt x="47100" y="172791"/>
                </a:lnTo>
                <a:lnTo>
                  <a:pt x="51615" y="173614"/>
                </a:lnTo>
                <a:lnTo>
                  <a:pt x="56319" y="173316"/>
                </a:lnTo>
                <a:lnTo>
                  <a:pt x="61147" y="172271"/>
                </a:lnTo>
                <a:lnTo>
                  <a:pt x="66061" y="170727"/>
                </a:lnTo>
                <a:lnTo>
                  <a:pt x="71029" y="168005"/>
                </a:lnTo>
                <a:lnTo>
                  <a:pt x="76035" y="164497"/>
                </a:lnTo>
                <a:lnTo>
                  <a:pt x="81065" y="160464"/>
                </a:lnTo>
                <a:lnTo>
                  <a:pt x="86112" y="156083"/>
                </a:lnTo>
                <a:lnTo>
                  <a:pt x="91170" y="151469"/>
                </a:lnTo>
                <a:lnTo>
                  <a:pt x="96235" y="146699"/>
                </a:lnTo>
                <a:lnTo>
                  <a:pt x="100459" y="140979"/>
                </a:lnTo>
                <a:lnTo>
                  <a:pt x="104121" y="134627"/>
                </a:lnTo>
                <a:lnTo>
                  <a:pt x="113986" y="114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5" name="SMARTInkAnnotation40"/>
          <p:cNvSpPr/>
          <p:nvPr/>
        </p:nvSpPr>
        <p:spPr>
          <a:xfrm>
            <a:off x="5105400" y="5036820"/>
            <a:ext cx="53341" cy="14919"/>
          </a:xfrm>
          <a:custGeom>
            <a:avLst/>
            <a:gdLst/>
            <a:ahLst/>
            <a:cxnLst/>
            <a:rect l="0" t="0" r="0" b="0"/>
            <a:pathLst>
              <a:path w="53341" h="14919">
                <a:moveTo>
                  <a:pt x="53340" y="0"/>
                </a:moveTo>
                <a:lnTo>
                  <a:pt x="41204" y="0"/>
                </a:lnTo>
                <a:lnTo>
                  <a:pt x="36783" y="847"/>
                </a:lnTo>
                <a:lnTo>
                  <a:pt x="32988" y="2258"/>
                </a:lnTo>
                <a:lnTo>
                  <a:pt x="29613" y="4045"/>
                </a:lnTo>
                <a:lnTo>
                  <a:pt x="26515" y="5237"/>
                </a:lnTo>
                <a:lnTo>
                  <a:pt x="23603" y="6031"/>
                </a:lnTo>
                <a:lnTo>
                  <a:pt x="20815" y="6561"/>
                </a:lnTo>
                <a:lnTo>
                  <a:pt x="18111" y="6914"/>
                </a:lnTo>
                <a:lnTo>
                  <a:pt x="15460" y="7149"/>
                </a:lnTo>
                <a:lnTo>
                  <a:pt x="12847" y="7306"/>
                </a:lnTo>
                <a:lnTo>
                  <a:pt x="10258" y="8257"/>
                </a:lnTo>
                <a:lnTo>
                  <a:pt x="7684" y="9739"/>
                </a:lnTo>
                <a:lnTo>
                  <a:pt x="449" y="14918"/>
                </a:lnTo>
                <a:lnTo>
                  <a:pt x="299" y="14179"/>
                </a:lnTo>
                <a:lnTo>
                  <a:pt x="199" y="12839"/>
                </a:ln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6" name="SMARTInkAnnotation41"/>
          <p:cNvSpPr/>
          <p:nvPr/>
        </p:nvSpPr>
        <p:spPr>
          <a:xfrm>
            <a:off x="5166360" y="4847989"/>
            <a:ext cx="998221" cy="538897"/>
          </a:xfrm>
          <a:custGeom>
            <a:avLst/>
            <a:gdLst/>
            <a:ahLst/>
            <a:cxnLst/>
            <a:rect l="0" t="0" r="0" b="0"/>
            <a:pathLst>
              <a:path w="998221" h="538897">
                <a:moveTo>
                  <a:pt x="0" y="371711"/>
                </a:moveTo>
                <a:lnTo>
                  <a:pt x="4045" y="395982"/>
                </a:lnTo>
                <a:lnTo>
                  <a:pt x="6032" y="410156"/>
                </a:lnTo>
                <a:lnTo>
                  <a:pt x="7592" y="424793"/>
                </a:lnTo>
                <a:lnTo>
                  <a:pt x="11657" y="420930"/>
                </a:lnTo>
                <a:lnTo>
                  <a:pt x="12851" y="418917"/>
                </a:lnTo>
                <a:lnTo>
                  <a:pt x="15379" y="412039"/>
                </a:lnTo>
                <a:lnTo>
                  <a:pt x="21961" y="403792"/>
                </a:lnTo>
                <a:lnTo>
                  <a:pt x="33412" y="391000"/>
                </a:lnTo>
                <a:lnTo>
                  <a:pt x="43391" y="377332"/>
                </a:lnTo>
                <a:lnTo>
                  <a:pt x="55848" y="366698"/>
                </a:lnTo>
                <a:lnTo>
                  <a:pt x="66125" y="353199"/>
                </a:lnTo>
                <a:lnTo>
                  <a:pt x="79518" y="339321"/>
                </a:lnTo>
                <a:lnTo>
                  <a:pt x="100198" y="323869"/>
                </a:lnTo>
                <a:lnTo>
                  <a:pt x="102358" y="321189"/>
                </a:lnTo>
                <a:lnTo>
                  <a:pt x="104759" y="315955"/>
                </a:lnTo>
                <a:lnTo>
                  <a:pt x="106246" y="314220"/>
                </a:lnTo>
                <a:lnTo>
                  <a:pt x="108084" y="313064"/>
                </a:lnTo>
                <a:lnTo>
                  <a:pt x="110156" y="312293"/>
                </a:lnTo>
                <a:lnTo>
                  <a:pt x="112384" y="312625"/>
                </a:lnTo>
                <a:lnTo>
                  <a:pt x="117117" y="315253"/>
                </a:lnTo>
                <a:lnTo>
                  <a:pt x="118719" y="317139"/>
                </a:lnTo>
                <a:lnTo>
                  <a:pt x="119786" y="319243"/>
                </a:lnTo>
                <a:lnTo>
                  <a:pt x="120971" y="323839"/>
                </a:lnTo>
                <a:lnTo>
                  <a:pt x="121837" y="339572"/>
                </a:lnTo>
                <a:lnTo>
                  <a:pt x="121909" y="357956"/>
                </a:lnTo>
                <a:lnTo>
                  <a:pt x="124173" y="365880"/>
                </a:lnTo>
                <a:lnTo>
                  <a:pt x="128001" y="374200"/>
                </a:lnTo>
                <a:lnTo>
                  <a:pt x="134070" y="383644"/>
                </a:lnTo>
                <a:lnTo>
                  <a:pt x="137091" y="391804"/>
                </a:lnTo>
                <a:lnTo>
                  <a:pt x="140799" y="397010"/>
                </a:lnTo>
                <a:lnTo>
                  <a:pt x="142973" y="398737"/>
                </a:lnTo>
                <a:lnTo>
                  <a:pt x="145268" y="399888"/>
                </a:lnTo>
                <a:lnTo>
                  <a:pt x="147645" y="400656"/>
                </a:lnTo>
                <a:lnTo>
                  <a:pt x="149231" y="402015"/>
                </a:lnTo>
                <a:lnTo>
                  <a:pt x="150287" y="403767"/>
                </a:lnTo>
                <a:lnTo>
                  <a:pt x="151983" y="408617"/>
                </a:lnTo>
                <a:lnTo>
                  <a:pt x="156321" y="413503"/>
                </a:lnTo>
                <a:lnTo>
                  <a:pt x="158401" y="414812"/>
                </a:lnTo>
                <a:lnTo>
                  <a:pt x="166256" y="417087"/>
                </a:lnTo>
                <a:lnTo>
                  <a:pt x="166718" y="416354"/>
                </a:lnTo>
                <a:lnTo>
                  <a:pt x="167230" y="413284"/>
                </a:lnTo>
                <a:lnTo>
                  <a:pt x="168214" y="412126"/>
                </a:lnTo>
                <a:lnTo>
                  <a:pt x="169715" y="411354"/>
                </a:lnTo>
                <a:lnTo>
                  <a:pt x="173643" y="410497"/>
                </a:lnTo>
                <a:lnTo>
                  <a:pt x="178210" y="410116"/>
                </a:lnTo>
                <a:lnTo>
                  <a:pt x="180613" y="409168"/>
                </a:lnTo>
                <a:lnTo>
                  <a:pt x="188041" y="404635"/>
                </a:lnTo>
                <a:lnTo>
                  <a:pt x="195604" y="402068"/>
                </a:lnTo>
                <a:lnTo>
                  <a:pt x="203207" y="397169"/>
                </a:lnTo>
                <a:lnTo>
                  <a:pt x="210822" y="394494"/>
                </a:lnTo>
                <a:lnTo>
                  <a:pt x="218440" y="389563"/>
                </a:lnTo>
                <a:lnTo>
                  <a:pt x="227095" y="387295"/>
                </a:lnTo>
                <a:lnTo>
                  <a:pt x="232200" y="387053"/>
                </a:lnTo>
                <a:lnTo>
                  <a:pt x="233539" y="387866"/>
                </a:lnTo>
                <a:lnTo>
                  <a:pt x="234432" y="389254"/>
                </a:lnTo>
                <a:lnTo>
                  <a:pt x="235426" y="393055"/>
                </a:lnTo>
                <a:lnTo>
                  <a:pt x="236199" y="408004"/>
                </a:lnTo>
                <a:lnTo>
                  <a:pt x="236211" y="412677"/>
                </a:lnTo>
                <a:lnTo>
                  <a:pt x="237061" y="415108"/>
                </a:lnTo>
                <a:lnTo>
                  <a:pt x="241455" y="422576"/>
                </a:lnTo>
                <a:lnTo>
                  <a:pt x="243526" y="431175"/>
                </a:lnTo>
                <a:lnTo>
                  <a:pt x="256934" y="439101"/>
                </a:lnTo>
                <a:lnTo>
                  <a:pt x="266534" y="439938"/>
                </a:lnTo>
                <a:lnTo>
                  <a:pt x="269976" y="439209"/>
                </a:lnTo>
                <a:lnTo>
                  <a:pt x="279713" y="434985"/>
                </a:lnTo>
                <a:lnTo>
                  <a:pt x="292098" y="432510"/>
                </a:lnTo>
                <a:lnTo>
                  <a:pt x="314894" y="419734"/>
                </a:lnTo>
                <a:lnTo>
                  <a:pt x="338595" y="404711"/>
                </a:lnTo>
                <a:lnTo>
                  <a:pt x="356036" y="394567"/>
                </a:lnTo>
                <a:lnTo>
                  <a:pt x="367395" y="386950"/>
                </a:lnTo>
                <a:lnTo>
                  <a:pt x="379227" y="379331"/>
                </a:lnTo>
                <a:lnTo>
                  <a:pt x="390810" y="369171"/>
                </a:lnTo>
                <a:lnTo>
                  <a:pt x="394313" y="367478"/>
                </a:lnTo>
                <a:lnTo>
                  <a:pt x="406487" y="364248"/>
                </a:lnTo>
                <a:lnTo>
                  <a:pt x="417272" y="357663"/>
                </a:lnTo>
                <a:lnTo>
                  <a:pt x="426649" y="356824"/>
                </a:lnTo>
                <a:lnTo>
                  <a:pt x="430059" y="357553"/>
                </a:lnTo>
                <a:lnTo>
                  <a:pt x="441616" y="362549"/>
                </a:lnTo>
                <a:lnTo>
                  <a:pt x="444271" y="363063"/>
                </a:lnTo>
                <a:lnTo>
                  <a:pt x="449478" y="365892"/>
                </a:lnTo>
                <a:lnTo>
                  <a:pt x="473915" y="381977"/>
                </a:lnTo>
                <a:lnTo>
                  <a:pt x="491013" y="397289"/>
                </a:lnTo>
                <a:lnTo>
                  <a:pt x="515725" y="412040"/>
                </a:lnTo>
                <a:lnTo>
                  <a:pt x="523568" y="419551"/>
                </a:lnTo>
                <a:lnTo>
                  <a:pt x="526846" y="423924"/>
                </a:lnTo>
                <a:lnTo>
                  <a:pt x="535002" y="431041"/>
                </a:lnTo>
                <a:lnTo>
                  <a:pt x="552928" y="445157"/>
                </a:lnTo>
                <a:lnTo>
                  <a:pt x="566316" y="458043"/>
                </a:lnTo>
                <a:lnTo>
                  <a:pt x="568044" y="460592"/>
                </a:lnTo>
                <a:lnTo>
                  <a:pt x="569964" y="465683"/>
                </a:lnTo>
                <a:lnTo>
                  <a:pt x="571045" y="473309"/>
                </a:lnTo>
                <a:lnTo>
                  <a:pt x="570350" y="475850"/>
                </a:lnTo>
                <a:lnTo>
                  <a:pt x="567320" y="480931"/>
                </a:lnTo>
                <a:lnTo>
                  <a:pt x="553576" y="496171"/>
                </a:lnTo>
                <a:lnTo>
                  <a:pt x="551084" y="497865"/>
                </a:lnTo>
                <a:lnTo>
                  <a:pt x="546057" y="499746"/>
                </a:lnTo>
                <a:lnTo>
                  <a:pt x="538467" y="500805"/>
                </a:lnTo>
                <a:lnTo>
                  <a:pt x="508549" y="501225"/>
                </a:lnTo>
                <a:lnTo>
                  <a:pt x="501753" y="501240"/>
                </a:lnTo>
                <a:lnTo>
                  <a:pt x="498755" y="500397"/>
                </a:lnTo>
                <a:lnTo>
                  <a:pt x="493167" y="497203"/>
                </a:lnTo>
                <a:lnTo>
                  <a:pt x="477556" y="483339"/>
                </a:lnTo>
                <a:lnTo>
                  <a:pt x="475851" y="480843"/>
                </a:lnTo>
                <a:lnTo>
                  <a:pt x="473956" y="475812"/>
                </a:lnTo>
                <a:lnTo>
                  <a:pt x="474297" y="472438"/>
                </a:lnTo>
                <a:lnTo>
                  <a:pt x="476934" y="464174"/>
                </a:lnTo>
                <a:lnTo>
                  <a:pt x="480928" y="457115"/>
                </a:lnTo>
                <a:lnTo>
                  <a:pt x="490391" y="441639"/>
                </a:lnTo>
                <a:lnTo>
                  <a:pt x="497891" y="427238"/>
                </a:lnTo>
                <a:lnTo>
                  <a:pt x="505200" y="415016"/>
                </a:lnTo>
                <a:lnTo>
                  <a:pt x="514941" y="401118"/>
                </a:lnTo>
                <a:lnTo>
                  <a:pt x="527736" y="386474"/>
                </a:lnTo>
                <a:lnTo>
                  <a:pt x="539632" y="373757"/>
                </a:lnTo>
                <a:lnTo>
                  <a:pt x="558106" y="354820"/>
                </a:lnTo>
                <a:lnTo>
                  <a:pt x="609708" y="303035"/>
                </a:lnTo>
                <a:lnTo>
                  <a:pt x="617292" y="294600"/>
                </a:lnTo>
                <a:lnTo>
                  <a:pt x="624888" y="285590"/>
                </a:lnTo>
                <a:lnTo>
                  <a:pt x="632492" y="276197"/>
                </a:lnTo>
                <a:lnTo>
                  <a:pt x="640101" y="267395"/>
                </a:lnTo>
                <a:lnTo>
                  <a:pt x="655330" y="250842"/>
                </a:lnTo>
                <a:lnTo>
                  <a:pt x="678183" y="227242"/>
                </a:lnTo>
                <a:lnTo>
                  <a:pt x="691163" y="211830"/>
                </a:lnTo>
                <a:lnTo>
                  <a:pt x="702578" y="195666"/>
                </a:lnTo>
                <a:lnTo>
                  <a:pt x="707991" y="186615"/>
                </a:lnTo>
                <a:lnTo>
                  <a:pt x="713295" y="177193"/>
                </a:lnTo>
                <a:lnTo>
                  <a:pt x="718523" y="168373"/>
                </a:lnTo>
                <a:lnTo>
                  <a:pt x="728848" y="151799"/>
                </a:lnTo>
                <a:lnTo>
                  <a:pt x="736824" y="135966"/>
                </a:lnTo>
                <a:lnTo>
                  <a:pt x="744037" y="120462"/>
                </a:lnTo>
                <a:lnTo>
                  <a:pt x="752888" y="105105"/>
                </a:lnTo>
                <a:lnTo>
                  <a:pt x="757950" y="89813"/>
                </a:lnTo>
                <a:lnTo>
                  <a:pt x="761047" y="75396"/>
                </a:lnTo>
                <a:lnTo>
                  <a:pt x="765245" y="63345"/>
                </a:lnTo>
                <a:lnTo>
                  <a:pt x="767675" y="50086"/>
                </a:lnTo>
                <a:lnTo>
                  <a:pt x="768756" y="36574"/>
                </a:lnTo>
                <a:lnTo>
                  <a:pt x="769236" y="24923"/>
                </a:lnTo>
                <a:lnTo>
                  <a:pt x="768517" y="20293"/>
                </a:lnTo>
                <a:lnTo>
                  <a:pt x="765461" y="12890"/>
                </a:lnTo>
                <a:lnTo>
                  <a:pt x="758981" y="3962"/>
                </a:lnTo>
                <a:lnTo>
                  <a:pt x="756601" y="2085"/>
                </a:lnTo>
                <a:lnTo>
                  <a:pt x="754167" y="833"/>
                </a:lnTo>
                <a:lnTo>
                  <a:pt x="751698" y="0"/>
                </a:lnTo>
                <a:lnTo>
                  <a:pt x="749205" y="290"/>
                </a:lnTo>
                <a:lnTo>
                  <a:pt x="746697" y="1331"/>
                </a:lnTo>
                <a:lnTo>
                  <a:pt x="739121" y="6840"/>
                </a:lnTo>
                <a:lnTo>
                  <a:pt x="724931" y="20332"/>
                </a:lnTo>
                <a:lnTo>
                  <a:pt x="714798" y="34389"/>
                </a:lnTo>
                <a:lnTo>
                  <a:pt x="709131" y="48788"/>
                </a:lnTo>
                <a:lnTo>
                  <a:pt x="698594" y="81582"/>
                </a:lnTo>
                <a:lnTo>
                  <a:pt x="696869" y="90238"/>
                </a:lnTo>
                <a:lnTo>
                  <a:pt x="695719" y="99396"/>
                </a:lnTo>
                <a:lnTo>
                  <a:pt x="694953" y="108888"/>
                </a:lnTo>
                <a:lnTo>
                  <a:pt x="693595" y="119449"/>
                </a:lnTo>
                <a:lnTo>
                  <a:pt x="691844" y="130723"/>
                </a:lnTo>
                <a:lnTo>
                  <a:pt x="689829" y="142472"/>
                </a:lnTo>
                <a:lnTo>
                  <a:pt x="688486" y="153692"/>
                </a:lnTo>
                <a:lnTo>
                  <a:pt x="687591" y="164559"/>
                </a:lnTo>
                <a:lnTo>
                  <a:pt x="686994" y="175189"/>
                </a:lnTo>
                <a:lnTo>
                  <a:pt x="686330" y="196033"/>
                </a:lnTo>
                <a:lnTo>
                  <a:pt x="686154" y="206333"/>
                </a:lnTo>
                <a:lnTo>
                  <a:pt x="686883" y="217432"/>
                </a:lnTo>
                <a:lnTo>
                  <a:pt x="688215" y="229065"/>
                </a:lnTo>
                <a:lnTo>
                  <a:pt x="689950" y="241054"/>
                </a:lnTo>
                <a:lnTo>
                  <a:pt x="691953" y="252433"/>
                </a:lnTo>
                <a:lnTo>
                  <a:pt x="694135" y="263406"/>
                </a:lnTo>
                <a:lnTo>
                  <a:pt x="698818" y="284629"/>
                </a:lnTo>
                <a:lnTo>
                  <a:pt x="711242" y="336056"/>
                </a:lnTo>
                <a:lnTo>
                  <a:pt x="713768" y="345401"/>
                </a:lnTo>
                <a:lnTo>
                  <a:pt x="718833" y="362558"/>
                </a:lnTo>
                <a:lnTo>
                  <a:pt x="726163" y="378649"/>
                </a:lnTo>
                <a:lnTo>
                  <a:pt x="734219" y="394269"/>
                </a:lnTo>
                <a:lnTo>
                  <a:pt x="740622" y="409677"/>
                </a:lnTo>
                <a:lnTo>
                  <a:pt x="748548" y="422733"/>
                </a:lnTo>
                <a:lnTo>
                  <a:pt x="757715" y="433334"/>
                </a:lnTo>
                <a:lnTo>
                  <a:pt x="772396" y="444063"/>
                </a:lnTo>
                <a:lnTo>
                  <a:pt x="786624" y="451757"/>
                </a:lnTo>
                <a:lnTo>
                  <a:pt x="796577" y="455259"/>
                </a:lnTo>
                <a:lnTo>
                  <a:pt x="804889" y="460437"/>
                </a:lnTo>
                <a:lnTo>
                  <a:pt x="810131" y="461945"/>
                </a:lnTo>
                <a:lnTo>
                  <a:pt x="811867" y="461500"/>
                </a:lnTo>
                <a:lnTo>
                  <a:pt x="813025" y="460357"/>
                </a:lnTo>
                <a:lnTo>
                  <a:pt x="813797" y="458749"/>
                </a:lnTo>
                <a:lnTo>
                  <a:pt x="823426" y="445408"/>
                </a:lnTo>
                <a:lnTo>
                  <a:pt x="827400" y="437485"/>
                </a:lnTo>
                <a:lnTo>
                  <a:pt x="829167" y="431142"/>
                </a:lnTo>
                <a:lnTo>
                  <a:pt x="830161" y="418765"/>
                </a:lnTo>
                <a:lnTo>
                  <a:pt x="832651" y="409275"/>
                </a:lnTo>
                <a:lnTo>
                  <a:pt x="836557" y="396670"/>
                </a:lnTo>
                <a:lnTo>
                  <a:pt x="837876" y="380780"/>
                </a:lnTo>
                <a:lnTo>
                  <a:pt x="838830" y="376911"/>
                </a:lnTo>
                <a:lnTo>
                  <a:pt x="844188" y="364617"/>
                </a:lnTo>
                <a:lnTo>
                  <a:pt x="845812" y="356513"/>
                </a:lnTo>
                <a:lnTo>
                  <a:pt x="849863" y="356484"/>
                </a:lnTo>
                <a:lnTo>
                  <a:pt x="851055" y="357326"/>
                </a:lnTo>
                <a:lnTo>
                  <a:pt x="851850" y="358735"/>
                </a:lnTo>
                <a:lnTo>
                  <a:pt x="852380" y="360520"/>
                </a:lnTo>
                <a:lnTo>
                  <a:pt x="853580" y="361710"/>
                </a:lnTo>
                <a:lnTo>
                  <a:pt x="855227" y="362504"/>
                </a:lnTo>
                <a:lnTo>
                  <a:pt x="859314" y="363386"/>
                </a:lnTo>
                <a:lnTo>
                  <a:pt x="863953" y="363778"/>
                </a:lnTo>
                <a:lnTo>
                  <a:pt x="866375" y="364729"/>
                </a:lnTo>
                <a:lnTo>
                  <a:pt x="873830" y="369266"/>
                </a:lnTo>
                <a:lnTo>
                  <a:pt x="881401" y="371833"/>
                </a:lnTo>
                <a:lnTo>
                  <a:pt x="889006" y="377580"/>
                </a:lnTo>
                <a:lnTo>
                  <a:pt x="894083" y="382222"/>
                </a:lnTo>
                <a:lnTo>
                  <a:pt x="895775" y="384645"/>
                </a:lnTo>
                <a:lnTo>
                  <a:pt x="899004" y="392101"/>
                </a:lnTo>
                <a:lnTo>
                  <a:pt x="902759" y="397142"/>
                </a:lnTo>
                <a:lnTo>
                  <a:pt x="904100" y="400518"/>
                </a:lnTo>
                <a:lnTo>
                  <a:pt x="905986" y="413361"/>
                </a:lnTo>
                <a:lnTo>
                  <a:pt x="906427" y="422960"/>
                </a:lnTo>
                <a:lnTo>
                  <a:pt x="905698" y="427044"/>
                </a:lnTo>
                <a:lnTo>
                  <a:pt x="901474" y="437683"/>
                </a:lnTo>
                <a:lnTo>
                  <a:pt x="899846" y="451184"/>
                </a:lnTo>
                <a:lnTo>
                  <a:pt x="899465" y="460937"/>
                </a:lnTo>
                <a:lnTo>
                  <a:pt x="898516" y="465062"/>
                </a:lnTo>
                <a:lnTo>
                  <a:pt x="893984" y="475759"/>
                </a:lnTo>
                <a:lnTo>
                  <a:pt x="891418" y="488430"/>
                </a:lnTo>
                <a:lnTo>
                  <a:pt x="886518" y="498770"/>
                </a:lnTo>
                <a:lnTo>
                  <a:pt x="885075" y="507486"/>
                </a:lnTo>
                <a:lnTo>
                  <a:pt x="885536" y="511334"/>
                </a:lnTo>
                <a:lnTo>
                  <a:pt x="886690" y="514747"/>
                </a:lnTo>
                <a:lnTo>
                  <a:pt x="890232" y="520796"/>
                </a:lnTo>
                <a:lnTo>
                  <a:pt x="901862" y="534169"/>
                </a:lnTo>
                <a:lnTo>
                  <a:pt x="904348" y="535896"/>
                </a:lnTo>
                <a:lnTo>
                  <a:pt x="909368" y="537816"/>
                </a:lnTo>
                <a:lnTo>
                  <a:pt x="920999" y="538896"/>
                </a:lnTo>
                <a:lnTo>
                  <a:pt x="930316" y="536891"/>
                </a:lnTo>
                <a:lnTo>
                  <a:pt x="950093" y="528705"/>
                </a:lnTo>
                <a:lnTo>
                  <a:pt x="965239" y="517382"/>
                </a:lnTo>
                <a:lnTo>
                  <a:pt x="973120" y="508138"/>
                </a:lnTo>
                <a:lnTo>
                  <a:pt x="980292" y="496692"/>
                </a:lnTo>
                <a:lnTo>
                  <a:pt x="989123" y="480316"/>
                </a:lnTo>
                <a:lnTo>
                  <a:pt x="994177" y="464007"/>
                </a:lnTo>
                <a:lnTo>
                  <a:pt x="998220" y="44029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7" name="SMARTInkAnnotation42"/>
          <p:cNvSpPr/>
          <p:nvPr/>
        </p:nvSpPr>
        <p:spPr>
          <a:xfrm>
            <a:off x="5784521" y="4998720"/>
            <a:ext cx="410540" cy="53311"/>
          </a:xfrm>
          <a:custGeom>
            <a:avLst/>
            <a:gdLst/>
            <a:ahLst/>
            <a:cxnLst/>
            <a:rect l="0" t="0" r="0" b="0"/>
            <a:pathLst>
              <a:path w="410540" h="53311">
                <a:moveTo>
                  <a:pt x="21919" y="0"/>
                </a:moveTo>
                <a:lnTo>
                  <a:pt x="9783" y="12135"/>
                </a:lnTo>
                <a:lnTo>
                  <a:pt x="6208" y="16557"/>
                </a:lnTo>
                <a:lnTo>
                  <a:pt x="3825" y="20352"/>
                </a:lnTo>
                <a:lnTo>
                  <a:pt x="0" y="28480"/>
                </a:lnTo>
                <a:lnTo>
                  <a:pt x="533" y="29993"/>
                </a:lnTo>
                <a:lnTo>
                  <a:pt x="1736" y="31849"/>
                </a:lnTo>
                <a:lnTo>
                  <a:pt x="3383" y="33933"/>
                </a:lnTo>
                <a:lnTo>
                  <a:pt x="6175" y="35322"/>
                </a:lnTo>
                <a:lnTo>
                  <a:pt x="13793" y="36866"/>
                </a:lnTo>
                <a:lnTo>
                  <a:pt x="18195" y="38124"/>
                </a:lnTo>
                <a:lnTo>
                  <a:pt x="22823" y="39809"/>
                </a:lnTo>
                <a:lnTo>
                  <a:pt x="27601" y="41780"/>
                </a:lnTo>
                <a:lnTo>
                  <a:pt x="33327" y="43093"/>
                </a:lnTo>
                <a:lnTo>
                  <a:pt x="39685" y="43969"/>
                </a:lnTo>
                <a:lnTo>
                  <a:pt x="46463" y="44553"/>
                </a:lnTo>
                <a:lnTo>
                  <a:pt x="54368" y="45789"/>
                </a:lnTo>
                <a:lnTo>
                  <a:pt x="63025" y="47460"/>
                </a:lnTo>
                <a:lnTo>
                  <a:pt x="72183" y="49420"/>
                </a:lnTo>
                <a:lnTo>
                  <a:pt x="82522" y="50726"/>
                </a:lnTo>
                <a:lnTo>
                  <a:pt x="93647" y="51597"/>
                </a:lnTo>
                <a:lnTo>
                  <a:pt x="105298" y="52179"/>
                </a:lnTo>
                <a:lnTo>
                  <a:pt x="131790" y="52824"/>
                </a:lnTo>
                <a:lnTo>
                  <a:pt x="235466" y="53310"/>
                </a:lnTo>
                <a:lnTo>
                  <a:pt x="251490" y="52473"/>
                </a:lnTo>
                <a:lnTo>
                  <a:pt x="268100" y="51069"/>
                </a:lnTo>
                <a:lnTo>
                  <a:pt x="285100" y="49286"/>
                </a:lnTo>
                <a:lnTo>
                  <a:pt x="301513" y="46404"/>
                </a:lnTo>
                <a:lnTo>
                  <a:pt x="317534" y="42790"/>
                </a:lnTo>
                <a:lnTo>
                  <a:pt x="333297" y="38686"/>
                </a:lnTo>
                <a:lnTo>
                  <a:pt x="348884" y="35105"/>
                </a:lnTo>
                <a:lnTo>
                  <a:pt x="410539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8" name="SMARTInkAnnotation43"/>
          <p:cNvSpPr/>
          <p:nvPr/>
        </p:nvSpPr>
        <p:spPr>
          <a:xfrm>
            <a:off x="6324600" y="4598091"/>
            <a:ext cx="308484" cy="1200722"/>
          </a:xfrm>
          <a:custGeom>
            <a:avLst/>
            <a:gdLst/>
            <a:ahLst/>
            <a:cxnLst/>
            <a:rect l="0" t="0" r="0" b="0"/>
            <a:pathLst>
              <a:path w="308484" h="1200722">
                <a:moveTo>
                  <a:pt x="297180" y="4390"/>
                </a:moveTo>
                <a:lnTo>
                  <a:pt x="301225" y="345"/>
                </a:lnTo>
                <a:lnTo>
                  <a:pt x="303264" y="0"/>
                </a:lnTo>
                <a:lnTo>
                  <a:pt x="305469" y="616"/>
                </a:lnTo>
                <a:lnTo>
                  <a:pt x="307785" y="1874"/>
                </a:lnTo>
                <a:lnTo>
                  <a:pt x="308483" y="2712"/>
                </a:lnTo>
                <a:lnTo>
                  <a:pt x="308102" y="3272"/>
                </a:lnTo>
                <a:lnTo>
                  <a:pt x="307001" y="3644"/>
                </a:lnTo>
                <a:lnTo>
                  <a:pt x="306268" y="4739"/>
                </a:lnTo>
                <a:lnTo>
                  <a:pt x="305452" y="8214"/>
                </a:lnTo>
                <a:lnTo>
                  <a:pt x="304994" y="23020"/>
                </a:lnTo>
                <a:lnTo>
                  <a:pt x="304081" y="26970"/>
                </a:lnTo>
                <a:lnTo>
                  <a:pt x="302628" y="29603"/>
                </a:lnTo>
                <a:lnTo>
                  <a:pt x="300813" y="31359"/>
                </a:lnTo>
                <a:lnTo>
                  <a:pt x="299601" y="33376"/>
                </a:lnTo>
                <a:lnTo>
                  <a:pt x="291309" y="53744"/>
                </a:lnTo>
                <a:lnTo>
                  <a:pt x="286669" y="63296"/>
                </a:lnTo>
                <a:lnTo>
                  <a:pt x="284042" y="75444"/>
                </a:lnTo>
                <a:lnTo>
                  <a:pt x="278310" y="107983"/>
                </a:lnTo>
                <a:lnTo>
                  <a:pt x="269025" y="147024"/>
                </a:lnTo>
                <a:lnTo>
                  <a:pt x="260710" y="178073"/>
                </a:lnTo>
                <a:lnTo>
                  <a:pt x="248744" y="212861"/>
                </a:lnTo>
                <a:lnTo>
                  <a:pt x="239461" y="245840"/>
                </a:lnTo>
                <a:lnTo>
                  <a:pt x="230501" y="282893"/>
                </a:lnTo>
                <a:lnTo>
                  <a:pt x="222107" y="311049"/>
                </a:lnTo>
                <a:lnTo>
                  <a:pt x="214989" y="338238"/>
                </a:lnTo>
                <a:lnTo>
                  <a:pt x="208158" y="365280"/>
                </a:lnTo>
                <a:lnTo>
                  <a:pt x="199476" y="394232"/>
                </a:lnTo>
                <a:lnTo>
                  <a:pt x="175104" y="471628"/>
                </a:lnTo>
                <a:lnTo>
                  <a:pt x="165877" y="506691"/>
                </a:lnTo>
                <a:lnTo>
                  <a:pt x="162232" y="525524"/>
                </a:lnTo>
                <a:lnTo>
                  <a:pt x="158955" y="544852"/>
                </a:lnTo>
                <a:lnTo>
                  <a:pt x="154230" y="563664"/>
                </a:lnTo>
                <a:lnTo>
                  <a:pt x="148540" y="582133"/>
                </a:lnTo>
                <a:lnTo>
                  <a:pt x="142206" y="600372"/>
                </a:lnTo>
                <a:lnTo>
                  <a:pt x="136291" y="619304"/>
                </a:lnTo>
                <a:lnTo>
                  <a:pt x="125202" y="658402"/>
                </a:lnTo>
                <a:lnTo>
                  <a:pt x="94045" y="775152"/>
                </a:lnTo>
                <a:lnTo>
                  <a:pt x="89789" y="794245"/>
                </a:lnTo>
                <a:lnTo>
                  <a:pt x="86107" y="813746"/>
                </a:lnTo>
                <a:lnTo>
                  <a:pt x="82804" y="833520"/>
                </a:lnTo>
                <a:lnTo>
                  <a:pt x="78909" y="852630"/>
                </a:lnTo>
                <a:lnTo>
                  <a:pt x="66184" y="906994"/>
                </a:lnTo>
                <a:lnTo>
                  <a:pt x="40710" y="1034377"/>
                </a:lnTo>
                <a:lnTo>
                  <a:pt x="33040" y="1066678"/>
                </a:lnTo>
                <a:lnTo>
                  <a:pt x="25122" y="1100777"/>
                </a:lnTo>
                <a:lnTo>
                  <a:pt x="23018" y="1115666"/>
                </a:lnTo>
                <a:lnTo>
                  <a:pt x="17027" y="1139022"/>
                </a:lnTo>
                <a:lnTo>
                  <a:pt x="14629" y="1159834"/>
                </a:lnTo>
                <a:lnTo>
                  <a:pt x="9255" y="1176063"/>
                </a:lnTo>
                <a:lnTo>
                  <a:pt x="7716" y="1191498"/>
                </a:lnTo>
                <a:lnTo>
                  <a:pt x="6838" y="1192035"/>
                </a:lnTo>
                <a:lnTo>
                  <a:pt x="3603" y="1192632"/>
                </a:lnTo>
                <a:lnTo>
                  <a:pt x="2402" y="1193637"/>
                </a:lnTo>
                <a:lnTo>
                  <a:pt x="1601" y="1195154"/>
                </a:lnTo>
                <a:lnTo>
                  <a:pt x="2" y="1200721"/>
                </a:lnTo>
                <a:lnTo>
                  <a:pt x="0" y="1190122"/>
                </a:lnTo>
                <a:lnTo>
                  <a:pt x="4045" y="1178771"/>
                </a:lnTo>
                <a:lnTo>
                  <a:pt x="12150" y="1159766"/>
                </a:lnTo>
                <a:lnTo>
                  <a:pt x="16888" y="1139705"/>
                </a:lnTo>
                <a:lnTo>
                  <a:pt x="20205" y="1129580"/>
                </a:lnTo>
                <a:lnTo>
                  <a:pt x="22860" y="11092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39" name="SMARTInkAnnotation44"/>
          <p:cNvSpPr/>
          <p:nvPr/>
        </p:nvSpPr>
        <p:spPr>
          <a:xfrm>
            <a:off x="6865657" y="5128385"/>
            <a:ext cx="312374" cy="445840"/>
          </a:xfrm>
          <a:custGeom>
            <a:avLst/>
            <a:gdLst/>
            <a:ahLst/>
            <a:cxnLst/>
            <a:rect l="0" t="0" r="0" b="0"/>
            <a:pathLst>
              <a:path w="312374" h="445840">
                <a:moveTo>
                  <a:pt x="91403" y="30355"/>
                </a:moveTo>
                <a:lnTo>
                  <a:pt x="83313" y="22264"/>
                </a:lnTo>
                <a:lnTo>
                  <a:pt x="80083" y="19881"/>
                </a:lnTo>
                <a:lnTo>
                  <a:pt x="74236" y="17233"/>
                </a:lnTo>
                <a:lnTo>
                  <a:pt x="72339" y="15680"/>
                </a:lnTo>
                <a:lnTo>
                  <a:pt x="71073" y="13799"/>
                </a:lnTo>
                <a:lnTo>
                  <a:pt x="70229" y="11697"/>
                </a:lnTo>
                <a:lnTo>
                  <a:pt x="64997" y="4695"/>
                </a:lnTo>
                <a:lnTo>
                  <a:pt x="62792" y="3088"/>
                </a:lnTo>
                <a:lnTo>
                  <a:pt x="54721" y="298"/>
                </a:lnTo>
                <a:lnTo>
                  <a:pt x="49677" y="0"/>
                </a:lnTo>
                <a:lnTo>
                  <a:pt x="48346" y="805"/>
                </a:lnTo>
                <a:lnTo>
                  <a:pt x="47457" y="2188"/>
                </a:lnTo>
                <a:lnTo>
                  <a:pt x="46866" y="3957"/>
                </a:lnTo>
                <a:lnTo>
                  <a:pt x="43951" y="8181"/>
                </a:lnTo>
                <a:lnTo>
                  <a:pt x="35180" y="17790"/>
                </a:lnTo>
                <a:lnTo>
                  <a:pt x="27801" y="29360"/>
                </a:lnTo>
                <a:lnTo>
                  <a:pt x="20252" y="39467"/>
                </a:lnTo>
                <a:lnTo>
                  <a:pt x="18569" y="43204"/>
                </a:lnTo>
                <a:lnTo>
                  <a:pt x="15353" y="56551"/>
                </a:lnTo>
                <a:lnTo>
                  <a:pt x="11600" y="66269"/>
                </a:lnTo>
                <a:lnTo>
                  <a:pt x="7110" y="76232"/>
                </a:lnTo>
                <a:lnTo>
                  <a:pt x="3139" y="86304"/>
                </a:lnTo>
                <a:lnTo>
                  <a:pt x="1375" y="96426"/>
                </a:lnTo>
                <a:lnTo>
                  <a:pt x="590" y="106569"/>
                </a:lnTo>
                <a:lnTo>
                  <a:pt x="148" y="119541"/>
                </a:lnTo>
                <a:lnTo>
                  <a:pt x="19" y="131005"/>
                </a:lnTo>
                <a:lnTo>
                  <a:pt x="0" y="135555"/>
                </a:lnTo>
                <a:lnTo>
                  <a:pt x="834" y="139435"/>
                </a:lnTo>
                <a:lnTo>
                  <a:pt x="4019" y="146004"/>
                </a:lnTo>
                <a:lnTo>
                  <a:pt x="10572" y="154462"/>
                </a:lnTo>
                <a:lnTo>
                  <a:pt x="13809" y="156273"/>
                </a:lnTo>
                <a:lnTo>
                  <a:pt x="21921" y="158285"/>
                </a:lnTo>
                <a:lnTo>
                  <a:pt x="28914" y="159179"/>
                </a:lnTo>
                <a:lnTo>
                  <a:pt x="35689" y="159577"/>
                </a:lnTo>
                <a:lnTo>
                  <a:pt x="44345" y="159753"/>
                </a:lnTo>
                <a:lnTo>
                  <a:pt x="53838" y="157575"/>
                </a:lnTo>
                <a:lnTo>
                  <a:pt x="64546" y="153784"/>
                </a:lnTo>
                <a:lnTo>
                  <a:pt x="77773" y="149277"/>
                </a:lnTo>
                <a:lnTo>
                  <a:pt x="84009" y="146889"/>
                </a:lnTo>
                <a:lnTo>
                  <a:pt x="89860" y="144451"/>
                </a:lnTo>
                <a:lnTo>
                  <a:pt x="95455" y="141979"/>
                </a:lnTo>
                <a:lnTo>
                  <a:pt x="106185" y="136975"/>
                </a:lnTo>
                <a:lnTo>
                  <a:pt x="111419" y="134455"/>
                </a:lnTo>
                <a:lnTo>
                  <a:pt x="117446" y="131928"/>
                </a:lnTo>
                <a:lnTo>
                  <a:pt x="124006" y="129397"/>
                </a:lnTo>
                <a:lnTo>
                  <a:pt x="130917" y="126863"/>
                </a:lnTo>
                <a:lnTo>
                  <a:pt x="137219" y="123480"/>
                </a:lnTo>
                <a:lnTo>
                  <a:pt x="143114" y="119532"/>
                </a:lnTo>
                <a:lnTo>
                  <a:pt x="148737" y="115206"/>
                </a:lnTo>
                <a:lnTo>
                  <a:pt x="157242" y="108142"/>
                </a:lnTo>
                <a:lnTo>
                  <a:pt x="164691" y="102181"/>
                </a:lnTo>
                <a:lnTo>
                  <a:pt x="173647" y="96708"/>
                </a:lnTo>
                <a:lnTo>
                  <a:pt x="181014" y="93712"/>
                </a:lnTo>
                <a:lnTo>
                  <a:pt x="184164" y="92913"/>
                </a:lnTo>
                <a:lnTo>
                  <a:pt x="186263" y="91534"/>
                </a:lnTo>
                <a:lnTo>
                  <a:pt x="187663" y="89767"/>
                </a:lnTo>
                <a:lnTo>
                  <a:pt x="190449" y="83726"/>
                </a:lnTo>
                <a:lnTo>
                  <a:pt x="190462" y="123307"/>
                </a:lnTo>
                <a:lnTo>
                  <a:pt x="191309" y="126190"/>
                </a:lnTo>
                <a:lnTo>
                  <a:pt x="198751" y="139157"/>
                </a:lnTo>
                <a:lnTo>
                  <a:pt x="202614" y="147292"/>
                </a:lnTo>
                <a:lnTo>
                  <a:pt x="204329" y="153729"/>
                </a:lnTo>
                <a:lnTo>
                  <a:pt x="206480" y="156631"/>
                </a:lnTo>
                <a:lnTo>
                  <a:pt x="213385" y="162114"/>
                </a:lnTo>
                <a:lnTo>
                  <a:pt x="219842" y="165114"/>
                </a:lnTo>
                <a:lnTo>
                  <a:pt x="222749" y="165915"/>
                </a:lnTo>
                <a:lnTo>
                  <a:pt x="228237" y="169061"/>
                </a:lnTo>
                <a:lnTo>
                  <a:pt x="230885" y="171086"/>
                </a:lnTo>
                <a:lnTo>
                  <a:pt x="234345" y="172436"/>
                </a:lnTo>
                <a:lnTo>
                  <a:pt x="242703" y="173935"/>
                </a:lnTo>
                <a:lnTo>
                  <a:pt x="249805" y="174601"/>
                </a:lnTo>
                <a:lnTo>
                  <a:pt x="252884" y="174780"/>
                </a:lnTo>
                <a:lnTo>
                  <a:pt x="260821" y="172719"/>
                </a:lnTo>
                <a:lnTo>
                  <a:pt x="269146" y="169828"/>
                </a:lnTo>
                <a:lnTo>
                  <a:pt x="275669" y="168543"/>
                </a:lnTo>
                <a:lnTo>
                  <a:pt x="281390" y="165714"/>
                </a:lnTo>
                <a:lnTo>
                  <a:pt x="284101" y="163774"/>
                </a:lnTo>
                <a:lnTo>
                  <a:pt x="289370" y="161620"/>
                </a:lnTo>
                <a:lnTo>
                  <a:pt x="297096" y="160406"/>
                </a:lnTo>
                <a:lnTo>
                  <a:pt x="299653" y="160235"/>
                </a:lnTo>
                <a:lnTo>
                  <a:pt x="301355" y="159276"/>
                </a:lnTo>
                <a:lnTo>
                  <a:pt x="302491" y="157789"/>
                </a:lnTo>
                <a:lnTo>
                  <a:pt x="303248" y="155951"/>
                </a:lnTo>
                <a:lnTo>
                  <a:pt x="304600" y="154725"/>
                </a:lnTo>
                <a:lnTo>
                  <a:pt x="306348" y="153909"/>
                </a:lnTo>
                <a:lnTo>
                  <a:pt x="312029" y="152371"/>
                </a:lnTo>
                <a:lnTo>
                  <a:pt x="312337" y="162835"/>
                </a:lnTo>
                <a:lnTo>
                  <a:pt x="312373" y="176750"/>
                </a:lnTo>
                <a:lnTo>
                  <a:pt x="310121" y="186860"/>
                </a:lnTo>
                <a:lnTo>
                  <a:pt x="307144" y="198973"/>
                </a:lnTo>
                <a:lnTo>
                  <a:pt x="305822" y="210001"/>
                </a:lnTo>
                <a:lnTo>
                  <a:pt x="305468" y="217005"/>
                </a:lnTo>
                <a:lnTo>
                  <a:pt x="305077" y="233820"/>
                </a:lnTo>
                <a:lnTo>
                  <a:pt x="304764" y="334078"/>
                </a:lnTo>
                <a:lnTo>
                  <a:pt x="303917" y="342057"/>
                </a:lnTo>
                <a:lnTo>
                  <a:pt x="302506" y="349917"/>
                </a:lnTo>
                <a:lnTo>
                  <a:pt x="300719" y="357696"/>
                </a:lnTo>
                <a:lnTo>
                  <a:pt x="296474" y="370856"/>
                </a:lnTo>
                <a:lnTo>
                  <a:pt x="291765" y="382349"/>
                </a:lnTo>
                <a:lnTo>
                  <a:pt x="286851" y="393101"/>
                </a:lnTo>
                <a:lnTo>
                  <a:pt x="279586" y="403524"/>
                </a:lnTo>
                <a:lnTo>
                  <a:pt x="270713" y="413801"/>
                </a:lnTo>
                <a:lnTo>
                  <a:pt x="261125" y="424013"/>
                </a:lnTo>
                <a:lnTo>
                  <a:pt x="256197" y="428261"/>
                </a:lnTo>
                <a:lnTo>
                  <a:pt x="251219" y="431939"/>
                </a:lnTo>
                <a:lnTo>
                  <a:pt x="246207" y="435238"/>
                </a:lnTo>
                <a:lnTo>
                  <a:pt x="240326" y="437437"/>
                </a:lnTo>
                <a:lnTo>
                  <a:pt x="233865" y="438903"/>
                </a:lnTo>
                <a:lnTo>
                  <a:pt x="227017" y="439880"/>
                </a:lnTo>
                <a:lnTo>
                  <a:pt x="219912" y="441379"/>
                </a:lnTo>
                <a:lnTo>
                  <a:pt x="212635" y="443224"/>
                </a:lnTo>
                <a:lnTo>
                  <a:pt x="205245" y="445301"/>
                </a:lnTo>
                <a:lnTo>
                  <a:pt x="197778" y="445839"/>
                </a:lnTo>
                <a:lnTo>
                  <a:pt x="190260" y="445351"/>
                </a:lnTo>
                <a:lnTo>
                  <a:pt x="182707" y="444179"/>
                </a:lnTo>
                <a:lnTo>
                  <a:pt x="175979" y="443397"/>
                </a:lnTo>
                <a:lnTo>
                  <a:pt x="169800" y="442877"/>
                </a:lnTo>
                <a:lnTo>
                  <a:pt x="163988" y="442529"/>
                </a:lnTo>
                <a:lnTo>
                  <a:pt x="158419" y="441452"/>
                </a:lnTo>
                <a:lnTo>
                  <a:pt x="153013" y="439886"/>
                </a:lnTo>
                <a:lnTo>
                  <a:pt x="147717" y="437995"/>
                </a:lnTo>
                <a:lnTo>
                  <a:pt x="142493" y="435042"/>
                </a:lnTo>
                <a:lnTo>
                  <a:pt x="137316" y="431380"/>
                </a:lnTo>
                <a:lnTo>
                  <a:pt x="132171" y="427245"/>
                </a:lnTo>
                <a:lnTo>
                  <a:pt x="124198" y="415877"/>
                </a:lnTo>
                <a:lnTo>
                  <a:pt x="112180" y="391928"/>
                </a:lnTo>
                <a:lnTo>
                  <a:pt x="109104" y="379014"/>
                </a:lnTo>
                <a:lnTo>
                  <a:pt x="108284" y="372015"/>
                </a:lnTo>
                <a:lnTo>
                  <a:pt x="108583" y="363962"/>
                </a:lnTo>
                <a:lnTo>
                  <a:pt x="109630" y="355206"/>
                </a:lnTo>
                <a:lnTo>
                  <a:pt x="111175" y="345982"/>
                </a:lnTo>
                <a:lnTo>
                  <a:pt x="113050" y="337293"/>
                </a:lnTo>
                <a:lnTo>
                  <a:pt x="115149" y="328961"/>
                </a:lnTo>
                <a:lnTo>
                  <a:pt x="121882" y="3046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40" name="SMARTInkAnnotation45"/>
          <p:cNvSpPr/>
          <p:nvPr/>
        </p:nvSpPr>
        <p:spPr>
          <a:xfrm>
            <a:off x="7248248" y="4793612"/>
            <a:ext cx="501292" cy="552930"/>
          </a:xfrm>
          <a:custGeom>
            <a:avLst/>
            <a:gdLst/>
            <a:ahLst/>
            <a:cxnLst/>
            <a:rect l="0" t="0" r="0" b="0"/>
            <a:pathLst>
              <a:path w="501292" h="552930">
                <a:moveTo>
                  <a:pt x="143151" y="334648"/>
                </a:moveTo>
                <a:lnTo>
                  <a:pt x="139107" y="334648"/>
                </a:lnTo>
                <a:lnTo>
                  <a:pt x="137914" y="333802"/>
                </a:lnTo>
                <a:lnTo>
                  <a:pt x="137120" y="332391"/>
                </a:lnTo>
                <a:lnTo>
                  <a:pt x="136590" y="330604"/>
                </a:lnTo>
                <a:lnTo>
                  <a:pt x="135391" y="329411"/>
                </a:lnTo>
                <a:lnTo>
                  <a:pt x="133744" y="328617"/>
                </a:lnTo>
                <a:lnTo>
                  <a:pt x="131801" y="328087"/>
                </a:lnTo>
                <a:lnTo>
                  <a:pt x="127382" y="325241"/>
                </a:lnTo>
                <a:lnTo>
                  <a:pt x="125018" y="323297"/>
                </a:lnTo>
                <a:lnTo>
                  <a:pt x="122597" y="322001"/>
                </a:lnTo>
                <a:lnTo>
                  <a:pt x="117647" y="320560"/>
                </a:lnTo>
                <a:lnTo>
                  <a:pt x="102502" y="319509"/>
                </a:lnTo>
                <a:lnTo>
                  <a:pt x="99965" y="320322"/>
                </a:lnTo>
                <a:lnTo>
                  <a:pt x="94888" y="323483"/>
                </a:lnTo>
                <a:lnTo>
                  <a:pt x="79933" y="337108"/>
                </a:lnTo>
                <a:lnTo>
                  <a:pt x="61425" y="355454"/>
                </a:lnTo>
                <a:lnTo>
                  <a:pt x="53771" y="367602"/>
                </a:lnTo>
                <a:lnTo>
                  <a:pt x="46701" y="381468"/>
                </a:lnTo>
                <a:lnTo>
                  <a:pt x="37913" y="396097"/>
                </a:lnTo>
                <a:lnTo>
                  <a:pt x="19321" y="425338"/>
                </a:lnTo>
                <a:lnTo>
                  <a:pt x="12480" y="437326"/>
                </a:lnTo>
                <a:lnTo>
                  <a:pt x="6618" y="450556"/>
                </a:lnTo>
                <a:lnTo>
                  <a:pt x="2036" y="464056"/>
                </a:lnTo>
                <a:lnTo>
                  <a:pt x="0" y="475700"/>
                </a:lnTo>
                <a:lnTo>
                  <a:pt x="304" y="480330"/>
                </a:lnTo>
                <a:lnTo>
                  <a:pt x="1352" y="484263"/>
                </a:lnTo>
                <a:lnTo>
                  <a:pt x="9121" y="500704"/>
                </a:lnTo>
                <a:lnTo>
                  <a:pt x="16326" y="511226"/>
                </a:lnTo>
                <a:lnTo>
                  <a:pt x="19653" y="513327"/>
                </a:lnTo>
                <a:lnTo>
                  <a:pt x="27868" y="515661"/>
                </a:lnTo>
                <a:lnTo>
                  <a:pt x="32429" y="515437"/>
                </a:lnTo>
                <a:lnTo>
                  <a:pt x="47786" y="511076"/>
                </a:lnTo>
                <a:lnTo>
                  <a:pt x="82677" y="499568"/>
                </a:lnTo>
                <a:lnTo>
                  <a:pt x="97648" y="492330"/>
                </a:lnTo>
                <a:lnTo>
                  <a:pt x="105195" y="488030"/>
                </a:lnTo>
                <a:lnTo>
                  <a:pt x="113614" y="482623"/>
                </a:lnTo>
                <a:lnTo>
                  <a:pt x="122613" y="476478"/>
                </a:lnTo>
                <a:lnTo>
                  <a:pt x="131999" y="469842"/>
                </a:lnTo>
                <a:lnTo>
                  <a:pt x="141644" y="462030"/>
                </a:lnTo>
                <a:lnTo>
                  <a:pt x="151460" y="453436"/>
                </a:lnTo>
                <a:lnTo>
                  <a:pt x="161390" y="444320"/>
                </a:lnTo>
                <a:lnTo>
                  <a:pt x="181456" y="425160"/>
                </a:lnTo>
                <a:lnTo>
                  <a:pt x="221932" y="385265"/>
                </a:lnTo>
                <a:lnTo>
                  <a:pt x="231231" y="373473"/>
                </a:lnTo>
                <a:lnTo>
                  <a:pt x="239972" y="360531"/>
                </a:lnTo>
                <a:lnTo>
                  <a:pt x="248338" y="346823"/>
                </a:lnTo>
                <a:lnTo>
                  <a:pt x="257302" y="333452"/>
                </a:lnTo>
                <a:lnTo>
                  <a:pt x="266665" y="320304"/>
                </a:lnTo>
                <a:lnTo>
                  <a:pt x="276294" y="307305"/>
                </a:lnTo>
                <a:lnTo>
                  <a:pt x="285253" y="293560"/>
                </a:lnTo>
                <a:lnTo>
                  <a:pt x="293766" y="279316"/>
                </a:lnTo>
                <a:lnTo>
                  <a:pt x="309998" y="250790"/>
                </a:lnTo>
                <a:lnTo>
                  <a:pt x="325679" y="224000"/>
                </a:lnTo>
                <a:lnTo>
                  <a:pt x="343372" y="195725"/>
                </a:lnTo>
                <a:lnTo>
                  <a:pt x="352831" y="181072"/>
                </a:lnTo>
                <a:lnTo>
                  <a:pt x="359985" y="167071"/>
                </a:lnTo>
                <a:lnTo>
                  <a:pt x="365601" y="153503"/>
                </a:lnTo>
                <a:lnTo>
                  <a:pt x="370190" y="140224"/>
                </a:lnTo>
                <a:lnTo>
                  <a:pt x="379807" y="114183"/>
                </a:lnTo>
                <a:lnTo>
                  <a:pt x="384742" y="101311"/>
                </a:lnTo>
                <a:lnTo>
                  <a:pt x="388879" y="89344"/>
                </a:lnTo>
                <a:lnTo>
                  <a:pt x="392482" y="77978"/>
                </a:lnTo>
                <a:lnTo>
                  <a:pt x="398745" y="57166"/>
                </a:lnTo>
                <a:lnTo>
                  <a:pt x="404351" y="39450"/>
                </a:lnTo>
                <a:lnTo>
                  <a:pt x="407407" y="25367"/>
                </a:lnTo>
                <a:lnTo>
                  <a:pt x="408221" y="19240"/>
                </a:lnTo>
                <a:lnTo>
                  <a:pt x="407918" y="14310"/>
                </a:lnTo>
                <a:lnTo>
                  <a:pt x="406869" y="10176"/>
                </a:lnTo>
                <a:lnTo>
                  <a:pt x="405323" y="6573"/>
                </a:lnTo>
                <a:lnTo>
                  <a:pt x="403446" y="4172"/>
                </a:lnTo>
                <a:lnTo>
                  <a:pt x="401347" y="2570"/>
                </a:lnTo>
                <a:lnTo>
                  <a:pt x="399102" y="1503"/>
                </a:lnTo>
                <a:lnTo>
                  <a:pt x="394349" y="317"/>
                </a:lnTo>
                <a:lnTo>
                  <a:pt x="391896" y="0"/>
                </a:lnTo>
                <a:lnTo>
                  <a:pt x="388568" y="1483"/>
                </a:lnTo>
                <a:lnTo>
                  <a:pt x="374946" y="11660"/>
                </a:lnTo>
                <a:lnTo>
                  <a:pt x="362165" y="20636"/>
                </a:lnTo>
                <a:lnTo>
                  <a:pt x="350274" y="32527"/>
                </a:lnTo>
                <a:lnTo>
                  <a:pt x="339345" y="47125"/>
                </a:lnTo>
                <a:lnTo>
                  <a:pt x="334061" y="55760"/>
                </a:lnTo>
                <a:lnTo>
                  <a:pt x="328845" y="64902"/>
                </a:lnTo>
                <a:lnTo>
                  <a:pt x="323673" y="75231"/>
                </a:lnTo>
                <a:lnTo>
                  <a:pt x="318533" y="86350"/>
                </a:lnTo>
                <a:lnTo>
                  <a:pt x="308305" y="109993"/>
                </a:lnTo>
                <a:lnTo>
                  <a:pt x="298116" y="134612"/>
                </a:lnTo>
                <a:lnTo>
                  <a:pt x="293027" y="147951"/>
                </a:lnTo>
                <a:lnTo>
                  <a:pt x="282858" y="176318"/>
                </a:lnTo>
                <a:lnTo>
                  <a:pt x="278623" y="190148"/>
                </a:lnTo>
                <a:lnTo>
                  <a:pt x="274952" y="203602"/>
                </a:lnTo>
                <a:lnTo>
                  <a:pt x="271659" y="216804"/>
                </a:lnTo>
                <a:lnTo>
                  <a:pt x="269463" y="229839"/>
                </a:lnTo>
                <a:lnTo>
                  <a:pt x="267999" y="242762"/>
                </a:lnTo>
                <a:lnTo>
                  <a:pt x="267023" y="255611"/>
                </a:lnTo>
                <a:lnTo>
                  <a:pt x="266372" y="268410"/>
                </a:lnTo>
                <a:lnTo>
                  <a:pt x="265650" y="293920"/>
                </a:lnTo>
                <a:lnTo>
                  <a:pt x="265242" y="323992"/>
                </a:lnTo>
                <a:lnTo>
                  <a:pt x="266032" y="333471"/>
                </a:lnTo>
                <a:lnTo>
                  <a:pt x="267405" y="343177"/>
                </a:lnTo>
                <a:lnTo>
                  <a:pt x="269168" y="353034"/>
                </a:lnTo>
                <a:lnTo>
                  <a:pt x="273382" y="368502"/>
                </a:lnTo>
                <a:lnTo>
                  <a:pt x="280516" y="388988"/>
                </a:lnTo>
                <a:lnTo>
                  <a:pt x="282988" y="396275"/>
                </a:lnTo>
                <a:lnTo>
                  <a:pt x="286330" y="401979"/>
                </a:lnTo>
                <a:lnTo>
                  <a:pt x="301600" y="417218"/>
                </a:lnTo>
                <a:lnTo>
                  <a:pt x="308400" y="422993"/>
                </a:lnTo>
                <a:lnTo>
                  <a:pt x="321748" y="431004"/>
                </a:lnTo>
                <a:lnTo>
                  <a:pt x="331465" y="436175"/>
                </a:lnTo>
                <a:lnTo>
                  <a:pt x="336427" y="437046"/>
                </a:lnTo>
                <a:lnTo>
                  <a:pt x="341428" y="436780"/>
                </a:lnTo>
                <a:lnTo>
                  <a:pt x="351501" y="434227"/>
                </a:lnTo>
                <a:lnTo>
                  <a:pt x="365845" y="428029"/>
                </a:lnTo>
                <a:lnTo>
                  <a:pt x="376680" y="419984"/>
                </a:lnTo>
                <a:lnTo>
                  <a:pt x="389393" y="407252"/>
                </a:lnTo>
                <a:lnTo>
                  <a:pt x="395961" y="397679"/>
                </a:lnTo>
                <a:lnTo>
                  <a:pt x="401702" y="385522"/>
                </a:lnTo>
                <a:lnTo>
                  <a:pt x="407075" y="372499"/>
                </a:lnTo>
                <a:lnTo>
                  <a:pt x="414862" y="355647"/>
                </a:lnTo>
                <a:lnTo>
                  <a:pt x="419980" y="345110"/>
                </a:lnTo>
                <a:lnTo>
                  <a:pt x="420837" y="339930"/>
                </a:lnTo>
                <a:lnTo>
                  <a:pt x="419531" y="329657"/>
                </a:lnTo>
                <a:lnTo>
                  <a:pt x="414037" y="314355"/>
                </a:lnTo>
                <a:lnTo>
                  <a:pt x="411091" y="303141"/>
                </a:lnTo>
                <a:lnTo>
                  <a:pt x="408985" y="300944"/>
                </a:lnTo>
                <a:lnTo>
                  <a:pt x="405886" y="299479"/>
                </a:lnTo>
                <a:lnTo>
                  <a:pt x="397929" y="297850"/>
                </a:lnTo>
                <a:lnTo>
                  <a:pt x="388748" y="297127"/>
                </a:lnTo>
                <a:lnTo>
                  <a:pt x="384775" y="297781"/>
                </a:lnTo>
                <a:lnTo>
                  <a:pt x="378104" y="300765"/>
                </a:lnTo>
                <a:lnTo>
                  <a:pt x="365543" y="311250"/>
                </a:lnTo>
                <a:lnTo>
                  <a:pt x="355142" y="325081"/>
                </a:lnTo>
                <a:lnTo>
                  <a:pt x="346698" y="339905"/>
                </a:lnTo>
                <a:lnTo>
                  <a:pt x="338834" y="355021"/>
                </a:lnTo>
                <a:lnTo>
                  <a:pt x="333697" y="367409"/>
                </a:lnTo>
                <a:lnTo>
                  <a:pt x="329438" y="381382"/>
                </a:lnTo>
                <a:lnTo>
                  <a:pt x="327545" y="396059"/>
                </a:lnTo>
                <a:lnTo>
                  <a:pt x="326705" y="408791"/>
                </a:lnTo>
                <a:lnTo>
                  <a:pt x="326480" y="414557"/>
                </a:lnTo>
                <a:lnTo>
                  <a:pt x="328489" y="427737"/>
                </a:lnTo>
                <a:lnTo>
                  <a:pt x="332202" y="441215"/>
                </a:lnTo>
                <a:lnTo>
                  <a:pt x="336677" y="452848"/>
                </a:lnTo>
                <a:lnTo>
                  <a:pt x="343745" y="465922"/>
                </a:lnTo>
                <a:lnTo>
                  <a:pt x="352531" y="479352"/>
                </a:lnTo>
                <a:lnTo>
                  <a:pt x="367844" y="496433"/>
                </a:lnTo>
                <a:lnTo>
                  <a:pt x="387244" y="512219"/>
                </a:lnTo>
                <a:lnTo>
                  <a:pt x="398675" y="522506"/>
                </a:lnTo>
                <a:lnTo>
                  <a:pt x="409400" y="530465"/>
                </a:lnTo>
                <a:lnTo>
                  <a:pt x="420657" y="537671"/>
                </a:lnTo>
                <a:lnTo>
                  <a:pt x="434126" y="546519"/>
                </a:lnTo>
                <a:lnTo>
                  <a:pt x="448580" y="551580"/>
                </a:lnTo>
                <a:lnTo>
                  <a:pt x="455990" y="552929"/>
                </a:lnTo>
                <a:lnTo>
                  <a:pt x="468739" y="552171"/>
                </a:lnTo>
                <a:lnTo>
                  <a:pt x="480051" y="549012"/>
                </a:lnTo>
                <a:lnTo>
                  <a:pt x="485437" y="546984"/>
                </a:lnTo>
                <a:lnTo>
                  <a:pt x="501291" y="5403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Pipelined 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88402" y="6538554"/>
            <a:ext cx="58037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Slides thanks to Kevin Walsh, </a:t>
            </a:r>
            <a:r>
              <a:rPr lang="en-US" smtClean="0">
                <a:solidFill>
                  <a:schemeClr val="bg1"/>
                </a:solidFill>
              </a:rPr>
              <a:t>Sally McKee, and </a:t>
            </a:r>
            <a:r>
              <a:rPr lang="en-US" dirty="0" smtClean="0">
                <a:solidFill>
                  <a:schemeClr val="bg1"/>
                </a:solidFill>
              </a:rPr>
              <a:t>Kavita </a:t>
            </a:r>
            <a:r>
              <a:rPr lang="en-US" dirty="0" err="1" smtClean="0">
                <a:solidFill>
                  <a:schemeClr val="bg1"/>
                </a:solidFill>
              </a:rPr>
              <a:t>Bala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MARTInkAnnotation0"/>
          <p:cNvSpPr/>
          <p:nvPr/>
        </p:nvSpPr>
        <p:spPr>
          <a:xfrm>
            <a:off x="1074832" y="3276603"/>
            <a:ext cx="4727278" cy="1066703"/>
          </a:xfrm>
          <a:custGeom>
            <a:avLst/>
            <a:gdLst/>
            <a:ahLst/>
            <a:cxnLst/>
            <a:rect l="0" t="0" r="0" b="0"/>
            <a:pathLst>
              <a:path w="4727278" h="1066703">
                <a:moveTo>
                  <a:pt x="4426808" y="289557"/>
                </a:moveTo>
                <a:lnTo>
                  <a:pt x="4422762" y="289557"/>
                </a:lnTo>
                <a:lnTo>
                  <a:pt x="4406380" y="282996"/>
                </a:lnTo>
                <a:lnTo>
                  <a:pt x="4396579" y="278206"/>
                </a:lnTo>
                <a:lnTo>
                  <a:pt x="4387690" y="276045"/>
                </a:lnTo>
                <a:lnTo>
                  <a:pt x="4370910" y="272571"/>
                </a:lnTo>
                <a:lnTo>
                  <a:pt x="4333555" y="261182"/>
                </a:lnTo>
                <a:lnTo>
                  <a:pt x="4191986" y="240137"/>
                </a:lnTo>
                <a:lnTo>
                  <a:pt x="4039903" y="219343"/>
                </a:lnTo>
                <a:lnTo>
                  <a:pt x="3821295" y="170237"/>
                </a:lnTo>
                <a:lnTo>
                  <a:pt x="3604612" y="127090"/>
                </a:lnTo>
                <a:lnTo>
                  <a:pt x="3468777" y="99532"/>
                </a:lnTo>
                <a:lnTo>
                  <a:pt x="3324092" y="78756"/>
                </a:lnTo>
                <a:lnTo>
                  <a:pt x="3164315" y="58418"/>
                </a:lnTo>
                <a:lnTo>
                  <a:pt x="3031892" y="49738"/>
                </a:lnTo>
                <a:lnTo>
                  <a:pt x="2901709" y="39509"/>
                </a:lnTo>
                <a:lnTo>
                  <a:pt x="2769597" y="27615"/>
                </a:lnTo>
                <a:lnTo>
                  <a:pt x="2642346" y="12669"/>
                </a:lnTo>
                <a:lnTo>
                  <a:pt x="2506447" y="4015"/>
                </a:lnTo>
                <a:lnTo>
                  <a:pt x="2365351" y="350"/>
                </a:lnTo>
                <a:lnTo>
                  <a:pt x="2076144" y="0"/>
                </a:lnTo>
                <a:lnTo>
                  <a:pt x="1899440" y="7758"/>
                </a:lnTo>
                <a:lnTo>
                  <a:pt x="1747948" y="19706"/>
                </a:lnTo>
                <a:lnTo>
                  <a:pt x="1602468" y="28664"/>
                </a:lnTo>
                <a:lnTo>
                  <a:pt x="1337753" y="55886"/>
                </a:lnTo>
                <a:lnTo>
                  <a:pt x="1211114" y="76868"/>
                </a:lnTo>
                <a:lnTo>
                  <a:pt x="1085007" y="102532"/>
                </a:lnTo>
                <a:lnTo>
                  <a:pt x="959683" y="137615"/>
                </a:lnTo>
                <a:lnTo>
                  <a:pt x="862148" y="167727"/>
                </a:lnTo>
                <a:lnTo>
                  <a:pt x="677827" y="228600"/>
                </a:lnTo>
                <a:lnTo>
                  <a:pt x="592423" y="259925"/>
                </a:lnTo>
                <a:lnTo>
                  <a:pt x="530749" y="287174"/>
                </a:lnTo>
                <a:lnTo>
                  <a:pt x="432933" y="327343"/>
                </a:lnTo>
                <a:lnTo>
                  <a:pt x="374460" y="354470"/>
                </a:lnTo>
                <a:lnTo>
                  <a:pt x="322328" y="383956"/>
                </a:lnTo>
                <a:lnTo>
                  <a:pt x="259201" y="419023"/>
                </a:lnTo>
                <a:lnTo>
                  <a:pt x="186583" y="463637"/>
                </a:lnTo>
                <a:lnTo>
                  <a:pt x="147375" y="491372"/>
                </a:lnTo>
                <a:lnTo>
                  <a:pt x="112992" y="516995"/>
                </a:lnTo>
                <a:lnTo>
                  <a:pt x="77116" y="548407"/>
                </a:lnTo>
                <a:lnTo>
                  <a:pt x="45570" y="579072"/>
                </a:lnTo>
                <a:lnTo>
                  <a:pt x="18925" y="605543"/>
                </a:lnTo>
                <a:lnTo>
                  <a:pt x="10158" y="618801"/>
                </a:lnTo>
                <a:lnTo>
                  <a:pt x="6635" y="625893"/>
                </a:lnTo>
                <a:lnTo>
                  <a:pt x="2720" y="640547"/>
                </a:lnTo>
                <a:lnTo>
                  <a:pt x="0" y="673002"/>
                </a:lnTo>
                <a:lnTo>
                  <a:pt x="557" y="694142"/>
                </a:lnTo>
                <a:lnTo>
                  <a:pt x="5708" y="715645"/>
                </a:lnTo>
                <a:lnTo>
                  <a:pt x="13443" y="733964"/>
                </a:lnTo>
                <a:lnTo>
                  <a:pt x="26082" y="754255"/>
                </a:lnTo>
                <a:lnTo>
                  <a:pt x="41399" y="771369"/>
                </a:lnTo>
                <a:lnTo>
                  <a:pt x="62494" y="787164"/>
                </a:lnTo>
                <a:lnTo>
                  <a:pt x="119362" y="817856"/>
                </a:lnTo>
                <a:lnTo>
                  <a:pt x="186892" y="848355"/>
                </a:lnTo>
                <a:lnTo>
                  <a:pt x="259251" y="869712"/>
                </a:lnTo>
                <a:lnTo>
                  <a:pt x="391157" y="891479"/>
                </a:lnTo>
                <a:lnTo>
                  <a:pt x="524060" y="909314"/>
                </a:lnTo>
                <a:lnTo>
                  <a:pt x="651417" y="913951"/>
                </a:lnTo>
                <a:lnTo>
                  <a:pt x="784810" y="920919"/>
                </a:lnTo>
                <a:lnTo>
                  <a:pt x="932246" y="925966"/>
                </a:lnTo>
                <a:lnTo>
                  <a:pt x="1061089" y="931412"/>
                </a:lnTo>
                <a:lnTo>
                  <a:pt x="1193537" y="936488"/>
                </a:lnTo>
                <a:lnTo>
                  <a:pt x="1330902" y="937156"/>
                </a:lnTo>
                <a:lnTo>
                  <a:pt x="1504780" y="943809"/>
                </a:lnTo>
                <a:lnTo>
                  <a:pt x="1623448" y="945513"/>
                </a:lnTo>
                <a:lnTo>
                  <a:pt x="1744726" y="950866"/>
                </a:lnTo>
                <a:lnTo>
                  <a:pt x="1866519" y="956220"/>
                </a:lnTo>
                <a:lnTo>
                  <a:pt x="2046855" y="970381"/>
                </a:lnTo>
                <a:lnTo>
                  <a:pt x="2232027" y="978966"/>
                </a:lnTo>
                <a:lnTo>
                  <a:pt x="2506562" y="1000785"/>
                </a:lnTo>
                <a:lnTo>
                  <a:pt x="2696008" y="1009439"/>
                </a:lnTo>
                <a:lnTo>
                  <a:pt x="2968100" y="1031265"/>
                </a:lnTo>
                <a:lnTo>
                  <a:pt x="3147419" y="1039919"/>
                </a:lnTo>
                <a:lnTo>
                  <a:pt x="3267874" y="1048380"/>
                </a:lnTo>
                <a:lnTo>
                  <a:pt x="3472530" y="1057403"/>
                </a:lnTo>
                <a:lnTo>
                  <a:pt x="3613774" y="1059790"/>
                </a:lnTo>
                <a:lnTo>
                  <a:pt x="3749632" y="1065707"/>
                </a:lnTo>
                <a:lnTo>
                  <a:pt x="3903434" y="1066702"/>
                </a:lnTo>
                <a:lnTo>
                  <a:pt x="4045350" y="1060228"/>
                </a:lnTo>
                <a:lnTo>
                  <a:pt x="4178882" y="1055224"/>
                </a:lnTo>
                <a:lnTo>
                  <a:pt x="4316494" y="1038775"/>
                </a:lnTo>
                <a:lnTo>
                  <a:pt x="4439726" y="1012783"/>
                </a:lnTo>
                <a:lnTo>
                  <a:pt x="4524995" y="982918"/>
                </a:lnTo>
                <a:lnTo>
                  <a:pt x="4583170" y="956723"/>
                </a:lnTo>
                <a:lnTo>
                  <a:pt x="4624707" y="928967"/>
                </a:lnTo>
                <a:lnTo>
                  <a:pt x="4644303" y="913252"/>
                </a:lnTo>
                <a:lnTo>
                  <a:pt x="4668769" y="885365"/>
                </a:lnTo>
                <a:lnTo>
                  <a:pt x="4687119" y="855654"/>
                </a:lnTo>
                <a:lnTo>
                  <a:pt x="4702434" y="824555"/>
                </a:lnTo>
                <a:lnTo>
                  <a:pt x="4709610" y="801089"/>
                </a:lnTo>
                <a:lnTo>
                  <a:pt x="4715622" y="776550"/>
                </a:lnTo>
                <a:lnTo>
                  <a:pt x="4723767" y="738934"/>
                </a:lnTo>
                <a:lnTo>
                  <a:pt x="4727277" y="713647"/>
                </a:lnTo>
                <a:lnTo>
                  <a:pt x="4726015" y="688297"/>
                </a:lnTo>
                <a:lnTo>
                  <a:pt x="4722632" y="662919"/>
                </a:lnTo>
                <a:lnTo>
                  <a:pt x="4718305" y="637529"/>
                </a:lnTo>
                <a:lnTo>
                  <a:pt x="4713561" y="612134"/>
                </a:lnTo>
                <a:lnTo>
                  <a:pt x="4706371" y="588993"/>
                </a:lnTo>
                <a:lnTo>
                  <a:pt x="4696685" y="567420"/>
                </a:lnTo>
                <a:lnTo>
                  <a:pt x="4676952" y="536234"/>
                </a:lnTo>
                <a:lnTo>
                  <a:pt x="4655017" y="505545"/>
                </a:lnTo>
                <a:lnTo>
                  <a:pt x="4617257" y="454669"/>
                </a:lnTo>
                <a:lnTo>
                  <a:pt x="4590388" y="424180"/>
                </a:lnTo>
                <a:lnTo>
                  <a:pt x="4560977" y="393698"/>
                </a:lnTo>
                <a:lnTo>
                  <a:pt x="4526769" y="367263"/>
                </a:lnTo>
                <a:lnTo>
                  <a:pt x="4471200" y="335575"/>
                </a:lnTo>
                <a:lnTo>
                  <a:pt x="4406791" y="307114"/>
                </a:lnTo>
                <a:lnTo>
                  <a:pt x="4293002" y="276778"/>
                </a:lnTo>
                <a:lnTo>
                  <a:pt x="4157475" y="261551"/>
                </a:lnTo>
                <a:lnTo>
                  <a:pt x="4033608" y="260250"/>
                </a:lnTo>
                <a:lnTo>
                  <a:pt x="3887591" y="266020"/>
                </a:lnTo>
                <a:lnTo>
                  <a:pt x="3786728" y="26669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1738867658"/>
              </p:ext>
            </p:extLst>
          </p:nvPr>
        </p:nvGraphicFramePr>
        <p:xfrm>
          <a:off x="152400" y="52578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60060" y="2934768"/>
            <a:ext cx="8951851" cy="3321253"/>
            <a:chOff x="160060" y="2934768"/>
            <a:chExt cx="8951851" cy="3321253"/>
          </a:xfrm>
        </p:grpSpPr>
        <p:sp>
          <p:nvSpPr>
            <p:cNvPr id="4" name="SMARTInkAnnotation1127"/>
            <p:cNvSpPr/>
            <p:nvPr/>
          </p:nvSpPr>
          <p:spPr>
            <a:xfrm>
              <a:off x="160060" y="5563698"/>
              <a:ext cx="8951851" cy="692323"/>
            </a:xfrm>
            <a:custGeom>
              <a:avLst/>
              <a:gdLst/>
              <a:ahLst/>
              <a:cxnLst/>
              <a:rect l="0" t="0" r="0" b="0"/>
              <a:pathLst>
                <a:path w="8951851" h="692323">
                  <a:moveTo>
                    <a:pt x="205700" y="570402"/>
                  </a:moveTo>
                  <a:lnTo>
                    <a:pt x="479219" y="571249"/>
                  </a:lnTo>
                  <a:lnTo>
                    <a:pt x="750774" y="578014"/>
                  </a:lnTo>
                  <a:lnTo>
                    <a:pt x="1020009" y="585329"/>
                  </a:lnTo>
                  <a:lnTo>
                    <a:pt x="1302887" y="599251"/>
                  </a:lnTo>
                  <a:lnTo>
                    <a:pt x="1568620" y="603128"/>
                  </a:lnTo>
                  <a:lnTo>
                    <a:pt x="1828889" y="608440"/>
                  </a:lnTo>
                  <a:lnTo>
                    <a:pt x="2086298" y="614532"/>
                  </a:lnTo>
                  <a:lnTo>
                    <a:pt x="2361255" y="616095"/>
                  </a:lnTo>
                  <a:lnTo>
                    <a:pt x="3138700" y="616122"/>
                  </a:lnTo>
                  <a:lnTo>
                    <a:pt x="3395884" y="623533"/>
                  </a:lnTo>
                  <a:lnTo>
                    <a:pt x="3653713" y="629770"/>
                  </a:lnTo>
                  <a:lnTo>
                    <a:pt x="4021542" y="638508"/>
                  </a:lnTo>
                  <a:lnTo>
                    <a:pt x="4290477" y="652490"/>
                  </a:lnTo>
                  <a:lnTo>
                    <a:pt x="4557195" y="656467"/>
                  </a:lnTo>
                  <a:lnTo>
                    <a:pt x="4825012" y="667832"/>
                  </a:lnTo>
                  <a:lnTo>
                    <a:pt x="5090603" y="678856"/>
                  </a:lnTo>
                  <a:lnTo>
                    <a:pt x="5364443" y="684657"/>
                  </a:lnTo>
                  <a:lnTo>
                    <a:pt x="6567029" y="692322"/>
                  </a:lnTo>
                  <a:lnTo>
                    <a:pt x="6826994" y="682584"/>
                  </a:lnTo>
                  <a:lnTo>
                    <a:pt x="7097215" y="669975"/>
                  </a:lnTo>
                  <a:lnTo>
                    <a:pt x="7359117" y="653697"/>
                  </a:lnTo>
                  <a:lnTo>
                    <a:pt x="7625031" y="628505"/>
                  </a:lnTo>
                  <a:lnTo>
                    <a:pt x="7849679" y="608359"/>
                  </a:lnTo>
                  <a:lnTo>
                    <a:pt x="8066011" y="580561"/>
                  </a:lnTo>
                  <a:lnTo>
                    <a:pt x="8173593" y="560086"/>
                  </a:lnTo>
                  <a:lnTo>
                    <a:pt x="8351479" y="533461"/>
                  </a:lnTo>
                  <a:lnTo>
                    <a:pt x="8617325" y="489123"/>
                  </a:lnTo>
                  <a:lnTo>
                    <a:pt x="8709422" y="469085"/>
                  </a:lnTo>
                  <a:lnTo>
                    <a:pt x="8777514" y="448953"/>
                  </a:lnTo>
                  <a:lnTo>
                    <a:pt x="8853370" y="428180"/>
                  </a:lnTo>
                  <a:lnTo>
                    <a:pt x="8904715" y="407843"/>
                  </a:lnTo>
                  <a:lnTo>
                    <a:pt x="8929076" y="392602"/>
                  </a:lnTo>
                  <a:lnTo>
                    <a:pt x="8936415" y="385264"/>
                  </a:lnTo>
                  <a:lnTo>
                    <a:pt x="8948024" y="370802"/>
                  </a:lnTo>
                  <a:lnTo>
                    <a:pt x="8949837" y="367061"/>
                  </a:lnTo>
                  <a:lnTo>
                    <a:pt x="8951850" y="358391"/>
                  </a:lnTo>
                  <a:lnTo>
                    <a:pt x="8951540" y="353708"/>
                  </a:lnTo>
                  <a:lnTo>
                    <a:pt x="8947218" y="334025"/>
                  </a:lnTo>
                  <a:lnTo>
                    <a:pt x="8945607" y="323952"/>
                  </a:lnTo>
                  <a:lnTo>
                    <a:pt x="8939938" y="307915"/>
                  </a:lnTo>
                  <a:lnTo>
                    <a:pt x="8932898" y="288299"/>
                  </a:lnTo>
                  <a:lnTo>
                    <a:pt x="8924602" y="270540"/>
                  </a:lnTo>
                  <a:lnTo>
                    <a:pt x="8911796" y="249568"/>
                  </a:lnTo>
                  <a:lnTo>
                    <a:pt x="8896431" y="228113"/>
                  </a:lnTo>
                  <a:lnTo>
                    <a:pt x="8861536" y="195932"/>
                  </a:lnTo>
                  <a:lnTo>
                    <a:pt x="8839017" y="177884"/>
                  </a:lnTo>
                  <a:lnTo>
                    <a:pt x="8812212" y="157767"/>
                  </a:lnTo>
                  <a:lnTo>
                    <a:pt x="8782821" y="139765"/>
                  </a:lnTo>
                  <a:lnTo>
                    <a:pt x="8735619" y="118512"/>
                  </a:lnTo>
                  <a:lnTo>
                    <a:pt x="8667355" y="92913"/>
                  </a:lnTo>
                  <a:lnTo>
                    <a:pt x="8522901" y="54470"/>
                  </a:lnTo>
                  <a:lnTo>
                    <a:pt x="8406801" y="34881"/>
                  </a:lnTo>
                  <a:lnTo>
                    <a:pt x="8224466" y="11613"/>
                  </a:lnTo>
                  <a:lnTo>
                    <a:pt x="7947674" y="0"/>
                  </a:lnTo>
                  <a:lnTo>
                    <a:pt x="7670984" y="4947"/>
                  </a:lnTo>
                  <a:lnTo>
                    <a:pt x="7401166" y="6495"/>
                  </a:lnTo>
                  <a:lnTo>
                    <a:pt x="7107773" y="10912"/>
                  </a:lnTo>
                  <a:lnTo>
                    <a:pt x="6858243" y="13303"/>
                  </a:lnTo>
                  <a:lnTo>
                    <a:pt x="6379301" y="21668"/>
                  </a:lnTo>
                  <a:lnTo>
                    <a:pt x="6116419" y="31166"/>
                  </a:lnTo>
                  <a:lnTo>
                    <a:pt x="5841161" y="42011"/>
                  </a:lnTo>
                  <a:lnTo>
                    <a:pt x="5528814" y="52315"/>
                  </a:lnTo>
                  <a:lnTo>
                    <a:pt x="5280578" y="59347"/>
                  </a:lnTo>
                  <a:lnTo>
                    <a:pt x="4932326" y="67160"/>
                  </a:lnTo>
                  <a:lnTo>
                    <a:pt x="4657555" y="74619"/>
                  </a:lnTo>
                  <a:lnTo>
                    <a:pt x="3841847" y="75102"/>
                  </a:lnTo>
                  <a:lnTo>
                    <a:pt x="3587248" y="79993"/>
                  </a:lnTo>
                  <a:lnTo>
                    <a:pt x="3332513" y="77817"/>
                  </a:lnTo>
                  <a:lnTo>
                    <a:pt x="3082117" y="82481"/>
                  </a:lnTo>
                  <a:lnTo>
                    <a:pt x="2808261" y="86761"/>
                  </a:lnTo>
                  <a:lnTo>
                    <a:pt x="2541375" y="90250"/>
                  </a:lnTo>
                  <a:lnTo>
                    <a:pt x="599464" y="90342"/>
                  </a:lnTo>
                  <a:lnTo>
                    <a:pt x="391468" y="111801"/>
                  </a:lnTo>
                  <a:lnTo>
                    <a:pt x="301198" y="128586"/>
                  </a:lnTo>
                  <a:lnTo>
                    <a:pt x="243487" y="145953"/>
                  </a:lnTo>
                  <a:lnTo>
                    <a:pt x="198196" y="164145"/>
                  </a:lnTo>
                  <a:lnTo>
                    <a:pt x="153546" y="183170"/>
                  </a:lnTo>
                  <a:lnTo>
                    <a:pt x="122114" y="200339"/>
                  </a:lnTo>
                  <a:lnTo>
                    <a:pt x="87856" y="221019"/>
                  </a:lnTo>
                  <a:lnTo>
                    <a:pt x="66303" y="238389"/>
                  </a:lnTo>
                  <a:lnTo>
                    <a:pt x="51697" y="253118"/>
                  </a:lnTo>
                  <a:lnTo>
                    <a:pt x="36489" y="273265"/>
                  </a:lnTo>
                  <a:lnTo>
                    <a:pt x="24612" y="288475"/>
                  </a:lnTo>
                  <a:lnTo>
                    <a:pt x="10356" y="309474"/>
                  </a:lnTo>
                  <a:lnTo>
                    <a:pt x="3416" y="326579"/>
                  </a:lnTo>
                  <a:lnTo>
                    <a:pt x="984" y="338609"/>
                  </a:lnTo>
                  <a:lnTo>
                    <a:pt x="162" y="357415"/>
                  </a:lnTo>
                  <a:lnTo>
                    <a:pt x="0" y="377436"/>
                  </a:lnTo>
                  <a:lnTo>
                    <a:pt x="2235" y="387555"/>
                  </a:lnTo>
                  <a:lnTo>
                    <a:pt x="10569" y="407848"/>
                  </a:lnTo>
                  <a:lnTo>
                    <a:pt x="21918" y="423084"/>
                  </a:lnTo>
                  <a:lnTo>
                    <a:pt x="39864" y="442451"/>
                  </a:lnTo>
                  <a:lnTo>
                    <a:pt x="58737" y="461496"/>
                  </a:lnTo>
                  <a:lnTo>
                    <a:pt x="84854" y="481564"/>
                  </a:lnTo>
                  <a:lnTo>
                    <a:pt x="106958" y="495914"/>
                  </a:lnTo>
                  <a:lnTo>
                    <a:pt x="144782" y="515584"/>
                  </a:lnTo>
                  <a:lnTo>
                    <a:pt x="180465" y="535052"/>
                  </a:lnTo>
                  <a:lnTo>
                    <a:pt x="215109" y="555204"/>
                  </a:lnTo>
                  <a:lnTo>
                    <a:pt x="244330" y="568157"/>
                  </a:lnTo>
                  <a:lnTo>
                    <a:pt x="272179" y="579615"/>
                  </a:lnTo>
                  <a:lnTo>
                    <a:pt x="308390" y="598656"/>
                  </a:lnTo>
                  <a:lnTo>
                    <a:pt x="352213" y="615495"/>
                  </a:lnTo>
                  <a:lnTo>
                    <a:pt x="402355" y="627893"/>
                  </a:lnTo>
                  <a:lnTo>
                    <a:pt x="458671" y="630905"/>
                  </a:lnTo>
                  <a:lnTo>
                    <a:pt x="531176" y="620716"/>
                  </a:lnTo>
                  <a:lnTo>
                    <a:pt x="554120" y="611391"/>
                  </a:lnTo>
                  <a:lnTo>
                    <a:pt x="586700" y="59326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28"/>
            <p:cNvSpPr/>
            <p:nvPr/>
          </p:nvSpPr>
          <p:spPr>
            <a:xfrm>
              <a:off x="7560694" y="5699801"/>
              <a:ext cx="1002632" cy="457024"/>
            </a:xfrm>
            <a:custGeom>
              <a:avLst/>
              <a:gdLst/>
              <a:ahLst/>
              <a:cxnLst/>
              <a:rect l="0" t="0" r="0" b="0"/>
              <a:pathLst>
                <a:path w="1002632" h="457024">
                  <a:moveTo>
                    <a:pt x="836548" y="144739"/>
                  </a:moveTo>
                  <a:lnTo>
                    <a:pt x="754759" y="103846"/>
                  </a:lnTo>
                  <a:lnTo>
                    <a:pt x="731899" y="90158"/>
                  </a:lnTo>
                  <a:lnTo>
                    <a:pt x="710451" y="76454"/>
                  </a:lnTo>
                  <a:lnTo>
                    <a:pt x="689629" y="64719"/>
                  </a:lnTo>
                  <a:lnTo>
                    <a:pt x="666827" y="56117"/>
                  </a:lnTo>
                  <a:lnTo>
                    <a:pt x="643429" y="49472"/>
                  </a:lnTo>
                  <a:lnTo>
                    <a:pt x="621741" y="43696"/>
                  </a:lnTo>
                  <a:lnTo>
                    <a:pt x="590491" y="31639"/>
                  </a:lnTo>
                  <a:lnTo>
                    <a:pt x="563827" y="21387"/>
                  </a:lnTo>
                  <a:lnTo>
                    <a:pt x="535796" y="12988"/>
                  </a:lnTo>
                  <a:lnTo>
                    <a:pt x="506042" y="5136"/>
                  </a:lnTo>
                  <a:lnTo>
                    <a:pt x="483634" y="2261"/>
                  </a:lnTo>
                  <a:lnTo>
                    <a:pt x="459563" y="982"/>
                  </a:lnTo>
                  <a:lnTo>
                    <a:pt x="434754" y="414"/>
                  </a:lnTo>
                  <a:lnTo>
                    <a:pt x="365546" y="0"/>
                  </a:lnTo>
                  <a:lnTo>
                    <a:pt x="338500" y="2235"/>
                  </a:lnTo>
                  <a:lnTo>
                    <a:pt x="310393" y="5205"/>
                  </a:lnTo>
                  <a:lnTo>
                    <a:pt x="283789" y="6523"/>
                  </a:lnTo>
                  <a:lnTo>
                    <a:pt x="255597" y="11626"/>
                  </a:lnTo>
                  <a:lnTo>
                    <a:pt x="226980" y="18691"/>
                  </a:lnTo>
                  <a:lnTo>
                    <a:pt x="187070" y="27429"/>
                  </a:lnTo>
                  <a:lnTo>
                    <a:pt x="161246" y="32770"/>
                  </a:lnTo>
                  <a:lnTo>
                    <a:pt x="135658" y="40224"/>
                  </a:lnTo>
                  <a:lnTo>
                    <a:pt x="111020" y="49181"/>
                  </a:lnTo>
                  <a:lnTo>
                    <a:pt x="88782" y="58807"/>
                  </a:lnTo>
                  <a:lnTo>
                    <a:pt x="69867" y="68730"/>
                  </a:lnTo>
                  <a:lnTo>
                    <a:pt x="53840" y="78783"/>
                  </a:lnTo>
                  <a:lnTo>
                    <a:pt x="41072" y="88897"/>
                  </a:lnTo>
                  <a:lnTo>
                    <a:pt x="29753" y="99036"/>
                  </a:lnTo>
                  <a:lnTo>
                    <a:pt x="24365" y="104110"/>
                  </a:lnTo>
                  <a:lnTo>
                    <a:pt x="16119" y="116522"/>
                  </a:lnTo>
                  <a:lnTo>
                    <a:pt x="9632" y="130505"/>
                  </a:lnTo>
                  <a:lnTo>
                    <a:pt x="6717" y="137790"/>
                  </a:lnTo>
                  <a:lnTo>
                    <a:pt x="3926" y="145186"/>
                  </a:lnTo>
                  <a:lnTo>
                    <a:pt x="2068" y="152657"/>
                  </a:lnTo>
                  <a:lnTo>
                    <a:pt x="827" y="160178"/>
                  </a:lnTo>
                  <a:lnTo>
                    <a:pt x="0" y="167732"/>
                  </a:lnTo>
                  <a:lnTo>
                    <a:pt x="296" y="175307"/>
                  </a:lnTo>
                  <a:lnTo>
                    <a:pt x="1340" y="182898"/>
                  </a:lnTo>
                  <a:lnTo>
                    <a:pt x="2882" y="190499"/>
                  </a:lnTo>
                  <a:lnTo>
                    <a:pt x="5604" y="198106"/>
                  </a:lnTo>
                  <a:lnTo>
                    <a:pt x="9111" y="205716"/>
                  </a:lnTo>
                  <a:lnTo>
                    <a:pt x="17524" y="221794"/>
                  </a:lnTo>
                  <a:lnTo>
                    <a:pt x="26908" y="240228"/>
                  </a:lnTo>
                  <a:lnTo>
                    <a:pt x="32627" y="249039"/>
                  </a:lnTo>
                  <a:lnTo>
                    <a:pt x="38980" y="257452"/>
                  </a:lnTo>
                  <a:lnTo>
                    <a:pt x="45756" y="265601"/>
                  </a:lnTo>
                  <a:lnTo>
                    <a:pt x="53659" y="273574"/>
                  </a:lnTo>
                  <a:lnTo>
                    <a:pt x="62316" y="281429"/>
                  </a:lnTo>
                  <a:lnTo>
                    <a:pt x="71472" y="289206"/>
                  </a:lnTo>
                  <a:lnTo>
                    <a:pt x="90678" y="304620"/>
                  </a:lnTo>
                  <a:lnTo>
                    <a:pt x="100541" y="312286"/>
                  </a:lnTo>
                  <a:lnTo>
                    <a:pt x="112197" y="319938"/>
                  </a:lnTo>
                  <a:lnTo>
                    <a:pt x="125047" y="327578"/>
                  </a:lnTo>
                  <a:lnTo>
                    <a:pt x="138693" y="335212"/>
                  </a:lnTo>
                  <a:lnTo>
                    <a:pt x="165145" y="348209"/>
                  </a:lnTo>
                  <a:lnTo>
                    <a:pt x="224711" y="374396"/>
                  </a:lnTo>
                  <a:lnTo>
                    <a:pt x="241543" y="380817"/>
                  </a:lnTo>
                  <a:lnTo>
                    <a:pt x="258691" y="386791"/>
                  </a:lnTo>
                  <a:lnTo>
                    <a:pt x="293548" y="397945"/>
                  </a:lnTo>
                  <a:lnTo>
                    <a:pt x="381961" y="424034"/>
                  </a:lnTo>
                  <a:lnTo>
                    <a:pt x="400562" y="428302"/>
                  </a:lnTo>
                  <a:lnTo>
                    <a:pt x="419737" y="431994"/>
                  </a:lnTo>
                  <a:lnTo>
                    <a:pt x="476828" y="441236"/>
                  </a:lnTo>
                  <a:lnTo>
                    <a:pt x="549215" y="451944"/>
                  </a:lnTo>
                  <a:lnTo>
                    <a:pt x="567945" y="453683"/>
                  </a:lnTo>
                  <a:lnTo>
                    <a:pt x="587206" y="454842"/>
                  </a:lnTo>
                  <a:lnTo>
                    <a:pt x="624975" y="456129"/>
                  </a:lnTo>
                  <a:lnTo>
                    <a:pt x="692872" y="456956"/>
                  </a:lnTo>
                  <a:lnTo>
                    <a:pt x="710284" y="457023"/>
                  </a:lnTo>
                  <a:lnTo>
                    <a:pt x="726971" y="456222"/>
                  </a:lnTo>
                  <a:lnTo>
                    <a:pt x="743176" y="454841"/>
                  </a:lnTo>
                  <a:lnTo>
                    <a:pt x="773883" y="451049"/>
                  </a:lnTo>
                  <a:lnTo>
                    <a:pt x="801641" y="446541"/>
                  </a:lnTo>
                  <a:lnTo>
                    <a:pt x="841068" y="439243"/>
                  </a:lnTo>
                  <a:lnTo>
                    <a:pt x="864521" y="431981"/>
                  </a:lnTo>
                  <a:lnTo>
                    <a:pt x="894507" y="418373"/>
                  </a:lnTo>
                  <a:lnTo>
                    <a:pt x="911414" y="407747"/>
                  </a:lnTo>
                  <a:lnTo>
                    <a:pt x="935212" y="388332"/>
                  </a:lnTo>
                  <a:lnTo>
                    <a:pt x="950671" y="376898"/>
                  </a:lnTo>
                  <a:lnTo>
                    <a:pt x="957504" y="369785"/>
                  </a:lnTo>
                  <a:lnTo>
                    <a:pt x="963752" y="361657"/>
                  </a:lnTo>
                  <a:lnTo>
                    <a:pt x="969610" y="352851"/>
                  </a:lnTo>
                  <a:lnTo>
                    <a:pt x="974363" y="344440"/>
                  </a:lnTo>
                  <a:lnTo>
                    <a:pt x="978377" y="336294"/>
                  </a:lnTo>
                  <a:lnTo>
                    <a:pt x="981901" y="328322"/>
                  </a:lnTo>
                  <a:lnTo>
                    <a:pt x="985096" y="319621"/>
                  </a:lnTo>
                  <a:lnTo>
                    <a:pt x="988073" y="310434"/>
                  </a:lnTo>
                  <a:lnTo>
                    <a:pt x="993640" y="292041"/>
                  </a:lnTo>
                  <a:lnTo>
                    <a:pt x="998935" y="275400"/>
                  </a:lnTo>
                  <a:lnTo>
                    <a:pt x="1000686" y="266560"/>
                  </a:lnTo>
                  <a:lnTo>
                    <a:pt x="1001854" y="257280"/>
                  </a:lnTo>
                  <a:lnTo>
                    <a:pt x="1002631" y="247706"/>
                  </a:lnTo>
                  <a:lnTo>
                    <a:pt x="1002305" y="237937"/>
                  </a:lnTo>
                  <a:lnTo>
                    <a:pt x="1001238" y="228038"/>
                  </a:lnTo>
                  <a:lnTo>
                    <a:pt x="999682" y="218052"/>
                  </a:lnTo>
                  <a:lnTo>
                    <a:pt x="998644" y="208854"/>
                  </a:lnTo>
                  <a:lnTo>
                    <a:pt x="997952" y="200183"/>
                  </a:lnTo>
                  <a:lnTo>
                    <a:pt x="997490" y="191862"/>
                  </a:lnTo>
                  <a:lnTo>
                    <a:pt x="995489" y="183774"/>
                  </a:lnTo>
                  <a:lnTo>
                    <a:pt x="992463" y="175842"/>
                  </a:lnTo>
                  <a:lnTo>
                    <a:pt x="988750" y="168015"/>
                  </a:lnTo>
                  <a:lnTo>
                    <a:pt x="983736" y="160257"/>
                  </a:lnTo>
                  <a:lnTo>
                    <a:pt x="977853" y="152544"/>
                  </a:lnTo>
                  <a:lnTo>
                    <a:pt x="971391" y="144863"/>
                  </a:lnTo>
                  <a:lnTo>
                    <a:pt x="963697" y="137201"/>
                  </a:lnTo>
                  <a:lnTo>
                    <a:pt x="955181" y="129554"/>
                  </a:lnTo>
                  <a:lnTo>
                    <a:pt x="946116" y="121915"/>
                  </a:lnTo>
                  <a:lnTo>
                    <a:pt x="935840" y="114284"/>
                  </a:lnTo>
                  <a:lnTo>
                    <a:pt x="924755" y="106656"/>
                  </a:lnTo>
                  <a:lnTo>
                    <a:pt x="913133" y="99030"/>
                  </a:lnTo>
                  <a:lnTo>
                    <a:pt x="888930" y="86042"/>
                  </a:lnTo>
                  <a:lnTo>
                    <a:pt x="863215" y="74625"/>
                  </a:lnTo>
                  <a:lnTo>
                    <a:pt x="834853" y="63907"/>
                  </a:lnTo>
                  <a:lnTo>
                    <a:pt x="819331" y="59524"/>
                  </a:lnTo>
                  <a:lnTo>
                    <a:pt x="803057" y="55756"/>
                  </a:lnTo>
                  <a:lnTo>
                    <a:pt x="786280" y="52397"/>
                  </a:lnTo>
                  <a:lnTo>
                    <a:pt x="768322" y="49311"/>
                  </a:lnTo>
                  <a:lnTo>
                    <a:pt x="730307" y="43624"/>
                  </a:lnTo>
                  <a:lnTo>
                    <a:pt x="710689" y="41769"/>
                  </a:lnTo>
                  <a:lnTo>
                    <a:pt x="690833" y="40533"/>
                  </a:lnTo>
                  <a:lnTo>
                    <a:pt x="670825" y="39708"/>
                  </a:lnTo>
                  <a:lnTo>
                    <a:pt x="650712" y="40006"/>
                  </a:lnTo>
                  <a:lnTo>
                    <a:pt x="630530" y="41050"/>
                  </a:lnTo>
                  <a:lnTo>
                    <a:pt x="610302" y="42593"/>
                  </a:lnTo>
                  <a:lnTo>
                    <a:pt x="590043" y="43622"/>
                  </a:lnTo>
                  <a:lnTo>
                    <a:pt x="549473" y="44765"/>
                  </a:lnTo>
                  <a:lnTo>
                    <a:pt x="447927" y="4568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29"/>
            <p:cNvSpPr/>
            <p:nvPr/>
          </p:nvSpPr>
          <p:spPr>
            <a:xfrm>
              <a:off x="1532851" y="3009904"/>
              <a:ext cx="1015300" cy="632322"/>
            </a:xfrm>
            <a:custGeom>
              <a:avLst/>
              <a:gdLst/>
              <a:ahLst/>
              <a:cxnLst/>
              <a:rect l="0" t="0" r="0" b="0"/>
              <a:pathLst>
                <a:path w="1015300" h="632322">
                  <a:moveTo>
                    <a:pt x="753149" y="182876"/>
                  </a:moveTo>
                  <a:lnTo>
                    <a:pt x="741829" y="166319"/>
                  </a:lnTo>
                  <a:lnTo>
                    <a:pt x="728304" y="150882"/>
                  </a:lnTo>
                  <a:lnTo>
                    <a:pt x="720093" y="141563"/>
                  </a:lnTo>
                  <a:lnTo>
                    <a:pt x="707924" y="124041"/>
                  </a:lnTo>
                  <a:lnTo>
                    <a:pt x="693321" y="108131"/>
                  </a:lnTo>
                  <a:lnTo>
                    <a:pt x="680214" y="93919"/>
                  </a:lnTo>
                  <a:lnTo>
                    <a:pt x="669473" y="75683"/>
                  </a:lnTo>
                  <a:lnTo>
                    <a:pt x="666885" y="70774"/>
                  </a:lnTo>
                  <a:lnTo>
                    <a:pt x="659493" y="63062"/>
                  </a:lnTo>
                  <a:lnTo>
                    <a:pt x="640951" y="47167"/>
                  </a:lnTo>
                  <a:lnTo>
                    <a:pt x="626019" y="36739"/>
                  </a:lnTo>
                  <a:lnTo>
                    <a:pt x="599720" y="25630"/>
                  </a:lnTo>
                  <a:lnTo>
                    <a:pt x="570065" y="15282"/>
                  </a:lnTo>
                  <a:lnTo>
                    <a:pt x="545091" y="7630"/>
                  </a:lnTo>
                  <a:lnTo>
                    <a:pt x="518500" y="2258"/>
                  </a:lnTo>
                  <a:lnTo>
                    <a:pt x="490019" y="667"/>
                  </a:lnTo>
                  <a:lnTo>
                    <a:pt x="446514" y="128"/>
                  </a:lnTo>
                  <a:lnTo>
                    <a:pt x="350342" y="0"/>
                  </a:lnTo>
                  <a:lnTo>
                    <a:pt x="321379" y="4042"/>
                  </a:lnTo>
                  <a:lnTo>
                    <a:pt x="292665" y="14647"/>
                  </a:lnTo>
                  <a:lnTo>
                    <a:pt x="262709" y="24469"/>
                  </a:lnTo>
                  <a:lnTo>
                    <a:pt x="236429" y="36787"/>
                  </a:lnTo>
                  <a:lnTo>
                    <a:pt x="215873" y="46263"/>
                  </a:lnTo>
                  <a:lnTo>
                    <a:pt x="194320" y="56966"/>
                  </a:lnTo>
                  <a:lnTo>
                    <a:pt x="167059" y="76425"/>
                  </a:lnTo>
                  <a:lnTo>
                    <a:pt x="138755" y="94138"/>
                  </a:lnTo>
                  <a:lnTo>
                    <a:pt x="121945" y="107877"/>
                  </a:lnTo>
                  <a:lnTo>
                    <a:pt x="106007" y="122450"/>
                  </a:lnTo>
                  <a:lnTo>
                    <a:pt x="90457" y="138240"/>
                  </a:lnTo>
                  <a:lnTo>
                    <a:pt x="75079" y="156547"/>
                  </a:lnTo>
                  <a:lnTo>
                    <a:pt x="62036" y="173714"/>
                  </a:lnTo>
                  <a:lnTo>
                    <a:pt x="50594" y="190657"/>
                  </a:lnTo>
                  <a:lnTo>
                    <a:pt x="34633" y="218390"/>
                  </a:lnTo>
                  <a:lnTo>
                    <a:pt x="24304" y="235067"/>
                  </a:lnTo>
                  <a:lnTo>
                    <a:pt x="16327" y="253203"/>
                  </a:lnTo>
                  <a:lnTo>
                    <a:pt x="10805" y="271706"/>
                  </a:lnTo>
                  <a:lnTo>
                    <a:pt x="6851" y="297249"/>
                  </a:lnTo>
                  <a:lnTo>
                    <a:pt x="2925" y="316117"/>
                  </a:lnTo>
                  <a:lnTo>
                    <a:pt x="616" y="335793"/>
                  </a:lnTo>
                  <a:lnTo>
                    <a:pt x="0" y="345780"/>
                  </a:lnTo>
                  <a:lnTo>
                    <a:pt x="437" y="355825"/>
                  </a:lnTo>
                  <a:lnTo>
                    <a:pt x="1574" y="365909"/>
                  </a:lnTo>
                  <a:lnTo>
                    <a:pt x="5942" y="385297"/>
                  </a:lnTo>
                  <a:lnTo>
                    <a:pt x="13528" y="402381"/>
                  </a:lnTo>
                  <a:lnTo>
                    <a:pt x="27319" y="430324"/>
                  </a:lnTo>
                  <a:lnTo>
                    <a:pt x="37140" y="447793"/>
                  </a:lnTo>
                  <a:lnTo>
                    <a:pt x="47996" y="464023"/>
                  </a:lnTo>
                  <a:lnTo>
                    <a:pt x="61287" y="479704"/>
                  </a:lnTo>
                  <a:lnTo>
                    <a:pt x="75662" y="495139"/>
                  </a:lnTo>
                  <a:lnTo>
                    <a:pt x="91364" y="510466"/>
                  </a:lnTo>
                  <a:lnTo>
                    <a:pt x="109631" y="525745"/>
                  </a:lnTo>
                  <a:lnTo>
                    <a:pt x="131296" y="541003"/>
                  </a:lnTo>
                  <a:lnTo>
                    <a:pt x="155036" y="555403"/>
                  </a:lnTo>
                  <a:lnTo>
                    <a:pt x="179699" y="567448"/>
                  </a:lnTo>
                  <a:lnTo>
                    <a:pt x="204771" y="578446"/>
                  </a:lnTo>
                  <a:lnTo>
                    <a:pt x="230872" y="588978"/>
                  </a:lnTo>
                  <a:lnTo>
                    <a:pt x="259406" y="599304"/>
                  </a:lnTo>
                  <a:lnTo>
                    <a:pt x="274974" y="603581"/>
                  </a:lnTo>
                  <a:lnTo>
                    <a:pt x="291279" y="607279"/>
                  </a:lnTo>
                  <a:lnTo>
                    <a:pt x="324353" y="613646"/>
                  </a:lnTo>
                  <a:lnTo>
                    <a:pt x="355986" y="619299"/>
                  </a:lnTo>
                  <a:lnTo>
                    <a:pt x="406401" y="627240"/>
                  </a:lnTo>
                  <a:lnTo>
                    <a:pt x="423770" y="628979"/>
                  </a:lnTo>
                  <a:lnTo>
                    <a:pt x="441276" y="630138"/>
                  </a:lnTo>
                  <a:lnTo>
                    <a:pt x="458874" y="630911"/>
                  </a:lnTo>
                  <a:lnTo>
                    <a:pt x="494231" y="631769"/>
                  </a:lnTo>
                  <a:lnTo>
                    <a:pt x="565221" y="632321"/>
                  </a:lnTo>
                  <a:lnTo>
                    <a:pt x="582143" y="631519"/>
                  </a:lnTo>
                  <a:lnTo>
                    <a:pt x="598505" y="630138"/>
                  </a:lnTo>
                  <a:lnTo>
                    <a:pt x="630232" y="627192"/>
                  </a:lnTo>
                  <a:lnTo>
                    <a:pt x="661266" y="625883"/>
                  </a:lnTo>
                  <a:lnTo>
                    <a:pt x="691992" y="623044"/>
                  </a:lnTo>
                  <a:lnTo>
                    <a:pt x="722582" y="618113"/>
                  </a:lnTo>
                  <a:lnTo>
                    <a:pt x="781354" y="603408"/>
                  </a:lnTo>
                  <a:lnTo>
                    <a:pt x="808018" y="596686"/>
                  </a:lnTo>
                  <a:lnTo>
                    <a:pt x="833980" y="588054"/>
                  </a:lnTo>
                  <a:lnTo>
                    <a:pt x="857372" y="578573"/>
                  </a:lnTo>
                  <a:lnTo>
                    <a:pt x="879057" y="568714"/>
                  </a:lnTo>
                  <a:lnTo>
                    <a:pt x="909459" y="552798"/>
                  </a:lnTo>
                  <a:lnTo>
                    <a:pt x="950780" y="521746"/>
                  </a:lnTo>
                  <a:lnTo>
                    <a:pt x="966291" y="508745"/>
                  </a:lnTo>
                  <a:lnTo>
                    <a:pt x="979959" y="494500"/>
                  </a:lnTo>
                  <a:lnTo>
                    <a:pt x="988856" y="479702"/>
                  </a:lnTo>
                  <a:lnTo>
                    <a:pt x="995632" y="464659"/>
                  </a:lnTo>
                  <a:lnTo>
                    <a:pt x="1001466" y="449506"/>
                  </a:lnTo>
                  <a:lnTo>
                    <a:pt x="1006881" y="434305"/>
                  </a:lnTo>
                  <a:lnTo>
                    <a:pt x="1012110" y="416824"/>
                  </a:lnTo>
                  <a:lnTo>
                    <a:pt x="1014690" y="407422"/>
                  </a:lnTo>
                  <a:lnTo>
                    <a:pt x="1015299" y="387943"/>
                  </a:lnTo>
                  <a:lnTo>
                    <a:pt x="1012746" y="368844"/>
                  </a:lnTo>
                  <a:lnTo>
                    <a:pt x="1001802" y="319973"/>
                  </a:lnTo>
                  <a:lnTo>
                    <a:pt x="994613" y="300534"/>
                  </a:lnTo>
                  <a:lnTo>
                    <a:pt x="985773" y="281735"/>
                  </a:lnTo>
                  <a:lnTo>
                    <a:pt x="976200" y="259269"/>
                  </a:lnTo>
                  <a:lnTo>
                    <a:pt x="966300" y="239689"/>
                  </a:lnTo>
                  <a:lnTo>
                    <a:pt x="955410" y="221673"/>
                  </a:lnTo>
                  <a:lnTo>
                    <a:pt x="942103" y="202377"/>
                  </a:lnTo>
                  <a:lnTo>
                    <a:pt x="920331" y="172473"/>
                  </a:lnTo>
                  <a:lnTo>
                    <a:pt x="912017" y="162394"/>
                  </a:lnTo>
                  <a:lnTo>
                    <a:pt x="903088" y="152288"/>
                  </a:lnTo>
                  <a:lnTo>
                    <a:pt x="884135" y="132028"/>
                  </a:lnTo>
                  <a:lnTo>
                    <a:pt x="864423" y="111735"/>
                  </a:lnTo>
                  <a:lnTo>
                    <a:pt x="842115" y="93684"/>
                  </a:lnTo>
                  <a:lnTo>
                    <a:pt x="817243" y="78042"/>
                  </a:lnTo>
                  <a:lnTo>
                    <a:pt x="789255" y="65445"/>
                  </a:lnTo>
                  <a:lnTo>
                    <a:pt x="759883" y="54202"/>
                  </a:lnTo>
                  <a:lnTo>
                    <a:pt x="729049" y="43561"/>
                  </a:lnTo>
                  <a:lnTo>
                    <a:pt x="695589" y="33187"/>
                  </a:lnTo>
                  <a:lnTo>
                    <a:pt x="679216" y="29744"/>
                  </a:lnTo>
                  <a:lnTo>
                    <a:pt x="663220" y="27448"/>
                  </a:lnTo>
                  <a:lnTo>
                    <a:pt x="647476" y="25917"/>
                  </a:lnTo>
                  <a:lnTo>
                    <a:pt x="631054" y="24897"/>
                  </a:lnTo>
                  <a:lnTo>
                    <a:pt x="597003" y="23763"/>
                  </a:lnTo>
                  <a:lnTo>
                    <a:pt x="579625" y="24308"/>
                  </a:lnTo>
                  <a:lnTo>
                    <a:pt x="562113" y="25517"/>
                  </a:lnTo>
                  <a:lnTo>
                    <a:pt x="544511" y="27170"/>
                  </a:lnTo>
                  <a:lnTo>
                    <a:pt x="509150" y="31264"/>
                  </a:lnTo>
                  <a:lnTo>
                    <a:pt x="491423" y="33542"/>
                  </a:lnTo>
                  <a:lnTo>
                    <a:pt x="473678" y="36753"/>
                  </a:lnTo>
                  <a:lnTo>
                    <a:pt x="455922" y="40588"/>
                  </a:lnTo>
                  <a:lnTo>
                    <a:pt x="438158" y="44837"/>
                  </a:lnTo>
                  <a:lnTo>
                    <a:pt x="421235" y="49363"/>
                  </a:lnTo>
                  <a:lnTo>
                    <a:pt x="338067" y="73802"/>
                  </a:lnTo>
                  <a:lnTo>
                    <a:pt x="307612" y="83881"/>
                  </a:lnTo>
                  <a:lnTo>
                    <a:pt x="279119" y="93158"/>
                  </a:lnTo>
                  <a:lnTo>
                    <a:pt x="264409" y="96817"/>
                  </a:lnTo>
                  <a:lnTo>
                    <a:pt x="219749" y="10667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30"/>
            <p:cNvSpPr/>
            <p:nvPr/>
          </p:nvSpPr>
          <p:spPr>
            <a:xfrm>
              <a:off x="4206272" y="5692141"/>
              <a:ext cx="1218751" cy="518159"/>
            </a:xfrm>
            <a:custGeom>
              <a:avLst/>
              <a:gdLst/>
              <a:ahLst/>
              <a:cxnLst/>
              <a:rect l="0" t="0" r="0" b="0"/>
              <a:pathLst>
                <a:path w="1218751" h="518159">
                  <a:moveTo>
                    <a:pt x="1097248" y="137159"/>
                  </a:moveTo>
                  <a:lnTo>
                    <a:pt x="1093204" y="137159"/>
                  </a:lnTo>
                  <a:lnTo>
                    <a:pt x="1092012" y="136313"/>
                  </a:lnTo>
                  <a:lnTo>
                    <a:pt x="1091217" y="134901"/>
                  </a:lnTo>
                  <a:lnTo>
                    <a:pt x="1090688" y="133114"/>
                  </a:lnTo>
                  <a:lnTo>
                    <a:pt x="1089488" y="131922"/>
                  </a:lnTo>
                  <a:lnTo>
                    <a:pt x="1087841" y="131128"/>
                  </a:lnTo>
                  <a:lnTo>
                    <a:pt x="1083161" y="129853"/>
                  </a:lnTo>
                  <a:lnTo>
                    <a:pt x="1068534" y="116897"/>
                  </a:lnTo>
                  <a:lnTo>
                    <a:pt x="1061459" y="114222"/>
                  </a:lnTo>
                  <a:lnTo>
                    <a:pt x="1054000" y="109291"/>
                  </a:lnTo>
                  <a:lnTo>
                    <a:pt x="1048958" y="107839"/>
                  </a:lnTo>
                  <a:lnTo>
                    <a:pt x="1047275" y="106606"/>
                  </a:lnTo>
                  <a:lnTo>
                    <a:pt x="1046153" y="104937"/>
                  </a:lnTo>
                  <a:lnTo>
                    <a:pt x="1045404" y="102978"/>
                  </a:lnTo>
                  <a:lnTo>
                    <a:pt x="1043213" y="101672"/>
                  </a:lnTo>
                  <a:lnTo>
                    <a:pt x="1036261" y="100221"/>
                  </a:lnTo>
                  <a:lnTo>
                    <a:pt x="1033730" y="98987"/>
                  </a:lnTo>
                  <a:lnTo>
                    <a:pt x="1032043" y="97317"/>
                  </a:lnTo>
                  <a:lnTo>
                    <a:pt x="1030918" y="95358"/>
                  </a:lnTo>
                  <a:lnTo>
                    <a:pt x="1028475" y="94052"/>
                  </a:lnTo>
                  <a:lnTo>
                    <a:pt x="1021244" y="92601"/>
                  </a:lnTo>
                  <a:lnTo>
                    <a:pt x="1018639" y="91366"/>
                  </a:lnTo>
                  <a:lnTo>
                    <a:pt x="1016902" y="89698"/>
                  </a:lnTo>
                  <a:lnTo>
                    <a:pt x="1015745" y="87738"/>
                  </a:lnTo>
                  <a:lnTo>
                    <a:pt x="1013279" y="86431"/>
                  </a:lnTo>
                  <a:lnTo>
                    <a:pt x="1002566" y="83747"/>
                  </a:lnTo>
                  <a:lnTo>
                    <a:pt x="996465" y="80118"/>
                  </a:lnTo>
                  <a:lnTo>
                    <a:pt x="985649" y="71737"/>
                  </a:lnTo>
                  <a:lnTo>
                    <a:pt x="964179" y="63619"/>
                  </a:lnTo>
                  <a:lnTo>
                    <a:pt x="950482" y="60901"/>
                  </a:lnTo>
                  <a:lnTo>
                    <a:pt x="931050" y="50457"/>
                  </a:lnTo>
                  <a:lnTo>
                    <a:pt x="919243" y="47826"/>
                  </a:lnTo>
                  <a:lnTo>
                    <a:pt x="906375" y="45809"/>
                  </a:lnTo>
                  <a:lnTo>
                    <a:pt x="873072" y="32805"/>
                  </a:lnTo>
                  <a:lnTo>
                    <a:pt x="852461" y="26182"/>
                  </a:lnTo>
                  <a:lnTo>
                    <a:pt x="824999" y="21258"/>
                  </a:lnTo>
                  <a:lnTo>
                    <a:pt x="812842" y="17914"/>
                  </a:lnTo>
                  <a:lnTo>
                    <a:pt x="786599" y="13510"/>
                  </a:lnTo>
                  <a:lnTo>
                    <a:pt x="753578" y="3159"/>
                  </a:lnTo>
                  <a:lnTo>
                    <a:pt x="716147" y="415"/>
                  </a:lnTo>
                  <a:lnTo>
                    <a:pt x="684901" y="82"/>
                  </a:lnTo>
                  <a:lnTo>
                    <a:pt x="537044" y="0"/>
                  </a:lnTo>
                  <a:lnTo>
                    <a:pt x="495752" y="6031"/>
                  </a:lnTo>
                  <a:lnTo>
                    <a:pt x="460838" y="11351"/>
                  </a:lnTo>
                  <a:lnTo>
                    <a:pt x="427413" y="15318"/>
                  </a:lnTo>
                  <a:lnTo>
                    <a:pt x="394094" y="23377"/>
                  </a:lnTo>
                  <a:lnTo>
                    <a:pt x="367360" y="28375"/>
                  </a:lnTo>
                  <a:lnTo>
                    <a:pt x="343351" y="32114"/>
                  </a:lnTo>
                  <a:lnTo>
                    <a:pt x="312483" y="40962"/>
                  </a:lnTo>
                  <a:lnTo>
                    <a:pt x="276691" y="50017"/>
                  </a:lnTo>
                  <a:lnTo>
                    <a:pt x="246541" y="54941"/>
                  </a:lnTo>
                  <a:lnTo>
                    <a:pt x="197802" y="71213"/>
                  </a:lnTo>
                  <a:lnTo>
                    <a:pt x="179189" y="78767"/>
                  </a:lnTo>
                  <a:lnTo>
                    <a:pt x="157729" y="94141"/>
                  </a:lnTo>
                  <a:lnTo>
                    <a:pt x="141445" y="103435"/>
                  </a:lnTo>
                  <a:lnTo>
                    <a:pt x="118131" y="114160"/>
                  </a:lnTo>
                  <a:lnTo>
                    <a:pt x="96781" y="128477"/>
                  </a:lnTo>
                  <a:lnTo>
                    <a:pt x="75035" y="142374"/>
                  </a:lnTo>
                  <a:lnTo>
                    <a:pt x="63791" y="154885"/>
                  </a:lnTo>
                  <a:lnTo>
                    <a:pt x="45250" y="169385"/>
                  </a:lnTo>
                  <a:lnTo>
                    <a:pt x="29327" y="184259"/>
                  </a:lnTo>
                  <a:lnTo>
                    <a:pt x="20708" y="196741"/>
                  </a:lnTo>
                  <a:lnTo>
                    <a:pt x="12793" y="207118"/>
                  </a:lnTo>
                  <a:lnTo>
                    <a:pt x="11058" y="210892"/>
                  </a:lnTo>
                  <a:lnTo>
                    <a:pt x="7770" y="223447"/>
                  </a:lnTo>
                  <a:lnTo>
                    <a:pt x="2656" y="233752"/>
                  </a:lnTo>
                  <a:lnTo>
                    <a:pt x="499" y="249717"/>
                  </a:lnTo>
                  <a:lnTo>
                    <a:pt x="73" y="265320"/>
                  </a:lnTo>
                  <a:lnTo>
                    <a:pt x="0" y="275698"/>
                  </a:lnTo>
                  <a:lnTo>
                    <a:pt x="2240" y="283681"/>
                  </a:lnTo>
                  <a:lnTo>
                    <a:pt x="5211" y="292027"/>
                  </a:lnTo>
                  <a:lnTo>
                    <a:pt x="6884" y="302332"/>
                  </a:lnTo>
                  <a:lnTo>
                    <a:pt x="7275" y="311040"/>
                  </a:lnTo>
                  <a:lnTo>
                    <a:pt x="8227" y="314887"/>
                  </a:lnTo>
                  <a:lnTo>
                    <a:pt x="15836" y="329401"/>
                  </a:lnTo>
                  <a:lnTo>
                    <a:pt x="23014" y="341157"/>
                  </a:lnTo>
                  <a:lnTo>
                    <a:pt x="30503" y="352261"/>
                  </a:lnTo>
                  <a:lnTo>
                    <a:pt x="38084" y="364017"/>
                  </a:lnTo>
                  <a:lnTo>
                    <a:pt x="40619" y="367138"/>
                  </a:lnTo>
                  <a:lnTo>
                    <a:pt x="47951" y="372863"/>
                  </a:lnTo>
                  <a:lnTo>
                    <a:pt x="62410" y="383437"/>
                  </a:lnTo>
                  <a:lnTo>
                    <a:pt x="74266" y="398916"/>
                  </a:lnTo>
                  <a:lnTo>
                    <a:pt x="87270" y="408227"/>
                  </a:lnTo>
                  <a:lnTo>
                    <a:pt x="101000" y="415501"/>
                  </a:lnTo>
                  <a:lnTo>
                    <a:pt x="134913" y="429565"/>
                  </a:lnTo>
                  <a:lnTo>
                    <a:pt x="158536" y="444526"/>
                  </a:lnTo>
                  <a:lnTo>
                    <a:pt x="173010" y="452127"/>
                  </a:lnTo>
                  <a:lnTo>
                    <a:pt x="182991" y="454945"/>
                  </a:lnTo>
                  <a:lnTo>
                    <a:pt x="193071" y="457043"/>
                  </a:lnTo>
                  <a:lnTo>
                    <a:pt x="233493" y="472344"/>
                  </a:lnTo>
                  <a:lnTo>
                    <a:pt x="247055" y="477396"/>
                  </a:lnTo>
                  <a:lnTo>
                    <a:pt x="266808" y="481791"/>
                  </a:lnTo>
                  <a:lnTo>
                    <a:pt x="276890" y="485062"/>
                  </a:lnTo>
                  <a:lnTo>
                    <a:pt x="297161" y="489420"/>
                  </a:lnTo>
                  <a:lnTo>
                    <a:pt x="307314" y="492686"/>
                  </a:lnTo>
                  <a:lnTo>
                    <a:pt x="332552" y="495916"/>
                  </a:lnTo>
                  <a:lnTo>
                    <a:pt x="346961" y="500467"/>
                  </a:lnTo>
                  <a:lnTo>
                    <a:pt x="377628" y="503551"/>
                  </a:lnTo>
                  <a:lnTo>
                    <a:pt x="391643" y="508092"/>
                  </a:lnTo>
                  <a:lnTo>
                    <a:pt x="421654" y="510324"/>
                  </a:lnTo>
                  <a:lnTo>
                    <a:pt x="462251" y="510531"/>
                  </a:lnTo>
                  <a:lnTo>
                    <a:pt x="472409" y="512793"/>
                  </a:lnTo>
                  <a:lnTo>
                    <a:pt x="482568" y="515774"/>
                  </a:lnTo>
                  <a:lnTo>
                    <a:pt x="518285" y="517950"/>
                  </a:lnTo>
                  <a:lnTo>
                    <a:pt x="609913" y="518158"/>
                  </a:lnTo>
                  <a:lnTo>
                    <a:pt x="647714" y="512128"/>
                  </a:lnTo>
                  <a:lnTo>
                    <a:pt x="681384" y="509902"/>
                  </a:lnTo>
                  <a:lnTo>
                    <a:pt x="725755" y="502797"/>
                  </a:lnTo>
                  <a:lnTo>
                    <a:pt x="756979" y="497031"/>
                  </a:lnTo>
                  <a:lnTo>
                    <a:pt x="795021" y="494681"/>
                  </a:lnTo>
                  <a:lnTo>
                    <a:pt x="829300" y="489313"/>
                  </a:lnTo>
                  <a:lnTo>
                    <a:pt x="853039" y="485905"/>
                  </a:lnTo>
                  <a:lnTo>
                    <a:pt x="876158" y="481791"/>
                  </a:lnTo>
                  <a:lnTo>
                    <a:pt x="899096" y="478315"/>
                  </a:lnTo>
                  <a:lnTo>
                    <a:pt x="929602" y="469555"/>
                  </a:lnTo>
                  <a:lnTo>
                    <a:pt x="960087" y="460518"/>
                  </a:lnTo>
                  <a:lnTo>
                    <a:pt x="990568" y="455597"/>
                  </a:lnTo>
                  <a:lnTo>
                    <a:pt x="1023432" y="444288"/>
                  </a:lnTo>
                  <a:lnTo>
                    <a:pt x="1060894" y="429240"/>
                  </a:lnTo>
                  <a:lnTo>
                    <a:pt x="1092098" y="414017"/>
                  </a:lnTo>
                  <a:lnTo>
                    <a:pt x="1132806" y="393699"/>
                  </a:lnTo>
                  <a:lnTo>
                    <a:pt x="1137040" y="390313"/>
                  </a:lnTo>
                  <a:lnTo>
                    <a:pt x="1147891" y="378302"/>
                  </a:lnTo>
                  <a:lnTo>
                    <a:pt x="1160608" y="368158"/>
                  </a:lnTo>
                  <a:lnTo>
                    <a:pt x="1170114" y="354805"/>
                  </a:lnTo>
                  <a:lnTo>
                    <a:pt x="1178293" y="340124"/>
                  </a:lnTo>
                  <a:lnTo>
                    <a:pt x="1188642" y="319993"/>
                  </a:lnTo>
                  <a:lnTo>
                    <a:pt x="1198840" y="299710"/>
                  </a:lnTo>
                  <a:lnTo>
                    <a:pt x="1201667" y="289555"/>
                  </a:lnTo>
                  <a:lnTo>
                    <a:pt x="1203770" y="279397"/>
                  </a:lnTo>
                  <a:lnTo>
                    <a:pt x="1214402" y="249954"/>
                  </a:lnTo>
                  <a:lnTo>
                    <a:pt x="1217757" y="236243"/>
                  </a:lnTo>
                  <a:lnTo>
                    <a:pt x="1218541" y="225223"/>
                  </a:lnTo>
                  <a:lnTo>
                    <a:pt x="1218750" y="218729"/>
                  </a:lnTo>
                  <a:lnTo>
                    <a:pt x="1216725" y="206997"/>
                  </a:lnTo>
                  <a:lnTo>
                    <a:pt x="1210824" y="190872"/>
                  </a:lnTo>
                  <a:lnTo>
                    <a:pt x="1203714" y="175369"/>
                  </a:lnTo>
                  <a:lnTo>
                    <a:pt x="1197906" y="164302"/>
                  </a:lnTo>
                  <a:lnTo>
                    <a:pt x="1189681" y="150916"/>
                  </a:lnTo>
                  <a:lnTo>
                    <a:pt x="1180380" y="138758"/>
                  </a:lnTo>
                  <a:lnTo>
                    <a:pt x="1175530" y="133145"/>
                  </a:lnTo>
                  <a:lnTo>
                    <a:pt x="1152522" y="117155"/>
                  </a:lnTo>
                  <a:lnTo>
                    <a:pt x="1128301" y="101693"/>
                  </a:lnTo>
                  <a:lnTo>
                    <a:pt x="1091278" y="86535"/>
                  </a:lnTo>
                  <a:lnTo>
                    <a:pt x="1060578" y="74652"/>
                  </a:lnTo>
                  <a:lnTo>
                    <a:pt x="975114" y="60645"/>
                  </a:lnTo>
                  <a:lnTo>
                    <a:pt x="899128" y="4571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31"/>
            <p:cNvSpPr/>
            <p:nvPr/>
          </p:nvSpPr>
          <p:spPr>
            <a:xfrm>
              <a:off x="3787456" y="2971800"/>
              <a:ext cx="768961" cy="586738"/>
            </a:xfrm>
            <a:custGeom>
              <a:avLst/>
              <a:gdLst/>
              <a:ahLst/>
              <a:cxnLst/>
              <a:rect l="0" t="0" r="0" b="0"/>
              <a:pathLst>
                <a:path w="768961" h="586738">
                  <a:moveTo>
                    <a:pt x="731204" y="106680"/>
                  </a:moveTo>
                  <a:lnTo>
                    <a:pt x="737765" y="106680"/>
                  </a:lnTo>
                  <a:lnTo>
                    <a:pt x="738118" y="105833"/>
                  </a:lnTo>
                  <a:lnTo>
                    <a:pt x="738731" y="100119"/>
                  </a:lnTo>
                  <a:lnTo>
                    <a:pt x="746579" y="91361"/>
                  </a:lnTo>
                  <a:lnTo>
                    <a:pt x="757768" y="80119"/>
                  </a:lnTo>
                  <a:lnTo>
                    <a:pt x="759073" y="77966"/>
                  </a:lnTo>
                  <a:lnTo>
                    <a:pt x="760524" y="73316"/>
                  </a:lnTo>
                  <a:lnTo>
                    <a:pt x="761757" y="71737"/>
                  </a:lnTo>
                  <a:lnTo>
                    <a:pt x="763426" y="70685"/>
                  </a:lnTo>
                  <a:lnTo>
                    <a:pt x="765385" y="69983"/>
                  </a:lnTo>
                  <a:lnTo>
                    <a:pt x="766692" y="68669"/>
                  </a:lnTo>
                  <a:lnTo>
                    <a:pt x="767563" y="66946"/>
                  </a:lnTo>
                  <a:lnTo>
                    <a:pt x="768960" y="62142"/>
                  </a:lnTo>
                  <a:lnTo>
                    <a:pt x="766894" y="59228"/>
                  </a:lnTo>
                  <a:lnTo>
                    <a:pt x="751169" y="42836"/>
                  </a:lnTo>
                  <a:lnTo>
                    <a:pt x="748747" y="41258"/>
                  </a:lnTo>
                  <a:lnTo>
                    <a:pt x="743799" y="39503"/>
                  </a:lnTo>
                  <a:lnTo>
                    <a:pt x="732877" y="37530"/>
                  </a:lnTo>
                  <a:lnTo>
                    <a:pt x="717548" y="32124"/>
                  </a:lnTo>
                  <a:lnTo>
                    <a:pt x="714481" y="31576"/>
                  </a:lnTo>
                  <a:lnTo>
                    <a:pt x="708814" y="28709"/>
                  </a:lnTo>
                  <a:lnTo>
                    <a:pt x="706117" y="26760"/>
                  </a:lnTo>
                  <a:lnTo>
                    <a:pt x="698605" y="24593"/>
                  </a:lnTo>
                  <a:lnTo>
                    <a:pt x="675892" y="22242"/>
                  </a:lnTo>
                  <a:lnTo>
                    <a:pt x="663238" y="16874"/>
                  </a:lnTo>
                  <a:lnTo>
                    <a:pt x="656970" y="15120"/>
                  </a:lnTo>
                  <a:lnTo>
                    <a:pt x="641407" y="9352"/>
                  </a:lnTo>
                  <a:lnTo>
                    <a:pt x="625883" y="7962"/>
                  </a:lnTo>
                  <a:lnTo>
                    <a:pt x="607429" y="7722"/>
                  </a:lnTo>
                  <a:lnTo>
                    <a:pt x="583674" y="8487"/>
                  </a:lnTo>
                  <a:lnTo>
                    <a:pt x="562749" y="12863"/>
                  </a:lnTo>
                  <a:lnTo>
                    <a:pt x="540463" y="15382"/>
                  </a:lnTo>
                  <a:lnTo>
                    <a:pt x="517772" y="20268"/>
                  </a:lnTo>
                  <a:lnTo>
                    <a:pt x="494963" y="22092"/>
                  </a:lnTo>
                  <a:lnTo>
                    <a:pt x="472118" y="23479"/>
                  </a:lnTo>
                  <a:lnTo>
                    <a:pt x="448416" y="28876"/>
                  </a:lnTo>
                  <a:lnTo>
                    <a:pt x="429978" y="33436"/>
                  </a:lnTo>
                  <a:lnTo>
                    <a:pt x="412752" y="36027"/>
                  </a:lnTo>
                  <a:lnTo>
                    <a:pt x="388775" y="37486"/>
                  </a:lnTo>
                  <a:lnTo>
                    <a:pt x="373273" y="38674"/>
                  </a:lnTo>
                  <a:lnTo>
                    <a:pt x="350266" y="43256"/>
                  </a:lnTo>
                  <a:lnTo>
                    <a:pt x="328209" y="45837"/>
                  </a:lnTo>
                  <a:lnTo>
                    <a:pt x="309726" y="51587"/>
                  </a:lnTo>
                  <a:lnTo>
                    <a:pt x="228257" y="78749"/>
                  </a:lnTo>
                  <a:lnTo>
                    <a:pt x="210774" y="83824"/>
                  </a:lnTo>
                  <a:lnTo>
                    <a:pt x="191715" y="89749"/>
                  </a:lnTo>
                  <a:lnTo>
                    <a:pt x="171956" y="98026"/>
                  </a:lnTo>
                  <a:lnTo>
                    <a:pt x="154142" y="107349"/>
                  </a:lnTo>
                  <a:lnTo>
                    <a:pt x="137759" y="117137"/>
                  </a:lnTo>
                  <a:lnTo>
                    <a:pt x="114255" y="131322"/>
                  </a:lnTo>
                  <a:lnTo>
                    <a:pt x="92051" y="142109"/>
                  </a:lnTo>
                  <a:lnTo>
                    <a:pt x="68949" y="158238"/>
                  </a:lnTo>
                  <a:lnTo>
                    <a:pt x="63640" y="161373"/>
                  </a:lnTo>
                  <a:lnTo>
                    <a:pt x="55485" y="169370"/>
                  </a:lnTo>
                  <a:lnTo>
                    <a:pt x="52125" y="173873"/>
                  </a:lnTo>
                  <a:lnTo>
                    <a:pt x="43876" y="181135"/>
                  </a:lnTo>
                  <a:lnTo>
                    <a:pt x="39305" y="184257"/>
                  </a:lnTo>
                  <a:lnTo>
                    <a:pt x="31969" y="192241"/>
                  </a:lnTo>
                  <a:lnTo>
                    <a:pt x="26733" y="200587"/>
                  </a:lnTo>
                  <a:lnTo>
                    <a:pt x="21113" y="215101"/>
                  </a:lnTo>
                  <a:lnTo>
                    <a:pt x="17675" y="224294"/>
                  </a:lnTo>
                  <a:lnTo>
                    <a:pt x="14892" y="238143"/>
                  </a:lnTo>
                  <a:lnTo>
                    <a:pt x="11241" y="244977"/>
                  </a:lnTo>
                  <a:lnTo>
                    <a:pt x="9055" y="255352"/>
                  </a:lnTo>
                  <a:lnTo>
                    <a:pt x="7822" y="273215"/>
                  </a:lnTo>
                  <a:lnTo>
                    <a:pt x="7458" y="289233"/>
                  </a:lnTo>
                  <a:lnTo>
                    <a:pt x="6526" y="300421"/>
                  </a:lnTo>
                  <a:lnTo>
                    <a:pt x="3289" y="313861"/>
                  </a:lnTo>
                  <a:lnTo>
                    <a:pt x="752" y="331662"/>
                  </a:lnTo>
                  <a:lnTo>
                    <a:pt x="0" y="347660"/>
                  </a:lnTo>
                  <a:lnTo>
                    <a:pt x="2082" y="357998"/>
                  </a:lnTo>
                  <a:lnTo>
                    <a:pt x="4983" y="369083"/>
                  </a:lnTo>
                  <a:lnTo>
                    <a:pt x="6273" y="382477"/>
                  </a:lnTo>
                  <a:lnTo>
                    <a:pt x="11044" y="400252"/>
                  </a:lnTo>
                  <a:lnTo>
                    <a:pt x="17715" y="411006"/>
                  </a:lnTo>
                  <a:lnTo>
                    <a:pt x="28733" y="426580"/>
                  </a:lnTo>
                  <a:lnTo>
                    <a:pt x="35455" y="436818"/>
                  </a:lnTo>
                  <a:lnTo>
                    <a:pt x="48759" y="452101"/>
                  </a:lnTo>
                  <a:lnTo>
                    <a:pt x="63425" y="467354"/>
                  </a:lnTo>
                  <a:lnTo>
                    <a:pt x="73451" y="477518"/>
                  </a:lnTo>
                  <a:lnTo>
                    <a:pt x="85810" y="485421"/>
                  </a:lnTo>
                  <a:lnTo>
                    <a:pt x="107047" y="496888"/>
                  </a:lnTo>
                  <a:lnTo>
                    <a:pt x="127168" y="508753"/>
                  </a:lnTo>
                  <a:lnTo>
                    <a:pt x="146113" y="517631"/>
                  </a:lnTo>
                  <a:lnTo>
                    <a:pt x="159590" y="523851"/>
                  </a:lnTo>
                  <a:lnTo>
                    <a:pt x="177544" y="536027"/>
                  </a:lnTo>
                  <a:lnTo>
                    <a:pt x="197727" y="545373"/>
                  </a:lnTo>
                  <a:lnTo>
                    <a:pt x="209342" y="550857"/>
                  </a:lnTo>
                  <a:lnTo>
                    <a:pt x="222405" y="553858"/>
                  </a:lnTo>
                  <a:lnTo>
                    <a:pt x="244040" y="557806"/>
                  </a:lnTo>
                  <a:lnTo>
                    <a:pt x="264279" y="564338"/>
                  </a:lnTo>
                  <a:lnTo>
                    <a:pt x="283258" y="571635"/>
                  </a:lnTo>
                  <a:lnTo>
                    <a:pt x="297591" y="575794"/>
                  </a:lnTo>
                  <a:lnTo>
                    <a:pt x="319093" y="578981"/>
                  </a:lnTo>
                  <a:lnTo>
                    <a:pt x="337411" y="584065"/>
                  </a:lnTo>
                  <a:lnTo>
                    <a:pt x="358549" y="585947"/>
                  </a:lnTo>
                  <a:lnTo>
                    <a:pt x="380899" y="586505"/>
                  </a:lnTo>
                  <a:lnTo>
                    <a:pt x="453155" y="586737"/>
                  </a:lnTo>
                  <a:lnTo>
                    <a:pt x="463976" y="584481"/>
                  </a:lnTo>
                  <a:lnTo>
                    <a:pt x="475276" y="581502"/>
                  </a:lnTo>
                  <a:lnTo>
                    <a:pt x="495071" y="578979"/>
                  </a:lnTo>
                  <a:lnTo>
                    <a:pt x="517360" y="570971"/>
                  </a:lnTo>
                  <a:lnTo>
                    <a:pt x="527788" y="567031"/>
                  </a:lnTo>
                  <a:lnTo>
                    <a:pt x="548281" y="562245"/>
                  </a:lnTo>
                  <a:lnTo>
                    <a:pt x="568635" y="553397"/>
                  </a:lnTo>
                  <a:lnTo>
                    <a:pt x="588962" y="542650"/>
                  </a:lnTo>
                  <a:lnTo>
                    <a:pt x="609284" y="527357"/>
                  </a:lnTo>
                  <a:lnTo>
                    <a:pt x="624524" y="516369"/>
                  </a:lnTo>
                  <a:lnTo>
                    <a:pt x="639764" y="504647"/>
                  </a:lnTo>
                  <a:lnTo>
                    <a:pt x="655004" y="493554"/>
                  </a:lnTo>
                  <a:lnTo>
                    <a:pt x="670244" y="479542"/>
                  </a:lnTo>
                  <a:lnTo>
                    <a:pt x="690564" y="459637"/>
                  </a:lnTo>
                  <a:lnTo>
                    <a:pt x="710038" y="444637"/>
                  </a:lnTo>
                  <a:lnTo>
                    <a:pt x="720041" y="431088"/>
                  </a:lnTo>
                  <a:lnTo>
                    <a:pt x="731006" y="413597"/>
                  </a:lnTo>
                  <a:lnTo>
                    <a:pt x="733612" y="410351"/>
                  </a:lnTo>
                  <a:lnTo>
                    <a:pt x="735349" y="406494"/>
                  </a:lnTo>
                  <a:lnTo>
                    <a:pt x="738641" y="392975"/>
                  </a:lnTo>
                  <a:lnTo>
                    <a:pt x="744652" y="375495"/>
                  </a:lnTo>
                  <a:lnTo>
                    <a:pt x="746091" y="359592"/>
                  </a:lnTo>
                  <a:lnTo>
                    <a:pt x="746339" y="341073"/>
                  </a:lnTo>
                  <a:lnTo>
                    <a:pt x="748656" y="329105"/>
                  </a:lnTo>
                  <a:lnTo>
                    <a:pt x="751660" y="318143"/>
                  </a:lnTo>
                  <a:lnTo>
                    <a:pt x="753352" y="302451"/>
                  </a:lnTo>
                  <a:lnTo>
                    <a:pt x="753853" y="287077"/>
                  </a:lnTo>
                  <a:lnTo>
                    <a:pt x="754064" y="154940"/>
                  </a:lnTo>
                  <a:lnTo>
                    <a:pt x="751807" y="144780"/>
                  </a:lnTo>
                  <a:lnTo>
                    <a:pt x="745775" y="129540"/>
                  </a:lnTo>
                  <a:lnTo>
                    <a:pt x="741914" y="119380"/>
                  </a:lnTo>
                  <a:lnTo>
                    <a:pt x="738893" y="104140"/>
                  </a:lnTo>
                  <a:lnTo>
                    <a:pt x="733012" y="88900"/>
                  </a:lnTo>
                  <a:lnTo>
                    <a:pt x="725907" y="74507"/>
                  </a:lnTo>
                  <a:lnTo>
                    <a:pt x="715921" y="59372"/>
                  </a:lnTo>
                  <a:lnTo>
                    <a:pt x="708331" y="47507"/>
                  </a:lnTo>
                  <a:lnTo>
                    <a:pt x="698181" y="35913"/>
                  </a:lnTo>
                  <a:lnTo>
                    <a:pt x="686518" y="28045"/>
                  </a:lnTo>
                  <a:lnTo>
                    <a:pt x="667406" y="17801"/>
                  </a:lnTo>
                  <a:lnTo>
                    <a:pt x="657412" y="12709"/>
                  </a:lnTo>
                  <a:lnTo>
                    <a:pt x="647325" y="9882"/>
                  </a:lnTo>
                  <a:lnTo>
                    <a:pt x="627611" y="8290"/>
                  </a:lnTo>
                  <a:lnTo>
                    <a:pt x="610657" y="7071"/>
                  </a:lnTo>
                  <a:lnTo>
                    <a:pt x="594654" y="3707"/>
                  </a:lnTo>
                  <a:lnTo>
                    <a:pt x="574560" y="1648"/>
                  </a:lnTo>
                  <a:lnTo>
                    <a:pt x="540704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32"/>
            <p:cNvSpPr/>
            <p:nvPr/>
          </p:nvSpPr>
          <p:spPr>
            <a:xfrm>
              <a:off x="6507511" y="5715009"/>
              <a:ext cx="868650" cy="502912"/>
            </a:xfrm>
            <a:custGeom>
              <a:avLst/>
              <a:gdLst/>
              <a:ahLst/>
              <a:cxnLst/>
              <a:rect l="0" t="0" r="0" b="0"/>
              <a:pathLst>
                <a:path w="868650" h="502912">
                  <a:moveTo>
                    <a:pt x="868649" y="129531"/>
                  </a:moveTo>
                  <a:lnTo>
                    <a:pt x="864603" y="129531"/>
                  </a:lnTo>
                  <a:lnTo>
                    <a:pt x="863412" y="128685"/>
                  </a:lnTo>
                  <a:lnTo>
                    <a:pt x="862617" y="127274"/>
                  </a:lnTo>
                  <a:lnTo>
                    <a:pt x="861735" y="123448"/>
                  </a:lnTo>
                  <a:lnTo>
                    <a:pt x="861056" y="108137"/>
                  </a:lnTo>
                  <a:lnTo>
                    <a:pt x="858783" y="105065"/>
                  </a:lnTo>
                  <a:lnTo>
                    <a:pt x="856992" y="103060"/>
                  </a:lnTo>
                  <a:lnTo>
                    <a:pt x="855798" y="100877"/>
                  </a:lnTo>
                  <a:lnTo>
                    <a:pt x="853270" y="93760"/>
                  </a:lnTo>
                  <a:lnTo>
                    <a:pt x="848382" y="86288"/>
                  </a:lnTo>
                  <a:lnTo>
                    <a:pt x="846941" y="81243"/>
                  </a:lnTo>
                  <a:lnTo>
                    <a:pt x="845711" y="79559"/>
                  </a:lnTo>
                  <a:lnTo>
                    <a:pt x="844044" y="78436"/>
                  </a:lnTo>
                  <a:lnTo>
                    <a:pt x="842085" y="77688"/>
                  </a:lnTo>
                  <a:lnTo>
                    <a:pt x="835284" y="72590"/>
                  </a:lnTo>
                  <a:lnTo>
                    <a:pt x="827907" y="65717"/>
                  </a:lnTo>
                  <a:lnTo>
                    <a:pt x="825401" y="64128"/>
                  </a:lnTo>
                  <a:lnTo>
                    <a:pt x="817828" y="61045"/>
                  </a:lnTo>
                  <a:lnTo>
                    <a:pt x="810223" y="55993"/>
                  </a:lnTo>
                  <a:lnTo>
                    <a:pt x="802607" y="53273"/>
                  </a:lnTo>
                  <a:lnTo>
                    <a:pt x="794988" y="48328"/>
                  </a:lnTo>
                  <a:lnTo>
                    <a:pt x="787369" y="45640"/>
                  </a:lnTo>
                  <a:lnTo>
                    <a:pt x="770622" y="35207"/>
                  </a:lnTo>
                  <a:lnTo>
                    <a:pt x="763558" y="32576"/>
                  </a:lnTo>
                  <a:lnTo>
                    <a:pt x="756747" y="30560"/>
                  </a:lnTo>
                  <a:lnTo>
                    <a:pt x="743395" y="25511"/>
                  </a:lnTo>
                  <a:lnTo>
                    <a:pt x="723711" y="21119"/>
                  </a:lnTo>
                  <a:lnTo>
                    <a:pt x="718684" y="19156"/>
                  </a:lnTo>
                  <a:lnTo>
                    <a:pt x="693211" y="15159"/>
                  </a:lnTo>
                  <a:lnTo>
                    <a:pt x="669805" y="8772"/>
                  </a:lnTo>
                  <a:lnTo>
                    <a:pt x="646867" y="7840"/>
                  </a:lnTo>
                  <a:lnTo>
                    <a:pt x="629557" y="6832"/>
                  </a:lnTo>
                  <a:lnTo>
                    <a:pt x="603639" y="1593"/>
                  </a:lnTo>
                  <a:lnTo>
                    <a:pt x="581962" y="307"/>
                  </a:lnTo>
                  <a:lnTo>
                    <a:pt x="555290" y="53"/>
                  </a:lnTo>
                  <a:lnTo>
                    <a:pt x="518005" y="0"/>
                  </a:lnTo>
                  <a:lnTo>
                    <a:pt x="495233" y="4039"/>
                  </a:lnTo>
                  <a:lnTo>
                    <a:pt x="472397" y="6552"/>
                  </a:lnTo>
                  <a:lnTo>
                    <a:pt x="449545" y="7297"/>
                  </a:lnTo>
                  <a:lnTo>
                    <a:pt x="422643" y="7518"/>
                  </a:lnTo>
                  <a:lnTo>
                    <a:pt x="397267" y="11628"/>
                  </a:lnTo>
                  <a:lnTo>
                    <a:pt x="373663" y="18208"/>
                  </a:lnTo>
                  <a:lnTo>
                    <a:pt x="350582" y="21475"/>
                  </a:lnTo>
                  <a:lnTo>
                    <a:pt x="320027" y="27816"/>
                  </a:lnTo>
                  <a:lnTo>
                    <a:pt x="297154" y="30531"/>
                  </a:lnTo>
                  <a:lnTo>
                    <a:pt x="275137" y="36321"/>
                  </a:lnTo>
                  <a:lnTo>
                    <a:pt x="249839" y="45863"/>
                  </a:lnTo>
                  <a:lnTo>
                    <a:pt x="224680" y="55901"/>
                  </a:lnTo>
                  <a:lnTo>
                    <a:pt x="198168" y="66037"/>
                  </a:lnTo>
                  <a:lnTo>
                    <a:pt x="173488" y="78450"/>
                  </a:lnTo>
                  <a:lnTo>
                    <a:pt x="148450" y="92912"/>
                  </a:lnTo>
                  <a:lnTo>
                    <a:pt x="128348" y="105322"/>
                  </a:lnTo>
                  <a:lnTo>
                    <a:pt x="110349" y="119724"/>
                  </a:lnTo>
                  <a:lnTo>
                    <a:pt x="83861" y="134524"/>
                  </a:lnTo>
                  <a:lnTo>
                    <a:pt x="66783" y="148038"/>
                  </a:lnTo>
                  <a:lnTo>
                    <a:pt x="50998" y="161919"/>
                  </a:lnTo>
                  <a:lnTo>
                    <a:pt x="36444" y="172618"/>
                  </a:lnTo>
                  <a:lnTo>
                    <a:pt x="26393" y="185289"/>
                  </a:lnTo>
                  <a:lnTo>
                    <a:pt x="12803" y="200300"/>
                  </a:lnTo>
                  <a:lnTo>
                    <a:pt x="11065" y="203805"/>
                  </a:lnTo>
                  <a:lnTo>
                    <a:pt x="7772" y="215978"/>
                  </a:lnTo>
                  <a:lnTo>
                    <a:pt x="2657" y="225325"/>
                  </a:lnTo>
                  <a:lnTo>
                    <a:pt x="1164" y="230808"/>
                  </a:lnTo>
                  <a:lnTo>
                    <a:pt x="205" y="246464"/>
                  </a:lnTo>
                  <a:lnTo>
                    <a:pt x="16" y="260845"/>
                  </a:lnTo>
                  <a:lnTo>
                    <a:pt x="0" y="265334"/>
                  </a:lnTo>
                  <a:lnTo>
                    <a:pt x="2240" y="274837"/>
                  </a:lnTo>
                  <a:lnTo>
                    <a:pt x="6003" y="287449"/>
                  </a:lnTo>
                  <a:lnTo>
                    <a:pt x="7731" y="294544"/>
                  </a:lnTo>
                  <a:lnTo>
                    <a:pt x="13464" y="308058"/>
                  </a:lnTo>
                  <a:lnTo>
                    <a:pt x="20525" y="322786"/>
                  </a:lnTo>
                  <a:lnTo>
                    <a:pt x="25473" y="332827"/>
                  </a:lnTo>
                  <a:lnTo>
                    <a:pt x="28825" y="337028"/>
                  </a:lnTo>
                  <a:lnTo>
                    <a:pt x="40785" y="347833"/>
                  </a:lnTo>
                  <a:lnTo>
                    <a:pt x="50915" y="361382"/>
                  </a:lnTo>
                  <a:lnTo>
                    <a:pt x="64264" y="375275"/>
                  </a:lnTo>
                  <a:lnTo>
                    <a:pt x="83946" y="390241"/>
                  </a:lnTo>
                  <a:lnTo>
                    <a:pt x="99075" y="402077"/>
                  </a:lnTo>
                  <a:lnTo>
                    <a:pt x="144908" y="429338"/>
                  </a:lnTo>
                  <a:lnTo>
                    <a:pt x="167138" y="441467"/>
                  </a:lnTo>
                  <a:lnTo>
                    <a:pt x="191881" y="456060"/>
                  </a:lnTo>
                  <a:lnTo>
                    <a:pt x="215991" y="469166"/>
                  </a:lnTo>
                  <a:lnTo>
                    <a:pt x="229752" y="474649"/>
                  </a:lnTo>
                  <a:lnTo>
                    <a:pt x="251780" y="478450"/>
                  </a:lnTo>
                  <a:lnTo>
                    <a:pt x="281978" y="484972"/>
                  </a:lnTo>
                  <a:lnTo>
                    <a:pt x="304789" y="487718"/>
                  </a:lnTo>
                  <a:lnTo>
                    <a:pt x="327635" y="492671"/>
                  </a:lnTo>
                  <a:lnTo>
                    <a:pt x="351337" y="495361"/>
                  </a:lnTo>
                  <a:lnTo>
                    <a:pt x="377739" y="500297"/>
                  </a:lnTo>
                  <a:lnTo>
                    <a:pt x="397885" y="502136"/>
                  </a:lnTo>
                  <a:lnTo>
                    <a:pt x="419565" y="502682"/>
                  </a:lnTo>
                  <a:lnTo>
                    <a:pt x="557381" y="502911"/>
                  </a:lnTo>
                  <a:lnTo>
                    <a:pt x="569724" y="500653"/>
                  </a:lnTo>
                  <a:lnTo>
                    <a:pt x="580853" y="497675"/>
                  </a:lnTo>
                  <a:lnTo>
                    <a:pt x="604053" y="493504"/>
                  </a:lnTo>
                  <a:lnTo>
                    <a:pt x="623175" y="489399"/>
                  </a:lnTo>
                  <a:lnTo>
                    <a:pt x="649147" y="487052"/>
                  </a:lnTo>
                  <a:lnTo>
                    <a:pt x="660148" y="482501"/>
                  </a:lnTo>
                  <a:lnTo>
                    <a:pt x="682428" y="479419"/>
                  </a:lnTo>
                  <a:lnTo>
                    <a:pt x="690612" y="474878"/>
                  </a:lnTo>
                  <a:lnTo>
                    <a:pt x="695823" y="473518"/>
                  </a:lnTo>
                  <a:lnTo>
                    <a:pt x="703518" y="472753"/>
                  </a:lnTo>
                  <a:lnTo>
                    <a:pt x="706068" y="471799"/>
                  </a:lnTo>
                  <a:lnTo>
                    <a:pt x="714741" y="465899"/>
                  </a:lnTo>
                  <a:lnTo>
                    <a:pt x="729157" y="451877"/>
                  </a:lnTo>
                  <a:lnTo>
                    <a:pt x="734122" y="446927"/>
                  </a:lnTo>
                  <a:lnTo>
                    <a:pt x="735784" y="444422"/>
                  </a:lnTo>
                  <a:lnTo>
                    <a:pt x="737630" y="439380"/>
                  </a:lnTo>
                  <a:lnTo>
                    <a:pt x="738970" y="437697"/>
                  </a:lnTo>
                  <a:lnTo>
                    <a:pt x="740709" y="436575"/>
                  </a:lnTo>
                  <a:lnTo>
                    <a:pt x="742716" y="435828"/>
                  </a:lnTo>
                  <a:lnTo>
                    <a:pt x="747203" y="432738"/>
                  </a:lnTo>
                  <a:lnTo>
                    <a:pt x="756982" y="423856"/>
                  </a:lnTo>
                  <a:lnTo>
                    <a:pt x="758644" y="421421"/>
                  </a:lnTo>
                  <a:lnTo>
                    <a:pt x="760491" y="416458"/>
                  </a:lnTo>
                  <a:lnTo>
                    <a:pt x="761830" y="414796"/>
                  </a:lnTo>
                  <a:lnTo>
                    <a:pt x="763570" y="413687"/>
                  </a:lnTo>
                  <a:lnTo>
                    <a:pt x="765577" y="412949"/>
                  </a:lnTo>
                  <a:lnTo>
                    <a:pt x="766914" y="411609"/>
                  </a:lnTo>
                  <a:lnTo>
                    <a:pt x="767805" y="409869"/>
                  </a:lnTo>
                  <a:lnTo>
                    <a:pt x="769236" y="405040"/>
                  </a:lnTo>
                  <a:lnTo>
                    <a:pt x="774756" y="398002"/>
                  </a:lnTo>
                  <a:lnTo>
                    <a:pt x="777329" y="390923"/>
                  </a:lnTo>
                  <a:lnTo>
                    <a:pt x="782231" y="383463"/>
                  </a:lnTo>
                  <a:lnTo>
                    <a:pt x="783674" y="378421"/>
                  </a:lnTo>
                  <a:lnTo>
                    <a:pt x="784487" y="370822"/>
                  </a:lnTo>
                  <a:lnTo>
                    <a:pt x="785448" y="368285"/>
                  </a:lnTo>
                  <a:lnTo>
                    <a:pt x="789998" y="360669"/>
                  </a:lnTo>
                  <a:lnTo>
                    <a:pt x="792570" y="353050"/>
                  </a:lnTo>
                  <a:lnTo>
                    <a:pt x="797471" y="345431"/>
                  </a:lnTo>
                  <a:lnTo>
                    <a:pt x="800146" y="337811"/>
                  </a:lnTo>
                  <a:lnTo>
                    <a:pt x="806529" y="329157"/>
                  </a:lnTo>
                  <a:lnTo>
                    <a:pt x="807173" y="326063"/>
                  </a:lnTo>
                  <a:lnTo>
                    <a:pt x="807586" y="317177"/>
                  </a:lnTo>
                  <a:lnTo>
                    <a:pt x="808467" y="315588"/>
                  </a:lnTo>
                  <a:lnTo>
                    <a:pt x="809901" y="314530"/>
                  </a:lnTo>
                  <a:lnTo>
                    <a:pt x="811703" y="313823"/>
                  </a:lnTo>
                  <a:lnTo>
                    <a:pt x="812905" y="312506"/>
                  </a:lnTo>
                  <a:lnTo>
                    <a:pt x="813706" y="310781"/>
                  </a:lnTo>
                  <a:lnTo>
                    <a:pt x="814596" y="306607"/>
                  </a:lnTo>
                  <a:lnTo>
                    <a:pt x="815246" y="292028"/>
                  </a:lnTo>
                  <a:lnTo>
                    <a:pt x="815281" y="286983"/>
                  </a:lnTo>
                  <a:lnTo>
                    <a:pt x="816137" y="284452"/>
                  </a:lnTo>
                  <a:lnTo>
                    <a:pt x="819346" y="279382"/>
                  </a:lnTo>
                  <a:lnTo>
                    <a:pt x="821336" y="272050"/>
                  </a:lnTo>
                  <a:lnTo>
                    <a:pt x="823067" y="263146"/>
                  </a:lnTo>
                  <a:lnTo>
                    <a:pt x="828802" y="248613"/>
                  </a:lnTo>
                  <a:lnTo>
                    <a:pt x="833442" y="238619"/>
                  </a:lnTo>
                  <a:lnTo>
                    <a:pt x="836068" y="226274"/>
                  </a:lnTo>
                  <a:lnTo>
                    <a:pt x="838169" y="205731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33"/>
            <p:cNvSpPr/>
            <p:nvPr/>
          </p:nvSpPr>
          <p:spPr>
            <a:xfrm>
              <a:off x="1600230" y="3017843"/>
              <a:ext cx="921990" cy="731195"/>
            </a:xfrm>
            <a:custGeom>
              <a:avLst/>
              <a:gdLst/>
              <a:ahLst/>
              <a:cxnLst/>
              <a:rect l="0" t="0" r="0" b="0"/>
              <a:pathLst>
                <a:path w="921990" h="731195">
                  <a:moveTo>
                    <a:pt x="540990" y="45397"/>
                  </a:moveTo>
                  <a:lnTo>
                    <a:pt x="516719" y="37307"/>
                  </a:lnTo>
                  <a:lnTo>
                    <a:pt x="493535" y="32275"/>
                  </a:lnTo>
                  <a:lnTo>
                    <a:pt x="465230" y="24405"/>
                  </a:lnTo>
                  <a:lnTo>
                    <a:pt x="460004" y="23782"/>
                  </a:lnTo>
                  <a:lnTo>
                    <a:pt x="451938" y="20833"/>
                  </a:lnTo>
                  <a:lnTo>
                    <a:pt x="445531" y="17546"/>
                  </a:lnTo>
                  <a:lnTo>
                    <a:pt x="437165" y="14849"/>
                  </a:lnTo>
                  <a:lnTo>
                    <a:pt x="431910" y="11218"/>
                  </a:lnTo>
                  <a:lnTo>
                    <a:pt x="428476" y="9911"/>
                  </a:lnTo>
                  <a:lnTo>
                    <a:pt x="415554" y="8072"/>
                  </a:lnTo>
                  <a:lnTo>
                    <a:pt x="405936" y="7641"/>
                  </a:lnTo>
                  <a:lnTo>
                    <a:pt x="401848" y="6680"/>
                  </a:lnTo>
                  <a:lnTo>
                    <a:pt x="391201" y="2128"/>
                  </a:lnTo>
                  <a:lnTo>
                    <a:pt x="372862" y="161"/>
                  </a:lnTo>
                  <a:lnTo>
                    <a:pt x="367945" y="0"/>
                  </a:lnTo>
                  <a:lnTo>
                    <a:pt x="336796" y="5751"/>
                  </a:lnTo>
                  <a:lnTo>
                    <a:pt x="309207" y="7093"/>
                  </a:lnTo>
                  <a:lnTo>
                    <a:pt x="289433" y="8083"/>
                  </a:lnTo>
                  <a:lnTo>
                    <a:pt x="264895" y="13316"/>
                  </a:lnTo>
                  <a:lnTo>
                    <a:pt x="252334" y="15052"/>
                  </a:lnTo>
                  <a:lnTo>
                    <a:pt x="226348" y="25429"/>
                  </a:lnTo>
                  <a:lnTo>
                    <a:pt x="199822" y="33787"/>
                  </a:lnTo>
                  <a:lnTo>
                    <a:pt x="185151" y="40640"/>
                  </a:lnTo>
                  <a:lnTo>
                    <a:pt x="180997" y="43919"/>
                  </a:lnTo>
                  <a:lnTo>
                    <a:pt x="161450" y="66191"/>
                  </a:lnTo>
                  <a:lnTo>
                    <a:pt x="136988" y="85148"/>
                  </a:lnTo>
                  <a:lnTo>
                    <a:pt x="127753" y="94391"/>
                  </a:lnTo>
                  <a:lnTo>
                    <a:pt x="112669" y="114122"/>
                  </a:lnTo>
                  <a:lnTo>
                    <a:pt x="108123" y="119154"/>
                  </a:lnTo>
                  <a:lnTo>
                    <a:pt x="100813" y="131518"/>
                  </a:lnTo>
                  <a:lnTo>
                    <a:pt x="91938" y="150501"/>
                  </a:lnTo>
                  <a:lnTo>
                    <a:pt x="85718" y="161536"/>
                  </a:lnTo>
                  <a:lnTo>
                    <a:pt x="67927" y="182419"/>
                  </a:lnTo>
                  <a:lnTo>
                    <a:pt x="58960" y="192655"/>
                  </a:lnTo>
                  <a:lnTo>
                    <a:pt x="46305" y="213025"/>
                  </a:lnTo>
                  <a:lnTo>
                    <a:pt x="35651" y="233355"/>
                  </a:lnTo>
                  <a:lnTo>
                    <a:pt x="32762" y="245774"/>
                  </a:lnTo>
                  <a:lnTo>
                    <a:pt x="30631" y="258914"/>
                  </a:lnTo>
                  <a:lnTo>
                    <a:pt x="22364" y="281146"/>
                  </a:lnTo>
                  <a:lnTo>
                    <a:pt x="18390" y="291568"/>
                  </a:lnTo>
                  <a:lnTo>
                    <a:pt x="13580" y="314314"/>
                  </a:lnTo>
                  <a:lnTo>
                    <a:pt x="10253" y="328322"/>
                  </a:lnTo>
                  <a:lnTo>
                    <a:pt x="7532" y="350489"/>
                  </a:lnTo>
                  <a:lnTo>
                    <a:pt x="2587" y="373143"/>
                  </a:lnTo>
                  <a:lnTo>
                    <a:pt x="745" y="395943"/>
                  </a:lnTo>
                  <a:lnTo>
                    <a:pt x="200" y="418785"/>
                  </a:lnTo>
                  <a:lnTo>
                    <a:pt x="0" y="456878"/>
                  </a:lnTo>
                  <a:lnTo>
                    <a:pt x="2241" y="469860"/>
                  </a:lnTo>
                  <a:lnTo>
                    <a:pt x="8263" y="488946"/>
                  </a:lnTo>
                  <a:lnTo>
                    <a:pt x="15410" y="508430"/>
                  </a:lnTo>
                  <a:lnTo>
                    <a:pt x="25147" y="527186"/>
                  </a:lnTo>
                  <a:lnTo>
                    <a:pt x="36499" y="546571"/>
                  </a:lnTo>
                  <a:lnTo>
                    <a:pt x="43299" y="557702"/>
                  </a:lnTo>
                  <a:lnTo>
                    <a:pt x="59203" y="578644"/>
                  </a:lnTo>
                  <a:lnTo>
                    <a:pt x="62319" y="583775"/>
                  </a:lnTo>
                  <a:lnTo>
                    <a:pt x="72554" y="593992"/>
                  </a:lnTo>
                  <a:lnTo>
                    <a:pt x="101094" y="618585"/>
                  </a:lnTo>
                  <a:lnTo>
                    <a:pt x="132008" y="637766"/>
                  </a:lnTo>
                  <a:lnTo>
                    <a:pt x="154620" y="655607"/>
                  </a:lnTo>
                  <a:lnTo>
                    <a:pt x="179249" y="671392"/>
                  </a:lnTo>
                  <a:lnTo>
                    <a:pt x="206504" y="682664"/>
                  </a:lnTo>
                  <a:lnTo>
                    <a:pt x="228805" y="690476"/>
                  </a:lnTo>
                  <a:lnTo>
                    <a:pt x="266701" y="703246"/>
                  </a:lnTo>
                  <a:lnTo>
                    <a:pt x="293585" y="710874"/>
                  </a:lnTo>
                  <a:lnTo>
                    <a:pt x="318953" y="714451"/>
                  </a:lnTo>
                  <a:lnTo>
                    <a:pt x="350281" y="720897"/>
                  </a:lnTo>
                  <a:lnTo>
                    <a:pt x="374135" y="723629"/>
                  </a:lnTo>
                  <a:lnTo>
                    <a:pt x="401428" y="728578"/>
                  </a:lnTo>
                  <a:lnTo>
                    <a:pt x="425979" y="730421"/>
                  </a:lnTo>
                  <a:lnTo>
                    <a:pt x="449339" y="730968"/>
                  </a:lnTo>
                  <a:lnTo>
                    <a:pt x="539929" y="731194"/>
                  </a:lnTo>
                  <a:lnTo>
                    <a:pt x="563535" y="727151"/>
                  </a:lnTo>
                  <a:lnTo>
                    <a:pt x="586617" y="724636"/>
                  </a:lnTo>
                  <a:lnTo>
                    <a:pt x="609542" y="723891"/>
                  </a:lnTo>
                  <a:lnTo>
                    <a:pt x="632422" y="723670"/>
                  </a:lnTo>
                  <a:lnTo>
                    <a:pt x="655287" y="719560"/>
                  </a:lnTo>
                  <a:lnTo>
                    <a:pt x="680533" y="711432"/>
                  </a:lnTo>
                  <a:lnTo>
                    <a:pt x="706843" y="708949"/>
                  </a:lnTo>
                  <a:lnTo>
                    <a:pt x="717996" y="707762"/>
                  </a:lnTo>
                  <a:lnTo>
                    <a:pt x="738953" y="702360"/>
                  </a:lnTo>
                  <a:lnTo>
                    <a:pt x="744085" y="701812"/>
                  </a:lnTo>
                  <a:lnTo>
                    <a:pt x="752046" y="698946"/>
                  </a:lnTo>
                  <a:lnTo>
                    <a:pt x="760099" y="694850"/>
                  </a:lnTo>
                  <a:lnTo>
                    <a:pt x="777220" y="687784"/>
                  </a:lnTo>
                  <a:lnTo>
                    <a:pt x="803168" y="672757"/>
                  </a:lnTo>
                  <a:lnTo>
                    <a:pt x="818015" y="664304"/>
                  </a:lnTo>
                  <a:lnTo>
                    <a:pt x="843108" y="642156"/>
                  </a:lnTo>
                  <a:lnTo>
                    <a:pt x="856661" y="629649"/>
                  </a:lnTo>
                  <a:lnTo>
                    <a:pt x="870554" y="619359"/>
                  </a:lnTo>
                  <a:lnTo>
                    <a:pt x="885521" y="601140"/>
                  </a:lnTo>
                  <a:lnTo>
                    <a:pt x="903422" y="581426"/>
                  </a:lnTo>
                  <a:lnTo>
                    <a:pt x="908940" y="572628"/>
                  </a:lnTo>
                  <a:lnTo>
                    <a:pt x="911957" y="563073"/>
                  </a:lnTo>
                  <a:lnTo>
                    <a:pt x="914144" y="553182"/>
                  </a:lnTo>
                  <a:lnTo>
                    <a:pt x="919289" y="538093"/>
                  </a:lnTo>
                  <a:lnTo>
                    <a:pt x="921634" y="516794"/>
                  </a:lnTo>
                  <a:lnTo>
                    <a:pt x="921920" y="494959"/>
                  </a:lnTo>
                  <a:lnTo>
                    <a:pt x="921989" y="432752"/>
                  </a:lnTo>
                  <a:lnTo>
                    <a:pt x="917945" y="410782"/>
                  </a:lnTo>
                  <a:lnTo>
                    <a:pt x="914230" y="385840"/>
                  </a:lnTo>
                  <a:lnTo>
                    <a:pt x="908496" y="365556"/>
                  </a:lnTo>
                  <a:lnTo>
                    <a:pt x="898973" y="343102"/>
                  </a:lnTo>
                  <a:lnTo>
                    <a:pt x="888939" y="322361"/>
                  </a:lnTo>
                  <a:lnTo>
                    <a:pt x="881341" y="303002"/>
                  </a:lnTo>
                  <a:lnTo>
                    <a:pt x="874008" y="290840"/>
                  </a:lnTo>
                  <a:lnTo>
                    <a:pt x="855503" y="269233"/>
                  </a:lnTo>
                  <a:lnTo>
                    <a:pt x="835542" y="248660"/>
                  </a:lnTo>
                  <a:lnTo>
                    <a:pt x="810218" y="223205"/>
                  </a:lnTo>
                  <a:lnTo>
                    <a:pt x="794987" y="203914"/>
                  </a:lnTo>
                  <a:lnTo>
                    <a:pt x="782571" y="194025"/>
                  </a:lnTo>
                  <a:lnTo>
                    <a:pt x="768586" y="185114"/>
                  </a:lnTo>
                  <a:lnTo>
                    <a:pt x="746433" y="166664"/>
                  </a:lnTo>
                  <a:lnTo>
                    <a:pt x="723782" y="150096"/>
                  </a:lnTo>
                  <a:lnTo>
                    <a:pt x="700138" y="135309"/>
                  </a:lnTo>
                  <a:lnTo>
                    <a:pt x="672059" y="124343"/>
                  </a:lnTo>
                  <a:lnTo>
                    <a:pt x="652301" y="115480"/>
                  </a:lnTo>
                  <a:lnTo>
                    <a:pt x="629972" y="108154"/>
                  </a:lnTo>
                  <a:lnTo>
                    <a:pt x="605938" y="101229"/>
                  </a:lnTo>
                  <a:lnTo>
                    <a:pt x="569453" y="88657"/>
                  </a:lnTo>
                  <a:lnTo>
                    <a:pt x="547431" y="82121"/>
                  </a:lnTo>
                  <a:lnTo>
                    <a:pt x="526355" y="74137"/>
                  </a:lnTo>
                  <a:lnTo>
                    <a:pt x="504006" y="65790"/>
                  </a:lnTo>
                  <a:lnTo>
                    <a:pt x="477139" y="59259"/>
                  </a:lnTo>
                  <a:lnTo>
                    <a:pt x="450523" y="51275"/>
                  </a:lnTo>
                  <a:lnTo>
                    <a:pt x="423736" y="42930"/>
                  </a:lnTo>
                  <a:lnTo>
                    <a:pt x="409480" y="39519"/>
                  </a:lnTo>
                  <a:lnTo>
                    <a:pt x="394897" y="36398"/>
                  </a:lnTo>
                  <a:lnTo>
                    <a:pt x="379248" y="33471"/>
                  </a:lnTo>
                  <a:lnTo>
                    <a:pt x="346056" y="27961"/>
                  </a:lnTo>
                  <a:lnTo>
                    <a:pt x="259050" y="14917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34"/>
            <p:cNvSpPr/>
            <p:nvPr/>
          </p:nvSpPr>
          <p:spPr>
            <a:xfrm>
              <a:off x="3817747" y="2934768"/>
              <a:ext cx="723774" cy="683290"/>
            </a:xfrm>
            <a:custGeom>
              <a:avLst/>
              <a:gdLst/>
              <a:ahLst/>
              <a:cxnLst/>
              <a:rect l="0" t="0" r="0" b="0"/>
              <a:pathLst>
                <a:path w="723774" h="683290">
                  <a:moveTo>
                    <a:pt x="723773" y="136092"/>
                  </a:moveTo>
                  <a:lnTo>
                    <a:pt x="717690" y="124772"/>
                  </a:lnTo>
                  <a:lnTo>
                    <a:pt x="706885" y="109466"/>
                  </a:lnTo>
                  <a:lnTo>
                    <a:pt x="704894" y="105641"/>
                  </a:lnTo>
                  <a:lnTo>
                    <a:pt x="702720" y="103092"/>
                  </a:lnTo>
                  <a:lnTo>
                    <a:pt x="700425" y="101392"/>
                  </a:lnTo>
                  <a:lnTo>
                    <a:pt x="695615" y="98656"/>
                  </a:lnTo>
                  <a:lnTo>
                    <a:pt x="690656" y="94618"/>
                  </a:lnTo>
                  <a:lnTo>
                    <a:pt x="688996" y="92356"/>
                  </a:lnTo>
                  <a:lnTo>
                    <a:pt x="685810" y="85127"/>
                  </a:lnTo>
                  <a:lnTo>
                    <a:pt x="677998" y="75274"/>
                  </a:lnTo>
                  <a:lnTo>
                    <a:pt x="674360" y="71526"/>
                  </a:lnTo>
                  <a:lnTo>
                    <a:pt x="673051" y="69342"/>
                  </a:lnTo>
                  <a:lnTo>
                    <a:pt x="670362" y="62221"/>
                  </a:lnTo>
                  <a:lnTo>
                    <a:pt x="666733" y="57258"/>
                  </a:lnTo>
                  <a:lnTo>
                    <a:pt x="664579" y="55596"/>
                  </a:lnTo>
                  <a:lnTo>
                    <a:pt x="662297" y="54488"/>
                  </a:lnTo>
                  <a:lnTo>
                    <a:pt x="648506" y="48664"/>
                  </a:lnTo>
                  <a:lnTo>
                    <a:pt x="638442" y="41795"/>
                  </a:lnTo>
                  <a:lnTo>
                    <a:pt x="630097" y="34398"/>
                  </a:lnTo>
                  <a:lnTo>
                    <a:pt x="626610" y="32736"/>
                  </a:lnTo>
                  <a:lnTo>
                    <a:pt x="608844" y="27811"/>
                  </a:lnTo>
                  <a:lnTo>
                    <a:pt x="599034" y="24467"/>
                  </a:lnTo>
                  <a:lnTo>
                    <a:pt x="578937" y="20062"/>
                  </a:lnTo>
                  <a:lnTo>
                    <a:pt x="568809" y="16790"/>
                  </a:lnTo>
                  <a:lnTo>
                    <a:pt x="553586" y="14101"/>
                  </a:lnTo>
                  <a:lnTo>
                    <a:pt x="538351" y="9165"/>
                  </a:lnTo>
                  <a:lnTo>
                    <a:pt x="518033" y="7068"/>
                  </a:lnTo>
                  <a:lnTo>
                    <a:pt x="497713" y="6654"/>
                  </a:lnTo>
                  <a:lnTo>
                    <a:pt x="493479" y="5773"/>
                  </a:lnTo>
                  <a:lnTo>
                    <a:pt x="482629" y="1335"/>
                  </a:lnTo>
                  <a:lnTo>
                    <a:pt x="473793" y="0"/>
                  </a:lnTo>
                  <a:lnTo>
                    <a:pt x="464222" y="1664"/>
                  </a:lnTo>
                  <a:lnTo>
                    <a:pt x="454324" y="4380"/>
                  </a:lnTo>
                  <a:lnTo>
                    <a:pt x="431914" y="8381"/>
                  </a:lnTo>
                  <a:lnTo>
                    <a:pt x="412929" y="14714"/>
                  </a:lnTo>
                  <a:lnTo>
                    <a:pt x="394322" y="21952"/>
                  </a:lnTo>
                  <a:lnTo>
                    <a:pt x="365279" y="31984"/>
                  </a:lnTo>
                  <a:lnTo>
                    <a:pt x="342668" y="43627"/>
                  </a:lnTo>
                  <a:lnTo>
                    <a:pt x="327486" y="52945"/>
                  </a:lnTo>
                  <a:lnTo>
                    <a:pt x="311425" y="62731"/>
                  </a:lnTo>
                  <a:lnTo>
                    <a:pt x="292998" y="72725"/>
                  </a:lnTo>
                  <a:lnTo>
                    <a:pt x="275777" y="80553"/>
                  </a:lnTo>
                  <a:lnTo>
                    <a:pt x="259657" y="87701"/>
                  </a:lnTo>
                  <a:lnTo>
                    <a:pt x="244026" y="96523"/>
                  </a:lnTo>
                  <a:lnTo>
                    <a:pt x="228613" y="106088"/>
                  </a:lnTo>
                  <a:lnTo>
                    <a:pt x="198020" y="126026"/>
                  </a:lnTo>
                  <a:lnTo>
                    <a:pt x="179186" y="141200"/>
                  </a:lnTo>
                  <a:lnTo>
                    <a:pt x="152415" y="161497"/>
                  </a:lnTo>
                  <a:lnTo>
                    <a:pt x="129943" y="181813"/>
                  </a:lnTo>
                  <a:lnTo>
                    <a:pt x="114330" y="199310"/>
                  </a:lnTo>
                  <a:lnTo>
                    <a:pt x="98979" y="218323"/>
                  </a:lnTo>
                  <a:lnTo>
                    <a:pt x="83706" y="236939"/>
                  </a:lnTo>
                  <a:lnTo>
                    <a:pt x="74385" y="251186"/>
                  </a:lnTo>
                  <a:lnTo>
                    <a:pt x="67421" y="265985"/>
                  </a:lnTo>
                  <a:lnTo>
                    <a:pt x="58739" y="284551"/>
                  </a:lnTo>
                  <a:lnTo>
                    <a:pt x="46760" y="304822"/>
                  </a:lnTo>
                  <a:lnTo>
                    <a:pt x="39620" y="319457"/>
                  </a:lnTo>
                  <a:lnTo>
                    <a:pt x="32778" y="334427"/>
                  </a:lnTo>
                  <a:lnTo>
                    <a:pt x="24092" y="349548"/>
                  </a:lnTo>
                  <a:lnTo>
                    <a:pt x="19104" y="364734"/>
                  </a:lnTo>
                  <a:lnTo>
                    <a:pt x="16040" y="379951"/>
                  </a:lnTo>
                  <a:lnTo>
                    <a:pt x="11856" y="395180"/>
                  </a:lnTo>
                  <a:lnTo>
                    <a:pt x="4740" y="413989"/>
                  </a:lnTo>
                  <a:lnTo>
                    <a:pt x="1315" y="434332"/>
                  </a:lnTo>
                  <a:lnTo>
                    <a:pt x="300" y="452401"/>
                  </a:lnTo>
                  <a:lnTo>
                    <a:pt x="0" y="472524"/>
                  </a:lnTo>
                  <a:lnTo>
                    <a:pt x="2187" y="484866"/>
                  </a:lnTo>
                  <a:lnTo>
                    <a:pt x="8179" y="501335"/>
                  </a:lnTo>
                  <a:lnTo>
                    <a:pt x="17788" y="522069"/>
                  </a:lnTo>
                  <a:lnTo>
                    <a:pt x="30371" y="553589"/>
                  </a:lnTo>
                  <a:lnTo>
                    <a:pt x="36287" y="564640"/>
                  </a:lnTo>
                  <a:lnTo>
                    <a:pt x="53883" y="585531"/>
                  </a:lnTo>
                  <a:lnTo>
                    <a:pt x="73665" y="605964"/>
                  </a:lnTo>
                  <a:lnTo>
                    <a:pt x="94725" y="626306"/>
                  </a:lnTo>
                  <a:lnTo>
                    <a:pt x="115184" y="640704"/>
                  </a:lnTo>
                  <a:lnTo>
                    <a:pt x="137332" y="651555"/>
                  </a:lnTo>
                  <a:lnTo>
                    <a:pt x="152406" y="660391"/>
                  </a:lnTo>
                  <a:lnTo>
                    <a:pt x="169829" y="665447"/>
                  </a:lnTo>
                  <a:lnTo>
                    <a:pt x="188863" y="668541"/>
                  </a:lnTo>
                  <a:lnTo>
                    <a:pt x="208610" y="672738"/>
                  </a:lnTo>
                  <a:lnTo>
                    <a:pt x="238769" y="679861"/>
                  </a:lnTo>
                  <a:lnTo>
                    <a:pt x="261271" y="682567"/>
                  </a:lnTo>
                  <a:lnTo>
                    <a:pt x="273197" y="683289"/>
                  </a:lnTo>
                  <a:lnTo>
                    <a:pt x="295481" y="681833"/>
                  </a:lnTo>
                  <a:lnTo>
                    <a:pt x="316674" y="679210"/>
                  </a:lnTo>
                  <a:lnTo>
                    <a:pt x="337382" y="678044"/>
                  </a:lnTo>
                  <a:lnTo>
                    <a:pt x="357874" y="675269"/>
                  </a:lnTo>
                  <a:lnTo>
                    <a:pt x="378271" y="671213"/>
                  </a:lnTo>
                  <a:lnTo>
                    <a:pt x="398625" y="666588"/>
                  </a:lnTo>
                  <a:lnTo>
                    <a:pt x="429125" y="659224"/>
                  </a:lnTo>
                  <a:lnTo>
                    <a:pt x="447192" y="651946"/>
                  </a:lnTo>
                  <a:lnTo>
                    <a:pt x="464534" y="643914"/>
                  </a:lnTo>
                  <a:lnTo>
                    <a:pt x="483532" y="637522"/>
                  </a:lnTo>
                  <a:lnTo>
                    <a:pt x="501006" y="629601"/>
                  </a:lnTo>
                  <a:lnTo>
                    <a:pt x="518086" y="620436"/>
                  </a:lnTo>
                  <a:lnTo>
                    <a:pt x="536964" y="610718"/>
                  </a:lnTo>
                  <a:lnTo>
                    <a:pt x="552129" y="598497"/>
                  </a:lnTo>
                  <a:lnTo>
                    <a:pt x="566206" y="585445"/>
                  </a:lnTo>
                  <a:lnTo>
                    <a:pt x="583752" y="574000"/>
                  </a:lnTo>
                  <a:lnTo>
                    <a:pt x="598324" y="561011"/>
                  </a:lnTo>
                  <a:lnTo>
                    <a:pt x="611290" y="546771"/>
                  </a:lnTo>
                  <a:lnTo>
                    <a:pt x="632871" y="524475"/>
                  </a:lnTo>
                  <a:lnTo>
                    <a:pt x="666459" y="490626"/>
                  </a:lnTo>
                  <a:lnTo>
                    <a:pt x="682708" y="470304"/>
                  </a:lnTo>
                  <a:lnTo>
                    <a:pt x="693104" y="455657"/>
                  </a:lnTo>
                  <a:lnTo>
                    <a:pt x="706219" y="435389"/>
                  </a:lnTo>
                  <a:lnTo>
                    <a:pt x="715467" y="416401"/>
                  </a:lnTo>
                  <a:lnTo>
                    <a:pt x="720081" y="402914"/>
                  </a:lnTo>
                  <a:lnTo>
                    <a:pt x="722679" y="384954"/>
                  </a:lnTo>
                  <a:lnTo>
                    <a:pt x="723449" y="364769"/>
                  </a:lnTo>
                  <a:lnTo>
                    <a:pt x="722830" y="346841"/>
                  </a:lnTo>
                  <a:lnTo>
                    <a:pt x="719685" y="333051"/>
                  </a:lnTo>
                  <a:lnTo>
                    <a:pt x="713207" y="318456"/>
                  </a:lnTo>
                  <a:lnTo>
                    <a:pt x="700040" y="298217"/>
                  </a:lnTo>
                  <a:lnTo>
                    <a:pt x="689518" y="286887"/>
                  </a:lnTo>
                  <a:lnTo>
                    <a:pt x="683156" y="281495"/>
                  </a:lnTo>
                  <a:lnTo>
                    <a:pt x="662813" y="265632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35"/>
            <p:cNvSpPr/>
            <p:nvPr/>
          </p:nvSpPr>
          <p:spPr>
            <a:xfrm>
              <a:off x="4602480" y="6118860"/>
              <a:ext cx="137161" cy="38101"/>
            </a:xfrm>
            <a:custGeom>
              <a:avLst/>
              <a:gdLst/>
              <a:ahLst/>
              <a:cxnLst/>
              <a:rect l="0" t="0" r="0" b="0"/>
              <a:pathLst>
                <a:path w="137161" h="38101">
                  <a:moveTo>
                    <a:pt x="0" y="38100"/>
                  </a:moveTo>
                  <a:lnTo>
                    <a:pt x="40982" y="38100"/>
                  </a:lnTo>
                  <a:lnTo>
                    <a:pt x="44254" y="37254"/>
                  </a:lnTo>
                  <a:lnTo>
                    <a:pt x="48130" y="35843"/>
                  </a:lnTo>
                  <a:lnTo>
                    <a:pt x="52407" y="34056"/>
                  </a:lnTo>
                  <a:lnTo>
                    <a:pt x="56951" y="32017"/>
                  </a:lnTo>
                  <a:lnTo>
                    <a:pt x="66516" y="27494"/>
                  </a:lnTo>
                  <a:lnTo>
                    <a:pt x="81421" y="20189"/>
                  </a:lnTo>
                  <a:lnTo>
                    <a:pt x="87300" y="17692"/>
                  </a:lnTo>
                  <a:lnTo>
                    <a:pt x="93760" y="15181"/>
                  </a:lnTo>
                  <a:lnTo>
                    <a:pt x="107711" y="10134"/>
                  </a:lnTo>
                  <a:lnTo>
                    <a:pt x="137160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36"/>
            <p:cNvSpPr/>
            <p:nvPr/>
          </p:nvSpPr>
          <p:spPr>
            <a:xfrm>
              <a:off x="4602849" y="6111240"/>
              <a:ext cx="167272" cy="76081"/>
            </a:xfrm>
            <a:custGeom>
              <a:avLst/>
              <a:gdLst/>
              <a:ahLst/>
              <a:cxnLst/>
              <a:rect l="0" t="0" r="0" b="0"/>
              <a:pathLst>
                <a:path w="167272" h="76081">
                  <a:moveTo>
                    <a:pt x="22491" y="60960"/>
                  </a:moveTo>
                  <a:lnTo>
                    <a:pt x="14401" y="65005"/>
                  </a:lnTo>
                  <a:lnTo>
                    <a:pt x="12017" y="67043"/>
                  </a:lnTo>
                  <a:lnTo>
                    <a:pt x="10429" y="69249"/>
                  </a:lnTo>
                  <a:lnTo>
                    <a:pt x="9369" y="71566"/>
                  </a:lnTo>
                  <a:lnTo>
                    <a:pt x="7817" y="73110"/>
                  </a:lnTo>
                  <a:lnTo>
                    <a:pt x="5935" y="74141"/>
                  </a:lnTo>
                  <a:lnTo>
                    <a:pt x="0" y="76080"/>
                  </a:lnTo>
                  <a:lnTo>
                    <a:pt x="2053" y="73888"/>
                  </a:lnTo>
                  <a:lnTo>
                    <a:pt x="3786" y="72119"/>
                  </a:lnTo>
                  <a:lnTo>
                    <a:pt x="5788" y="70940"/>
                  </a:lnTo>
                  <a:lnTo>
                    <a:pt x="10270" y="69629"/>
                  </a:lnTo>
                  <a:lnTo>
                    <a:pt x="12650" y="68433"/>
                  </a:lnTo>
                  <a:lnTo>
                    <a:pt x="15084" y="66789"/>
                  </a:lnTo>
                  <a:lnTo>
                    <a:pt x="17553" y="64845"/>
                  </a:lnTo>
                  <a:lnTo>
                    <a:pt x="20892" y="62704"/>
                  </a:lnTo>
                  <a:lnTo>
                    <a:pt x="24812" y="60429"/>
                  </a:lnTo>
                  <a:lnTo>
                    <a:pt x="33683" y="55644"/>
                  </a:lnTo>
                  <a:lnTo>
                    <a:pt x="43269" y="50695"/>
                  </a:lnTo>
                  <a:lnTo>
                    <a:pt x="49043" y="48190"/>
                  </a:lnTo>
                  <a:lnTo>
                    <a:pt x="55433" y="45674"/>
                  </a:lnTo>
                  <a:lnTo>
                    <a:pt x="62232" y="43149"/>
                  </a:lnTo>
                  <a:lnTo>
                    <a:pt x="69305" y="39773"/>
                  </a:lnTo>
                  <a:lnTo>
                    <a:pt x="76561" y="35829"/>
                  </a:lnTo>
                  <a:lnTo>
                    <a:pt x="83937" y="31506"/>
                  </a:lnTo>
                  <a:lnTo>
                    <a:pt x="91395" y="28624"/>
                  </a:lnTo>
                  <a:lnTo>
                    <a:pt x="98907" y="26702"/>
                  </a:lnTo>
                  <a:lnTo>
                    <a:pt x="106455" y="25422"/>
                  </a:lnTo>
                  <a:lnTo>
                    <a:pt x="114027" y="22874"/>
                  </a:lnTo>
                  <a:lnTo>
                    <a:pt x="121615" y="19483"/>
                  </a:lnTo>
                  <a:lnTo>
                    <a:pt x="129214" y="15529"/>
                  </a:lnTo>
                  <a:lnTo>
                    <a:pt x="136819" y="12046"/>
                  </a:lnTo>
                  <a:lnTo>
                    <a:pt x="144430" y="8877"/>
                  </a:lnTo>
                  <a:lnTo>
                    <a:pt x="16727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37"/>
            <p:cNvSpPr/>
            <p:nvPr/>
          </p:nvSpPr>
          <p:spPr>
            <a:xfrm>
              <a:off x="4694386" y="6118860"/>
              <a:ext cx="75735" cy="45677"/>
            </a:xfrm>
            <a:custGeom>
              <a:avLst/>
              <a:gdLst/>
              <a:ahLst/>
              <a:cxnLst/>
              <a:rect l="0" t="0" r="0" b="0"/>
              <a:pathLst>
                <a:path w="75735" h="45677">
                  <a:moveTo>
                    <a:pt x="52874" y="22860"/>
                  </a:moveTo>
                  <a:lnTo>
                    <a:pt x="36693" y="30951"/>
                  </a:lnTo>
                  <a:lnTo>
                    <a:pt x="31080" y="34180"/>
                  </a:lnTo>
                  <a:lnTo>
                    <a:pt x="26491" y="37180"/>
                  </a:lnTo>
                  <a:lnTo>
                    <a:pt x="22585" y="40027"/>
                  </a:lnTo>
                  <a:lnTo>
                    <a:pt x="19135" y="41924"/>
                  </a:lnTo>
                  <a:lnTo>
                    <a:pt x="15988" y="43189"/>
                  </a:lnTo>
                  <a:lnTo>
                    <a:pt x="13043" y="44033"/>
                  </a:lnTo>
                  <a:lnTo>
                    <a:pt x="10233" y="44595"/>
                  </a:lnTo>
                  <a:lnTo>
                    <a:pt x="7513" y="44970"/>
                  </a:lnTo>
                  <a:lnTo>
                    <a:pt x="0" y="45676"/>
                  </a:lnTo>
                  <a:lnTo>
                    <a:pt x="692" y="44844"/>
                  </a:lnTo>
                  <a:lnTo>
                    <a:pt x="1999" y="43443"/>
                  </a:lnTo>
                  <a:lnTo>
                    <a:pt x="3718" y="41662"/>
                  </a:lnTo>
                  <a:lnTo>
                    <a:pt x="4863" y="39628"/>
                  </a:lnTo>
                  <a:lnTo>
                    <a:pt x="5626" y="37425"/>
                  </a:lnTo>
                  <a:lnTo>
                    <a:pt x="6136" y="35110"/>
                  </a:lnTo>
                  <a:lnTo>
                    <a:pt x="8168" y="33567"/>
                  </a:lnTo>
                  <a:lnTo>
                    <a:pt x="11216" y="32537"/>
                  </a:lnTo>
                  <a:lnTo>
                    <a:pt x="14942" y="31851"/>
                  </a:lnTo>
                  <a:lnTo>
                    <a:pt x="19119" y="30548"/>
                  </a:lnTo>
                  <a:lnTo>
                    <a:pt x="23597" y="28832"/>
                  </a:lnTo>
                  <a:lnTo>
                    <a:pt x="28276" y="26841"/>
                  </a:lnTo>
                  <a:lnTo>
                    <a:pt x="33089" y="23820"/>
                  </a:lnTo>
                  <a:lnTo>
                    <a:pt x="37991" y="20114"/>
                  </a:lnTo>
                  <a:lnTo>
                    <a:pt x="42952" y="15949"/>
                  </a:lnTo>
                  <a:lnTo>
                    <a:pt x="48799" y="12326"/>
                  </a:lnTo>
                  <a:lnTo>
                    <a:pt x="55237" y="9064"/>
                  </a:lnTo>
                  <a:lnTo>
                    <a:pt x="75734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432330"/>
              </p:ext>
            </p:extLst>
          </p:nvPr>
        </p:nvGraphicFramePr>
        <p:xfrm>
          <a:off x="609600" y="2344229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2892884"/>
              </p:ext>
            </p:extLst>
          </p:nvPr>
        </p:nvGraphicFramePr>
        <p:xfrm>
          <a:off x="914400" y="972629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515429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2192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1816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152432330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40711" y="2058561"/>
            <a:ext cx="6483494" cy="4776485"/>
            <a:chOff x="1440711" y="2058561"/>
            <a:chExt cx="6483494" cy="4776485"/>
          </a:xfrm>
        </p:grpSpPr>
        <p:sp>
          <p:nvSpPr>
            <p:cNvPr id="5" name="SMARTInkAnnotation1123"/>
            <p:cNvSpPr/>
            <p:nvPr/>
          </p:nvSpPr>
          <p:spPr>
            <a:xfrm>
              <a:off x="3064528" y="6134100"/>
              <a:ext cx="4342526" cy="700946"/>
            </a:xfrm>
            <a:custGeom>
              <a:avLst/>
              <a:gdLst/>
              <a:ahLst/>
              <a:cxnLst/>
              <a:rect l="0" t="0" r="0" b="0"/>
              <a:pathLst>
                <a:path w="4342526" h="700946">
                  <a:moveTo>
                    <a:pt x="4006833" y="144780"/>
                  </a:moveTo>
                  <a:lnTo>
                    <a:pt x="3971236" y="143933"/>
                  </a:lnTo>
                  <a:lnTo>
                    <a:pt x="3922497" y="137866"/>
                  </a:lnTo>
                  <a:lnTo>
                    <a:pt x="3785238" y="130608"/>
                  </a:lnTo>
                  <a:lnTo>
                    <a:pt x="3657878" y="120174"/>
                  </a:lnTo>
                  <a:lnTo>
                    <a:pt x="3539117" y="108084"/>
                  </a:lnTo>
                  <a:lnTo>
                    <a:pt x="3407231" y="99002"/>
                  </a:lnTo>
                  <a:lnTo>
                    <a:pt x="3286929" y="86979"/>
                  </a:lnTo>
                  <a:lnTo>
                    <a:pt x="3158311" y="83251"/>
                  </a:lnTo>
                  <a:lnTo>
                    <a:pt x="3042311" y="73251"/>
                  </a:lnTo>
                  <a:lnTo>
                    <a:pt x="2916927" y="63164"/>
                  </a:lnTo>
                  <a:lnTo>
                    <a:pt x="2735313" y="54528"/>
                  </a:lnTo>
                  <a:lnTo>
                    <a:pt x="2624772" y="52728"/>
                  </a:lnTo>
                  <a:lnTo>
                    <a:pt x="2513252" y="47355"/>
                  </a:lnTo>
                  <a:lnTo>
                    <a:pt x="2401541" y="46043"/>
                  </a:lnTo>
                  <a:lnTo>
                    <a:pt x="1606502" y="45720"/>
                  </a:lnTo>
                  <a:lnTo>
                    <a:pt x="1485452" y="51804"/>
                  </a:lnTo>
                  <a:lnTo>
                    <a:pt x="993008" y="93981"/>
                  </a:lnTo>
                  <a:lnTo>
                    <a:pt x="776666" y="121449"/>
                  </a:lnTo>
                  <a:lnTo>
                    <a:pt x="644656" y="135405"/>
                  </a:lnTo>
                  <a:lnTo>
                    <a:pt x="548510" y="153057"/>
                  </a:lnTo>
                  <a:lnTo>
                    <a:pt x="391445" y="181438"/>
                  </a:lnTo>
                  <a:lnTo>
                    <a:pt x="309749" y="200877"/>
                  </a:lnTo>
                  <a:lnTo>
                    <a:pt x="217639" y="222043"/>
                  </a:lnTo>
                  <a:lnTo>
                    <a:pt x="153058" y="239472"/>
                  </a:lnTo>
                  <a:lnTo>
                    <a:pt x="100916" y="259221"/>
                  </a:lnTo>
                  <a:lnTo>
                    <a:pt x="59553" y="278416"/>
                  </a:lnTo>
                  <a:lnTo>
                    <a:pt x="48048" y="284043"/>
                  </a:lnTo>
                  <a:lnTo>
                    <a:pt x="43456" y="287575"/>
                  </a:lnTo>
                  <a:lnTo>
                    <a:pt x="15147" y="318681"/>
                  </a:lnTo>
                  <a:lnTo>
                    <a:pt x="12209" y="323367"/>
                  </a:lnTo>
                  <a:lnTo>
                    <a:pt x="5235" y="343055"/>
                  </a:lnTo>
                  <a:lnTo>
                    <a:pt x="1611" y="353130"/>
                  </a:lnTo>
                  <a:lnTo>
                    <a:pt x="0" y="363251"/>
                  </a:lnTo>
                  <a:lnTo>
                    <a:pt x="1543" y="373394"/>
                  </a:lnTo>
                  <a:lnTo>
                    <a:pt x="9431" y="397749"/>
                  </a:lnTo>
                  <a:lnTo>
                    <a:pt x="16657" y="415502"/>
                  </a:lnTo>
                  <a:lnTo>
                    <a:pt x="28206" y="435532"/>
                  </a:lnTo>
                  <a:lnTo>
                    <a:pt x="39761" y="447853"/>
                  </a:lnTo>
                  <a:lnTo>
                    <a:pt x="60545" y="466567"/>
                  </a:lnTo>
                  <a:lnTo>
                    <a:pt x="85049" y="488197"/>
                  </a:lnTo>
                  <a:lnTo>
                    <a:pt x="104817" y="502303"/>
                  </a:lnTo>
                  <a:lnTo>
                    <a:pt x="140594" y="519765"/>
                  </a:lnTo>
                  <a:lnTo>
                    <a:pt x="182991" y="536510"/>
                  </a:lnTo>
                  <a:lnTo>
                    <a:pt x="228573" y="556335"/>
                  </a:lnTo>
                  <a:lnTo>
                    <a:pt x="280085" y="573311"/>
                  </a:lnTo>
                  <a:lnTo>
                    <a:pt x="357743" y="591959"/>
                  </a:lnTo>
                  <a:lnTo>
                    <a:pt x="465499" y="611981"/>
                  </a:lnTo>
                  <a:lnTo>
                    <a:pt x="701030" y="642707"/>
                  </a:lnTo>
                  <a:lnTo>
                    <a:pt x="816060" y="654836"/>
                  </a:lnTo>
                  <a:lnTo>
                    <a:pt x="940414" y="661339"/>
                  </a:lnTo>
                  <a:lnTo>
                    <a:pt x="1070968" y="668707"/>
                  </a:lnTo>
                  <a:lnTo>
                    <a:pt x="1205004" y="676059"/>
                  </a:lnTo>
                  <a:lnTo>
                    <a:pt x="1310043" y="679810"/>
                  </a:lnTo>
                  <a:lnTo>
                    <a:pt x="1418494" y="684026"/>
                  </a:lnTo>
                  <a:lnTo>
                    <a:pt x="1531062" y="687532"/>
                  </a:lnTo>
                  <a:lnTo>
                    <a:pt x="1647106" y="691676"/>
                  </a:lnTo>
                  <a:lnTo>
                    <a:pt x="1838531" y="694037"/>
                  </a:lnTo>
                  <a:lnTo>
                    <a:pt x="1960411" y="698589"/>
                  </a:lnTo>
                  <a:lnTo>
                    <a:pt x="2078557" y="700314"/>
                  </a:lnTo>
                  <a:lnTo>
                    <a:pt x="2279912" y="700945"/>
                  </a:lnTo>
                  <a:lnTo>
                    <a:pt x="2563282" y="693275"/>
                  </a:lnTo>
                  <a:lnTo>
                    <a:pt x="2680800" y="687545"/>
                  </a:lnTo>
                  <a:lnTo>
                    <a:pt x="3211336" y="652778"/>
                  </a:lnTo>
                  <a:lnTo>
                    <a:pt x="3347028" y="641773"/>
                  </a:lnTo>
                  <a:lnTo>
                    <a:pt x="3474805" y="626430"/>
                  </a:lnTo>
                  <a:lnTo>
                    <a:pt x="3601738" y="614994"/>
                  </a:lnTo>
                  <a:lnTo>
                    <a:pt x="3717718" y="598499"/>
                  </a:lnTo>
                  <a:lnTo>
                    <a:pt x="3820779" y="578934"/>
                  </a:lnTo>
                  <a:lnTo>
                    <a:pt x="3914765" y="558764"/>
                  </a:lnTo>
                  <a:lnTo>
                    <a:pt x="3979740" y="539504"/>
                  </a:lnTo>
                  <a:lnTo>
                    <a:pt x="4095114" y="505773"/>
                  </a:lnTo>
                  <a:lnTo>
                    <a:pt x="4143056" y="490313"/>
                  </a:lnTo>
                  <a:lnTo>
                    <a:pt x="4176314" y="473328"/>
                  </a:lnTo>
                  <a:lnTo>
                    <a:pt x="4211698" y="452515"/>
                  </a:lnTo>
                  <a:lnTo>
                    <a:pt x="4250001" y="431976"/>
                  </a:lnTo>
                  <a:lnTo>
                    <a:pt x="4267159" y="420911"/>
                  </a:lnTo>
                  <a:lnTo>
                    <a:pt x="4282831" y="409301"/>
                  </a:lnTo>
                  <a:lnTo>
                    <a:pt x="4297510" y="397327"/>
                  </a:lnTo>
                  <a:lnTo>
                    <a:pt x="4308992" y="385111"/>
                  </a:lnTo>
                  <a:lnTo>
                    <a:pt x="4318338" y="372735"/>
                  </a:lnTo>
                  <a:lnTo>
                    <a:pt x="4326263" y="360250"/>
                  </a:lnTo>
                  <a:lnTo>
                    <a:pt x="4332393" y="347694"/>
                  </a:lnTo>
                  <a:lnTo>
                    <a:pt x="4337326" y="335088"/>
                  </a:lnTo>
                  <a:lnTo>
                    <a:pt x="4341462" y="322452"/>
                  </a:lnTo>
                  <a:lnTo>
                    <a:pt x="4342525" y="310642"/>
                  </a:lnTo>
                  <a:lnTo>
                    <a:pt x="4341541" y="299381"/>
                  </a:lnTo>
                  <a:lnTo>
                    <a:pt x="4339191" y="288488"/>
                  </a:lnTo>
                  <a:lnTo>
                    <a:pt x="4335085" y="276992"/>
                  </a:lnTo>
                  <a:lnTo>
                    <a:pt x="4329808" y="265095"/>
                  </a:lnTo>
                  <a:lnTo>
                    <a:pt x="4323749" y="252930"/>
                  </a:lnTo>
                  <a:lnTo>
                    <a:pt x="4315477" y="241434"/>
                  </a:lnTo>
                  <a:lnTo>
                    <a:pt x="4294997" y="219628"/>
                  </a:lnTo>
                  <a:lnTo>
                    <a:pt x="4282762" y="208225"/>
                  </a:lnTo>
                  <a:lnTo>
                    <a:pt x="4255621" y="184267"/>
                  </a:lnTo>
                  <a:lnTo>
                    <a:pt x="4240425" y="171952"/>
                  </a:lnTo>
                  <a:lnTo>
                    <a:pt x="4207735" y="146979"/>
                  </a:lnTo>
                  <a:lnTo>
                    <a:pt x="4168936" y="126283"/>
                  </a:lnTo>
                  <a:lnTo>
                    <a:pt x="4069803" y="84212"/>
                  </a:lnTo>
                  <a:lnTo>
                    <a:pt x="4041193" y="73075"/>
                  </a:lnTo>
                  <a:lnTo>
                    <a:pt x="3982310" y="51669"/>
                  </a:lnTo>
                  <a:lnTo>
                    <a:pt x="3917757" y="30866"/>
                  </a:lnTo>
                  <a:lnTo>
                    <a:pt x="3816333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24"/>
            <p:cNvSpPr/>
            <p:nvPr/>
          </p:nvSpPr>
          <p:spPr>
            <a:xfrm>
              <a:off x="3819166" y="5844665"/>
              <a:ext cx="735926" cy="432920"/>
            </a:xfrm>
            <a:custGeom>
              <a:avLst/>
              <a:gdLst/>
              <a:ahLst/>
              <a:cxnLst/>
              <a:rect l="0" t="0" r="0" b="0"/>
              <a:pathLst>
                <a:path w="735926" h="432920">
                  <a:moveTo>
                    <a:pt x="707114" y="220855"/>
                  </a:moveTo>
                  <a:lnTo>
                    <a:pt x="701877" y="209535"/>
                  </a:lnTo>
                  <a:lnTo>
                    <a:pt x="700553" y="203688"/>
                  </a:lnTo>
                  <a:lnTo>
                    <a:pt x="699354" y="201791"/>
                  </a:lnTo>
                  <a:lnTo>
                    <a:pt x="697707" y="200526"/>
                  </a:lnTo>
                  <a:lnTo>
                    <a:pt x="695763" y="199682"/>
                  </a:lnTo>
                  <a:lnTo>
                    <a:pt x="694466" y="198274"/>
                  </a:lnTo>
                  <a:lnTo>
                    <a:pt x="693602" y="196487"/>
                  </a:lnTo>
                  <a:lnTo>
                    <a:pt x="693026" y="194450"/>
                  </a:lnTo>
                  <a:lnTo>
                    <a:pt x="690129" y="189928"/>
                  </a:lnTo>
                  <a:lnTo>
                    <a:pt x="688171" y="187537"/>
                  </a:lnTo>
                  <a:lnTo>
                    <a:pt x="686864" y="185097"/>
                  </a:lnTo>
                  <a:lnTo>
                    <a:pt x="685415" y="180127"/>
                  </a:lnTo>
                  <a:lnTo>
                    <a:pt x="684356" y="169013"/>
                  </a:lnTo>
                  <a:lnTo>
                    <a:pt x="682042" y="165923"/>
                  </a:lnTo>
                  <a:lnTo>
                    <a:pt x="680239" y="163914"/>
                  </a:lnTo>
                  <a:lnTo>
                    <a:pt x="679037" y="161728"/>
                  </a:lnTo>
                  <a:lnTo>
                    <a:pt x="676500" y="154606"/>
                  </a:lnTo>
                  <a:lnTo>
                    <a:pt x="671608" y="147133"/>
                  </a:lnTo>
                  <a:lnTo>
                    <a:pt x="668936" y="139557"/>
                  </a:lnTo>
                  <a:lnTo>
                    <a:pt x="663158" y="131949"/>
                  </a:lnTo>
                  <a:lnTo>
                    <a:pt x="651363" y="119536"/>
                  </a:lnTo>
                  <a:lnTo>
                    <a:pt x="637023" y="105074"/>
                  </a:lnTo>
                  <a:lnTo>
                    <a:pt x="619954" y="93218"/>
                  </a:lnTo>
                  <a:lnTo>
                    <a:pt x="605277" y="81061"/>
                  </a:lnTo>
                  <a:lnTo>
                    <a:pt x="589358" y="70873"/>
                  </a:lnTo>
                  <a:lnTo>
                    <a:pt x="569777" y="58353"/>
                  </a:lnTo>
                  <a:lnTo>
                    <a:pt x="552028" y="48905"/>
                  </a:lnTo>
                  <a:lnTo>
                    <a:pt x="531058" y="40743"/>
                  </a:lnTo>
                  <a:lnTo>
                    <a:pt x="508758" y="32963"/>
                  </a:lnTo>
                  <a:lnTo>
                    <a:pt x="470863" y="20204"/>
                  </a:lnTo>
                  <a:lnTo>
                    <a:pt x="453383" y="17377"/>
                  </a:lnTo>
                  <a:lnTo>
                    <a:pt x="435171" y="15274"/>
                  </a:lnTo>
                  <a:lnTo>
                    <a:pt x="418610" y="11517"/>
                  </a:lnTo>
                  <a:lnTo>
                    <a:pt x="390962" y="4642"/>
                  </a:lnTo>
                  <a:lnTo>
                    <a:pt x="371304" y="1994"/>
                  </a:lnTo>
                  <a:lnTo>
                    <a:pt x="351278" y="817"/>
                  </a:lnTo>
                  <a:lnTo>
                    <a:pt x="331089" y="294"/>
                  </a:lnTo>
                  <a:lnTo>
                    <a:pt x="304728" y="0"/>
                  </a:lnTo>
                  <a:lnTo>
                    <a:pt x="286412" y="2188"/>
                  </a:lnTo>
                  <a:lnTo>
                    <a:pt x="266981" y="5983"/>
                  </a:lnTo>
                  <a:lnTo>
                    <a:pt x="247057" y="10492"/>
                  </a:lnTo>
                  <a:lnTo>
                    <a:pt x="229171" y="15318"/>
                  </a:lnTo>
                  <a:lnTo>
                    <a:pt x="211909" y="20286"/>
                  </a:lnTo>
                  <a:lnTo>
                    <a:pt x="163232" y="32907"/>
                  </a:lnTo>
                  <a:lnTo>
                    <a:pt x="145349" y="40238"/>
                  </a:lnTo>
                  <a:lnTo>
                    <a:pt x="128934" y="48294"/>
                  </a:lnTo>
                  <a:lnTo>
                    <a:pt x="104565" y="58437"/>
                  </a:lnTo>
                  <a:lnTo>
                    <a:pt x="85973" y="67107"/>
                  </a:lnTo>
                  <a:lnTo>
                    <a:pt x="70936" y="76605"/>
                  </a:lnTo>
                  <a:lnTo>
                    <a:pt x="52950" y="89215"/>
                  </a:lnTo>
                  <a:lnTo>
                    <a:pt x="36896" y="100571"/>
                  </a:lnTo>
                  <a:lnTo>
                    <a:pt x="27393" y="109822"/>
                  </a:lnTo>
                  <a:lnTo>
                    <a:pt x="20347" y="119578"/>
                  </a:lnTo>
                  <a:lnTo>
                    <a:pt x="14393" y="131817"/>
                  </a:lnTo>
                  <a:lnTo>
                    <a:pt x="8924" y="144876"/>
                  </a:lnTo>
                  <a:lnTo>
                    <a:pt x="3672" y="156324"/>
                  </a:lnTo>
                  <a:lnTo>
                    <a:pt x="773" y="167057"/>
                  </a:lnTo>
                  <a:lnTo>
                    <a:pt x="0" y="172290"/>
                  </a:lnTo>
                  <a:lnTo>
                    <a:pt x="1399" y="182619"/>
                  </a:lnTo>
                  <a:lnTo>
                    <a:pt x="4843" y="193701"/>
                  </a:lnTo>
                  <a:lnTo>
                    <a:pt x="16406" y="228913"/>
                  </a:lnTo>
                  <a:lnTo>
                    <a:pt x="21390" y="241652"/>
                  </a:lnTo>
                  <a:lnTo>
                    <a:pt x="27275" y="253805"/>
                  </a:lnTo>
                  <a:lnTo>
                    <a:pt x="31214" y="260601"/>
                  </a:lnTo>
                  <a:lnTo>
                    <a:pt x="40108" y="274927"/>
                  </a:lnTo>
                  <a:lnTo>
                    <a:pt x="49704" y="289760"/>
                  </a:lnTo>
                  <a:lnTo>
                    <a:pt x="59614" y="302562"/>
                  </a:lnTo>
                  <a:lnTo>
                    <a:pt x="70510" y="314743"/>
                  </a:lnTo>
                  <a:lnTo>
                    <a:pt x="83819" y="328623"/>
                  </a:lnTo>
                  <a:lnTo>
                    <a:pt x="98200" y="341001"/>
                  </a:lnTo>
                  <a:lnTo>
                    <a:pt x="113906" y="352147"/>
                  </a:lnTo>
                  <a:lnTo>
                    <a:pt x="132175" y="362745"/>
                  </a:lnTo>
                  <a:lnTo>
                    <a:pt x="151583" y="373099"/>
                  </a:lnTo>
                  <a:lnTo>
                    <a:pt x="191638" y="393545"/>
                  </a:lnTo>
                  <a:lnTo>
                    <a:pt x="211879" y="401464"/>
                  </a:lnTo>
                  <a:lnTo>
                    <a:pt x="233009" y="408652"/>
                  </a:lnTo>
                  <a:lnTo>
                    <a:pt x="256512" y="417492"/>
                  </a:lnTo>
                  <a:lnTo>
                    <a:pt x="278811" y="422549"/>
                  </a:lnTo>
                  <a:lnTo>
                    <a:pt x="301704" y="425644"/>
                  </a:lnTo>
                  <a:lnTo>
                    <a:pt x="328812" y="429841"/>
                  </a:lnTo>
                  <a:lnTo>
                    <a:pt x="341459" y="431299"/>
                  </a:lnTo>
                  <a:lnTo>
                    <a:pt x="353277" y="432271"/>
                  </a:lnTo>
                  <a:lnTo>
                    <a:pt x="364543" y="432919"/>
                  </a:lnTo>
                  <a:lnTo>
                    <a:pt x="376287" y="432505"/>
                  </a:lnTo>
                  <a:lnTo>
                    <a:pt x="388349" y="431381"/>
                  </a:lnTo>
                  <a:lnTo>
                    <a:pt x="400624" y="429786"/>
                  </a:lnTo>
                  <a:lnTo>
                    <a:pt x="423294" y="428013"/>
                  </a:lnTo>
                  <a:lnTo>
                    <a:pt x="444659" y="427225"/>
                  </a:lnTo>
                  <a:lnTo>
                    <a:pt x="465443" y="426875"/>
                  </a:lnTo>
                  <a:lnTo>
                    <a:pt x="485969" y="424462"/>
                  </a:lnTo>
                  <a:lnTo>
                    <a:pt x="506380" y="420567"/>
                  </a:lnTo>
                  <a:lnTo>
                    <a:pt x="526741" y="416014"/>
                  </a:lnTo>
                  <a:lnTo>
                    <a:pt x="544822" y="411168"/>
                  </a:lnTo>
                  <a:lnTo>
                    <a:pt x="562171" y="405345"/>
                  </a:lnTo>
                  <a:lnTo>
                    <a:pt x="581171" y="397113"/>
                  </a:lnTo>
                  <a:lnTo>
                    <a:pt x="598646" y="387810"/>
                  </a:lnTo>
                  <a:lnTo>
                    <a:pt x="614879" y="378031"/>
                  </a:lnTo>
                  <a:lnTo>
                    <a:pt x="630560" y="368040"/>
                  </a:lnTo>
                  <a:lnTo>
                    <a:pt x="645997" y="355697"/>
                  </a:lnTo>
                  <a:lnTo>
                    <a:pt x="660478" y="342591"/>
                  </a:lnTo>
                  <a:lnTo>
                    <a:pt x="672558" y="331122"/>
                  </a:lnTo>
                  <a:lnTo>
                    <a:pt x="692924" y="311100"/>
                  </a:lnTo>
                  <a:lnTo>
                    <a:pt x="699347" y="303878"/>
                  </a:lnTo>
                  <a:lnTo>
                    <a:pt x="705323" y="296525"/>
                  </a:lnTo>
                  <a:lnTo>
                    <a:pt x="711000" y="289081"/>
                  </a:lnTo>
                  <a:lnTo>
                    <a:pt x="715631" y="281580"/>
                  </a:lnTo>
                  <a:lnTo>
                    <a:pt x="719565" y="274038"/>
                  </a:lnTo>
                  <a:lnTo>
                    <a:pt x="723035" y="266471"/>
                  </a:lnTo>
                  <a:lnTo>
                    <a:pt x="726195" y="258886"/>
                  </a:lnTo>
                  <a:lnTo>
                    <a:pt x="729147" y="251288"/>
                  </a:lnTo>
                  <a:lnTo>
                    <a:pt x="731964" y="243684"/>
                  </a:lnTo>
                  <a:lnTo>
                    <a:pt x="733840" y="236074"/>
                  </a:lnTo>
                  <a:lnTo>
                    <a:pt x="735092" y="228462"/>
                  </a:lnTo>
                  <a:lnTo>
                    <a:pt x="735925" y="220846"/>
                  </a:lnTo>
                  <a:lnTo>
                    <a:pt x="735635" y="213230"/>
                  </a:lnTo>
                  <a:lnTo>
                    <a:pt x="734595" y="205611"/>
                  </a:lnTo>
                  <a:lnTo>
                    <a:pt x="733054" y="197993"/>
                  </a:lnTo>
                  <a:lnTo>
                    <a:pt x="731181" y="190374"/>
                  </a:lnTo>
                  <a:lnTo>
                    <a:pt x="729085" y="182754"/>
                  </a:lnTo>
                  <a:lnTo>
                    <a:pt x="726842" y="175134"/>
                  </a:lnTo>
                  <a:lnTo>
                    <a:pt x="722806" y="167515"/>
                  </a:lnTo>
                  <a:lnTo>
                    <a:pt x="717575" y="159894"/>
                  </a:lnTo>
                  <a:lnTo>
                    <a:pt x="711548" y="152275"/>
                  </a:lnTo>
                  <a:lnTo>
                    <a:pt x="704990" y="144655"/>
                  </a:lnTo>
                  <a:lnTo>
                    <a:pt x="698078" y="137035"/>
                  </a:lnTo>
                  <a:lnTo>
                    <a:pt x="690930" y="129415"/>
                  </a:lnTo>
                  <a:lnTo>
                    <a:pt x="673957" y="116433"/>
                  </a:lnTo>
                  <a:lnTo>
                    <a:pt x="654277" y="105018"/>
                  </a:lnTo>
                  <a:lnTo>
                    <a:pt x="631420" y="94301"/>
                  </a:lnTo>
                  <a:lnTo>
                    <a:pt x="607150" y="83893"/>
                  </a:lnTo>
                  <a:lnTo>
                    <a:pt x="594751" y="78747"/>
                  </a:lnTo>
                  <a:lnTo>
                    <a:pt x="581405" y="73623"/>
                  </a:lnTo>
                  <a:lnTo>
                    <a:pt x="553031" y="63414"/>
                  </a:lnTo>
                  <a:lnTo>
                    <a:pt x="508495" y="48147"/>
                  </a:lnTo>
                  <a:lnTo>
                    <a:pt x="493422" y="43910"/>
                  </a:lnTo>
                  <a:lnTo>
                    <a:pt x="478293" y="40238"/>
                  </a:lnTo>
                  <a:lnTo>
                    <a:pt x="463126" y="36944"/>
                  </a:lnTo>
                  <a:lnTo>
                    <a:pt x="432729" y="31026"/>
                  </a:lnTo>
                  <a:lnTo>
                    <a:pt x="387074" y="22735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25"/>
            <p:cNvSpPr/>
            <p:nvPr/>
          </p:nvSpPr>
          <p:spPr>
            <a:xfrm>
              <a:off x="5426387" y="3880414"/>
              <a:ext cx="2497818" cy="1453516"/>
            </a:xfrm>
            <a:custGeom>
              <a:avLst/>
              <a:gdLst/>
              <a:ahLst/>
              <a:cxnLst/>
              <a:rect l="0" t="0" r="0" b="0"/>
              <a:pathLst>
                <a:path w="2497818" h="1453516">
                  <a:moveTo>
                    <a:pt x="2338393" y="523946"/>
                  </a:moveTo>
                  <a:lnTo>
                    <a:pt x="2276325" y="430845"/>
                  </a:lnTo>
                  <a:lnTo>
                    <a:pt x="2258054" y="394736"/>
                  </a:lnTo>
                  <a:lnTo>
                    <a:pt x="2234042" y="349900"/>
                  </a:lnTo>
                  <a:lnTo>
                    <a:pt x="2200536" y="304715"/>
                  </a:lnTo>
                  <a:lnTo>
                    <a:pt x="2156957" y="259859"/>
                  </a:lnTo>
                  <a:lnTo>
                    <a:pt x="2103063" y="219490"/>
                  </a:lnTo>
                  <a:lnTo>
                    <a:pt x="2032706" y="181092"/>
                  </a:lnTo>
                  <a:lnTo>
                    <a:pt x="1956429" y="142952"/>
                  </a:lnTo>
                  <a:lnTo>
                    <a:pt x="1890379" y="114725"/>
                  </a:lnTo>
                  <a:lnTo>
                    <a:pt x="1824117" y="92592"/>
                  </a:lnTo>
                  <a:lnTo>
                    <a:pt x="1758346" y="71914"/>
                  </a:lnTo>
                  <a:lnTo>
                    <a:pt x="1666006" y="46437"/>
                  </a:lnTo>
                  <a:lnTo>
                    <a:pt x="1576486" y="27059"/>
                  </a:lnTo>
                  <a:lnTo>
                    <a:pt x="1518564" y="15194"/>
                  </a:lnTo>
                  <a:lnTo>
                    <a:pt x="1453143" y="8574"/>
                  </a:lnTo>
                  <a:lnTo>
                    <a:pt x="1385500" y="4355"/>
                  </a:lnTo>
                  <a:lnTo>
                    <a:pt x="1314938" y="0"/>
                  </a:lnTo>
                  <a:lnTo>
                    <a:pt x="1238150" y="967"/>
                  </a:lnTo>
                  <a:lnTo>
                    <a:pt x="1183916" y="3644"/>
                  </a:lnTo>
                  <a:lnTo>
                    <a:pt x="1128768" y="4834"/>
                  </a:lnTo>
                  <a:lnTo>
                    <a:pt x="1073213" y="7621"/>
                  </a:lnTo>
                  <a:lnTo>
                    <a:pt x="1018324" y="12528"/>
                  </a:lnTo>
                  <a:lnTo>
                    <a:pt x="938976" y="23965"/>
                  </a:lnTo>
                  <a:lnTo>
                    <a:pt x="884439" y="30235"/>
                  </a:lnTo>
                  <a:lnTo>
                    <a:pt x="809465" y="42569"/>
                  </a:lnTo>
                  <a:lnTo>
                    <a:pt x="734945" y="56949"/>
                  </a:lnTo>
                  <a:lnTo>
                    <a:pt x="667333" y="75979"/>
                  </a:lnTo>
                  <a:lnTo>
                    <a:pt x="600357" y="97704"/>
                  </a:lnTo>
                  <a:lnTo>
                    <a:pt x="536298" y="120228"/>
                  </a:lnTo>
                  <a:lnTo>
                    <a:pt x="474420" y="147033"/>
                  </a:lnTo>
                  <a:lnTo>
                    <a:pt x="417233" y="180470"/>
                  </a:lnTo>
                  <a:lnTo>
                    <a:pt x="358708" y="217188"/>
                  </a:lnTo>
                  <a:lnTo>
                    <a:pt x="298469" y="258924"/>
                  </a:lnTo>
                  <a:lnTo>
                    <a:pt x="245813" y="303463"/>
                  </a:lnTo>
                  <a:lnTo>
                    <a:pt x="193993" y="348833"/>
                  </a:lnTo>
                  <a:lnTo>
                    <a:pt x="163304" y="381489"/>
                  </a:lnTo>
                  <a:lnTo>
                    <a:pt x="109109" y="446700"/>
                  </a:lnTo>
                  <a:lnTo>
                    <a:pt x="85502" y="480019"/>
                  </a:lnTo>
                  <a:lnTo>
                    <a:pt x="64568" y="514583"/>
                  </a:lnTo>
                  <a:lnTo>
                    <a:pt x="46797" y="549700"/>
                  </a:lnTo>
                  <a:lnTo>
                    <a:pt x="32691" y="582806"/>
                  </a:lnTo>
                  <a:lnTo>
                    <a:pt x="20776" y="614453"/>
                  </a:lnTo>
                  <a:lnTo>
                    <a:pt x="9837" y="645451"/>
                  </a:lnTo>
                  <a:lnTo>
                    <a:pt x="3846" y="678419"/>
                  </a:lnTo>
                  <a:lnTo>
                    <a:pt x="1183" y="711980"/>
                  </a:lnTo>
                  <a:lnTo>
                    <a:pt x="0" y="743830"/>
                  </a:lnTo>
                  <a:lnTo>
                    <a:pt x="1732" y="777177"/>
                  </a:lnTo>
                  <a:lnTo>
                    <a:pt x="5324" y="810907"/>
                  </a:lnTo>
                  <a:lnTo>
                    <a:pt x="9742" y="842831"/>
                  </a:lnTo>
                  <a:lnTo>
                    <a:pt x="16786" y="873953"/>
                  </a:lnTo>
                  <a:lnTo>
                    <a:pt x="26408" y="904718"/>
                  </a:lnTo>
                  <a:lnTo>
                    <a:pt x="39151" y="935325"/>
                  </a:lnTo>
                  <a:lnTo>
                    <a:pt x="55538" y="965861"/>
                  </a:lnTo>
                  <a:lnTo>
                    <a:pt x="74111" y="996366"/>
                  </a:lnTo>
                  <a:lnTo>
                    <a:pt x="104454" y="1041253"/>
                  </a:lnTo>
                  <a:lnTo>
                    <a:pt x="139879" y="1081741"/>
                  </a:lnTo>
                  <a:lnTo>
                    <a:pt x="178033" y="1120548"/>
                  </a:lnTo>
                  <a:lnTo>
                    <a:pt x="221982" y="1158858"/>
                  </a:lnTo>
                  <a:lnTo>
                    <a:pt x="273010" y="1197020"/>
                  </a:lnTo>
                  <a:lnTo>
                    <a:pt x="330650" y="1234292"/>
                  </a:lnTo>
                  <a:lnTo>
                    <a:pt x="391474" y="1267160"/>
                  </a:lnTo>
                  <a:lnTo>
                    <a:pt x="457379" y="1297501"/>
                  </a:lnTo>
                  <a:lnTo>
                    <a:pt x="526014" y="1322954"/>
                  </a:lnTo>
                  <a:lnTo>
                    <a:pt x="600442" y="1346582"/>
                  </a:lnTo>
                  <a:lnTo>
                    <a:pt x="732198" y="1384963"/>
                  </a:lnTo>
                  <a:lnTo>
                    <a:pt x="785764" y="1397969"/>
                  </a:lnTo>
                  <a:lnTo>
                    <a:pt x="891994" y="1420116"/>
                  </a:lnTo>
                  <a:lnTo>
                    <a:pt x="945685" y="1428269"/>
                  </a:lnTo>
                  <a:lnTo>
                    <a:pt x="1000591" y="1435560"/>
                  </a:lnTo>
                  <a:lnTo>
                    <a:pt x="1056038" y="1444446"/>
                  </a:lnTo>
                  <a:lnTo>
                    <a:pt x="1111726" y="1449524"/>
                  </a:lnTo>
                  <a:lnTo>
                    <a:pt x="1166674" y="1451781"/>
                  </a:lnTo>
                  <a:lnTo>
                    <a:pt x="1246903" y="1453051"/>
                  </a:lnTo>
                  <a:lnTo>
                    <a:pt x="1386185" y="1453515"/>
                  </a:lnTo>
                  <a:lnTo>
                    <a:pt x="1440492" y="1451297"/>
                  </a:lnTo>
                  <a:lnTo>
                    <a:pt x="1555287" y="1442973"/>
                  </a:lnTo>
                  <a:lnTo>
                    <a:pt x="1610756" y="1435887"/>
                  </a:lnTo>
                  <a:lnTo>
                    <a:pt x="1691844" y="1422378"/>
                  </a:lnTo>
                  <a:lnTo>
                    <a:pt x="1829696" y="1397610"/>
                  </a:lnTo>
                  <a:lnTo>
                    <a:pt x="1907327" y="1381591"/>
                  </a:lnTo>
                  <a:lnTo>
                    <a:pt x="1978965" y="1360287"/>
                  </a:lnTo>
                  <a:lnTo>
                    <a:pt x="2071438" y="1325435"/>
                  </a:lnTo>
                  <a:lnTo>
                    <a:pt x="2137940" y="1299340"/>
                  </a:lnTo>
                  <a:lnTo>
                    <a:pt x="2198283" y="1270159"/>
                  </a:lnTo>
                  <a:lnTo>
                    <a:pt x="2267724" y="1225913"/>
                  </a:lnTo>
                  <a:lnTo>
                    <a:pt x="2324276" y="1181644"/>
                  </a:lnTo>
                  <a:lnTo>
                    <a:pt x="2362526" y="1146292"/>
                  </a:lnTo>
                  <a:lnTo>
                    <a:pt x="2406221" y="1101319"/>
                  </a:lnTo>
                  <a:lnTo>
                    <a:pt x="2434972" y="1064449"/>
                  </a:lnTo>
                  <a:lnTo>
                    <a:pt x="2457319" y="1028970"/>
                  </a:lnTo>
                  <a:lnTo>
                    <a:pt x="2474665" y="994752"/>
                  </a:lnTo>
                  <a:lnTo>
                    <a:pt x="2483624" y="970260"/>
                  </a:lnTo>
                  <a:lnTo>
                    <a:pt x="2491634" y="922300"/>
                  </a:lnTo>
                  <a:lnTo>
                    <a:pt x="2496404" y="888074"/>
                  </a:lnTo>
                  <a:lnTo>
                    <a:pt x="2497817" y="853380"/>
                  </a:lnTo>
                  <a:lnTo>
                    <a:pt x="2495977" y="821652"/>
                  </a:lnTo>
                  <a:lnTo>
                    <a:pt x="2491817" y="780590"/>
                  </a:lnTo>
                  <a:lnTo>
                    <a:pt x="2484911" y="740714"/>
                  </a:lnTo>
                  <a:lnTo>
                    <a:pt x="2472908" y="699655"/>
                  </a:lnTo>
                  <a:lnTo>
                    <a:pt x="2461984" y="668815"/>
                  </a:lnTo>
                  <a:lnTo>
                    <a:pt x="2443588" y="630638"/>
                  </a:lnTo>
                  <a:lnTo>
                    <a:pt x="2420825" y="588952"/>
                  </a:lnTo>
                  <a:lnTo>
                    <a:pt x="2410589" y="577955"/>
                  </a:lnTo>
                  <a:lnTo>
                    <a:pt x="2399267" y="567423"/>
                  </a:lnTo>
                  <a:lnTo>
                    <a:pt x="2386438" y="551974"/>
                  </a:lnTo>
                  <a:lnTo>
                    <a:pt x="2362464" y="533841"/>
                  </a:lnTo>
                  <a:lnTo>
                    <a:pt x="2310473" y="506205"/>
                  </a:lnTo>
                  <a:lnTo>
                    <a:pt x="2304540" y="505346"/>
                  </a:lnTo>
                  <a:lnTo>
                    <a:pt x="2226660" y="508690"/>
                  </a:lnTo>
                  <a:lnTo>
                    <a:pt x="2193612" y="508706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26"/>
            <p:cNvSpPr/>
            <p:nvPr/>
          </p:nvSpPr>
          <p:spPr>
            <a:xfrm>
              <a:off x="1440711" y="2058561"/>
              <a:ext cx="708129" cy="555097"/>
            </a:xfrm>
            <a:custGeom>
              <a:avLst/>
              <a:gdLst/>
              <a:ahLst/>
              <a:cxnLst/>
              <a:rect l="0" t="0" r="0" b="0"/>
              <a:pathLst>
                <a:path w="708129" h="555097">
                  <a:moveTo>
                    <a:pt x="578589" y="82659"/>
                  </a:moveTo>
                  <a:lnTo>
                    <a:pt x="574544" y="74568"/>
                  </a:lnTo>
                  <a:lnTo>
                    <a:pt x="572506" y="72185"/>
                  </a:lnTo>
                  <a:lnTo>
                    <a:pt x="570300" y="70597"/>
                  </a:lnTo>
                  <a:lnTo>
                    <a:pt x="565592" y="67984"/>
                  </a:lnTo>
                  <a:lnTo>
                    <a:pt x="548092" y="52063"/>
                  </a:lnTo>
                  <a:lnTo>
                    <a:pt x="522709" y="26777"/>
                  </a:lnTo>
                  <a:lnTo>
                    <a:pt x="520169" y="25084"/>
                  </a:lnTo>
                  <a:lnTo>
                    <a:pt x="512549" y="21855"/>
                  </a:lnTo>
                  <a:lnTo>
                    <a:pt x="507469" y="18099"/>
                  </a:lnTo>
                  <a:lnTo>
                    <a:pt x="504083" y="16759"/>
                  </a:lnTo>
                  <a:lnTo>
                    <a:pt x="492072" y="14026"/>
                  </a:lnTo>
                  <a:lnTo>
                    <a:pt x="481928" y="9077"/>
                  </a:lnTo>
                  <a:lnTo>
                    <a:pt x="463760" y="4718"/>
                  </a:lnTo>
                  <a:lnTo>
                    <a:pt x="453894" y="1452"/>
                  </a:lnTo>
                  <a:lnTo>
                    <a:pt x="443864" y="0"/>
                  </a:lnTo>
                  <a:lnTo>
                    <a:pt x="431505" y="1613"/>
                  </a:lnTo>
                  <a:lnTo>
                    <a:pt x="410266" y="5023"/>
                  </a:lnTo>
                  <a:lnTo>
                    <a:pt x="395406" y="5821"/>
                  </a:lnTo>
                  <a:lnTo>
                    <a:pt x="380334" y="6175"/>
                  </a:lnTo>
                  <a:lnTo>
                    <a:pt x="365169" y="8591"/>
                  </a:lnTo>
                  <a:lnTo>
                    <a:pt x="349962" y="11640"/>
                  </a:lnTo>
                  <a:lnTo>
                    <a:pt x="334737" y="12995"/>
                  </a:lnTo>
                  <a:lnTo>
                    <a:pt x="319504" y="15855"/>
                  </a:lnTo>
                  <a:lnTo>
                    <a:pt x="304267" y="19948"/>
                  </a:lnTo>
                  <a:lnTo>
                    <a:pt x="289028" y="24590"/>
                  </a:lnTo>
                  <a:lnTo>
                    <a:pt x="197589" y="54722"/>
                  </a:lnTo>
                  <a:lnTo>
                    <a:pt x="182349" y="62058"/>
                  </a:lnTo>
                  <a:lnTo>
                    <a:pt x="167109" y="70963"/>
                  </a:lnTo>
                  <a:lnTo>
                    <a:pt x="151869" y="80565"/>
                  </a:lnTo>
                  <a:lnTo>
                    <a:pt x="106149" y="110638"/>
                  </a:lnTo>
                  <a:lnTo>
                    <a:pt x="87334" y="125850"/>
                  </a:lnTo>
                  <a:lnTo>
                    <a:pt x="71035" y="141082"/>
                  </a:lnTo>
                  <a:lnTo>
                    <a:pt x="55481" y="156320"/>
                  </a:lnTo>
                  <a:lnTo>
                    <a:pt x="45248" y="168737"/>
                  </a:lnTo>
                  <a:lnTo>
                    <a:pt x="35902" y="181876"/>
                  </a:lnTo>
                  <a:lnTo>
                    <a:pt x="25880" y="198793"/>
                  </a:lnTo>
                  <a:lnTo>
                    <a:pt x="17549" y="215376"/>
                  </a:lnTo>
                  <a:lnTo>
                    <a:pt x="12302" y="228851"/>
                  </a:lnTo>
                  <a:lnTo>
                    <a:pt x="9406" y="241049"/>
                  </a:lnTo>
                  <a:lnTo>
                    <a:pt x="7272" y="252114"/>
                  </a:lnTo>
                  <a:lnTo>
                    <a:pt x="2158" y="268711"/>
                  </a:lnTo>
                  <a:lnTo>
                    <a:pt x="664" y="282189"/>
                  </a:lnTo>
                  <a:lnTo>
                    <a:pt x="0" y="296645"/>
                  </a:lnTo>
                  <a:lnTo>
                    <a:pt x="552" y="310691"/>
                  </a:lnTo>
                  <a:lnTo>
                    <a:pt x="3619" y="322578"/>
                  </a:lnTo>
                  <a:lnTo>
                    <a:pt x="5547" y="335763"/>
                  </a:lnTo>
                  <a:lnTo>
                    <a:pt x="7250" y="349243"/>
                  </a:lnTo>
                  <a:lnTo>
                    <a:pt x="10830" y="360879"/>
                  </a:lnTo>
                  <a:lnTo>
                    <a:pt x="17605" y="380994"/>
                  </a:lnTo>
                  <a:lnTo>
                    <a:pt x="22487" y="393335"/>
                  </a:lnTo>
                  <a:lnTo>
                    <a:pt x="28326" y="405310"/>
                  </a:lnTo>
                  <a:lnTo>
                    <a:pt x="36566" y="419100"/>
                  </a:lnTo>
                  <a:lnTo>
                    <a:pt x="45872" y="431437"/>
                  </a:lnTo>
                  <a:lnTo>
                    <a:pt x="55653" y="443411"/>
                  </a:lnTo>
                  <a:lnTo>
                    <a:pt x="65644" y="457200"/>
                  </a:lnTo>
                  <a:lnTo>
                    <a:pt x="77987" y="467279"/>
                  </a:lnTo>
                  <a:lnTo>
                    <a:pt x="99216" y="479972"/>
                  </a:lnTo>
                  <a:lnTo>
                    <a:pt x="129145" y="499431"/>
                  </a:lnTo>
                  <a:lnTo>
                    <a:pt x="144310" y="507215"/>
                  </a:lnTo>
                  <a:lnTo>
                    <a:pt x="161209" y="514344"/>
                  </a:lnTo>
                  <a:lnTo>
                    <a:pt x="182831" y="523157"/>
                  </a:lnTo>
                  <a:lnTo>
                    <a:pt x="202037" y="530460"/>
                  </a:lnTo>
                  <a:lnTo>
                    <a:pt x="219886" y="535682"/>
                  </a:lnTo>
                  <a:lnTo>
                    <a:pt x="248975" y="539468"/>
                  </a:lnTo>
                  <a:lnTo>
                    <a:pt x="268970" y="543354"/>
                  </a:lnTo>
                  <a:lnTo>
                    <a:pt x="286887" y="547904"/>
                  </a:lnTo>
                  <a:lnTo>
                    <a:pt x="304164" y="551901"/>
                  </a:lnTo>
                  <a:lnTo>
                    <a:pt x="323131" y="553678"/>
                  </a:lnTo>
                  <a:lnTo>
                    <a:pt x="342850" y="554467"/>
                  </a:lnTo>
                  <a:lnTo>
                    <a:pt x="379059" y="554974"/>
                  </a:lnTo>
                  <a:lnTo>
                    <a:pt x="455573" y="555096"/>
                  </a:lnTo>
                  <a:lnTo>
                    <a:pt x="471422" y="552840"/>
                  </a:lnTo>
                  <a:lnTo>
                    <a:pt x="486933" y="549015"/>
                  </a:lnTo>
                  <a:lnTo>
                    <a:pt x="502293" y="544493"/>
                  </a:lnTo>
                  <a:lnTo>
                    <a:pt x="517587" y="541918"/>
                  </a:lnTo>
                  <a:lnTo>
                    <a:pt x="525221" y="541232"/>
                  </a:lnTo>
                  <a:lnTo>
                    <a:pt x="540476" y="535954"/>
                  </a:lnTo>
                  <a:lnTo>
                    <a:pt x="583222" y="514676"/>
                  </a:lnTo>
                  <a:lnTo>
                    <a:pt x="602822" y="506904"/>
                  </a:lnTo>
                  <a:lnTo>
                    <a:pt x="620671" y="499238"/>
                  </a:lnTo>
                  <a:lnTo>
                    <a:pt x="625270" y="495845"/>
                  </a:lnTo>
                  <a:lnTo>
                    <a:pt x="640993" y="480490"/>
                  </a:lnTo>
                  <a:lnTo>
                    <a:pt x="645592" y="477420"/>
                  </a:lnTo>
                  <a:lnTo>
                    <a:pt x="652959" y="469493"/>
                  </a:lnTo>
                  <a:lnTo>
                    <a:pt x="664125" y="455510"/>
                  </a:lnTo>
                  <a:lnTo>
                    <a:pt x="675899" y="440642"/>
                  </a:lnTo>
                  <a:lnTo>
                    <a:pt x="684751" y="425513"/>
                  </a:lnTo>
                  <a:lnTo>
                    <a:pt x="687463" y="420448"/>
                  </a:lnTo>
                  <a:lnTo>
                    <a:pt x="690478" y="410305"/>
                  </a:lnTo>
                  <a:lnTo>
                    <a:pt x="692664" y="399306"/>
                  </a:lnTo>
                  <a:lnTo>
                    <a:pt x="696458" y="385951"/>
                  </a:lnTo>
                  <a:lnTo>
                    <a:pt x="703354" y="364152"/>
                  </a:lnTo>
                  <a:lnTo>
                    <a:pt x="706007" y="351418"/>
                  </a:lnTo>
                  <a:lnTo>
                    <a:pt x="707186" y="339267"/>
                  </a:lnTo>
                  <a:lnTo>
                    <a:pt x="707710" y="325400"/>
                  </a:lnTo>
                  <a:lnTo>
                    <a:pt x="708046" y="295802"/>
                  </a:lnTo>
                  <a:lnTo>
                    <a:pt x="708128" y="216242"/>
                  </a:lnTo>
                  <a:lnTo>
                    <a:pt x="705871" y="202989"/>
                  </a:lnTo>
                  <a:lnTo>
                    <a:pt x="702045" y="189479"/>
                  </a:lnTo>
                  <a:lnTo>
                    <a:pt x="697523" y="177830"/>
                  </a:lnTo>
                  <a:lnTo>
                    <a:pt x="694949" y="164751"/>
                  </a:lnTo>
                  <a:lnTo>
                    <a:pt x="694262" y="157707"/>
                  </a:lnTo>
                  <a:lnTo>
                    <a:pt x="692111" y="151317"/>
                  </a:lnTo>
                  <a:lnTo>
                    <a:pt x="681840" y="134235"/>
                  </a:lnTo>
                  <a:lnTo>
                    <a:pt x="673058" y="118449"/>
                  </a:lnTo>
                  <a:lnTo>
                    <a:pt x="664247" y="103047"/>
                  </a:lnTo>
                  <a:lnTo>
                    <a:pt x="651288" y="87759"/>
                  </a:lnTo>
                  <a:lnTo>
                    <a:pt x="635878" y="72505"/>
                  </a:lnTo>
                  <a:lnTo>
                    <a:pt x="615601" y="58107"/>
                  </a:lnTo>
                  <a:lnTo>
                    <a:pt x="600966" y="51145"/>
                  </a:lnTo>
                  <a:lnTo>
                    <a:pt x="583737" y="45228"/>
                  </a:lnTo>
                  <a:lnTo>
                    <a:pt x="565637" y="38930"/>
                  </a:lnTo>
                  <a:lnTo>
                    <a:pt x="549126" y="30486"/>
                  </a:lnTo>
                  <a:lnTo>
                    <a:pt x="528805" y="23346"/>
                  </a:lnTo>
                  <a:lnTo>
                    <a:pt x="517460" y="20257"/>
                  </a:lnTo>
                  <a:lnTo>
                    <a:pt x="495823" y="16825"/>
                  </a:lnTo>
                  <a:lnTo>
                    <a:pt x="485312" y="15909"/>
                  </a:lnTo>
                  <a:lnTo>
                    <a:pt x="473224" y="14453"/>
                  </a:lnTo>
                  <a:lnTo>
                    <a:pt x="418569" y="645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to look for in a computer system?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81600" y="838200"/>
            <a:ext cx="3810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Correctness: negotiable?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Cost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purchase cost = f(silicon size = gate count, economics)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= f(energy, cooling) 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&gt;= purchase cost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Efficiency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power = f(transistor usage, voltage, wire size, clock rate, …)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heat = f(power)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i7 Bloomfield: 130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AMD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Turion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35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2 Solo: 5.5 Watts</a:t>
            </a:r>
          </a:p>
          <a:p>
            <a:pPr marL="349250" lvl="3" indent="-11112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Cortex-A9 Dual Core @800MHz: 0.4 Watts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Performance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Other: availability, size, greenness, features,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36164" y="2903220"/>
            <a:ext cx="3747817" cy="2133574"/>
            <a:chOff x="5236164" y="2903220"/>
            <a:chExt cx="3747817" cy="2133574"/>
          </a:xfrm>
        </p:grpSpPr>
        <p:sp>
          <p:nvSpPr>
            <p:cNvPr id="5" name="SMARTInkAnnotation1115"/>
            <p:cNvSpPr/>
            <p:nvPr/>
          </p:nvSpPr>
          <p:spPr>
            <a:xfrm>
              <a:off x="5273044" y="2903220"/>
              <a:ext cx="822946" cy="358140"/>
            </a:xfrm>
            <a:custGeom>
              <a:avLst/>
              <a:gdLst/>
              <a:ahLst/>
              <a:cxnLst/>
              <a:rect l="0" t="0" r="0" b="0"/>
              <a:pathLst>
                <a:path w="822946" h="358140">
                  <a:moveTo>
                    <a:pt x="731516" y="121920"/>
                  </a:moveTo>
                  <a:lnTo>
                    <a:pt x="731516" y="115359"/>
                  </a:lnTo>
                  <a:lnTo>
                    <a:pt x="730670" y="115006"/>
                  </a:lnTo>
                  <a:lnTo>
                    <a:pt x="723989" y="114308"/>
                  </a:lnTo>
                  <a:lnTo>
                    <a:pt x="714492" y="104893"/>
                  </a:lnTo>
                  <a:lnTo>
                    <a:pt x="712547" y="102949"/>
                  </a:lnTo>
                  <a:lnTo>
                    <a:pt x="710403" y="101653"/>
                  </a:lnTo>
                  <a:lnTo>
                    <a:pt x="703341" y="98981"/>
                  </a:lnTo>
                  <a:lnTo>
                    <a:pt x="695887" y="94051"/>
                  </a:lnTo>
                  <a:lnTo>
                    <a:pt x="688316" y="91367"/>
                  </a:lnTo>
                  <a:lnTo>
                    <a:pt x="680710" y="86433"/>
                  </a:lnTo>
                  <a:lnTo>
                    <a:pt x="656905" y="77942"/>
                  </a:lnTo>
                  <a:lnTo>
                    <a:pt x="645470" y="76544"/>
                  </a:lnTo>
                  <a:lnTo>
                    <a:pt x="642826" y="75583"/>
                  </a:lnTo>
                  <a:lnTo>
                    <a:pt x="637629" y="72257"/>
                  </a:lnTo>
                  <a:lnTo>
                    <a:pt x="630240" y="70214"/>
                  </a:lnTo>
                  <a:lnTo>
                    <a:pt x="615743" y="68903"/>
                  </a:lnTo>
                  <a:lnTo>
                    <a:pt x="612848" y="67949"/>
                  </a:lnTo>
                  <a:lnTo>
                    <a:pt x="604727" y="63407"/>
                  </a:lnTo>
                  <a:lnTo>
                    <a:pt x="596959" y="60838"/>
                  </a:lnTo>
                  <a:lnTo>
                    <a:pt x="591844" y="57237"/>
                  </a:lnTo>
                  <a:lnTo>
                    <a:pt x="588448" y="55938"/>
                  </a:lnTo>
                  <a:lnTo>
                    <a:pt x="576425" y="53263"/>
                  </a:lnTo>
                  <a:lnTo>
                    <a:pt x="566277" y="48331"/>
                  </a:lnTo>
                  <a:lnTo>
                    <a:pt x="548107" y="43978"/>
                  </a:lnTo>
                  <a:lnTo>
                    <a:pt x="538241" y="40712"/>
                  </a:lnTo>
                  <a:lnTo>
                    <a:pt x="518110" y="36358"/>
                  </a:lnTo>
                  <a:lnTo>
                    <a:pt x="497827" y="27596"/>
                  </a:lnTo>
                  <a:lnTo>
                    <a:pt x="485414" y="24965"/>
                  </a:lnTo>
                  <a:lnTo>
                    <a:pt x="472278" y="22949"/>
                  </a:lnTo>
                  <a:lnTo>
                    <a:pt x="450047" y="17014"/>
                  </a:lnTo>
                  <a:lnTo>
                    <a:pt x="439626" y="15182"/>
                  </a:lnTo>
                  <a:lnTo>
                    <a:pt x="419138" y="9365"/>
                  </a:lnTo>
                  <a:lnTo>
                    <a:pt x="394739" y="7965"/>
                  </a:lnTo>
                  <a:lnTo>
                    <a:pt x="384847" y="5515"/>
                  </a:lnTo>
                  <a:lnTo>
                    <a:pt x="381023" y="3677"/>
                  </a:lnTo>
                  <a:lnTo>
                    <a:pt x="370002" y="1634"/>
                  </a:lnTo>
                  <a:lnTo>
                    <a:pt x="346275" y="323"/>
                  </a:lnTo>
                  <a:lnTo>
                    <a:pt x="314115" y="43"/>
                  </a:lnTo>
                  <a:lnTo>
                    <a:pt x="223461" y="0"/>
                  </a:lnTo>
                  <a:lnTo>
                    <a:pt x="209098" y="2258"/>
                  </a:lnTo>
                  <a:lnTo>
                    <a:pt x="196224" y="5237"/>
                  </a:lnTo>
                  <a:lnTo>
                    <a:pt x="175543" y="6914"/>
                  </a:lnTo>
                  <a:lnTo>
                    <a:pt x="157468" y="8257"/>
                  </a:lnTo>
                  <a:lnTo>
                    <a:pt x="137248" y="12795"/>
                  </a:lnTo>
                  <a:lnTo>
                    <a:pt x="120156" y="15362"/>
                  </a:lnTo>
                  <a:lnTo>
                    <a:pt x="109562" y="18963"/>
                  </a:lnTo>
                  <a:lnTo>
                    <a:pt x="101469" y="23386"/>
                  </a:lnTo>
                  <a:lnTo>
                    <a:pt x="98124" y="25751"/>
                  </a:lnTo>
                  <a:lnTo>
                    <a:pt x="89893" y="28378"/>
                  </a:lnTo>
                  <a:lnTo>
                    <a:pt x="85327" y="29079"/>
                  </a:lnTo>
                  <a:lnTo>
                    <a:pt x="77996" y="32115"/>
                  </a:lnTo>
                  <a:lnTo>
                    <a:pt x="58496" y="43395"/>
                  </a:lnTo>
                  <a:lnTo>
                    <a:pt x="46234" y="53383"/>
                  </a:lnTo>
                  <a:lnTo>
                    <a:pt x="35659" y="63508"/>
                  </a:lnTo>
                  <a:lnTo>
                    <a:pt x="32238" y="65199"/>
                  </a:lnTo>
                  <a:lnTo>
                    <a:pt x="23921" y="67077"/>
                  </a:lnTo>
                  <a:lnTo>
                    <a:pt x="21027" y="68425"/>
                  </a:lnTo>
                  <a:lnTo>
                    <a:pt x="19097" y="70170"/>
                  </a:lnTo>
                  <a:lnTo>
                    <a:pt x="14122" y="78929"/>
                  </a:lnTo>
                  <a:lnTo>
                    <a:pt x="9661" y="86726"/>
                  </a:lnTo>
                  <a:lnTo>
                    <a:pt x="3236" y="95876"/>
                  </a:lnTo>
                  <a:lnTo>
                    <a:pt x="1436" y="101314"/>
                  </a:lnTo>
                  <a:lnTo>
                    <a:pt x="422" y="109135"/>
                  </a:lnTo>
                  <a:lnTo>
                    <a:pt x="186" y="116520"/>
                  </a:lnTo>
                  <a:lnTo>
                    <a:pt x="2" y="146898"/>
                  </a:lnTo>
                  <a:lnTo>
                    <a:pt x="0" y="151272"/>
                  </a:lnTo>
                  <a:lnTo>
                    <a:pt x="2256" y="160647"/>
                  </a:lnTo>
                  <a:lnTo>
                    <a:pt x="6081" y="169612"/>
                  </a:lnTo>
                  <a:lnTo>
                    <a:pt x="12147" y="179419"/>
                  </a:lnTo>
                  <a:lnTo>
                    <a:pt x="15167" y="188534"/>
                  </a:lnTo>
                  <a:lnTo>
                    <a:pt x="18875" y="196964"/>
                  </a:lnTo>
                  <a:lnTo>
                    <a:pt x="25722" y="207185"/>
                  </a:lnTo>
                  <a:lnTo>
                    <a:pt x="30621" y="215131"/>
                  </a:lnTo>
                  <a:lnTo>
                    <a:pt x="35621" y="223460"/>
                  </a:lnTo>
                  <a:lnTo>
                    <a:pt x="42348" y="232910"/>
                  </a:lnTo>
                  <a:lnTo>
                    <a:pt x="44220" y="238418"/>
                  </a:lnTo>
                  <a:lnTo>
                    <a:pt x="46412" y="241072"/>
                  </a:lnTo>
                  <a:lnTo>
                    <a:pt x="56741" y="249699"/>
                  </a:lnTo>
                  <a:lnTo>
                    <a:pt x="62752" y="258015"/>
                  </a:lnTo>
                  <a:lnTo>
                    <a:pt x="70503" y="265098"/>
                  </a:lnTo>
                  <a:lnTo>
                    <a:pt x="82129" y="273845"/>
                  </a:lnTo>
                  <a:lnTo>
                    <a:pt x="88993" y="279189"/>
                  </a:lnTo>
                  <a:lnTo>
                    <a:pt x="104940" y="289518"/>
                  </a:lnTo>
                  <a:lnTo>
                    <a:pt x="116039" y="297168"/>
                  </a:lnTo>
                  <a:lnTo>
                    <a:pt x="132310" y="304796"/>
                  </a:lnTo>
                  <a:lnTo>
                    <a:pt x="144316" y="309878"/>
                  </a:lnTo>
                  <a:lnTo>
                    <a:pt x="161180" y="320040"/>
                  </a:lnTo>
                  <a:lnTo>
                    <a:pt x="165872" y="322580"/>
                  </a:lnTo>
                  <a:lnTo>
                    <a:pt x="175601" y="325402"/>
                  </a:lnTo>
                  <a:lnTo>
                    <a:pt x="185570" y="327503"/>
                  </a:lnTo>
                  <a:lnTo>
                    <a:pt x="210837" y="338134"/>
                  </a:lnTo>
                  <a:lnTo>
                    <a:pt x="220986" y="340782"/>
                  </a:lnTo>
                  <a:lnTo>
                    <a:pt x="245530" y="343468"/>
                  </a:lnTo>
                  <a:lnTo>
                    <a:pt x="257227" y="348054"/>
                  </a:lnTo>
                  <a:lnTo>
                    <a:pt x="280818" y="352291"/>
                  </a:lnTo>
                  <a:lnTo>
                    <a:pt x="291600" y="355540"/>
                  </a:lnTo>
                  <a:lnTo>
                    <a:pt x="314576" y="357626"/>
                  </a:lnTo>
                  <a:lnTo>
                    <a:pt x="335916" y="357988"/>
                  </a:lnTo>
                  <a:lnTo>
                    <a:pt x="429549" y="358139"/>
                  </a:lnTo>
                  <a:lnTo>
                    <a:pt x="450416" y="354095"/>
                  </a:lnTo>
                  <a:lnTo>
                    <a:pt x="474985" y="351226"/>
                  </a:lnTo>
                  <a:lnTo>
                    <a:pt x="495205" y="350729"/>
                  </a:lnTo>
                  <a:lnTo>
                    <a:pt x="506826" y="350613"/>
                  </a:lnTo>
                  <a:lnTo>
                    <a:pt x="517636" y="348304"/>
                  </a:lnTo>
                  <a:lnTo>
                    <a:pt x="528932" y="345301"/>
                  </a:lnTo>
                  <a:lnTo>
                    <a:pt x="554621" y="343374"/>
                  </a:lnTo>
                  <a:lnTo>
                    <a:pt x="576253" y="342994"/>
                  </a:lnTo>
                  <a:lnTo>
                    <a:pt x="586593" y="340684"/>
                  </a:lnTo>
                  <a:lnTo>
                    <a:pt x="596832" y="337682"/>
                  </a:lnTo>
                  <a:lnTo>
                    <a:pt x="619461" y="333497"/>
                  </a:lnTo>
                  <a:lnTo>
                    <a:pt x="638484" y="329389"/>
                  </a:lnTo>
                  <a:lnTo>
                    <a:pt x="649529" y="327582"/>
                  </a:lnTo>
                  <a:lnTo>
                    <a:pt x="670417" y="319523"/>
                  </a:lnTo>
                  <a:lnTo>
                    <a:pt x="675543" y="317155"/>
                  </a:lnTo>
                  <a:lnTo>
                    <a:pt x="688013" y="314524"/>
                  </a:lnTo>
                  <a:lnTo>
                    <a:pt x="701175" y="312509"/>
                  </a:lnTo>
                  <a:lnTo>
                    <a:pt x="712669" y="308791"/>
                  </a:lnTo>
                  <a:lnTo>
                    <a:pt x="721164" y="304316"/>
                  </a:lnTo>
                  <a:lnTo>
                    <a:pt x="727762" y="300351"/>
                  </a:lnTo>
                  <a:lnTo>
                    <a:pt x="752716" y="291334"/>
                  </a:lnTo>
                  <a:lnTo>
                    <a:pt x="755810" y="290743"/>
                  </a:lnTo>
                  <a:lnTo>
                    <a:pt x="761504" y="287828"/>
                  </a:lnTo>
                  <a:lnTo>
                    <a:pt x="774632" y="277479"/>
                  </a:lnTo>
                  <a:lnTo>
                    <a:pt x="782297" y="274409"/>
                  </a:lnTo>
                  <a:lnTo>
                    <a:pt x="787388" y="270691"/>
                  </a:lnTo>
                  <a:lnTo>
                    <a:pt x="789084" y="268514"/>
                  </a:lnTo>
                  <a:lnTo>
                    <a:pt x="790215" y="266216"/>
                  </a:lnTo>
                  <a:lnTo>
                    <a:pt x="790969" y="263837"/>
                  </a:lnTo>
                  <a:lnTo>
                    <a:pt x="793164" y="261405"/>
                  </a:lnTo>
                  <a:lnTo>
                    <a:pt x="802652" y="253936"/>
                  </a:lnTo>
                  <a:lnTo>
                    <a:pt x="804340" y="251417"/>
                  </a:lnTo>
                  <a:lnTo>
                    <a:pt x="808974" y="241569"/>
                  </a:lnTo>
                  <a:lnTo>
                    <a:pt x="813355" y="233518"/>
                  </a:lnTo>
                  <a:lnTo>
                    <a:pt x="819736" y="224224"/>
                  </a:lnTo>
                  <a:lnTo>
                    <a:pt x="821525" y="218753"/>
                  </a:lnTo>
                  <a:lnTo>
                    <a:pt x="822533" y="210913"/>
                  </a:lnTo>
                  <a:lnTo>
                    <a:pt x="822768" y="203524"/>
                  </a:lnTo>
                  <a:lnTo>
                    <a:pt x="822945" y="180656"/>
                  </a:lnTo>
                  <a:lnTo>
                    <a:pt x="820693" y="173143"/>
                  </a:lnTo>
                  <a:lnTo>
                    <a:pt x="816870" y="165006"/>
                  </a:lnTo>
                  <a:lnTo>
                    <a:pt x="809959" y="155665"/>
                  </a:lnTo>
                  <a:lnTo>
                    <a:pt x="802548" y="146688"/>
                  </a:lnTo>
                  <a:lnTo>
                    <a:pt x="797518" y="138290"/>
                  </a:lnTo>
                  <a:lnTo>
                    <a:pt x="790201" y="131172"/>
                  </a:lnTo>
                  <a:lnTo>
                    <a:pt x="778819" y="122403"/>
                  </a:lnTo>
                  <a:lnTo>
                    <a:pt x="772013" y="117055"/>
                  </a:lnTo>
                  <a:lnTo>
                    <a:pt x="758661" y="108437"/>
                  </a:lnTo>
                  <a:lnTo>
                    <a:pt x="748943" y="100123"/>
                  </a:lnTo>
                  <a:lnTo>
                    <a:pt x="737996" y="89968"/>
                  </a:lnTo>
                  <a:lnTo>
                    <a:pt x="720629" y="78951"/>
                  </a:lnTo>
                  <a:lnTo>
                    <a:pt x="700893" y="68622"/>
                  </a:lnTo>
                  <a:lnTo>
                    <a:pt x="680688" y="58428"/>
                  </a:lnTo>
                  <a:lnTo>
                    <a:pt x="668286" y="55602"/>
                  </a:lnTo>
                  <a:lnTo>
                    <a:pt x="655153" y="53499"/>
                  </a:lnTo>
                  <a:lnTo>
                    <a:pt x="636547" y="48401"/>
                  </a:lnTo>
                  <a:lnTo>
                    <a:pt x="619599" y="46912"/>
                  </a:lnTo>
                  <a:lnTo>
                    <a:pt x="600777" y="46250"/>
                  </a:lnTo>
                  <a:lnTo>
                    <a:pt x="561100" y="45825"/>
                  </a:lnTo>
                  <a:lnTo>
                    <a:pt x="526741" y="45751"/>
                  </a:lnTo>
                  <a:lnTo>
                    <a:pt x="502216" y="43476"/>
                  </a:lnTo>
                  <a:lnTo>
                    <a:pt x="478052" y="40490"/>
                  </a:lnTo>
                  <a:lnTo>
                    <a:pt x="466867" y="39693"/>
                  </a:lnTo>
                  <a:lnTo>
                    <a:pt x="434336" y="381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16"/>
            <p:cNvSpPr/>
            <p:nvPr/>
          </p:nvSpPr>
          <p:spPr>
            <a:xfrm>
              <a:off x="6377940" y="3177862"/>
              <a:ext cx="1143001" cy="68259"/>
            </a:xfrm>
            <a:custGeom>
              <a:avLst/>
              <a:gdLst/>
              <a:ahLst/>
              <a:cxnLst/>
              <a:rect l="0" t="0" r="0" b="0"/>
              <a:pathLst>
                <a:path w="1143001" h="68259">
                  <a:moveTo>
                    <a:pt x="0" y="22538"/>
                  </a:moveTo>
                  <a:lnTo>
                    <a:pt x="0" y="18493"/>
                  </a:lnTo>
                  <a:lnTo>
                    <a:pt x="846" y="17301"/>
                  </a:lnTo>
                  <a:lnTo>
                    <a:pt x="2259" y="16507"/>
                  </a:lnTo>
                  <a:lnTo>
                    <a:pt x="6561" y="15232"/>
                  </a:lnTo>
                  <a:lnTo>
                    <a:pt x="7760" y="14280"/>
                  </a:lnTo>
                  <a:lnTo>
                    <a:pt x="9407" y="12800"/>
                  </a:lnTo>
                  <a:lnTo>
                    <a:pt x="14898" y="7620"/>
                  </a:lnTo>
                  <a:lnTo>
                    <a:pt x="19184" y="3348"/>
                  </a:lnTo>
                  <a:lnTo>
                    <a:pt x="21256" y="2125"/>
                  </a:lnTo>
                  <a:lnTo>
                    <a:pt x="29097" y="0"/>
                  </a:lnTo>
                  <a:lnTo>
                    <a:pt x="30405" y="739"/>
                  </a:lnTo>
                  <a:lnTo>
                    <a:pt x="32123" y="2079"/>
                  </a:lnTo>
                  <a:lnTo>
                    <a:pt x="36920" y="6267"/>
                  </a:lnTo>
                  <a:lnTo>
                    <a:pt x="39832" y="6840"/>
                  </a:lnTo>
                  <a:lnTo>
                    <a:pt x="48603" y="7208"/>
                  </a:lnTo>
                  <a:lnTo>
                    <a:pt x="50181" y="8084"/>
                  </a:lnTo>
                  <a:lnTo>
                    <a:pt x="51234" y="9515"/>
                  </a:lnTo>
                  <a:lnTo>
                    <a:pt x="51936" y="11316"/>
                  </a:lnTo>
                  <a:lnTo>
                    <a:pt x="53250" y="12517"/>
                  </a:lnTo>
                  <a:lnTo>
                    <a:pt x="54973" y="13317"/>
                  </a:lnTo>
                  <a:lnTo>
                    <a:pt x="59146" y="14207"/>
                  </a:lnTo>
                  <a:lnTo>
                    <a:pt x="67171" y="14824"/>
                  </a:lnTo>
                  <a:lnTo>
                    <a:pt x="68487" y="15702"/>
                  </a:lnTo>
                  <a:lnTo>
                    <a:pt x="70211" y="17134"/>
                  </a:lnTo>
                  <a:lnTo>
                    <a:pt x="72207" y="18936"/>
                  </a:lnTo>
                  <a:lnTo>
                    <a:pt x="74385" y="20136"/>
                  </a:lnTo>
                  <a:lnTo>
                    <a:pt x="79062" y="21470"/>
                  </a:lnTo>
                  <a:lnTo>
                    <a:pt x="114164" y="22526"/>
                  </a:lnTo>
                  <a:lnTo>
                    <a:pt x="142677" y="22537"/>
                  </a:lnTo>
                  <a:lnTo>
                    <a:pt x="146766" y="23384"/>
                  </a:lnTo>
                  <a:lnTo>
                    <a:pt x="150337" y="24796"/>
                  </a:lnTo>
                  <a:lnTo>
                    <a:pt x="153564" y="26583"/>
                  </a:lnTo>
                  <a:lnTo>
                    <a:pt x="161666" y="28569"/>
                  </a:lnTo>
                  <a:lnTo>
                    <a:pt x="195677" y="30065"/>
                  </a:lnTo>
                  <a:lnTo>
                    <a:pt x="216765" y="30986"/>
                  </a:lnTo>
                  <a:lnTo>
                    <a:pt x="223250" y="32403"/>
                  </a:lnTo>
                  <a:lnTo>
                    <a:pt x="230113" y="34195"/>
                  </a:lnTo>
                  <a:lnTo>
                    <a:pt x="242254" y="36186"/>
                  </a:lnTo>
                  <a:lnTo>
                    <a:pt x="275115" y="37568"/>
                  </a:lnTo>
                  <a:lnTo>
                    <a:pt x="441969" y="37778"/>
                  </a:lnTo>
                  <a:lnTo>
                    <a:pt x="449585" y="38624"/>
                  </a:lnTo>
                  <a:lnTo>
                    <a:pt x="457204" y="40036"/>
                  </a:lnTo>
                  <a:lnTo>
                    <a:pt x="464821" y="41823"/>
                  </a:lnTo>
                  <a:lnTo>
                    <a:pt x="480061" y="43809"/>
                  </a:lnTo>
                  <a:lnTo>
                    <a:pt x="514585" y="45084"/>
                  </a:lnTo>
                  <a:lnTo>
                    <a:pt x="567610" y="45370"/>
                  </a:lnTo>
                  <a:lnTo>
                    <a:pt x="576528" y="46226"/>
                  </a:lnTo>
                  <a:lnTo>
                    <a:pt x="585011" y="47643"/>
                  </a:lnTo>
                  <a:lnTo>
                    <a:pt x="593207" y="49435"/>
                  </a:lnTo>
                  <a:lnTo>
                    <a:pt x="611344" y="51425"/>
                  </a:lnTo>
                  <a:lnTo>
                    <a:pt x="640597" y="52546"/>
                  </a:lnTo>
                  <a:lnTo>
                    <a:pt x="707185" y="52990"/>
                  </a:lnTo>
                  <a:lnTo>
                    <a:pt x="1102015" y="53018"/>
                  </a:lnTo>
                  <a:lnTo>
                    <a:pt x="1106364" y="53865"/>
                  </a:lnTo>
                  <a:lnTo>
                    <a:pt x="1110108" y="55276"/>
                  </a:lnTo>
                  <a:lnTo>
                    <a:pt x="1113452" y="57063"/>
                  </a:lnTo>
                  <a:lnTo>
                    <a:pt x="1119426" y="59049"/>
                  </a:lnTo>
                  <a:lnTo>
                    <a:pt x="1130158" y="60324"/>
                  </a:lnTo>
                  <a:lnTo>
                    <a:pt x="1143000" y="60638"/>
                  </a:lnTo>
                  <a:lnTo>
                    <a:pt x="1143000" y="68258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17"/>
            <p:cNvSpPr/>
            <p:nvPr/>
          </p:nvSpPr>
          <p:spPr>
            <a:xfrm>
              <a:off x="7833360" y="3261360"/>
              <a:ext cx="502921" cy="30165"/>
            </a:xfrm>
            <a:custGeom>
              <a:avLst/>
              <a:gdLst/>
              <a:ahLst/>
              <a:cxnLst/>
              <a:rect l="0" t="0" r="0" b="0"/>
              <a:pathLst>
                <a:path w="502921" h="30165">
                  <a:moveTo>
                    <a:pt x="0" y="0"/>
                  </a:moveTo>
                  <a:lnTo>
                    <a:pt x="13867" y="13867"/>
                  </a:lnTo>
                  <a:lnTo>
                    <a:pt x="14325" y="12631"/>
                  </a:lnTo>
                  <a:lnTo>
                    <a:pt x="14630" y="10114"/>
                  </a:lnTo>
                  <a:lnTo>
                    <a:pt x="14833" y="6743"/>
                  </a:lnTo>
                  <a:lnTo>
                    <a:pt x="15816" y="4495"/>
                  </a:lnTo>
                  <a:lnTo>
                    <a:pt x="17317" y="2997"/>
                  </a:lnTo>
                  <a:lnTo>
                    <a:pt x="19165" y="1998"/>
                  </a:lnTo>
                  <a:lnTo>
                    <a:pt x="21244" y="1332"/>
                  </a:lnTo>
                  <a:lnTo>
                    <a:pt x="25811" y="592"/>
                  </a:lnTo>
                  <a:lnTo>
                    <a:pt x="28213" y="1241"/>
                  </a:lnTo>
                  <a:lnTo>
                    <a:pt x="30662" y="2521"/>
                  </a:lnTo>
                  <a:lnTo>
                    <a:pt x="33141" y="4221"/>
                  </a:lnTo>
                  <a:lnTo>
                    <a:pt x="35640" y="5354"/>
                  </a:lnTo>
                  <a:lnTo>
                    <a:pt x="38154" y="6109"/>
                  </a:lnTo>
                  <a:lnTo>
                    <a:pt x="44051" y="6948"/>
                  </a:lnTo>
                  <a:lnTo>
                    <a:pt x="59375" y="7487"/>
                  </a:lnTo>
                  <a:lnTo>
                    <a:pt x="62444" y="7532"/>
                  </a:lnTo>
                  <a:lnTo>
                    <a:pt x="66183" y="8407"/>
                  </a:lnTo>
                  <a:lnTo>
                    <a:pt x="70369" y="9838"/>
                  </a:lnTo>
                  <a:lnTo>
                    <a:pt x="74852" y="11639"/>
                  </a:lnTo>
                  <a:lnTo>
                    <a:pt x="80381" y="12839"/>
                  </a:lnTo>
                  <a:lnTo>
                    <a:pt x="86608" y="13640"/>
                  </a:lnTo>
                  <a:lnTo>
                    <a:pt x="99452" y="14529"/>
                  </a:lnTo>
                  <a:lnTo>
                    <a:pt x="110805" y="14924"/>
                  </a:lnTo>
                  <a:lnTo>
                    <a:pt x="145323" y="15198"/>
                  </a:lnTo>
                  <a:lnTo>
                    <a:pt x="362794" y="15240"/>
                  </a:lnTo>
                  <a:lnTo>
                    <a:pt x="368862" y="16087"/>
                  </a:lnTo>
                  <a:lnTo>
                    <a:pt x="375447" y="17498"/>
                  </a:lnTo>
                  <a:lnTo>
                    <a:pt x="382379" y="19285"/>
                  </a:lnTo>
                  <a:lnTo>
                    <a:pt x="388692" y="20477"/>
                  </a:lnTo>
                  <a:lnTo>
                    <a:pt x="394595" y="21271"/>
                  </a:lnTo>
                  <a:lnTo>
                    <a:pt x="404822" y="22154"/>
                  </a:lnTo>
                  <a:lnTo>
                    <a:pt x="417034" y="22651"/>
                  </a:lnTo>
                  <a:lnTo>
                    <a:pt x="429188" y="22767"/>
                  </a:lnTo>
                  <a:lnTo>
                    <a:pt x="435139" y="23645"/>
                  </a:lnTo>
                  <a:lnTo>
                    <a:pt x="440799" y="25077"/>
                  </a:lnTo>
                  <a:lnTo>
                    <a:pt x="446266" y="26878"/>
                  </a:lnTo>
                  <a:lnTo>
                    <a:pt x="451604" y="28078"/>
                  </a:lnTo>
                  <a:lnTo>
                    <a:pt x="456856" y="28879"/>
                  </a:lnTo>
                  <a:lnTo>
                    <a:pt x="467207" y="29768"/>
                  </a:lnTo>
                  <a:lnTo>
                    <a:pt x="477451" y="30164"/>
                  </a:lnTo>
                  <a:lnTo>
                    <a:pt x="482556" y="29422"/>
                  </a:lnTo>
                  <a:lnTo>
                    <a:pt x="487651" y="28081"/>
                  </a:lnTo>
                  <a:lnTo>
                    <a:pt x="502920" y="2286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18"/>
            <p:cNvSpPr/>
            <p:nvPr/>
          </p:nvSpPr>
          <p:spPr>
            <a:xfrm>
              <a:off x="8580120" y="3253741"/>
              <a:ext cx="403861" cy="37999"/>
            </a:xfrm>
            <a:custGeom>
              <a:avLst/>
              <a:gdLst/>
              <a:ahLst/>
              <a:cxnLst/>
              <a:rect l="0" t="0" r="0" b="0"/>
              <a:pathLst>
                <a:path w="403861" h="37999">
                  <a:moveTo>
                    <a:pt x="0" y="15239"/>
                  </a:moveTo>
                  <a:lnTo>
                    <a:pt x="13121" y="15239"/>
                  </a:lnTo>
                  <a:lnTo>
                    <a:pt x="14675" y="14392"/>
                  </a:lnTo>
                  <a:lnTo>
                    <a:pt x="16556" y="12981"/>
                  </a:lnTo>
                  <a:lnTo>
                    <a:pt x="18657" y="11194"/>
                  </a:lnTo>
                  <a:lnTo>
                    <a:pt x="19212" y="10002"/>
                  </a:lnTo>
                  <a:lnTo>
                    <a:pt x="18733" y="9208"/>
                  </a:lnTo>
                  <a:lnTo>
                    <a:pt x="17568" y="8678"/>
                  </a:lnTo>
                  <a:lnTo>
                    <a:pt x="17640" y="8325"/>
                  </a:lnTo>
                  <a:lnTo>
                    <a:pt x="18533" y="8090"/>
                  </a:lnTo>
                  <a:lnTo>
                    <a:pt x="19976" y="7933"/>
                  </a:lnTo>
                  <a:lnTo>
                    <a:pt x="21784" y="6982"/>
                  </a:lnTo>
                  <a:lnTo>
                    <a:pt x="23835" y="5501"/>
                  </a:lnTo>
                  <a:lnTo>
                    <a:pt x="29168" y="1086"/>
                  </a:lnTo>
                  <a:lnTo>
                    <a:pt x="32154" y="482"/>
                  </a:lnTo>
                  <a:lnTo>
                    <a:pt x="43400" y="62"/>
                  </a:lnTo>
                  <a:lnTo>
                    <a:pt x="90091" y="0"/>
                  </a:lnTo>
                  <a:lnTo>
                    <a:pt x="94774" y="846"/>
                  </a:lnTo>
                  <a:lnTo>
                    <a:pt x="99590" y="2257"/>
                  </a:lnTo>
                  <a:lnTo>
                    <a:pt x="104493" y="4044"/>
                  </a:lnTo>
                  <a:lnTo>
                    <a:pt x="109456" y="5236"/>
                  </a:lnTo>
                  <a:lnTo>
                    <a:pt x="114457" y="6031"/>
                  </a:lnTo>
                  <a:lnTo>
                    <a:pt x="124530" y="6913"/>
                  </a:lnTo>
                  <a:lnTo>
                    <a:pt x="134651" y="7305"/>
                  </a:lnTo>
                  <a:lnTo>
                    <a:pt x="149869" y="7526"/>
                  </a:lnTo>
                  <a:lnTo>
                    <a:pt x="154946" y="8404"/>
                  </a:lnTo>
                  <a:lnTo>
                    <a:pt x="160024" y="9836"/>
                  </a:lnTo>
                  <a:lnTo>
                    <a:pt x="165102" y="11637"/>
                  </a:lnTo>
                  <a:lnTo>
                    <a:pt x="170182" y="12838"/>
                  </a:lnTo>
                  <a:lnTo>
                    <a:pt x="175261" y="13638"/>
                  </a:lnTo>
                  <a:lnTo>
                    <a:pt x="185420" y="14528"/>
                  </a:lnTo>
                  <a:lnTo>
                    <a:pt x="195578" y="14923"/>
                  </a:lnTo>
                  <a:lnTo>
                    <a:pt x="200660" y="15875"/>
                  </a:lnTo>
                  <a:lnTo>
                    <a:pt x="205741" y="17356"/>
                  </a:lnTo>
                  <a:lnTo>
                    <a:pt x="210819" y="19191"/>
                  </a:lnTo>
                  <a:lnTo>
                    <a:pt x="215900" y="20413"/>
                  </a:lnTo>
                  <a:lnTo>
                    <a:pt x="220980" y="21228"/>
                  </a:lnTo>
                  <a:lnTo>
                    <a:pt x="231986" y="22134"/>
                  </a:lnTo>
                  <a:lnTo>
                    <a:pt x="245344" y="22537"/>
                  </a:lnTo>
                  <a:lnTo>
                    <a:pt x="263101" y="22764"/>
                  </a:lnTo>
                  <a:lnTo>
                    <a:pt x="268534" y="23642"/>
                  </a:lnTo>
                  <a:lnTo>
                    <a:pt x="273850" y="25074"/>
                  </a:lnTo>
                  <a:lnTo>
                    <a:pt x="279086" y="26876"/>
                  </a:lnTo>
                  <a:lnTo>
                    <a:pt x="285118" y="28077"/>
                  </a:lnTo>
                  <a:lnTo>
                    <a:pt x="291678" y="28878"/>
                  </a:lnTo>
                  <a:lnTo>
                    <a:pt x="298592" y="29411"/>
                  </a:lnTo>
                  <a:lnTo>
                    <a:pt x="305741" y="30614"/>
                  </a:lnTo>
                  <a:lnTo>
                    <a:pt x="313047" y="32262"/>
                  </a:lnTo>
                  <a:lnTo>
                    <a:pt x="320458" y="34208"/>
                  </a:lnTo>
                  <a:lnTo>
                    <a:pt x="327093" y="35505"/>
                  </a:lnTo>
                  <a:lnTo>
                    <a:pt x="333207" y="36370"/>
                  </a:lnTo>
                  <a:lnTo>
                    <a:pt x="345366" y="37331"/>
                  </a:lnTo>
                  <a:lnTo>
                    <a:pt x="359235" y="37757"/>
                  </a:lnTo>
                  <a:lnTo>
                    <a:pt x="373235" y="37998"/>
                  </a:lnTo>
                  <a:lnTo>
                    <a:pt x="377515" y="37185"/>
                  </a:lnTo>
                  <a:lnTo>
                    <a:pt x="382064" y="35796"/>
                  </a:lnTo>
                  <a:lnTo>
                    <a:pt x="386790" y="34024"/>
                  </a:lnTo>
                  <a:lnTo>
                    <a:pt x="390787" y="32842"/>
                  </a:lnTo>
                  <a:lnTo>
                    <a:pt x="394298" y="32055"/>
                  </a:lnTo>
                  <a:lnTo>
                    <a:pt x="403860" y="30479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19"/>
            <p:cNvSpPr/>
            <p:nvPr/>
          </p:nvSpPr>
          <p:spPr>
            <a:xfrm>
              <a:off x="5623560" y="3581400"/>
              <a:ext cx="213361" cy="22427"/>
            </a:xfrm>
            <a:custGeom>
              <a:avLst/>
              <a:gdLst/>
              <a:ahLst/>
              <a:cxnLst/>
              <a:rect l="0" t="0" r="0" b="0"/>
              <a:pathLst>
                <a:path w="213361" h="22427">
                  <a:moveTo>
                    <a:pt x="0" y="0"/>
                  </a:moveTo>
                  <a:lnTo>
                    <a:pt x="4045" y="4045"/>
                  </a:lnTo>
                  <a:lnTo>
                    <a:pt x="6931" y="6083"/>
                  </a:lnTo>
                  <a:lnTo>
                    <a:pt x="10547" y="8289"/>
                  </a:lnTo>
                  <a:lnTo>
                    <a:pt x="14651" y="10606"/>
                  </a:lnTo>
                  <a:lnTo>
                    <a:pt x="18234" y="12998"/>
                  </a:lnTo>
                  <a:lnTo>
                    <a:pt x="21469" y="15438"/>
                  </a:lnTo>
                  <a:lnTo>
                    <a:pt x="24473" y="17912"/>
                  </a:lnTo>
                  <a:lnTo>
                    <a:pt x="28168" y="19562"/>
                  </a:lnTo>
                  <a:lnTo>
                    <a:pt x="32326" y="20661"/>
                  </a:lnTo>
                  <a:lnTo>
                    <a:pt x="36791" y="21394"/>
                  </a:lnTo>
                  <a:lnTo>
                    <a:pt x="41460" y="21883"/>
                  </a:lnTo>
                  <a:lnTo>
                    <a:pt x="46266" y="22208"/>
                  </a:lnTo>
                  <a:lnTo>
                    <a:pt x="51164" y="22426"/>
                  </a:lnTo>
                  <a:lnTo>
                    <a:pt x="56970" y="21724"/>
                  </a:lnTo>
                  <a:lnTo>
                    <a:pt x="63380" y="20409"/>
                  </a:lnTo>
                  <a:lnTo>
                    <a:pt x="70194" y="18686"/>
                  </a:lnTo>
                  <a:lnTo>
                    <a:pt x="76429" y="17538"/>
                  </a:lnTo>
                  <a:lnTo>
                    <a:pt x="82280" y="16772"/>
                  </a:lnTo>
                  <a:lnTo>
                    <a:pt x="87874" y="16261"/>
                  </a:lnTo>
                  <a:lnTo>
                    <a:pt x="94143" y="15921"/>
                  </a:lnTo>
                  <a:lnTo>
                    <a:pt x="107881" y="15542"/>
                  </a:lnTo>
                  <a:lnTo>
                    <a:pt x="163112" y="15267"/>
                  </a:lnTo>
                  <a:lnTo>
                    <a:pt x="173087" y="14411"/>
                  </a:lnTo>
                  <a:lnTo>
                    <a:pt x="183125" y="12994"/>
                  </a:lnTo>
                  <a:lnTo>
                    <a:pt x="213360" y="762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20"/>
            <p:cNvSpPr/>
            <p:nvPr/>
          </p:nvSpPr>
          <p:spPr>
            <a:xfrm>
              <a:off x="5655099" y="3459480"/>
              <a:ext cx="981570" cy="22632"/>
            </a:xfrm>
            <a:custGeom>
              <a:avLst/>
              <a:gdLst/>
              <a:ahLst/>
              <a:cxnLst/>
              <a:rect l="0" t="0" r="0" b="0"/>
              <a:pathLst>
                <a:path w="981570" h="22632">
                  <a:moveTo>
                    <a:pt x="6561" y="7620"/>
                  </a:moveTo>
                  <a:lnTo>
                    <a:pt x="6561" y="15147"/>
                  </a:lnTo>
                  <a:lnTo>
                    <a:pt x="0" y="15232"/>
                  </a:lnTo>
                  <a:lnTo>
                    <a:pt x="950249" y="15240"/>
                  </a:lnTo>
                  <a:lnTo>
                    <a:pt x="951493" y="16087"/>
                  </a:lnTo>
                  <a:lnTo>
                    <a:pt x="953170" y="17497"/>
                  </a:lnTo>
                  <a:lnTo>
                    <a:pt x="955133" y="19285"/>
                  </a:lnTo>
                  <a:lnTo>
                    <a:pt x="957289" y="20477"/>
                  </a:lnTo>
                  <a:lnTo>
                    <a:pt x="959572" y="21271"/>
                  </a:lnTo>
                  <a:lnTo>
                    <a:pt x="961942" y="21801"/>
                  </a:lnTo>
                  <a:lnTo>
                    <a:pt x="964369" y="21307"/>
                  </a:lnTo>
                  <a:lnTo>
                    <a:pt x="966832" y="20132"/>
                  </a:lnTo>
                  <a:lnTo>
                    <a:pt x="969321" y="18501"/>
                  </a:lnTo>
                  <a:lnTo>
                    <a:pt x="970981" y="18261"/>
                  </a:lnTo>
                  <a:lnTo>
                    <a:pt x="972088" y="18947"/>
                  </a:lnTo>
                  <a:lnTo>
                    <a:pt x="972826" y="20251"/>
                  </a:lnTo>
                  <a:lnTo>
                    <a:pt x="974165" y="21121"/>
                  </a:lnTo>
                  <a:lnTo>
                    <a:pt x="975904" y="21701"/>
                  </a:lnTo>
                  <a:lnTo>
                    <a:pt x="980732" y="22631"/>
                  </a:lnTo>
                  <a:lnTo>
                    <a:pt x="981128" y="21861"/>
                  </a:lnTo>
                  <a:lnTo>
                    <a:pt x="981392" y="20500"/>
                  </a:lnTo>
                  <a:lnTo>
                    <a:pt x="981569" y="18747"/>
                  </a:lnTo>
                  <a:lnTo>
                    <a:pt x="980839" y="16731"/>
                  </a:lnTo>
                  <a:lnTo>
                    <a:pt x="979506" y="14541"/>
                  </a:lnTo>
                  <a:lnTo>
                    <a:pt x="977771" y="12234"/>
                  </a:lnTo>
                  <a:lnTo>
                    <a:pt x="975768" y="9849"/>
                  </a:lnTo>
                  <a:lnTo>
                    <a:pt x="973586" y="7413"/>
                  </a:lnTo>
                  <a:lnTo>
                    <a:pt x="966681" y="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21"/>
            <p:cNvSpPr/>
            <p:nvPr/>
          </p:nvSpPr>
          <p:spPr>
            <a:xfrm>
              <a:off x="5236164" y="3726180"/>
              <a:ext cx="3647114" cy="1211581"/>
            </a:xfrm>
            <a:custGeom>
              <a:avLst/>
              <a:gdLst/>
              <a:ahLst/>
              <a:cxnLst/>
              <a:rect l="0" t="0" r="0" b="0"/>
              <a:pathLst>
                <a:path w="3647114" h="1211581">
                  <a:moveTo>
                    <a:pt x="3366816" y="281940"/>
                  </a:moveTo>
                  <a:lnTo>
                    <a:pt x="3350259" y="275857"/>
                  </a:lnTo>
                  <a:lnTo>
                    <a:pt x="3343088" y="271334"/>
                  </a:lnTo>
                  <a:lnTo>
                    <a:pt x="3315717" y="249940"/>
                  </a:lnTo>
                  <a:lnTo>
                    <a:pt x="3288320" y="236354"/>
                  </a:lnTo>
                  <a:lnTo>
                    <a:pt x="3275203" y="230353"/>
                  </a:lnTo>
                  <a:lnTo>
                    <a:pt x="3221941" y="195634"/>
                  </a:lnTo>
                  <a:lnTo>
                    <a:pt x="3199659" y="181135"/>
                  </a:lnTo>
                  <a:lnTo>
                    <a:pt x="3194418" y="176636"/>
                  </a:lnTo>
                  <a:lnTo>
                    <a:pt x="3179565" y="169381"/>
                  </a:lnTo>
                  <a:lnTo>
                    <a:pt x="3170862" y="166260"/>
                  </a:lnTo>
                  <a:lnTo>
                    <a:pt x="3164213" y="162487"/>
                  </a:lnTo>
                  <a:lnTo>
                    <a:pt x="3149118" y="149933"/>
                  </a:lnTo>
                  <a:lnTo>
                    <a:pt x="3108151" y="127435"/>
                  </a:lnTo>
                  <a:lnTo>
                    <a:pt x="3092618" y="115934"/>
                  </a:lnTo>
                  <a:lnTo>
                    <a:pt x="3046337" y="90055"/>
                  </a:lnTo>
                  <a:lnTo>
                    <a:pt x="2934718" y="55886"/>
                  </a:lnTo>
                  <a:lnTo>
                    <a:pt x="2826261" y="32738"/>
                  </a:lnTo>
                  <a:lnTo>
                    <a:pt x="2775058" y="24694"/>
                  </a:lnTo>
                  <a:lnTo>
                    <a:pt x="2734369" y="17359"/>
                  </a:lnTo>
                  <a:lnTo>
                    <a:pt x="2628711" y="8716"/>
                  </a:lnTo>
                  <a:lnTo>
                    <a:pt x="2507387" y="483"/>
                  </a:lnTo>
                  <a:lnTo>
                    <a:pt x="2396662" y="13"/>
                  </a:lnTo>
                  <a:lnTo>
                    <a:pt x="2162825" y="0"/>
                  </a:lnTo>
                  <a:lnTo>
                    <a:pt x="2056175" y="7761"/>
                  </a:lnTo>
                  <a:lnTo>
                    <a:pt x="1949497" y="14728"/>
                  </a:lnTo>
                  <a:lnTo>
                    <a:pt x="1842816" y="21771"/>
                  </a:lnTo>
                  <a:lnTo>
                    <a:pt x="1730053" y="34947"/>
                  </a:lnTo>
                  <a:lnTo>
                    <a:pt x="1612568" y="43947"/>
                  </a:lnTo>
                  <a:lnTo>
                    <a:pt x="1496220" y="52177"/>
                  </a:lnTo>
                  <a:lnTo>
                    <a:pt x="1397155" y="59799"/>
                  </a:lnTo>
                  <a:lnTo>
                    <a:pt x="1298095" y="64903"/>
                  </a:lnTo>
                  <a:lnTo>
                    <a:pt x="1187726" y="69212"/>
                  </a:lnTo>
                  <a:lnTo>
                    <a:pt x="1074798" y="77974"/>
                  </a:lnTo>
                  <a:lnTo>
                    <a:pt x="946101" y="89675"/>
                  </a:lnTo>
                  <a:lnTo>
                    <a:pt x="724888" y="121924"/>
                  </a:lnTo>
                  <a:lnTo>
                    <a:pt x="625398" y="143192"/>
                  </a:lnTo>
                  <a:lnTo>
                    <a:pt x="512996" y="166512"/>
                  </a:lnTo>
                  <a:lnTo>
                    <a:pt x="408088" y="193829"/>
                  </a:lnTo>
                  <a:lnTo>
                    <a:pt x="298858" y="227150"/>
                  </a:lnTo>
                  <a:lnTo>
                    <a:pt x="217378" y="261684"/>
                  </a:lnTo>
                  <a:lnTo>
                    <a:pt x="145973" y="297184"/>
                  </a:lnTo>
                  <a:lnTo>
                    <a:pt x="121412" y="314679"/>
                  </a:lnTo>
                  <a:lnTo>
                    <a:pt x="75039" y="350049"/>
                  </a:lnTo>
                  <a:lnTo>
                    <a:pt x="48553" y="370747"/>
                  </a:lnTo>
                  <a:lnTo>
                    <a:pt x="23250" y="401312"/>
                  </a:lnTo>
                  <a:lnTo>
                    <a:pt x="15863" y="413734"/>
                  </a:lnTo>
                  <a:lnTo>
                    <a:pt x="10603" y="426875"/>
                  </a:lnTo>
                  <a:lnTo>
                    <a:pt x="1529" y="460377"/>
                  </a:lnTo>
                  <a:lnTo>
                    <a:pt x="0" y="473852"/>
                  </a:lnTo>
                  <a:lnTo>
                    <a:pt x="1578" y="486050"/>
                  </a:lnTo>
                  <a:lnTo>
                    <a:pt x="4255" y="497963"/>
                  </a:lnTo>
                  <a:lnTo>
                    <a:pt x="8231" y="526306"/>
                  </a:lnTo>
                  <a:lnTo>
                    <a:pt x="16918" y="556364"/>
                  </a:lnTo>
                  <a:lnTo>
                    <a:pt x="35334" y="594374"/>
                  </a:lnTo>
                  <a:lnTo>
                    <a:pt x="46297" y="617224"/>
                  </a:lnTo>
                  <a:lnTo>
                    <a:pt x="65172" y="647701"/>
                  </a:lnTo>
                  <a:lnTo>
                    <a:pt x="96293" y="683542"/>
                  </a:lnTo>
                  <a:lnTo>
                    <a:pt x="129116" y="716986"/>
                  </a:lnTo>
                  <a:lnTo>
                    <a:pt x="152259" y="738503"/>
                  </a:lnTo>
                  <a:lnTo>
                    <a:pt x="195868" y="770707"/>
                  </a:lnTo>
                  <a:lnTo>
                    <a:pt x="240892" y="801832"/>
                  </a:lnTo>
                  <a:lnTo>
                    <a:pt x="267223" y="821216"/>
                  </a:lnTo>
                  <a:lnTo>
                    <a:pt x="340743" y="862463"/>
                  </a:lnTo>
                  <a:lnTo>
                    <a:pt x="408916" y="896298"/>
                  </a:lnTo>
                  <a:lnTo>
                    <a:pt x="497533" y="932161"/>
                  </a:lnTo>
                  <a:lnTo>
                    <a:pt x="609570" y="966258"/>
                  </a:lnTo>
                  <a:lnTo>
                    <a:pt x="715973" y="995586"/>
                  </a:lnTo>
                  <a:lnTo>
                    <a:pt x="814263" y="1022988"/>
                  </a:lnTo>
                  <a:lnTo>
                    <a:pt x="913255" y="1047205"/>
                  </a:lnTo>
                  <a:lnTo>
                    <a:pt x="1017546" y="1070940"/>
                  </a:lnTo>
                  <a:lnTo>
                    <a:pt x="1118779" y="1092274"/>
                  </a:lnTo>
                  <a:lnTo>
                    <a:pt x="1223267" y="1109764"/>
                  </a:lnTo>
                  <a:lnTo>
                    <a:pt x="1490603" y="1148079"/>
                  </a:lnTo>
                  <a:lnTo>
                    <a:pt x="1699424" y="1176020"/>
                  </a:lnTo>
                  <a:lnTo>
                    <a:pt x="1795356" y="1182689"/>
                  </a:lnTo>
                  <a:lnTo>
                    <a:pt x="1891850" y="1188772"/>
                  </a:lnTo>
                  <a:lnTo>
                    <a:pt x="1988733" y="1195176"/>
                  </a:lnTo>
                  <a:lnTo>
                    <a:pt x="2087140" y="1202218"/>
                  </a:lnTo>
                  <a:lnTo>
                    <a:pt x="2200329" y="1203807"/>
                  </a:lnTo>
                  <a:lnTo>
                    <a:pt x="2295857" y="1209177"/>
                  </a:lnTo>
                  <a:lnTo>
                    <a:pt x="2392612" y="1211264"/>
                  </a:lnTo>
                  <a:lnTo>
                    <a:pt x="2759961" y="1211580"/>
                  </a:lnTo>
                  <a:lnTo>
                    <a:pt x="2862799" y="1205019"/>
                  </a:lnTo>
                  <a:lnTo>
                    <a:pt x="2976580" y="1191025"/>
                  </a:lnTo>
                  <a:lnTo>
                    <a:pt x="3088735" y="1170931"/>
                  </a:lnTo>
                  <a:lnTo>
                    <a:pt x="3210785" y="1134213"/>
                  </a:lnTo>
                  <a:lnTo>
                    <a:pt x="3281420" y="1107115"/>
                  </a:lnTo>
                  <a:lnTo>
                    <a:pt x="3360805" y="1064947"/>
                  </a:lnTo>
                  <a:lnTo>
                    <a:pt x="3418092" y="1028604"/>
                  </a:lnTo>
                  <a:lnTo>
                    <a:pt x="3456093" y="1004065"/>
                  </a:lnTo>
                  <a:lnTo>
                    <a:pt x="3496073" y="967506"/>
                  </a:lnTo>
                  <a:lnTo>
                    <a:pt x="3557305" y="906771"/>
                  </a:lnTo>
                  <a:lnTo>
                    <a:pt x="3581710" y="875452"/>
                  </a:lnTo>
                  <a:lnTo>
                    <a:pt x="3597658" y="847356"/>
                  </a:lnTo>
                  <a:lnTo>
                    <a:pt x="3615958" y="809780"/>
                  </a:lnTo>
                  <a:lnTo>
                    <a:pt x="3627979" y="773602"/>
                  </a:lnTo>
                  <a:lnTo>
                    <a:pt x="3635922" y="743895"/>
                  </a:lnTo>
                  <a:lnTo>
                    <a:pt x="3639590" y="713644"/>
                  </a:lnTo>
                  <a:lnTo>
                    <a:pt x="3646068" y="667844"/>
                  </a:lnTo>
                  <a:lnTo>
                    <a:pt x="3647113" y="634854"/>
                  </a:lnTo>
                  <a:lnTo>
                    <a:pt x="3642436" y="599491"/>
                  </a:lnTo>
                  <a:lnTo>
                    <a:pt x="3635689" y="567188"/>
                  </a:lnTo>
                  <a:lnTo>
                    <a:pt x="3628328" y="535321"/>
                  </a:lnTo>
                  <a:lnTo>
                    <a:pt x="3615722" y="474564"/>
                  </a:lnTo>
                  <a:lnTo>
                    <a:pt x="3604066" y="440802"/>
                  </a:lnTo>
                  <a:lnTo>
                    <a:pt x="3589890" y="409350"/>
                  </a:lnTo>
                  <a:lnTo>
                    <a:pt x="3574963" y="378581"/>
                  </a:lnTo>
                  <a:lnTo>
                    <a:pt x="3551727" y="348016"/>
                  </a:lnTo>
                  <a:lnTo>
                    <a:pt x="3527438" y="317511"/>
                  </a:lnTo>
                  <a:lnTo>
                    <a:pt x="3500110" y="287023"/>
                  </a:lnTo>
                  <a:lnTo>
                    <a:pt x="3466519" y="256541"/>
                  </a:lnTo>
                  <a:lnTo>
                    <a:pt x="3412004" y="221984"/>
                  </a:lnTo>
                  <a:lnTo>
                    <a:pt x="3355077" y="190699"/>
                  </a:lnTo>
                  <a:lnTo>
                    <a:pt x="3269755" y="153273"/>
                  </a:lnTo>
                  <a:lnTo>
                    <a:pt x="3173234" y="124910"/>
                  </a:lnTo>
                  <a:lnTo>
                    <a:pt x="3061611" y="103635"/>
                  </a:lnTo>
                  <a:lnTo>
                    <a:pt x="2962405" y="95918"/>
                  </a:lnTo>
                  <a:lnTo>
                    <a:pt x="2853972" y="87088"/>
                  </a:lnTo>
                  <a:lnTo>
                    <a:pt x="2747887" y="82208"/>
                  </a:lnTo>
                  <a:lnTo>
                    <a:pt x="2665776" y="76200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22"/>
            <p:cNvSpPr/>
            <p:nvPr/>
          </p:nvSpPr>
          <p:spPr>
            <a:xfrm>
              <a:off x="5425482" y="4473256"/>
              <a:ext cx="3512655" cy="563538"/>
            </a:xfrm>
            <a:custGeom>
              <a:avLst/>
              <a:gdLst/>
              <a:ahLst/>
              <a:cxnLst/>
              <a:rect l="0" t="0" r="0" b="0"/>
              <a:pathLst>
                <a:path w="3512655" h="563538">
                  <a:moveTo>
                    <a:pt x="3436578" y="327344"/>
                  </a:moveTo>
                  <a:lnTo>
                    <a:pt x="3418665" y="309432"/>
                  </a:lnTo>
                  <a:lnTo>
                    <a:pt x="3417016" y="306936"/>
                  </a:lnTo>
                  <a:lnTo>
                    <a:pt x="3413849" y="299378"/>
                  </a:lnTo>
                  <a:lnTo>
                    <a:pt x="3403240" y="282655"/>
                  </a:lnTo>
                  <a:lnTo>
                    <a:pt x="3394180" y="269629"/>
                  </a:lnTo>
                  <a:lnTo>
                    <a:pt x="3390996" y="261513"/>
                  </a:lnTo>
                  <a:lnTo>
                    <a:pt x="3382763" y="251185"/>
                  </a:lnTo>
                  <a:lnTo>
                    <a:pt x="3380381" y="248631"/>
                  </a:lnTo>
                  <a:lnTo>
                    <a:pt x="3378793" y="246082"/>
                  </a:lnTo>
                  <a:lnTo>
                    <a:pt x="3375712" y="238449"/>
                  </a:lnTo>
                  <a:lnTo>
                    <a:pt x="3365135" y="221699"/>
                  </a:lnTo>
                  <a:lnTo>
                    <a:pt x="3357976" y="214633"/>
                  </a:lnTo>
                  <a:lnTo>
                    <a:pt x="3339898" y="199707"/>
                  </a:lnTo>
                  <a:lnTo>
                    <a:pt x="3324002" y="184194"/>
                  </a:lnTo>
                  <a:lnTo>
                    <a:pt x="3317118" y="178209"/>
                  </a:lnTo>
                  <a:lnTo>
                    <a:pt x="3289027" y="162308"/>
                  </a:lnTo>
                  <a:lnTo>
                    <a:pt x="3259782" y="149553"/>
                  </a:lnTo>
                  <a:lnTo>
                    <a:pt x="3204049" y="133990"/>
                  </a:lnTo>
                  <a:lnTo>
                    <a:pt x="3152895" y="113971"/>
                  </a:lnTo>
                  <a:lnTo>
                    <a:pt x="3138623" y="109745"/>
                  </a:lnTo>
                  <a:lnTo>
                    <a:pt x="3034458" y="93742"/>
                  </a:lnTo>
                  <a:lnTo>
                    <a:pt x="2933644" y="84020"/>
                  </a:lnTo>
                  <a:lnTo>
                    <a:pt x="2866666" y="81292"/>
                  </a:lnTo>
                  <a:lnTo>
                    <a:pt x="2764272" y="69993"/>
                  </a:lnTo>
                  <a:lnTo>
                    <a:pt x="2645547" y="61733"/>
                  </a:lnTo>
                  <a:lnTo>
                    <a:pt x="2544995" y="47506"/>
                  </a:lnTo>
                  <a:lnTo>
                    <a:pt x="2418037" y="38879"/>
                  </a:lnTo>
                  <a:lnTo>
                    <a:pt x="2314180" y="30677"/>
                  </a:lnTo>
                  <a:lnTo>
                    <a:pt x="2177866" y="22867"/>
                  </a:lnTo>
                  <a:lnTo>
                    <a:pt x="2072741" y="15407"/>
                  </a:lnTo>
                  <a:lnTo>
                    <a:pt x="1963243" y="9706"/>
                  </a:lnTo>
                  <a:lnTo>
                    <a:pt x="1841685" y="6520"/>
                  </a:lnTo>
                  <a:lnTo>
                    <a:pt x="1739866" y="0"/>
                  </a:lnTo>
                  <a:lnTo>
                    <a:pt x="1631109" y="6845"/>
                  </a:lnTo>
                  <a:lnTo>
                    <a:pt x="699618" y="7304"/>
                  </a:lnTo>
                  <a:lnTo>
                    <a:pt x="595697" y="14610"/>
                  </a:lnTo>
                  <a:lnTo>
                    <a:pt x="497470" y="17169"/>
                  </a:lnTo>
                  <a:lnTo>
                    <a:pt x="426203" y="22072"/>
                  </a:lnTo>
                  <a:lnTo>
                    <a:pt x="375784" y="26496"/>
                  </a:lnTo>
                  <a:lnTo>
                    <a:pt x="255790" y="43594"/>
                  </a:lnTo>
                  <a:lnTo>
                    <a:pt x="178103" y="60687"/>
                  </a:lnTo>
                  <a:lnTo>
                    <a:pt x="115486" y="78427"/>
                  </a:lnTo>
                  <a:lnTo>
                    <a:pt x="79251" y="93664"/>
                  </a:lnTo>
                  <a:lnTo>
                    <a:pt x="48266" y="108903"/>
                  </a:lnTo>
                  <a:lnTo>
                    <a:pt x="24303" y="124144"/>
                  </a:lnTo>
                  <a:lnTo>
                    <a:pt x="13851" y="131764"/>
                  </a:lnTo>
                  <a:lnTo>
                    <a:pt x="8108" y="139102"/>
                  </a:lnTo>
                  <a:lnTo>
                    <a:pt x="3580" y="147160"/>
                  </a:lnTo>
                  <a:lnTo>
                    <a:pt x="1568" y="153565"/>
                  </a:lnTo>
                  <a:lnTo>
                    <a:pt x="276" y="165421"/>
                  </a:lnTo>
                  <a:lnTo>
                    <a:pt x="21" y="180934"/>
                  </a:lnTo>
                  <a:lnTo>
                    <a:pt x="0" y="184017"/>
                  </a:lnTo>
                  <a:lnTo>
                    <a:pt x="2234" y="191958"/>
                  </a:lnTo>
                  <a:lnTo>
                    <a:pt x="6049" y="200286"/>
                  </a:lnTo>
                  <a:lnTo>
                    <a:pt x="15398" y="214788"/>
                  </a:lnTo>
                  <a:lnTo>
                    <a:pt x="17871" y="219287"/>
                  </a:lnTo>
                  <a:lnTo>
                    <a:pt x="25135" y="226543"/>
                  </a:lnTo>
                  <a:lnTo>
                    <a:pt x="43595" y="242145"/>
                  </a:lnTo>
                  <a:lnTo>
                    <a:pt x="58513" y="256568"/>
                  </a:lnTo>
                  <a:lnTo>
                    <a:pt x="77703" y="271566"/>
                  </a:lnTo>
                  <a:lnTo>
                    <a:pt x="101707" y="286567"/>
                  </a:lnTo>
                  <a:lnTo>
                    <a:pt x="122675" y="300116"/>
                  </a:lnTo>
                  <a:lnTo>
                    <a:pt x="145821" y="314008"/>
                  </a:lnTo>
                  <a:lnTo>
                    <a:pt x="198239" y="332992"/>
                  </a:lnTo>
                  <a:lnTo>
                    <a:pt x="238969" y="348560"/>
                  </a:lnTo>
                  <a:lnTo>
                    <a:pt x="314635" y="367888"/>
                  </a:lnTo>
                  <a:lnTo>
                    <a:pt x="373969" y="382929"/>
                  </a:lnTo>
                  <a:lnTo>
                    <a:pt x="436921" y="400296"/>
                  </a:lnTo>
                  <a:lnTo>
                    <a:pt x="518282" y="416182"/>
                  </a:lnTo>
                  <a:lnTo>
                    <a:pt x="602733" y="431479"/>
                  </a:lnTo>
                  <a:lnTo>
                    <a:pt x="678242" y="448229"/>
                  </a:lnTo>
                  <a:lnTo>
                    <a:pt x="773632" y="460170"/>
                  </a:lnTo>
                  <a:lnTo>
                    <a:pt x="924871" y="482304"/>
                  </a:lnTo>
                  <a:lnTo>
                    <a:pt x="1024668" y="490965"/>
                  </a:lnTo>
                  <a:lnTo>
                    <a:pt x="1120911" y="500486"/>
                  </a:lnTo>
                  <a:lnTo>
                    <a:pt x="1216568" y="508409"/>
                  </a:lnTo>
                  <a:lnTo>
                    <a:pt x="1316006" y="516434"/>
                  </a:lnTo>
                  <a:lnTo>
                    <a:pt x="1417320" y="519916"/>
                  </a:lnTo>
                  <a:lnTo>
                    <a:pt x="1559520" y="529184"/>
                  </a:lnTo>
                  <a:lnTo>
                    <a:pt x="1661118" y="532571"/>
                  </a:lnTo>
                  <a:lnTo>
                    <a:pt x="1763564" y="538253"/>
                  </a:lnTo>
                  <a:lnTo>
                    <a:pt x="1870879" y="540381"/>
                  </a:lnTo>
                  <a:lnTo>
                    <a:pt x="1975655" y="542920"/>
                  </a:lnTo>
                  <a:lnTo>
                    <a:pt x="2123075" y="552053"/>
                  </a:lnTo>
                  <a:lnTo>
                    <a:pt x="2224956" y="555432"/>
                  </a:lnTo>
                  <a:lnTo>
                    <a:pt x="2367235" y="555914"/>
                  </a:lnTo>
                  <a:lnTo>
                    <a:pt x="2468838" y="561971"/>
                  </a:lnTo>
                  <a:lnTo>
                    <a:pt x="2570438" y="563354"/>
                  </a:lnTo>
                  <a:lnTo>
                    <a:pt x="2672037" y="563537"/>
                  </a:lnTo>
                  <a:lnTo>
                    <a:pt x="2789911" y="557001"/>
                  </a:lnTo>
                  <a:lnTo>
                    <a:pt x="2897964" y="551992"/>
                  </a:lnTo>
                  <a:lnTo>
                    <a:pt x="3023381" y="547692"/>
                  </a:lnTo>
                  <a:lnTo>
                    <a:pt x="3129419" y="538930"/>
                  </a:lnTo>
                  <a:lnTo>
                    <a:pt x="3258736" y="521834"/>
                  </a:lnTo>
                  <a:lnTo>
                    <a:pt x="3344937" y="504820"/>
                  </a:lnTo>
                  <a:lnTo>
                    <a:pt x="3373301" y="501003"/>
                  </a:lnTo>
                  <a:lnTo>
                    <a:pt x="3422261" y="484730"/>
                  </a:lnTo>
                  <a:lnTo>
                    <a:pt x="3440426" y="477176"/>
                  </a:lnTo>
                  <a:lnTo>
                    <a:pt x="3445070" y="473799"/>
                  </a:lnTo>
                  <a:lnTo>
                    <a:pt x="3452487" y="465531"/>
                  </a:lnTo>
                  <a:lnTo>
                    <a:pt x="3456498" y="462648"/>
                  </a:lnTo>
                  <a:lnTo>
                    <a:pt x="3465469" y="459446"/>
                  </a:lnTo>
                  <a:lnTo>
                    <a:pt x="3469385" y="456899"/>
                  </a:lnTo>
                  <a:lnTo>
                    <a:pt x="3484476" y="439942"/>
                  </a:lnTo>
                  <a:lnTo>
                    <a:pt x="3492350" y="427687"/>
                  </a:lnTo>
                  <a:lnTo>
                    <a:pt x="3495232" y="420483"/>
                  </a:lnTo>
                  <a:lnTo>
                    <a:pt x="3497360" y="413613"/>
                  </a:lnTo>
                  <a:lnTo>
                    <a:pt x="3503318" y="400224"/>
                  </a:lnTo>
                  <a:lnTo>
                    <a:pt x="3509598" y="385533"/>
                  </a:lnTo>
                  <a:lnTo>
                    <a:pt x="3511834" y="370456"/>
                  </a:lnTo>
                  <a:lnTo>
                    <a:pt x="3512498" y="355264"/>
                  </a:lnTo>
                  <a:lnTo>
                    <a:pt x="3512654" y="345115"/>
                  </a:lnTo>
                  <a:lnTo>
                    <a:pt x="3510464" y="334960"/>
                  </a:lnTo>
                  <a:lnTo>
                    <a:pt x="3504471" y="319723"/>
                  </a:lnTo>
                  <a:lnTo>
                    <a:pt x="3500619" y="309563"/>
                  </a:lnTo>
                  <a:lnTo>
                    <a:pt x="3497605" y="293477"/>
                  </a:lnTo>
                  <a:lnTo>
                    <a:pt x="3493898" y="280119"/>
                  </a:lnTo>
                  <a:lnTo>
                    <a:pt x="3489428" y="267973"/>
                  </a:lnTo>
                  <a:lnTo>
                    <a:pt x="3483773" y="256930"/>
                  </a:lnTo>
                  <a:lnTo>
                    <a:pt x="3471916" y="241193"/>
                  </a:lnTo>
                  <a:lnTo>
                    <a:pt x="3461817" y="225806"/>
                  </a:lnTo>
                  <a:lnTo>
                    <a:pt x="3448477" y="210522"/>
                  </a:lnTo>
                  <a:lnTo>
                    <a:pt x="3433800" y="195270"/>
                  </a:lnTo>
                  <a:lnTo>
                    <a:pt x="3417881" y="180025"/>
                  </a:lnTo>
                  <a:lnTo>
                    <a:pt x="3397452" y="164785"/>
                  </a:lnTo>
                  <a:lnTo>
                    <a:pt x="3375314" y="149544"/>
                  </a:lnTo>
                  <a:lnTo>
                    <a:pt x="3351821" y="135150"/>
                  </a:lnTo>
                  <a:lnTo>
                    <a:pt x="3311714" y="122273"/>
                  </a:lnTo>
                  <a:lnTo>
                    <a:pt x="3241973" y="106422"/>
                  </a:lnTo>
                  <a:lnTo>
                    <a:pt x="3143203" y="88587"/>
                  </a:lnTo>
                  <a:lnTo>
                    <a:pt x="3063198" y="83504"/>
                  </a:lnTo>
                </a:path>
              </a:pathLst>
            </a:cu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486400" y="762000"/>
            <a:ext cx="34986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GHz (billions of cycles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MIPS (millions of instructions per second) 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MFLOPS (millions of floating point operations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benchmarks (SPEC, TPC, …)</a:t>
            </a: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Metrics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latency: how long to finish my program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throughput: how much work finished per unit time</a:t>
            </a:r>
          </a:p>
          <a:p>
            <a:pPr marL="119063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SMARTInkAnnotation1053"/>
          <p:cNvSpPr/>
          <p:nvPr/>
        </p:nvSpPr>
        <p:spPr>
          <a:xfrm>
            <a:off x="297180" y="1463172"/>
            <a:ext cx="121918" cy="98929"/>
          </a:xfrm>
          <a:custGeom>
            <a:avLst/>
            <a:gdLst/>
            <a:ahLst/>
            <a:cxnLst/>
            <a:rect l="0" t="0" r="0" b="0"/>
            <a:pathLst>
              <a:path w="121918" h="98929">
                <a:moveTo>
                  <a:pt x="0" y="98928"/>
                </a:moveTo>
                <a:lnTo>
                  <a:pt x="6561" y="98928"/>
                </a:lnTo>
                <a:lnTo>
                  <a:pt x="9407" y="96670"/>
                </a:lnTo>
                <a:lnTo>
                  <a:pt x="11351" y="94883"/>
                </a:lnTo>
                <a:lnTo>
                  <a:pt x="15770" y="90639"/>
                </a:lnTo>
                <a:lnTo>
                  <a:pt x="18133" y="88322"/>
                </a:lnTo>
                <a:lnTo>
                  <a:pt x="21402" y="85931"/>
                </a:lnTo>
                <a:lnTo>
                  <a:pt x="25275" y="83490"/>
                </a:lnTo>
                <a:lnTo>
                  <a:pt x="29550" y="81016"/>
                </a:lnTo>
                <a:lnTo>
                  <a:pt x="34093" y="77673"/>
                </a:lnTo>
                <a:lnTo>
                  <a:pt x="38816" y="73751"/>
                </a:lnTo>
                <a:lnTo>
                  <a:pt x="43657" y="69444"/>
                </a:lnTo>
                <a:lnTo>
                  <a:pt x="48578" y="65725"/>
                </a:lnTo>
                <a:lnTo>
                  <a:pt x="53552" y="62399"/>
                </a:lnTo>
                <a:lnTo>
                  <a:pt x="58561" y="59336"/>
                </a:lnTo>
                <a:lnTo>
                  <a:pt x="63594" y="55600"/>
                </a:lnTo>
                <a:lnTo>
                  <a:pt x="68643" y="51416"/>
                </a:lnTo>
                <a:lnTo>
                  <a:pt x="77921" y="43098"/>
                </a:lnTo>
                <a:lnTo>
                  <a:pt x="84867" y="36579"/>
                </a:lnTo>
                <a:lnTo>
                  <a:pt x="88752" y="33655"/>
                </a:lnTo>
                <a:lnTo>
                  <a:pt x="93035" y="30860"/>
                </a:lnTo>
                <a:lnTo>
                  <a:pt x="97583" y="28149"/>
                </a:lnTo>
                <a:lnTo>
                  <a:pt x="100615" y="25495"/>
                </a:lnTo>
                <a:lnTo>
                  <a:pt x="102637" y="22880"/>
                </a:lnTo>
                <a:lnTo>
                  <a:pt x="103985" y="20289"/>
                </a:lnTo>
                <a:lnTo>
                  <a:pt x="105730" y="17715"/>
                </a:lnTo>
                <a:lnTo>
                  <a:pt x="107740" y="15153"/>
                </a:lnTo>
                <a:lnTo>
                  <a:pt x="109927" y="12598"/>
                </a:lnTo>
                <a:lnTo>
                  <a:pt x="112231" y="10048"/>
                </a:lnTo>
                <a:lnTo>
                  <a:pt x="121793" y="0"/>
                </a:lnTo>
                <a:lnTo>
                  <a:pt x="121864" y="2185"/>
                </a:lnTo>
                <a:lnTo>
                  <a:pt x="121917" y="7177"/>
                </a:lnTo>
                <a:lnTo>
                  <a:pt x="119661" y="9608"/>
                </a:lnTo>
                <a:lnTo>
                  <a:pt x="106742" y="22666"/>
                </a:lnTo>
                <a:lnTo>
                  <a:pt x="106708" y="22700"/>
                </a:lnTo>
                <a:lnTo>
                  <a:pt x="106683" y="29286"/>
                </a:lnTo>
                <a:lnTo>
                  <a:pt x="105835" y="29640"/>
                </a:lnTo>
                <a:lnTo>
                  <a:pt x="102636" y="30034"/>
                </a:lnTo>
                <a:lnTo>
                  <a:pt x="99062" y="30348"/>
                </a:lnTo>
                <a:lnTo>
                  <a:pt x="99060" y="37654"/>
                </a:lnTo>
                <a:lnTo>
                  <a:pt x="99060" y="33830"/>
                </a:lnTo>
                <a:lnTo>
                  <a:pt x="99907" y="32669"/>
                </a:lnTo>
                <a:lnTo>
                  <a:pt x="101318" y="31895"/>
                </a:lnTo>
                <a:lnTo>
                  <a:pt x="103105" y="31380"/>
                </a:lnTo>
                <a:lnTo>
                  <a:pt x="104297" y="30189"/>
                </a:lnTo>
                <a:lnTo>
                  <a:pt x="105091" y="28549"/>
                </a:lnTo>
                <a:lnTo>
                  <a:pt x="106680" y="2272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054"/>
          <p:cNvSpPr/>
          <p:nvPr/>
        </p:nvSpPr>
        <p:spPr>
          <a:xfrm>
            <a:off x="205845" y="1234468"/>
            <a:ext cx="258976" cy="380934"/>
          </a:xfrm>
          <a:custGeom>
            <a:avLst/>
            <a:gdLst/>
            <a:ahLst/>
            <a:cxnLst/>
            <a:rect l="0" t="0" r="0" b="0"/>
            <a:pathLst>
              <a:path w="258976" h="380934">
                <a:moveTo>
                  <a:pt x="228495" y="22832"/>
                </a:moveTo>
                <a:lnTo>
                  <a:pt x="217144" y="22832"/>
                </a:lnTo>
                <a:lnTo>
                  <a:pt x="215847" y="21985"/>
                </a:lnTo>
                <a:lnTo>
                  <a:pt x="214983" y="20574"/>
                </a:lnTo>
                <a:lnTo>
                  <a:pt x="214407" y="18787"/>
                </a:lnTo>
                <a:lnTo>
                  <a:pt x="211510" y="14543"/>
                </a:lnTo>
                <a:lnTo>
                  <a:pt x="206795" y="8965"/>
                </a:lnTo>
                <a:lnTo>
                  <a:pt x="205562" y="8507"/>
                </a:lnTo>
                <a:lnTo>
                  <a:pt x="201934" y="7999"/>
                </a:lnTo>
                <a:lnTo>
                  <a:pt x="199781" y="7017"/>
                </a:lnTo>
                <a:lnTo>
                  <a:pt x="192706" y="2436"/>
                </a:lnTo>
                <a:lnTo>
                  <a:pt x="187753" y="1067"/>
                </a:lnTo>
                <a:lnTo>
                  <a:pt x="180205" y="296"/>
                </a:lnTo>
                <a:lnTo>
                  <a:pt x="172606" y="68"/>
                </a:lnTo>
                <a:lnTo>
                  <a:pt x="164993" y="0"/>
                </a:lnTo>
                <a:lnTo>
                  <a:pt x="162453" y="838"/>
                </a:lnTo>
                <a:lnTo>
                  <a:pt x="157374" y="4026"/>
                </a:lnTo>
                <a:lnTo>
                  <a:pt x="150037" y="6007"/>
                </a:lnTo>
                <a:lnTo>
                  <a:pt x="145710" y="6535"/>
                </a:lnTo>
                <a:lnTo>
                  <a:pt x="141978" y="7734"/>
                </a:lnTo>
                <a:lnTo>
                  <a:pt x="135574" y="11324"/>
                </a:lnTo>
                <a:lnTo>
                  <a:pt x="127648" y="15742"/>
                </a:lnTo>
                <a:lnTo>
                  <a:pt x="123164" y="18105"/>
                </a:lnTo>
                <a:lnTo>
                  <a:pt x="115923" y="22989"/>
                </a:lnTo>
                <a:lnTo>
                  <a:pt x="112807" y="25477"/>
                </a:lnTo>
                <a:lnTo>
                  <a:pt x="109037" y="27135"/>
                </a:lnTo>
                <a:lnTo>
                  <a:pt x="104829" y="28241"/>
                </a:lnTo>
                <a:lnTo>
                  <a:pt x="100331" y="28978"/>
                </a:lnTo>
                <a:lnTo>
                  <a:pt x="95639" y="31162"/>
                </a:lnTo>
                <a:lnTo>
                  <a:pt x="90818" y="34312"/>
                </a:lnTo>
                <a:lnTo>
                  <a:pt x="85910" y="38106"/>
                </a:lnTo>
                <a:lnTo>
                  <a:pt x="80945" y="41481"/>
                </a:lnTo>
                <a:lnTo>
                  <a:pt x="75942" y="44578"/>
                </a:lnTo>
                <a:lnTo>
                  <a:pt x="70913" y="47489"/>
                </a:lnTo>
                <a:lnTo>
                  <a:pt x="63068" y="55240"/>
                </a:lnTo>
                <a:lnTo>
                  <a:pt x="55912" y="64329"/>
                </a:lnTo>
                <a:lnTo>
                  <a:pt x="51633" y="69123"/>
                </a:lnTo>
                <a:lnTo>
                  <a:pt x="47087" y="74013"/>
                </a:lnTo>
                <a:lnTo>
                  <a:pt x="39778" y="83961"/>
                </a:lnTo>
                <a:lnTo>
                  <a:pt x="33708" y="93181"/>
                </a:lnTo>
                <a:lnTo>
                  <a:pt x="28187" y="100100"/>
                </a:lnTo>
                <a:lnTo>
                  <a:pt x="22912" y="108256"/>
                </a:lnTo>
                <a:lnTo>
                  <a:pt x="17744" y="117525"/>
                </a:lnTo>
                <a:lnTo>
                  <a:pt x="12626" y="127289"/>
                </a:lnTo>
                <a:lnTo>
                  <a:pt x="10922" y="133110"/>
                </a:lnTo>
                <a:lnTo>
                  <a:pt x="9786" y="139530"/>
                </a:lnTo>
                <a:lnTo>
                  <a:pt x="9029" y="146351"/>
                </a:lnTo>
                <a:lnTo>
                  <a:pt x="7678" y="152591"/>
                </a:lnTo>
                <a:lnTo>
                  <a:pt x="3919" y="164041"/>
                </a:lnTo>
                <a:lnTo>
                  <a:pt x="1683" y="174774"/>
                </a:lnTo>
                <a:lnTo>
                  <a:pt x="690" y="186035"/>
                </a:lnTo>
                <a:lnTo>
                  <a:pt x="425" y="192594"/>
                </a:lnTo>
                <a:lnTo>
                  <a:pt x="52" y="211703"/>
                </a:lnTo>
                <a:lnTo>
                  <a:pt x="0" y="217326"/>
                </a:lnTo>
                <a:lnTo>
                  <a:pt x="2199" y="228089"/>
                </a:lnTo>
                <a:lnTo>
                  <a:pt x="5152" y="238518"/>
                </a:lnTo>
                <a:lnTo>
                  <a:pt x="6465" y="248797"/>
                </a:lnTo>
                <a:lnTo>
                  <a:pt x="9306" y="259010"/>
                </a:lnTo>
                <a:lnTo>
                  <a:pt x="13391" y="269193"/>
                </a:lnTo>
                <a:lnTo>
                  <a:pt x="18029" y="279364"/>
                </a:lnTo>
                <a:lnTo>
                  <a:pt x="25400" y="294610"/>
                </a:lnTo>
                <a:lnTo>
                  <a:pt x="32946" y="305806"/>
                </a:lnTo>
                <a:lnTo>
                  <a:pt x="38009" y="313980"/>
                </a:lnTo>
                <a:lnTo>
                  <a:pt x="40544" y="318531"/>
                </a:lnTo>
                <a:lnTo>
                  <a:pt x="47877" y="325845"/>
                </a:lnTo>
                <a:lnTo>
                  <a:pt x="55934" y="331918"/>
                </a:lnTo>
                <a:lnTo>
                  <a:pt x="62337" y="337439"/>
                </a:lnTo>
                <a:lnTo>
                  <a:pt x="70263" y="342715"/>
                </a:lnTo>
                <a:lnTo>
                  <a:pt x="74747" y="345307"/>
                </a:lnTo>
                <a:lnTo>
                  <a:pt x="79430" y="347036"/>
                </a:lnTo>
                <a:lnTo>
                  <a:pt x="84245" y="348188"/>
                </a:lnTo>
                <a:lnTo>
                  <a:pt x="89148" y="348956"/>
                </a:lnTo>
                <a:lnTo>
                  <a:pt x="94110" y="350315"/>
                </a:lnTo>
                <a:lnTo>
                  <a:pt x="99112" y="352067"/>
                </a:lnTo>
                <a:lnTo>
                  <a:pt x="104140" y="354082"/>
                </a:lnTo>
                <a:lnTo>
                  <a:pt x="109185" y="355425"/>
                </a:lnTo>
                <a:lnTo>
                  <a:pt x="114242" y="356321"/>
                </a:lnTo>
                <a:lnTo>
                  <a:pt x="119306" y="356918"/>
                </a:lnTo>
                <a:lnTo>
                  <a:pt x="127191" y="357582"/>
                </a:lnTo>
                <a:lnTo>
                  <a:pt x="134364" y="357876"/>
                </a:lnTo>
                <a:lnTo>
                  <a:pt x="152767" y="358065"/>
                </a:lnTo>
                <a:lnTo>
                  <a:pt x="168663" y="358103"/>
                </a:lnTo>
                <a:lnTo>
                  <a:pt x="172521" y="357259"/>
                </a:lnTo>
                <a:lnTo>
                  <a:pt x="176785" y="355850"/>
                </a:lnTo>
                <a:lnTo>
                  <a:pt x="181322" y="354064"/>
                </a:lnTo>
                <a:lnTo>
                  <a:pt x="188620" y="352080"/>
                </a:lnTo>
                <a:lnTo>
                  <a:pt x="191752" y="351551"/>
                </a:lnTo>
                <a:lnTo>
                  <a:pt x="197489" y="348705"/>
                </a:lnTo>
                <a:lnTo>
                  <a:pt x="205479" y="342343"/>
                </a:lnTo>
                <a:lnTo>
                  <a:pt x="213209" y="335095"/>
                </a:lnTo>
                <a:lnTo>
                  <a:pt x="224472" y="324024"/>
                </a:lnTo>
                <a:lnTo>
                  <a:pt x="225813" y="321840"/>
                </a:lnTo>
                <a:lnTo>
                  <a:pt x="228142" y="313804"/>
                </a:lnTo>
                <a:lnTo>
                  <a:pt x="228464" y="301910"/>
                </a:lnTo>
                <a:lnTo>
                  <a:pt x="227628" y="299477"/>
                </a:lnTo>
                <a:lnTo>
                  <a:pt x="224441" y="294517"/>
                </a:lnTo>
                <a:lnTo>
                  <a:pt x="217887" y="286964"/>
                </a:lnTo>
                <a:lnTo>
                  <a:pt x="214627" y="283409"/>
                </a:lnTo>
                <a:lnTo>
                  <a:pt x="209616" y="274265"/>
                </a:lnTo>
                <a:lnTo>
                  <a:pt x="207443" y="271734"/>
                </a:lnTo>
                <a:lnTo>
                  <a:pt x="205147" y="270047"/>
                </a:lnTo>
                <a:lnTo>
                  <a:pt x="200338" y="267325"/>
                </a:lnTo>
                <a:lnTo>
                  <a:pt x="192871" y="261880"/>
                </a:lnTo>
                <a:lnTo>
                  <a:pt x="185296" y="259043"/>
                </a:lnTo>
                <a:lnTo>
                  <a:pt x="177689" y="254063"/>
                </a:lnTo>
                <a:lnTo>
                  <a:pt x="172613" y="252602"/>
                </a:lnTo>
                <a:lnTo>
                  <a:pt x="164995" y="251779"/>
                </a:lnTo>
                <a:lnTo>
                  <a:pt x="157657" y="249328"/>
                </a:lnTo>
                <a:lnTo>
                  <a:pt x="147239" y="244902"/>
                </a:lnTo>
                <a:lnTo>
                  <a:pt x="141390" y="244135"/>
                </a:lnTo>
                <a:lnTo>
                  <a:pt x="134294" y="243908"/>
                </a:lnTo>
                <a:lnTo>
                  <a:pt x="127817" y="243825"/>
                </a:lnTo>
                <a:lnTo>
                  <a:pt x="121824" y="243812"/>
                </a:lnTo>
                <a:lnTo>
                  <a:pt x="129342" y="236285"/>
                </a:lnTo>
                <a:lnTo>
                  <a:pt x="137190" y="236198"/>
                </a:lnTo>
                <a:lnTo>
                  <a:pt x="155180" y="236192"/>
                </a:lnTo>
                <a:lnTo>
                  <a:pt x="157605" y="237039"/>
                </a:lnTo>
                <a:lnTo>
                  <a:pt x="165063" y="241429"/>
                </a:lnTo>
                <a:lnTo>
                  <a:pt x="172635" y="243953"/>
                </a:lnTo>
                <a:lnTo>
                  <a:pt x="177704" y="247543"/>
                </a:lnTo>
                <a:lnTo>
                  <a:pt x="181088" y="248840"/>
                </a:lnTo>
                <a:lnTo>
                  <a:pt x="185037" y="249704"/>
                </a:lnTo>
                <a:lnTo>
                  <a:pt x="189363" y="250280"/>
                </a:lnTo>
                <a:lnTo>
                  <a:pt x="192247" y="251511"/>
                </a:lnTo>
                <a:lnTo>
                  <a:pt x="194170" y="253178"/>
                </a:lnTo>
                <a:lnTo>
                  <a:pt x="195452" y="255136"/>
                </a:lnTo>
                <a:lnTo>
                  <a:pt x="201391" y="259569"/>
                </a:lnTo>
                <a:lnTo>
                  <a:pt x="208829" y="264362"/>
                </a:lnTo>
                <a:lnTo>
                  <a:pt x="214957" y="269314"/>
                </a:lnTo>
                <a:lnTo>
                  <a:pt x="220503" y="274337"/>
                </a:lnTo>
                <a:lnTo>
                  <a:pt x="226916" y="280416"/>
                </a:lnTo>
                <a:lnTo>
                  <a:pt x="232072" y="289559"/>
                </a:lnTo>
                <a:lnTo>
                  <a:pt x="234319" y="296035"/>
                </a:lnTo>
                <a:lnTo>
                  <a:pt x="234917" y="298948"/>
                </a:lnTo>
                <a:lnTo>
                  <a:pt x="237841" y="304441"/>
                </a:lnTo>
                <a:lnTo>
                  <a:pt x="239805" y="307091"/>
                </a:lnTo>
                <a:lnTo>
                  <a:pt x="241989" y="312294"/>
                </a:lnTo>
                <a:lnTo>
                  <a:pt x="243218" y="319983"/>
                </a:lnTo>
                <a:lnTo>
                  <a:pt x="243633" y="330166"/>
                </a:lnTo>
                <a:lnTo>
                  <a:pt x="243726" y="345412"/>
                </a:lnTo>
                <a:lnTo>
                  <a:pt x="242883" y="347952"/>
                </a:lnTo>
                <a:lnTo>
                  <a:pt x="238497" y="355572"/>
                </a:lnTo>
                <a:lnTo>
                  <a:pt x="237174" y="360652"/>
                </a:lnTo>
                <a:lnTo>
                  <a:pt x="236324" y="370812"/>
                </a:lnTo>
                <a:lnTo>
                  <a:pt x="236123" y="380526"/>
                </a:lnTo>
                <a:lnTo>
                  <a:pt x="240163" y="380840"/>
                </a:lnTo>
                <a:lnTo>
                  <a:pt x="246722" y="380933"/>
                </a:lnTo>
                <a:lnTo>
                  <a:pt x="248266" y="380099"/>
                </a:lnTo>
                <a:lnTo>
                  <a:pt x="249296" y="378697"/>
                </a:lnTo>
                <a:lnTo>
                  <a:pt x="253003" y="370420"/>
                </a:lnTo>
                <a:lnTo>
                  <a:pt x="258975" y="35811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055"/>
          <p:cNvSpPr/>
          <p:nvPr/>
        </p:nvSpPr>
        <p:spPr>
          <a:xfrm>
            <a:off x="670588" y="1272540"/>
            <a:ext cx="22831" cy="304312"/>
          </a:xfrm>
          <a:custGeom>
            <a:avLst/>
            <a:gdLst/>
            <a:ahLst/>
            <a:cxnLst/>
            <a:rect l="0" t="0" r="0" b="0"/>
            <a:pathLst>
              <a:path w="22831" h="304312">
                <a:moveTo>
                  <a:pt x="15212" y="0"/>
                </a:moveTo>
                <a:lnTo>
                  <a:pt x="21773" y="0"/>
                </a:lnTo>
                <a:lnTo>
                  <a:pt x="22126" y="847"/>
                </a:lnTo>
                <a:lnTo>
                  <a:pt x="22805" y="7306"/>
                </a:lnTo>
                <a:lnTo>
                  <a:pt x="21967" y="7411"/>
                </a:lnTo>
                <a:lnTo>
                  <a:pt x="20562" y="7480"/>
                </a:lnTo>
                <a:lnTo>
                  <a:pt x="15240" y="7619"/>
                </a:lnTo>
                <a:lnTo>
                  <a:pt x="15214" y="18226"/>
                </a:lnTo>
                <a:lnTo>
                  <a:pt x="16060" y="20617"/>
                </a:lnTo>
                <a:lnTo>
                  <a:pt x="17471" y="23058"/>
                </a:lnTo>
                <a:lnTo>
                  <a:pt x="19258" y="25532"/>
                </a:lnTo>
                <a:lnTo>
                  <a:pt x="20449" y="28028"/>
                </a:lnTo>
                <a:lnTo>
                  <a:pt x="21244" y="30539"/>
                </a:lnTo>
                <a:lnTo>
                  <a:pt x="21773" y="33059"/>
                </a:lnTo>
                <a:lnTo>
                  <a:pt x="22361" y="40375"/>
                </a:lnTo>
                <a:lnTo>
                  <a:pt x="22623" y="49271"/>
                </a:lnTo>
                <a:lnTo>
                  <a:pt x="22820" y="92168"/>
                </a:lnTo>
                <a:lnTo>
                  <a:pt x="22830" y="122064"/>
                </a:lnTo>
                <a:lnTo>
                  <a:pt x="21984" y="129636"/>
                </a:lnTo>
                <a:lnTo>
                  <a:pt x="20573" y="137224"/>
                </a:lnTo>
                <a:lnTo>
                  <a:pt x="18786" y="144823"/>
                </a:lnTo>
                <a:lnTo>
                  <a:pt x="17595" y="153275"/>
                </a:lnTo>
                <a:lnTo>
                  <a:pt x="16801" y="162297"/>
                </a:lnTo>
                <a:lnTo>
                  <a:pt x="16271" y="171698"/>
                </a:lnTo>
                <a:lnTo>
                  <a:pt x="15071" y="180505"/>
                </a:lnTo>
                <a:lnTo>
                  <a:pt x="13425" y="188917"/>
                </a:lnTo>
                <a:lnTo>
                  <a:pt x="11481" y="197065"/>
                </a:lnTo>
                <a:lnTo>
                  <a:pt x="10184" y="205036"/>
                </a:lnTo>
                <a:lnTo>
                  <a:pt x="9320" y="212891"/>
                </a:lnTo>
                <a:lnTo>
                  <a:pt x="8744" y="220667"/>
                </a:lnTo>
                <a:lnTo>
                  <a:pt x="8360" y="228391"/>
                </a:lnTo>
                <a:lnTo>
                  <a:pt x="7933" y="243747"/>
                </a:lnTo>
                <a:lnTo>
                  <a:pt x="6973" y="250552"/>
                </a:lnTo>
                <a:lnTo>
                  <a:pt x="5486" y="256781"/>
                </a:lnTo>
                <a:lnTo>
                  <a:pt x="3648" y="262627"/>
                </a:lnTo>
                <a:lnTo>
                  <a:pt x="2422" y="268218"/>
                </a:lnTo>
                <a:lnTo>
                  <a:pt x="1606" y="273639"/>
                </a:lnTo>
                <a:lnTo>
                  <a:pt x="1061" y="278946"/>
                </a:lnTo>
                <a:lnTo>
                  <a:pt x="456" y="287100"/>
                </a:lnTo>
                <a:lnTo>
                  <a:pt x="115" y="296451"/>
                </a:lnTo>
                <a:lnTo>
                  <a:pt x="0" y="303151"/>
                </a:lnTo>
                <a:lnTo>
                  <a:pt x="837" y="303701"/>
                </a:lnTo>
                <a:lnTo>
                  <a:pt x="2242" y="304067"/>
                </a:lnTo>
                <a:lnTo>
                  <a:pt x="4026" y="304311"/>
                </a:lnTo>
                <a:lnTo>
                  <a:pt x="5214" y="303628"/>
                </a:lnTo>
                <a:lnTo>
                  <a:pt x="6007" y="302325"/>
                </a:lnTo>
                <a:lnTo>
                  <a:pt x="6535" y="300610"/>
                </a:lnTo>
                <a:lnTo>
                  <a:pt x="7734" y="297773"/>
                </a:lnTo>
                <a:lnTo>
                  <a:pt x="15212" y="2819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1056"/>
          <p:cNvSpPr/>
          <p:nvPr/>
        </p:nvSpPr>
        <p:spPr>
          <a:xfrm>
            <a:off x="800100" y="1252910"/>
            <a:ext cx="60682" cy="345611"/>
          </a:xfrm>
          <a:custGeom>
            <a:avLst/>
            <a:gdLst/>
            <a:ahLst/>
            <a:cxnLst/>
            <a:rect l="0" t="0" r="0" b="0"/>
            <a:pathLst>
              <a:path w="60682" h="345611">
                <a:moveTo>
                  <a:pt x="38100" y="4390"/>
                </a:moveTo>
                <a:lnTo>
                  <a:pt x="50235" y="345"/>
                </a:lnTo>
                <a:lnTo>
                  <a:pt x="53810" y="0"/>
                </a:lnTo>
                <a:lnTo>
                  <a:pt x="56193" y="617"/>
                </a:lnTo>
                <a:lnTo>
                  <a:pt x="57782" y="1875"/>
                </a:lnTo>
                <a:lnTo>
                  <a:pt x="58841" y="3560"/>
                </a:lnTo>
                <a:lnTo>
                  <a:pt x="60019" y="7690"/>
                </a:lnTo>
                <a:lnTo>
                  <a:pt x="60681" y="14776"/>
                </a:lnTo>
                <a:lnTo>
                  <a:pt x="59927" y="18087"/>
                </a:lnTo>
                <a:lnTo>
                  <a:pt x="58578" y="21988"/>
                </a:lnTo>
                <a:lnTo>
                  <a:pt x="56832" y="26282"/>
                </a:lnTo>
                <a:lnTo>
                  <a:pt x="55668" y="31685"/>
                </a:lnTo>
                <a:lnTo>
                  <a:pt x="54892" y="37827"/>
                </a:lnTo>
                <a:lnTo>
                  <a:pt x="54375" y="44461"/>
                </a:lnTo>
                <a:lnTo>
                  <a:pt x="53183" y="51424"/>
                </a:lnTo>
                <a:lnTo>
                  <a:pt x="51542" y="58606"/>
                </a:lnTo>
                <a:lnTo>
                  <a:pt x="49601" y="65934"/>
                </a:lnTo>
                <a:lnTo>
                  <a:pt x="45187" y="80850"/>
                </a:lnTo>
                <a:lnTo>
                  <a:pt x="42825" y="88383"/>
                </a:lnTo>
                <a:lnTo>
                  <a:pt x="41250" y="97639"/>
                </a:lnTo>
                <a:lnTo>
                  <a:pt x="40200" y="108043"/>
                </a:lnTo>
                <a:lnTo>
                  <a:pt x="39500" y="119212"/>
                </a:lnTo>
                <a:lnTo>
                  <a:pt x="38187" y="130045"/>
                </a:lnTo>
                <a:lnTo>
                  <a:pt x="36464" y="140653"/>
                </a:lnTo>
                <a:lnTo>
                  <a:pt x="27617" y="186058"/>
                </a:lnTo>
                <a:lnTo>
                  <a:pt x="22716" y="208463"/>
                </a:lnTo>
                <a:lnTo>
                  <a:pt x="20224" y="219178"/>
                </a:lnTo>
                <a:lnTo>
                  <a:pt x="18563" y="229709"/>
                </a:lnTo>
                <a:lnTo>
                  <a:pt x="17455" y="240116"/>
                </a:lnTo>
                <a:lnTo>
                  <a:pt x="16717" y="250441"/>
                </a:lnTo>
                <a:lnTo>
                  <a:pt x="16225" y="259864"/>
                </a:lnTo>
                <a:lnTo>
                  <a:pt x="15677" y="277107"/>
                </a:lnTo>
                <a:lnTo>
                  <a:pt x="14685" y="285261"/>
                </a:lnTo>
                <a:lnTo>
                  <a:pt x="13177" y="293238"/>
                </a:lnTo>
                <a:lnTo>
                  <a:pt x="11325" y="301095"/>
                </a:lnTo>
                <a:lnTo>
                  <a:pt x="10090" y="308027"/>
                </a:lnTo>
                <a:lnTo>
                  <a:pt x="9267" y="314341"/>
                </a:lnTo>
                <a:lnTo>
                  <a:pt x="8352" y="325026"/>
                </a:lnTo>
                <a:lnTo>
                  <a:pt x="7837" y="335801"/>
                </a:lnTo>
                <a:lnTo>
                  <a:pt x="7649" y="345610"/>
                </a:lnTo>
                <a:lnTo>
                  <a:pt x="6792" y="344477"/>
                </a:lnTo>
                <a:lnTo>
                  <a:pt x="5375" y="342028"/>
                </a:lnTo>
                <a:lnTo>
                  <a:pt x="0" y="33205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1057"/>
          <p:cNvSpPr/>
          <p:nvPr/>
        </p:nvSpPr>
        <p:spPr>
          <a:xfrm>
            <a:off x="632460" y="1363980"/>
            <a:ext cx="243841" cy="53248"/>
          </a:xfrm>
          <a:custGeom>
            <a:avLst/>
            <a:gdLst/>
            <a:ahLst/>
            <a:cxnLst/>
            <a:rect l="0" t="0" r="0" b="0"/>
            <a:pathLst>
              <a:path w="243841" h="53248">
                <a:moveTo>
                  <a:pt x="0" y="45720"/>
                </a:moveTo>
                <a:lnTo>
                  <a:pt x="0" y="52281"/>
                </a:lnTo>
                <a:lnTo>
                  <a:pt x="846" y="52634"/>
                </a:lnTo>
                <a:lnTo>
                  <a:pt x="8289" y="53200"/>
                </a:lnTo>
                <a:lnTo>
                  <a:pt x="10606" y="53247"/>
                </a:lnTo>
                <a:lnTo>
                  <a:pt x="13844" y="52431"/>
                </a:lnTo>
                <a:lnTo>
                  <a:pt x="17696" y="51041"/>
                </a:lnTo>
                <a:lnTo>
                  <a:pt x="21957" y="49267"/>
                </a:lnTo>
                <a:lnTo>
                  <a:pt x="25645" y="48085"/>
                </a:lnTo>
                <a:lnTo>
                  <a:pt x="32000" y="46771"/>
                </a:lnTo>
                <a:lnTo>
                  <a:pt x="36573" y="45574"/>
                </a:lnTo>
                <a:lnTo>
                  <a:pt x="42162" y="43929"/>
                </a:lnTo>
                <a:lnTo>
                  <a:pt x="48428" y="41986"/>
                </a:lnTo>
                <a:lnTo>
                  <a:pt x="55145" y="40691"/>
                </a:lnTo>
                <a:lnTo>
                  <a:pt x="62163" y="39827"/>
                </a:lnTo>
                <a:lnTo>
                  <a:pt x="69382" y="39251"/>
                </a:lnTo>
                <a:lnTo>
                  <a:pt x="76735" y="38021"/>
                </a:lnTo>
                <a:lnTo>
                  <a:pt x="84176" y="36354"/>
                </a:lnTo>
                <a:lnTo>
                  <a:pt x="91677" y="34396"/>
                </a:lnTo>
                <a:lnTo>
                  <a:pt x="100065" y="33091"/>
                </a:lnTo>
                <a:lnTo>
                  <a:pt x="109044" y="32221"/>
                </a:lnTo>
                <a:lnTo>
                  <a:pt x="118415" y="31640"/>
                </a:lnTo>
                <a:lnTo>
                  <a:pt x="128050" y="30407"/>
                </a:lnTo>
                <a:lnTo>
                  <a:pt x="137860" y="28738"/>
                </a:lnTo>
                <a:lnTo>
                  <a:pt x="147787" y="26779"/>
                </a:lnTo>
                <a:lnTo>
                  <a:pt x="156945" y="24626"/>
                </a:lnTo>
                <a:lnTo>
                  <a:pt x="165589" y="22344"/>
                </a:lnTo>
                <a:lnTo>
                  <a:pt x="182815" y="17551"/>
                </a:lnTo>
                <a:lnTo>
                  <a:pt x="201760" y="12598"/>
                </a:lnTo>
                <a:lnTo>
                  <a:pt x="210707" y="10092"/>
                </a:lnTo>
                <a:lnTo>
                  <a:pt x="24384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058"/>
          <p:cNvSpPr/>
          <p:nvPr/>
        </p:nvSpPr>
        <p:spPr>
          <a:xfrm>
            <a:off x="975376" y="1409700"/>
            <a:ext cx="152385" cy="242420"/>
          </a:xfrm>
          <a:custGeom>
            <a:avLst/>
            <a:gdLst/>
            <a:ahLst/>
            <a:cxnLst/>
            <a:rect l="0" t="0" r="0" b="0"/>
            <a:pathLst>
              <a:path w="152385" h="242420">
                <a:moveTo>
                  <a:pt x="15224" y="0"/>
                </a:moveTo>
                <a:lnTo>
                  <a:pt x="15224" y="14651"/>
                </a:lnTo>
                <a:lnTo>
                  <a:pt x="13530" y="18234"/>
                </a:lnTo>
                <a:lnTo>
                  <a:pt x="10708" y="21469"/>
                </a:lnTo>
                <a:lnTo>
                  <a:pt x="7133" y="24473"/>
                </a:lnTo>
                <a:lnTo>
                  <a:pt x="4750" y="27322"/>
                </a:lnTo>
                <a:lnTo>
                  <a:pt x="3162" y="30068"/>
                </a:lnTo>
                <a:lnTo>
                  <a:pt x="612" y="36513"/>
                </a:lnTo>
                <a:lnTo>
                  <a:pt x="67" y="43922"/>
                </a:lnTo>
                <a:lnTo>
                  <a:pt x="0" y="45365"/>
                </a:lnTo>
                <a:lnTo>
                  <a:pt x="4034" y="45615"/>
                </a:lnTo>
                <a:lnTo>
                  <a:pt x="24457" y="45711"/>
                </a:lnTo>
                <a:lnTo>
                  <a:pt x="28153" y="46561"/>
                </a:lnTo>
                <a:lnTo>
                  <a:pt x="32310" y="47974"/>
                </a:lnTo>
                <a:lnTo>
                  <a:pt x="36775" y="49762"/>
                </a:lnTo>
                <a:lnTo>
                  <a:pt x="41444" y="50955"/>
                </a:lnTo>
                <a:lnTo>
                  <a:pt x="46251" y="51750"/>
                </a:lnTo>
                <a:lnTo>
                  <a:pt x="51148" y="52280"/>
                </a:lnTo>
                <a:lnTo>
                  <a:pt x="56107" y="52633"/>
                </a:lnTo>
                <a:lnTo>
                  <a:pt x="61106" y="52869"/>
                </a:lnTo>
                <a:lnTo>
                  <a:pt x="73974" y="53200"/>
                </a:lnTo>
                <a:lnTo>
                  <a:pt x="89952" y="53312"/>
                </a:lnTo>
                <a:lnTo>
                  <a:pt x="93830" y="54168"/>
                </a:lnTo>
                <a:lnTo>
                  <a:pt x="97261" y="55586"/>
                </a:lnTo>
                <a:lnTo>
                  <a:pt x="100395" y="57377"/>
                </a:lnTo>
                <a:lnTo>
                  <a:pt x="103332" y="59418"/>
                </a:lnTo>
                <a:lnTo>
                  <a:pt x="106136" y="61625"/>
                </a:lnTo>
                <a:lnTo>
                  <a:pt x="108852" y="63943"/>
                </a:lnTo>
                <a:lnTo>
                  <a:pt x="111509" y="66336"/>
                </a:lnTo>
                <a:lnTo>
                  <a:pt x="116720" y="71252"/>
                </a:lnTo>
                <a:lnTo>
                  <a:pt x="118448" y="73748"/>
                </a:lnTo>
                <a:lnTo>
                  <a:pt x="120368" y="78779"/>
                </a:lnTo>
                <a:lnTo>
                  <a:pt x="121221" y="83837"/>
                </a:lnTo>
                <a:lnTo>
                  <a:pt x="121600" y="89754"/>
                </a:lnTo>
                <a:lnTo>
                  <a:pt x="121769" y="98029"/>
                </a:lnTo>
                <a:lnTo>
                  <a:pt x="120967" y="102606"/>
                </a:lnTo>
                <a:lnTo>
                  <a:pt x="119586" y="107350"/>
                </a:lnTo>
                <a:lnTo>
                  <a:pt x="117819" y="112207"/>
                </a:lnTo>
                <a:lnTo>
                  <a:pt x="115794" y="117138"/>
                </a:lnTo>
                <a:lnTo>
                  <a:pt x="113597" y="122119"/>
                </a:lnTo>
                <a:lnTo>
                  <a:pt x="108899" y="132168"/>
                </a:lnTo>
                <a:lnTo>
                  <a:pt x="103988" y="142279"/>
                </a:lnTo>
                <a:lnTo>
                  <a:pt x="102340" y="147346"/>
                </a:lnTo>
                <a:lnTo>
                  <a:pt x="101241" y="152417"/>
                </a:lnTo>
                <a:lnTo>
                  <a:pt x="100509" y="157492"/>
                </a:lnTo>
                <a:lnTo>
                  <a:pt x="99174" y="161721"/>
                </a:lnTo>
                <a:lnTo>
                  <a:pt x="95433" y="168678"/>
                </a:lnTo>
                <a:lnTo>
                  <a:pt x="93250" y="172565"/>
                </a:lnTo>
                <a:lnTo>
                  <a:pt x="88567" y="181400"/>
                </a:lnTo>
                <a:lnTo>
                  <a:pt x="85921" y="188713"/>
                </a:lnTo>
                <a:lnTo>
                  <a:pt x="84745" y="194786"/>
                </a:lnTo>
                <a:lnTo>
                  <a:pt x="84222" y="200307"/>
                </a:lnTo>
                <a:lnTo>
                  <a:pt x="83990" y="207841"/>
                </a:lnTo>
                <a:lnTo>
                  <a:pt x="83815" y="226772"/>
                </a:lnTo>
                <a:lnTo>
                  <a:pt x="86067" y="230045"/>
                </a:lnTo>
                <a:lnTo>
                  <a:pt x="89890" y="234322"/>
                </a:lnTo>
                <a:lnTo>
                  <a:pt x="94411" y="239045"/>
                </a:lnTo>
                <a:lnTo>
                  <a:pt x="96802" y="240643"/>
                </a:lnTo>
                <a:lnTo>
                  <a:pt x="99243" y="241709"/>
                </a:lnTo>
                <a:lnTo>
                  <a:pt x="101716" y="242419"/>
                </a:lnTo>
                <a:lnTo>
                  <a:pt x="104212" y="242046"/>
                </a:lnTo>
                <a:lnTo>
                  <a:pt x="106723" y="240951"/>
                </a:lnTo>
                <a:lnTo>
                  <a:pt x="109243" y="239374"/>
                </a:lnTo>
                <a:lnTo>
                  <a:pt x="111770" y="237476"/>
                </a:lnTo>
                <a:lnTo>
                  <a:pt x="114301" y="235364"/>
                </a:lnTo>
                <a:lnTo>
                  <a:pt x="116835" y="233109"/>
                </a:lnTo>
                <a:lnTo>
                  <a:pt x="120218" y="230759"/>
                </a:lnTo>
                <a:lnTo>
                  <a:pt x="124167" y="228346"/>
                </a:lnTo>
                <a:lnTo>
                  <a:pt x="128493" y="225891"/>
                </a:lnTo>
                <a:lnTo>
                  <a:pt x="132223" y="223407"/>
                </a:lnTo>
                <a:lnTo>
                  <a:pt x="135557" y="220905"/>
                </a:lnTo>
                <a:lnTo>
                  <a:pt x="138626" y="218390"/>
                </a:lnTo>
                <a:lnTo>
                  <a:pt x="141519" y="215020"/>
                </a:lnTo>
                <a:lnTo>
                  <a:pt x="144294" y="211080"/>
                </a:lnTo>
                <a:lnTo>
                  <a:pt x="152384" y="1981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059"/>
          <p:cNvSpPr/>
          <p:nvPr/>
        </p:nvSpPr>
        <p:spPr>
          <a:xfrm>
            <a:off x="1059366" y="1516380"/>
            <a:ext cx="167455" cy="15241"/>
          </a:xfrm>
          <a:custGeom>
            <a:avLst/>
            <a:gdLst/>
            <a:ahLst/>
            <a:cxnLst/>
            <a:rect l="0" t="0" r="0" b="0"/>
            <a:pathLst>
              <a:path w="167455" h="15241">
                <a:moveTo>
                  <a:pt x="15054" y="0"/>
                </a:moveTo>
                <a:lnTo>
                  <a:pt x="1933" y="0"/>
                </a:lnTo>
                <a:lnTo>
                  <a:pt x="1226" y="847"/>
                </a:lnTo>
                <a:lnTo>
                  <a:pt x="756" y="2258"/>
                </a:lnTo>
                <a:lnTo>
                  <a:pt x="0" y="6561"/>
                </a:lnTo>
                <a:lnTo>
                  <a:pt x="1631" y="6914"/>
                </a:lnTo>
                <a:lnTo>
                  <a:pt x="4412" y="7149"/>
                </a:lnTo>
                <a:lnTo>
                  <a:pt x="11171" y="7411"/>
                </a:lnTo>
                <a:lnTo>
                  <a:pt x="16997" y="7527"/>
                </a:lnTo>
                <a:lnTo>
                  <a:pt x="20583" y="8405"/>
                </a:lnTo>
                <a:lnTo>
                  <a:pt x="24666" y="9836"/>
                </a:lnTo>
                <a:lnTo>
                  <a:pt x="29082" y="11637"/>
                </a:lnTo>
                <a:lnTo>
                  <a:pt x="33720" y="12838"/>
                </a:lnTo>
                <a:lnTo>
                  <a:pt x="38504" y="13639"/>
                </a:lnTo>
                <a:lnTo>
                  <a:pt x="43388" y="14173"/>
                </a:lnTo>
                <a:lnTo>
                  <a:pt x="49183" y="14528"/>
                </a:lnTo>
                <a:lnTo>
                  <a:pt x="62396" y="14924"/>
                </a:lnTo>
                <a:lnTo>
                  <a:pt x="121797" y="15228"/>
                </a:lnTo>
                <a:lnTo>
                  <a:pt x="167454" y="1524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060"/>
          <p:cNvSpPr/>
          <p:nvPr/>
        </p:nvSpPr>
        <p:spPr>
          <a:xfrm>
            <a:off x="1653540" y="1287780"/>
            <a:ext cx="38101" cy="7621"/>
          </a:xfrm>
          <a:custGeom>
            <a:avLst/>
            <a:gdLst/>
            <a:ahLst/>
            <a:cxnLst/>
            <a:rect l="0" t="0" r="0" b="0"/>
            <a:pathLst>
              <a:path w="38101" h="7621">
                <a:moveTo>
                  <a:pt x="0" y="0"/>
                </a:moveTo>
                <a:lnTo>
                  <a:pt x="18657" y="0"/>
                </a:lnTo>
                <a:lnTo>
                  <a:pt x="20905" y="847"/>
                </a:lnTo>
                <a:lnTo>
                  <a:pt x="23250" y="2258"/>
                </a:lnTo>
                <a:lnTo>
                  <a:pt x="25660" y="4045"/>
                </a:lnTo>
                <a:lnTo>
                  <a:pt x="28113" y="5237"/>
                </a:lnTo>
                <a:lnTo>
                  <a:pt x="30595" y="6031"/>
                </a:lnTo>
                <a:lnTo>
                  <a:pt x="38100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061"/>
          <p:cNvSpPr/>
          <p:nvPr/>
        </p:nvSpPr>
        <p:spPr>
          <a:xfrm>
            <a:off x="1524000" y="1478280"/>
            <a:ext cx="91441" cy="342901"/>
          </a:xfrm>
          <a:custGeom>
            <a:avLst/>
            <a:gdLst/>
            <a:ahLst/>
            <a:cxnLst/>
            <a:rect l="0" t="0" r="0" b="0"/>
            <a:pathLst>
              <a:path w="91441" h="342901">
                <a:moveTo>
                  <a:pt x="91440" y="0"/>
                </a:moveTo>
                <a:lnTo>
                  <a:pt x="91440" y="12136"/>
                </a:lnTo>
                <a:lnTo>
                  <a:pt x="90593" y="18250"/>
                </a:lnTo>
                <a:lnTo>
                  <a:pt x="89182" y="24867"/>
                </a:lnTo>
                <a:lnTo>
                  <a:pt x="87395" y="31818"/>
                </a:lnTo>
                <a:lnTo>
                  <a:pt x="86203" y="38992"/>
                </a:lnTo>
                <a:lnTo>
                  <a:pt x="85409" y="46315"/>
                </a:lnTo>
                <a:lnTo>
                  <a:pt x="84879" y="53736"/>
                </a:lnTo>
                <a:lnTo>
                  <a:pt x="83680" y="62071"/>
                </a:lnTo>
                <a:lnTo>
                  <a:pt x="82033" y="71014"/>
                </a:lnTo>
                <a:lnTo>
                  <a:pt x="80089" y="80363"/>
                </a:lnTo>
                <a:lnTo>
                  <a:pt x="77946" y="89135"/>
                </a:lnTo>
                <a:lnTo>
                  <a:pt x="75671" y="97523"/>
                </a:lnTo>
                <a:lnTo>
                  <a:pt x="70885" y="113617"/>
                </a:lnTo>
                <a:lnTo>
                  <a:pt x="65936" y="129236"/>
                </a:lnTo>
                <a:lnTo>
                  <a:pt x="63430" y="136111"/>
                </a:lnTo>
                <a:lnTo>
                  <a:pt x="60914" y="142387"/>
                </a:lnTo>
                <a:lnTo>
                  <a:pt x="58389" y="148265"/>
                </a:lnTo>
                <a:lnTo>
                  <a:pt x="55013" y="154723"/>
                </a:lnTo>
                <a:lnTo>
                  <a:pt x="51069" y="161569"/>
                </a:lnTo>
                <a:lnTo>
                  <a:pt x="46746" y="168673"/>
                </a:lnTo>
                <a:lnTo>
                  <a:pt x="43017" y="176795"/>
                </a:lnTo>
                <a:lnTo>
                  <a:pt x="39685" y="185597"/>
                </a:lnTo>
                <a:lnTo>
                  <a:pt x="36617" y="194851"/>
                </a:lnTo>
                <a:lnTo>
                  <a:pt x="33724" y="204407"/>
                </a:lnTo>
                <a:lnTo>
                  <a:pt x="28253" y="224057"/>
                </a:lnTo>
                <a:lnTo>
                  <a:pt x="17842" y="263419"/>
                </a:lnTo>
                <a:lnTo>
                  <a:pt x="12728" y="280482"/>
                </a:lnTo>
                <a:lnTo>
                  <a:pt x="5088" y="304368"/>
                </a:lnTo>
                <a:lnTo>
                  <a:pt x="3392" y="312132"/>
                </a:lnTo>
                <a:lnTo>
                  <a:pt x="2261" y="319848"/>
                </a:lnTo>
                <a:lnTo>
                  <a:pt x="0" y="3429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062"/>
          <p:cNvSpPr/>
          <p:nvPr/>
        </p:nvSpPr>
        <p:spPr>
          <a:xfrm>
            <a:off x="2042160" y="1007805"/>
            <a:ext cx="228601" cy="394276"/>
          </a:xfrm>
          <a:custGeom>
            <a:avLst/>
            <a:gdLst/>
            <a:ahLst/>
            <a:cxnLst/>
            <a:rect l="0" t="0" r="0" b="0"/>
            <a:pathLst>
              <a:path w="228601" h="394276">
                <a:moveTo>
                  <a:pt x="0" y="363795"/>
                </a:moveTo>
                <a:lnTo>
                  <a:pt x="16181" y="355705"/>
                </a:lnTo>
                <a:lnTo>
                  <a:pt x="23487" y="351628"/>
                </a:lnTo>
                <a:lnTo>
                  <a:pt x="30898" y="347217"/>
                </a:lnTo>
                <a:lnTo>
                  <a:pt x="45906" y="337800"/>
                </a:lnTo>
                <a:lnTo>
                  <a:pt x="61043" y="327971"/>
                </a:lnTo>
                <a:lnTo>
                  <a:pt x="67788" y="322132"/>
                </a:lnTo>
                <a:lnTo>
                  <a:pt x="73979" y="315700"/>
                </a:lnTo>
                <a:lnTo>
                  <a:pt x="79800" y="308871"/>
                </a:lnTo>
                <a:lnTo>
                  <a:pt x="85373" y="301779"/>
                </a:lnTo>
                <a:lnTo>
                  <a:pt x="90782" y="294511"/>
                </a:lnTo>
                <a:lnTo>
                  <a:pt x="96081" y="287126"/>
                </a:lnTo>
                <a:lnTo>
                  <a:pt x="100461" y="280509"/>
                </a:lnTo>
                <a:lnTo>
                  <a:pt x="115831" y="255464"/>
                </a:lnTo>
                <a:lnTo>
                  <a:pt x="120400" y="248395"/>
                </a:lnTo>
                <a:lnTo>
                  <a:pt x="124294" y="240295"/>
                </a:lnTo>
                <a:lnTo>
                  <a:pt x="127736" y="231508"/>
                </a:lnTo>
                <a:lnTo>
                  <a:pt x="139343" y="197118"/>
                </a:lnTo>
                <a:lnTo>
                  <a:pt x="142003" y="188330"/>
                </a:lnTo>
                <a:lnTo>
                  <a:pt x="149790" y="160628"/>
                </a:lnTo>
                <a:lnTo>
                  <a:pt x="154909" y="143959"/>
                </a:lnTo>
                <a:lnTo>
                  <a:pt x="158306" y="135957"/>
                </a:lnTo>
                <a:lnTo>
                  <a:pt x="162264" y="128083"/>
                </a:lnTo>
                <a:lnTo>
                  <a:pt x="166596" y="120294"/>
                </a:lnTo>
                <a:lnTo>
                  <a:pt x="170331" y="111714"/>
                </a:lnTo>
                <a:lnTo>
                  <a:pt x="173667" y="102608"/>
                </a:lnTo>
                <a:lnTo>
                  <a:pt x="185105" y="67704"/>
                </a:lnTo>
                <a:lnTo>
                  <a:pt x="187750" y="60567"/>
                </a:lnTo>
                <a:lnTo>
                  <a:pt x="190360" y="54117"/>
                </a:lnTo>
                <a:lnTo>
                  <a:pt x="195518" y="42434"/>
                </a:lnTo>
                <a:lnTo>
                  <a:pt x="200633" y="31596"/>
                </a:lnTo>
                <a:lnTo>
                  <a:pt x="208272" y="15975"/>
                </a:lnTo>
                <a:lnTo>
                  <a:pt x="213356" y="7984"/>
                </a:lnTo>
                <a:lnTo>
                  <a:pt x="215897" y="4668"/>
                </a:lnTo>
                <a:lnTo>
                  <a:pt x="218438" y="2457"/>
                </a:lnTo>
                <a:lnTo>
                  <a:pt x="220979" y="983"/>
                </a:lnTo>
                <a:lnTo>
                  <a:pt x="223519" y="0"/>
                </a:lnTo>
                <a:lnTo>
                  <a:pt x="225213" y="192"/>
                </a:lnTo>
                <a:lnTo>
                  <a:pt x="226342" y="1166"/>
                </a:lnTo>
                <a:lnTo>
                  <a:pt x="227095" y="2662"/>
                </a:lnTo>
                <a:lnTo>
                  <a:pt x="227931" y="11098"/>
                </a:lnTo>
                <a:lnTo>
                  <a:pt x="228303" y="22467"/>
                </a:lnTo>
                <a:lnTo>
                  <a:pt x="228512" y="40082"/>
                </a:lnTo>
                <a:lnTo>
                  <a:pt x="228600" y="371178"/>
                </a:lnTo>
                <a:lnTo>
                  <a:pt x="226342" y="382034"/>
                </a:lnTo>
                <a:lnTo>
                  <a:pt x="220980" y="39427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063"/>
          <p:cNvSpPr/>
          <p:nvPr/>
        </p:nvSpPr>
        <p:spPr>
          <a:xfrm>
            <a:off x="2034540" y="1493520"/>
            <a:ext cx="678181" cy="75666"/>
          </a:xfrm>
          <a:custGeom>
            <a:avLst/>
            <a:gdLst/>
            <a:ahLst/>
            <a:cxnLst/>
            <a:rect l="0" t="0" r="0" b="0"/>
            <a:pathLst>
              <a:path w="678181" h="75666">
                <a:moveTo>
                  <a:pt x="0" y="30480"/>
                </a:moveTo>
                <a:lnTo>
                  <a:pt x="4045" y="42615"/>
                </a:lnTo>
                <a:lnTo>
                  <a:pt x="6083" y="47037"/>
                </a:lnTo>
                <a:lnTo>
                  <a:pt x="8289" y="50831"/>
                </a:lnTo>
                <a:lnTo>
                  <a:pt x="10606" y="54208"/>
                </a:lnTo>
                <a:lnTo>
                  <a:pt x="12997" y="57305"/>
                </a:lnTo>
                <a:lnTo>
                  <a:pt x="15438" y="60217"/>
                </a:lnTo>
                <a:lnTo>
                  <a:pt x="17912" y="63004"/>
                </a:lnTo>
                <a:lnTo>
                  <a:pt x="21255" y="64863"/>
                </a:lnTo>
                <a:lnTo>
                  <a:pt x="34049" y="68325"/>
                </a:lnTo>
                <a:lnTo>
                  <a:pt x="38786" y="70103"/>
                </a:lnTo>
                <a:lnTo>
                  <a:pt x="43637" y="72136"/>
                </a:lnTo>
                <a:lnTo>
                  <a:pt x="53543" y="74394"/>
                </a:lnTo>
                <a:lnTo>
                  <a:pt x="73155" y="75665"/>
                </a:lnTo>
                <a:lnTo>
                  <a:pt x="90933" y="75115"/>
                </a:lnTo>
                <a:lnTo>
                  <a:pt x="100416" y="73784"/>
                </a:lnTo>
                <a:lnTo>
                  <a:pt x="110123" y="72049"/>
                </a:lnTo>
                <a:lnTo>
                  <a:pt x="120829" y="70893"/>
                </a:lnTo>
                <a:lnTo>
                  <a:pt x="132199" y="70122"/>
                </a:lnTo>
                <a:lnTo>
                  <a:pt x="144013" y="69608"/>
                </a:lnTo>
                <a:lnTo>
                  <a:pt x="156968" y="68418"/>
                </a:lnTo>
                <a:lnTo>
                  <a:pt x="170686" y="66779"/>
                </a:lnTo>
                <a:lnTo>
                  <a:pt x="199473" y="62700"/>
                </a:lnTo>
                <a:lnTo>
                  <a:pt x="278544" y="50695"/>
                </a:lnTo>
                <a:lnTo>
                  <a:pt x="461253" y="25398"/>
                </a:lnTo>
                <a:lnTo>
                  <a:pt x="540550" y="12700"/>
                </a:lnTo>
                <a:lnTo>
                  <a:pt x="555100" y="11006"/>
                </a:lnTo>
                <a:lnTo>
                  <a:pt x="569033" y="9878"/>
                </a:lnTo>
                <a:lnTo>
                  <a:pt x="582556" y="9125"/>
                </a:lnTo>
                <a:lnTo>
                  <a:pt x="594957" y="7777"/>
                </a:lnTo>
                <a:lnTo>
                  <a:pt x="606611" y="6031"/>
                </a:lnTo>
                <a:lnTo>
                  <a:pt x="617767" y="4021"/>
                </a:lnTo>
                <a:lnTo>
                  <a:pt x="636937" y="1787"/>
                </a:lnTo>
                <a:lnTo>
                  <a:pt x="653077" y="794"/>
                </a:lnTo>
                <a:lnTo>
                  <a:pt x="6781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064"/>
          <p:cNvSpPr/>
          <p:nvPr/>
        </p:nvSpPr>
        <p:spPr>
          <a:xfrm>
            <a:off x="2240280" y="1760222"/>
            <a:ext cx="379418" cy="424822"/>
          </a:xfrm>
          <a:custGeom>
            <a:avLst/>
            <a:gdLst/>
            <a:ahLst/>
            <a:cxnLst/>
            <a:rect l="0" t="0" r="0" b="0"/>
            <a:pathLst>
              <a:path w="379418" h="424822">
                <a:moveTo>
                  <a:pt x="0" y="30478"/>
                </a:moveTo>
                <a:lnTo>
                  <a:pt x="14088" y="44566"/>
                </a:lnTo>
                <a:lnTo>
                  <a:pt x="7620" y="38098"/>
                </a:lnTo>
                <a:lnTo>
                  <a:pt x="7620" y="30486"/>
                </a:lnTo>
                <a:lnTo>
                  <a:pt x="314" y="30478"/>
                </a:lnTo>
                <a:lnTo>
                  <a:pt x="4138" y="26433"/>
                </a:lnTo>
                <a:lnTo>
                  <a:pt x="6146" y="25241"/>
                </a:lnTo>
                <a:lnTo>
                  <a:pt x="10634" y="23917"/>
                </a:lnTo>
                <a:lnTo>
                  <a:pt x="21260" y="22221"/>
                </a:lnTo>
                <a:lnTo>
                  <a:pt x="29487" y="18906"/>
                </a:lnTo>
                <a:lnTo>
                  <a:pt x="38787" y="16868"/>
                </a:lnTo>
                <a:lnTo>
                  <a:pt x="49413" y="15962"/>
                </a:lnTo>
                <a:lnTo>
                  <a:pt x="62601" y="15560"/>
                </a:lnTo>
                <a:lnTo>
                  <a:pt x="115243" y="15257"/>
                </a:lnTo>
                <a:lnTo>
                  <a:pt x="133628" y="15246"/>
                </a:lnTo>
                <a:lnTo>
                  <a:pt x="142426" y="14397"/>
                </a:lnTo>
                <a:lnTo>
                  <a:pt x="150830" y="12984"/>
                </a:lnTo>
                <a:lnTo>
                  <a:pt x="158974" y="11195"/>
                </a:lnTo>
                <a:lnTo>
                  <a:pt x="167789" y="10003"/>
                </a:lnTo>
                <a:lnTo>
                  <a:pt x="177052" y="9208"/>
                </a:lnTo>
                <a:lnTo>
                  <a:pt x="186615" y="8678"/>
                </a:lnTo>
                <a:lnTo>
                  <a:pt x="204013" y="8089"/>
                </a:lnTo>
                <a:lnTo>
                  <a:pt x="235879" y="7711"/>
                </a:lnTo>
                <a:lnTo>
                  <a:pt x="305700" y="7619"/>
                </a:lnTo>
                <a:lnTo>
                  <a:pt x="313949" y="5361"/>
                </a:lnTo>
                <a:lnTo>
                  <a:pt x="327646" y="4"/>
                </a:lnTo>
                <a:lnTo>
                  <a:pt x="327654" y="0"/>
                </a:lnTo>
                <a:lnTo>
                  <a:pt x="327660" y="6559"/>
                </a:lnTo>
                <a:lnTo>
                  <a:pt x="326814" y="6912"/>
                </a:lnTo>
                <a:lnTo>
                  <a:pt x="323615" y="7304"/>
                </a:lnTo>
                <a:lnTo>
                  <a:pt x="321577" y="8255"/>
                </a:lnTo>
                <a:lnTo>
                  <a:pt x="309964" y="15865"/>
                </a:lnTo>
                <a:lnTo>
                  <a:pt x="298711" y="23044"/>
                </a:lnTo>
                <a:lnTo>
                  <a:pt x="287756" y="30533"/>
                </a:lnTo>
                <a:lnTo>
                  <a:pt x="278598" y="35583"/>
                </a:lnTo>
                <a:lnTo>
                  <a:pt x="268884" y="40649"/>
                </a:lnTo>
                <a:lnTo>
                  <a:pt x="258922" y="47981"/>
                </a:lnTo>
                <a:lnTo>
                  <a:pt x="248849" y="56884"/>
                </a:lnTo>
                <a:lnTo>
                  <a:pt x="238729" y="66485"/>
                </a:lnTo>
                <a:lnTo>
                  <a:pt x="223511" y="81410"/>
                </a:lnTo>
                <a:lnTo>
                  <a:pt x="217588" y="85600"/>
                </a:lnTo>
                <a:lnTo>
                  <a:pt x="211099" y="89239"/>
                </a:lnTo>
                <a:lnTo>
                  <a:pt x="204232" y="92512"/>
                </a:lnTo>
                <a:lnTo>
                  <a:pt x="197962" y="97234"/>
                </a:lnTo>
                <a:lnTo>
                  <a:pt x="186478" y="109254"/>
                </a:lnTo>
                <a:lnTo>
                  <a:pt x="175731" y="120805"/>
                </a:lnTo>
                <a:lnTo>
                  <a:pt x="157902" y="139086"/>
                </a:lnTo>
                <a:lnTo>
                  <a:pt x="150988" y="146063"/>
                </a:lnTo>
                <a:lnTo>
                  <a:pt x="144685" y="153255"/>
                </a:lnTo>
                <a:lnTo>
                  <a:pt x="138790" y="160589"/>
                </a:lnTo>
                <a:lnTo>
                  <a:pt x="133167" y="168019"/>
                </a:lnTo>
                <a:lnTo>
                  <a:pt x="122403" y="183047"/>
                </a:lnTo>
                <a:lnTo>
                  <a:pt x="117162" y="190611"/>
                </a:lnTo>
                <a:lnTo>
                  <a:pt x="112821" y="198193"/>
                </a:lnTo>
                <a:lnTo>
                  <a:pt x="109081" y="205788"/>
                </a:lnTo>
                <a:lnTo>
                  <a:pt x="105741" y="213391"/>
                </a:lnTo>
                <a:lnTo>
                  <a:pt x="101820" y="221000"/>
                </a:lnTo>
                <a:lnTo>
                  <a:pt x="97514" y="228613"/>
                </a:lnTo>
                <a:lnTo>
                  <a:pt x="92949" y="236228"/>
                </a:lnTo>
                <a:lnTo>
                  <a:pt x="89906" y="244691"/>
                </a:lnTo>
                <a:lnTo>
                  <a:pt x="87878" y="253720"/>
                </a:lnTo>
                <a:lnTo>
                  <a:pt x="86525" y="263126"/>
                </a:lnTo>
                <a:lnTo>
                  <a:pt x="84777" y="271937"/>
                </a:lnTo>
                <a:lnTo>
                  <a:pt x="82765" y="280351"/>
                </a:lnTo>
                <a:lnTo>
                  <a:pt x="80577" y="288500"/>
                </a:lnTo>
                <a:lnTo>
                  <a:pt x="79964" y="296472"/>
                </a:lnTo>
                <a:lnTo>
                  <a:pt x="80403" y="304328"/>
                </a:lnTo>
                <a:lnTo>
                  <a:pt x="81542" y="312104"/>
                </a:lnTo>
                <a:lnTo>
                  <a:pt x="82301" y="319829"/>
                </a:lnTo>
                <a:lnTo>
                  <a:pt x="82807" y="327519"/>
                </a:lnTo>
                <a:lnTo>
                  <a:pt x="83145" y="335185"/>
                </a:lnTo>
                <a:lnTo>
                  <a:pt x="85063" y="342836"/>
                </a:lnTo>
                <a:lnTo>
                  <a:pt x="88036" y="350476"/>
                </a:lnTo>
                <a:lnTo>
                  <a:pt x="91711" y="358111"/>
                </a:lnTo>
                <a:lnTo>
                  <a:pt x="95854" y="365740"/>
                </a:lnTo>
                <a:lnTo>
                  <a:pt x="100309" y="373366"/>
                </a:lnTo>
                <a:lnTo>
                  <a:pt x="104973" y="380990"/>
                </a:lnTo>
                <a:lnTo>
                  <a:pt x="114670" y="391719"/>
                </a:lnTo>
                <a:lnTo>
                  <a:pt x="125471" y="400156"/>
                </a:lnTo>
                <a:lnTo>
                  <a:pt x="138739" y="409550"/>
                </a:lnTo>
                <a:lnTo>
                  <a:pt x="145833" y="413580"/>
                </a:lnTo>
                <a:lnTo>
                  <a:pt x="153101" y="417112"/>
                </a:lnTo>
                <a:lnTo>
                  <a:pt x="160488" y="420314"/>
                </a:lnTo>
                <a:lnTo>
                  <a:pt x="169645" y="422449"/>
                </a:lnTo>
                <a:lnTo>
                  <a:pt x="179983" y="423872"/>
                </a:lnTo>
                <a:lnTo>
                  <a:pt x="191109" y="424821"/>
                </a:lnTo>
                <a:lnTo>
                  <a:pt x="201066" y="424607"/>
                </a:lnTo>
                <a:lnTo>
                  <a:pt x="210244" y="423617"/>
                </a:lnTo>
                <a:lnTo>
                  <a:pt x="218903" y="422111"/>
                </a:lnTo>
                <a:lnTo>
                  <a:pt x="228062" y="421107"/>
                </a:lnTo>
                <a:lnTo>
                  <a:pt x="237554" y="420437"/>
                </a:lnTo>
                <a:lnTo>
                  <a:pt x="247270" y="419991"/>
                </a:lnTo>
                <a:lnTo>
                  <a:pt x="256286" y="418000"/>
                </a:lnTo>
                <a:lnTo>
                  <a:pt x="264838" y="414979"/>
                </a:lnTo>
                <a:lnTo>
                  <a:pt x="273079" y="411272"/>
                </a:lnTo>
                <a:lnTo>
                  <a:pt x="281112" y="407954"/>
                </a:lnTo>
                <a:lnTo>
                  <a:pt x="289008" y="404895"/>
                </a:lnTo>
                <a:lnTo>
                  <a:pt x="296812" y="402010"/>
                </a:lnTo>
                <a:lnTo>
                  <a:pt x="304555" y="398393"/>
                </a:lnTo>
                <a:lnTo>
                  <a:pt x="312256" y="394287"/>
                </a:lnTo>
                <a:lnTo>
                  <a:pt x="319931" y="389858"/>
                </a:lnTo>
                <a:lnTo>
                  <a:pt x="327587" y="384365"/>
                </a:lnTo>
                <a:lnTo>
                  <a:pt x="335232" y="378162"/>
                </a:lnTo>
                <a:lnTo>
                  <a:pt x="342868" y="371487"/>
                </a:lnTo>
                <a:lnTo>
                  <a:pt x="353610" y="359556"/>
                </a:lnTo>
                <a:lnTo>
                  <a:pt x="361207" y="348608"/>
                </a:lnTo>
                <a:lnTo>
                  <a:pt x="367405" y="338098"/>
                </a:lnTo>
                <a:lnTo>
                  <a:pt x="375655" y="326706"/>
                </a:lnTo>
                <a:lnTo>
                  <a:pt x="377437" y="322790"/>
                </a:lnTo>
                <a:lnTo>
                  <a:pt x="379417" y="313923"/>
                </a:lnTo>
                <a:lnTo>
                  <a:pt x="379098" y="310035"/>
                </a:lnTo>
                <a:lnTo>
                  <a:pt x="378039" y="306596"/>
                </a:lnTo>
                <a:lnTo>
                  <a:pt x="374604" y="300517"/>
                </a:lnTo>
                <a:lnTo>
                  <a:pt x="368757" y="292335"/>
                </a:lnTo>
                <a:lnTo>
                  <a:pt x="367092" y="287123"/>
                </a:lnTo>
                <a:lnTo>
                  <a:pt x="364955" y="285395"/>
                </a:lnTo>
                <a:lnTo>
                  <a:pt x="361837" y="284243"/>
                </a:lnTo>
                <a:lnTo>
                  <a:pt x="351615" y="282621"/>
                </a:lnTo>
                <a:lnTo>
                  <a:pt x="348710" y="282393"/>
                </a:lnTo>
                <a:lnTo>
                  <a:pt x="340967" y="284398"/>
                </a:lnTo>
                <a:lnTo>
                  <a:pt x="331881" y="287265"/>
                </a:lnTo>
                <a:lnTo>
                  <a:pt x="322199" y="288539"/>
                </a:lnTo>
                <a:lnTo>
                  <a:pt x="312251" y="291363"/>
                </a:lnTo>
                <a:lnTo>
                  <a:pt x="307227" y="293301"/>
                </a:lnTo>
                <a:lnTo>
                  <a:pt x="301338" y="294594"/>
                </a:lnTo>
                <a:lnTo>
                  <a:pt x="294872" y="295455"/>
                </a:lnTo>
                <a:lnTo>
                  <a:pt x="288022" y="296029"/>
                </a:lnTo>
                <a:lnTo>
                  <a:pt x="281761" y="296412"/>
                </a:lnTo>
                <a:lnTo>
                  <a:pt x="270289" y="296838"/>
                </a:lnTo>
                <a:lnTo>
                  <a:pt x="264013" y="296104"/>
                </a:lnTo>
                <a:lnTo>
                  <a:pt x="257288" y="294769"/>
                </a:lnTo>
                <a:lnTo>
                  <a:pt x="236220" y="28955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065"/>
          <p:cNvSpPr/>
          <p:nvPr/>
        </p:nvSpPr>
        <p:spPr>
          <a:xfrm>
            <a:off x="2941413" y="1394555"/>
            <a:ext cx="45628" cy="30386"/>
          </a:xfrm>
          <a:custGeom>
            <a:avLst/>
            <a:gdLst/>
            <a:ahLst/>
            <a:cxnLst/>
            <a:rect l="0" t="0" r="0" b="0"/>
            <a:pathLst>
              <a:path w="45628" h="30386">
                <a:moveTo>
                  <a:pt x="15147" y="30385"/>
                </a:moveTo>
                <a:lnTo>
                  <a:pt x="15147" y="26340"/>
                </a:lnTo>
                <a:lnTo>
                  <a:pt x="14300" y="25148"/>
                </a:lnTo>
                <a:lnTo>
                  <a:pt x="12889" y="24354"/>
                </a:lnTo>
                <a:lnTo>
                  <a:pt x="7841" y="22858"/>
                </a:lnTo>
                <a:lnTo>
                  <a:pt x="7736" y="21980"/>
                </a:lnTo>
                <a:lnTo>
                  <a:pt x="7666" y="20548"/>
                </a:lnTo>
                <a:lnTo>
                  <a:pt x="7554" y="16212"/>
                </a:lnTo>
                <a:lnTo>
                  <a:pt x="6698" y="15856"/>
                </a:lnTo>
                <a:lnTo>
                  <a:pt x="5282" y="15619"/>
                </a:lnTo>
                <a:lnTo>
                  <a:pt x="0" y="15153"/>
                </a:lnTo>
                <a:lnTo>
                  <a:pt x="2206" y="12891"/>
                </a:lnTo>
                <a:lnTo>
                  <a:pt x="6476" y="8585"/>
                </a:lnTo>
                <a:lnTo>
                  <a:pt x="7673" y="8231"/>
                </a:lnTo>
                <a:lnTo>
                  <a:pt x="9318" y="7996"/>
                </a:lnTo>
                <a:lnTo>
                  <a:pt x="11261" y="7839"/>
                </a:lnTo>
                <a:lnTo>
                  <a:pt x="13402" y="6887"/>
                </a:lnTo>
                <a:lnTo>
                  <a:pt x="15677" y="5407"/>
                </a:lnTo>
                <a:lnTo>
                  <a:pt x="18041" y="3573"/>
                </a:lnTo>
                <a:lnTo>
                  <a:pt x="20463" y="2350"/>
                </a:lnTo>
                <a:lnTo>
                  <a:pt x="22924" y="1535"/>
                </a:lnTo>
                <a:lnTo>
                  <a:pt x="25412" y="992"/>
                </a:lnTo>
                <a:lnTo>
                  <a:pt x="27916" y="629"/>
                </a:lnTo>
                <a:lnTo>
                  <a:pt x="30433" y="388"/>
                </a:lnTo>
                <a:lnTo>
                  <a:pt x="32958" y="227"/>
                </a:lnTo>
                <a:lnTo>
                  <a:pt x="35487" y="119"/>
                </a:lnTo>
                <a:lnTo>
                  <a:pt x="40556" y="0"/>
                </a:lnTo>
                <a:lnTo>
                  <a:pt x="42246" y="815"/>
                </a:lnTo>
                <a:lnTo>
                  <a:pt x="43373" y="2205"/>
                </a:lnTo>
                <a:lnTo>
                  <a:pt x="45627" y="752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066"/>
          <p:cNvSpPr/>
          <p:nvPr/>
        </p:nvSpPr>
        <p:spPr>
          <a:xfrm>
            <a:off x="2918460" y="1501140"/>
            <a:ext cx="60961" cy="236221"/>
          </a:xfrm>
          <a:custGeom>
            <a:avLst/>
            <a:gdLst/>
            <a:ahLst/>
            <a:cxnLst/>
            <a:rect l="0" t="0" r="0" b="0"/>
            <a:pathLst>
              <a:path w="60961" h="236221">
                <a:moveTo>
                  <a:pt x="60960" y="0"/>
                </a:moveTo>
                <a:lnTo>
                  <a:pt x="60960" y="21212"/>
                </a:lnTo>
                <a:lnTo>
                  <a:pt x="60113" y="26841"/>
                </a:lnTo>
                <a:lnTo>
                  <a:pt x="58702" y="33134"/>
                </a:lnTo>
                <a:lnTo>
                  <a:pt x="56915" y="39869"/>
                </a:lnTo>
                <a:lnTo>
                  <a:pt x="55723" y="46053"/>
                </a:lnTo>
                <a:lnTo>
                  <a:pt x="54928" y="51869"/>
                </a:lnTo>
                <a:lnTo>
                  <a:pt x="54398" y="57439"/>
                </a:lnTo>
                <a:lnTo>
                  <a:pt x="53200" y="62846"/>
                </a:lnTo>
                <a:lnTo>
                  <a:pt x="51552" y="68144"/>
                </a:lnTo>
                <a:lnTo>
                  <a:pt x="49608" y="73369"/>
                </a:lnTo>
                <a:lnTo>
                  <a:pt x="48312" y="78546"/>
                </a:lnTo>
                <a:lnTo>
                  <a:pt x="47448" y="83691"/>
                </a:lnTo>
                <a:lnTo>
                  <a:pt x="46872" y="88814"/>
                </a:lnTo>
                <a:lnTo>
                  <a:pt x="46487" y="93076"/>
                </a:lnTo>
                <a:lnTo>
                  <a:pt x="46061" y="100069"/>
                </a:lnTo>
                <a:lnTo>
                  <a:pt x="45871" y="108257"/>
                </a:lnTo>
                <a:lnTo>
                  <a:pt x="45820" y="112811"/>
                </a:lnTo>
                <a:lnTo>
                  <a:pt x="44941" y="117541"/>
                </a:lnTo>
                <a:lnTo>
                  <a:pt x="43506" y="122387"/>
                </a:lnTo>
                <a:lnTo>
                  <a:pt x="41704" y="127311"/>
                </a:lnTo>
                <a:lnTo>
                  <a:pt x="40503" y="132288"/>
                </a:lnTo>
                <a:lnTo>
                  <a:pt x="39701" y="137298"/>
                </a:lnTo>
                <a:lnTo>
                  <a:pt x="39167" y="142332"/>
                </a:lnTo>
                <a:lnTo>
                  <a:pt x="37965" y="147382"/>
                </a:lnTo>
                <a:lnTo>
                  <a:pt x="36316" y="152441"/>
                </a:lnTo>
                <a:lnTo>
                  <a:pt x="34371" y="157507"/>
                </a:lnTo>
                <a:lnTo>
                  <a:pt x="29951" y="169910"/>
                </a:lnTo>
                <a:lnTo>
                  <a:pt x="27587" y="176773"/>
                </a:lnTo>
                <a:lnTo>
                  <a:pt x="25165" y="183042"/>
                </a:lnTo>
                <a:lnTo>
                  <a:pt x="22703" y="188915"/>
                </a:lnTo>
                <a:lnTo>
                  <a:pt x="20215" y="194523"/>
                </a:lnTo>
                <a:lnTo>
                  <a:pt x="15193" y="205270"/>
                </a:lnTo>
                <a:lnTo>
                  <a:pt x="0" y="2362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067"/>
          <p:cNvSpPr/>
          <p:nvPr/>
        </p:nvSpPr>
        <p:spPr>
          <a:xfrm>
            <a:off x="3223260" y="1280160"/>
            <a:ext cx="45693" cy="342729"/>
          </a:xfrm>
          <a:custGeom>
            <a:avLst/>
            <a:gdLst/>
            <a:ahLst/>
            <a:cxnLst/>
            <a:rect l="0" t="0" r="0" b="0"/>
            <a:pathLst>
              <a:path w="45693" h="342729">
                <a:moveTo>
                  <a:pt x="0" y="0"/>
                </a:moveTo>
                <a:lnTo>
                  <a:pt x="19682" y="6561"/>
                </a:lnTo>
                <a:lnTo>
                  <a:pt x="20741" y="7761"/>
                </a:lnTo>
                <a:lnTo>
                  <a:pt x="21448" y="9407"/>
                </a:lnTo>
                <a:lnTo>
                  <a:pt x="22581" y="14088"/>
                </a:lnTo>
                <a:lnTo>
                  <a:pt x="22778" y="22989"/>
                </a:lnTo>
                <a:lnTo>
                  <a:pt x="23652" y="26333"/>
                </a:lnTo>
                <a:lnTo>
                  <a:pt x="25080" y="29408"/>
                </a:lnTo>
                <a:lnTo>
                  <a:pt x="26881" y="32306"/>
                </a:lnTo>
                <a:lnTo>
                  <a:pt x="28080" y="35930"/>
                </a:lnTo>
                <a:lnTo>
                  <a:pt x="29414" y="44473"/>
                </a:lnTo>
                <a:lnTo>
                  <a:pt x="30005" y="53915"/>
                </a:lnTo>
                <a:lnTo>
                  <a:pt x="31116" y="64602"/>
                </a:lnTo>
                <a:lnTo>
                  <a:pt x="32597" y="71008"/>
                </a:lnTo>
                <a:lnTo>
                  <a:pt x="34431" y="77819"/>
                </a:lnTo>
                <a:lnTo>
                  <a:pt x="35654" y="84899"/>
                </a:lnTo>
                <a:lnTo>
                  <a:pt x="36469" y="92160"/>
                </a:lnTo>
                <a:lnTo>
                  <a:pt x="37013" y="99540"/>
                </a:lnTo>
                <a:lnTo>
                  <a:pt x="37376" y="107000"/>
                </a:lnTo>
                <a:lnTo>
                  <a:pt x="37778" y="122062"/>
                </a:lnTo>
                <a:lnTo>
                  <a:pt x="38005" y="148867"/>
                </a:lnTo>
                <a:lnTo>
                  <a:pt x="38883" y="157665"/>
                </a:lnTo>
                <a:lnTo>
                  <a:pt x="40316" y="166070"/>
                </a:lnTo>
                <a:lnTo>
                  <a:pt x="42117" y="174213"/>
                </a:lnTo>
                <a:lnTo>
                  <a:pt x="43318" y="183029"/>
                </a:lnTo>
                <a:lnTo>
                  <a:pt x="44119" y="192293"/>
                </a:lnTo>
                <a:lnTo>
                  <a:pt x="44653" y="201855"/>
                </a:lnTo>
                <a:lnTo>
                  <a:pt x="45246" y="219253"/>
                </a:lnTo>
                <a:lnTo>
                  <a:pt x="45626" y="251119"/>
                </a:lnTo>
                <a:lnTo>
                  <a:pt x="45692" y="274219"/>
                </a:lnTo>
                <a:lnTo>
                  <a:pt x="44855" y="281026"/>
                </a:lnTo>
                <a:lnTo>
                  <a:pt x="43450" y="287257"/>
                </a:lnTo>
                <a:lnTo>
                  <a:pt x="41667" y="293105"/>
                </a:lnTo>
                <a:lnTo>
                  <a:pt x="40478" y="298697"/>
                </a:lnTo>
                <a:lnTo>
                  <a:pt x="39685" y="304118"/>
                </a:lnTo>
                <a:lnTo>
                  <a:pt x="38804" y="314657"/>
                </a:lnTo>
                <a:lnTo>
                  <a:pt x="38413" y="324985"/>
                </a:lnTo>
                <a:lnTo>
                  <a:pt x="37462" y="329263"/>
                </a:lnTo>
                <a:lnTo>
                  <a:pt x="35981" y="332962"/>
                </a:lnTo>
                <a:lnTo>
                  <a:pt x="30575" y="342728"/>
                </a:lnTo>
                <a:lnTo>
                  <a:pt x="38100" y="3352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068"/>
          <p:cNvSpPr/>
          <p:nvPr/>
        </p:nvSpPr>
        <p:spPr>
          <a:xfrm>
            <a:off x="3330425" y="1287808"/>
            <a:ext cx="228088" cy="411312"/>
          </a:xfrm>
          <a:custGeom>
            <a:avLst/>
            <a:gdLst/>
            <a:ahLst/>
            <a:cxnLst/>
            <a:rect l="0" t="0" r="0" b="0"/>
            <a:pathLst>
              <a:path w="228088" h="411312">
                <a:moveTo>
                  <a:pt x="220495" y="22832"/>
                </a:moveTo>
                <a:lnTo>
                  <a:pt x="227800" y="15526"/>
                </a:lnTo>
                <a:lnTo>
                  <a:pt x="228087" y="8679"/>
                </a:lnTo>
                <a:lnTo>
                  <a:pt x="227250" y="8316"/>
                </a:lnTo>
                <a:lnTo>
                  <a:pt x="224061" y="7914"/>
                </a:lnTo>
                <a:lnTo>
                  <a:pt x="217564" y="5477"/>
                </a:lnTo>
                <a:lnTo>
                  <a:pt x="213461" y="3642"/>
                </a:lnTo>
                <a:lnTo>
                  <a:pt x="209032" y="2419"/>
                </a:lnTo>
                <a:lnTo>
                  <a:pt x="204386" y="1603"/>
                </a:lnTo>
                <a:lnTo>
                  <a:pt x="199596" y="1060"/>
                </a:lnTo>
                <a:lnTo>
                  <a:pt x="195556" y="697"/>
                </a:lnTo>
                <a:lnTo>
                  <a:pt x="188809" y="294"/>
                </a:lnTo>
                <a:lnTo>
                  <a:pt x="180729" y="115"/>
                </a:lnTo>
                <a:lnTo>
                  <a:pt x="161746" y="0"/>
                </a:lnTo>
                <a:lnTo>
                  <a:pt x="156775" y="838"/>
                </a:lnTo>
                <a:lnTo>
                  <a:pt x="151769" y="2242"/>
                </a:lnTo>
                <a:lnTo>
                  <a:pt x="146738" y="4026"/>
                </a:lnTo>
                <a:lnTo>
                  <a:pt x="141689" y="6061"/>
                </a:lnTo>
                <a:lnTo>
                  <a:pt x="136632" y="8265"/>
                </a:lnTo>
                <a:lnTo>
                  <a:pt x="131566" y="10581"/>
                </a:lnTo>
                <a:lnTo>
                  <a:pt x="126496" y="13818"/>
                </a:lnTo>
                <a:lnTo>
                  <a:pt x="121422" y="17669"/>
                </a:lnTo>
                <a:lnTo>
                  <a:pt x="116346" y="21930"/>
                </a:lnTo>
                <a:lnTo>
                  <a:pt x="111269" y="26464"/>
                </a:lnTo>
                <a:lnTo>
                  <a:pt x="101113" y="36017"/>
                </a:lnTo>
                <a:lnTo>
                  <a:pt x="85874" y="50916"/>
                </a:lnTo>
                <a:lnTo>
                  <a:pt x="80794" y="56795"/>
                </a:lnTo>
                <a:lnTo>
                  <a:pt x="75714" y="63254"/>
                </a:lnTo>
                <a:lnTo>
                  <a:pt x="70635" y="70100"/>
                </a:lnTo>
                <a:lnTo>
                  <a:pt x="65555" y="78051"/>
                </a:lnTo>
                <a:lnTo>
                  <a:pt x="60475" y="86738"/>
                </a:lnTo>
                <a:lnTo>
                  <a:pt x="55395" y="95916"/>
                </a:lnTo>
                <a:lnTo>
                  <a:pt x="50315" y="104575"/>
                </a:lnTo>
                <a:lnTo>
                  <a:pt x="40155" y="120969"/>
                </a:lnTo>
                <a:lnTo>
                  <a:pt x="24915" y="144479"/>
                </a:lnTo>
                <a:lnTo>
                  <a:pt x="20682" y="153036"/>
                </a:lnTo>
                <a:lnTo>
                  <a:pt x="17012" y="162128"/>
                </a:lnTo>
                <a:lnTo>
                  <a:pt x="5040" y="197009"/>
                </a:lnTo>
                <a:lnTo>
                  <a:pt x="3199" y="204990"/>
                </a:lnTo>
                <a:lnTo>
                  <a:pt x="1971" y="212851"/>
                </a:lnTo>
                <a:lnTo>
                  <a:pt x="1153" y="220631"/>
                </a:lnTo>
                <a:lnTo>
                  <a:pt x="607" y="228358"/>
                </a:lnTo>
                <a:lnTo>
                  <a:pt x="242" y="236049"/>
                </a:lnTo>
                <a:lnTo>
                  <a:pt x="0" y="243717"/>
                </a:lnTo>
                <a:lnTo>
                  <a:pt x="685" y="250522"/>
                </a:lnTo>
                <a:lnTo>
                  <a:pt x="3704" y="262599"/>
                </a:lnTo>
                <a:lnTo>
                  <a:pt x="7868" y="273611"/>
                </a:lnTo>
                <a:lnTo>
                  <a:pt x="12541" y="283302"/>
                </a:lnTo>
                <a:lnTo>
                  <a:pt x="19931" y="294365"/>
                </a:lnTo>
                <a:lnTo>
                  <a:pt x="24958" y="303251"/>
                </a:lnTo>
                <a:lnTo>
                  <a:pt x="30014" y="310587"/>
                </a:lnTo>
                <a:lnTo>
                  <a:pt x="32548" y="313729"/>
                </a:lnTo>
                <a:lnTo>
                  <a:pt x="35930" y="315823"/>
                </a:lnTo>
                <a:lnTo>
                  <a:pt x="39879" y="317220"/>
                </a:lnTo>
                <a:lnTo>
                  <a:pt x="44204" y="318150"/>
                </a:lnTo>
                <a:lnTo>
                  <a:pt x="51268" y="319185"/>
                </a:lnTo>
                <a:lnTo>
                  <a:pt x="58076" y="319644"/>
                </a:lnTo>
                <a:lnTo>
                  <a:pt x="66747" y="319849"/>
                </a:lnTo>
                <a:lnTo>
                  <a:pt x="70583" y="319056"/>
                </a:lnTo>
                <a:lnTo>
                  <a:pt x="80027" y="314743"/>
                </a:lnTo>
                <a:lnTo>
                  <a:pt x="85534" y="313437"/>
                </a:lnTo>
                <a:lnTo>
                  <a:pt x="90803" y="310599"/>
                </a:lnTo>
                <a:lnTo>
                  <a:pt x="93394" y="308656"/>
                </a:lnTo>
                <a:lnTo>
                  <a:pt x="95121" y="306515"/>
                </a:lnTo>
                <a:lnTo>
                  <a:pt x="96272" y="304241"/>
                </a:lnTo>
                <a:lnTo>
                  <a:pt x="97040" y="301878"/>
                </a:lnTo>
                <a:lnTo>
                  <a:pt x="100150" y="296995"/>
                </a:lnTo>
                <a:lnTo>
                  <a:pt x="102165" y="294507"/>
                </a:lnTo>
                <a:lnTo>
                  <a:pt x="103508" y="292002"/>
                </a:lnTo>
                <a:lnTo>
                  <a:pt x="105001" y="286961"/>
                </a:lnTo>
                <a:lnTo>
                  <a:pt x="106037" y="274288"/>
                </a:lnTo>
                <a:lnTo>
                  <a:pt x="106090" y="271749"/>
                </a:lnTo>
                <a:lnTo>
                  <a:pt x="105278" y="269210"/>
                </a:lnTo>
                <a:lnTo>
                  <a:pt x="98578" y="259057"/>
                </a:lnTo>
                <a:lnTo>
                  <a:pt x="98577" y="259055"/>
                </a:lnTo>
                <a:lnTo>
                  <a:pt x="98575" y="259052"/>
                </a:lnTo>
                <a:lnTo>
                  <a:pt x="102620" y="259052"/>
                </a:lnTo>
                <a:lnTo>
                  <a:pt x="103812" y="259899"/>
                </a:lnTo>
                <a:lnTo>
                  <a:pt x="104606" y="261310"/>
                </a:lnTo>
                <a:lnTo>
                  <a:pt x="105136" y="263097"/>
                </a:lnTo>
                <a:lnTo>
                  <a:pt x="107982" y="267341"/>
                </a:lnTo>
                <a:lnTo>
                  <a:pt x="109926" y="269658"/>
                </a:lnTo>
                <a:lnTo>
                  <a:pt x="111222" y="272049"/>
                </a:lnTo>
                <a:lnTo>
                  <a:pt x="113893" y="279460"/>
                </a:lnTo>
                <a:lnTo>
                  <a:pt x="117519" y="284491"/>
                </a:lnTo>
                <a:lnTo>
                  <a:pt x="118824" y="287865"/>
                </a:lnTo>
                <a:lnTo>
                  <a:pt x="121508" y="299857"/>
                </a:lnTo>
                <a:lnTo>
                  <a:pt x="126443" y="309995"/>
                </a:lnTo>
                <a:lnTo>
                  <a:pt x="127894" y="318664"/>
                </a:lnTo>
                <a:lnTo>
                  <a:pt x="130796" y="328162"/>
                </a:lnTo>
                <a:lnTo>
                  <a:pt x="134062" y="338027"/>
                </a:lnTo>
                <a:lnTo>
                  <a:pt x="135513" y="348057"/>
                </a:lnTo>
                <a:lnTo>
                  <a:pt x="136159" y="358159"/>
                </a:lnTo>
                <a:lnTo>
                  <a:pt x="136522" y="371108"/>
                </a:lnTo>
                <a:lnTo>
                  <a:pt x="136644" y="387114"/>
                </a:lnTo>
                <a:lnTo>
                  <a:pt x="137501" y="390993"/>
                </a:lnTo>
                <a:lnTo>
                  <a:pt x="142702" y="403303"/>
                </a:lnTo>
                <a:lnTo>
                  <a:pt x="143233" y="406019"/>
                </a:lnTo>
                <a:lnTo>
                  <a:pt x="144433" y="407830"/>
                </a:lnTo>
                <a:lnTo>
                  <a:pt x="146081" y="409037"/>
                </a:lnTo>
                <a:lnTo>
                  <a:pt x="150763" y="410975"/>
                </a:lnTo>
                <a:lnTo>
                  <a:pt x="155619" y="411311"/>
                </a:lnTo>
                <a:lnTo>
                  <a:pt x="157771" y="410511"/>
                </a:lnTo>
                <a:lnTo>
                  <a:pt x="162420" y="407365"/>
                </a:lnTo>
                <a:lnTo>
                  <a:pt x="167308" y="400887"/>
                </a:lnTo>
                <a:lnTo>
                  <a:pt x="174775" y="38859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069"/>
          <p:cNvSpPr/>
          <p:nvPr/>
        </p:nvSpPr>
        <p:spPr>
          <a:xfrm>
            <a:off x="3627222" y="1325948"/>
            <a:ext cx="53229" cy="395521"/>
          </a:xfrm>
          <a:custGeom>
            <a:avLst/>
            <a:gdLst/>
            <a:ahLst/>
            <a:cxnLst/>
            <a:rect l="0" t="0" r="0" b="0"/>
            <a:pathLst>
              <a:path w="53229" h="395521">
                <a:moveTo>
                  <a:pt x="22758" y="38032"/>
                </a:moveTo>
                <a:lnTo>
                  <a:pt x="26803" y="29941"/>
                </a:lnTo>
                <a:lnTo>
                  <a:pt x="29688" y="26712"/>
                </a:lnTo>
                <a:lnTo>
                  <a:pt x="33304" y="23712"/>
                </a:lnTo>
                <a:lnTo>
                  <a:pt x="37409" y="20865"/>
                </a:lnTo>
                <a:lnTo>
                  <a:pt x="40145" y="17274"/>
                </a:lnTo>
                <a:lnTo>
                  <a:pt x="41970" y="13187"/>
                </a:lnTo>
                <a:lnTo>
                  <a:pt x="43185" y="8768"/>
                </a:lnTo>
                <a:lnTo>
                  <a:pt x="44843" y="5823"/>
                </a:lnTo>
                <a:lnTo>
                  <a:pt x="46795" y="3859"/>
                </a:lnTo>
                <a:lnTo>
                  <a:pt x="53127" y="0"/>
                </a:lnTo>
                <a:lnTo>
                  <a:pt x="53223" y="10488"/>
                </a:lnTo>
                <a:lnTo>
                  <a:pt x="53228" y="14589"/>
                </a:lnTo>
                <a:lnTo>
                  <a:pt x="52384" y="19017"/>
                </a:lnTo>
                <a:lnTo>
                  <a:pt x="50976" y="23662"/>
                </a:lnTo>
                <a:lnTo>
                  <a:pt x="49190" y="28452"/>
                </a:lnTo>
                <a:lnTo>
                  <a:pt x="47999" y="35032"/>
                </a:lnTo>
                <a:lnTo>
                  <a:pt x="47205" y="42805"/>
                </a:lnTo>
                <a:lnTo>
                  <a:pt x="46677" y="51374"/>
                </a:lnTo>
                <a:lnTo>
                  <a:pt x="46088" y="67668"/>
                </a:lnTo>
                <a:lnTo>
                  <a:pt x="45931" y="75570"/>
                </a:lnTo>
                <a:lnTo>
                  <a:pt x="44980" y="85070"/>
                </a:lnTo>
                <a:lnTo>
                  <a:pt x="43500" y="95638"/>
                </a:lnTo>
                <a:lnTo>
                  <a:pt x="39596" y="118668"/>
                </a:lnTo>
                <a:lnTo>
                  <a:pt x="22703" y="205783"/>
                </a:lnTo>
                <a:lnTo>
                  <a:pt x="20181" y="218446"/>
                </a:lnTo>
                <a:lnTo>
                  <a:pt x="18500" y="231121"/>
                </a:lnTo>
                <a:lnTo>
                  <a:pt x="17380" y="243805"/>
                </a:lnTo>
                <a:lnTo>
                  <a:pt x="16632" y="256494"/>
                </a:lnTo>
                <a:lnTo>
                  <a:pt x="15287" y="269187"/>
                </a:lnTo>
                <a:lnTo>
                  <a:pt x="13544" y="281882"/>
                </a:lnTo>
                <a:lnTo>
                  <a:pt x="11535" y="294578"/>
                </a:lnTo>
                <a:lnTo>
                  <a:pt x="10196" y="305583"/>
                </a:lnTo>
                <a:lnTo>
                  <a:pt x="9303" y="315459"/>
                </a:lnTo>
                <a:lnTo>
                  <a:pt x="8708" y="324583"/>
                </a:lnTo>
                <a:lnTo>
                  <a:pt x="7465" y="334053"/>
                </a:lnTo>
                <a:lnTo>
                  <a:pt x="5789" y="343753"/>
                </a:lnTo>
                <a:lnTo>
                  <a:pt x="3825" y="353606"/>
                </a:lnTo>
                <a:lnTo>
                  <a:pt x="2517" y="361868"/>
                </a:lnTo>
                <a:lnTo>
                  <a:pt x="1644" y="369069"/>
                </a:lnTo>
                <a:lnTo>
                  <a:pt x="674" y="380740"/>
                </a:lnTo>
                <a:lnTo>
                  <a:pt x="0" y="393972"/>
                </a:lnTo>
                <a:lnTo>
                  <a:pt x="812" y="394706"/>
                </a:lnTo>
                <a:lnTo>
                  <a:pt x="2201" y="395195"/>
                </a:lnTo>
                <a:lnTo>
                  <a:pt x="3973" y="395520"/>
                </a:lnTo>
                <a:lnTo>
                  <a:pt x="6002" y="394044"/>
                </a:lnTo>
                <a:lnTo>
                  <a:pt x="8200" y="391367"/>
                </a:lnTo>
                <a:lnTo>
                  <a:pt x="15137" y="38093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070"/>
          <p:cNvSpPr/>
          <p:nvPr/>
        </p:nvSpPr>
        <p:spPr>
          <a:xfrm>
            <a:off x="3771900" y="1364387"/>
            <a:ext cx="30104" cy="327254"/>
          </a:xfrm>
          <a:custGeom>
            <a:avLst/>
            <a:gdLst/>
            <a:ahLst/>
            <a:cxnLst/>
            <a:rect l="0" t="0" r="0" b="0"/>
            <a:pathLst>
              <a:path w="30104" h="327254">
                <a:moveTo>
                  <a:pt x="0" y="14833"/>
                </a:moveTo>
                <a:lnTo>
                  <a:pt x="4045" y="10788"/>
                </a:lnTo>
                <a:lnTo>
                  <a:pt x="6930" y="8750"/>
                </a:lnTo>
                <a:lnTo>
                  <a:pt x="10546" y="6544"/>
                </a:lnTo>
                <a:lnTo>
                  <a:pt x="20427" y="966"/>
                </a:lnTo>
                <a:lnTo>
                  <a:pt x="22085" y="508"/>
                </a:lnTo>
                <a:lnTo>
                  <a:pt x="24037" y="203"/>
                </a:lnTo>
                <a:lnTo>
                  <a:pt x="26184" y="0"/>
                </a:lnTo>
                <a:lnTo>
                  <a:pt x="27616" y="711"/>
                </a:lnTo>
                <a:lnTo>
                  <a:pt x="28571" y="2032"/>
                </a:lnTo>
                <a:lnTo>
                  <a:pt x="29207" y="3759"/>
                </a:lnTo>
                <a:lnTo>
                  <a:pt x="30103" y="10235"/>
                </a:lnTo>
                <a:lnTo>
                  <a:pt x="29382" y="12614"/>
                </a:lnTo>
                <a:lnTo>
                  <a:pt x="28054" y="15047"/>
                </a:lnTo>
                <a:lnTo>
                  <a:pt x="26323" y="17516"/>
                </a:lnTo>
                <a:lnTo>
                  <a:pt x="25169" y="20008"/>
                </a:lnTo>
                <a:lnTo>
                  <a:pt x="24399" y="22517"/>
                </a:lnTo>
                <a:lnTo>
                  <a:pt x="23544" y="29255"/>
                </a:lnTo>
                <a:lnTo>
                  <a:pt x="23316" y="34608"/>
                </a:lnTo>
                <a:lnTo>
                  <a:pt x="23164" y="40716"/>
                </a:lnTo>
                <a:lnTo>
                  <a:pt x="22216" y="47328"/>
                </a:lnTo>
                <a:lnTo>
                  <a:pt x="20737" y="54277"/>
                </a:lnTo>
                <a:lnTo>
                  <a:pt x="18905" y="61449"/>
                </a:lnTo>
                <a:lnTo>
                  <a:pt x="16837" y="68770"/>
                </a:lnTo>
                <a:lnTo>
                  <a:pt x="12280" y="83678"/>
                </a:lnTo>
                <a:lnTo>
                  <a:pt x="10727" y="92057"/>
                </a:lnTo>
                <a:lnTo>
                  <a:pt x="9692" y="101029"/>
                </a:lnTo>
                <a:lnTo>
                  <a:pt x="9001" y="110397"/>
                </a:lnTo>
                <a:lnTo>
                  <a:pt x="8541" y="120876"/>
                </a:lnTo>
                <a:lnTo>
                  <a:pt x="8029" y="143807"/>
                </a:lnTo>
                <a:lnTo>
                  <a:pt x="7046" y="155003"/>
                </a:lnTo>
                <a:lnTo>
                  <a:pt x="5544" y="165853"/>
                </a:lnTo>
                <a:lnTo>
                  <a:pt x="3696" y="176473"/>
                </a:lnTo>
                <a:lnTo>
                  <a:pt x="3311" y="187786"/>
                </a:lnTo>
                <a:lnTo>
                  <a:pt x="3901" y="199562"/>
                </a:lnTo>
                <a:lnTo>
                  <a:pt x="5140" y="211645"/>
                </a:lnTo>
                <a:lnTo>
                  <a:pt x="5967" y="223088"/>
                </a:lnTo>
                <a:lnTo>
                  <a:pt x="6518" y="234103"/>
                </a:lnTo>
                <a:lnTo>
                  <a:pt x="7130" y="254526"/>
                </a:lnTo>
                <a:lnTo>
                  <a:pt x="7555" y="296227"/>
                </a:lnTo>
                <a:lnTo>
                  <a:pt x="7620" y="32725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071"/>
          <p:cNvSpPr/>
          <p:nvPr/>
        </p:nvSpPr>
        <p:spPr>
          <a:xfrm>
            <a:off x="3659025" y="1478280"/>
            <a:ext cx="173836" cy="68581"/>
          </a:xfrm>
          <a:custGeom>
            <a:avLst/>
            <a:gdLst/>
            <a:ahLst/>
            <a:cxnLst/>
            <a:rect l="0" t="0" r="0" b="0"/>
            <a:pathLst>
              <a:path w="173836" h="68581">
                <a:moveTo>
                  <a:pt x="44295" y="68580"/>
                </a:moveTo>
                <a:lnTo>
                  <a:pt x="32159" y="60490"/>
                </a:lnTo>
                <a:lnTo>
                  <a:pt x="27738" y="58106"/>
                </a:lnTo>
                <a:lnTo>
                  <a:pt x="23943" y="56518"/>
                </a:lnTo>
                <a:lnTo>
                  <a:pt x="15816" y="53968"/>
                </a:lnTo>
                <a:lnTo>
                  <a:pt x="12446" y="53619"/>
                </a:lnTo>
                <a:lnTo>
                  <a:pt x="8126" y="53464"/>
                </a:lnTo>
                <a:lnTo>
                  <a:pt x="0" y="53356"/>
                </a:lnTo>
                <a:lnTo>
                  <a:pt x="3042" y="53345"/>
                </a:lnTo>
                <a:lnTo>
                  <a:pt x="4939" y="52497"/>
                </a:lnTo>
                <a:lnTo>
                  <a:pt x="7052" y="51084"/>
                </a:lnTo>
                <a:lnTo>
                  <a:pt x="9306" y="49296"/>
                </a:lnTo>
                <a:lnTo>
                  <a:pt x="12502" y="48104"/>
                </a:lnTo>
                <a:lnTo>
                  <a:pt x="16326" y="47310"/>
                </a:lnTo>
                <a:lnTo>
                  <a:pt x="20569" y="46780"/>
                </a:lnTo>
                <a:lnTo>
                  <a:pt x="25938" y="45580"/>
                </a:lnTo>
                <a:lnTo>
                  <a:pt x="32057" y="43933"/>
                </a:lnTo>
                <a:lnTo>
                  <a:pt x="45629" y="39846"/>
                </a:lnTo>
                <a:lnTo>
                  <a:pt x="105307" y="20289"/>
                </a:lnTo>
                <a:lnTo>
                  <a:pt x="113756" y="17759"/>
                </a:lnTo>
                <a:lnTo>
                  <a:pt x="140982" y="10154"/>
                </a:lnTo>
                <a:lnTo>
                  <a:pt x="17383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1072"/>
          <p:cNvSpPr/>
          <p:nvPr/>
        </p:nvSpPr>
        <p:spPr>
          <a:xfrm>
            <a:off x="3886200" y="1569720"/>
            <a:ext cx="137161" cy="220523"/>
          </a:xfrm>
          <a:custGeom>
            <a:avLst/>
            <a:gdLst/>
            <a:ahLst/>
            <a:cxnLst/>
            <a:rect l="0" t="0" r="0" b="0"/>
            <a:pathLst>
              <a:path w="137161" h="220523">
                <a:moveTo>
                  <a:pt x="0" y="0"/>
                </a:moveTo>
                <a:lnTo>
                  <a:pt x="0" y="28479"/>
                </a:lnTo>
                <a:lnTo>
                  <a:pt x="2257" y="31849"/>
                </a:lnTo>
                <a:lnTo>
                  <a:pt x="4045" y="33932"/>
                </a:lnTo>
                <a:lnTo>
                  <a:pt x="6083" y="35322"/>
                </a:lnTo>
                <a:lnTo>
                  <a:pt x="8289" y="36248"/>
                </a:lnTo>
                <a:lnTo>
                  <a:pt x="10606" y="36865"/>
                </a:lnTo>
                <a:lnTo>
                  <a:pt x="12997" y="37277"/>
                </a:lnTo>
                <a:lnTo>
                  <a:pt x="15438" y="37551"/>
                </a:lnTo>
                <a:lnTo>
                  <a:pt x="17912" y="37734"/>
                </a:lnTo>
                <a:lnTo>
                  <a:pt x="20408" y="37856"/>
                </a:lnTo>
                <a:lnTo>
                  <a:pt x="25439" y="37992"/>
                </a:lnTo>
                <a:lnTo>
                  <a:pt x="47204" y="38091"/>
                </a:lnTo>
                <a:lnTo>
                  <a:pt x="51789" y="38940"/>
                </a:lnTo>
                <a:lnTo>
                  <a:pt x="57386" y="40353"/>
                </a:lnTo>
                <a:lnTo>
                  <a:pt x="63658" y="42142"/>
                </a:lnTo>
                <a:lnTo>
                  <a:pt x="69532" y="43335"/>
                </a:lnTo>
                <a:lnTo>
                  <a:pt x="75142" y="44130"/>
                </a:lnTo>
                <a:lnTo>
                  <a:pt x="80574" y="44660"/>
                </a:lnTo>
                <a:lnTo>
                  <a:pt x="85890" y="45013"/>
                </a:lnTo>
                <a:lnTo>
                  <a:pt x="91126" y="45249"/>
                </a:lnTo>
                <a:lnTo>
                  <a:pt x="96311" y="45406"/>
                </a:lnTo>
                <a:lnTo>
                  <a:pt x="100614" y="46357"/>
                </a:lnTo>
                <a:lnTo>
                  <a:pt x="104329" y="47838"/>
                </a:lnTo>
                <a:lnTo>
                  <a:pt x="107653" y="49672"/>
                </a:lnTo>
                <a:lnTo>
                  <a:pt x="110715" y="51741"/>
                </a:lnTo>
                <a:lnTo>
                  <a:pt x="113603" y="53968"/>
                </a:lnTo>
                <a:lnTo>
                  <a:pt x="116376" y="56298"/>
                </a:lnTo>
                <a:lnTo>
                  <a:pt x="119071" y="59546"/>
                </a:lnTo>
                <a:lnTo>
                  <a:pt x="121714" y="63404"/>
                </a:lnTo>
                <a:lnTo>
                  <a:pt x="124323" y="67669"/>
                </a:lnTo>
                <a:lnTo>
                  <a:pt x="126062" y="72206"/>
                </a:lnTo>
                <a:lnTo>
                  <a:pt x="127221" y="76924"/>
                </a:lnTo>
                <a:lnTo>
                  <a:pt x="127995" y="81763"/>
                </a:lnTo>
                <a:lnTo>
                  <a:pt x="128510" y="86682"/>
                </a:lnTo>
                <a:lnTo>
                  <a:pt x="128853" y="91655"/>
                </a:lnTo>
                <a:lnTo>
                  <a:pt x="129082" y="96663"/>
                </a:lnTo>
                <a:lnTo>
                  <a:pt x="128388" y="101695"/>
                </a:lnTo>
                <a:lnTo>
                  <a:pt x="127079" y="106744"/>
                </a:lnTo>
                <a:lnTo>
                  <a:pt x="125359" y="111802"/>
                </a:lnTo>
                <a:lnTo>
                  <a:pt x="123366" y="116868"/>
                </a:lnTo>
                <a:lnTo>
                  <a:pt x="121191" y="121939"/>
                </a:lnTo>
                <a:lnTo>
                  <a:pt x="118894" y="127013"/>
                </a:lnTo>
                <a:lnTo>
                  <a:pt x="115669" y="132088"/>
                </a:lnTo>
                <a:lnTo>
                  <a:pt x="111826" y="137166"/>
                </a:lnTo>
                <a:lnTo>
                  <a:pt x="107571" y="142244"/>
                </a:lnTo>
                <a:lnTo>
                  <a:pt x="103887" y="147322"/>
                </a:lnTo>
                <a:lnTo>
                  <a:pt x="100585" y="152402"/>
                </a:lnTo>
                <a:lnTo>
                  <a:pt x="97537" y="157481"/>
                </a:lnTo>
                <a:lnTo>
                  <a:pt x="94657" y="162561"/>
                </a:lnTo>
                <a:lnTo>
                  <a:pt x="89202" y="172720"/>
                </a:lnTo>
                <a:lnTo>
                  <a:pt x="81370" y="187960"/>
                </a:lnTo>
                <a:lnTo>
                  <a:pt x="78800" y="192193"/>
                </a:lnTo>
                <a:lnTo>
                  <a:pt x="76240" y="195862"/>
                </a:lnTo>
                <a:lnTo>
                  <a:pt x="73687" y="199155"/>
                </a:lnTo>
                <a:lnTo>
                  <a:pt x="70850" y="205071"/>
                </a:lnTo>
                <a:lnTo>
                  <a:pt x="70093" y="207834"/>
                </a:lnTo>
                <a:lnTo>
                  <a:pt x="70436" y="210523"/>
                </a:lnTo>
                <a:lnTo>
                  <a:pt x="71510" y="213162"/>
                </a:lnTo>
                <a:lnTo>
                  <a:pt x="73073" y="215768"/>
                </a:lnTo>
                <a:lnTo>
                  <a:pt x="74962" y="217505"/>
                </a:lnTo>
                <a:lnTo>
                  <a:pt x="77068" y="218663"/>
                </a:lnTo>
                <a:lnTo>
                  <a:pt x="79319" y="219436"/>
                </a:lnTo>
                <a:lnTo>
                  <a:pt x="81666" y="219950"/>
                </a:lnTo>
                <a:lnTo>
                  <a:pt x="84077" y="220294"/>
                </a:lnTo>
                <a:lnTo>
                  <a:pt x="86531" y="220522"/>
                </a:lnTo>
                <a:lnTo>
                  <a:pt x="89014" y="219828"/>
                </a:lnTo>
                <a:lnTo>
                  <a:pt x="91517" y="218519"/>
                </a:lnTo>
                <a:lnTo>
                  <a:pt x="94031" y="216799"/>
                </a:lnTo>
                <a:lnTo>
                  <a:pt x="97401" y="214806"/>
                </a:lnTo>
                <a:lnTo>
                  <a:pt x="101340" y="212631"/>
                </a:lnTo>
                <a:lnTo>
                  <a:pt x="110233" y="207956"/>
                </a:lnTo>
                <a:lnTo>
                  <a:pt x="119831" y="203056"/>
                </a:lnTo>
                <a:lnTo>
                  <a:pt x="123913" y="199717"/>
                </a:lnTo>
                <a:lnTo>
                  <a:pt x="127483" y="195798"/>
                </a:lnTo>
                <a:lnTo>
                  <a:pt x="137160" y="1828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1073"/>
          <p:cNvSpPr/>
          <p:nvPr/>
        </p:nvSpPr>
        <p:spPr>
          <a:xfrm>
            <a:off x="3880325" y="1684020"/>
            <a:ext cx="272576" cy="45721"/>
          </a:xfrm>
          <a:custGeom>
            <a:avLst/>
            <a:gdLst/>
            <a:ahLst/>
            <a:cxnLst/>
            <a:rect l="0" t="0" r="0" b="0"/>
            <a:pathLst>
              <a:path w="272576" h="45721">
                <a:moveTo>
                  <a:pt x="43975" y="0"/>
                </a:moveTo>
                <a:lnTo>
                  <a:pt x="27794" y="8090"/>
                </a:lnTo>
                <a:lnTo>
                  <a:pt x="22182" y="11320"/>
                </a:lnTo>
                <a:lnTo>
                  <a:pt x="17593" y="14320"/>
                </a:lnTo>
                <a:lnTo>
                  <a:pt x="13687" y="17167"/>
                </a:lnTo>
                <a:lnTo>
                  <a:pt x="10236" y="19064"/>
                </a:lnTo>
                <a:lnTo>
                  <a:pt x="7089" y="20330"/>
                </a:lnTo>
                <a:lnTo>
                  <a:pt x="4144" y="21173"/>
                </a:lnTo>
                <a:lnTo>
                  <a:pt x="2181" y="22582"/>
                </a:lnTo>
                <a:lnTo>
                  <a:pt x="873" y="24368"/>
                </a:lnTo>
                <a:lnTo>
                  <a:pt x="0" y="26405"/>
                </a:lnTo>
                <a:lnTo>
                  <a:pt x="265" y="28610"/>
                </a:lnTo>
                <a:lnTo>
                  <a:pt x="1288" y="30927"/>
                </a:lnTo>
                <a:lnTo>
                  <a:pt x="2817" y="33318"/>
                </a:lnTo>
                <a:lnTo>
                  <a:pt x="5530" y="34912"/>
                </a:lnTo>
                <a:lnTo>
                  <a:pt x="9031" y="35975"/>
                </a:lnTo>
                <a:lnTo>
                  <a:pt x="17438" y="37155"/>
                </a:lnTo>
                <a:lnTo>
                  <a:pt x="22051" y="37470"/>
                </a:lnTo>
                <a:lnTo>
                  <a:pt x="26819" y="37680"/>
                </a:lnTo>
                <a:lnTo>
                  <a:pt x="38890" y="37913"/>
                </a:lnTo>
                <a:lnTo>
                  <a:pt x="104495" y="38089"/>
                </a:lnTo>
                <a:lnTo>
                  <a:pt x="116495" y="38939"/>
                </a:lnTo>
                <a:lnTo>
                  <a:pt x="128728" y="40353"/>
                </a:lnTo>
                <a:lnTo>
                  <a:pt x="141118" y="42142"/>
                </a:lnTo>
                <a:lnTo>
                  <a:pt x="153610" y="43334"/>
                </a:lnTo>
                <a:lnTo>
                  <a:pt x="166172" y="44130"/>
                </a:lnTo>
                <a:lnTo>
                  <a:pt x="178780" y="44660"/>
                </a:lnTo>
                <a:lnTo>
                  <a:pt x="191418" y="44167"/>
                </a:lnTo>
                <a:lnTo>
                  <a:pt x="204077" y="42991"/>
                </a:lnTo>
                <a:lnTo>
                  <a:pt x="216750" y="41361"/>
                </a:lnTo>
                <a:lnTo>
                  <a:pt x="228585" y="41120"/>
                </a:lnTo>
                <a:lnTo>
                  <a:pt x="239861" y="41807"/>
                </a:lnTo>
                <a:lnTo>
                  <a:pt x="272575" y="457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02380" y="136398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1075"/>
          <p:cNvSpPr/>
          <p:nvPr/>
        </p:nvSpPr>
        <p:spPr>
          <a:xfrm>
            <a:off x="4457700" y="1371600"/>
            <a:ext cx="30481" cy="30481"/>
          </a:xfrm>
          <a:custGeom>
            <a:avLst/>
            <a:gdLst/>
            <a:ahLst/>
            <a:cxnLst/>
            <a:rect l="0" t="0" r="0" b="0"/>
            <a:pathLst>
              <a:path w="30481" h="30481">
                <a:moveTo>
                  <a:pt x="0" y="0"/>
                </a:moveTo>
                <a:lnTo>
                  <a:pt x="0" y="19682"/>
                </a:lnTo>
                <a:lnTo>
                  <a:pt x="846" y="20742"/>
                </a:lnTo>
                <a:lnTo>
                  <a:pt x="2257" y="21448"/>
                </a:lnTo>
                <a:lnTo>
                  <a:pt x="4045" y="21918"/>
                </a:lnTo>
                <a:lnTo>
                  <a:pt x="6083" y="22232"/>
                </a:lnTo>
                <a:lnTo>
                  <a:pt x="8289" y="22441"/>
                </a:lnTo>
                <a:lnTo>
                  <a:pt x="10606" y="22581"/>
                </a:lnTo>
                <a:lnTo>
                  <a:pt x="13844" y="23521"/>
                </a:lnTo>
                <a:lnTo>
                  <a:pt x="17696" y="24994"/>
                </a:lnTo>
                <a:lnTo>
                  <a:pt x="30480" y="30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1076"/>
          <p:cNvSpPr/>
          <p:nvPr/>
        </p:nvSpPr>
        <p:spPr>
          <a:xfrm>
            <a:off x="4488180" y="1386840"/>
            <a:ext cx="205741" cy="15241"/>
          </a:xfrm>
          <a:custGeom>
            <a:avLst/>
            <a:gdLst/>
            <a:ahLst/>
            <a:cxnLst/>
            <a:rect l="0" t="0" r="0" b="0"/>
            <a:pathLst>
              <a:path w="205741" h="15241">
                <a:moveTo>
                  <a:pt x="0" y="15240"/>
                </a:moveTo>
                <a:lnTo>
                  <a:pt x="107276" y="4766"/>
                </a:lnTo>
                <a:lnTo>
                  <a:pt x="143352" y="2118"/>
                </a:lnTo>
                <a:lnTo>
                  <a:pt x="165594" y="942"/>
                </a:lnTo>
                <a:lnTo>
                  <a:pt x="181124" y="418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1077"/>
          <p:cNvSpPr/>
          <p:nvPr/>
        </p:nvSpPr>
        <p:spPr>
          <a:xfrm>
            <a:off x="4754880" y="1280160"/>
            <a:ext cx="114301" cy="76201"/>
          </a:xfrm>
          <a:custGeom>
            <a:avLst/>
            <a:gdLst/>
            <a:ahLst/>
            <a:cxnLst/>
            <a:rect l="0" t="0" r="0" b="0"/>
            <a:pathLst>
              <a:path w="114301" h="76201">
                <a:moveTo>
                  <a:pt x="0" y="0"/>
                </a:moveTo>
                <a:lnTo>
                  <a:pt x="0" y="19255"/>
                </a:lnTo>
                <a:lnTo>
                  <a:pt x="846" y="20457"/>
                </a:lnTo>
                <a:lnTo>
                  <a:pt x="2257" y="21258"/>
                </a:lnTo>
                <a:lnTo>
                  <a:pt x="4044" y="21792"/>
                </a:lnTo>
                <a:lnTo>
                  <a:pt x="6083" y="22148"/>
                </a:lnTo>
                <a:lnTo>
                  <a:pt x="8289" y="22385"/>
                </a:lnTo>
                <a:lnTo>
                  <a:pt x="10606" y="22544"/>
                </a:lnTo>
                <a:lnTo>
                  <a:pt x="12997" y="23496"/>
                </a:lnTo>
                <a:lnTo>
                  <a:pt x="15438" y="24977"/>
                </a:lnTo>
                <a:lnTo>
                  <a:pt x="17912" y="26811"/>
                </a:lnTo>
                <a:lnTo>
                  <a:pt x="20408" y="28034"/>
                </a:lnTo>
                <a:lnTo>
                  <a:pt x="22918" y="28850"/>
                </a:lnTo>
                <a:lnTo>
                  <a:pt x="25439" y="29393"/>
                </a:lnTo>
                <a:lnTo>
                  <a:pt x="28812" y="30602"/>
                </a:lnTo>
                <a:lnTo>
                  <a:pt x="32755" y="32255"/>
                </a:lnTo>
                <a:lnTo>
                  <a:pt x="37077" y="34203"/>
                </a:lnTo>
                <a:lnTo>
                  <a:pt x="46394" y="38626"/>
                </a:lnTo>
                <a:lnTo>
                  <a:pt x="51249" y="40991"/>
                </a:lnTo>
                <a:lnTo>
                  <a:pt x="55333" y="42567"/>
                </a:lnTo>
                <a:lnTo>
                  <a:pt x="58902" y="43618"/>
                </a:lnTo>
                <a:lnTo>
                  <a:pt x="62128" y="44319"/>
                </a:lnTo>
                <a:lnTo>
                  <a:pt x="65972" y="45632"/>
                </a:lnTo>
                <a:lnTo>
                  <a:pt x="70227" y="47355"/>
                </a:lnTo>
                <a:lnTo>
                  <a:pt x="74758" y="49350"/>
                </a:lnTo>
                <a:lnTo>
                  <a:pt x="84308" y="53824"/>
                </a:lnTo>
                <a:lnTo>
                  <a:pt x="89225" y="56203"/>
                </a:lnTo>
                <a:lnTo>
                  <a:pt x="93350" y="58635"/>
                </a:lnTo>
                <a:lnTo>
                  <a:pt x="96947" y="61103"/>
                </a:lnTo>
                <a:lnTo>
                  <a:pt x="100191" y="63595"/>
                </a:lnTo>
                <a:lnTo>
                  <a:pt x="103201" y="66104"/>
                </a:lnTo>
                <a:lnTo>
                  <a:pt x="106054" y="68622"/>
                </a:lnTo>
                <a:lnTo>
                  <a:pt x="114300" y="762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1078"/>
          <p:cNvSpPr/>
          <p:nvPr/>
        </p:nvSpPr>
        <p:spPr>
          <a:xfrm>
            <a:off x="4762500" y="1356360"/>
            <a:ext cx="106681" cy="121921"/>
          </a:xfrm>
          <a:custGeom>
            <a:avLst/>
            <a:gdLst/>
            <a:ahLst/>
            <a:cxnLst/>
            <a:rect l="0" t="0" r="0" b="0"/>
            <a:pathLst>
              <a:path w="106681" h="121921">
                <a:moveTo>
                  <a:pt x="106680" y="0"/>
                </a:moveTo>
                <a:lnTo>
                  <a:pt x="98589" y="32362"/>
                </a:lnTo>
                <a:lnTo>
                  <a:pt x="94512" y="42741"/>
                </a:lnTo>
                <a:lnTo>
                  <a:pt x="90102" y="50507"/>
                </a:lnTo>
                <a:lnTo>
                  <a:pt x="85468" y="56531"/>
                </a:lnTo>
                <a:lnTo>
                  <a:pt x="80685" y="62241"/>
                </a:lnTo>
                <a:lnTo>
                  <a:pt x="75803" y="67740"/>
                </a:lnTo>
                <a:lnTo>
                  <a:pt x="65863" y="78367"/>
                </a:lnTo>
                <a:lnTo>
                  <a:pt x="55801" y="88734"/>
                </a:lnTo>
                <a:lnTo>
                  <a:pt x="49901" y="93023"/>
                </a:lnTo>
                <a:lnTo>
                  <a:pt x="43427" y="96728"/>
                </a:lnTo>
                <a:lnTo>
                  <a:pt x="18832" y="108759"/>
                </a:lnTo>
                <a:lnTo>
                  <a:pt x="14247" y="111453"/>
                </a:lnTo>
                <a:lnTo>
                  <a:pt x="10345" y="114095"/>
                </a:lnTo>
                <a:lnTo>
                  <a:pt x="0" y="121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079"/>
          <p:cNvSpPr/>
          <p:nvPr/>
        </p:nvSpPr>
        <p:spPr>
          <a:xfrm>
            <a:off x="4419603" y="1371600"/>
            <a:ext cx="411020" cy="15240"/>
          </a:xfrm>
          <a:custGeom>
            <a:avLst/>
            <a:gdLst/>
            <a:ahLst/>
            <a:cxnLst/>
            <a:rect l="0" t="0" r="0" b="0"/>
            <a:pathLst>
              <a:path w="411020" h="15240">
                <a:moveTo>
                  <a:pt x="15238" y="7620"/>
                </a:moveTo>
                <a:lnTo>
                  <a:pt x="0" y="7620"/>
                </a:lnTo>
                <a:lnTo>
                  <a:pt x="123425" y="7620"/>
                </a:lnTo>
                <a:lnTo>
                  <a:pt x="129696" y="8467"/>
                </a:lnTo>
                <a:lnTo>
                  <a:pt x="135570" y="9878"/>
                </a:lnTo>
                <a:lnTo>
                  <a:pt x="141178" y="11665"/>
                </a:lnTo>
                <a:lnTo>
                  <a:pt x="147458" y="12857"/>
                </a:lnTo>
                <a:lnTo>
                  <a:pt x="154185" y="13651"/>
                </a:lnTo>
                <a:lnTo>
                  <a:pt x="161208" y="14181"/>
                </a:lnTo>
                <a:lnTo>
                  <a:pt x="167585" y="14534"/>
                </a:lnTo>
                <a:lnTo>
                  <a:pt x="179185" y="14926"/>
                </a:lnTo>
                <a:lnTo>
                  <a:pt x="201275" y="15178"/>
                </a:lnTo>
                <a:lnTo>
                  <a:pt x="270622" y="15239"/>
                </a:lnTo>
                <a:lnTo>
                  <a:pt x="276933" y="14393"/>
                </a:lnTo>
                <a:lnTo>
                  <a:pt x="283682" y="12982"/>
                </a:lnTo>
                <a:lnTo>
                  <a:pt x="290720" y="11195"/>
                </a:lnTo>
                <a:lnTo>
                  <a:pt x="297952" y="10003"/>
                </a:lnTo>
                <a:lnTo>
                  <a:pt x="305314" y="9209"/>
                </a:lnTo>
                <a:lnTo>
                  <a:pt x="312762" y="8679"/>
                </a:lnTo>
                <a:lnTo>
                  <a:pt x="319420" y="8326"/>
                </a:lnTo>
                <a:lnTo>
                  <a:pt x="331334" y="7934"/>
                </a:lnTo>
                <a:lnTo>
                  <a:pt x="352780" y="7682"/>
                </a:lnTo>
                <a:lnTo>
                  <a:pt x="363094" y="7648"/>
                </a:lnTo>
                <a:lnTo>
                  <a:pt x="368215" y="6792"/>
                </a:lnTo>
                <a:lnTo>
                  <a:pt x="373322" y="5374"/>
                </a:lnTo>
                <a:lnTo>
                  <a:pt x="378420" y="3583"/>
                </a:lnTo>
                <a:lnTo>
                  <a:pt x="382666" y="2389"/>
                </a:lnTo>
                <a:lnTo>
                  <a:pt x="386343" y="1592"/>
                </a:lnTo>
                <a:lnTo>
                  <a:pt x="389641" y="1062"/>
                </a:lnTo>
                <a:lnTo>
                  <a:pt x="392686" y="708"/>
                </a:lnTo>
                <a:lnTo>
                  <a:pt x="398327" y="314"/>
                </a:lnTo>
                <a:lnTo>
                  <a:pt x="411019" y="8"/>
                </a:lnTo>
                <a:lnTo>
                  <a:pt x="396237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1080"/>
          <p:cNvSpPr/>
          <p:nvPr/>
        </p:nvSpPr>
        <p:spPr>
          <a:xfrm>
            <a:off x="4732048" y="1257300"/>
            <a:ext cx="212133" cy="220972"/>
          </a:xfrm>
          <a:custGeom>
            <a:avLst/>
            <a:gdLst/>
            <a:ahLst/>
            <a:cxnLst/>
            <a:rect l="0" t="0" r="0" b="0"/>
            <a:pathLst>
              <a:path w="212133" h="220972">
                <a:moveTo>
                  <a:pt x="30452" y="0"/>
                </a:moveTo>
                <a:lnTo>
                  <a:pt x="0" y="0"/>
                </a:lnTo>
                <a:lnTo>
                  <a:pt x="17885" y="0"/>
                </a:lnTo>
                <a:lnTo>
                  <a:pt x="20381" y="847"/>
                </a:lnTo>
                <a:lnTo>
                  <a:pt x="25411" y="4045"/>
                </a:lnTo>
                <a:lnTo>
                  <a:pt x="30469" y="6031"/>
                </a:lnTo>
                <a:lnTo>
                  <a:pt x="36386" y="6914"/>
                </a:lnTo>
                <a:lnTo>
                  <a:pt x="40336" y="7149"/>
                </a:lnTo>
                <a:lnTo>
                  <a:pt x="44661" y="7306"/>
                </a:lnTo>
                <a:lnTo>
                  <a:pt x="48391" y="8257"/>
                </a:lnTo>
                <a:lnTo>
                  <a:pt x="54794" y="11572"/>
                </a:lnTo>
                <a:lnTo>
                  <a:pt x="60461" y="13610"/>
                </a:lnTo>
                <a:lnTo>
                  <a:pt x="66650" y="15362"/>
                </a:lnTo>
                <a:lnTo>
                  <a:pt x="70670" y="17015"/>
                </a:lnTo>
                <a:lnTo>
                  <a:pt x="75044" y="18963"/>
                </a:lnTo>
                <a:lnTo>
                  <a:pt x="78806" y="21109"/>
                </a:lnTo>
                <a:lnTo>
                  <a:pt x="85245" y="25750"/>
                </a:lnTo>
                <a:lnTo>
                  <a:pt x="88994" y="28174"/>
                </a:lnTo>
                <a:lnTo>
                  <a:pt x="93187" y="30636"/>
                </a:lnTo>
                <a:lnTo>
                  <a:pt x="97675" y="33124"/>
                </a:lnTo>
                <a:lnTo>
                  <a:pt x="101514" y="35629"/>
                </a:lnTo>
                <a:lnTo>
                  <a:pt x="108038" y="40671"/>
                </a:lnTo>
                <a:lnTo>
                  <a:pt x="113759" y="45734"/>
                </a:lnTo>
                <a:lnTo>
                  <a:pt x="119970" y="51653"/>
                </a:lnTo>
                <a:lnTo>
                  <a:pt x="128375" y="59928"/>
                </a:lnTo>
                <a:lnTo>
                  <a:pt x="132988" y="63659"/>
                </a:lnTo>
                <a:lnTo>
                  <a:pt x="137756" y="66992"/>
                </a:lnTo>
                <a:lnTo>
                  <a:pt x="142628" y="70062"/>
                </a:lnTo>
                <a:lnTo>
                  <a:pt x="146722" y="72954"/>
                </a:lnTo>
                <a:lnTo>
                  <a:pt x="150299" y="75730"/>
                </a:lnTo>
                <a:lnTo>
                  <a:pt x="156530" y="81071"/>
                </a:lnTo>
                <a:lnTo>
                  <a:pt x="162122" y="86267"/>
                </a:lnTo>
                <a:lnTo>
                  <a:pt x="170030" y="93953"/>
                </a:lnTo>
                <a:lnTo>
                  <a:pt x="173458" y="96502"/>
                </a:lnTo>
                <a:lnTo>
                  <a:pt x="177436" y="99048"/>
                </a:lnTo>
                <a:lnTo>
                  <a:pt x="181781" y="101592"/>
                </a:lnTo>
                <a:lnTo>
                  <a:pt x="185525" y="104135"/>
                </a:lnTo>
                <a:lnTo>
                  <a:pt x="191942" y="109217"/>
                </a:lnTo>
                <a:lnTo>
                  <a:pt x="197616" y="114299"/>
                </a:lnTo>
                <a:lnTo>
                  <a:pt x="200315" y="116839"/>
                </a:lnTo>
                <a:lnTo>
                  <a:pt x="202114" y="120226"/>
                </a:lnTo>
                <a:lnTo>
                  <a:pt x="203313" y="124177"/>
                </a:lnTo>
                <a:lnTo>
                  <a:pt x="204112" y="128505"/>
                </a:lnTo>
                <a:lnTo>
                  <a:pt x="205492" y="132237"/>
                </a:lnTo>
                <a:lnTo>
                  <a:pt x="209283" y="138641"/>
                </a:lnTo>
                <a:lnTo>
                  <a:pt x="211532" y="144309"/>
                </a:lnTo>
                <a:lnTo>
                  <a:pt x="212132" y="147006"/>
                </a:lnTo>
                <a:lnTo>
                  <a:pt x="211685" y="149651"/>
                </a:lnTo>
                <a:lnTo>
                  <a:pt x="208931" y="154847"/>
                </a:lnTo>
                <a:lnTo>
                  <a:pt x="207142" y="159979"/>
                </a:lnTo>
                <a:lnTo>
                  <a:pt x="206666" y="162532"/>
                </a:lnTo>
                <a:lnTo>
                  <a:pt x="204654" y="165081"/>
                </a:lnTo>
                <a:lnTo>
                  <a:pt x="201620" y="167628"/>
                </a:lnTo>
                <a:lnTo>
                  <a:pt x="197904" y="170172"/>
                </a:lnTo>
                <a:lnTo>
                  <a:pt x="193733" y="172715"/>
                </a:lnTo>
                <a:lnTo>
                  <a:pt x="189259" y="175256"/>
                </a:lnTo>
                <a:lnTo>
                  <a:pt x="179773" y="180338"/>
                </a:lnTo>
                <a:lnTo>
                  <a:pt x="154841" y="193040"/>
                </a:lnTo>
                <a:lnTo>
                  <a:pt x="148938" y="195580"/>
                </a:lnTo>
                <a:lnTo>
                  <a:pt x="142463" y="198120"/>
                </a:lnTo>
                <a:lnTo>
                  <a:pt x="128494" y="203200"/>
                </a:lnTo>
                <a:lnTo>
                  <a:pt x="113820" y="208280"/>
                </a:lnTo>
                <a:lnTo>
                  <a:pt x="107197" y="209973"/>
                </a:lnTo>
                <a:lnTo>
                  <a:pt x="101088" y="211102"/>
                </a:lnTo>
                <a:lnTo>
                  <a:pt x="95323" y="211855"/>
                </a:lnTo>
                <a:lnTo>
                  <a:pt x="89786" y="213203"/>
                </a:lnTo>
                <a:lnTo>
                  <a:pt x="84401" y="214949"/>
                </a:lnTo>
                <a:lnTo>
                  <a:pt x="79118" y="216959"/>
                </a:lnTo>
                <a:lnTo>
                  <a:pt x="73903" y="218299"/>
                </a:lnTo>
                <a:lnTo>
                  <a:pt x="68732" y="219193"/>
                </a:lnTo>
                <a:lnTo>
                  <a:pt x="63592" y="219789"/>
                </a:lnTo>
                <a:lnTo>
                  <a:pt x="58472" y="220186"/>
                </a:lnTo>
                <a:lnTo>
                  <a:pt x="53365" y="220450"/>
                </a:lnTo>
                <a:lnTo>
                  <a:pt x="41092" y="220875"/>
                </a:lnTo>
                <a:lnTo>
                  <a:pt x="34279" y="220959"/>
                </a:lnTo>
                <a:lnTo>
                  <a:pt x="35821" y="220971"/>
                </a:lnTo>
                <a:lnTo>
                  <a:pt x="36572" y="220127"/>
                </a:lnTo>
                <a:lnTo>
                  <a:pt x="37072" y="218718"/>
                </a:lnTo>
                <a:lnTo>
                  <a:pt x="38072" y="2133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1081"/>
          <p:cNvSpPr/>
          <p:nvPr/>
        </p:nvSpPr>
        <p:spPr>
          <a:xfrm>
            <a:off x="5273041" y="1013460"/>
            <a:ext cx="30135" cy="388621"/>
          </a:xfrm>
          <a:custGeom>
            <a:avLst/>
            <a:gdLst/>
            <a:ahLst/>
            <a:cxnLst/>
            <a:rect l="0" t="0" r="0" b="0"/>
            <a:pathLst>
              <a:path w="30135" h="388621">
                <a:moveTo>
                  <a:pt x="15239" y="0"/>
                </a:moveTo>
                <a:lnTo>
                  <a:pt x="15239" y="18878"/>
                </a:lnTo>
                <a:lnTo>
                  <a:pt x="14392" y="21052"/>
                </a:lnTo>
                <a:lnTo>
                  <a:pt x="12982" y="23348"/>
                </a:lnTo>
                <a:lnTo>
                  <a:pt x="11194" y="25725"/>
                </a:lnTo>
                <a:lnTo>
                  <a:pt x="10002" y="28157"/>
                </a:lnTo>
                <a:lnTo>
                  <a:pt x="9208" y="30625"/>
                </a:lnTo>
                <a:lnTo>
                  <a:pt x="8678" y="33116"/>
                </a:lnTo>
                <a:lnTo>
                  <a:pt x="7479" y="35624"/>
                </a:lnTo>
                <a:lnTo>
                  <a:pt x="5832" y="38143"/>
                </a:lnTo>
                <a:lnTo>
                  <a:pt x="3888" y="40669"/>
                </a:lnTo>
                <a:lnTo>
                  <a:pt x="2591" y="44046"/>
                </a:lnTo>
                <a:lnTo>
                  <a:pt x="1727" y="47991"/>
                </a:lnTo>
                <a:lnTo>
                  <a:pt x="1151" y="52314"/>
                </a:lnTo>
                <a:lnTo>
                  <a:pt x="340" y="62443"/>
                </a:lnTo>
                <a:lnTo>
                  <a:pt x="151" y="72626"/>
                </a:lnTo>
                <a:lnTo>
                  <a:pt x="0" y="160134"/>
                </a:lnTo>
                <a:lnTo>
                  <a:pt x="846" y="167716"/>
                </a:lnTo>
                <a:lnTo>
                  <a:pt x="2257" y="175311"/>
                </a:lnTo>
                <a:lnTo>
                  <a:pt x="4045" y="182914"/>
                </a:lnTo>
                <a:lnTo>
                  <a:pt x="6083" y="190523"/>
                </a:lnTo>
                <a:lnTo>
                  <a:pt x="10605" y="205750"/>
                </a:lnTo>
                <a:lnTo>
                  <a:pt x="12149" y="213367"/>
                </a:lnTo>
                <a:lnTo>
                  <a:pt x="13179" y="220985"/>
                </a:lnTo>
                <a:lnTo>
                  <a:pt x="13866" y="228603"/>
                </a:lnTo>
                <a:lnTo>
                  <a:pt x="15170" y="236222"/>
                </a:lnTo>
                <a:lnTo>
                  <a:pt x="16886" y="243841"/>
                </a:lnTo>
                <a:lnTo>
                  <a:pt x="18877" y="251461"/>
                </a:lnTo>
                <a:lnTo>
                  <a:pt x="20205" y="258234"/>
                </a:lnTo>
                <a:lnTo>
                  <a:pt x="21090" y="264443"/>
                </a:lnTo>
                <a:lnTo>
                  <a:pt x="21679" y="270275"/>
                </a:lnTo>
                <a:lnTo>
                  <a:pt x="22919" y="276704"/>
                </a:lnTo>
                <a:lnTo>
                  <a:pt x="24592" y="283529"/>
                </a:lnTo>
                <a:lnTo>
                  <a:pt x="26554" y="290620"/>
                </a:lnTo>
                <a:lnTo>
                  <a:pt x="27863" y="297040"/>
                </a:lnTo>
                <a:lnTo>
                  <a:pt x="28735" y="303013"/>
                </a:lnTo>
                <a:lnTo>
                  <a:pt x="29316" y="308689"/>
                </a:lnTo>
                <a:lnTo>
                  <a:pt x="29962" y="319511"/>
                </a:lnTo>
                <a:lnTo>
                  <a:pt x="30134" y="324767"/>
                </a:lnTo>
                <a:lnTo>
                  <a:pt x="29403" y="329965"/>
                </a:lnTo>
                <a:lnTo>
                  <a:pt x="28068" y="335123"/>
                </a:lnTo>
                <a:lnTo>
                  <a:pt x="26332" y="340255"/>
                </a:lnTo>
                <a:lnTo>
                  <a:pt x="25174" y="344524"/>
                </a:lnTo>
                <a:lnTo>
                  <a:pt x="24402" y="348216"/>
                </a:lnTo>
                <a:lnTo>
                  <a:pt x="23545" y="355423"/>
                </a:lnTo>
                <a:lnTo>
                  <a:pt x="23163" y="364270"/>
                </a:lnTo>
                <a:lnTo>
                  <a:pt x="22886" y="379141"/>
                </a:lnTo>
                <a:lnTo>
                  <a:pt x="22030" y="380607"/>
                </a:lnTo>
                <a:lnTo>
                  <a:pt x="20613" y="382432"/>
                </a:lnTo>
                <a:lnTo>
                  <a:pt x="15239" y="388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1082"/>
          <p:cNvSpPr/>
          <p:nvPr/>
        </p:nvSpPr>
        <p:spPr>
          <a:xfrm>
            <a:off x="5044440" y="1455420"/>
            <a:ext cx="30481" cy="15241"/>
          </a:xfrm>
          <a:custGeom>
            <a:avLst/>
            <a:gdLst/>
            <a:ahLst/>
            <a:cxnLst/>
            <a:rect l="0" t="0" r="0" b="0"/>
            <a:pathLst>
              <a:path w="30481" h="15241">
                <a:moveTo>
                  <a:pt x="22860" y="7620"/>
                </a:moveTo>
                <a:lnTo>
                  <a:pt x="30453" y="15213"/>
                </a:lnTo>
                <a:lnTo>
                  <a:pt x="30478" y="15238"/>
                </a:lnTo>
                <a:lnTo>
                  <a:pt x="30480" y="15240"/>
                </a:lnTo>
                <a:lnTo>
                  <a:pt x="16327" y="15240"/>
                </a:lnTo>
                <a:lnTo>
                  <a:pt x="15117" y="14393"/>
                </a:lnTo>
                <a:lnTo>
                  <a:pt x="13465" y="12982"/>
                </a:lnTo>
                <a:lnTo>
                  <a:pt x="8774" y="867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1083"/>
          <p:cNvSpPr/>
          <p:nvPr/>
        </p:nvSpPr>
        <p:spPr>
          <a:xfrm>
            <a:off x="5376359" y="1260819"/>
            <a:ext cx="292922" cy="368309"/>
          </a:xfrm>
          <a:custGeom>
            <a:avLst/>
            <a:gdLst/>
            <a:ahLst/>
            <a:cxnLst/>
            <a:rect l="0" t="0" r="0" b="0"/>
            <a:pathLst>
              <a:path w="292922" h="368309">
                <a:moveTo>
                  <a:pt x="148141" y="26961"/>
                </a:moveTo>
                <a:lnTo>
                  <a:pt x="148141" y="22916"/>
                </a:lnTo>
                <a:lnTo>
                  <a:pt x="147294" y="20877"/>
                </a:lnTo>
                <a:lnTo>
                  <a:pt x="142904" y="13963"/>
                </a:lnTo>
                <a:lnTo>
                  <a:pt x="141580" y="9049"/>
                </a:lnTo>
                <a:lnTo>
                  <a:pt x="140380" y="7399"/>
                </a:lnTo>
                <a:lnTo>
                  <a:pt x="138734" y="6300"/>
                </a:lnTo>
                <a:lnTo>
                  <a:pt x="136790" y="5567"/>
                </a:lnTo>
                <a:lnTo>
                  <a:pt x="130008" y="490"/>
                </a:lnTo>
                <a:lnTo>
                  <a:pt x="127586" y="0"/>
                </a:lnTo>
                <a:lnTo>
                  <a:pt x="125124" y="520"/>
                </a:lnTo>
                <a:lnTo>
                  <a:pt x="120131" y="2510"/>
                </a:lnTo>
                <a:lnTo>
                  <a:pt x="111714" y="3629"/>
                </a:lnTo>
                <a:lnTo>
                  <a:pt x="103446" y="3891"/>
                </a:lnTo>
                <a:lnTo>
                  <a:pt x="98872" y="4808"/>
                </a:lnTo>
                <a:lnTo>
                  <a:pt x="94128" y="6265"/>
                </a:lnTo>
                <a:lnTo>
                  <a:pt x="85188" y="10143"/>
                </a:lnTo>
                <a:lnTo>
                  <a:pt x="78393" y="14688"/>
                </a:lnTo>
                <a:lnTo>
                  <a:pt x="70293" y="21788"/>
                </a:lnTo>
                <a:lnTo>
                  <a:pt x="65762" y="26053"/>
                </a:lnTo>
                <a:lnTo>
                  <a:pt x="61049" y="29742"/>
                </a:lnTo>
                <a:lnTo>
                  <a:pt x="56212" y="33048"/>
                </a:lnTo>
                <a:lnTo>
                  <a:pt x="51295" y="36099"/>
                </a:lnTo>
                <a:lnTo>
                  <a:pt x="46324" y="39826"/>
                </a:lnTo>
                <a:lnTo>
                  <a:pt x="41316" y="44005"/>
                </a:lnTo>
                <a:lnTo>
                  <a:pt x="32083" y="52316"/>
                </a:lnTo>
                <a:lnTo>
                  <a:pt x="25158" y="58832"/>
                </a:lnTo>
                <a:lnTo>
                  <a:pt x="19257" y="66808"/>
                </a:lnTo>
                <a:lnTo>
                  <a:pt x="13813" y="75997"/>
                </a:lnTo>
                <a:lnTo>
                  <a:pt x="8570" y="85726"/>
                </a:lnTo>
                <a:lnTo>
                  <a:pt x="859" y="96678"/>
                </a:lnTo>
                <a:lnTo>
                  <a:pt x="0" y="100532"/>
                </a:lnTo>
                <a:lnTo>
                  <a:pt x="274" y="104795"/>
                </a:lnTo>
                <a:lnTo>
                  <a:pt x="1989" y="113201"/>
                </a:lnTo>
                <a:lnTo>
                  <a:pt x="2751" y="119759"/>
                </a:lnTo>
                <a:lnTo>
                  <a:pt x="3801" y="122693"/>
                </a:lnTo>
                <a:lnTo>
                  <a:pt x="7225" y="128211"/>
                </a:lnTo>
                <a:lnTo>
                  <a:pt x="9324" y="130021"/>
                </a:lnTo>
                <a:lnTo>
                  <a:pt x="11569" y="131227"/>
                </a:lnTo>
                <a:lnTo>
                  <a:pt x="17170" y="133415"/>
                </a:lnTo>
                <a:lnTo>
                  <a:pt x="25302" y="137209"/>
                </a:lnTo>
                <a:lnTo>
                  <a:pt x="32303" y="139460"/>
                </a:lnTo>
                <a:lnTo>
                  <a:pt x="39084" y="140461"/>
                </a:lnTo>
                <a:lnTo>
                  <a:pt x="47742" y="140905"/>
                </a:lnTo>
                <a:lnTo>
                  <a:pt x="52422" y="140177"/>
                </a:lnTo>
                <a:lnTo>
                  <a:pt x="57235" y="138845"/>
                </a:lnTo>
                <a:lnTo>
                  <a:pt x="62137" y="137110"/>
                </a:lnTo>
                <a:lnTo>
                  <a:pt x="67098" y="135107"/>
                </a:lnTo>
                <a:lnTo>
                  <a:pt x="72099" y="132925"/>
                </a:lnTo>
                <a:lnTo>
                  <a:pt x="82171" y="128243"/>
                </a:lnTo>
                <a:lnTo>
                  <a:pt x="107511" y="115819"/>
                </a:lnTo>
                <a:lnTo>
                  <a:pt x="112587" y="112446"/>
                </a:lnTo>
                <a:lnTo>
                  <a:pt x="117665" y="108504"/>
                </a:lnTo>
                <a:lnTo>
                  <a:pt x="122744" y="104183"/>
                </a:lnTo>
                <a:lnTo>
                  <a:pt x="130644" y="97124"/>
                </a:lnTo>
                <a:lnTo>
                  <a:pt x="137825" y="91164"/>
                </a:lnTo>
                <a:lnTo>
                  <a:pt x="146661" y="85694"/>
                </a:lnTo>
                <a:lnTo>
                  <a:pt x="153974" y="78182"/>
                </a:lnTo>
                <a:lnTo>
                  <a:pt x="157109" y="73808"/>
                </a:lnTo>
                <a:lnTo>
                  <a:pt x="160046" y="70892"/>
                </a:lnTo>
                <a:lnTo>
                  <a:pt x="162852" y="68949"/>
                </a:lnTo>
                <a:lnTo>
                  <a:pt x="165568" y="67653"/>
                </a:lnTo>
                <a:lnTo>
                  <a:pt x="167379" y="65942"/>
                </a:lnTo>
                <a:lnTo>
                  <a:pt x="168587" y="63955"/>
                </a:lnTo>
                <a:lnTo>
                  <a:pt x="169391" y="61784"/>
                </a:lnTo>
                <a:lnTo>
                  <a:pt x="172543" y="57113"/>
                </a:lnTo>
                <a:lnTo>
                  <a:pt x="177420" y="51261"/>
                </a:lnTo>
                <a:lnTo>
                  <a:pt x="177821" y="51628"/>
                </a:lnTo>
                <a:lnTo>
                  <a:pt x="178266" y="54293"/>
                </a:lnTo>
                <a:lnTo>
                  <a:pt x="178516" y="60553"/>
                </a:lnTo>
                <a:lnTo>
                  <a:pt x="177704" y="62903"/>
                </a:lnTo>
                <a:lnTo>
                  <a:pt x="174545" y="67770"/>
                </a:lnTo>
                <a:lnTo>
                  <a:pt x="172576" y="75014"/>
                </a:lnTo>
                <a:lnTo>
                  <a:pt x="171701" y="83878"/>
                </a:lnTo>
                <a:lnTo>
                  <a:pt x="171312" y="93462"/>
                </a:lnTo>
                <a:lnTo>
                  <a:pt x="170361" y="97541"/>
                </a:lnTo>
                <a:lnTo>
                  <a:pt x="165825" y="108175"/>
                </a:lnTo>
                <a:lnTo>
                  <a:pt x="164468" y="116960"/>
                </a:lnTo>
                <a:lnTo>
                  <a:pt x="163864" y="126510"/>
                </a:lnTo>
                <a:lnTo>
                  <a:pt x="163524" y="139148"/>
                </a:lnTo>
                <a:lnTo>
                  <a:pt x="163409" y="151003"/>
                </a:lnTo>
                <a:lnTo>
                  <a:pt x="164247" y="152836"/>
                </a:lnTo>
                <a:lnTo>
                  <a:pt x="165652" y="154058"/>
                </a:lnTo>
                <a:lnTo>
                  <a:pt x="167434" y="154872"/>
                </a:lnTo>
                <a:lnTo>
                  <a:pt x="173990" y="160063"/>
                </a:lnTo>
                <a:lnTo>
                  <a:pt x="176380" y="160569"/>
                </a:lnTo>
                <a:lnTo>
                  <a:pt x="178820" y="160060"/>
                </a:lnTo>
                <a:lnTo>
                  <a:pt x="181294" y="158874"/>
                </a:lnTo>
                <a:lnTo>
                  <a:pt x="188558" y="157555"/>
                </a:lnTo>
                <a:lnTo>
                  <a:pt x="192866" y="157204"/>
                </a:lnTo>
                <a:lnTo>
                  <a:pt x="196584" y="156123"/>
                </a:lnTo>
                <a:lnTo>
                  <a:pt x="202974" y="152664"/>
                </a:lnTo>
                <a:lnTo>
                  <a:pt x="210893" y="148305"/>
                </a:lnTo>
                <a:lnTo>
                  <a:pt x="219211" y="143545"/>
                </a:lnTo>
                <a:lnTo>
                  <a:pt x="225730" y="138607"/>
                </a:lnTo>
                <a:lnTo>
                  <a:pt x="233708" y="131332"/>
                </a:lnTo>
                <a:lnTo>
                  <a:pt x="248581" y="116910"/>
                </a:lnTo>
                <a:lnTo>
                  <a:pt x="256563" y="111247"/>
                </a:lnTo>
                <a:lnTo>
                  <a:pt x="261062" y="108552"/>
                </a:lnTo>
                <a:lnTo>
                  <a:pt x="268320" y="101041"/>
                </a:lnTo>
                <a:lnTo>
                  <a:pt x="277165" y="89551"/>
                </a:lnTo>
                <a:lnTo>
                  <a:pt x="285076" y="80672"/>
                </a:lnTo>
                <a:lnTo>
                  <a:pt x="288870" y="76797"/>
                </a:lnTo>
                <a:lnTo>
                  <a:pt x="290220" y="76272"/>
                </a:lnTo>
                <a:lnTo>
                  <a:pt x="291121" y="76768"/>
                </a:lnTo>
                <a:lnTo>
                  <a:pt x="291721" y="77946"/>
                </a:lnTo>
                <a:lnTo>
                  <a:pt x="292388" y="81512"/>
                </a:lnTo>
                <a:lnTo>
                  <a:pt x="292816" y="90700"/>
                </a:lnTo>
                <a:lnTo>
                  <a:pt x="292921" y="156988"/>
                </a:lnTo>
                <a:lnTo>
                  <a:pt x="292074" y="165292"/>
                </a:lnTo>
                <a:lnTo>
                  <a:pt x="290663" y="174215"/>
                </a:lnTo>
                <a:lnTo>
                  <a:pt x="288876" y="183550"/>
                </a:lnTo>
                <a:lnTo>
                  <a:pt x="286838" y="192314"/>
                </a:lnTo>
                <a:lnTo>
                  <a:pt x="284632" y="200696"/>
                </a:lnTo>
                <a:lnTo>
                  <a:pt x="282315" y="208825"/>
                </a:lnTo>
                <a:lnTo>
                  <a:pt x="277483" y="224629"/>
                </a:lnTo>
                <a:lnTo>
                  <a:pt x="259890" y="278395"/>
                </a:lnTo>
                <a:lnTo>
                  <a:pt x="256506" y="285177"/>
                </a:lnTo>
                <a:lnTo>
                  <a:pt x="252558" y="291391"/>
                </a:lnTo>
                <a:lnTo>
                  <a:pt x="248232" y="297228"/>
                </a:lnTo>
                <a:lnTo>
                  <a:pt x="238910" y="310486"/>
                </a:lnTo>
                <a:lnTo>
                  <a:pt x="234054" y="317578"/>
                </a:lnTo>
                <a:lnTo>
                  <a:pt x="229970" y="323999"/>
                </a:lnTo>
                <a:lnTo>
                  <a:pt x="226400" y="329973"/>
                </a:lnTo>
                <a:lnTo>
                  <a:pt x="223174" y="335649"/>
                </a:lnTo>
                <a:lnTo>
                  <a:pt x="215073" y="344214"/>
                </a:lnTo>
                <a:lnTo>
                  <a:pt x="210542" y="347683"/>
                </a:lnTo>
                <a:lnTo>
                  <a:pt x="205829" y="350842"/>
                </a:lnTo>
                <a:lnTo>
                  <a:pt x="200992" y="353795"/>
                </a:lnTo>
                <a:lnTo>
                  <a:pt x="196075" y="356610"/>
                </a:lnTo>
                <a:lnTo>
                  <a:pt x="190257" y="359334"/>
                </a:lnTo>
                <a:lnTo>
                  <a:pt x="183838" y="361996"/>
                </a:lnTo>
                <a:lnTo>
                  <a:pt x="177019" y="364618"/>
                </a:lnTo>
                <a:lnTo>
                  <a:pt x="170780" y="366366"/>
                </a:lnTo>
                <a:lnTo>
                  <a:pt x="164927" y="367531"/>
                </a:lnTo>
                <a:lnTo>
                  <a:pt x="159332" y="368308"/>
                </a:lnTo>
                <a:lnTo>
                  <a:pt x="153908" y="367979"/>
                </a:lnTo>
                <a:lnTo>
                  <a:pt x="148599" y="366913"/>
                </a:lnTo>
                <a:lnTo>
                  <a:pt x="143366" y="365355"/>
                </a:lnTo>
                <a:lnTo>
                  <a:pt x="138184" y="363471"/>
                </a:lnTo>
                <a:lnTo>
                  <a:pt x="133037" y="361368"/>
                </a:lnTo>
                <a:lnTo>
                  <a:pt x="127912" y="359119"/>
                </a:lnTo>
                <a:lnTo>
                  <a:pt x="123648" y="355079"/>
                </a:lnTo>
                <a:lnTo>
                  <a:pt x="116653" y="343818"/>
                </a:lnTo>
                <a:lnTo>
                  <a:pt x="113602" y="337259"/>
                </a:lnTo>
                <a:lnTo>
                  <a:pt x="110722" y="330346"/>
                </a:lnTo>
                <a:lnTo>
                  <a:pt x="107954" y="323198"/>
                </a:lnTo>
                <a:lnTo>
                  <a:pt x="106110" y="315892"/>
                </a:lnTo>
                <a:lnTo>
                  <a:pt x="104881" y="308482"/>
                </a:lnTo>
                <a:lnTo>
                  <a:pt x="104060" y="301002"/>
                </a:lnTo>
                <a:lnTo>
                  <a:pt x="103515" y="293475"/>
                </a:lnTo>
                <a:lnTo>
                  <a:pt x="103149" y="285917"/>
                </a:lnTo>
                <a:lnTo>
                  <a:pt x="102907" y="278338"/>
                </a:lnTo>
                <a:lnTo>
                  <a:pt x="104438" y="269899"/>
                </a:lnTo>
                <a:lnTo>
                  <a:pt x="107152" y="260886"/>
                </a:lnTo>
                <a:lnTo>
                  <a:pt x="117661" y="2327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1084"/>
          <p:cNvSpPr/>
          <p:nvPr/>
        </p:nvSpPr>
        <p:spPr>
          <a:xfrm>
            <a:off x="5688607" y="1068799"/>
            <a:ext cx="338814" cy="363406"/>
          </a:xfrm>
          <a:custGeom>
            <a:avLst/>
            <a:gdLst/>
            <a:ahLst/>
            <a:cxnLst/>
            <a:rect l="0" t="0" r="0" b="0"/>
            <a:pathLst>
              <a:path w="338814" h="363406">
                <a:moveTo>
                  <a:pt x="110213" y="249461"/>
                </a:moveTo>
                <a:lnTo>
                  <a:pt x="114258" y="249461"/>
                </a:lnTo>
                <a:lnTo>
                  <a:pt x="115450" y="250308"/>
                </a:lnTo>
                <a:lnTo>
                  <a:pt x="116244" y="251719"/>
                </a:lnTo>
                <a:lnTo>
                  <a:pt x="117520" y="256022"/>
                </a:lnTo>
                <a:lnTo>
                  <a:pt x="115436" y="254352"/>
                </a:lnTo>
                <a:lnTo>
                  <a:pt x="113695" y="252722"/>
                </a:lnTo>
                <a:lnTo>
                  <a:pt x="111687" y="251635"/>
                </a:lnTo>
                <a:lnTo>
                  <a:pt x="107200" y="250427"/>
                </a:lnTo>
                <a:lnTo>
                  <a:pt x="97168" y="249588"/>
                </a:lnTo>
                <a:lnTo>
                  <a:pt x="91362" y="249486"/>
                </a:lnTo>
                <a:lnTo>
                  <a:pt x="89178" y="248631"/>
                </a:lnTo>
                <a:lnTo>
                  <a:pt x="81144" y="242902"/>
                </a:lnTo>
                <a:lnTo>
                  <a:pt x="79827" y="243395"/>
                </a:lnTo>
                <a:lnTo>
                  <a:pt x="73928" y="247287"/>
                </a:lnTo>
                <a:lnTo>
                  <a:pt x="65971" y="249664"/>
                </a:lnTo>
                <a:lnTo>
                  <a:pt x="57813" y="253220"/>
                </a:lnTo>
                <a:lnTo>
                  <a:pt x="47744" y="259982"/>
                </a:lnTo>
                <a:lnTo>
                  <a:pt x="39398" y="267348"/>
                </a:lnTo>
                <a:lnTo>
                  <a:pt x="34149" y="274626"/>
                </a:lnTo>
                <a:lnTo>
                  <a:pt x="31564" y="278938"/>
                </a:lnTo>
                <a:lnTo>
                  <a:pt x="24175" y="285986"/>
                </a:lnTo>
                <a:lnTo>
                  <a:pt x="19835" y="289051"/>
                </a:lnTo>
                <a:lnTo>
                  <a:pt x="16941" y="292788"/>
                </a:lnTo>
                <a:lnTo>
                  <a:pt x="15012" y="296972"/>
                </a:lnTo>
                <a:lnTo>
                  <a:pt x="12021" y="305290"/>
                </a:lnTo>
                <a:lnTo>
                  <a:pt x="5578" y="314733"/>
                </a:lnTo>
                <a:lnTo>
                  <a:pt x="773" y="320240"/>
                </a:lnTo>
                <a:lnTo>
                  <a:pt x="0" y="322894"/>
                </a:lnTo>
                <a:lnTo>
                  <a:pt x="331" y="325509"/>
                </a:lnTo>
                <a:lnTo>
                  <a:pt x="2110" y="330674"/>
                </a:lnTo>
                <a:lnTo>
                  <a:pt x="2900" y="335791"/>
                </a:lnTo>
                <a:lnTo>
                  <a:pt x="3958" y="337494"/>
                </a:lnTo>
                <a:lnTo>
                  <a:pt x="5511" y="338630"/>
                </a:lnTo>
                <a:lnTo>
                  <a:pt x="7391" y="339387"/>
                </a:lnTo>
                <a:lnTo>
                  <a:pt x="13997" y="340228"/>
                </a:lnTo>
                <a:lnTo>
                  <a:pt x="21730" y="340602"/>
                </a:lnTo>
                <a:lnTo>
                  <a:pt x="27989" y="340768"/>
                </a:lnTo>
                <a:lnTo>
                  <a:pt x="38109" y="338584"/>
                </a:lnTo>
                <a:lnTo>
                  <a:pt x="44364" y="336817"/>
                </a:lnTo>
                <a:lnTo>
                  <a:pt x="58087" y="332594"/>
                </a:lnTo>
                <a:lnTo>
                  <a:pt x="65302" y="330283"/>
                </a:lnTo>
                <a:lnTo>
                  <a:pt x="72653" y="327049"/>
                </a:lnTo>
                <a:lnTo>
                  <a:pt x="80093" y="323200"/>
                </a:lnTo>
                <a:lnTo>
                  <a:pt x="87593" y="318940"/>
                </a:lnTo>
                <a:lnTo>
                  <a:pt x="94286" y="314407"/>
                </a:lnTo>
                <a:lnTo>
                  <a:pt x="100442" y="309692"/>
                </a:lnTo>
                <a:lnTo>
                  <a:pt x="106239" y="304855"/>
                </a:lnTo>
                <a:lnTo>
                  <a:pt x="121711" y="292707"/>
                </a:lnTo>
                <a:lnTo>
                  <a:pt x="130579" y="285912"/>
                </a:lnTo>
                <a:lnTo>
                  <a:pt x="138183" y="278841"/>
                </a:lnTo>
                <a:lnTo>
                  <a:pt x="144947" y="271588"/>
                </a:lnTo>
                <a:lnTo>
                  <a:pt x="151149" y="264212"/>
                </a:lnTo>
                <a:lnTo>
                  <a:pt x="157823" y="256755"/>
                </a:lnTo>
                <a:lnTo>
                  <a:pt x="172013" y="241696"/>
                </a:lnTo>
                <a:lnTo>
                  <a:pt x="178507" y="233278"/>
                </a:lnTo>
                <a:lnTo>
                  <a:pt x="184528" y="224279"/>
                </a:lnTo>
                <a:lnTo>
                  <a:pt x="195736" y="206096"/>
                </a:lnTo>
                <a:lnTo>
                  <a:pt x="206361" y="189547"/>
                </a:lnTo>
                <a:lnTo>
                  <a:pt x="211565" y="180732"/>
                </a:lnTo>
                <a:lnTo>
                  <a:pt x="216728" y="171468"/>
                </a:lnTo>
                <a:lnTo>
                  <a:pt x="221863" y="161906"/>
                </a:lnTo>
                <a:lnTo>
                  <a:pt x="226133" y="152144"/>
                </a:lnTo>
                <a:lnTo>
                  <a:pt x="229826" y="142250"/>
                </a:lnTo>
                <a:lnTo>
                  <a:pt x="233135" y="132267"/>
                </a:lnTo>
                <a:lnTo>
                  <a:pt x="237035" y="123072"/>
                </a:lnTo>
                <a:lnTo>
                  <a:pt x="241328" y="114401"/>
                </a:lnTo>
                <a:lnTo>
                  <a:pt x="245882" y="106081"/>
                </a:lnTo>
                <a:lnTo>
                  <a:pt x="249765" y="97148"/>
                </a:lnTo>
                <a:lnTo>
                  <a:pt x="253202" y="87805"/>
                </a:lnTo>
                <a:lnTo>
                  <a:pt x="256338" y="78191"/>
                </a:lnTo>
                <a:lnTo>
                  <a:pt x="258430" y="69241"/>
                </a:lnTo>
                <a:lnTo>
                  <a:pt x="259824" y="60734"/>
                </a:lnTo>
                <a:lnTo>
                  <a:pt x="260754" y="52523"/>
                </a:lnTo>
                <a:lnTo>
                  <a:pt x="262220" y="45356"/>
                </a:lnTo>
                <a:lnTo>
                  <a:pt x="264044" y="38884"/>
                </a:lnTo>
                <a:lnTo>
                  <a:pt x="266107" y="32876"/>
                </a:lnTo>
                <a:lnTo>
                  <a:pt x="268399" y="21686"/>
                </a:lnTo>
                <a:lnTo>
                  <a:pt x="269010" y="16331"/>
                </a:lnTo>
                <a:lnTo>
                  <a:pt x="268571" y="11914"/>
                </a:lnTo>
                <a:lnTo>
                  <a:pt x="267432" y="8123"/>
                </a:lnTo>
                <a:lnTo>
                  <a:pt x="265826" y="4749"/>
                </a:lnTo>
                <a:lnTo>
                  <a:pt x="263908" y="2500"/>
                </a:lnTo>
                <a:lnTo>
                  <a:pt x="261783" y="1000"/>
                </a:lnTo>
                <a:lnTo>
                  <a:pt x="259519" y="0"/>
                </a:lnTo>
                <a:lnTo>
                  <a:pt x="258011" y="181"/>
                </a:lnTo>
                <a:lnTo>
                  <a:pt x="257005" y="1147"/>
                </a:lnTo>
                <a:lnTo>
                  <a:pt x="256334" y="2639"/>
                </a:lnTo>
                <a:lnTo>
                  <a:pt x="251073" y="6553"/>
                </a:lnTo>
                <a:lnTo>
                  <a:pt x="240849" y="13517"/>
                </a:lnTo>
                <a:lnTo>
                  <a:pt x="237944" y="15965"/>
                </a:lnTo>
                <a:lnTo>
                  <a:pt x="232458" y="25458"/>
                </a:lnTo>
                <a:lnTo>
                  <a:pt x="229810" y="31546"/>
                </a:lnTo>
                <a:lnTo>
                  <a:pt x="222352" y="42825"/>
                </a:lnTo>
                <a:lnTo>
                  <a:pt x="217992" y="48204"/>
                </a:lnTo>
                <a:lnTo>
                  <a:pt x="214239" y="55176"/>
                </a:lnTo>
                <a:lnTo>
                  <a:pt x="210891" y="63211"/>
                </a:lnTo>
                <a:lnTo>
                  <a:pt x="207811" y="71955"/>
                </a:lnTo>
                <a:lnTo>
                  <a:pt x="204912" y="81170"/>
                </a:lnTo>
                <a:lnTo>
                  <a:pt x="194175" y="118036"/>
                </a:lnTo>
                <a:lnTo>
                  <a:pt x="191588" y="126285"/>
                </a:lnTo>
                <a:lnTo>
                  <a:pt x="186456" y="144480"/>
                </a:lnTo>
                <a:lnTo>
                  <a:pt x="183901" y="154074"/>
                </a:lnTo>
                <a:lnTo>
                  <a:pt x="178805" y="171507"/>
                </a:lnTo>
                <a:lnTo>
                  <a:pt x="176261" y="179711"/>
                </a:lnTo>
                <a:lnTo>
                  <a:pt x="174565" y="187721"/>
                </a:lnTo>
                <a:lnTo>
                  <a:pt x="173434" y="195601"/>
                </a:lnTo>
                <a:lnTo>
                  <a:pt x="172681" y="203395"/>
                </a:lnTo>
                <a:lnTo>
                  <a:pt x="172178" y="210283"/>
                </a:lnTo>
                <a:lnTo>
                  <a:pt x="171843" y="216569"/>
                </a:lnTo>
                <a:lnTo>
                  <a:pt x="171619" y="222453"/>
                </a:lnTo>
                <a:lnTo>
                  <a:pt x="173630" y="233506"/>
                </a:lnTo>
                <a:lnTo>
                  <a:pt x="176499" y="243217"/>
                </a:lnTo>
                <a:lnTo>
                  <a:pt x="178960" y="254290"/>
                </a:lnTo>
                <a:lnTo>
                  <a:pt x="182537" y="263178"/>
                </a:lnTo>
                <a:lnTo>
                  <a:pt x="184676" y="266226"/>
                </a:lnTo>
                <a:lnTo>
                  <a:pt x="186948" y="268258"/>
                </a:lnTo>
                <a:lnTo>
                  <a:pt x="191731" y="271362"/>
                </a:lnTo>
                <a:lnTo>
                  <a:pt x="196679" y="275564"/>
                </a:lnTo>
                <a:lnTo>
                  <a:pt x="199184" y="277023"/>
                </a:lnTo>
                <a:lnTo>
                  <a:pt x="204225" y="278644"/>
                </a:lnTo>
                <a:lnTo>
                  <a:pt x="211545" y="279365"/>
                </a:lnTo>
                <a:lnTo>
                  <a:pt x="215868" y="279557"/>
                </a:lnTo>
                <a:lnTo>
                  <a:pt x="219596" y="278838"/>
                </a:lnTo>
                <a:lnTo>
                  <a:pt x="229736" y="273782"/>
                </a:lnTo>
                <a:lnTo>
                  <a:pt x="238405" y="269301"/>
                </a:lnTo>
                <a:lnTo>
                  <a:pt x="248761" y="262019"/>
                </a:lnTo>
                <a:lnTo>
                  <a:pt x="256739" y="254760"/>
                </a:lnTo>
                <a:lnTo>
                  <a:pt x="264235" y="246736"/>
                </a:lnTo>
                <a:lnTo>
                  <a:pt x="269303" y="237459"/>
                </a:lnTo>
                <a:lnTo>
                  <a:pt x="273488" y="231991"/>
                </a:lnTo>
                <a:lnTo>
                  <a:pt x="274943" y="228501"/>
                </a:lnTo>
                <a:lnTo>
                  <a:pt x="276991" y="217192"/>
                </a:lnTo>
                <a:lnTo>
                  <a:pt x="277739" y="208084"/>
                </a:lnTo>
                <a:lnTo>
                  <a:pt x="276930" y="207483"/>
                </a:lnTo>
                <a:lnTo>
                  <a:pt x="275545" y="207929"/>
                </a:lnTo>
                <a:lnTo>
                  <a:pt x="273774" y="209073"/>
                </a:lnTo>
                <a:lnTo>
                  <a:pt x="269549" y="210344"/>
                </a:lnTo>
                <a:lnTo>
                  <a:pt x="267238" y="210683"/>
                </a:lnTo>
                <a:lnTo>
                  <a:pt x="264849" y="212603"/>
                </a:lnTo>
                <a:lnTo>
                  <a:pt x="256596" y="222547"/>
                </a:lnTo>
                <a:lnTo>
                  <a:pt x="248367" y="228468"/>
                </a:lnTo>
                <a:lnTo>
                  <a:pt x="241324" y="236180"/>
                </a:lnTo>
                <a:lnTo>
                  <a:pt x="235371" y="244405"/>
                </a:lnTo>
                <a:lnTo>
                  <a:pt x="227260" y="254642"/>
                </a:lnTo>
                <a:lnTo>
                  <a:pt x="222066" y="263335"/>
                </a:lnTo>
                <a:lnTo>
                  <a:pt x="214676" y="272843"/>
                </a:lnTo>
                <a:lnTo>
                  <a:pt x="210335" y="277749"/>
                </a:lnTo>
                <a:lnTo>
                  <a:pt x="207441" y="282713"/>
                </a:lnTo>
                <a:lnTo>
                  <a:pt x="204226" y="292744"/>
                </a:lnTo>
                <a:lnTo>
                  <a:pt x="202797" y="302847"/>
                </a:lnTo>
                <a:lnTo>
                  <a:pt x="202415" y="307912"/>
                </a:lnTo>
                <a:lnTo>
                  <a:pt x="201314" y="312135"/>
                </a:lnTo>
                <a:lnTo>
                  <a:pt x="197834" y="319085"/>
                </a:lnTo>
                <a:lnTo>
                  <a:pt x="197413" y="322970"/>
                </a:lnTo>
                <a:lnTo>
                  <a:pt x="199205" y="331803"/>
                </a:lnTo>
                <a:lnTo>
                  <a:pt x="200927" y="342251"/>
                </a:lnTo>
                <a:lnTo>
                  <a:pt x="202862" y="345187"/>
                </a:lnTo>
                <a:lnTo>
                  <a:pt x="209528" y="350708"/>
                </a:lnTo>
                <a:lnTo>
                  <a:pt x="215878" y="353726"/>
                </a:lnTo>
                <a:lnTo>
                  <a:pt x="222369" y="355914"/>
                </a:lnTo>
                <a:lnTo>
                  <a:pt x="230898" y="359709"/>
                </a:lnTo>
                <a:lnTo>
                  <a:pt x="240332" y="361960"/>
                </a:lnTo>
                <a:lnTo>
                  <a:pt x="250170" y="362961"/>
                </a:lnTo>
                <a:lnTo>
                  <a:pt x="260187" y="363405"/>
                </a:lnTo>
                <a:lnTo>
                  <a:pt x="266076" y="362677"/>
                </a:lnTo>
                <a:lnTo>
                  <a:pt x="272542" y="361345"/>
                </a:lnTo>
                <a:lnTo>
                  <a:pt x="279392" y="359610"/>
                </a:lnTo>
                <a:lnTo>
                  <a:pt x="286499" y="357607"/>
                </a:lnTo>
                <a:lnTo>
                  <a:pt x="301169" y="353124"/>
                </a:lnTo>
                <a:lnTo>
                  <a:pt x="338813" y="34090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1085"/>
          <p:cNvSpPr/>
          <p:nvPr/>
        </p:nvSpPr>
        <p:spPr>
          <a:xfrm>
            <a:off x="6256020" y="1067742"/>
            <a:ext cx="38008" cy="334339"/>
          </a:xfrm>
          <a:custGeom>
            <a:avLst/>
            <a:gdLst/>
            <a:ahLst/>
            <a:cxnLst/>
            <a:rect l="0" t="0" r="0" b="0"/>
            <a:pathLst>
              <a:path w="38008" h="334339">
                <a:moveTo>
                  <a:pt x="30480" y="21918"/>
                </a:moveTo>
                <a:lnTo>
                  <a:pt x="37787" y="0"/>
                </a:lnTo>
                <a:lnTo>
                  <a:pt x="37960" y="1734"/>
                </a:lnTo>
                <a:lnTo>
                  <a:pt x="38007" y="3382"/>
                </a:lnTo>
                <a:lnTo>
                  <a:pt x="37191" y="6174"/>
                </a:lnTo>
                <a:lnTo>
                  <a:pt x="35800" y="9729"/>
                </a:lnTo>
                <a:lnTo>
                  <a:pt x="34026" y="13792"/>
                </a:lnTo>
                <a:lnTo>
                  <a:pt x="32844" y="18194"/>
                </a:lnTo>
                <a:lnTo>
                  <a:pt x="32057" y="22822"/>
                </a:lnTo>
                <a:lnTo>
                  <a:pt x="31531" y="27601"/>
                </a:lnTo>
                <a:lnTo>
                  <a:pt x="30334" y="33326"/>
                </a:lnTo>
                <a:lnTo>
                  <a:pt x="28689" y="39684"/>
                </a:lnTo>
                <a:lnTo>
                  <a:pt x="26746" y="46462"/>
                </a:lnTo>
                <a:lnTo>
                  <a:pt x="25450" y="53520"/>
                </a:lnTo>
                <a:lnTo>
                  <a:pt x="24587" y="60766"/>
                </a:lnTo>
                <a:lnTo>
                  <a:pt x="24011" y="68137"/>
                </a:lnTo>
                <a:lnTo>
                  <a:pt x="22781" y="75591"/>
                </a:lnTo>
                <a:lnTo>
                  <a:pt x="21113" y="83100"/>
                </a:lnTo>
                <a:lnTo>
                  <a:pt x="19156" y="90646"/>
                </a:lnTo>
                <a:lnTo>
                  <a:pt x="17851" y="99063"/>
                </a:lnTo>
                <a:lnTo>
                  <a:pt x="16980" y="108061"/>
                </a:lnTo>
                <a:lnTo>
                  <a:pt x="16400" y="117447"/>
                </a:lnTo>
                <a:lnTo>
                  <a:pt x="15755" y="136906"/>
                </a:lnTo>
                <a:lnTo>
                  <a:pt x="15584" y="146837"/>
                </a:lnTo>
                <a:lnTo>
                  <a:pt x="14623" y="156844"/>
                </a:lnTo>
                <a:lnTo>
                  <a:pt x="13135" y="166902"/>
                </a:lnTo>
                <a:lnTo>
                  <a:pt x="11297" y="176994"/>
                </a:lnTo>
                <a:lnTo>
                  <a:pt x="10071" y="186262"/>
                </a:lnTo>
                <a:lnTo>
                  <a:pt x="9254" y="194981"/>
                </a:lnTo>
                <a:lnTo>
                  <a:pt x="8709" y="203333"/>
                </a:lnTo>
                <a:lnTo>
                  <a:pt x="7500" y="212288"/>
                </a:lnTo>
                <a:lnTo>
                  <a:pt x="5847" y="221645"/>
                </a:lnTo>
                <a:lnTo>
                  <a:pt x="3897" y="231269"/>
                </a:lnTo>
                <a:lnTo>
                  <a:pt x="2598" y="240225"/>
                </a:lnTo>
                <a:lnTo>
                  <a:pt x="1732" y="248736"/>
                </a:lnTo>
                <a:lnTo>
                  <a:pt x="1155" y="256950"/>
                </a:lnTo>
                <a:lnTo>
                  <a:pt x="514" y="270592"/>
                </a:lnTo>
                <a:lnTo>
                  <a:pt x="229" y="282300"/>
                </a:lnTo>
                <a:lnTo>
                  <a:pt x="0" y="33433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1086"/>
          <p:cNvSpPr/>
          <p:nvPr/>
        </p:nvSpPr>
        <p:spPr>
          <a:xfrm>
            <a:off x="6386635" y="1257471"/>
            <a:ext cx="363189" cy="217049"/>
          </a:xfrm>
          <a:custGeom>
            <a:avLst/>
            <a:gdLst/>
            <a:ahLst/>
            <a:cxnLst/>
            <a:rect l="0" t="0" r="0" b="0"/>
            <a:pathLst>
              <a:path w="363189" h="217049">
                <a:moveTo>
                  <a:pt x="21785" y="136989"/>
                </a:moveTo>
                <a:lnTo>
                  <a:pt x="8663" y="143550"/>
                </a:lnTo>
                <a:lnTo>
                  <a:pt x="7957" y="143056"/>
                </a:lnTo>
                <a:lnTo>
                  <a:pt x="7486" y="141880"/>
                </a:lnTo>
                <a:lnTo>
                  <a:pt x="6824" y="136181"/>
                </a:lnTo>
                <a:lnTo>
                  <a:pt x="6731" y="133910"/>
                </a:lnTo>
                <a:lnTo>
                  <a:pt x="5822" y="131550"/>
                </a:lnTo>
                <a:lnTo>
                  <a:pt x="2555" y="126669"/>
                </a:lnTo>
                <a:lnTo>
                  <a:pt x="538" y="121678"/>
                </a:lnTo>
                <a:lnTo>
                  <a:pt x="0" y="119162"/>
                </a:lnTo>
                <a:lnTo>
                  <a:pt x="489" y="115791"/>
                </a:lnTo>
                <a:lnTo>
                  <a:pt x="1661" y="111850"/>
                </a:lnTo>
                <a:lnTo>
                  <a:pt x="3289" y="107530"/>
                </a:lnTo>
                <a:lnTo>
                  <a:pt x="4374" y="103803"/>
                </a:lnTo>
                <a:lnTo>
                  <a:pt x="5581" y="97404"/>
                </a:lnTo>
                <a:lnTo>
                  <a:pt x="5902" y="93666"/>
                </a:lnTo>
                <a:lnTo>
                  <a:pt x="6116" y="89480"/>
                </a:lnTo>
                <a:lnTo>
                  <a:pt x="6259" y="84996"/>
                </a:lnTo>
                <a:lnTo>
                  <a:pt x="7201" y="80314"/>
                </a:lnTo>
                <a:lnTo>
                  <a:pt x="8676" y="75499"/>
                </a:lnTo>
                <a:lnTo>
                  <a:pt x="10506" y="70596"/>
                </a:lnTo>
                <a:lnTo>
                  <a:pt x="12572" y="66480"/>
                </a:lnTo>
                <a:lnTo>
                  <a:pt x="14797" y="62890"/>
                </a:lnTo>
                <a:lnTo>
                  <a:pt x="17126" y="59649"/>
                </a:lnTo>
                <a:lnTo>
                  <a:pt x="18679" y="55796"/>
                </a:lnTo>
                <a:lnTo>
                  <a:pt x="19714" y="51533"/>
                </a:lnTo>
                <a:lnTo>
                  <a:pt x="20405" y="46999"/>
                </a:lnTo>
                <a:lnTo>
                  <a:pt x="21711" y="43129"/>
                </a:lnTo>
                <a:lnTo>
                  <a:pt x="25421" y="36571"/>
                </a:lnTo>
                <a:lnTo>
                  <a:pt x="29893" y="30834"/>
                </a:lnTo>
                <a:lnTo>
                  <a:pt x="32270" y="28119"/>
                </a:lnTo>
                <a:lnTo>
                  <a:pt x="33855" y="25462"/>
                </a:lnTo>
                <a:lnTo>
                  <a:pt x="35616" y="20253"/>
                </a:lnTo>
                <a:lnTo>
                  <a:pt x="36932" y="18525"/>
                </a:lnTo>
                <a:lnTo>
                  <a:pt x="38657" y="17373"/>
                </a:lnTo>
                <a:lnTo>
                  <a:pt x="40653" y="16605"/>
                </a:lnTo>
                <a:lnTo>
                  <a:pt x="41984" y="16939"/>
                </a:lnTo>
                <a:lnTo>
                  <a:pt x="42870" y="18009"/>
                </a:lnTo>
                <a:lnTo>
                  <a:pt x="45258" y="23766"/>
                </a:lnTo>
                <a:lnTo>
                  <a:pt x="48587" y="30505"/>
                </a:lnTo>
                <a:lnTo>
                  <a:pt x="50631" y="36887"/>
                </a:lnTo>
                <a:lnTo>
                  <a:pt x="51539" y="42546"/>
                </a:lnTo>
                <a:lnTo>
                  <a:pt x="51943" y="47883"/>
                </a:lnTo>
                <a:lnTo>
                  <a:pt x="52122" y="55335"/>
                </a:lnTo>
                <a:lnTo>
                  <a:pt x="52170" y="59693"/>
                </a:lnTo>
                <a:lnTo>
                  <a:pt x="53048" y="64292"/>
                </a:lnTo>
                <a:lnTo>
                  <a:pt x="54480" y="69051"/>
                </a:lnTo>
                <a:lnTo>
                  <a:pt x="56282" y="73917"/>
                </a:lnTo>
                <a:lnTo>
                  <a:pt x="57483" y="78007"/>
                </a:lnTo>
                <a:lnTo>
                  <a:pt x="58284" y="81581"/>
                </a:lnTo>
                <a:lnTo>
                  <a:pt x="59174" y="87810"/>
                </a:lnTo>
                <a:lnTo>
                  <a:pt x="59569" y="93401"/>
                </a:lnTo>
                <a:lnTo>
                  <a:pt x="59745" y="98707"/>
                </a:lnTo>
                <a:lnTo>
                  <a:pt x="59884" y="113680"/>
                </a:lnTo>
                <a:lnTo>
                  <a:pt x="59885" y="113996"/>
                </a:lnTo>
                <a:lnTo>
                  <a:pt x="63930" y="114089"/>
                </a:lnTo>
                <a:lnTo>
                  <a:pt x="65123" y="113256"/>
                </a:lnTo>
                <a:lnTo>
                  <a:pt x="65917" y="111854"/>
                </a:lnTo>
                <a:lnTo>
                  <a:pt x="66800" y="108038"/>
                </a:lnTo>
                <a:lnTo>
                  <a:pt x="67192" y="103519"/>
                </a:lnTo>
                <a:lnTo>
                  <a:pt x="68142" y="101976"/>
                </a:lnTo>
                <a:lnTo>
                  <a:pt x="69623" y="100947"/>
                </a:lnTo>
                <a:lnTo>
                  <a:pt x="71458" y="100261"/>
                </a:lnTo>
                <a:lnTo>
                  <a:pt x="72680" y="98110"/>
                </a:lnTo>
                <a:lnTo>
                  <a:pt x="73495" y="94983"/>
                </a:lnTo>
                <a:lnTo>
                  <a:pt x="74038" y="91205"/>
                </a:lnTo>
                <a:lnTo>
                  <a:pt x="76900" y="84749"/>
                </a:lnTo>
                <a:lnTo>
                  <a:pt x="80994" y="79058"/>
                </a:lnTo>
                <a:lnTo>
                  <a:pt x="85637" y="73706"/>
                </a:lnTo>
                <a:lnTo>
                  <a:pt x="87212" y="71094"/>
                </a:lnTo>
                <a:lnTo>
                  <a:pt x="88965" y="65933"/>
                </a:lnTo>
                <a:lnTo>
                  <a:pt x="92000" y="60818"/>
                </a:lnTo>
                <a:lnTo>
                  <a:pt x="93995" y="58268"/>
                </a:lnTo>
                <a:lnTo>
                  <a:pt x="96172" y="56568"/>
                </a:lnTo>
                <a:lnTo>
                  <a:pt x="98470" y="55435"/>
                </a:lnTo>
                <a:lnTo>
                  <a:pt x="103281" y="54176"/>
                </a:lnTo>
                <a:lnTo>
                  <a:pt x="113268" y="53368"/>
                </a:lnTo>
                <a:lnTo>
                  <a:pt x="115794" y="53302"/>
                </a:lnTo>
                <a:lnTo>
                  <a:pt x="118325" y="54104"/>
                </a:lnTo>
                <a:lnTo>
                  <a:pt x="123394" y="57253"/>
                </a:lnTo>
                <a:lnTo>
                  <a:pt x="125085" y="59278"/>
                </a:lnTo>
                <a:lnTo>
                  <a:pt x="126212" y="61475"/>
                </a:lnTo>
                <a:lnTo>
                  <a:pt x="126964" y="63787"/>
                </a:lnTo>
                <a:lnTo>
                  <a:pt x="130055" y="68612"/>
                </a:lnTo>
                <a:lnTo>
                  <a:pt x="132066" y="71084"/>
                </a:lnTo>
                <a:lnTo>
                  <a:pt x="133406" y="74426"/>
                </a:lnTo>
                <a:lnTo>
                  <a:pt x="134299" y="78347"/>
                </a:lnTo>
                <a:lnTo>
                  <a:pt x="134894" y="82654"/>
                </a:lnTo>
                <a:lnTo>
                  <a:pt x="136138" y="86373"/>
                </a:lnTo>
                <a:lnTo>
                  <a:pt x="139777" y="92762"/>
                </a:lnTo>
                <a:lnTo>
                  <a:pt x="141933" y="96497"/>
                </a:lnTo>
                <a:lnTo>
                  <a:pt x="146586" y="105164"/>
                </a:lnTo>
                <a:lnTo>
                  <a:pt x="149013" y="108999"/>
                </a:lnTo>
                <a:lnTo>
                  <a:pt x="153967" y="115518"/>
                </a:lnTo>
                <a:lnTo>
                  <a:pt x="156473" y="119288"/>
                </a:lnTo>
                <a:lnTo>
                  <a:pt x="158990" y="123495"/>
                </a:lnTo>
                <a:lnTo>
                  <a:pt x="165069" y="134324"/>
                </a:lnTo>
                <a:lnTo>
                  <a:pt x="170168" y="140244"/>
                </a:lnTo>
                <a:lnTo>
                  <a:pt x="174658" y="144927"/>
                </a:lnTo>
                <a:lnTo>
                  <a:pt x="177040" y="147361"/>
                </a:lnTo>
                <a:lnTo>
                  <a:pt x="180322" y="148984"/>
                </a:lnTo>
                <a:lnTo>
                  <a:pt x="188485" y="150787"/>
                </a:lnTo>
                <a:lnTo>
                  <a:pt x="198555" y="151802"/>
                </a:lnTo>
                <a:lnTo>
                  <a:pt x="201438" y="151097"/>
                </a:lnTo>
                <a:lnTo>
                  <a:pt x="206901" y="148057"/>
                </a:lnTo>
                <a:lnTo>
                  <a:pt x="214735" y="141585"/>
                </a:lnTo>
                <a:lnTo>
                  <a:pt x="219865" y="136774"/>
                </a:lnTo>
                <a:lnTo>
                  <a:pt x="222420" y="134306"/>
                </a:lnTo>
                <a:lnTo>
                  <a:pt x="224968" y="130967"/>
                </a:lnTo>
                <a:lnTo>
                  <a:pt x="227514" y="127048"/>
                </a:lnTo>
                <a:lnTo>
                  <a:pt x="230057" y="122741"/>
                </a:lnTo>
                <a:lnTo>
                  <a:pt x="232600" y="118177"/>
                </a:lnTo>
                <a:lnTo>
                  <a:pt x="237683" y="108590"/>
                </a:lnTo>
                <a:lnTo>
                  <a:pt x="245305" y="93673"/>
                </a:lnTo>
                <a:lnTo>
                  <a:pt x="248693" y="88638"/>
                </a:lnTo>
                <a:lnTo>
                  <a:pt x="252643" y="83589"/>
                </a:lnTo>
                <a:lnTo>
                  <a:pt x="256971" y="78529"/>
                </a:lnTo>
                <a:lnTo>
                  <a:pt x="260703" y="73462"/>
                </a:lnTo>
                <a:lnTo>
                  <a:pt x="264037" y="68391"/>
                </a:lnTo>
                <a:lnTo>
                  <a:pt x="267107" y="63317"/>
                </a:lnTo>
                <a:lnTo>
                  <a:pt x="270000" y="58241"/>
                </a:lnTo>
                <a:lnTo>
                  <a:pt x="275472" y="48085"/>
                </a:lnTo>
                <a:lnTo>
                  <a:pt x="283314" y="32848"/>
                </a:lnTo>
                <a:lnTo>
                  <a:pt x="285037" y="27768"/>
                </a:lnTo>
                <a:lnTo>
                  <a:pt x="286187" y="22688"/>
                </a:lnTo>
                <a:lnTo>
                  <a:pt x="286954" y="17609"/>
                </a:lnTo>
                <a:lnTo>
                  <a:pt x="288311" y="13375"/>
                </a:lnTo>
                <a:lnTo>
                  <a:pt x="290063" y="9706"/>
                </a:lnTo>
                <a:lnTo>
                  <a:pt x="294912" y="1780"/>
                </a:lnTo>
                <a:lnTo>
                  <a:pt x="296157" y="1130"/>
                </a:lnTo>
                <a:lnTo>
                  <a:pt x="302561" y="0"/>
                </a:lnTo>
                <a:lnTo>
                  <a:pt x="302950" y="790"/>
                </a:lnTo>
                <a:lnTo>
                  <a:pt x="303381" y="3925"/>
                </a:lnTo>
                <a:lnTo>
                  <a:pt x="304343" y="5100"/>
                </a:lnTo>
                <a:lnTo>
                  <a:pt x="305830" y="5883"/>
                </a:lnTo>
                <a:lnTo>
                  <a:pt x="307670" y="6405"/>
                </a:lnTo>
                <a:lnTo>
                  <a:pt x="309742" y="8446"/>
                </a:lnTo>
                <a:lnTo>
                  <a:pt x="311969" y="11500"/>
                </a:lnTo>
                <a:lnTo>
                  <a:pt x="314301" y="15230"/>
                </a:lnTo>
                <a:lnTo>
                  <a:pt x="316894" y="21632"/>
                </a:lnTo>
                <a:lnTo>
                  <a:pt x="317584" y="24524"/>
                </a:lnTo>
                <a:lnTo>
                  <a:pt x="319739" y="28146"/>
                </a:lnTo>
                <a:lnTo>
                  <a:pt x="322869" y="32253"/>
                </a:lnTo>
                <a:lnTo>
                  <a:pt x="326647" y="36685"/>
                </a:lnTo>
                <a:lnTo>
                  <a:pt x="329167" y="41333"/>
                </a:lnTo>
                <a:lnTo>
                  <a:pt x="330846" y="46125"/>
                </a:lnTo>
                <a:lnTo>
                  <a:pt x="331967" y="51013"/>
                </a:lnTo>
                <a:lnTo>
                  <a:pt x="333560" y="55965"/>
                </a:lnTo>
                <a:lnTo>
                  <a:pt x="335469" y="60960"/>
                </a:lnTo>
                <a:lnTo>
                  <a:pt x="337589" y="65983"/>
                </a:lnTo>
                <a:lnTo>
                  <a:pt x="339847" y="71025"/>
                </a:lnTo>
                <a:lnTo>
                  <a:pt x="344616" y="81142"/>
                </a:lnTo>
                <a:lnTo>
                  <a:pt x="347073" y="85365"/>
                </a:lnTo>
                <a:lnTo>
                  <a:pt x="349558" y="89026"/>
                </a:lnTo>
                <a:lnTo>
                  <a:pt x="352060" y="92314"/>
                </a:lnTo>
                <a:lnTo>
                  <a:pt x="354576" y="96199"/>
                </a:lnTo>
                <a:lnTo>
                  <a:pt x="357100" y="100482"/>
                </a:lnTo>
                <a:lnTo>
                  <a:pt x="359628" y="105031"/>
                </a:lnTo>
                <a:lnTo>
                  <a:pt x="361314" y="109757"/>
                </a:lnTo>
                <a:lnTo>
                  <a:pt x="362438" y="114601"/>
                </a:lnTo>
                <a:lnTo>
                  <a:pt x="363188" y="119524"/>
                </a:lnTo>
                <a:lnTo>
                  <a:pt x="362841" y="123652"/>
                </a:lnTo>
                <a:lnTo>
                  <a:pt x="361763" y="127251"/>
                </a:lnTo>
                <a:lnTo>
                  <a:pt x="360197" y="130497"/>
                </a:lnTo>
                <a:lnTo>
                  <a:pt x="359153" y="134354"/>
                </a:lnTo>
                <a:lnTo>
                  <a:pt x="358458" y="138619"/>
                </a:lnTo>
                <a:lnTo>
                  <a:pt x="357994" y="143156"/>
                </a:lnTo>
                <a:lnTo>
                  <a:pt x="355991" y="147027"/>
                </a:lnTo>
                <a:lnTo>
                  <a:pt x="349251" y="153586"/>
                </a:lnTo>
                <a:lnTo>
                  <a:pt x="345083" y="157367"/>
                </a:lnTo>
                <a:lnTo>
                  <a:pt x="335935" y="166084"/>
                </a:lnTo>
                <a:lnTo>
                  <a:pt x="330279" y="170779"/>
                </a:lnTo>
                <a:lnTo>
                  <a:pt x="323968" y="175602"/>
                </a:lnTo>
                <a:lnTo>
                  <a:pt x="317220" y="180511"/>
                </a:lnTo>
                <a:lnTo>
                  <a:pt x="310183" y="184630"/>
                </a:lnTo>
                <a:lnTo>
                  <a:pt x="302950" y="188223"/>
                </a:lnTo>
                <a:lnTo>
                  <a:pt x="295589" y="191465"/>
                </a:lnTo>
                <a:lnTo>
                  <a:pt x="278378" y="199583"/>
                </a:lnTo>
                <a:lnTo>
                  <a:pt x="269047" y="204118"/>
                </a:lnTo>
                <a:lnTo>
                  <a:pt x="259440" y="207142"/>
                </a:lnTo>
                <a:lnTo>
                  <a:pt x="249648" y="209158"/>
                </a:lnTo>
                <a:lnTo>
                  <a:pt x="239734" y="210501"/>
                </a:lnTo>
                <a:lnTo>
                  <a:pt x="230584" y="212244"/>
                </a:lnTo>
                <a:lnTo>
                  <a:pt x="221945" y="214252"/>
                </a:lnTo>
                <a:lnTo>
                  <a:pt x="213645" y="216438"/>
                </a:lnTo>
                <a:lnTo>
                  <a:pt x="205572" y="217048"/>
                </a:lnTo>
                <a:lnTo>
                  <a:pt x="197651" y="216609"/>
                </a:lnTo>
                <a:lnTo>
                  <a:pt x="174186" y="21318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1087"/>
          <p:cNvSpPr/>
          <p:nvPr/>
        </p:nvSpPr>
        <p:spPr>
          <a:xfrm>
            <a:off x="716280" y="2541776"/>
            <a:ext cx="205741" cy="382686"/>
          </a:xfrm>
          <a:custGeom>
            <a:avLst/>
            <a:gdLst/>
            <a:ahLst/>
            <a:cxnLst/>
            <a:rect l="0" t="0" r="0" b="0"/>
            <a:pathLst>
              <a:path w="205741" h="382686">
                <a:moveTo>
                  <a:pt x="0" y="10924"/>
                </a:moveTo>
                <a:lnTo>
                  <a:pt x="7592" y="10924"/>
                </a:lnTo>
                <a:lnTo>
                  <a:pt x="3566" y="10924"/>
                </a:lnTo>
                <a:lnTo>
                  <a:pt x="2378" y="11771"/>
                </a:lnTo>
                <a:lnTo>
                  <a:pt x="1585" y="13182"/>
                </a:lnTo>
                <a:lnTo>
                  <a:pt x="705" y="17008"/>
                </a:lnTo>
                <a:lnTo>
                  <a:pt x="139" y="28620"/>
                </a:lnTo>
                <a:lnTo>
                  <a:pt x="93" y="32881"/>
                </a:lnTo>
                <a:lnTo>
                  <a:pt x="2299" y="42132"/>
                </a:lnTo>
                <a:lnTo>
                  <a:pt x="5255" y="51887"/>
                </a:lnTo>
                <a:lnTo>
                  <a:pt x="6569" y="61868"/>
                </a:lnTo>
                <a:lnTo>
                  <a:pt x="6919" y="68593"/>
                </a:lnTo>
                <a:lnTo>
                  <a:pt x="7308" y="85097"/>
                </a:lnTo>
                <a:lnTo>
                  <a:pt x="7528" y="109383"/>
                </a:lnTo>
                <a:lnTo>
                  <a:pt x="8405" y="117204"/>
                </a:lnTo>
                <a:lnTo>
                  <a:pt x="9837" y="124957"/>
                </a:lnTo>
                <a:lnTo>
                  <a:pt x="11638" y="132666"/>
                </a:lnTo>
                <a:lnTo>
                  <a:pt x="12838" y="141192"/>
                </a:lnTo>
                <a:lnTo>
                  <a:pt x="13639" y="150263"/>
                </a:lnTo>
                <a:lnTo>
                  <a:pt x="14172" y="159697"/>
                </a:lnTo>
                <a:lnTo>
                  <a:pt x="14766" y="179210"/>
                </a:lnTo>
                <a:lnTo>
                  <a:pt x="15198" y="233550"/>
                </a:lnTo>
                <a:lnTo>
                  <a:pt x="15238" y="292515"/>
                </a:lnTo>
                <a:lnTo>
                  <a:pt x="14392" y="299404"/>
                </a:lnTo>
                <a:lnTo>
                  <a:pt x="12981" y="305691"/>
                </a:lnTo>
                <a:lnTo>
                  <a:pt x="11194" y="311575"/>
                </a:lnTo>
                <a:lnTo>
                  <a:pt x="10002" y="318038"/>
                </a:lnTo>
                <a:lnTo>
                  <a:pt x="9208" y="324887"/>
                </a:lnTo>
                <a:lnTo>
                  <a:pt x="8326" y="337576"/>
                </a:lnTo>
                <a:lnTo>
                  <a:pt x="7934" y="346039"/>
                </a:lnTo>
                <a:lnTo>
                  <a:pt x="7760" y="354879"/>
                </a:lnTo>
                <a:lnTo>
                  <a:pt x="7713" y="359607"/>
                </a:lnTo>
                <a:lnTo>
                  <a:pt x="6835" y="363606"/>
                </a:lnTo>
                <a:lnTo>
                  <a:pt x="2401" y="373279"/>
                </a:lnTo>
                <a:lnTo>
                  <a:pt x="316" y="382685"/>
                </a:lnTo>
                <a:lnTo>
                  <a:pt x="211" y="382378"/>
                </a:lnTo>
                <a:lnTo>
                  <a:pt x="28" y="373556"/>
                </a:lnTo>
                <a:lnTo>
                  <a:pt x="8" y="362305"/>
                </a:lnTo>
                <a:lnTo>
                  <a:pt x="2261" y="353078"/>
                </a:lnTo>
                <a:lnTo>
                  <a:pt x="4048" y="348246"/>
                </a:lnTo>
                <a:lnTo>
                  <a:pt x="5238" y="342486"/>
                </a:lnTo>
                <a:lnTo>
                  <a:pt x="6032" y="336105"/>
                </a:lnTo>
                <a:lnTo>
                  <a:pt x="6561" y="329311"/>
                </a:lnTo>
                <a:lnTo>
                  <a:pt x="7761" y="321396"/>
                </a:lnTo>
                <a:lnTo>
                  <a:pt x="9407" y="312732"/>
                </a:lnTo>
                <a:lnTo>
                  <a:pt x="11352" y="303569"/>
                </a:lnTo>
                <a:lnTo>
                  <a:pt x="12648" y="294074"/>
                </a:lnTo>
                <a:lnTo>
                  <a:pt x="13512" y="284358"/>
                </a:lnTo>
                <a:lnTo>
                  <a:pt x="14088" y="274493"/>
                </a:lnTo>
                <a:lnTo>
                  <a:pt x="15319" y="265377"/>
                </a:lnTo>
                <a:lnTo>
                  <a:pt x="16986" y="256759"/>
                </a:lnTo>
                <a:lnTo>
                  <a:pt x="25745" y="220633"/>
                </a:lnTo>
                <a:lnTo>
                  <a:pt x="27323" y="210843"/>
                </a:lnTo>
                <a:lnTo>
                  <a:pt x="28376" y="200930"/>
                </a:lnTo>
                <a:lnTo>
                  <a:pt x="29077" y="190935"/>
                </a:lnTo>
                <a:lnTo>
                  <a:pt x="30391" y="181731"/>
                </a:lnTo>
                <a:lnTo>
                  <a:pt x="32114" y="173056"/>
                </a:lnTo>
                <a:lnTo>
                  <a:pt x="34110" y="164732"/>
                </a:lnTo>
                <a:lnTo>
                  <a:pt x="35440" y="157489"/>
                </a:lnTo>
                <a:lnTo>
                  <a:pt x="36326" y="150967"/>
                </a:lnTo>
                <a:lnTo>
                  <a:pt x="37312" y="139205"/>
                </a:lnTo>
                <a:lnTo>
                  <a:pt x="37750" y="128333"/>
                </a:lnTo>
                <a:lnTo>
                  <a:pt x="37996" y="112693"/>
                </a:lnTo>
                <a:lnTo>
                  <a:pt x="38100" y="16033"/>
                </a:lnTo>
                <a:lnTo>
                  <a:pt x="38947" y="14330"/>
                </a:lnTo>
                <a:lnTo>
                  <a:pt x="40358" y="13195"/>
                </a:lnTo>
                <a:lnTo>
                  <a:pt x="45627" y="10963"/>
                </a:lnTo>
                <a:lnTo>
                  <a:pt x="49738" y="14981"/>
                </a:lnTo>
                <a:lnTo>
                  <a:pt x="50938" y="17015"/>
                </a:lnTo>
                <a:lnTo>
                  <a:pt x="53475" y="23924"/>
                </a:lnTo>
                <a:lnTo>
                  <a:pt x="59213" y="32179"/>
                </a:lnTo>
                <a:lnTo>
                  <a:pt x="63852" y="40409"/>
                </a:lnTo>
                <a:lnTo>
                  <a:pt x="68736" y="47453"/>
                </a:lnTo>
                <a:lnTo>
                  <a:pt x="73729" y="54252"/>
                </a:lnTo>
                <a:lnTo>
                  <a:pt x="78771" y="62919"/>
                </a:lnTo>
                <a:lnTo>
                  <a:pt x="83834" y="70157"/>
                </a:lnTo>
                <a:lnTo>
                  <a:pt x="88906" y="77043"/>
                </a:lnTo>
                <a:lnTo>
                  <a:pt x="93983" y="85748"/>
                </a:lnTo>
                <a:lnTo>
                  <a:pt x="99061" y="93004"/>
                </a:lnTo>
                <a:lnTo>
                  <a:pt x="104141" y="99051"/>
                </a:lnTo>
                <a:lnTo>
                  <a:pt x="109220" y="104560"/>
                </a:lnTo>
                <a:lnTo>
                  <a:pt x="111760" y="106368"/>
                </a:lnTo>
                <a:lnTo>
                  <a:pt x="116840" y="108377"/>
                </a:lnTo>
                <a:lnTo>
                  <a:pt x="120415" y="109508"/>
                </a:lnTo>
                <a:lnTo>
                  <a:pt x="125520" y="113888"/>
                </a:lnTo>
                <a:lnTo>
                  <a:pt x="127706" y="114280"/>
                </a:lnTo>
                <a:lnTo>
                  <a:pt x="130011" y="113695"/>
                </a:lnTo>
                <a:lnTo>
                  <a:pt x="136742" y="110201"/>
                </a:lnTo>
                <a:lnTo>
                  <a:pt x="143161" y="98707"/>
                </a:lnTo>
                <a:lnTo>
                  <a:pt x="147729" y="92836"/>
                </a:lnTo>
                <a:lnTo>
                  <a:pt x="149286" y="89239"/>
                </a:lnTo>
                <a:lnTo>
                  <a:pt x="151016" y="80726"/>
                </a:lnTo>
                <a:lnTo>
                  <a:pt x="154043" y="71298"/>
                </a:lnTo>
                <a:lnTo>
                  <a:pt x="158210" y="62310"/>
                </a:lnTo>
                <a:lnTo>
                  <a:pt x="165316" y="51644"/>
                </a:lnTo>
                <a:lnTo>
                  <a:pt x="170276" y="42850"/>
                </a:lnTo>
                <a:lnTo>
                  <a:pt x="175303" y="33298"/>
                </a:lnTo>
                <a:lnTo>
                  <a:pt x="180359" y="24255"/>
                </a:lnTo>
                <a:lnTo>
                  <a:pt x="185428" y="17413"/>
                </a:lnTo>
                <a:lnTo>
                  <a:pt x="188246" y="11550"/>
                </a:lnTo>
                <a:lnTo>
                  <a:pt x="188997" y="8801"/>
                </a:lnTo>
                <a:lnTo>
                  <a:pt x="192090" y="3490"/>
                </a:lnTo>
                <a:lnTo>
                  <a:pt x="194100" y="888"/>
                </a:lnTo>
                <a:lnTo>
                  <a:pt x="196287" y="0"/>
                </a:lnTo>
                <a:lnTo>
                  <a:pt x="198591" y="254"/>
                </a:lnTo>
                <a:lnTo>
                  <a:pt x="204328" y="2702"/>
                </a:lnTo>
                <a:lnTo>
                  <a:pt x="205112" y="7552"/>
                </a:lnTo>
                <a:lnTo>
                  <a:pt x="205554" y="17545"/>
                </a:lnTo>
                <a:lnTo>
                  <a:pt x="205685" y="28126"/>
                </a:lnTo>
                <a:lnTo>
                  <a:pt x="205740" y="319610"/>
                </a:lnTo>
                <a:lnTo>
                  <a:pt x="203482" y="330433"/>
                </a:lnTo>
                <a:lnTo>
                  <a:pt x="200503" y="340042"/>
                </a:lnTo>
                <a:lnTo>
                  <a:pt x="198826" y="350211"/>
                </a:lnTo>
                <a:lnTo>
                  <a:pt x="198148" y="360956"/>
                </a:lnTo>
                <a:lnTo>
                  <a:pt x="200390" y="361227"/>
                </a:lnTo>
                <a:lnTo>
                  <a:pt x="202174" y="361299"/>
                </a:lnTo>
                <a:lnTo>
                  <a:pt x="203363" y="360501"/>
                </a:lnTo>
                <a:lnTo>
                  <a:pt x="204155" y="359122"/>
                </a:lnTo>
                <a:lnTo>
                  <a:pt x="204683" y="357356"/>
                </a:lnTo>
                <a:lnTo>
                  <a:pt x="205427" y="346780"/>
                </a:lnTo>
                <a:lnTo>
                  <a:pt x="205647" y="328877"/>
                </a:lnTo>
                <a:lnTo>
                  <a:pt x="205740" y="285244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1088"/>
          <p:cNvSpPr/>
          <p:nvPr/>
        </p:nvSpPr>
        <p:spPr>
          <a:xfrm>
            <a:off x="1115750" y="2583180"/>
            <a:ext cx="19317" cy="311963"/>
          </a:xfrm>
          <a:custGeom>
            <a:avLst/>
            <a:gdLst/>
            <a:ahLst/>
            <a:cxnLst/>
            <a:rect l="0" t="0" r="0" b="0"/>
            <a:pathLst>
              <a:path w="19317" h="311963">
                <a:moveTo>
                  <a:pt x="4390" y="0"/>
                </a:moveTo>
                <a:lnTo>
                  <a:pt x="4390" y="111458"/>
                </a:lnTo>
                <a:lnTo>
                  <a:pt x="3543" y="117485"/>
                </a:lnTo>
                <a:lnTo>
                  <a:pt x="2132" y="124044"/>
                </a:lnTo>
                <a:lnTo>
                  <a:pt x="345" y="130956"/>
                </a:lnTo>
                <a:lnTo>
                  <a:pt x="0" y="138104"/>
                </a:lnTo>
                <a:lnTo>
                  <a:pt x="616" y="145409"/>
                </a:lnTo>
                <a:lnTo>
                  <a:pt x="1874" y="152819"/>
                </a:lnTo>
                <a:lnTo>
                  <a:pt x="2713" y="159453"/>
                </a:lnTo>
                <a:lnTo>
                  <a:pt x="3272" y="165568"/>
                </a:lnTo>
                <a:lnTo>
                  <a:pt x="3644" y="171339"/>
                </a:lnTo>
                <a:lnTo>
                  <a:pt x="3893" y="177726"/>
                </a:lnTo>
                <a:lnTo>
                  <a:pt x="4243" y="198004"/>
                </a:lnTo>
                <a:lnTo>
                  <a:pt x="4370" y="229756"/>
                </a:lnTo>
                <a:lnTo>
                  <a:pt x="5224" y="236144"/>
                </a:lnTo>
                <a:lnTo>
                  <a:pt x="6639" y="242096"/>
                </a:lnTo>
                <a:lnTo>
                  <a:pt x="8429" y="247757"/>
                </a:lnTo>
                <a:lnTo>
                  <a:pt x="9623" y="253225"/>
                </a:lnTo>
                <a:lnTo>
                  <a:pt x="10418" y="258563"/>
                </a:lnTo>
                <a:lnTo>
                  <a:pt x="10949" y="263815"/>
                </a:lnTo>
                <a:lnTo>
                  <a:pt x="11303" y="269010"/>
                </a:lnTo>
                <a:lnTo>
                  <a:pt x="11538" y="274167"/>
                </a:lnTo>
                <a:lnTo>
                  <a:pt x="11870" y="287257"/>
                </a:lnTo>
                <a:lnTo>
                  <a:pt x="11982" y="299265"/>
                </a:lnTo>
                <a:lnTo>
                  <a:pt x="12838" y="301956"/>
                </a:lnTo>
                <a:lnTo>
                  <a:pt x="14256" y="304598"/>
                </a:lnTo>
                <a:lnTo>
                  <a:pt x="19316" y="311962"/>
                </a:lnTo>
                <a:lnTo>
                  <a:pt x="18574" y="311268"/>
                </a:lnTo>
                <a:lnTo>
                  <a:pt x="15492" y="308239"/>
                </a:lnTo>
                <a:lnTo>
                  <a:pt x="14331" y="305399"/>
                </a:lnTo>
                <a:lnTo>
                  <a:pt x="13557" y="301813"/>
                </a:lnTo>
                <a:lnTo>
                  <a:pt x="12010" y="2895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1089"/>
          <p:cNvSpPr/>
          <p:nvPr/>
        </p:nvSpPr>
        <p:spPr>
          <a:xfrm>
            <a:off x="1067144" y="2430780"/>
            <a:ext cx="22517" cy="14089"/>
          </a:xfrm>
          <a:custGeom>
            <a:avLst/>
            <a:gdLst/>
            <a:ahLst/>
            <a:cxnLst/>
            <a:rect l="0" t="0" r="0" b="0"/>
            <a:pathLst>
              <a:path w="22517" h="14089">
                <a:moveTo>
                  <a:pt x="22516" y="0"/>
                </a:moveTo>
                <a:lnTo>
                  <a:pt x="22516" y="4045"/>
                </a:lnTo>
                <a:lnTo>
                  <a:pt x="21669" y="5237"/>
                </a:lnTo>
                <a:lnTo>
                  <a:pt x="20258" y="6031"/>
                </a:lnTo>
                <a:lnTo>
                  <a:pt x="18471" y="6561"/>
                </a:lnTo>
                <a:lnTo>
                  <a:pt x="17279" y="7760"/>
                </a:lnTo>
                <a:lnTo>
                  <a:pt x="16485" y="9407"/>
                </a:lnTo>
                <a:lnTo>
                  <a:pt x="15955" y="11352"/>
                </a:lnTo>
                <a:lnTo>
                  <a:pt x="14756" y="12648"/>
                </a:lnTo>
                <a:lnTo>
                  <a:pt x="13109" y="13512"/>
                </a:lnTo>
                <a:lnTo>
                  <a:pt x="11165" y="14088"/>
                </a:lnTo>
                <a:lnTo>
                  <a:pt x="9868" y="13625"/>
                </a:lnTo>
                <a:lnTo>
                  <a:pt x="9004" y="12470"/>
                </a:lnTo>
                <a:lnTo>
                  <a:pt x="8428" y="10854"/>
                </a:lnTo>
                <a:lnTo>
                  <a:pt x="7198" y="9776"/>
                </a:lnTo>
                <a:lnTo>
                  <a:pt x="5530" y="9057"/>
                </a:lnTo>
                <a:lnTo>
                  <a:pt x="0" y="7704"/>
                </a:lnTo>
                <a:lnTo>
                  <a:pt x="732" y="7676"/>
                </a:lnTo>
                <a:lnTo>
                  <a:pt x="14896" y="76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1090"/>
          <p:cNvSpPr/>
          <p:nvPr/>
        </p:nvSpPr>
        <p:spPr>
          <a:xfrm>
            <a:off x="1318261" y="2537502"/>
            <a:ext cx="110754" cy="403646"/>
          </a:xfrm>
          <a:custGeom>
            <a:avLst/>
            <a:gdLst/>
            <a:ahLst/>
            <a:cxnLst/>
            <a:rect l="0" t="0" r="0" b="0"/>
            <a:pathLst>
              <a:path w="110754" h="403646">
                <a:moveTo>
                  <a:pt x="30479" y="30438"/>
                </a:moveTo>
                <a:lnTo>
                  <a:pt x="16612" y="30438"/>
                </a:lnTo>
                <a:lnTo>
                  <a:pt x="13591" y="32696"/>
                </a:lnTo>
                <a:lnTo>
                  <a:pt x="11600" y="34483"/>
                </a:lnTo>
                <a:lnTo>
                  <a:pt x="7131" y="38727"/>
                </a:lnTo>
                <a:lnTo>
                  <a:pt x="4754" y="41044"/>
                </a:lnTo>
                <a:lnTo>
                  <a:pt x="3169" y="44282"/>
                </a:lnTo>
                <a:lnTo>
                  <a:pt x="1408" y="52395"/>
                </a:lnTo>
                <a:lnTo>
                  <a:pt x="625" y="61646"/>
                </a:lnTo>
                <a:lnTo>
                  <a:pt x="277" y="72248"/>
                </a:lnTo>
                <a:lnTo>
                  <a:pt x="10" y="133688"/>
                </a:lnTo>
                <a:lnTo>
                  <a:pt x="0" y="186582"/>
                </a:lnTo>
                <a:lnTo>
                  <a:pt x="846" y="196341"/>
                </a:lnTo>
                <a:lnTo>
                  <a:pt x="2257" y="206233"/>
                </a:lnTo>
                <a:lnTo>
                  <a:pt x="4045" y="216215"/>
                </a:lnTo>
                <a:lnTo>
                  <a:pt x="5236" y="226256"/>
                </a:lnTo>
                <a:lnTo>
                  <a:pt x="6030" y="236336"/>
                </a:lnTo>
                <a:lnTo>
                  <a:pt x="6560" y="246443"/>
                </a:lnTo>
                <a:lnTo>
                  <a:pt x="7760" y="256568"/>
                </a:lnTo>
                <a:lnTo>
                  <a:pt x="9406" y="266705"/>
                </a:lnTo>
                <a:lnTo>
                  <a:pt x="11350" y="276849"/>
                </a:lnTo>
                <a:lnTo>
                  <a:pt x="12647" y="286999"/>
                </a:lnTo>
                <a:lnTo>
                  <a:pt x="13511" y="297152"/>
                </a:lnTo>
                <a:lnTo>
                  <a:pt x="14087" y="307307"/>
                </a:lnTo>
                <a:lnTo>
                  <a:pt x="15318" y="316617"/>
                </a:lnTo>
                <a:lnTo>
                  <a:pt x="16985" y="325364"/>
                </a:lnTo>
                <a:lnTo>
                  <a:pt x="18943" y="333735"/>
                </a:lnTo>
                <a:lnTo>
                  <a:pt x="20248" y="341010"/>
                </a:lnTo>
                <a:lnTo>
                  <a:pt x="21698" y="353607"/>
                </a:lnTo>
                <a:lnTo>
                  <a:pt x="24601" y="364851"/>
                </a:lnTo>
                <a:lnTo>
                  <a:pt x="27867" y="375493"/>
                </a:lnTo>
                <a:lnTo>
                  <a:pt x="29318" y="385867"/>
                </a:lnTo>
                <a:lnTo>
                  <a:pt x="30135" y="397182"/>
                </a:lnTo>
                <a:lnTo>
                  <a:pt x="31096" y="399394"/>
                </a:lnTo>
                <a:lnTo>
                  <a:pt x="32584" y="400869"/>
                </a:lnTo>
                <a:lnTo>
                  <a:pt x="37010" y="403235"/>
                </a:lnTo>
                <a:lnTo>
                  <a:pt x="36526" y="403429"/>
                </a:lnTo>
                <a:lnTo>
                  <a:pt x="33731" y="403645"/>
                </a:lnTo>
                <a:lnTo>
                  <a:pt x="32647" y="402856"/>
                </a:lnTo>
                <a:lnTo>
                  <a:pt x="31924" y="401483"/>
                </a:lnTo>
                <a:lnTo>
                  <a:pt x="30274" y="396854"/>
                </a:lnTo>
                <a:lnTo>
                  <a:pt x="28649" y="393249"/>
                </a:lnTo>
                <a:lnTo>
                  <a:pt x="26719" y="389152"/>
                </a:lnTo>
                <a:lnTo>
                  <a:pt x="24575" y="380084"/>
                </a:lnTo>
                <a:lnTo>
                  <a:pt x="22775" y="369563"/>
                </a:lnTo>
                <a:lnTo>
                  <a:pt x="21109" y="363202"/>
                </a:lnTo>
                <a:lnTo>
                  <a:pt x="19153" y="356420"/>
                </a:lnTo>
                <a:lnTo>
                  <a:pt x="17848" y="348513"/>
                </a:lnTo>
                <a:lnTo>
                  <a:pt x="16978" y="339855"/>
                </a:lnTo>
                <a:lnTo>
                  <a:pt x="16399" y="330696"/>
                </a:lnTo>
                <a:lnTo>
                  <a:pt x="15166" y="321203"/>
                </a:lnTo>
                <a:lnTo>
                  <a:pt x="13497" y="311488"/>
                </a:lnTo>
                <a:lnTo>
                  <a:pt x="11537" y="301625"/>
                </a:lnTo>
                <a:lnTo>
                  <a:pt x="7103" y="281634"/>
                </a:lnTo>
                <a:lnTo>
                  <a:pt x="4735" y="271562"/>
                </a:lnTo>
                <a:lnTo>
                  <a:pt x="3156" y="261461"/>
                </a:lnTo>
                <a:lnTo>
                  <a:pt x="2104" y="251340"/>
                </a:lnTo>
                <a:lnTo>
                  <a:pt x="1402" y="241206"/>
                </a:lnTo>
                <a:lnTo>
                  <a:pt x="935" y="231063"/>
                </a:lnTo>
                <a:lnTo>
                  <a:pt x="415" y="210762"/>
                </a:lnTo>
                <a:lnTo>
                  <a:pt x="36" y="153862"/>
                </a:lnTo>
                <a:lnTo>
                  <a:pt x="870" y="145741"/>
                </a:lnTo>
                <a:lnTo>
                  <a:pt x="2273" y="137786"/>
                </a:lnTo>
                <a:lnTo>
                  <a:pt x="4055" y="129943"/>
                </a:lnTo>
                <a:lnTo>
                  <a:pt x="5243" y="123022"/>
                </a:lnTo>
                <a:lnTo>
                  <a:pt x="6563" y="110815"/>
                </a:lnTo>
                <a:lnTo>
                  <a:pt x="7762" y="104343"/>
                </a:lnTo>
                <a:lnTo>
                  <a:pt x="9407" y="97488"/>
                </a:lnTo>
                <a:lnTo>
                  <a:pt x="11351" y="90378"/>
                </a:lnTo>
                <a:lnTo>
                  <a:pt x="13511" y="77962"/>
                </a:lnTo>
                <a:lnTo>
                  <a:pt x="14471" y="66800"/>
                </a:lnTo>
                <a:lnTo>
                  <a:pt x="14898" y="56194"/>
                </a:lnTo>
                <a:lnTo>
                  <a:pt x="15858" y="51842"/>
                </a:lnTo>
                <a:lnTo>
                  <a:pt x="19183" y="44749"/>
                </a:lnTo>
                <a:lnTo>
                  <a:pt x="21255" y="41672"/>
                </a:lnTo>
                <a:lnTo>
                  <a:pt x="23483" y="38774"/>
                </a:lnTo>
                <a:lnTo>
                  <a:pt x="25815" y="35995"/>
                </a:lnTo>
                <a:lnTo>
                  <a:pt x="28216" y="32449"/>
                </a:lnTo>
                <a:lnTo>
                  <a:pt x="30664" y="28392"/>
                </a:lnTo>
                <a:lnTo>
                  <a:pt x="33142" y="23994"/>
                </a:lnTo>
                <a:lnTo>
                  <a:pt x="36488" y="20215"/>
                </a:lnTo>
                <a:lnTo>
                  <a:pt x="40411" y="16849"/>
                </a:lnTo>
                <a:lnTo>
                  <a:pt x="44721" y="13759"/>
                </a:lnTo>
                <a:lnTo>
                  <a:pt x="48440" y="10852"/>
                </a:lnTo>
                <a:lnTo>
                  <a:pt x="51766" y="8067"/>
                </a:lnTo>
                <a:lnTo>
                  <a:pt x="54830" y="5364"/>
                </a:lnTo>
                <a:lnTo>
                  <a:pt x="57720" y="3562"/>
                </a:lnTo>
                <a:lnTo>
                  <a:pt x="60493" y="2361"/>
                </a:lnTo>
                <a:lnTo>
                  <a:pt x="63188" y="1560"/>
                </a:lnTo>
                <a:lnTo>
                  <a:pt x="65832" y="1026"/>
                </a:lnTo>
                <a:lnTo>
                  <a:pt x="68441" y="670"/>
                </a:lnTo>
                <a:lnTo>
                  <a:pt x="71027" y="433"/>
                </a:lnTo>
                <a:lnTo>
                  <a:pt x="74444" y="274"/>
                </a:lnTo>
                <a:lnTo>
                  <a:pt x="86498" y="52"/>
                </a:lnTo>
                <a:lnTo>
                  <a:pt x="92912" y="0"/>
                </a:lnTo>
                <a:lnTo>
                  <a:pt x="95807" y="832"/>
                </a:lnTo>
                <a:lnTo>
                  <a:pt x="98584" y="2234"/>
                </a:lnTo>
                <a:lnTo>
                  <a:pt x="101283" y="4015"/>
                </a:lnTo>
                <a:lnTo>
                  <a:pt x="103081" y="6050"/>
                </a:lnTo>
                <a:lnTo>
                  <a:pt x="104280" y="8252"/>
                </a:lnTo>
                <a:lnTo>
                  <a:pt x="105080" y="10568"/>
                </a:lnTo>
                <a:lnTo>
                  <a:pt x="108226" y="15398"/>
                </a:lnTo>
                <a:lnTo>
                  <a:pt x="110250" y="17871"/>
                </a:lnTo>
                <a:lnTo>
                  <a:pt x="110753" y="21214"/>
                </a:lnTo>
                <a:lnTo>
                  <a:pt x="108262" y="33161"/>
                </a:lnTo>
                <a:lnTo>
                  <a:pt x="106301" y="43286"/>
                </a:lnTo>
                <a:lnTo>
                  <a:pt x="102842" y="51953"/>
                </a:lnTo>
                <a:lnTo>
                  <a:pt x="100735" y="56634"/>
                </a:lnTo>
                <a:lnTo>
                  <a:pt x="96135" y="66352"/>
                </a:lnTo>
                <a:lnTo>
                  <a:pt x="92876" y="71314"/>
                </a:lnTo>
                <a:lnTo>
                  <a:pt x="89010" y="76315"/>
                </a:lnTo>
                <a:lnTo>
                  <a:pt x="84740" y="81343"/>
                </a:lnTo>
                <a:lnTo>
                  <a:pt x="80200" y="85541"/>
                </a:lnTo>
                <a:lnTo>
                  <a:pt x="75479" y="89187"/>
                </a:lnTo>
                <a:lnTo>
                  <a:pt x="70639" y="92464"/>
                </a:lnTo>
                <a:lnTo>
                  <a:pt x="65719" y="96342"/>
                </a:lnTo>
                <a:lnTo>
                  <a:pt x="60746" y="100621"/>
                </a:lnTo>
                <a:lnTo>
                  <a:pt x="55737" y="105167"/>
                </a:lnTo>
                <a:lnTo>
                  <a:pt x="50704" y="109044"/>
                </a:lnTo>
                <a:lnTo>
                  <a:pt x="45656" y="112475"/>
                </a:lnTo>
                <a:lnTo>
                  <a:pt x="40597" y="115610"/>
                </a:lnTo>
                <a:lnTo>
                  <a:pt x="36378" y="118546"/>
                </a:lnTo>
                <a:lnTo>
                  <a:pt x="32718" y="121350"/>
                </a:lnTo>
                <a:lnTo>
                  <a:pt x="29432" y="124066"/>
                </a:lnTo>
                <a:lnTo>
                  <a:pt x="26394" y="126723"/>
                </a:lnTo>
                <a:lnTo>
                  <a:pt x="23522" y="129341"/>
                </a:lnTo>
                <a:lnTo>
                  <a:pt x="15724" y="136663"/>
                </a:lnTo>
                <a:lnTo>
                  <a:pt x="17712" y="136916"/>
                </a:lnTo>
                <a:lnTo>
                  <a:pt x="19428" y="136983"/>
                </a:lnTo>
                <a:lnTo>
                  <a:pt x="21418" y="136181"/>
                </a:lnTo>
                <a:lnTo>
                  <a:pt x="23592" y="134800"/>
                </a:lnTo>
                <a:lnTo>
                  <a:pt x="30479" y="12949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1091"/>
          <p:cNvSpPr/>
          <p:nvPr/>
        </p:nvSpPr>
        <p:spPr>
          <a:xfrm>
            <a:off x="1623545" y="2545080"/>
            <a:ext cx="220248" cy="433862"/>
          </a:xfrm>
          <a:custGeom>
            <a:avLst/>
            <a:gdLst/>
            <a:ahLst/>
            <a:cxnLst/>
            <a:rect l="0" t="0" r="0" b="0"/>
            <a:pathLst>
              <a:path w="220248" h="433862">
                <a:moveTo>
                  <a:pt x="167155" y="0"/>
                </a:moveTo>
                <a:lnTo>
                  <a:pt x="180276" y="6560"/>
                </a:lnTo>
                <a:lnTo>
                  <a:pt x="183711" y="7149"/>
                </a:lnTo>
                <a:lnTo>
                  <a:pt x="190405" y="7480"/>
                </a:lnTo>
                <a:lnTo>
                  <a:pt x="196207" y="7592"/>
                </a:lnTo>
                <a:lnTo>
                  <a:pt x="189791" y="7618"/>
                </a:lnTo>
                <a:lnTo>
                  <a:pt x="160538" y="7620"/>
                </a:lnTo>
                <a:lnTo>
                  <a:pt x="156817" y="8466"/>
                </a:lnTo>
                <a:lnTo>
                  <a:pt x="150424" y="11665"/>
                </a:lnTo>
                <a:lnTo>
                  <a:pt x="146688" y="12857"/>
                </a:lnTo>
                <a:lnTo>
                  <a:pt x="142504" y="13651"/>
                </a:lnTo>
                <a:lnTo>
                  <a:pt x="138021" y="14180"/>
                </a:lnTo>
                <a:lnTo>
                  <a:pt x="133339" y="15380"/>
                </a:lnTo>
                <a:lnTo>
                  <a:pt x="128524" y="17027"/>
                </a:lnTo>
                <a:lnTo>
                  <a:pt x="123621" y="18971"/>
                </a:lnTo>
                <a:lnTo>
                  <a:pt x="118659" y="21114"/>
                </a:lnTo>
                <a:lnTo>
                  <a:pt x="108630" y="25753"/>
                </a:lnTo>
                <a:lnTo>
                  <a:pt x="102738" y="29022"/>
                </a:lnTo>
                <a:lnTo>
                  <a:pt x="96271" y="32894"/>
                </a:lnTo>
                <a:lnTo>
                  <a:pt x="89419" y="37169"/>
                </a:lnTo>
                <a:lnTo>
                  <a:pt x="83158" y="40866"/>
                </a:lnTo>
                <a:lnTo>
                  <a:pt x="77290" y="44177"/>
                </a:lnTo>
                <a:lnTo>
                  <a:pt x="66255" y="50114"/>
                </a:lnTo>
                <a:lnTo>
                  <a:pt x="55706" y="55575"/>
                </a:lnTo>
                <a:lnTo>
                  <a:pt x="50522" y="59063"/>
                </a:lnTo>
                <a:lnTo>
                  <a:pt x="45373" y="63082"/>
                </a:lnTo>
                <a:lnTo>
                  <a:pt x="40247" y="67455"/>
                </a:lnTo>
                <a:lnTo>
                  <a:pt x="35136" y="71216"/>
                </a:lnTo>
                <a:lnTo>
                  <a:pt x="30036" y="74571"/>
                </a:lnTo>
                <a:lnTo>
                  <a:pt x="24942" y="77654"/>
                </a:lnTo>
                <a:lnTo>
                  <a:pt x="20700" y="80556"/>
                </a:lnTo>
                <a:lnTo>
                  <a:pt x="17025" y="83337"/>
                </a:lnTo>
                <a:lnTo>
                  <a:pt x="13728" y="86038"/>
                </a:lnTo>
                <a:lnTo>
                  <a:pt x="7807" y="93554"/>
                </a:lnTo>
                <a:lnTo>
                  <a:pt x="5043" y="97930"/>
                </a:lnTo>
                <a:lnTo>
                  <a:pt x="1972" y="107306"/>
                </a:lnTo>
                <a:lnTo>
                  <a:pt x="243" y="119848"/>
                </a:lnTo>
                <a:lnTo>
                  <a:pt x="0" y="123078"/>
                </a:lnTo>
                <a:lnTo>
                  <a:pt x="1988" y="131183"/>
                </a:lnTo>
                <a:lnTo>
                  <a:pt x="5694" y="140430"/>
                </a:lnTo>
                <a:lnTo>
                  <a:pt x="10163" y="150184"/>
                </a:lnTo>
                <a:lnTo>
                  <a:pt x="13387" y="155156"/>
                </a:lnTo>
                <a:lnTo>
                  <a:pt x="17230" y="160164"/>
                </a:lnTo>
                <a:lnTo>
                  <a:pt x="21485" y="165196"/>
                </a:lnTo>
                <a:lnTo>
                  <a:pt x="26015" y="170244"/>
                </a:lnTo>
                <a:lnTo>
                  <a:pt x="35564" y="180368"/>
                </a:lnTo>
                <a:lnTo>
                  <a:pt x="41328" y="185438"/>
                </a:lnTo>
                <a:lnTo>
                  <a:pt x="47710" y="190512"/>
                </a:lnTo>
                <a:lnTo>
                  <a:pt x="54505" y="195588"/>
                </a:lnTo>
                <a:lnTo>
                  <a:pt x="68828" y="205743"/>
                </a:lnTo>
                <a:lnTo>
                  <a:pt x="98720" y="226060"/>
                </a:lnTo>
                <a:lnTo>
                  <a:pt x="105445" y="231140"/>
                </a:lnTo>
                <a:lnTo>
                  <a:pt x="111622" y="236220"/>
                </a:lnTo>
                <a:lnTo>
                  <a:pt x="117433" y="241300"/>
                </a:lnTo>
                <a:lnTo>
                  <a:pt x="123847" y="246380"/>
                </a:lnTo>
                <a:lnTo>
                  <a:pt x="130663" y="251460"/>
                </a:lnTo>
                <a:lnTo>
                  <a:pt x="145009" y="261620"/>
                </a:lnTo>
                <a:lnTo>
                  <a:pt x="182489" y="287020"/>
                </a:lnTo>
                <a:lnTo>
                  <a:pt x="188384" y="291253"/>
                </a:lnTo>
                <a:lnTo>
                  <a:pt x="193161" y="294922"/>
                </a:lnTo>
                <a:lnTo>
                  <a:pt x="197192" y="298214"/>
                </a:lnTo>
                <a:lnTo>
                  <a:pt x="201573" y="302103"/>
                </a:lnTo>
                <a:lnTo>
                  <a:pt x="210956" y="310939"/>
                </a:lnTo>
                <a:lnTo>
                  <a:pt x="214136" y="315666"/>
                </a:lnTo>
                <a:lnTo>
                  <a:pt x="217669" y="325433"/>
                </a:lnTo>
                <a:lnTo>
                  <a:pt x="219657" y="336407"/>
                </a:lnTo>
                <a:lnTo>
                  <a:pt x="220123" y="346788"/>
                </a:lnTo>
                <a:lnTo>
                  <a:pt x="220247" y="353112"/>
                </a:lnTo>
                <a:lnTo>
                  <a:pt x="219483" y="358174"/>
                </a:lnTo>
                <a:lnTo>
                  <a:pt x="216376" y="366057"/>
                </a:lnTo>
                <a:lnTo>
                  <a:pt x="209916" y="376898"/>
                </a:lnTo>
                <a:lnTo>
                  <a:pt x="205822" y="383346"/>
                </a:lnTo>
                <a:lnTo>
                  <a:pt x="199016" y="392767"/>
                </a:lnTo>
                <a:lnTo>
                  <a:pt x="192322" y="400623"/>
                </a:lnTo>
                <a:lnTo>
                  <a:pt x="183703" y="409759"/>
                </a:lnTo>
                <a:lnTo>
                  <a:pt x="179033" y="413719"/>
                </a:lnTo>
                <a:lnTo>
                  <a:pt x="174227" y="417206"/>
                </a:lnTo>
                <a:lnTo>
                  <a:pt x="169330" y="420377"/>
                </a:lnTo>
                <a:lnTo>
                  <a:pt x="164371" y="423338"/>
                </a:lnTo>
                <a:lnTo>
                  <a:pt x="159373" y="426159"/>
                </a:lnTo>
                <a:lnTo>
                  <a:pt x="154347" y="428886"/>
                </a:lnTo>
                <a:lnTo>
                  <a:pt x="150149" y="430704"/>
                </a:lnTo>
                <a:lnTo>
                  <a:pt x="146505" y="431916"/>
                </a:lnTo>
                <a:lnTo>
                  <a:pt x="140197" y="433262"/>
                </a:lnTo>
                <a:lnTo>
                  <a:pt x="134571" y="433861"/>
                </a:lnTo>
                <a:lnTo>
                  <a:pt x="132732" y="433173"/>
                </a:lnTo>
                <a:lnTo>
                  <a:pt x="131507" y="431869"/>
                </a:lnTo>
                <a:lnTo>
                  <a:pt x="130689" y="430153"/>
                </a:lnTo>
                <a:lnTo>
                  <a:pt x="130991" y="427315"/>
                </a:lnTo>
                <a:lnTo>
                  <a:pt x="132039" y="423730"/>
                </a:lnTo>
                <a:lnTo>
                  <a:pt x="136675" y="411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1092"/>
          <p:cNvSpPr/>
          <p:nvPr/>
        </p:nvSpPr>
        <p:spPr>
          <a:xfrm>
            <a:off x="2110740" y="2827020"/>
            <a:ext cx="456816" cy="99061"/>
          </a:xfrm>
          <a:custGeom>
            <a:avLst/>
            <a:gdLst/>
            <a:ahLst/>
            <a:cxnLst/>
            <a:rect l="0" t="0" r="0" b="0"/>
            <a:pathLst>
              <a:path w="456816" h="99061">
                <a:moveTo>
                  <a:pt x="0" y="99060"/>
                </a:moveTo>
                <a:lnTo>
                  <a:pt x="81440" y="99060"/>
                </a:lnTo>
                <a:lnTo>
                  <a:pt x="93769" y="96802"/>
                </a:lnTo>
                <a:lnTo>
                  <a:pt x="107715" y="93823"/>
                </a:lnTo>
                <a:lnTo>
                  <a:pt x="114990" y="93029"/>
                </a:lnTo>
                <a:lnTo>
                  <a:pt x="122380" y="92499"/>
                </a:lnTo>
                <a:lnTo>
                  <a:pt x="129847" y="91299"/>
                </a:lnTo>
                <a:lnTo>
                  <a:pt x="137365" y="89653"/>
                </a:lnTo>
                <a:lnTo>
                  <a:pt x="144917" y="87708"/>
                </a:lnTo>
                <a:lnTo>
                  <a:pt x="152491" y="86412"/>
                </a:lnTo>
                <a:lnTo>
                  <a:pt x="160081" y="85548"/>
                </a:lnTo>
                <a:lnTo>
                  <a:pt x="167680" y="84972"/>
                </a:lnTo>
                <a:lnTo>
                  <a:pt x="176134" y="83741"/>
                </a:lnTo>
                <a:lnTo>
                  <a:pt x="185156" y="82074"/>
                </a:lnTo>
                <a:lnTo>
                  <a:pt x="194557" y="80116"/>
                </a:lnTo>
                <a:lnTo>
                  <a:pt x="203365" y="77964"/>
                </a:lnTo>
                <a:lnTo>
                  <a:pt x="211777" y="75683"/>
                </a:lnTo>
                <a:lnTo>
                  <a:pt x="219925" y="73315"/>
                </a:lnTo>
                <a:lnTo>
                  <a:pt x="247573" y="65938"/>
                </a:lnTo>
                <a:lnTo>
                  <a:pt x="257335" y="64279"/>
                </a:lnTo>
                <a:lnTo>
                  <a:pt x="267230" y="63173"/>
                </a:lnTo>
                <a:lnTo>
                  <a:pt x="277213" y="62435"/>
                </a:lnTo>
                <a:lnTo>
                  <a:pt x="286409" y="61097"/>
                </a:lnTo>
                <a:lnTo>
                  <a:pt x="295080" y="59358"/>
                </a:lnTo>
                <a:lnTo>
                  <a:pt x="331291" y="50484"/>
                </a:lnTo>
                <a:lnTo>
                  <a:pt x="340240" y="48049"/>
                </a:lnTo>
                <a:lnTo>
                  <a:pt x="356958" y="43086"/>
                </a:lnTo>
                <a:lnTo>
                  <a:pt x="370597" y="40316"/>
                </a:lnTo>
                <a:lnTo>
                  <a:pt x="383150" y="38238"/>
                </a:lnTo>
                <a:lnTo>
                  <a:pt x="390053" y="36499"/>
                </a:lnTo>
                <a:lnTo>
                  <a:pt x="397196" y="34493"/>
                </a:lnTo>
                <a:lnTo>
                  <a:pt x="409647" y="32264"/>
                </a:lnTo>
                <a:lnTo>
                  <a:pt x="423919" y="31009"/>
                </a:lnTo>
                <a:lnTo>
                  <a:pt x="427393" y="30832"/>
                </a:lnTo>
                <a:lnTo>
                  <a:pt x="435768" y="28379"/>
                </a:lnTo>
                <a:lnTo>
                  <a:pt x="446852" y="23950"/>
                </a:lnTo>
                <a:lnTo>
                  <a:pt x="452817" y="23183"/>
                </a:lnTo>
                <a:lnTo>
                  <a:pt x="454278" y="22229"/>
                </a:lnTo>
                <a:lnTo>
                  <a:pt x="455252" y="20746"/>
                </a:lnTo>
                <a:lnTo>
                  <a:pt x="455902" y="18910"/>
                </a:lnTo>
                <a:lnTo>
                  <a:pt x="456334" y="16840"/>
                </a:lnTo>
                <a:lnTo>
                  <a:pt x="456623" y="14614"/>
                </a:lnTo>
                <a:lnTo>
                  <a:pt x="456815" y="12282"/>
                </a:lnTo>
                <a:lnTo>
                  <a:pt x="456097" y="9882"/>
                </a:lnTo>
                <a:lnTo>
                  <a:pt x="454771" y="7435"/>
                </a:lnTo>
                <a:lnTo>
                  <a:pt x="449580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1093"/>
          <p:cNvSpPr/>
          <p:nvPr/>
        </p:nvSpPr>
        <p:spPr>
          <a:xfrm>
            <a:off x="2461260" y="2758440"/>
            <a:ext cx="297181" cy="211096"/>
          </a:xfrm>
          <a:custGeom>
            <a:avLst/>
            <a:gdLst/>
            <a:ahLst/>
            <a:cxnLst/>
            <a:rect l="0" t="0" r="0" b="0"/>
            <a:pathLst>
              <a:path w="297181" h="211096">
                <a:moveTo>
                  <a:pt x="0" y="0"/>
                </a:moveTo>
                <a:lnTo>
                  <a:pt x="12136" y="4045"/>
                </a:lnTo>
                <a:lnTo>
                  <a:pt x="17403" y="6084"/>
                </a:lnTo>
                <a:lnTo>
                  <a:pt x="22609" y="8289"/>
                </a:lnTo>
                <a:lnTo>
                  <a:pt x="27773" y="10606"/>
                </a:lnTo>
                <a:lnTo>
                  <a:pt x="32909" y="12151"/>
                </a:lnTo>
                <a:lnTo>
                  <a:pt x="38026" y="13180"/>
                </a:lnTo>
                <a:lnTo>
                  <a:pt x="43130" y="13867"/>
                </a:lnTo>
                <a:lnTo>
                  <a:pt x="48227" y="13478"/>
                </a:lnTo>
                <a:lnTo>
                  <a:pt x="53318" y="12372"/>
                </a:lnTo>
                <a:lnTo>
                  <a:pt x="58405" y="10788"/>
                </a:lnTo>
                <a:lnTo>
                  <a:pt x="62644" y="10579"/>
                </a:lnTo>
                <a:lnTo>
                  <a:pt x="66316" y="11286"/>
                </a:lnTo>
                <a:lnTo>
                  <a:pt x="69611" y="12604"/>
                </a:lnTo>
                <a:lnTo>
                  <a:pt x="74347" y="13482"/>
                </a:lnTo>
                <a:lnTo>
                  <a:pt x="80045" y="14068"/>
                </a:lnTo>
                <a:lnTo>
                  <a:pt x="86383" y="14459"/>
                </a:lnTo>
                <a:lnTo>
                  <a:pt x="92302" y="15566"/>
                </a:lnTo>
                <a:lnTo>
                  <a:pt x="97941" y="17151"/>
                </a:lnTo>
                <a:lnTo>
                  <a:pt x="145160" y="33132"/>
                </a:lnTo>
                <a:lnTo>
                  <a:pt x="151807" y="35635"/>
                </a:lnTo>
                <a:lnTo>
                  <a:pt x="157931" y="38150"/>
                </a:lnTo>
                <a:lnTo>
                  <a:pt x="163708" y="40673"/>
                </a:lnTo>
                <a:lnTo>
                  <a:pt x="170098" y="43202"/>
                </a:lnTo>
                <a:lnTo>
                  <a:pt x="183972" y="48270"/>
                </a:lnTo>
                <a:lnTo>
                  <a:pt x="190382" y="50806"/>
                </a:lnTo>
                <a:lnTo>
                  <a:pt x="196347" y="53344"/>
                </a:lnTo>
                <a:lnTo>
                  <a:pt x="202018" y="55883"/>
                </a:lnTo>
                <a:lnTo>
                  <a:pt x="207492" y="59269"/>
                </a:lnTo>
                <a:lnTo>
                  <a:pt x="212834" y="63219"/>
                </a:lnTo>
                <a:lnTo>
                  <a:pt x="218089" y="67546"/>
                </a:lnTo>
                <a:lnTo>
                  <a:pt x="223286" y="71277"/>
                </a:lnTo>
                <a:lnTo>
                  <a:pt x="228445" y="74611"/>
                </a:lnTo>
                <a:lnTo>
                  <a:pt x="233576" y="77681"/>
                </a:lnTo>
                <a:lnTo>
                  <a:pt x="237844" y="81421"/>
                </a:lnTo>
                <a:lnTo>
                  <a:pt x="241536" y="85607"/>
                </a:lnTo>
                <a:lnTo>
                  <a:pt x="244844" y="90092"/>
                </a:lnTo>
                <a:lnTo>
                  <a:pt x="247896" y="93927"/>
                </a:lnTo>
                <a:lnTo>
                  <a:pt x="253544" y="100448"/>
                </a:lnTo>
                <a:lnTo>
                  <a:pt x="256236" y="104218"/>
                </a:lnTo>
                <a:lnTo>
                  <a:pt x="258877" y="108426"/>
                </a:lnTo>
                <a:lnTo>
                  <a:pt x="261485" y="112924"/>
                </a:lnTo>
                <a:lnTo>
                  <a:pt x="263223" y="117616"/>
                </a:lnTo>
                <a:lnTo>
                  <a:pt x="264382" y="122437"/>
                </a:lnTo>
                <a:lnTo>
                  <a:pt x="265154" y="127345"/>
                </a:lnTo>
                <a:lnTo>
                  <a:pt x="265669" y="132310"/>
                </a:lnTo>
                <a:lnTo>
                  <a:pt x="266013" y="137313"/>
                </a:lnTo>
                <a:lnTo>
                  <a:pt x="266242" y="142342"/>
                </a:lnTo>
                <a:lnTo>
                  <a:pt x="266497" y="152446"/>
                </a:lnTo>
                <a:lnTo>
                  <a:pt x="266564" y="157510"/>
                </a:lnTo>
                <a:lnTo>
                  <a:pt x="265762" y="162580"/>
                </a:lnTo>
                <a:lnTo>
                  <a:pt x="264382" y="167653"/>
                </a:lnTo>
                <a:lnTo>
                  <a:pt x="262614" y="172729"/>
                </a:lnTo>
                <a:lnTo>
                  <a:pt x="262282" y="178653"/>
                </a:lnTo>
                <a:lnTo>
                  <a:pt x="262908" y="185142"/>
                </a:lnTo>
                <a:lnTo>
                  <a:pt x="264172" y="192008"/>
                </a:lnTo>
                <a:lnTo>
                  <a:pt x="265015" y="197432"/>
                </a:lnTo>
                <a:lnTo>
                  <a:pt x="265577" y="201895"/>
                </a:lnTo>
                <a:lnTo>
                  <a:pt x="265951" y="205716"/>
                </a:lnTo>
                <a:lnTo>
                  <a:pt x="267047" y="208264"/>
                </a:lnTo>
                <a:lnTo>
                  <a:pt x="268625" y="209963"/>
                </a:lnTo>
                <a:lnTo>
                  <a:pt x="270522" y="211095"/>
                </a:lnTo>
                <a:lnTo>
                  <a:pt x="272635" y="211004"/>
                </a:lnTo>
                <a:lnTo>
                  <a:pt x="274890" y="210096"/>
                </a:lnTo>
                <a:lnTo>
                  <a:pt x="280500" y="205983"/>
                </a:lnTo>
                <a:lnTo>
                  <a:pt x="284367" y="202515"/>
                </a:lnTo>
                <a:lnTo>
                  <a:pt x="297180" y="1905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1094"/>
          <p:cNvSpPr/>
          <p:nvPr/>
        </p:nvSpPr>
        <p:spPr>
          <a:xfrm>
            <a:off x="3208144" y="2552700"/>
            <a:ext cx="81834" cy="388030"/>
          </a:xfrm>
          <a:custGeom>
            <a:avLst/>
            <a:gdLst/>
            <a:ahLst/>
            <a:cxnLst/>
            <a:rect l="0" t="0" r="0" b="0"/>
            <a:pathLst>
              <a:path w="81834" h="388030">
                <a:moveTo>
                  <a:pt x="30356" y="0"/>
                </a:moveTo>
                <a:lnTo>
                  <a:pt x="54083" y="0"/>
                </a:lnTo>
                <a:lnTo>
                  <a:pt x="58028" y="847"/>
                </a:lnTo>
                <a:lnTo>
                  <a:pt x="62350" y="2258"/>
                </a:lnTo>
                <a:lnTo>
                  <a:pt x="66925" y="4045"/>
                </a:lnTo>
                <a:lnTo>
                  <a:pt x="70823" y="6084"/>
                </a:lnTo>
                <a:lnTo>
                  <a:pt x="74266" y="8289"/>
                </a:lnTo>
                <a:lnTo>
                  <a:pt x="77410" y="10606"/>
                </a:lnTo>
                <a:lnTo>
                  <a:pt x="79505" y="13844"/>
                </a:lnTo>
                <a:lnTo>
                  <a:pt x="81833" y="21957"/>
                </a:lnTo>
                <a:lnTo>
                  <a:pt x="80610" y="33465"/>
                </a:lnTo>
                <a:lnTo>
                  <a:pt x="79099" y="40090"/>
                </a:lnTo>
                <a:lnTo>
                  <a:pt x="77245" y="46200"/>
                </a:lnTo>
                <a:lnTo>
                  <a:pt x="75161" y="51967"/>
                </a:lnTo>
                <a:lnTo>
                  <a:pt x="72926" y="57505"/>
                </a:lnTo>
                <a:lnTo>
                  <a:pt x="70589" y="64583"/>
                </a:lnTo>
                <a:lnTo>
                  <a:pt x="68185" y="72689"/>
                </a:lnTo>
                <a:lnTo>
                  <a:pt x="65736" y="81479"/>
                </a:lnTo>
                <a:lnTo>
                  <a:pt x="60756" y="98020"/>
                </a:lnTo>
                <a:lnTo>
                  <a:pt x="58243" y="105986"/>
                </a:lnTo>
                <a:lnTo>
                  <a:pt x="54873" y="114684"/>
                </a:lnTo>
                <a:lnTo>
                  <a:pt x="50934" y="123870"/>
                </a:lnTo>
                <a:lnTo>
                  <a:pt x="46615" y="133380"/>
                </a:lnTo>
                <a:lnTo>
                  <a:pt x="43735" y="143106"/>
                </a:lnTo>
                <a:lnTo>
                  <a:pt x="41815" y="152977"/>
                </a:lnTo>
                <a:lnTo>
                  <a:pt x="40535" y="162945"/>
                </a:lnTo>
                <a:lnTo>
                  <a:pt x="38836" y="172977"/>
                </a:lnTo>
                <a:lnTo>
                  <a:pt x="36855" y="183051"/>
                </a:lnTo>
                <a:lnTo>
                  <a:pt x="27595" y="227599"/>
                </a:lnTo>
                <a:lnTo>
                  <a:pt x="25128" y="238093"/>
                </a:lnTo>
                <a:lnTo>
                  <a:pt x="22637" y="247628"/>
                </a:lnTo>
                <a:lnTo>
                  <a:pt x="20130" y="256525"/>
                </a:lnTo>
                <a:lnTo>
                  <a:pt x="18459" y="265844"/>
                </a:lnTo>
                <a:lnTo>
                  <a:pt x="17344" y="275442"/>
                </a:lnTo>
                <a:lnTo>
                  <a:pt x="16602" y="285228"/>
                </a:lnTo>
                <a:lnTo>
                  <a:pt x="15260" y="294292"/>
                </a:lnTo>
                <a:lnTo>
                  <a:pt x="13518" y="302875"/>
                </a:lnTo>
                <a:lnTo>
                  <a:pt x="11511" y="311137"/>
                </a:lnTo>
                <a:lnTo>
                  <a:pt x="9326" y="319184"/>
                </a:lnTo>
                <a:lnTo>
                  <a:pt x="4641" y="334900"/>
                </a:lnTo>
                <a:lnTo>
                  <a:pt x="3052" y="341800"/>
                </a:lnTo>
                <a:lnTo>
                  <a:pt x="1993" y="348093"/>
                </a:lnTo>
                <a:lnTo>
                  <a:pt x="817" y="359601"/>
                </a:lnTo>
                <a:lnTo>
                  <a:pt x="295" y="370361"/>
                </a:lnTo>
                <a:lnTo>
                  <a:pt x="0" y="381893"/>
                </a:lnTo>
                <a:lnTo>
                  <a:pt x="805" y="384135"/>
                </a:lnTo>
                <a:lnTo>
                  <a:pt x="2189" y="385630"/>
                </a:lnTo>
                <a:lnTo>
                  <a:pt x="3958" y="386627"/>
                </a:lnTo>
                <a:lnTo>
                  <a:pt x="5984" y="387291"/>
                </a:lnTo>
                <a:lnTo>
                  <a:pt x="8181" y="387734"/>
                </a:lnTo>
                <a:lnTo>
                  <a:pt x="10493" y="388029"/>
                </a:lnTo>
                <a:lnTo>
                  <a:pt x="13728" y="387379"/>
                </a:lnTo>
                <a:lnTo>
                  <a:pt x="17577" y="386099"/>
                </a:lnTo>
                <a:lnTo>
                  <a:pt x="21836" y="384400"/>
                </a:lnTo>
                <a:lnTo>
                  <a:pt x="25523" y="381573"/>
                </a:lnTo>
                <a:lnTo>
                  <a:pt x="28828" y="377995"/>
                </a:lnTo>
                <a:lnTo>
                  <a:pt x="37976" y="3657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1095"/>
          <p:cNvSpPr/>
          <p:nvPr/>
        </p:nvSpPr>
        <p:spPr>
          <a:xfrm>
            <a:off x="3377299" y="2568101"/>
            <a:ext cx="226159" cy="378835"/>
          </a:xfrm>
          <a:custGeom>
            <a:avLst/>
            <a:gdLst/>
            <a:ahLst/>
            <a:cxnLst/>
            <a:rect l="0" t="0" r="0" b="0"/>
            <a:pathLst>
              <a:path w="226159" h="378835">
                <a:moveTo>
                  <a:pt x="82181" y="53179"/>
                </a:moveTo>
                <a:lnTo>
                  <a:pt x="106452" y="32953"/>
                </a:lnTo>
                <a:lnTo>
                  <a:pt x="115295" y="26148"/>
                </a:lnTo>
                <a:lnTo>
                  <a:pt x="122883" y="20765"/>
                </a:lnTo>
                <a:lnTo>
                  <a:pt x="129636" y="16330"/>
                </a:lnTo>
                <a:lnTo>
                  <a:pt x="134138" y="12526"/>
                </a:lnTo>
                <a:lnTo>
                  <a:pt x="137138" y="9144"/>
                </a:lnTo>
                <a:lnTo>
                  <a:pt x="143037" y="0"/>
                </a:lnTo>
                <a:lnTo>
                  <a:pt x="137036" y="11191"/>
                </a:lnTo>
                <a:lnTo>
                  <a:pt x="129291" y="21453"/>
                </a:lnTo>
                <a:lnTo>
                  <a:pt x="121180" y="33152"/>
                </a:lnTo>
                <a:lnTo>
                  <a:pt x="107095" y="54018"/>
                </a:lnTo>
                <a:lnTo>
                  <a:pt x="102177" y="62205"/>
                </a:lnTo>
                <a:lnTo>
                  <a:pt x="97205" y="71050"/>
                </a:lnTo>
                <a:lnTo>
                  <a:pt x="92197" y="80333"/>
                </a:lnTo>
                <a:lnTo>
                  <a:pt x="79859" y="101936"/>
                </a:lnTo>
                <a:lnTo>
                  <a:pt x="73013" y="113624"/>
                </a:lnTo>
                <a:lnTo>
                  <a:pt x="66756" y="125649"/>
                </a:lnTo>
                <a:lnTo>
                  <a:pt x="60890" y="137899"/>
                </a:lnTo>
                <a:lnTo>
                  <a:pt x="55287" y="150299"/>
                </a:lnTo>
                <a:lnTo>
                  <a:pt x="44546" y="175366"/>
                </a:lnTo>
                <a:lnTo>
                  <a:pt x="23853" y="225952"/>
                </a:lnTo>
                <a:lnTo>
                  <a:pt x="19589" y="238634"/>
                </a:lnTo>
                <a:lnTo>
                  <a:pt x="15900" y="251322"/>
                </a:lnTo>
                <a:lnTo>
                  <a:pt x="3895" y="298058"/>
                </a:lnTo>
                <a:lnTo>
                  <a:pt x="2050" y="307872"/>
                </a:lnTo>
                <a:lnTo>
                  <a:pt x="820" y="316954"/>
                </a:lnTo>
                <a:lnTo>
                  <a:pt x="0" y="325549"/>
                </a:lnTo>
                <a:lnTo>
                  <a:pt x="301" y="332972"/>
                </a:lnTo>
                <a:lnTo>
                  <a:pt x="1347" y="339615"/>
                </a:lnTo>
                <a:lnTo>
                  <a:pt x="2892" y="345736"/>
                </a:lnTo>
                <a:lnTo>
                  <a:pt x="4608" y="357053"/>
                </a:lnTo>
                <a:lnTo>
                  <a:pt x="5065" y="362441"/>
                </a:lnTo>
                <a:lnTo>
                  <a:pt x="7064" y="366881"/>
                </a:lnTo>
                <a:lnTo>
                  <a:pt x="10090" y="370687"/>
                </a:lnTo>
                <a:lnTo>
                  <a:pt x="13799" y="374071"/>
                </a:lnTo>
                <a:lnTo>
                  <a:pt x="17967" y="376327"/>
                </a:lnTo>
                <a:lnTo>
                  <a:pt x="22438" y="377831"/>
                </a:lnTo>
                <a:lnTo>
                  <a:pt x="27113" y="378834"/>
                </a:lnTo>
                <a:lnTo>
                  <a:pt x="31922" y="378655"/>
                </a:lnTo>
                <a:lnTo>
                  <a:pt x="36822" y="377690"/>
                </a:lnTo>
                <a:lnTo>
                  <a:pt x="41781" y="376200"/>
                </a:lnTo>
                <a:lnTo>
                  <a:pt x="47628" y="373513"/>
                </a:lnTo>
                <a:lnTo>
                  <a:pt x="54065" y="370028"/>
                </a:lnTo>
                <a:lnTo>
                  <a:pt x="60898" y="366012"/>
                </a:lnTo>
                <a:lnTo>
                  <a:pt x="75262" y="357033"/>
                </a:lnTo>
                <a:lnTo>
                  <a:pt x="82648" y="352269"/>
                </a:lnTo>
                <a:lnTo>
                  <a:pt x="90959" y="346552"/>
                </a:lnTo>
                <a:lnTo>
                  <a:pt x="109225" y="333427"/>
                </a:lnTo>
                <a:lnTo>
                  <a:pt x="117990" y="325524"/>
                </a:lnTo>
                <a:lnTo>
                  <a:pt x="126374" y="316869"/>
                </a:lnTo>
                <a:lnTo>
                  <a:pt x="134503" y="307712"/>
                </a:lnTo>
                <a:lnTo>
                  <a:pt x="142463" y="298221"/>
                </a:lnTo>
                <a:lnTo>
                  <a:pt x="158079" y="278644"/>
                </a:lnTo>
                <a:lnTo>
                  <a:pt x="164953" y="267836"/>
                </a:lnTo>
                <a:lnTo>
                  <a:pt x="171229" y="256397"/>
                </a:lnTo>
                <a:lnTo>
                  <a:pt x="177106" y="244538"/>
                </a:lnTo>
                <a:lnTo>
                  <a:pt x="182718" y="232398"/>
                </a:lnTo>
                <a:lnTo>
                  <a:pt x="193468" y="207621"/>
                </a:lnTo>
                <a:lnTo>
                  <a:pt x="197860" y="195087"/>
                </a:lnTo>
                <a:lnTo>
                  <a:pt x="201633" y="182498"/>
                </a:lnTo>
                <a:lnTo>
                  <a:pt x="204996" y="169871"/>
                </a:lnTo>
                <a:lnTo>
                  <a:pt x="208931" y="158067"/>
                </a:lnTo>
                <a:lnTo>
                  <a:pt x="213248" y="146811"/>
                </a:lnTo>
                <a:lnTo>
                  <a:pt x="217819" y="135920"/>
                </a:lnTo>
                <a:lnTo>
                  <a:pt x="220866" y="125273"/>
                </a:lnTo>
                <a:lnTo>
                  <a:pt x="222898" y="114789"/>
                </a:lnTo>
                <a:lnTo>
                  <a:pt x="224252" y="104412"/>
                </a:lnTo>
                <a:lnTo>
                  <a:pt x="225155" y="94108"/>
                </a:lnTo>
                <a:lnTo>
                  <a:pt x="225757" y="83852"/>
                </a:lnTo>
                <a:lnTo>
                  <a:pt x="226158" y="73627"/>
                </a:lnTo>
                <a:lnTo>
                  <a:pt x="225579" y="65118"/>
                </a:lnTo>
                <a:lnTo>
                  <a:pt x="224347" y="57752"/>
                </a:lnTo>
                <a:lnTo>
                  <a:pt x="222677" y="51147"/>
                </a:lnTo>
                <a:lnTo>
                  <a:pt x="220719" y="45051"/>
                </a:lnTo>
                <a:lnTo>
                  <a:pt x="216284" y="33762"/>
                </a:lnTo>
                <a:lnTo>
                  <a:pt x="213070" y="29228"/>
                </a:lnTo>
                <a:lnTo>
                  <a:pt x="209233" y="25358"/>
                </a:lnTo>
                <a:lnTo>
                  <a:pt x="204982" y="21932"/>
                </a:lnTo>
                <a:lnTo>
                  <a:pt x="200455" y="19648"/>
                </a:lnTo>
                <a:lnTo>
                  <a:pt x="195743" y="18125"/>
                </a:lnTo>
                <a:lnTo>
                  <a:pt x="190909" y="17110"/>
                </a:lnTo>
                <a:lnTo>
                  <a:pt x="185993" y="16433"/>
                </a:lnTo>
                <a:lnTo>
                  <a:pt x="181023" y="15982"/>
                </a:lnTo>
                <a:lnTo>
                  <a:pt x="176015" y="15681"/>
                </a:lnTo>
                <a:lnTo>
                  <a:pt x="163678" y="15346"/>
                </a:lnTo>
                <a:lnTo>
                  <a:pt x="156833" y="15257"/>
                </a:lnTo>
                <a:lnTo>
                  <a:pt x="151422" y="16045"/>
                </a:lnTo>
                <a:lnTo>
                  <a:pt x="146968" y="17416"/>
                </a:lnTo>
                <a:lnTo>
                  <a:pt x="143152" y="19177"/>
                </a:lnTo>
                <a:lnTo>
                  <a:pt x="136655" y="23391"/>
                </a:lnTo>
                <a:lnTo>
                  <a:pt x="130098" y="28087"/>
                </a:lnTo>
                <a:lnTo>
                  <a:pt x="125979" y="30524"/>
                </a:lnTo>
                <a:lnTo>
                  <a:pt x="113440" y="37505"/>
                </a:lnTo>
                <a:lnTo>
                  <a:pt x="117523" y="37746"/>
                </a:lnTo>
                <a:lnTo>
                  <a:pt x="127901" y="37939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1096"/>
          <p:cNvSpPr/>
          <p:nvPr/>
        </p:nvSpPr>
        <p:spPr>
          <a:xfrm>
            <a:off x="3672840" y="2164859"/>
            <a:ext cx="296240" cy="368748"/>
          </a:xfrm>
          <a:custGeom>
            <a:avLst/>
            <a:gdLst/>
            <a:ahLst/>
            <a:cxnLst/>
            <a:rect l="0" t="0" r="0" b="0"/>
            <a:pathLst>
              <a:path w="296240" h="368748">
                <a:moveTo>
                  <a:pt x="274320" y="44941"/>
                </a:moveTo>
                <a:lnTo>
                  <a:pt x="286456" y="24715"/>
                </a:lnTo>
                <a:lnTo>
                  <a:pt x="290030" y="17910"/>
                </a:lnTo>
                <a:lnTo>
                  <a:pt x="294002" y="8092"/>
                </a:lnTo>
                <a:lnTo>
                  <a:pt x="296239" y="1849"/>
                </a:lnTo>
                <a:lnTo>
                  <a:pt x="294860" y="973"/>
                </a:lnTo>
                <a:lnTo>
                  <a:pt x="288810" y="0"/>
                </a:lnTo>
                <a:lnTo>
                  <a:pt x="285674" y="587"/>
                </a:lnTo>
                <a:lnTo>
                  <a:pt x="279930" y="3497"/>
                </a:lnTo>
                <a:lnTo>
                  <a:pt x="272298" y="7612"/>
                </a:lnTo>
                <a:lnTo>
                  <a:pt x="253601" y="17153"/>
                </a:lnTo>
                <a:lnTo>
                  <a:pt x="247807" y="20489"/>
                </a:lnTo>
                <a:lnTo>
                  <a:pt x="241404" y="24406"/>
                </a:lnTo>
                <a:lnTo>
                  <a:pt x="234596" y="28711"/>
                </a:lnTo>
                <a:lnTo>
                  <a:pt x="228364" y="34121"/>
                </a:lnTo>
                <a:lnTo>
                  <a:pt x="222516" y="40268"/>
                </a:lnTo>
                <a:lnTo>
                  <a:pt x="216924" y="46905"/>
                </a:lnTo>
                <a:lnTo>
                  <a:pt x="211503" y="53871"/>
                </a:lnTo>
                <a:lnTo>
                  <a:pt x="206195" y="61054"/>
                </a:lnTo>
                <a:lnTo>
                  <a:pt x="194935" y="76656"/>
                </a:lnTo>
                <a:lnTo>
                  <a:pt x="181465" y="94879"/>
                </a:lnTo>
                <a:lnTo>
                  <a:pt x="174316" y="105326"/>
                </a:lnTo>
                <a:lnTo>
                  <a:pt x="159601" y="128223"/>
                </a:lnTo>
                <a:lnTo>
                  <a:pt x="153814" y="140256"/>
                </a:lnTo>
                <a:lnTo>
                  <a:pt x="149108" y="152511"/>
                </a:lnTo>
                <a:lnTo>
                  <a:pt x="145126" y="164914"/>
                </a:lnTo>
                <a:lnTo>
                  <a:pt x="140777" y="176570"/>
                </a:lnTo>
                <a:lnTo>
                  <a:pt x="136185" y="187727"/>
                </a:lnTo>
                <a:lnTo>
                  <a:pt x="126566" y="210001"/>
                </a:lnTo>
                <a:lnTo>
                  <a:pt x="116647" y="234012"/>
                </a:lnTo>
                <a:lnTo>
                  <a:pt x="112478" y="245495"/>
                </a:lnTo>
                <a:lnTo>
                  <a:pt x="108852" y="256537"/>
                </a:lnTo>
                <a:lnTo>
                  <a:pt x="99703" y="286001"/>
                </a:lnTo>
                <a:lnTo>
                  <a:pt x="96949" y="294547"/>
                </a:lnTo>
                <a:lnTo>
                  <a:pt x="95112" y="302785"/>
                </a:lnTo>
                <a:lnTo>
                  <a:pt x="93888" y="310817"/>
                </a:lnTo>
                <a:lnTo>
                  <a:pt x="93072" y="318712"/>
                </a:lnTo>
                <a:lnTo>
                  <a:pt x="93375" y="325668"/>
                </a:lnTo>
                <a:lnTo>
                  <a:pt x="94423" y="331999"/>
                </a:lnTo>
                <a:lnTo>
                  <a:pt x="95968" y="337913"/>
                </a:lnTo>
                <a:lnTo>
                  <a:pt x="99944" y="349000"/>
                </a:lnTo>
                <a:lnTo>
                  <a:pt x="102189" y="354327"/>
                </a:lnTo>
                <a:lnTo>
                  <a:pt x="105379" y="357878"/>
                </a:lnTo>
                <a:lnTo>
                  <a:pt x="109199" y="360246"/>
                </a:lnTo>
                <a:lnTo>
                  <a:pt x="117113" y="363723"/>
                </a:lnTo>
                <a:lnTo>
                  <a:pt x="123453" y="368091"/>
                </a:lnTo>
                <a:lnTo>
                  <a:pt x="127175" y="368747"/>
                </a:lnTo>
                <a:lnTo>
                  <a:pt x="131350" y="368339"/>
                </a:lnTo>
                <a:lnTo>
                  <a:pt x="140504" y="365626"/>
                </a:lnTo>
                <a:lnTo>
                  <a:pt x="145316" y="363718"/>
                </a:lnTo>
                <a:lnTo>
                  <a:pt x="150217" y="361599"/>
                </a:lnTo>
                <a:lnTo>
                  <a:pt x="160179" y="356987"/>
                </a:lnTo>
                <a:lnTo>
                  <a:pt x="165206" y="354572"/>
                </a:lnTo>
                <a:lnTo>
                  <a:pt x="170250" y="351268"/>
                </a:lnTo>
                <a:lnTo>
                  <a:pt x="175307" y="347372"/>
                </a:lnTo>
                <a:lnTo>
                  <a:pt x="180371" y="343082"/>
                </a:lnTo>
                <a:lnTo>
                  <a:pt x="188256" y="336057"/>
                </a:lnTo>
                <a:lnTo>
                  <a:pt x="194582" y="329266"/>
                </a:lnTo>
                <a:lnTo>
                  <a:pt x="200216" y="320603"/>
                </a:lnTo>
                <a:lnTo>
                  <a:pt x="203285" y="311109"/>
                </a:lnTo>
                <a:lnTo>
                  <a:pt x="204649" y="301244"/>
                </a:lnTo>
                <a:lnTo>
                  <a:pt x="205255" y="291216"/>
                </a:lnTo>
                <a:lnTo>
                  <a:pt x="203266" y="281114"/>
                </a:lnTo>
                <a:lnTo>
                  <a:pt x="201551" y="276050"/>
                </a:lnTo>
                <a:lnTo>
                  <a:pt x="198714" y="272674"/>
                </a:lnTo>
                <a:lnTo>
                  <a:pt x="195129" y="270422"/>
                </a:lnTo>
                <a:lnTo>
                  <a:pt x="191047" y="268922"/>
                </a:lnTo>
                <a:lnTo>
                  <a:pt x="185784" y="267922"/>
                </a:lnTo>
                <a:lnTo>
                  <a:pt x="179736" y="267255"/>
                </a:lnTo>
                <a:lnTo>
                  <a:pt x="173164" y="266810"/>
                </a:lnTo>
                <a:lnTo>
                  <a:pt x="167089" y="267360"/>
                </a:lnTo>
                <a:lnTo>
                  <a:pt x="161347" y="268574"/>
                </a:lnTo>
                <a:lnTo>
                  <a:pt x="149603" y="272180"/>
                </a:lnTo>
                <a:lnTo>
                  <a:pt x="113931" y="283856"/>
                </a:lnTo>
                <a:lnTo>
                  <a:pt x="105587" y="287191"/>
                </a:lnTo>
                <a:lnTo>
                  <a:pt x="96638" y="291108"/>
                </a:lnTo>
                <a:lnTo>
                  <a:pt x="87285" y="295412"/>
                </a:lnTo>
                <a:lnTo>
                  <a:pt x="79357" y="300822"/>
                </a:lnTo>
                <a:lnTo>
                  <a:pt x="72378" y="306968"/>
                </a:lnTo>
                <a:lnTo>
                  <a:pt x="66031" y="313606"/>
                </a:lnTo>
                <a:lnTo>
                  <a:pt x="59261" y="319724"/>
                </a:lnTo>
                <a:lnTo>
                  <a:pt x="52207" y="325496"/>
                </a:lnTo>
                <a:lnTo>
                  <a:pt x="44965" y="331038"/>
                </a:lnTo>
                <a:lnTo>
                  <a:pt x="38443" y="336426"/>
                </a:lnTo>
                <a:lnTo>
                  <a:pt x="32402" y="341711"/>
                </a:lnTo>
                <a:lnTo>
                  <a:pt x="26681" y="346927"/>
                </a:lnTo>
                <a:lnTo>
                  <a:pt x="21174" y="351252"/>
                </a:lnTo>
                <a:lnTo>
                  <a:pt x="15809" y="354982"/>
                </a:lnTo>
                <a:lnTo>
                  <a:pt x="0" y="36498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1097"/>
          <p:cNvSpPr/>
          <p:nvPr/>
        </p:nvSpPr>
        <p:spPr>
          <a:xfrm>
            <a:off x="4084320" y="2788948"/>
            <a:ext cx="106681" cy="105139"/>
          </a:xfrm>
          <a:custGeom>
            <a:avLst/>
            <a:gdLst/>
            <a:ahLst/>
            <a:cxnLst/>
            <a:rect l="0" t="0" r="0" b="0"/>
            <a:pathLst>
              <a:path w="106681" h="105139">
                <a:moveTo>
                  <a:pt x="0" y="7592"/>
                </a:moveTo>
                <a:lnTo>
                  <a:pt x="0" y="285"/>
                </a:lnTo>
                <a:lnTo>
                  <a:pt x="2257" y="111"/>
                </a:lnTo>
                <a:lnTo>
                  <a:pt x="6561" y="0"/>
                </a:lnTo>
                <a:lnTo>
                  <a:pt x="6914" y="837"/>
                </a:lnTo>
                <a:lnTo>
                  <a:pt x="7306" y="4026"/>
                </a:lnTo>
                <a:lnTo>
                  <a:pt x="7527" y="6535"/>
                </a:lnTo>
                <a:lnTo>
                  <a:pt x="7579" y="9380"/>
                </a:lnTo>
                <a:lnTo>
                  <a:pt x="7619" y="32277"/>
                </a:lnTo>
                <a:lnTo>
                  <a:pt x="8466" y="35902"/>
                </a:lnTo>
                <a:lnTo>
                  <a:pt x="9877" y="40012"/>
                </a:lnTo>
                <a:lnTo>
                  <a:pt x="11665" y="44446"/>
                </a:lnTo>
                <a:lnTo>
                  <a:pt x="13703" y="48248"/>
                </a:lnTo>
                <a:lnTo>
                  <a:pt x="15909" y="51629"/>
                </a:lnTo>
                <a:lnTo>
                  <a:pt x="18226" y="54730"/>
                </a:lnTo>
                <a:lnTo>
                  <a:pt x="19770" y="58491"/>
                </a:lnTo>
                <a:lnTo>
                  <a:pt x="20800" y="62691"/>
                </a:lnTo>
                <a:lnTo>
                  <a:pt x="21487" y="67185"/>
                </a:lnTo>
                <a:lnTo>
                  <a:pt x="23638" y="71027"/>
                </a:lnTo>
                <a:lnTo>
                  <a:pt x="26765" y="74435"/>
                </a:lnTo>
                <a:lnTo>
                  <a:pt x="30544" y="77554"/>
                </a:lnTo>
                <a:lnTo>
                  <a:pt x="33063" y="80480"/>
                </a:lnTo>
                <a:lnTo>
                  <a:pt x="34742" y="83278"/>
                </a:lnTo>
                <a:lnTo>
                  <a:pt x="35861" y="85989"/>
                </a:lnTo>
                <a:lnTo>
                  <a:pt x="38300" y="88643"/>
                </a:lnTo>
                <a:lnTo>
                  <a:pt x="41620" y="91260"/>
                </a:lnTo>
                <a:lnTo>
                  <a:pt x="45527" y="93850"/>
                </a:lnTo>
                <a:lnTo>
                  <a:pt x="48977" y="96424"/>
                </a:lnTo>
                <a:lnTo>
                  <a:pt x="52125" y="98987"/>
                </a:lnTo>
                <a:lnTo>
                  <a:pt x="55070" y="101542"/>
                </a:lnTo>
                <a:lnTo>
                  <a:pt x="58726" y="103245"/>
                </a:lnTo>
                <a:lnTo>
                  <a:pt x="62857" y="104381"/>
                </a:lnTo>
                <a:lnTo>
                  <a:pt x="67305" y="105138"/>
                </a:lnTo>
                <a:lnTo>
                  <a:pt x="71964" y="104796"/>
                </a:lnTo>
                <a:lnTo>
                  <a:pt x="76762" y="103721"/>
                </a:lnTo>
                <a:lnTo>
                  <a:pt x="81655" y="102158"/>
                </a:lnTo>
                <a:lnTo>
                  <a:pt x="85763" y="100269"/>
                </a:lnTo>
                <a:lnTo>
                  <a:pt x="89348" y="98164"/>
                </a:lnTo>
                <a:lnTo>
                  <a:pt x="92586" y="95913"/>
                </a:lnTo>
                <a:lnTo>
                  <a:pt x="95590" y="92719"/>
                </a:lnTo>
                <a:lnTo>
                  <a:pt x="98440" y="88897"/>
                </a:lnTo>
                <a:lnTo>
                  <a:pt x="106680" y="76172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1098"/>
          <p:cNvSpPr/>
          <p:nvPr/>
        </p:nvSpPr>
        <p:spPr>
          <a:xfrm>
            <a:off x="4206240" y="2599665"/>
            <a:ext cx="30481" cy="21616"/>
          </a:xfrm>
          <a:custGeom>
            <a:avLst/>
            <a:gdLst/>
            <a:ahLst/>
            <a:cxnLst/>
            <a:rect l="0" t="0" r="0" b="0"/>
            <a:pathLst>
              <a:path w="30481" h="21616">
                <a:moveTo>
                  <a:pt x="30480" y="21615"/>
                </a:moveTo>
                <a:lnTo>
                  <a:pt x="30480" y="8493"/>
                </a:lnTo>
                <a:lnTo>
                  <a:pt x="29633" y="6941"/>
                </a:lnTo>
                <a:lnTo>
                  <a:pt x="28222" y="5059"/>
                </a:lnTo>
                <a:lnTo>
                  <a:pt x="23919" y="0"/>
                </a:lnTo>
                <a:lnTo>
                  <a:pt x="23566" y="432"/>
                </a:lnTo>
                <a:lnTo>
                  <a:pt x="23331" y="1566"/>
                </a:lnTo>
                <a:lnTo>
                  <a:pt x="23173" y="3169"/>
                </a:lnTo>
                <a:lnTo>
                  <a:pt x="22222" y="4238"/>
                </a:lnTo>
                <a:lnTo>
                  <a:pt x="20741" y="4950"/>
                </a:lnTo>
                <a:lnTo>
                  <a:pt x="18908" y="5425"/>
                </a:lnTo>
                <a:lnTo>
                  <a:pt x="16838" y="6589"/>
                </a:lnTo>
                <a:lnTo>
                  <a:pt x="14612" y="8211"/>
                </a:lnTo>
                <a:lnTo>
                  <a:pt x="12282" y="10139"/>
                </a:lnTo>
                <a:lnTo>
                  <a:pt x="10727" y="12271"/>
                </a:lnTo>
                <a:lnTo>
                  <a:pt x="9692" y="14539"/>
                </a:lnTo>
                <a:lnTo>
                  <a:pt x="9001" y="16898"/>
                </a:lnTo>
                <a:lnTo>
                  <a:pt x="7694" y="18470"/>
                </a:lnTo>
                <a:lnTo>
                  <a:pt x="5976" y="19518"/>
                </a:lnTo>
                <a:lnTo>
                  <a:pt x="0" y="21615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1099"/>
          <p:cNvSpPr/>
          <p:nvPr/>
        </p:nvSpPr>
        <p:spPr>
          <a:xfrm>
            <a:off x="4198620" y="2499857"/>
            <a:ext cx="815341" cy="433835"/>
          </a:xfrm>
          <a:custGeom>
            <a:avLst/>
            <a:gdLst/>
            <a:ahLst/>
            <a:cxnLst/>
            <a:rect l="0" t="0" r="0" b="0"/>
            <a:pathLst>
              <a:path w="815341" h="433835">
                <a:moveTo>
                  <a:pt x="0" y="319543"/>
                </a:moveTo>
                <a:lnTo>
                  <a:pt x="0" y="327633"/>
                </a:lnTo>
                <a:lnTo>
                  <a:pt x="2257" y="336121"/>
                </a:lnTo>
                <a:lnTo>
                  <a:pt x="5237" y="345538"/>
                </a:lnTo>
                <a:lnTo>
                  <a:pt x="6561" y="355367"/>
                </a:lnTo>
                <a:lnTo>
                  <a:pt x="9407" y="363123"/>
                </a:lnTo>
                <a:lnTo>
                  <a:pt x="12647" y="369392"/>
                </a:lnTo>
                <a:lnTo>
                  <a:pt x="14899" y="378873"/>
                </a:lnTo>
                <a:lnTo>
                  <a:pt x="15859" y="378569"/>
                </a:lnTo>
                <a:lnTo>
                  <a:pt x="19184" y="375975"/>
                </a:lnTo>
                <a:lnTo>
                  <a:pt x="21256" y="374944"/>
                </a:lnTo>
                <a:lnTo>
                  <a:pt x="34381" y="370746"/>
                </a:lnTo>
                <a:lnTo>
                  <a:pt x="41527" y="366853"/>
                </a:lnTo>
                <a:lnTo>
                  <a:pt x="47526" y="362301"/>
                </a:lnTo>
                <a:lnTo>
                  <a:pt x="53013" y="355198"/>
                </a:lnTo>
                <a:lnTo>
                  <a:pt x="55662" y="350933"/>
                </a:lnTo>
                <a:lnTo>
                  <a:pt x="63121" y="343936"/>
                </a:lnTo>
                <a:lnTo>
                  <a:pt x="77662" y="332546"/>
                </a:lnTo>
                <a:lnTo>
                  <a:pt x="90086" y="320667"/>
                </a:lnTo>
                <a:lnTo>
                  <a:pt x="112694" y="298283"/>
                </a:lnTo>
                <a:lnTo>
                  <a:pt x="114076" y="297750"/>
                </a:lnTo>
                <a:lnTo>
                  <a:pt x="120719" y="296823"/>
                </a:lnTo>
                <a:lnTo>
                  <a:pt x="121120" y="297623"/>
                </a:lnTo>
                <a:lnTo>
                  <a:pt x="121683" y="302794"/>
                </a:lnTo>
                <a:lnTo>
                  <a:pt x="121889" y="314599"/>
                </a:lnTo>
                <a:lnTo>
                  <a:pt x="121919" y="337327"/>
                </a:lnTo>
                <a:lnTo>
                  <a:pt x="125965" y="348989"/>
                </a:lnTo>
                <a:lnTo>
                  <a:pt x="128003" y="351874"/>
                </a:lnTo>
                <a:lnTo>
                  <a:pt x="130209" y="353797"/>
                </a:lnTo>
                <a:lnTo>
                  <a:pt x="132526" y="355079"/>
                </a:lnTo>
                <a:lnTo>
                  <a:pt x="134070" y="356780"/>
                </a:lnTo>
                <a:lnTo>
                  <a:pt x="135100" y="358761"/>
                </a:lnTo>
                <a:lnTo>
                  <a:pt x="135787" y="360928"/>
                </a:lnTo>
                <a:lnTo>
                  <a:pt x="138807" y="365594"/>
                </a:lnTo>
                <a:lnTo>
                  <a:pt x="140798" y="368024"/>
                </a:lnTo>
                <a:lnTo>
                  <a:pt x="142972" y="369644"/>
                </a:lnTo>
                <a:lnTo>
                  <a:pt x="150077" y="372770"/>
                </a:lnTo>
                <a:lnTo>
                  <a:pt x="155036" y="376502"/>
                </a:lnTo>
                <a:lnTo>
                  <a:pt x="157544" y="376989"/>
                </a:lnTo>
                <a:lnTo>
                  <a:pt x="160063" y="376467"/>
                </a:lnTo>
                <a:lnTo>
                  <a:pt x="166143" y="373591"/>
                </a:lnTo>
                <a:lnTo>
                  <a:pt x="171242" y="373093"/>
                </a:lnTo>
                <a:lnTo>
                  <a:pt x="173427" y="372176"/>
                </a:lnTo>
                <a:lnTo>
                  <a:pt x="178114" y="368900"/>
                </a:lnTo>
                <a:lnTo>
                  <a:pt x="179703" y="366841"/>
                </a:lnTo>
                <a:lnTo>
                  <a:pt x="180762" y="364622"/>
                </a:lnTo>
                <a:lnTo>
                  <a:pt x="181468" y="362296"/>
                </a:lnTo>
                <a:lnTo>
                  <a:pt x="184511" y="357453"/>
                </a:lnTo>
                <a:lnTo>
                  <a:pt x="195795" y="344071"/>
                </a:lnTo>
                <a:lnTo>
                  <a:pt x="200755" y="335807"/>
                </a:lnTo>
                <a:lnTo>
                  <a:pt x="208040" y="328747"/>
                </a:lnTo>
                <a:lnTo>
                  <a:pt x="222469" y="317316"/>
                </a:lnTo>
                <a:lnTo>
                  <a:pt x="234623" y="305836"/>
                </a:lnTo>
                <a:lnTo>
                  <a:pt x="236002" y="305325"/>
                </a:lnTo>
                <a:lnTo>
                  <a:pt x="242641" y="304437"/>
                </a:lnTo>
                <a:lnTo>
                  <a:pt x="245565" y="306621"/>
                </a:lnTo>
                <a:lnTo>
                  <a:pt x="247530" y="308388"/>
                </a:lnTo>
                <a:lnTo>
                  <a:pt x="248840" y="310413"/>
                </a:lnTo>
                <a:lnTo>
                  <a:pt x="251530" y="317308"/>
                </a:lnTo>
                <a:lnTo>
                  <a:pt x="256467" y="324713"/>
                </a:lnTo>
                <a:lnTo>
                  <a:pt x="257919" y="329743"/>
                </a:lnTo>
                <a:lnTo>
                  <a:pt x="259697" y="340717"/>
                </a:lnTo>
                <a:lnTo>
                  <a:pt x="265096" y="352722"/>
                </a:lnTo>
                <a:lnTo>
                  <a:pt x="271210" y="362017"/>
                </a:lnTo>
                <a:lnTo>
                  <a:pt x="272938" y="367489"/>
                </a:lnTo>
                <a:lnTo>
                  <a:pt x="275092" y="369287"/>
                </a:lnTo>
                <a:lnTo>
                  <a:pt x="278221" y="370486"/>
                </a:lnTo>
                <a:lnTo>
                  <a:pt x="282001" y="371285"/>
                </a:lnTo>
                <a:lnTo>
                  <a:pt x="288458" y="374431"/>
                </a:lnTo>
                <a:lnTo>
                  <a:pt x="299502" y="383348"/>
                </a:lnTo>
                <a:lnTo>
                  <a:pt x="302962" y="384940"/>
                </a:lnTo>
                <a:lnTo>
                  <a:pt x="311321" y="386708"/>
                </a:lnTo>
                <a:lnTo>
                  <a:pt x="325547" y="387704"/>
                </a:lnTo>
                <a:lnTo>
                  <a:pt x="335470" y="385679"/>
                </a:lnTo>
                <a:lnTo>
                  <a:pt x="348319" y="382037"/>
                </a:lnTo>
                <a:lnTo>
                  <a:pt x="355468" y="380338"/>
                </a:lnTo>
                <a:lnTo>
                  <a:pt x="371598" y="374607"/>
                </a:lnTo>
                <a:lnTo>
                  <a:pt x="374732" y="374032"/>
                </a:lnTo>
                <a:lnTo>
                  <a:pt x="382730" y="368878"/>
                </a:lnTo>
                <a:lnTo>
                  <a:pt x="397617" y="355817"/>
                </a:lnTo>
                <a:lnTo>
                  <a:pt x="409873" y="343971"/>
                </a:lnTo>
                <a:lnTo>
                  <a:pt x="410409" y="342601"/>
                </a:lnTo>
                <a:lnTo>
                  <a:pt x="411004" y="338822"/>
                </a:lnTo>
                <a:lnTo>
                  <a:pt x="412009" y="337476"/>
                </a:lnTo>
                <a:lnTo>
                  <a:pt x="413526" y="336578"/>
                </a:lnTo>
                <a:lnTo>
                  <a:pt x="415384" y="335980"/>
                </a:lnTo>
                <a:lnTo>
                  <a:pt x="416622" y="334734"/>
                </a:lnTo>
                <a:lnTo>
                  <a:pt x="417449" y="333057"/>
                </a:lnTo>
                <a:lnTo>
                  <a:pt x="418773" y="328327"/>
                </a:lnTo>
                <a:lnTo>
                  <a:pt x="418036" y="327939"/>
                </a:lnTo>
                <a:lnTo>
                  <a:pt x="414959" y="327508"/>
                </a:lnTo>
                <a:lnTo>
                  <a:pt x="414645" y="327393"/>
                </a:lnTo>
                <a:lnTo>
                  <a:pt x="418346" y="327193"/>
                </a:lnTo>
                <a:lnTo>
                  <a:pt x="418598" y="326336"/>
                </a:lnTo>
                <a:lnTo>
                  <a:pt x="418877" y="323127"/>
                </a:lnTo>
                <a:lnTo>
                  <a:pt x="419797" y="321932"/>
                </a:lnTo>
                <a:lnTo>
                  <a:pt x="421259" y="321136"/>
                </a:lnTo>
                <a:lnTo>
                  <a:pt x="423079" y="320605"/>
                </a:lnTo>
                <a:lnTo>
                  <a:pt x="424293" y="319404"/>
                </a:lnTo>
                <a:lnTo>
                  <a:pt x="425102" y="317757"/>
                </a:lnTo>
                <a:lnTo>
                  <a:pt x="425642" y="315812"/>
                </a:lnTo>
                <a:lnTo>
                  <a:pt x="426848" y="314516"/>
                </a:lnTo>
                <a:lnTo>
                  <a:pt x="428499" y="313652"/>
                </a:lnTo>
                <a:lnTo>
                  <a:pt x="430446" y="313076"/>
                </a:lnTo>
                <a:lnTo>
                  <a:pt x="431744" y="311845"/>
                </a:lnTo>
                <a:lnTo>
                  <a:pt x="432609" y="310177"/>
                </a:lnTo>
                <a:lnTo>
                  <a:pt x="433186" y="308219"/>
                </a:lnTo>
                <a:lnTo>
                  <a:pt x="434417" y="306914"/>
                </a:lnTo>
                <a:lnTo>
                  <a:pt x="436085" y="306043"/>
                </a:lnTo>
                <a:lnTo>
                  <a:pt x="440196" y="305076"/>
                </a:lnTo>
                <a:lnTo>
                  <a:pt x="452222" y="304405"/>
                </a:lnTo>
                <a:lnTo>
                  <a:pt x="453882" y="305218"/>
                </a:lnTo>
                <a:lnTo>
                  <a:pt x="454989" y="306606"/>
                </a:lnTo>
                <a:lnTo>
                  <a:pt x="455725" y="308378"/>
                </a:lnTo>
                <a:lnTo>
                  <a:pt x="457064" y="309560"/>
                </a:lnTo>
                <a:lnTo>
                  <a:pt x="458802" y="310348"/>
                </a:lnTo>
                <a:lnTo>
                  <a:pt x="460808" y="310873"/>
                </a:lnTo>
                <a:lnTo>
                  <a:pt x="462146" y="312069"/>
                </a:lnTo>
                <a:lnTo>
                  <a:pt x="463037" y="313714"/>
                </a:lnTo>
                <a:lnTo>
                  <a:pt x="464028" y="317799"/>
                </a:lnTo>
                <a:lnTo>
                  <a:pt x="464468" y="322437"/>
                </a:lnTo>
                <a:lnTo>
                  <a:pt x="465433" y="324859"/>
                </a:lnTo>
                <a:lnTo>
                  <a:pt x="468761" y="329808"/>
                </a:lnTo>
                <a:lnTo>
                  <a:pt x="470805" y="337087"/>
                </a:lnTo>
                <a:lnTo>
                  <a:pt x="471350" y="341399"/>
                </a:lnTo>
                <a:lnTo>
                  <a:pt x="474213" y="348448"/>
                </a:lnTo>
                <a:lnTo>
                  <a:pt x="477462" y="354403"/>
                </a:lnTo>
                <a:lnTo>
                  <a:pt x="481804" y="367383"/>
                </a:lnTo>
                <a:lnTo>
                  <a:pt x="485915" y="375518"/>
                </a:lnTo>
                <a:lnTo>
                  <a:pt x="490565" y="381957"/>
                </a:lnTo>
                <a:lnTo>
                  <a:pt x="492143" y="385705"/>
                </a:lnTo>
                <a:lnTo>
                  <a:pt x="494365" y="398225"/>
                </a:lnTo>
                <a:lnTo>
                  <a:pt x="494884" y="404748"/>
                </a:lnTo>
                <a:lnTo>
                  <a:pt x="495870" y="407673"/>
                </a:lnTo>
                <a:lnTo>
                  <a:pt x="500454" y="415835"/>
                </a:lnTo>
                <a:lnTo>
                  <a:pt x="502595" y="424688"/>
                </a:lnTo>
                <a:lnTo>
                  <a:pt x="501857" y="426046"/>
                </a:lnTo>
                <a:lnTo>
                  <a:pt x="496331" y="432649"/>
                </a:lnTo>
                <a:lnTo>
                  <a:pt x="482270" y="433738"/>
                </a:lnTo>
                <a:lnTo>
                  <a:pt x="467132" y="433834"/>
                </a:lnTo>
                <a:lnTo>
                  <a:pt x="465515" y="432990"/>
                </a:lnTo>
                <a:lnTo>
                  <a:pt x="461460" y="429795"/>
                </a:lnTo>
                <a:lnTo>
                  <a:pt x="459194" y="428604"/>
                </a:lnTo>
                <a:lnTo>
                  <a:pt x="454418" y="427281"/>
                </a:lnTo>
                <a:lnTo>
                  <a:pt x="452805" y="426082"/>
                </a:lnTo>
                <a:lnTo>
                  <a:pt x="451730" y="424435"/>
                </a:lnTo>
                <a:lnTo>
                  <a:pt x="450536" y="420349"/>
                </a:lnTo>
                <a:lnTo>
                  <a:pt x="450004" y="415710"/>
                </a:lnTo>
                <a:lnTo>
                  <a:pt x="450710" y="413288"/>
                </a:lnTo>
                <a:lnTo>
                  <a:pt x="460223" y="396747"/>
                </a:lnTo>
                <a:lnTo>
                  <a:pt x="467292" y="387440"/>
                </a:lnTo>
                <a:lnTo>
                  <a:pt x="475233" y="377659"/>
                </a:lnTo>
                <a:lnTo>
                  <a:pt x="481583" y="367668"/>
                </a:lnTo>
                <a:lnTo>
                  <a:pt x="489486" y="357583"/>
                </a:lnTo>
                <a:lnTo>
                  <a:pt x="498643" y="347456"/>
                </a:lnTo>
                <a:lnTo>
                  <a:pt x="508357" y="337311"/>
                </a:lnTo>
                <a:lnTo>
                  <a:pt x="545073" y="300281"/>
                </a:lnTo>
                <a:lnTo>
                  <a:pt x="555804" y="287276"/>
                </a:lnTo>
                <a:lnTo>
                  <a:pt x="561036" y="280251"/>
                </a:lnTo>
                <a:lnTo>
                  <a:pt x="571365" y="265673"/>
                </a:lnTo>
                <a:lnTo>
                  <a:pt x="607052" y="212832"/>
                </a:lnTo>
                <a:lnTo>
                  <a:pt x="611288" y="205222"/>
                </a:lnTo>
                <a:lnTo>
                  <a:pt x="614959" y="197609"/>
                </a:lnTo>
                <a:lnTo>
                  <a:pt x="618252" y="189994"/>
                </a:lnTo>
                <a:lnTo>
                  <a:pt x="621295" y="181530"/>
                </a:lnTo>
                <a:lnTo>
                  <a:pt x="624171" y="172501"/>
                </a:lnTo>
                <a:lnTo>
                  <a:pt x="629622" y="154284"/>
                </a:lnTo>
                <a:lnTo>
                  <a:pt x="634868" y="137721"/>
                </a:lnTo>
                <a:lnTo>
                  <a:pt x="636605" y="129749"/>
                </a:lnTo>
                <a:lnTo>
                  <a:pt x="637764" y="121893"/>
                </a:lnTo>
                <a:lnTo>
                  <a:pt x="638536" y="114117"/>
                </a:lnTo>
                <a:lnTo>
                  <a:pt x="639050" y="106392"/>
                </a:lnTo>
                <a:lnTo>
                  <a:pt x="639394" y="98702"/>
                </a:lnTo>
                <a:lnTo>
                  <a:pt x="639775" y="83385"/>
                </a:lnTo>
                <a:lnTo>
                  <a:pt x="640040" y="45231"/>
                </a:lnTo>
                <a:lnTo>
                  <a:pt x="637804" y="32244"/>
                </a:lnTo>
                <a:lnTo>
                  <a:pt x="633989" y="21675"/>
                </a:lnTo>
                <a:lnTo>
                  <a:pt x="627080" y="10964"/>
                </a:lnTo>
                <a:lnTo>
                  <a:pt x="622167" y="5161"/>
                </a:lnTo>
                <a:lnTo>
                  <a:pt x="618825" y="3275"/>
                </a:lnTo>
                <a:lnTo>
                  <a:pt x="610596" y="1179"/>
                </a:lnTo>
                <a:lnTo>
                  <a:pt x="600488" y="0"/>
                </a:lnTo>
                <a:lnTo>
                  <a:pt x="596752" y="1528"/>
                </a:lnTo>
                <a:lnTo>
                  <a:pt x="583404" y="11768"/>
                </a:lnTo>
                <a:lnTo>
                  <a:pt x="573686" y="20759"/>
                </a:lnTo>
                <a:lnTo>
                  <a:pt x="563723" y="32657"/>
                </a:lnTo>
                <a:lnTo>
                  <a:pt x="558695" y="39385"/>
                </a:lnTo>
                <a:lnTo>
                  <a:pt x="554497" y="47258"/>
                </a:lnTo>
                <a:lnTo>
                  <a:pt x="550851" y="55893"/>
                </a:lnTo>
                <a:lnTo>
                  <a:pt x="547574" y="65036"/>
                </a:lnTo>
                <a:lnTo>
                  <a:pt x="543696" y="74518"/>
                </a:lnTo>
                <a:lnTo>
                  <a:pt x="539418" y="84227"/>
                </a:lnTo>
                <a:lnTo>
                  <a:pt x="534871" y="94085"/>
                </a:lnTo>
                <a:lnTo>
                  <a:pt x="530995" y="104045"/>
                </a:lnTo>
                <a:lnTo>
                  <a:pt x="527564" y="114071"/>
                </a:lnTo>
                <a:lnTo>
                  <a:pt x="524429" y="124141"/>
                </a:lnTo>
                <a:lnTo>
                  <a:pt x="522340" y="135089"/>
                </a:lnTo>
                <a:lnTo>
                  <a:pt x="520946" y="146620"/>
                </a:lnTo>
                <a:lnTo>
                  <a:pt x="520017" y="158541"/>
                </a:lnTo>
                <a:lnTo>
                  <a:pt x="519399" y="169875"/>
                </a:lnTo>
                <a:lnTo>
                  <a:pt x="518711" y="191499"/>
                </a:lnTo>
                <a:lnTo>
                  <a:pt x="518232" y="243205"/>
                </a:lnTo>
                <a:lnTo>
                  <a:pt x="518208" y="253411"/>
                </a:lnTo>
                <a:lnTo>
                  <a:pt x="519039" y="262755"/>
                </a:lnTo>
                <a:lnTo>
                  <a:pt x="520439" y="271524"/>
                </a:lnTo>
                <a:lnTo>
                  <a:pt x="522219" y="279910"/>
                </a:lnTo>
                <a:lnTo>
                  <a:pt x="524253" y="288041"/>
                </a:lnTo>
                <a:lnTo>
                  <a:pt x="526456" y="296002"/>
                </a:lnTo>
                <a:lnTo>
                  <a:pt x="528770" y="303849"/>
                </a:lnTo>
                <a:lnTo>
                  <a:pt x="532007" y="309927"/>
                </a:lnTo>
                <a:lnTo>
                  <a:pt x="544652" y="323373"/>
                </a:lnTo>
                <a:lnTo>
                  <a:pt x="559123" y="336859"/>
                </a:lnTo>
                <a:lnTo>
                  <a:pt x="579184" y="349430"/>
                </a:lnTo>
                <a:lnTo>
                  <a:pt x="584243" y="352167"/>
                </a:lnTo>
                <a:lnTo>
                  <a:pt x="596637" y="355209"/>
                </a:lnTo>
                <a:lnTo>
                  <a:pt x="603498" y="356021"/>
                </a:lnTo>
                <a:lnTo>
                  <a:pt x="608919" y="355714"/>
                </a:lnTo>
                <a:lnTo>
                  <a:pt x="613379" y="354664"/>
                </a:lnTo>
                <a:lnTo>
                  <a:pt x="621440" y="352086"/>
                </a:lnTo>
                <a:lnTo>
                  <a:pt x="630667" y="350940"/>
                </a:lnTo>
                <a:lnTo>
                  <a:pt x="635498" y="348941"/>
                </a:lnTo>
                <a:lnTo>
                  <a:pt x="649541" y="338884"/>
                </a:lnTo>
                <a:lnTo>
                  <a:pt x="656421" y="332937"/>
                </a:lnTo>
                <a:lnTo>
                  <a:pt x="665054" y="320783"/>
                </a:lnTo>
                <a:lnTo>
                  <a:pt x="670371" y="311345"/>
                </a:lnTo>
                <a:lnTo>
                  <a:pt x="675556" y="301507"/>
                </a:lnTo>
                <a:lnTo>
                  <a:pt x="680683" y="291489"/>
                </a:lnTo>
                <a:lnTo>
                  <a:pt x="683525" y="281392"/>
                </a:lnTo>
                <a:lnTo>
                  <a:pt x="685126" y="268446"/>
                </a:lnTo>
                <a:lnTo>
                  <a:pt x="685351" y="265158"/>
                </a:lnTo>
                <a:lnTo>
                  <a:pt x="684654" y="262120"/>
                </a:lnTo>
                <a:lnTo>
                  <a:pt x="679710" y="251160"/>
                </a:lnTo>
                <a:lnTo>
                  <a:pt x="678314" y="237998"/>
                </a:lnTo>
                <a:lnTo>
                  <a:pt x="678270" y="237239"/>
                </a:lnTo>
                <a:lnTo>
                  <a:pt x="677394" y="236734"/>
                </a:lnTo>
                <a:lnTo>
                  <a:pt x="671627" y="235856"/>
                </a:lnTo>
                <a:lnTo>
                  <a:pt x="672118" y="236658"/>
                </a:lnTo>
                <a:lnTo>
                  <a:pt x="684073" y="249219"/>
                </a:lnTo>
                <a:lnTo>
                  <a:pt x="692022" y="257183"/>
                </a:lnTo>
                <a:lnTo>
                  <a:pt x="710464" y="269066"/>
                </a:lnTo>
                <a:lnTo>
                  <a:pt x="723804" y="281486"/>
                </a:lnTo>
                <a:lnTo>
                  <a:pt x="726376" y="284011"/>
                </a:lnTo>
                <a:lnTo>
                  <a:pt x="728937" y="285695"/>
                </a:lnTo>
                <a:lnTo>
                  <a:pt x="734041" y="287566"/>
                </a:lnTo>
                <a:lnTo>
                  <a:pt x="735741" y="289758"/>
                </a:lnTo>
                <a:lnTo>
                  <a:pt x="736874" y="292913"/>
                </a:lnTo>
                <a:lnTo>
                  <a:pt x="738693" y="306098"/>
                </a:lnTo>
                <a:lnTo>
                  <a:pt x="739082" y="319445"/>
                </a:lnTo>
                <a:lnTo>
                  <a:pt x="739137" y="341362"/>
                </a:lnTo>
                <a:lnTo>
                  <a:pt x="738291" y="345096"/>
                </a:lnTo>
                <a:lnTo>
                  <a:pt x="733903" y="355242"/>
                </a:lnTo>
                <a:lnTo>
                  <a:pt x="732226" y="368597"/>
                </a:lnTo>
                <a:lnTo>
                  <a:pt x="731834" y="378316"/>
                </a:lnTo>
                <a:lnTo>
                  <a:pt x="732576" y="382431"/>
                </a:lnTo>
                <a:lnTo>
                  <a:pt x="737593" y="395120"/>
                </a:lnTo>
                <a:lnTo>
                  <a:pt x="738109" y="397868"/>
                </a:lnTo>
                <a:lnTo>
                  <a:pt x="740939" y="403179"/>
                </a:lnTo>
                <a:lnTo>
                  <a:pt x="742880" y="405780"/>
                </a:lnTo>
                <a:lnTo>
                  <a:pt x="749551" y="410928"/>
                </a:lnTo>
                <a:lnTo>
                  <a:pt x="760569" y="418587"/>
                </a:lnTo>
                <a:lnTo>
                  <a:pt x="763586" y="421132"/>
                </a:lnTo>
                <a:lnTo>
                  <a:pt x="766444" y="421982"/>
                </a:lnTo>
                <a:lnTo>
                  <a:pt x="769197" y="421703"/>
                </a:lnTo>
                <a:lnTo>
                  <a:pt x="771878" y="420670"/>
                </a:lnTo>
                <a:lnTo>
                  <a:pt x="793112" y="416617"/>
                </a:lnTo>
                <a:lnTo>
                  <a:pt x="797981" y="414739"/>
                </a:lnTo>
                <a:lnTo>
                  <a:pt x="802075" y="411794"/>
                </a:lnTo>
                <a:lnTo>
                  <a:pt x="808880" y="404005"/>
                </a:lnTo>
                <a:lnTo>
                  <a:pt x="811033" y="399558"/>
                </a:lnTo>
                <a:lnTo>
                  <a:pt x="813426" y="390101"/>
                </a:lnTo>
                <a:lnTo>
                  <a:pt x="814490" y="380253"/>
                </a:lnTo>
                <a:lnTo>
                  <a:pt x="815340" y="36526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1100"/>
          <p:cNvSpPr/>
          <p:nvPr/>
        </p:nvSpPr>
        <p:spPr>
          <a:xfrm>
            <a:off x="4733686" y="2636520"/>
            <a:ext cx="303135" cy="76193"/>
          </a:xfrm>
          <a:custGeom>
            <a:avLst/>
            <a:gdLst/>
            <a:ahLst/>
            <a:cxnLst/>
            <a:rect l="0" t="0" r="0" b="0"/>
            <a:pathLst>
              <a:path w="303135" h="76193">
                <a:moveTo>
                  <a:pt x="74534" y="68580"/>
                </a:moveTo>
                <a:lnTo>
                  <a:pt x="42716" y="68580"/>
                </a:lnTo>
                <a:lnTo>
                  <a:pt x="36388" y="69427"/>
                </a:lnTo>
                <a:lnTo>
                  <a:pt x="30477" y="70838"/>
                </a:lnTo>
                <a:lnTo>
                  <a:pt x="24842" y="72625"/>
                </a:lnTo>
                <a:lnTo>
                  <a:pt x="16324" y="74611"/>
                </a:lnTo>
                <a:lnTo>
                  <a:pt x="9716" y="75494"/>
                </a:lnTo>
                <a:lnTo>
                  <a:pt x="833" y="76060"/>
                </a:lnTo>
                <a:lnTo>
                  <a:pt x="0" y="76107"/>
                </a:lnTo>
                <a:lnTo>
                  <a:pt x="9100" y="76188"/>
                </a:lnTo>
                <a:lnTo>
                  <a:pt x="13131" y="76192"/>
                </a:lnTo>
                <a:lnTo>
                  <a:pt x="22126" y="73939"/>
                </a:lnTo>
                <a:lnTo>
                  <a:pt x="26895" y="72152"/>
                </a:lnTo>
                <a:lnTo>
                  <a:pt x="32615" y="70961"/>
                </a:lnTo>
                <a:lnTo>
                  <a:pt x="38968" y="70168"/>
                </a:lnTo>
                <a:lnTo>
                  <a:pt x="45743" y="69638"/>
                </a:lnTo>
                <a:lnTo>
                  <a:pt x="53647" y="68439"/>
                </a:lnTo>
                <a:lnTo>
                  <a:pt x="62302" y="66793"/>
                </a:lnTo>
                <a:lnTo>
                  <a:pt x="104573" y="58067"/>
                </a:lnTo>
                <a:lnTo>
                  <a:pt x="145241" y="50695"/>
                </a:lnTo>
                <a:lnTo>
                  <a:pt x="159772" y="47343"/>
                </a:lnTo>
                <a:lnTo>
                  <a:pt x="174540" y="43416"/>
                </a:lnTo>
                <a:lnTo>
                  <a:pt x="189464" y="39104"/>
                </a:lnTo>
                <a:lnTo>
                  <a:pt x="203647" y="34536"/>
                </a:lnTo>
                <a:lnTo>
                  <a:pt x="217336" y="29797"/>
                </a:lnTo>
                <a:lnTo>
                  <a:pt x="244681" y="20016"/>
                </a:lnTo>
                <a:lnTo>
                  <a:pt x="303134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1101"/>
          <p:cNvSpPr/>
          <p:nvPr/>
        </p:nvSpPr>
        <p:spPr>
          <a:xfrm>
            <a:off x="4991910" y="2308860"/>
            <a:ext cx="471632" cy="874060"/>
          </a:xfrm>
          <a:custGeom>
            <a:avLst/>
            <a:gdLst/>
            <a:ahLst/>
            <a:cxnLst/>
            <a:rect l="0" t="0" r="0" b="0"/>
            <a:pathLst>
              <a:path w="471632" h="874060">
                <a:moveTo>
                  <a:pt x="471631" y="0"/>
                </a:moveTo>
                <a:lnTo>
                  <a:pt x="467585" y="0"/>
                </a:lnTo>
                <a:lnTo>
                  <a:pt x="465547" y="847"/>
                </a:lnTo>
                <a:lnTo>
                  <a:pt x="458632" y="6084"/>
                </a:lnTo>
                <a:lnTo>
                  <a:pt x="446454" y="17696"/>
                </a:lnTo>
                <a:lnTo>
                  <a:pt x="432843" y="33465"/>
                </a:lnTo>
                <a:lnTo>
                  <a:pt x="423065" y="47047"/>
                </a:lnTo>
                <a:lnTo>
                  <a:pt x="413074" y="61550"/>
                </a:lnTo>
                <a:lnTo>
                  <a:pt x="402989" y="78720"/>
                </a:lnTo>
                <a:lnTo>
                  <a:pt x="392017" y="98486"/>
                </a:lnTo>
                <a:lnTo>
                  <a:pt x="378673" y="121383"/>
                </a:lnTo>
                <a:lnTo>
                  <a:pt x="364276" y="147928"/>
                </a:lnTo>
                <a:lnTo>
                  <a:pt x="330292" y="214452"/>
                </a:lnTo>
                <a:lnTo>
                  <a:pt x="300965" y="272856"/>
                </a:lnTo>
                <a:lnTo>
                  <a:pt x="291813" y="292817"/>
                </a:lnTo>
                <a:lnTo>
                  <a:pt x="283172" y="312898"/>
                </a:lnTo>
                <a:lnTo>
                  <a:pt x="265951" y="354119"/>
                </a:lnTo>
                <a:lnTo>
                  <a:pt x="187053" y="533540"/>
                </a:lnTo>
                <a:lnTo>
                  <a:pt x="166787" y="576925"/>
                </a:lnTo>
                <a:lnTo>
                  <a:pt x="75835" y="761070"/>
                </a:lnTo>
                <a:lnTo>
                  <a:pt x="68066" y="774927"/>
                </a:lnTo>
                <a:lnTo>
                  <a:pt x="60348" y="787551"/>
                </a:lnTo>
                <a:lnTo>
                  <a:pt x="45845" y="810609"/>
                </a:lnTo>
                <a:lnTo>
                  <a:pt x="33755" y="832147"/>
                </a:lnTo>
                <a:lnTo>
                  <a:pt x="21473" y="855221"/>
                </a:lnTo>
                <a:lnTo>
                  <a:pt x="13045" y="864956"/>
                </a:lnTo>
                <a:lnTo>
                  <a:pt x="1926" y="874059"/>
                </a:lnTo>
                <a:lnTo>
                  <a:pt x="1014" y="873959"/>
                </a:lnTo>
                <a:lnTo>
                  <a:pt x="406" y="873046"/>
                </a:lnTo>
                <a:lnTo>
                  <a:pt x="0" y="871591"/>
                </a:lnTo>
                <a:lnTo>
                  <a:pt x="3475" y="857407"/>
                </a:lnTo>
                <a:lnTo>
                  <a:pt x="13912" y="833072"/>
                </a:lnTo>
                <a:lnTo>
                  <a:pt x="27729" y="804413"/>
                </a:lnTo>
                <a:lnTo>
                  <a:pt x="39813" y="784519"/>
                </a:lnTo>
                <a:lnTo>
                  <a:pt x="60150" y="7543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1102"/>
          <p:cNvSpPr/>
          <p:nvPr/>
        </p:nvSpPr>
        <p:spPr>
          <a:xfrm>
            <a:off x="5334001" y="2651760"/>
            <a:ext cx="365760" cy="202124"/>
          </a:xfrm>
          <a:custGeom>
            <a:avLst/>
            <a:gdLst/>
            <a:ahLst/>
            <a:cxnLst/>
            <a:rect l="0" t="0" r="0" b="0"/>
            <a:pathLst>
              <a:path w="365760" h="202124">
                <a:moveTo>
                  <a:pt x="91439" y="137160"/>
                </a:moveTo>
                <a:lnTo>
                  <a:pt x="107620" y="133115"/>
                </a:lnTo>
                <a:lnTo>
                  <a:pt x="114080" y="131077"/>
                </a:lnTo>
                <a:lnTo>
                  <a:pt x="120079" y="128871"/>
                </a:lnTo>
                <a:lnTo>
                  <a:pt x="131262" y="125009"/>
                </a:lnTo>
                <a:lnTo>
                  <a:pt x="141876" y="123293"/>
                </a:lnTo>
                <a:lnTo>
                  <a:pt x="149980" y="120273"/>
                </a:lnTo>
                <a:lnTo>
                  <a:pt x="157250" y="116108"/>
                </a:lnTo>
                <a:lnTo>
                  <a:pt x="166127" y="111435"/>
                </a:lnTo>
                <a:lnTo>
                  <a:pt x="169171" y="109003"/>
                </a:lnTo>
                <a:lnTo>
                  <a:pt x="171200" y="106536"/>
                </a:lnTo>
                <a:lnTo>
                  <a:pt x="174458" y="100537"/>
                </a:lnTo>
                <a:lnTo>
                  <a:pt x="172645" y="95201"/>
                </a:lnTo>
                <a:lnTo>
                  <a:pt x="170977" y="91407"/>
                </a:lnTo>
                <a:lnTo>
                  <a:pt x="169018" y="88878"/>
                </a:lnTo>
                <a:lnTo>
                  <a:pt x="166865" y="87192"/>
                </a:lnTo>
                <a:lnTo>
                  <a:pt x="162215" y="84472"/>
                </a:lnTo>
                <a:lnTo>
                  <a:pt x="153990" y="78181"/>
                </a:lnTo>
                <a:lnTo>
                  <a:pt x="145769" y="73411"/>
                </a:lnTo>
                <a:lnTo>
                  <a:pt x="136471" y="70727"/>
                </a:lnTo>
                <a:lnTo>
                  <a:pt x="126693" y="69534"/>
                </a:lnTo>
                <a:lnTo>
                  <a:pt x="116703" y="69004"/>
                </a:lnTo>
                <a:lnTo>
                  <a:pt x="104361" y="68769"/>
                </a:lnTo>
                <a:lnTo>
                  <a:pt x="48351" y="68583"/>
                </a:lnTo>
                <a:lnTo>
                  <a:pt x="38140" y="70840"/>
                </a:lnTo>
                <a:lnTo>
                  <a:pt x="28804" y="73817"/>
                </a:lnTo>
                <a:lnTo>
                  <a:pt x="18789" y="75494"/>
                </a:lnTo>
                <a:lnTo>
                  <a:pt x="7819" y="76061"/>
                </a:lnTo>
                <a:lnTo>
                  <a:pt x="0" y="76200"/>
                </a:lnTo>
                <a:lnTo>
                  <a:pt x="7618" y="76200"/>
                </a:lnTo>
                <a:lnTo>
                  <a:pt x="7619" y="69639"/>
                </a:lnTo>
                <a:lnTo>
                  <a:pt x="8466" y="69286"/>
                </a:lnTo>
                <a:lnTo>
                  <a:pt x="15380" y="68642"/>
                </a:lnTo>
                <a:lnTo>
                  <a:pt x="18971" y="68608"/>
                </a:lnTo>
                <a:lnTo>
                  <a:pt x="20267" y="67752"/>
                </a:lnTo>
                <a:lnTo>
                  <a:pt x="21131" y="66335"/>
                </a:lnTo>
                <a:lnTo>
                  <a:pt x="22091" y="62502"/>
                </a:lnTo>
                <a:lnTo>
                  <a:pt x="22518" y="57977"/>
                </a:lnTo>
                <a:lnTo>
                  <a:pt x="23479" y="56431"/>
                </a:lnTo>
                <a:lnTo>
                  <a:pt x="24965" y="55401"/>
                </a:lnTo>
                <a:lnTo>
                  <a:pt x="26803" y="54714"/>
                </a:lnTo>
                <a:lnTo>
                  <a:pt x="33436" y="49702"/>
                </a:lnTo>
                <a:lnTo>
                  <a:pt x="34989" y="47528"/>
                </a:lnTo>
                <a:lnTo>
                  <a:pt x="36718" y="42855"/>
                </a:lnTo>
                <a:lnTo>
                  <a:pt x="39743" y="37955"/>
                </a:lnTo>
                <a:lnTo>
                  <a:pt x="43910" y="32956"/>
                </a:lnTo>
                <a:lnTo>
                  <a:pt x="48584" y="27912"/>
                </a:lnTo>
                <a:lnTo>
                  <a:pt x="50170" y="25381"/>
                </a:lnTo>
                <a:lnTo>
                  <a:pt x="51931" y="20312"/>
                </a:lnTo>
                <a:lnTo>
                  <a:pt x="53247" y="18621"/>
                </a:lnTo>
                <a:lnTo>
                  <a:pt x="54971" y="17494"/>
                </a:lnTo>
                <a:lnTo>
                  <a:pt x="59777" y="15685"/>
                </a:lnTo>
                <a:lnTo>
                  <a:pt x="68477" y="15244"/>
                </a:lnTo>
                <a:lnTo>
                  <a:pt x="68566" y="21272"/>
                </a:lnTo>
                <a:lnTo>
                  <a:pt x="68580" y="22858"/>
                </a:lnTo>
                <a:lnTo>
                  <a:pt x="72624" y="22859"/>
                </a:lnTo>
                <a:lnTo>
                  <a:pt x="74663" y="22013"/>
                </a:lnTo>
                <a:lnTo>
                  <a:pt x="81577" y="17623"/>
                </a:lnTo>
                <a:lnTo>
                  <a:pt x="86492" y="16299"/>
                </a:lnTo>
                <a:lnTo>
                  <a:pt x="94018" y="15554"/>
                </a:lnTo>
                <a:lnTo>
                  <a:pt x="96545" y="14603"/>
                </a:lnTo>
                <a:lnTo>
                  <a:pt x="105178" y="8707"/>
                </a:lnTo>
                <a:lnTo>
                  <a:pt x="110280" y="3897"/>
                </a:lnTo>
                <a:lnTo>
                  <a:pt x="112466" y="2598"/>
                </a:lnTo>
                <a:lnTo>
                  <a:pt x="120508" y="342"/>
                </a:lnTo>
                <a:lnTo>
                  <a:pt x="129530" y="0"/>
                </a:lnTo>
                <a:lnTo>
                  <a:pt x="129540" y="32000"/>
                </a:lnTo>
                <a:lnTo>
                  <a:pt x="130386" y="35727"/>
                </a:lnTo>
                <a:lnTo>
                  <a:pt x="131798" y="39904"/>
                </a:lnTo>
                <a:lnTo>
                  <a:pt x="133585" y="44383"/>
                </a:lnTo>
                <a:lnTo>
                  <a:pt x="134776" y="49062"/>
                </a:lnTo>
                <a:lnTo>
                  <a:pt x="135571" y="53874"/>
                </a:lnTo>
                <a:lnTo>
                  <a:pt x="136100" y="58776"/>
                </a:lnTo>
                <a:lnTo>
                  <a:pt x="137301" y="63738"/>
                </a:lnTo>
                <a:lnTo>
                  <a:pt x="138946" y="68738"/>
                </a:lnTo>
                <a:lnTo>
                  <a:pt x="140890" y="73765"/>
                </a:lnTo>
                <a:lnTo>
                  <a:pt x="142187" y="78810"/>
                </a:lnTo>
                <a:lnTo>
                  <a:pt x="143051" y="83867"/>
                </a:lnTo>
                <a:lnTo>
                  <a:pt x="143627" y="88931"/>
                </a:lnTo>
                <a:lnTo>
                  <a:pt x="144011" y="94001"/>
                </a:lnTo>
                <a:lnTo>
                  <a:pt x="144268" y="99074"/>
                </a:lnTo>
                <a:lnTo>
                  <a:pt x="144629" y="112046"/>
                </a:lnTo>
                <a:lnTo>
                  <a:pt x="144770" y="138509"/>
                </a:lnTo>
                <a:lnTo>
                  <a:pt x="143927" y="141446"/>
                </a:lnTo>
                <a:lnTo>
                  <a:pt x="140732" y="146967"/>
                </a:lnTo>
                <a:lnTo>
                  <a:pt x="136490" y="152243"/>
                </a:lnTo>
                <a:lnTo>
                  <a:pt x="131781" y="157410"/>
                </a:lnTo>
                <a:lnTo>
                  <a:pt x="126866" y="162529"/>
                </a:lnTo>
                <a:lnTo>
                  <a:pt x="123524" y="164233"/>
                </a:lnTo>
                <a:lnTo>
                  <a:pt x="115294" y="166126"/>
                </a:lnTo>
                <a:lnTo>
                  <a:pt x="108250" y="169225"/>
                </a:lnTo>
                <a:lnTo>
                  <a:pt x="102298" y="172578"/>
                </a:lnTo>
                <a:lnTo>
                  <a:pt x="96830" y="174068"/>
                </a:lnTo>
                <a:lnTo>
                  <a:pt x="89320" y="174730"/>
                </a:lnTo>
                <a:lnTo>
                  <a:pt x="81184" y="175025"/>
                </a:lnTo>
                <a:lnTo>
                  <a:pt x="71843" y="175190"/>
                </a:lnTo>
                <a:lnTo>
                  <a:pt x="66361" y="175229"/>
                </a:lnTo>
                <a:lnTo>
                  <a:pt x="63714" y="174393"/>
                </a:lnTo>
                <a:lnTo>
                  <a:pt x="54021" y="168110"/>
                </a:lnTo>
                <a:lnTo>
                  <a:pt x="53474" y="167733"/>
                </a:lnTo>
                <a:lnTo>
                  <a:pt x="53357" y="161621"/>
                </a:lnTo>
                <a:lnTo>
                  <a:pt x="53351" y="161087"/>
                </a:lnTo>
                <a:lnTo>
                  <a:pt x="54194" y="160732"/>
                </a:lnTo>
                <a:lnTo>
                  <a:pt x="57388" y="160336"/>
                </a:lnTo>
                <a:lnTo>
                  <a:pt x="67991" y="156068"/>
                </a:lnTo>
                <a:lnTo>
                  <a:pt x="77068" y="154031"/>
                </a:lnTo>
                <a:lnTo>
                  <a:pt x="86745" y="152278"/>
                </a:lnTo>
                <a:lnTo>
                  <a:pt x="96691" y="148677"/>
                </a:lnTo>
                <a:lnTo>
                  <a:pt x="109013" y="144254"/>
                </a:lnTo>
                <a:lnTo>
                  <a:pt x="115856" y="141890"/>
                </a:lnTo>
                <a:lnTo>
                  <a:pt x="123803" y="140313"/>
                </a:lnTo>
                <a:lnTo>
                  <a:pt x="132489" y="139262"/>
                </a:lnTo>
                <a:lnTo>
                  <a:pt x="141666" y="138562"/>
                </a:lnTo>
                <a:lnTo>
                  <a:pt x="150324" y="137247"/>
                </a:lnTo>
                <a:lnTo>
                  <a:pt x="158635" y="135525"/>
                </a:lnTo>
                <a:lnTo>
                  <a:pt x="223884" y="119284"/>
                </a:lnTo>
                <a:lnTo>
                  <a:pt x="233076" y="116776"/>
                </a:lnTo>
                <a:lnTo>
                  <a:pt x="250062" y="111732"/>
                </a:lnTo>
                <a:lnTo>
                  <a:pt x="258148" y="110048"/>
                </a:lnTo>
                <a:lnTo>
                  <a:pt x="266078" y="108925"/>
                </a:lnTo>
                <a:lnTo>
                  <a:pt x="273905" y="108177"/>
                </a:lnTo>
                <a:lnTo>
                  <a:pt x="281664" y="106831"/>
                </a:lnTo>
                <a:lnTo>
                  <a:pt x="289375" y="105088"/>
                </a:lnTo>
                <a:lnTo>
                  <a:pt x="297056" y="103078"/>
                </a:lnTo>
                <a:lnTo>
                  <a:pt x="307850" y="98588"/>
                </a:lnTo>
                <a:lnTo>
                  <a:pt x="316315" y="93770"/>
                </a:lnTo>
                <a:lnTo>
                  <a:pt x="325722" y="88807"/>
                </a:lnTo>
                <a:lnTo>
                  <a:pt x="340538" y="81252"/>
                </a:lnTo>
                <a:lnTo>
                  <a:pt x="343865" y="78722"/>
                </a:lnTo>
                <a:lnTo>
                  <a:pt x="346083" y="76188"/>
                </a:lnTo>
                <a:lnTo>
                  <a:pt x="349394" y="71114"/>
                </a:lnTo>
                <a:lnTo>
                  <a:pt x="353688" y="66037"/>
                </a:lnTo>
                <a:lnTo>
                  <a:pt x="355172" y="63498"/>
                </a:lnTo>
                <a:lnTo>
                  <a:pt x="356820" y="58420"/>
                </a:lnTo>
                <a:lnTo>
                  <a:pt x="357553" y="53340"/>
                </a:lnTo>
                <a:lnTo>
                  <a:pt x="357879" y="48260"/>
                </a:lnTo>
                <a:lnTo>
                  <a:pt x="358024" y="43180"/>
                </a:lnTo>
                <a:lnTo>
                  <a:pt x="357216" y="41487"/>
                </a:lnTo>
                <a:lnTo>
                  <a:pt x="355830" y="40358"/>
                </a:lnTo>
                <a:lnTo>
                  <a:pt x="354059" y="39605"/>
                </a:lnTo>
                <a:lnTo>
                  <a:pt x="347523" y="34501"/>
                </a:lnTo>
                <a:lnTo>
                  <a:pt x="345135" y="33161"/>
                </a:lnTo>
                <a:lnTo>
                  <a:pt x="340224" y="31671"/>
                </a:lnTo>
                <a:lnTo>
                  <a:pt x="330172" y="30715"/>
                </a:lnTo>
                <a:lnTo>
                  <a:pt x="325108" y="30585"/>
                </a:lnTo>
                <a:lnTo>
                  <a:pt x="317777" y="32784"/>
                </a:lnTo>
                <a:lnTo>
                  <a:pt x="313451" y="34556"/>
                </a:lnTo>
                <a:lnTo>
                  <a:pt x="308874" y="37431"/>
                </a:lnTo>
                <a:lnTo>
                  <a:pt x="304128" y="41041"/>
                </a:lnTo>
                <a:lnTo>
                  <a:pt x="299272" y="45141"/>
                </a:lnTo>
                <a:lnTo>
                  <a:pt x="294341" y="49567"/>
                </a:lnTo>
                <a:lnTo>
                  <a:pt x="284347" y="59001"/>
                </a:lnTo>
                <a:lnTo>
                  <a:pt x="269200" y="73832"/>
                </a:lnTo>
                <a:lnTo>
                  <a:pt x="264134" y="79702"/>
                </a:lnTo>
                <a:lnTo>
                  <a:pt x="259062" y="86154"/>
                </a:lnTo>
                <a:lnTo>
                  <a:pt x="253988" y="92996"/>
                </a:lnTo>
                <a:lnTo>
                  <a:pt x="249759" y="99251"/>
                </a:lnTo>
                <a:lnTo>
                  <a:pt x="246092" y="105114"/>
                </a:lnTo>
                <a:lnTo>
                  <a:pt x="242800" y="110716"/>
                </a:lnTo>
                <a:lnTo>
                  <a:pt x="239761" y="116991"/>
                </a:lnTo>
                <a:lnTo>
                  <a:pt x="236887" y="123714"/>
                </a:lnTo>
                <a:lnTo>
                  <a:pt x="234124" y="130736"/>
                </a:lnTo>
                <a:lnTo>
                  <a:pt x="231436" y="137111"/>
                </a:lnTo>
                <a:lnTo>
                  <a:pt x="226191" y="148709"/>
                </a:lnTo>
                <a:lnTo>
                  <a:pt x="224454" y="154173"/>
                </a:lnTo>
                <a:lnTo>
                  <a:pt x="223295" y="159509"/>
                </a:lnTo>
                <a:lnTo>
                  <a:pt x="222523" y="164759"/>
                </a:lnTo>
                <a:lnTo>
                  <a:pt x="222856" y="169953"/>
                </a:lnTo>
                <a:lnTo>
                  <a:pt x="223924" y="175109"/>
                </a:lnTo>
                <a:lnTo>
                  <a:pt x="225483" y="180239"/>
                </a:lnTo>
                <a:lnTo>
                  <a:pt x="227368" y="184506"/>
                </a:lnTo>
                <a:lnTo>
                  <a:pt x="229472" y="188197"/>
                </a:lnTo>
                <a:lnTo>
                  <a:pt x="231721" y="191505"/>
                </a:lnTo>
                <a:lnTo>
                  <a:pt x="234914" y="193710"/>
                </a:lnTo>
                <a:lnTo>
                  <a:pt x="242977" y="196160"/>
                </a:lnTo>
                <a:lnTo>
                  <a:pt x="252205" y="199507"/>
                </a:lnTo>
                <a:lnTo>
                  <a:pt x="257036" y="201585"/>
                </a:lnTo>
                <a:lnTo>
                  <a:pt x="262797" y="202123"/>
                </a:lnTo>
                <a:lnTo>
                  <a:pt x="269178" y="201635"/>
                </a:lnTo>
                <a:lnTo>
                  <a:pt x="275972" y="200464"/>
                </a:lnTo>
                <a:lnTo>
                  <a:pt x="283041" y="198836"/>
                </a:lnTo>
                <a:lnTo>
                  <a:pt x="290294" y="196904"/>
                </a:lnTo>
                <a:lnTo>
                  <a:pt x="297668" y="194769"/>
                </a:lnTo>
                <a:lnTo>
                  <a:pt x="305125" y="191653"/>
                </a:lnTo>
                <a:lnTo>
                  <a:pt x="312637" y="187882"/>
                </a:lnTo>
                <a:lnTo>
                  <a:pt x="320184" y="183675"/>
                </a:lnTo>
                <a:lnTo>
                  <a:pt x="337602" y="174485"/>
                </a:lnTo>
                <a:lnTo>
                  <a:pt x="365759" y="16002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1103"/>
          <p:cNvSpPr/>
          <p:nvPr/>
        </p:nvSpPr>
        <p:spPr>
          <a:xfrm>
            <a:off x="5654525" y="2677917"/>
            <a:ext cx="205256" cy="208076"/>
          </a:xfrm>
          <a:custGeom>
            <a:avLst/>
            <a:gdLst/>
            <a:ahLst/>
            <a:cxnLst/>
            <a:rect l="0" t="0" r="0" b="0"/>
            <a:pathLst>
              <a:path w="205256" h="208076">
                <a:moveTo>
                  <a:pt x="205255" y="27183"/>
                </a:moveTo>
                <a:lnTo>
                  <a:pt x="205255" y="20622"/>
                </a:lnTo>
                <a:lnTo>
                  <a:pt x="204408" y="20269"/>
                </a:lnTo>
                <a:lnTo>
                  <a:pt x="201210" y="19876"/>
                </a:lnTo>
                <a:lnTo>
                  <a:pt x="199172" y="18925"/>
                </a:lnTo>
                <a:lnTo>
                  <a:pt x="194649" y="15611"/>
                </a:lnTo>
                <a:lnTo>
                  <a:pt x="192257" y="14388"/>
                </a:lnTo>
                <a:lnTo>
                  <a:pt x="187342" y="13030"/>
                </a:lnTo>
                <a:lnTo>
                  <a:pt x="182336" y="10168"/>
                </a:lnTo>
                <a:lnTo>
                  <a:pt x="179816" y="8220"/>
                </a:lnTo>
                <a:lnTo>
                  <a:pt x="176442" y="6921"/>
                </a:lnTo>
                <a:lnTo>
                  <a:pt x="172500" y="6055"/>
                </a:lnTo>
                <a:lnTo>
                  <a:pt x="168178" y="5477"/>
                </a:lnTo>
                <a:lnTo>
                  <a:pt x="163604" y="5092"/>
                </a:lnTo>
                <a:lnTo>
                  <a:pt x="158861" y="4836"/>
                </a:lnTo>
                <a:lnTo>
                  <a:pt x="154005" y="4665"/>
                </a:lnTo>
                <a:lnTo>
                  <a:pt x="148229" y="3704"/>
                </a:lnTo>
                <a:lnTo>
                  <a:pt x="141837" y="2217"/>
                </a:lnTo>
                <a:lnTo>
                  <a:pt x="135036" y="379"/>
                </a:lnTo>
                <a:lnTo>
                  <a:pt x="129656" y="0"/>
                </a:lnTo>
                <a:lnTo>
                  <a:pt x="125223" y="595"/>
                </a:lnTo>
                <a:lnTo>
                  <a:pt x="121420" y="1837"/>
                </a:lnTo>
                <a:lnTo>
                  <a:pt x="116345" y="2666"/>
                </a:lnTo>
                <a:lnTo>
                  <a:pt x="110421" y="3218"/>
                </a:lnTo>
                <a:lnTo>
                  <a:pt x="103932" y="3586"/>
                </a:lnTo>
                <a:lnTo>
                  <a:pt x="97913" y="4679"/>
                </a:lnTo>
                <a:lnTo>
                  <a:pt x="92207" y="6253"/>
                </a:lnTo>
                <a:lnTo>
                  <a:pt x="86710" y="8150"/>
                </a:lnTo>
                <a:lnTo>
                  <a:pt x="81352" y="10261"/>
                </a:lnTo>
                <a:lnTo>
                  <a:pt x="76086" y="12515"/>
                </a:lnTo>
                <a:lnTo>
                  <a:pt x="70882" y="14864"/>
                </a:lnTo>
                <a:lnTo>
                  <a:pt x="65720" y="18123"/>
                </a:lnTo>
                <a:lnTo>
                  <a:pt x="60585" y="21990"/>
                </a:lnTo>
                <a:lnTo>
                  <a:pt x="55468" y="26261"/>
                </a:lnTo>
                <a:lnTo>
                  <a:pt x="50364" y="30802"/>
                </a:lnTo>
                <a:lnTo>
                  <a:pt x="40177" y="40362"/>
                </a:lnTo>
                <a:lnTo>
                  <a:pt x="24922" y="55265"/>
                </a:lnTo>
                <a:lnTo>
                  <a:pt x="20686" y="61144"/>
                </a:lnTo>
                <a:lnTo>
                  <a:pt x="17015" y="67603"/>
                </a:lnTo>
                <a:lnTo>
                  <a:pt x="13722" y="74450"/>
                </a:lnTo>
                <a:lnTo>
                  <a:pt x="10680" y="81554"/>
                </a:lnTo>
                <a:lnTo>
                  <a:pt x="7805" y="88830"/>
                </a:lnTo>
                <a:lnTo>
                  <a:pt x="5042" y="96221"/>
                </a:lnTo>
                <a:lnTo>
                  <a:pt x="3199" y="102842"/>
                </a:lnTo>
                <a:lnTo>
                  <a:pt x="1971" y="108949"/>
                </a:lnTo>
                <a:lnTo>
                  <a:pt x="1152" y="114714"/>
                </a:lnTo>
                <a:lnTo>
                  <a:pt x="606" y="121097"/>
                </a:lnTo>
                <a:lnTo>
                  <a:pt x="242" y="127892"/>
                </a:lnTo>
                <a:lnTo>
                  <a:pt x="0" y="134962"/>
                </a:lnTo>
                <a:lnTo>
                  <a:pt x="1532" y="142216"/>
                </a:lnTo>
                <a:lnTo>
                  <a:pt x="4245" y="149592"/>
                </a:lnTo>
                <a:lnTo>
                  <a:pt x="13899" y="169850"/>
                </a:lnTo>
                <a:lnTo>
                  <a:pt x="16724" y="175634"/>
                </a:lnTo>
                <a:lnTo>
                  <a:pt x="20301" y="181183"/>
                </a:lnTo>
                <a:lnTo>
                  <a:pt x="24379" y="186577"/>
                </a:lnTo>
                <a:lnTo>
                  <a:pt x="28791" y="191865"/>
                </a:lnTo>
                <a:lnTo>
                  <a:pt x="34272" y="196238"/>
                </a:lnTo>
                <a:lnTo>
                  <a:pt x="40467" y="199999"/>
                </a:lnTo>
                <a:lnTo>
                  <a:pt x="47136" y="203354"/>
                </a:lnTo>
                <a:lnTo>
                  <a:pt x="54122" y="205591"/>
                </a:lnTo>
                <a:lnTo>
                  <a:pt x="61320" y="207081"/>
                </a:lnTo>
                <a:lnTo>
                  <a:pt x="68658" y="208075"/>
                </a:lnTo>
                <a:lnTo>
                  <a:pt x="76090" y="207891"/>
                </a:lnTo>
                <a:lnTo>
                  <a:pt x="83585" y="206922"/>
                </a:lnTo>
                <a:lnTo>
                  <a:pt x="91122" y="205429"/>
                </a:lnTo>
                <a:lnTo>
                  <a:pt x="98686" y="203587"/>
                </a:lnTo>
                <a:lnTo>
                  <a:pt x="106269" y="201512"/>
                </a:lnTo>
                <a:lnTo>
                  <a:pt x="129055" y="194823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1104"/>
          <p:cNvSpPr/>
          <p:nvPr/>
        </p:nvSpPr>
        <p:spPr>
          <a:xfrm>
            <a:off x="922020" y="3231772"/>
            <a:ext cx="388621" cy="421176"/>
          </a:xfrm>
          <a:custGeom>
            <a:avLst/>
            <a:gdLst/>
            <a:ahLst/>
            <a:cxnLst/>
            <a:rect l="0" t="0" r="0" b="0"/>
            <a:pathLst>
              <a:path w="388621" h="421176">
                <a:moveTo>
                  <a:pt x="0" y="121028"/>
                </a:moveTo>
                <a:lnTo>
                  <a:pt x="0" y="86694"/>
                </a:lnTo>
                <a:lnTo>
                  <a:pt x="2258" y="75853"/>
                </a:lnTo>
                <a:lnTo>
                  <a:pt x="5237" y="65390"/>
                </a:lnTo>
                <a:lnTo>
                  <a:pt x="6561" y="55096"/>
                </a:lnTo>
                <a:lnTo>
                  <a:pt x="9407" y="44876"/>
                </a:lnTo>
                <a:lnTo>
                  <a:pt x="12648" y="34689"/>
                </a:lnTo>
                <a:lnTo>
                  <a:pt x="14088" y="24518"/>
                </a:lnTo>
                <a:lnTo>
                  <a:pt x="16986" y="14352"/>
                </a:lnTo>
                <a:lnTo>
                  <a:pt x="18944" y="9271"/>
                </a:lnTo>
                <a:lnTo>
                  <a:pt x="21096" y="5883"/>
                </a:lnTo>
                <a:lnTo>
                  <a:pt x="23377" y="3625"/>
                </a:lnTo>
                <a:lnTo>
                  <a:pt x="29077" y="0"/>
                </a:lnTo>
                <a:lnTo>
                  <a:pt x="30392" y="550"/>
                </a:lnTo>
                <a:lnTo>
                  <a:pt x="34110" y="3418"/>
                </a:lnTo>
                <a:lnTo>
                  <a:pt x="35440" y="5368"/>
                </a:lnTo>
                <a:lnTo>
                  <a:pt x="39832" y="16839"/>
                </a:lnTo>
                <a:lnTo>
                  <a:pt x="43950" y="26462"/>
                </a:lnTo>
                <a:lnTo>
                  <a:pt x="48602" y="39205"/>
                </a:lnTo>
                <a:lnTo>
                  <a:pt x="53492" y="51078"/>
                </a:lnTo>
                <a:lnTo>
                  <a:pt x="58488" y="61999"/>
                </a:lnTo>
                <a:lnTo>
                  <a:pt x="63530" y="72497"/>
                </a:lnTo>
                <a:lnTo>
                  <a:pt x="68594" y="85065"/>
                </a:lnTo>
                <a:lnTo>
                  <a:pt x="71129" y="91973"/>
                </a:lnTo>
                <a:lnTo>
                  <a:pt x="78462" y="104164"/>
                </a:lnTo>
                <a:lnTo>
                  <a:pt x="87365" y="114379"/>
                </a:lnTo>
                <a:lnTo>
                  <a:pt x="96967" y="121742"/>
                </a:lnTo>
                <a:lnTo>
                  <a:pt x="106879" y="127836"/>
                </a:lnTo>
                <a:lnTo>
                  <a:pt x="111893" y="130647"/>
                </a:lnTo>
                <a:lnTo>
                  <a:pt x="118622" y="132521"/>
                </a:lnTo>
                <a:lnTo>
                  <a:pt x="126494" y="133769"/>
                </a:lnTo>
                <a:lnTo>
                  <a:pt x="135130" y="134602"/>
                </a:lnTo>
                <a:lnTo>
                  <a:pt x="143426" y="134311"/>
                </a:lnTo>
                <a:lnTo>
                  <a:pt x="151498" y="133270"/>
                </a:lnTo>
                <a:lnTo>
                  <a:pt x="159419" y="131729"/>
                </a:lnTo>
                <a:lnTo>
                  <a:pt x="166392" y="129009"/>
                </a:lnTo>
                <a:lnTo>
                  <a:pt x="172735" y="125502"/>
                </a:lnTo>
                <a:lnTo>
                  <a:pt x="184298" y="117089"/>
                </a:lnTo>
                <a:lnTo>
                  <a:pt x="195081" y="107707"/>
                </a:lnTo>
                <a:lnTo>
                  <a:pt x="205518" y="97892"/>
                </a:lnTo>
                <a:lnTo>
                  <a:pt x="230061" y="73748"/>
                </a:lnTo>
                <a:lnTo>
                  <a:pt x="239974" y="61633"/>
                </a:lnTo>
                <a:lnTo>
                  <a:pt x="248048" y="50603"/>
                </a:lnTo>
                <a:lnTo>
                  <a:pt x="257282" y="40057"/>
                </a:lnTo>
                <a:lnTo>
                  <a:pt x="264772" y="29725"/>
                </a:lnTo>
                <a:lnTo>
                  <a:pt x="270923" y="19489"/>
                </a:lnTo>
                <a:lnTo>
                  <a:pt x="280322" y="2127"/>
                </a:lnTo>
                <a:lnTo>
                  <a:pt x="281708" y="1120"/>
                </a:lnTo>
                <a:lnTo>
                  <a:pt x="285506" y="2"/>
                </a:lnTo>
                <a:lnTo>
                  <a:pt x="286857" y="551"/>
                </a:lnTo>
                <a:lnTo>
                  <a:pt x="287758" y="1763"/>
                </a:lnTo>
                <a:lnTo>
                  <a:pt x="288359" y="3418"/>
                </a:lnTo>
                <a:lnTo>
                  <a:pt x="293249" y="9792"/>
                </a:lnTo>
                <a:lnTo>
                  <a:pt x="295433" y="21355"/>
                </a:lnTo>
                <a:lnTo>
                  <a:pt x="296015" y="29179"/>
                </a:lnTo>
                <a:lnTo>
                  <a:pt x="296404" y="36935"/>
                </a:lnTo>
                <a:lnTo>
                  <a:pt x="296835" y="52327"/>
                </a:lnTo>
                <a:lnTo>
                  <a:pt x="297797" y="61680"/>
                </a:lnTo>
                <a:lnTo>
                  <a:pt x="299285" y="72150"/>
                </a:lnTo>
                <a:lnTo>
                  <a:pt x="301123" y="83362"/>
                </a:lnTo>
                <a:lnTo>
                  <a:pt x="303195" y="94224"/>
                </a:lnTo>
                <a:lnTo>
                  <a:pt x="307756" y="115324"/>
                </a:lnTo>
                <a:lnTo>
                  <a:pt x="309311" y="127385"/>
                </a:lnTo>
                <a:lnTo>
                  <a:pt x="310347" y="140506"/>
                </a:lnTo>
                <a:lnTo>
                  <a:pt x="311038" y="154334"/>
                </a:lnTo>
                <a:lnTo>
                  <a:pt x="312346" y="168632"/>
                </a:lnTo>
                <a:lnTo>
                  <a:pt x="314064" y="183244"/>
                </a:lnTo>
                <a:lnTo>
                  <a:pt x="316056" y="198065"/>
                </a:lnTo>
                <a:lnTo>
                  <a:pt x="320527" y="225822"/>
                </a:lnTo>
                <a:lnTo>
                  <a:pt x="322905" y="239151"/>
                </a:lnTo>
                <a:lnTo>
                  <a:pt x="326183" y="252270"/>
                </a:lnTo>
                <a:lnTo>
                  <a:pt x="330062" y="265249"/>
                </a:lnTo>
                <a:lnTo>
                  <a:pt x="334342" y="278135"/>
                </a:lnTo>
                <a:lnTo>
                  <a:pt x="337194" y="290959"/>
                </a:lnTo>
                <a:lnTo>
                  <a:pt x="339096" y="303742"/>
                </a:lnTo>
                <a:lnTo>
                  <a:pt x="340364" y="316497"/>
                </a:lnTo>
                <a:lnTo>
                  <a:pt x="342056" y="328388"/>
                </a:lnTo>
                <a:lnTo>
                  <a:pt x="344031" y="339701"/>
                </a:lnTo>
                <a:lnTo>
                  <a:pt x="346194" y="350630"/>
                </a:lnTo>
                <a:lnTo>
                  <a:pt x="348483" y="360456"/>
                </a:lnTo>
                <a:lnTo>
                  <a:pt x="350855" y="369547"/>
                </a:lnTo>
                <a:lnTo>
                  <a:pt x="353283" y="378147"/>
                </a:lnTo>
                <a:lnTo>
                  <a:pt x="355749" y="385574"/>
                </a:lnTo>
                <a:lnTo>
                  <a:pt x="360746" y="398342"/>
                </a:lnTo>
                <a:lnTo>
                  <a:pt x="368320" y="411005"/>
                </a:lnTo>
                <a:lnTo>
                  <a:pt x="375926" y="420119"/>
                </a:lnTo>
                <a:lnTo>
                  <a:pt x="378464" y="421175"/>
                </a:lnTo>
                <a:lnTo>
                  <a:pt x="381003" y="421033"/>
                </a:lnTo>
                <a:lnTo>
                  <a:pt x="388620" y="418208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1105"/>
          <p:cNvSpPr/>
          <p:nvPr/>
        </p:nvSpPr>
        <p:spPr>
          <a:xfrm>
            <a:off x="1485900" y="3230880"/>
            <a:ext cx="30479" cy="524710"/>
          </a:xfrm>
          <a:custGeom>
            <a:avLst/>
            <a:gdLst/>
            <a:ahLst/>
            <a:cxnLst/>
            <a:rect l="0" t="0" r="0" b="0"/>
            <a:pathLst>
              <a:path w="30479" h="524710">
                <a:moveTo>
                  <a:pt x="0" y="0"/>
                </a:moveTo>
                <a:lnTo>
                  <a:pt x="4045" y="8091"/>
                </a:lnTo>
                <a:lnTo>
                  <a:pt x="6084" y="11320"/>
                </a:lnTo>
                <a:lnTo>
                  <a:pt x="8289" y="14320"/>
                </a:lnTo>
                <a:lnTo>
                  <a:pt x="10606" y="17167"/>
                </a:lnTo>
                <a:lnTo>
                  <a:pt x="12997" y="21605"/>
                </a:lnTo>
                <a:lnTo>
                  <a:pt x="15438" y="27103"/>
                </a:lnTo>
                <a:lnTo>
                  <a:pt x="17912" y="33309"/>
                </a:lnTo>
                <a:lnTo>
                  <a:pt x="19561" y="39139"/>
                </a:lnTo>
                <a:lnTo>
                  <a:pt x="20661" y="44720"/>
                </a:lnTo>
                <a:lnTo>
                  <a:pt x="21394" y="50133"/>
                </a:lnTo>
                <a:lnTo>
                  <a:pt x="22208" y="62921"/>
                </a:lnTo>
                <a:lnTo>
                  <a:pt x="22570" y="77918"/>
                </a:lnTo>
                <a:lnTo>
                  <a:pt x="22849" y="165712"/>
                </a:lnTo>
                <a:lnTo>
                  <a:pt x="23699" y="179054"/>
                </a:lnTo>
                <a:lnTo>
                  <a:pt x="25113" y="193030"/>
                </a:lnTo>
                <a:lnTo>
                  <a:pt x="26902" y="207426"/>
                </a:lnTo>
                <a:lnTo>
                  <a:pt x="28095" y="222104"/>
                </a:lnTo>
                <a:lnTo>
                  <a:pt x="28890" y="236970"/>
                </a:lnTo>
                <a:lnTo>
                  <a:pt x="29773" y="267880"/>
                </a:lnTo>
                <a:lnTo>
                  <a:pt x="30478" y="466442"/>
                </a:lnTo>
                <a:lnTo>
                  <a:pt x="29632" y="476061"/>
                </a:lnTo>
                <a:lnTo>
                  <a:pt x="28221" y="485014"/>
                </a:lnTo>
                <a:lnTo>
                  <a:pt x="26434" y="493523"/>
                </a:lnTo>
                <a:lnTo>
                  <a:pt x="25242" y="500888"/>
                </a:lnTo>
                <a:lnTo>
                  <a:pt x="24448" y="507492"/>
                </a:lnTo>
                <a:lnTo>
                  <a:pt x="22953" y="524709"/>
                </a:lnTo>
                <a:lnTo>
                  <a:pt x="22860" y="4495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1106"/>
          <p:cNvSpPr/>
          <p:nvPr/>
        </p:nvSpPr>
        <p:spPr>
          <a:xfrm>
            <a:off x="1394504" y="3246120"/>
            <a:ext cx="251417" cy="22861"/>
          </a:xfrm>
          <a:custGeom>
            <a:avLst/>
            <a:gdLst/>
            <a:ahLst/>
            <a:cxnLst/>
            <a:rect l="0" t="0" r="0" b="0"/>
            <a:pathLst>
              <a:path w="251417" h="22861">
                <a:moveTo>
                  <a:pt x="22816" y="22860"/>
                </a:moveTo>
                <a:lnTo>
                  <a:pt x="14725" y="18814"/>
                </a:lnTo>
                <a:lnTo>
                  <a:pt x="11496" y="17623"/>
                </a:lnTo>
                <a:lnTo>
                  <a:pt x="8496" y="16829"/>
                </a:lnTo>
                <a:lnTo>
                  <a:pt x="0" y="15248"/>
                </a:lnTo>
                <a:lnTo>
                  <a:pt x="107251" y="15240"/>
                </a:lnTo>
                <a:lnTo>
                  <a:pt x="117206" y="14393"/>
                </a:lnTo>
                <a:lnTo>
                  <a:pt x="126382" y="12982"/>
                </a:lnTo>
                <a:lnTo>
                  <a:pt x="135041" y="11195"/>
                </a:lnTo>
                <a:lnTo>
                  <a:pt x="143352" y="10003"/>
                </a:lnTo>
                <a:lnTo>
                  <a:pt x="151433" y="9209"/>
                </a:lnTo>
                <a:lnTo>
                  <a:pt x="159361" y="8679"/>
                </a:lnTo>
                <a:lnTo>
                  <a:pt x="168033" y="7479"/>
                </a:lnTo>
                <a:lnTo>
                  <a:pt x="177200" y="5833"/>
                </a:lnTo>
                <a:lnTo>
                  <a:pt x="186699" y="3888"/>
                </a:lnTo>
                <a:lnTo>
                  <a:pt x="194724" y="2592"/>
                </a:lnTo>
                <a:lnTo>
                  <a:pt x="201768" y="1728"/>
                </a:lnTo>
                <a:lnTo>
                  <a:pt x="208157" y="1152"/>
                </a:lnTo>
                <a:lnTo>
                  <a:pt x="214957" y="768"/>
                </a:lnTo>
                <a:lnTo>
                  <a:pt x="229285" y="341"/>
                </a:lnTo>
                <a:lnTo>
                  <a:pt x="251416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1107"/>
          <p:cNvSpPr/>
          <p:nvPr/>
        </p:nvSpPr>
        <p:spPr>
          <a:xfrm>
            <a:off x="1447935" y="3375660"/>
            <a:ext cx="220846" cy="60960"/>
          </a:xfrm>
          <a:custGeom>
            <a:avLst/>
            <a:gdLst/>
            <a:ahLst/>
            <a:cxnLst/>
            <a:rect l="0" t="0" r="0" b="0"/>
            <a:pathLst>
              <a:path w="220846" h="60960">
                <a:moveTo>
                  <a:pt x="53205" y="0"/>
                </a:moveTo>
                <a:lnTo>
                  <a:pt x="21426" y="31779"/>
                </a:lnTo>
                <a:lnTo>
                  <a:pt x="18472" y="35580"/>
                </a:lnTo>
                <a:lnTo>
                  <a:pt x="15657" y="39806"/>
                </a:lnTo>
                <a:lnTo>
                  <a:pt x="12933" y="44318"/>
                </a:lnTo>
                <a:lnTo>
                  <a:pt x="10270" y="47325"/>
                </a:lnTo>
                <a:lnTo>
                  <a:pt x="7648" y="49330"/>
                </a:lnTo>
                <a:lnTo>
                  <a:pt x="5054" y="50667"/>
                </a:lnTo>
                <a:lnTo>
                  <a:pt x="3324" y="52404"/>
                </a:lnTo>
                <a:lnTo>
                  <a:pt x="2171" y="54410"/>
                </a:lnTo>
                <a:lnTo>
                  <a:pt x="0" y="60576"/>
                </a:lnTo>
                <a:lnTo>
                  <a:pt x="5975" y="60884"/>
                </a:lnTo>
                <a:lnTo>
                  <a:pt x="58900" y="60959"/>
                </a:lnTo>
                <a:lnTo>
                  <a:pt x="68008" y="60113"/>
                </a:lnTo>
                <a:lnTo>
                  <a:pt x="77467" y="58702"/>
                </a:lnTo>
                <a:lnTo>
                  <a:pt x="87160" y="56915"/>
                </a:lnTo>
                <a:lnTo>
                  <a:pt x="96161" y="54877"/>
                </a:lnTo>
                <a:lnTo>
                  <a:pt x="104703" y="52671"/>
                </a:lnTo>
                <a:lnTo>
                  <a:pt x="121813" y="47963"/>
                </a:lnTo>
                <a:lnTo>
                  <a:pt x="220845" y="2286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1108"/>
          <p:cNvSpPr/>
          <p:nvPr/>
        </p:nvSpPr>
        <p:spPr>
          <a:xfrm>
            <a:off x="1798413" y="3215640"/>
            <a:ext cx="281848" cy="545326"/>
          </a:xfrm>
          <a:custGeom>
            <a:avLst/>
            <a:gdLst/>
            <a:ahLst/>
            <a:cxnLst/>
            <a:rect l="0" t="0" r="0" b="0"/>
            <a:pathLst>
              <a:path w="281848" h="545326">
                <a:moveTo>
                  <a:pt x="38007" y="0"/>
                </a:moveTo>
                <a:lnTo>
                  <a:pt x="33962" y="0"/>
                </a:lnTo>
                <a:lnTo>
                  <a:pt x="32770" y="846"/>
                </a:lnTo>
                <a:lnTo>
                  <a:pt x="31975" y="2258"/>
                </a:lnTo>
                <a:lnTo>
                  <a:pt x="31446" y="4045"/>
                </a:lnTo>
                <a:lnTo>
                  <a:pt x="28600" y="8289"/>
                </a:lnTo>
                <a:lnTo>
                  <a:pt x="23919" y="13867"/>
                </a:lnTo>
                <a:lnTo>
                  <a:pt x="23279" y="16887"/>
                </a:lnTo>
                <a:lnTo>
                  <a:pt x="22868" y="29770"/>
                </a:lnTo>
                <a:lnTo>
                  <a:pt x="21988" y="33394"/>
                </a:lnTo>
                <a:lnTo>
                  <a:pt x="17550" y="43385"/>
                </a:lnTo>
                <a:lnTo>
                  <a:pt x="15859" y="56693"/>
                </a:lnTo>
                <a:lnTo>
                  <a:pt x="15358" y="72207"/>
                </a:lnTo>
                <a:lnTo>
                  <a:pt x="15147" y="213454"/>
                </a:lnTo>
                <a:lnTo>
                  <a:pt x="12889" y="228642"/>
                </a:lnTo>
                <a:lnTo>
                  <a:pt x="9910" y="243859"/>
                </a:lnTo>
                <a:lnTo>
                  <a:pt x="8586" y="259088"/>
                </a:lnTo>
                <a:lnTo>
                  <a:pt x="7997" y="274324"/>
                </a:lnTo>
                <a:lnTo>
                  <a:pt x="7666" y="299439"/>
                </a:lnTo>
                <a:lnTo>
                  <a:pt x="7535" y="368433"/>
                </a:lnTo>
                <a:lnTo>
                  <a:pt x="6685" y="377702"/>
                </a:lnTo>
                <a:lnTo>
                  <a:pt x="5273" y="386421"/>
                </a:lnTo>
                <a:lnTo>
                  <a:pt x="3484" y="394774"/>
                </a:lnTo>
                <a:lnTo>
                  <a:pt x="2291" y="403729"/>
                </a:lnTo>
                <a:lnTo>
                  <a:pt x="1497" y="413086"/>
                </a:lnTo>
                <a:lnTo>
                  <a:pt x="967" y="422711"/>
                </a:lnTo>
                <a:lnTo>
                  <a:pt x="378" y="440178"/>
                </a:lnTo>
                <a:lnTo>
                  <a:pt x="0" y="472088"/>
                </a:lnTo>
                <a:lnTo>
                  <a:pt x="2206" y="485266"/>
                </a:lnTo>
                <a:lnTo>
                  <a:pt x="5950" y="499947"/>
                </a:lnTo>
                <a:lnTo>
                  <a:pt x="7673" y="507525"/>
                </a:lnTo>
                <a:lnTo>
                  <a:pt x="11260" y="516538"/>
                </a:lnTo>
                <a:lnTo>
                  <a:pt x="13403" y="519618"/>
                </a:lnTo>
                <a:lnTo>
                  <a:pt x="15678" y="521673"/>
                </a:lnTo>
                <a:lnTo>
                  <a:pt x="21309" y="524801"/>
                </a:lnTo>
                <a:lnTo>
                  <a:pt x="29457" y="529014"/>
                </a:lnTo>
                <a:lnTo>
                  <a:pt x="36465" y="533708"/>
                </a:lnTo>
                <a:lnTo>
                  <a:pt x="39519" y="536146"/>
                </a:lnTo>
                <a:lnTo>
                  <a:pt x="43248" y="537770"/>
                </a:lnTo>
                <a:lnTo>
                  <a:pt x="51907" y="539576"/>
                </a:lnTo>
                <a:lnTo>
                  <a:pt x="58280" y="540058"/>
                </a:lnTo>
                <a:lnTo>
                  <a:pt x="65916" y="540378"/>
                </a:lnTo>
                <a:lnTo>
                  <a:pt x="74393" y="540592"/>
                </a:lnTo>
                <a:lnTo>
                  <a:pt x="81738" y="541581"/>
                </a:lnTo>
                <a:lnTo>
                  <a:pt x="88327" y="543088"/>
                </a:lnTo>
                <a:lnTo>
                  <a:pt x="94414" y="544939"/>
                </a:lnTo>
                <a:lnTo>
                  <a:pt x="101012" y="545325"/>
                </a:lnTo>
                <a:lnTo>
                  <a:pt x="107950" y="544737"/>
                </a:lnTo>
                <a:lnTo>
                  <a:pt x="115116" y="543498"/>
                </a:lnTo>
                <a:lnTo>
                  <a:pt x="122433" y="542672"/>
                </a:lnTo>
                <a:lnTo>
                  <a:pt x="129851" y="542121"/>
                </a:lnTo>
                <a:lnTo>
                  <a:pt x="137336" y="541754"/>
                </a:lnTo>
                <a:lnTo>
                  <a:pt x="152426" y="541346"/>
                </a:lnTo>
                <a:lnTo>
                  <a:pt x="160007" y="541238"/>
                </a:lnTo>
                <a:lnTo>
                  <a:pt x="167600" y="540318"/>
                </a:lnTo>
                <a:lnTo>
                  <a:pt x="175203" y="538859"/>
                </a:lnTo>
                <a:lnTo>
                  <a:pt x="182811" y="537039"/>
                </a:lnTo>
                <a:lnTo>
                  <a:pt x="190423" y="534979"/>
                </a:lnTo>
                <a:lnTo>
                  <a:pt x="205654" y="530433"/>
                </a:lnTo>
                <a:lnTo>
                  <a:pt x="228509" y="523113"/>
                </a:lnTo>
                <a:lnTo>
                  <a:pt x="236129" y="519769"/>
                </a:lnTo>
                <a:lnTo>
                  <a:pt x="243748" y="515846"/>
                </a:lnTo>
                <a:lnTo>
                  <a:pt x="258141" y="507818"/>
                </a:lnTo>
                <a:lnTo>
                  <a:pt x="281847" y="495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1109"/>
          <p:cNvSpPr/>
          <p:nvPr/>
        </p:nvSpPr>
        <p:spPr>
          <a:xfrm>
            <a:off x="2026920" y="3322769"/>
            <a:ext cx="213361" cy="494352"/>
          </a:xfrm>
          <a:custGeom>
            <a:avLst/>
            <a:gdLst/>
            <a:ahLst/>
            <a:cxnLst/>
            <a:rect l="0" t="0" r="0" b="0"/>
            <a:pathLst>
              <a:path w="213361" h="494352">
                <a:moveTo>
                  <a:pt x="175260" y="113851"/>
                </a:moveTo>
                <a:lnTo>
                  <a:pt x="163908" y="113851"/>
                </a:lnTo>
                <a:lnTo>
                  <a:pt x="162612" y="113004"/>
                </a:lnTo>
                <a:lnTo>
                  <a:pt x="161748" y="111593"/>
                </a:lnTo>
                <a:lnTo>
                  <a:pt x="160362" y="107290"/>
                </a:lnTo>
                <a:lnTo>
                  <a:pt x="160040" y="93296"/>
                </a:lnTo>
                <a:lnTo>
                  <a:pt x="160020" y="57970"/>
                </a:lnTo>
                <a:lnTo>
                  <a:pt x="159173" y="55431"/>
                </a:lnTo>
                <a:lnTo>
                  <a:pt x="154783" y="47811"/>
                </a:lnTo>
                <a:lnTo>
                  <a:pt x="152714" y="39156"/>
                </a:lnTo>
                <a:lnTo>
                  <a:pt x="151763" y="38655"/>
                </a:lnTo>
                <a:lnTo>
                  <a:pt x="145867" y="37783"/>
                </a:lnTo>
                <a:lnTo>
                  <a:pt x="141057" y="37690"/>
                </a:lnTo>
                <a:lnTo>
                  <a:pt x="138911" y="38524"/>
                </a:lnTo>
                <a:lnTo>
                  <a:pt x="134269" y="41708"/>
                </a:lnTo>
                <a:lnTo>
                  <a:pt x="129384" y="45945"/>
                </a:lnTo>
                <a:lnTo>
                  <a:pt x="126896" y="48261"/>
                </a:lnTo>
                <a:lnTo>
                  <a:pt x="121874" y="55348"/>
                </a:lnTo>
                <a:lnTo>
                  <a:pt x="116819" y="64990"/>
                </a:lnTo>
                <a:lnTo>
                  <a:pt x="111751" y="77741"/>
                </a:lnTo>
                <a:lnTo>
                  <a:pt x="106676" y="91876"/>
                </a:lnTo>
                <a:lnTo>
                  <a:pt x="104137" y="99201"/>
                </a:lnTo>
                <a:lnTo>
                  <a:pt x="101598" y="107471"/>
                </a:lnTo>
                <a:lnTo>
                  <a:pt x="96519" y="125691"/>
                </a:lnTo>
                <a:lnTo>
                  <a:pt x="93979" y="136138"/>
                </a:lnTo>
                <a:lnTo>
                  <a:pt x="88900" y="159034"/>
                </a:lnTo>
                <a:lnTo>
                  <a:pt x="81280" y="195724"/>
                </a:lnTo>
                <a:lnTo>
                  <a:pt x="79587" y="209074"/>
                </a:lnTo>
                <a:lnTo>
                  <a:pt x="78457" y="223053"/>
                </a:lnTo>
                <a:lnTo>
                  <a:pt x="77705" y="237452"/>
                </a:lnTo>
                <a:lnTo>
                  <a:pt x="76357" y="251285"/>
                </a:lnTo>
                <a:lnTo>
                  <a:pt x="74611" y="264740"/>
                </a:lnTo>
                <a:lnTo>
                  <a:pt x="72601" y="277944"/>
                </a:lnTo>
                <a:lnTo>
                  <a:pt x="71261" y="290980"/>
                </a:lnTo>
                <a:lnTo>
                  <a:pt x="70367" y="303903"/>
                </a:lnTo>
                <a:lnTo>
                  <a:pt x="69772" y="316753"/>
                </a:lnTo>
                <a:lnTo>
                  <a:pt x="69110" y="342319"/>
                </a:lnTo>
                <a:lnTo>
                  <a:pt x="68685" y="389180"/>
                </a:lnTo>
                <a:lnTo>
                  <a:pt x="69497" y="399850"/>
                </a:lnTo>
                <a:lnTo>
                  <a:pt x="70885" y="410350"/>
                </a:lnTo>
                <a:lnTo>
                  <a:pt x="72656" y="420737"/>
                </a:lnTo>
                <a:lnTo>
                  <a:pt x="73838" y="430202"/>
                </a:lnTo>
                <a:lnTo>
                  <a:pt x="74625" y="439052"/>
                </a:lnTo>
                <a:lnTo>
                  <a:pt x="75150" y="447491"/>
                </a:lnTo>
                <a:lnTo>
                  <a:pt x="77991" y="461385"/>
                </a:lnTo>
                <a:lnTo>
                  <a:pt x="82076" y="472357"/>
                </a:lnTo>
                <a:lnTo>
                  <a:pt x="88289" y="483294"/>
                </a:lnTo>
                <a:lnTo>
                  <a:pt x="90040" y="489150"/>
                </a:lnTo>
                <a:lnTo>
                  <a:pt x="92200" y="491051"/>
                </a:lnTo>
                <a:lnTo>
                  <a:pt x="95333" y="492317"/>
                </a:lnTo>
                <a:lnTo>
                  <a:pt x="99116" y="493162"/>
                </a:lnTo>
                <a:lnTo>
                  <a:pt x="105576" y="494100"/>
                </a:lnTo>
                <a:lnTo>
                  <a:pt x="108484" y="494351"/>
                </a:lnTo>
                <a:lnTo>
                  <a:pt x="111269" y="493671"/>
                </a:lnTo>
                <a:lnTo>
                  <a:pt x="116622" y="490658"/>
                </a:lnTo>
                <a:lnTo>
                  <a:pt x="121823" y="486497"/>
                </a:lnTo>
                <a:lnTo>
                  <a:pt x="127804" y="481825"/>
                </a:lnTo>
                <a:lnTo>
                  <a:pt x="131769" y="479393"/>
                </a:lnTo>
                <a:lnTo>
                  <a:pt x="136106" y="476926"/>
                </a:lnTo>
                <a:lnTo>
                  <a:pt x="140691" y="473588"/>
                </a:lnTo>
                <a:lnTo>
                  <a:pt x="145441" y="469669"/>
                </a:lnTo>
                <a:lnTo>
                  <a:pt x="150301" y="465363"/>
                </a:lnTo>
                <a:lnTo>
                  <a:pt x="154387" y="460799"/>
                </a:lnTo>
                <a:lnTo>
                  <a:pt x="157958" y="456063"/>
                </a:lnTo>
                <a:lnTo>
                  <a:pt x="161185" y="451212"/>
                </a:lnTo>
                <a:lnTo>
                  <a:pt x="165030" y="446285"/>
                </a:lnTo>
                <a:lnTo>
                  <a:pt x="169286" y="441307"/>
                </a:lnTo>
                <a:lnTo>
                  <a:pt x="173818" y="436295"/>
                </a:lnTo>
                <a:lnTo>
                  <a:pt x="177685" y="431260"/>
                </a:lnTo>
                <a:lnTo>
                  <a:pt x="184240" y="421151"/>
                </a:lnTo>
                <a:lnTo>
                  <a:pt x="189976" y="411014"/>
                </a:lnTo>
                <a:lnTo>
                  <a:pt x="195347" y="400863"/>
                </a:lnTo>
                <a:lnTo>
                  <a:pt x="200556" y="390707"/>
                </a:lnTo>
                <a:lnTo>
                  <a:pt x="205694" y="382807"/>
                </a:lnTo>
                <a:lnTo>
                  <a:pt x="208249" y="379515"/>
                </a:lnTo>
                <a:lnTo>
                  <a:pt x="211089" y="373600"/>
                </a:lnTo>
                <a:lnTo>
                  <a:pt x="212687" y="365509"/>
                </a:lnTo>
                <a:lnTo>
                  <a:pt x="213301" y="350089"/>
                </a:lnTo>
                <a:lnTo>
                  <a:pt x="213360" y="304351"/>
                </a:lnTo>
                <a:lnTo>
                  <a:pt x="213360" y="311971"/>
                </a:lnTo>
                <a:lnTo>
                  <a:pt x="213360" y="304444"/>
                </a:lnTo>
                <a:lnTo>
                  <a:pt x="206799" y="304359"/>
                </a:lnTo>
                <a:lnTo>
                  <a:pt x="200713" y="299116"/>
                </a:lnTo>
                <a:lnTo>
                  <a:pt x="194075" y="292687"/>
                </a:lnTo>
                <a:lnTo>
                  <a:pt x="190500" y="289111"/>
                </a:lnTo>
                <a:lnTo>
                  <a:pt x="190500" y="296731"/>
                </a:lnTo>
                <a:lnTo>
                  <a:pt x="190500" y="248462"/>
                </a:lnTo>
                <a:lnTo>
                  <a:pt x="189653" y="245925"/>
                </a:lnTo>
                <a:lnTo>
                  <a:pt x="185263" y="238309"/>
                </a:lnTo>
                <a:lnTo>
                  <a:pt x="183939" y="233230"/>
                </a:lnTo>
                <a:lnTo>
                  <a:pt x="183019" y="218273"/>
                </a:lnTo>
                <a:lnTo>
                  <a:pt x="182973" y="213946"/>
                </a:lnTo>
                <a:lnTo>
                  <a:pt x="182095" y="210214"/>
                </a:lnTo>
                <a:lnTo>
                  <a:pt x="176861" y="198142"/>
                </a:lnTo>
                <a:lnTo>
                  <a:pt x="175735" y="187933"/>
                </a:lnTo>
                <a:lnTo>
                  <a:pt x="175354" y="173358"/>
                </a:lnTo>
                <a:lnTo>
                  <a:pt x="174476" y="170455"/>
                </a:lnTo>
                <a:lnTo>
                  <a:pt x="170042" y="161479"/>
                </a:lnTo>
                <a:lnTo>
                  <a:pt x="167505" y="148471"/>
                </a:lnTo>
                <a:lnTo>
                  <a:pt x="162614" y="133046"/>
                </a:lnTo>
                <a:lnTo>
                  <a:pt x="161173" y="119842"/>
                </a:lnTo>
                <a:lnTo>
                  <a:pt x="158275" y="107765"/>
                </a:lnTo>
                <a:lnTo>
                  <a:pt x="154164" y="96753"/>
                </a:lnTo>
                <a:lnTo>
                  <a:pt x="149515" y="86214"/>
                </a:lnTo>
                <a:lnTo>
                  <a:pt x="146243" y="81033"/>
                </a:lnTo>
                <a:lnTo>
                  <a:pt x="142369" y="75886"/>
                </a:lnTo>
                <a:lnTo>
                  <a:pt x="138093" y="70761"/>
                </a:lnTo>
                <a:lnTo>
                  <a:pt x="134395" y="65651"/>
                </a:lnTo>
                <a:lnTo>
                  <a:pt x="128029" y="55458"/>
                </a:lnTo>
                <a:lnTo>
                  <a:pt x="122377" y="45283"/>
                </a:lnTo>
                <a:lnTo>
                  <a:pt x="117044" y="35963"/>
                </a:lnTo>
                <a:lnTo>
                  <a:pt x="111850" y="28999"/>
                </a:lnTo>
                <a:lnTo>
                  <a:pt x="108434" y="25956"/>
                </a:lnTo>
                <a:lnTo>
                  <a:pt x="104462" y="23081"/>
                </a:lnTo>
                <a:lnTo>
                  <a:pt x="100121" y="20318"/>
                </a:lnTo>
                <a:lnTo>
                  <a:pt x="95535" y="17629"/>
                </a:lnTo>
                <a:lnTo>
                  <a:pt x="90783" y="14990"/>
                </a:lnTo>
                <a:lnTo>
                  <a:pt x="85922" y="12383"/>
                </a:lnTo>
                <a:lnTo>
                  <a:pt x="81835" y="9799"/>
                </a:lnTo>
                <a:lnTo>
                  <a:pt x="78264" y="7230"/>
                </a:lnTo>
                <a:lnTo>
                  <a:pt x="75036" y="4670"/>
                </a:lnTo>
                <a:lnTo>
                  <a:pt x="71190" y="2964"/>
                </a:lnTo>
                <a:lnTo>
                  <a:pt x="66933" y="1826"/>
                </a:lnTo>
                <a:lnTo>
                  <a:pt x="62402" y="1068"/>
                </a:lnTo>
                <a:lnTo>
                  <a:pt x="57688" y="562"/>
                </a:lnTo>
                <a:lnTo>
                  <a:pt x="52852" y="225"/>
                </a:lnTo>
                <a:lnTo>
                  <a:pt x="47935" y="0"/>
                </a:lnTo>
                <a:lnTo>
                  <a:pt x="43810" y="698"/>
                </a:lnTo>
                <a:lnTo>
                  <a:pt x="40214" y="2009"/>
                </a:lnTo>
                <a:lnTo>
                  <a:pt x="33959" y="4876"/>
                </a:lnTo>
                <a:lnTo>
                  <a:pt x="28357" y="6151"/>
                </a:lnTo>
                <a:lnTo>
                  <a:pt x="24832" y="7338"/>
                </a:lnTo>
                <a:lnTo>
                  <a:pt x="20788" y="8976"/>
                </a:lnTo>
                <a:lnTo>
                  <a:pt x="16399" y="10914"/>
                </a:lnTo>
                <a:lnTo>
                  <a:pt x="12626" y="13053"/>
                </a:lnTo>
                <a:lnTo>
                  <a:pt x="6176" y="17688"/>
                </a:lnTo>
                <a:lnTo>
                  <a:pt x="4117" y="20109"/>
                </a:lnTo>
                <a:lnTo>
                  <a:pt x="2745" y="22570"/>
                </a:lnTo>
                <a:lnTo>
                  <a:pt x="1220" y="27561"/>
                </a:lnTo>
                <a:lnTo>
                  <a:pt x="0" y="3765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1110"/>
          <p:cNvSpPr/>
          <p:nvPr/>
        </p:nvSpPr>
        <p:spPr>
          <a:xfrm>
            <a:off x="2179320" y="3261504"/>
            <a:ext cx="333613" cy="532654"/>
          </a:xfrm>
          <a:custGeom>
            <a:avLst/>
            <a:gdLst/>
            <a:ahLst/>
            <a:cxnLst/>
            <a:rect l="0" t="0" r="0" b="0"/>
            <a:pathLst>
              <a:path w="333613" h="532654">
                <a:moveTo>
                  <a:pt x="0" y="15096"/>
                </a:moveTo>
                <a:lnTo>
                  <a:pt x="29263" y="15096"/>
                </a:lnTo>
                <a:lnTo>
                  <a:pt x="33055" y="15942"/>
                </a:lnTo>
                <a:lnTo>
                  <a:pt x="39527" y="19141"/>
                </a:lnTo>
                <a:lnTo>
                  <a:pt x="47483" y="25643"/>
                </a:lnTo>
                <a:lnTo>
                  <a:pt x="51975" y="29747"/>
                </a:lnTo>
                <a:lnTo>
                  <a:pt x="54970" y="34177"/>
                </a:lnTo>
                <a:lnTo>
                  <a:pt x="58298" y="43614"/>
                </a:lnTo>
                <a:lnTo>
                  <a:pt x="59777" y="55711"/>
                </a:lnTo>
                <a:lnTo>
                  <a:pt x="60434" y="69554"/>
                </a:lnTo>
                <a:lnTo>
                  <a:pt x="60726" y="84172"/>
                </a:lnTo>
                <a:lnTo>
                  <a:pt x="60891" y="110728"/>
                </a:lnTo>
                <a:lnTo>
                  <a:pt x="61761" y="121184"/>
                </a:lnTo>
                <a:lnTo>
                  <a:pt x="63187" y="132388"/>
                </a:lnTo>
                <a:lnTo>
                  <a:pt x="64984" y="144091"/>
                </a:lnTo>
                <a:lnTo>
                  <a:pt x="66183" y="156973"/>
                </a:lnTo>
                <a:lnTo>
                  <a:pt x="66982" y="170640"/>
                </a:lnTo>
                <a:lnTo>
                  <a:pt x="67870" y="199374"/>
                </a:lnTo>
                <a:lnTo>
                  <a:pt x="68486" y="274360"/>
                </a:lnTo>
                <a:lnTo>
                  <a:pt x="69364" y="289539"/>
                </a:lnTo>
                <a:lnTo>
                  <a:pt x="70796" y="304738"/>
                </a:lnTo>
                <a:lnTo>
                  <a:pt x="72597" y="319951"/>
                </a:lnTo>
                <a:lnTo>
                  <a:pt x="73798" y="335172"/>
                </a:lnTo>
                <a:lnTo>
                  <a:pt x="74599" y="350400"/>
                </a:lnTo>
                <a:lnTo>
                  <a:pt x="75488" y="380020"/>
                </a:lnTo>
                <a:lnTo>
                  <a:pt x="76106" y="442406"/>
                </a:lnTo>
                <a:lnTo>
                  <a:pt x="76984" y="453216"/>
                </a:lnTo>
                <a:lnTo>
                  <a:pt x="78416" y="463809"/>
                </a:lnTo>
                <a:lnTo>
                  <a:pt x="80217" y="474258"/>
                </a:lnTo>
                <a:lnTo>
                  <a:pt x="82219" y="490384"/>
                </a:lnTo>
                <a:lnTo>
                  <a:pt x="83108" y="503195"/>
                </a:lnTo>
                <a:lnTo>
                  <a:pt x="83504" y="514533"/>
                </a:lnTo>
                <a:lnTo>
                  <a:pt x="84456" y="519081"/>
                </a:lnTo>
                <a:lnTo>
                  <a:pt x="91118" y="532653"/>
                </a:lnTo>
                <a:lnTo>
                  <a:pt x="91376" y="520123"/>
                </a:lnTo>
                <a:lnTo>
                  <a:pt x="91431" y="486810"/>
                </a:lnTo>
                <a:lnTo>
                  <a:pt x="90588" y="478585"/>
                </a:lnTo>
                <a:lnTo>
                  <a:pt x="89178" y="469716"/>
                </a:lnTo>
                <a:lnTo>
                  <a:pt x="87392" y="460415"/>
                </a:lnTo>
                <a:lnTo>
                  <a:pt x="86201" y="449983"/>
                </a:lnTo>
                <a:lnTo>
                  <a:pt x="85407" y="438794"/>
                </a:lnTo>
                <a:lnTo>
                  <a:pt x="84878" y="427101"/>
                </a:lnTo>
                <a:lnTo>
                  <a:pt x="84290" y="400562"/>
                </a:lnTo>
                <a:lnTo>
                  <a:pt x="83822" y="209625"/>
                </a:lnTo>
                <a:lnTo>
                  <a:pt x="84668" y="196429"/>
                </a:lnTo>
                <a:lnTo>
                  <a:pt x="86079" y="183398"/>
                </a:lnTo>
                <a:lnTo>
                  <a:pt x="87866" y="170477"/>
                </a:lnTo>
                <a:lnTo>
                  <a:pt x="89904" y="158477"/>
                </a:lnTo>
                <a:lnTo>
                  <a:pt x="92109" y="147090"/>
                </a:lnTo>
                <a:lnTo>
                  <a:pt x="96817" y="125406"/>
                </a:lnTo>
                <a:lnTo>
                  <a:pt x="101732" y="104480"/>
                </a:lnTo>
                <a:lnTo>
                  <a:pt x="106739" y="88407"/>
                </a:lnTo>
                <a:lnTo>
                  <a:pt x="112633" y="74772"/>
                </a:lnTo>
                <a:lnTo>
                  <a:pt x="120897" y="60246"/>
                </a:lnTo>
                <a:lnTo>
                  <a:pt x="130214" y="47580"/>
                </a:lnTo>
                <a:lnTo>
                  <a:pt x="139999" y="36307"/>
                </a:lnTo>
                <a:lnTo>
                  <a:pt x="149993" y="25652"/>
                </a:lnTo>
                <a:lnTo>
                  <a:pt x="155875" y="21287"/>
                </a:lnTo>
                <a:lnTo>
                  <a:pt x="162337" y="17530"/>
                </a:lnTo>
                <a:lnTo>
                  <a:pt x="186912" y="5417"/>
                </a:lnTo>
                <a:lnTo>
                  <a:pt x="193188" y="3563"/>
                </a:lnTo>
                <a:lnTo>
                  <a:pt x="199912" y="2327"/>
                </a:lnTo>
                <a:lnTo>
                  <a:pt x="206935" y="1503"/>
                </a:lnTo>
                <a:lnTo>
                  <a:pt x="214157" y="954"/>
                </a:lnTo>
                <a:lnTo>
                  <a:pt x="221511" y="588"/>
                </a:lnTo>
                <a:lnTo>
                  <a:pt x="236456" y="182"/>
                </a:lnTo>
                <a:lnTo>
                  <a:pt x="251565" y="0"/>
                </a:lnTo>
                <a:lnTo>
                  <a:pt x="258303" y="799"/>
                </a:lnTo>
                <a:lnTo>
                  <a:pt x="264489" y="2178"/>
                </a:lnTo>
                <a:lnTo>
                  <a:pt x="276724" y="5968"/>
                </a:lnTo>
                <a:lnTo>
                  <a:pt x="290628" y="10475"/>
                </a:lnTo>
                <a:lnTo>
                  <a:pt x="297046" y="13708"/>
                </a:lnTo>
                <a:lnTo>
                  <a:pt x="303017" y="17558"/>
                </a:lnTo>
                <a:lnTo>
                  <a:pt x="313321" y="26350"/>
                </a:lnTo>
                <a:lnTo>
                  <a:pt x="320723" y="35902"/>
                </a:lnTo>
                <a:lnTo>
                  <a:pt x="329650" y="50800"/>
                </a:lnTo>
                <a:lnTo>
                  <a:pt x="332778" y="60880"/>
                </a:lnTo>
                <a:lnTo>
                  <a:pt x="333612" y="65939"/>
                </a:lnTo>
                <a:lnTo>
                  <a:pt x="332280" y="76075"/>
                </a:lnTo>
                <a:lnTo>
                  <a:pt x="328867" y="87071"/>
                </a:lnTo>
                <a:lnTo>
                  <a:pt x="324527" y="100425"/>
                </a:lnTo>
                <a:lnTo>
                  <a:pt x="317519" y="114827"/>
                </a:lnTo>
                <a:lnTo>
                  <a:pt x="308760" y="129694"/>
                </a:lnTo>
                <a:lnTo>
                  <a:pt x="299222" y="144768"/>
                </a:lnTo>
                <a:lnTo>
                  <a:pt x="289338" y="157677"/>
                </a:lnTo>
                <a:lnTo>
                  <a:pt x="279301" y="169058"/>
                </a:lnTo>
                <a:lnTo>
                  <a:pt x="269196" y="179762"/>
                </a:lnTo>
                <a:lnTo>
                  <a:pt x="253987" y="195307"/>
                </a:lnTo>
                <a:lnTo>
                  <a:pt x="243834" y="203281"/>
                </a:lnTo>
                <a:lnTo>
                  <a:pt x="234525" y="209647"/>
                </a:lnTo>
                <a:lnTo>
                  <a:pt x="224523" y="217145"/>
                </a:lnTo>
                <a:lnTo>
                  <a:pt x="214997" y="220349"/>
                </a:lnTo>
                <a:lnTo>
                  <a:pt x="215298" y="218818"/>
                </a:lnTo>
                <a:lnTo>
                  <a:pt x="217890" y="212601"/>
                </a:lnTo>
                <a:lnTo>
                  <a:pt x="221864" y="206452"/>
                </a:lnTo>
                <a:lnTo>
                  <a:pt x="228600" y="197976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1111"/>
          <p:cNvSpPr/>
          <p:nvPr/>
        </p:nvSpPr>
        <p:spPr>
          <a:xfrm>
            <a:off x="2415540" y="3291840"/>
            <a:ext cx="429505" cy="495033"/>
          </a:xfrm>
          <a:custGeom>
            <a:avLst/>
            <a:gdLst/>
            <a:ahLst/>
            <a:cxnLst/>
            <a:rect l="0" t="0" r="0" b="0"/>
            <a:pathLst>
              <a:path w="429505" h="495033">
                <a:moveTo>
                  <a:pt x="350519" y="0"/>
                </a:moveTo>
                <a:lnTo>
                  <a:pt x="408969" y="0"/>
                </a:lnTo>
                <a:lnTo>
                  <a:pt x="408113" y="847"/>
                </a:lnTo>
                <a:lnTo>
                  <a:pt x="402645" y="4046"/>
                </a:lnTo>
                <a:lnTo>
                  <a:pt x="396829" y="6031"/>
                </a:lnTo>
                <a:lnTo>
                  <a:pt x="394092" y="6561"/>
                </a:lnTo>
                <a:lnTo>
                  <a:pt x="388794" y="9407"/>
                </a:lnTo>
                <a:lnTo>
                  <a:pt x="378794" y="15769"/>
                </a:lnTo>
                <a:lnTo>
                  <a:pt x="369012" y="20555"/>
                </a:lnTo>
                <a:lnTo>
                  <a:pt x="356199" y="25504"/>
                </a:lnTo>
                <a:lnTo>
                  <a:pt x="344295" y="32784"/>
                </a:lnTo>
                <a:lnTo>
                  <a:pt x="338749" y="37096"/>
                </a:lnTo>
                <a:lnTo>
                  <a:pt x="331666" y="40818"/>
                </a:lnTo>
                <a:lnTo>
                  <a:pt x="323558" y="44145"/>
                </a:lnTo>
                <a:lnTo>
                  <a:pt x="314764" y="47210"/>
                </a:lnTo>
                <a:lnTo>
                  <a:pt x="306363" y="50947"/>
                </a:lnTo>
                <a:lnTo>
                  <a:pt x="298222" y="55131"/>
                </a:lnTo>
                <a:lnTo>
                  <a:pt x="290255" y="59614"/>
                </a:lnTo>
                <a:lnTo>
                  <a:pt x="272371" y="69111"/>
                </a:lnTo>
                <a:lnTo>
                  <a:pt x="262860" y="74014"/>
                </a:lnTo>
                <a:lnTo>
                  <a:pt x="253980" y="78976"/>
                </a:lnTo>
                <a:lnTo>
                  <a:pt x="245520" y="83977"/>
                </a:lnTo>
                <a:lnTo>
                  <a:pt x="237340" y="89005"/>
                </a:lnTo>
                <a:lnTo>
                  <a:pt x="230193" y="94050"/>
                </a:lnTo>
                <a:lnTo>
                  <a:pt x="217737" y="104171"/>
                </a:lnTo>
                <a:lnTo>
                  <a:pt x="206557" y="114314"/>
                </a:lnTo>
                <a:lnTo>
                  <a:pt x="192999" y="127286"/>
                </a:lnTo>
                <a:lnTo>
                  <a:pt x="189626" y="130578"/>
                </a:lnTo>
                <a:lnTo>
                  <a:pt x="187378" y="134465"/>
                </a:lnTo>
                <a:lnTo>
                  <a:pt x="184878" y="143300"/>
                </a:lnTo>
                <a:lnTo>
                  <a:pt x="183472" y="153749"/>
                </a:lnTo>
                <a:lnTo>
                  <a:pt x="185400" y="161748"/>
                </a:lnTo>
                <a:lnTo>
                  <a:pt x="187100" y="166252"/>
                </a:lnTo>
                <a:lnTo>
                  <a:pt x="193313" y="171795"/>
                </a:lnTo>
                <a:lnTo>
                  <a:pt x="202535" y="178030"/>
                </a:lnTo>
                <a:lnTo>
                  <a:pt x="223788" y="190885"/>
                </a:lnTo>
                <a:lnTo>
                  <a:pt x="241702" y="202242"/>
                </a:lnTo>
                <a:lnTo>
                  <a:pt x="250881" y="206795"/>
                </a:lnTo>
                <a:lnTo>
                  <a:pt x="260387" y="210676"/>
                </a:lnTo>
                <a:lnTo>
                  <a:pt x="270111" y="214111"/>
                </a:lnTo>
                <a:lnTo>
                  <a:pt x="279981" y="218094"/>
                </a:lnTo>
                <a:lnTo>
                  <a:pt x="289947" y="222443"/>
                </a:lnTo>
                <a:lnTo>
                  <a:pt x="310052" y="231790"/>
                </a:lnTo>
                <a:lnTo>
                  <a:pt x="330276" y="241589"/>
                </a:lnTo>
                <a:lnTo>
                  <a:pt x="339564" y="246573"/>
                </a:lnTo>
                <a:lnTo>
                  <a:pt x="348296" y="251589"/>
                </a:lnTo>
                <a:lnTo>
                  <a:pt x="356657" y="256626"/>
                </a:lnTo>
                <a:lnTo>
                  <a:pt x="372721" y="266738"/>
                </a:lnTo>
                <a:lnTo>
                  <a:pt x="403729" y="287028"/>
                </a:lnTo>
                <a:lnTo>
                  <a:pt x="409699" y="292952"/>
                </a:lnTo>
                <a:lnTo>
                  <a:pt x="418590" y="306307"/>
                </a:lnTo>
                <a:lnTo>
                  <a:pt x="425365" y="320710"/>
                </a:lnTo>
                <a:lnTo>
                  <a:pt x="428356" y="328107"/>
                </a:lnTo>
                <a:lnTo>
                  <a:pt x="429504" y="334731"/>
                </a:lnTo>
                <a:lnTo>
                  <a:pt x="428521" y="346607"/>
                </a:lnTo>
                <a:lnTo>
                  <a:pt x="425263" y="359787"/>
                </a:lnTo>
                <a:lnTo>
                  <a:pt x="423208" y="366858"/>
                </a:lnTo>
                <a:lnTo>
                  <a:pt x="414152" y="381488"/>
                </a:lnTo>
                <a:lnTo>
                  <a:pt x="400814" y="396457"/>
                </a:lnTo>
                <a:lnTo>
                  <a:pt x="392516" y="404005"/>
                </a:lnTo>
                <a:lnTo>
                  <a:pt x="383597" y="411577"/>
                </a:lnTo>
                <a:lnTo>
                  <a:pt x="373418" y="419164"/>
                </a:lnTo>
                <a:lnTo>
                  <a:pt x="362398" y="426763"/>
                </a:lnTo>
                <a:lnTo>
                  <a:pt x="350819" y="434369"/>
                </a:lnTo>
                <a:lnTo>
                  <a:pt x="338866" y="441133"/>
                </a:lnTo>
                <a:lnTo>
                  <a:pt x="326664" y="447335"/>
                </a:lnTo>
                <a:lnTo>
                  <a:pt x="314296" y="453164"/>
                </a:lnTo>
                <a:lnTo>
                  <a:pt x="289264" y="464155"/>
                </a:lnTo>
                <a:lnTo>
                  <a:pt x="276663" y="469456"/>
                </a:lnTo>
                <a:lnTo>
                  <a:pt x="263182" y="474684"/>
                </a:lnTo>
                <a:lnTo>
                  <a:pt x="234656" y="485009"/>
                </a:lnTo>
                <a:lnTo>
                  <a:pt x="219090" y="488439"/>
                </a:lnTo>
                <a:lnTo>
                  <a:pt x="202788" y="490726"/>
                </a:lnTo>
                <a:lnTo>
                  <a:pt x="185991" y="492251"/>
                </a:lnTo>
                <a:lnTo>
                  <a:pt x="169714" y="493267"/>
                </a:lnTo>
                <a:lnTo>
                  <a:pt x="138082" y="494397"/>
                </a:lnTo>
                <a:lnTo>
                  <a:pt x="87668" y="495032"/>
                </a:lnTo>
                <a:lnTo>
                  <a:pt x="70298" y="494275"/>
                </a:lnTo>
                <a:lnTo>
                  <a:pt x="52792" y="492924"/>
                </a:lnTo>
                <a:lnTo>
                  <a:pt x="0" y="4876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1112"/>
          <p:cNvSpPr/>
          <p:nvPr/>
        </p:nvSpPr>
        <p:spPr>
          <a:xfrm>
            <a:off x="914411" y="3314700"/>
            <a:ext cx="38090" cy="495301"/>
          </a:xfrm>
          <a:custGeom>
            <a:avLst/>
            <a:gdLst/>
            <a:ahLst/>
            <a:cxnLst/>
            <a:rect l="0" t="0" r="0" b="0"/>
            <a:pathLst>
              <a:path w="38090" h="495301">
                <a:moveTo>
                  <a:pt x="30469" y="0"/>
                </a:moveTo>
                <a:lnTo>
                  <a:pt x="30469" y="8091"/>
                </a:lnTo>
                <a:lnTo>
                  <a:pt x="29622" y="11320"/>
                </a:lnTo>
                <a:lnTo>
                  <a:pt x="28211" y="14320"/>
                </a:lnTo>
                <a:lnTo>
                  <a:pt x="26424" y="17167"/>
                </a:lnTo>
                <a:lnTo>
                  <a:pt x="25232" y="19911"/>
                </a:lnTo>
                <a:lnTo>
                  <a:pt x="24438" y="22587"/>
                </a:lnTo>
                <a:lnTo>
                  <a:pt x="23908" y="25218"/>
                </a:lnTo>
                <a:lnTo>
                  <a:pt x="22709" y="27819"/>
                </a:lnTo>
                <a:lnTo>
                  <a:pt x="21062" y="30399"/>
                </a:lnTo>
                <a:lnTo>
                  <a:pt x="19118" y="32966"/>
                </a:lnTo>
                <a:lnTo>
                  <a:pt x="16975" y="35524"/>
                </a:lnTo>
                <a:lnTo>
                  <a:pt x="14700" y="38076"/>
                </a:lnTo>
                <a:lnTo>
                  <a:pt x="12336" y="40624"/>
                </a:lnTo>
                <a:lnTo>
                  <a:pt x="9914" y="44016"/>
                </a:lnTo>
                <a:lnTo>
                  <a:pt x="7452" y="47971"/>
                </a:lnTo>
                <a:lnTo>
                  <a:pt x="4965" y="52300"/>
                </a:lnTo>
                <a:lnTo>
                  <a:pt x="3306" y="57727"/>
                </a:lnTo>
                <a:lnTo>
                  <a:pt x="2200" y="63885"/>
                </a:lnTo>
                <a:lnTo>
                  <a:pt x="1463" y="70530"/>
                </a:lnTo>
                <a:lnTo>
                  <a:pt x="644" y="84686"/>
                </a:lnTo>
                <a:lnTo>
                  <a:pt x="280" y="99445"/>
                </a:lnTo>
                <a:lnTo>
                  <a:pt x="0" y="181247"/>
                </a:lnTo>
                <a:lnTo>
                  <a:pt x="843" y="192798"/>
                </a:lnTo>
                <a:lnTo>
                  <a:pt x="2252" y="203885"/>
                </a:lnTo>
                <a:lnTo>
                  <a:pt x="4038" y="214664"/>
                </a:lnTo>
                <a:lnTo>
                  <a:pt x="5228" y="226082"/>
                </a:lnTo>
                <a:lnTo>
                  <a:pt x="6022" y="237929"/>
                </a:lnTo>
                <a:lnTo>
                  <a:pt x="6551" y="250059"/>
                </a:lnTo>
                <a:lnTo>
                  <a:pt x="7750" y="262379"/>
                </a:lnTo>
                <a:lnTo>
                  <a:pt x="9396" y="274826"/>
                </a:lnTo>
                <a:lnTo>
                  <a:pt x="11341" y="287357"/>
                </a:lnTo>
                <a:lnTo>
                  <a:pt x="15758" y="312570"/>
                </a:lnTo>
                <a:lnTo>
                  <a:pt x="18122" y="325220"/>
                </a:lnTo>
                <a:lnTo>
                  <a:pt x="19698" y="337040"/>
                </a:lnTo>
                <a:lnTo>
                  <a:pt x="20748" y="348307"/>
                </a:lnTo>
                <a:lnTo>
                  <a:pt x="21448" y="359204"/>
                </a:lnTo>
                <a:lnTo>
                  <a:pt x="22762" y="369856"/>
                </a:lnTo>
                <a:lnTo>
                  <a:pt x="24484" y="380344"/>
                </a:lnTo>
                <a:lnTo>
                  <a:pt x="26479" y="390723"/>
                </a:lnTo>
                <a:lnTo>
                  <a:pt x="30954" y="411286"/>
                </a:lnTo>
                <a:lnTo>
                  <a:pt x="33332" y="421511"/>
                </a:lnTo>
                <a:lnTo>
                  <a:pt x="34918" y="430867"/>
                </a:lnTo>
                <a:lnTo>
                  <a:pt x="35975" y="439644"/>
                </a:lnTo>
                <a:lnTo>
                  <a:pt x="36680" y="448037"/>
                </a:lnTo>
                <a:lnTo>
                  <a:pt x="37463" y="461876"/>
                </a:lnTo>
                <a:lnTo>
                  <a:pt x="37811" y="473672"/>
                </a:lnTo>
                <a:lnTo>
                  <a:pt x="38089" y="49530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1113"/>
          <p:cNvSpPr/>
          <p:nvPr/>
        </p:nvSpPr>
        <p:spPr>
          <a:xfrm>
            <a:off x="5387340" y="3741439"/>
            <a:ext cx="3166605" cy="655300"/>
          </a:xfrm>
          <a:custGeom>
            <a:avLst/>
            <a:gdLst/>
            <a:ahLst/>
            <a:cxnLst/>
            <a:rect l="0" t="0" r="0" b="0"/>
            <a:pathLst>
              <a:path w="3166605" h="655300">
                <a:moveTo>
                  <a:pt x="152400" y="594341"/>
                </a:moveTo>
                <a:lnTo>
                  <a:pt x="166573" y="594341"/>
                </a:lnTo>
                <a:lnTo>
                  <a:pt x="174107" y="600902"/>
                </a:lnTo>
                <a:lnTo>
                  <a:pt x="177005" y="601490"/>
                </a:lnTo>
                <a:lnTo>
                  <a:pt x="178963" y="601647"/>
                </a:lnTo>
                <a:lnTo>
                  <a:pt x="181115" y="602599"/>
                </a:lnTo>
                <a:lnTo>
                  <a:pt x="189097" y="608494"/>
                </a:lnTo>
                <a:lnTo>
                  <a:pt x="192135" y="609098"/>
                </a:lnTo>
                <a:lnTo>
                  <a:pt x="194129" y="609259"/>
                </a:lnTo>
                <a:lnTo>
                  <a:pt x="214937" y="616114"/>
                </a:lnTo>
                <a:lnTo>
                  <a:pt x="226716" y="617833"/>
                </a:lnTo>
                <a:lnTo>
                  <a:pt x="239706" y="622374"/>
                </a:lnTo>
                <a:lnTo>
                  <a:pt x="264086" y="624606"/>
                </a:lnTo>
                <a:lnTo>
                  <a:pt x="272876" y="624726"/>
                </a:lnTo>
                <a:lnTo>
                  <a:pt x="282426" y="627037"/>
                </a:lnTo>
                <a:lnTo>
                  <a:pt x="292316" y="630039"/>
                </a:lnTo>
                <a:lnTo>
                  <a:pt x="327672" y="632301"/>
                </a:lnTo>
                <a:lnTo>
                  <a:pt x="571509" y="632441"/>
                </a:lnTo>
                <a:lnTo>
                  <a:pt x="662800" y="639921"/>
                </a:lnTo>
                <a:lnTo>
                  <a:pt x="807720" y="640061"/>
                </a:lnTo>
                <a:lnTo>
                  <a:pt x="903205" y="647588"/>
                </a:lnTo>
                <a:lnTo>
                  <a:pt x="1230199" y="647681"/>
                </a:lnTo>
                <a:lnTo>
                  <a:pt x="1325737" y="655092"/>
                </a:lnTo>
                <a:lnTo>
                  <a:pt x="1435127" y="655299"/>
                </a:lnTo>
                <a:lnTo>
                  <a:pt x="1533847" y="647995"/>
                </a:lnTo>
                <a:lnTo>
                  <a:pt x="1584919" y="645465"/>
                </a:lnTo>
                <a:lnTo>
                  <a:pt x="1640991" y="640773"/>
                </a:lnTo>
                <a:lnTo>
                  <a:pt x="1683548" y="637944"/>
                </a:lnTo>
                <a:lnTo>
                  <a:pt x="1730368" y="633166"/>
                </a:lnTo>
                <a:lnTo>
                  <a:pt x="1774330" y="630326"/>
                </a:lnTo>
                <a:lnTo>
                  <a:pt x="1834063" y="625304"/>
                </a:lnTo>
                <a:lnTo>
                  <a:pt x="1920378" y="622576"/>
                </a:lnTo>
                <a:lnTo>
                  <a:pt x="2017715" y="611309"/>
                </a:lnTo>
                <a:lnTo>
                  <a:pt x="2110699" y="600219"/>
                </a:lnTo>
                <a:lnTo>
                  <a:pt x="2151372" y="595502"/>
                </a:lnTo>
                <a:lnTo>
                  <a:pt x="2199922" y="592236"/>
                </a:lnTo>
                <a:lnTo>
                  <a:pt x="2296253" y="575465"/>
                </a:lnTo>
                <a:lnTo>
                  <a:pt x="2392393" y="557718"/>
                </a:lnTo>
                <a:lnTo>
                  <a:pt x="2482421" y="540861"/>
                </a:lnTo>
                <a:lnTo>
                  <a:pt x="2550962" y="528007"/>
                </a:lnTo>
                <a:lnTo>
                  <a:pt x="2603271" y="519973"/>
                </a:lnTo>
                <a:lnTo>
                  <a:pt x="2644094" y="512639"/>
                </a:lnTo>
                <a:lnTo>
                  <a:pt x="2684770" y="506894"/>
                </a:lnTo>
                <a:lnTo>
                  <a:pt x="2752879" y="487618"/>
                </a:lnTo>
                <a:lnTo>
                  <a:pt x="2831334" y="467340"/>
                </a:lnTo>
                <a:lnTo>
                  <a:pt x="2906076" y="447022"/>
                </a:lnTo>
                <a:lnTo>
                  <a:pt x="2984795" y="426701"/>
                </a:lnTo>
                <a:lnTo>
                  <a:pt x="3041829" y="406381"/>
                </a:lnTo>
                <a:lnTo>
                  <a:pt x="3072458" y="391141"/>
                </a:lnTo>
                <a:lnTo>
                  <a:pt x="3102685" y="370821"/>
                </a:lnTo>
                <a:lnTo>
                  <a:pt x="3108429" y="363484"/>
                </a:lnTo>
                <a:lnTo>
                  <a:pt x="3119016" y="349020"/>
                </a:lnTo>
                <a:lnTo>
                  <a:pt x="3134351" y="332814"/>
                </a:lnTo>
                <a:lnTo>
                  <a:pt x="3136047" y="329396"/>
                </a:lnTo>
                <a:lnTo>
                  <a:pt x="3139281" y="317343"/>
                </a:lnTo>
                <a:lnTo>
                  <a:pt x="3143037" y="310929"/>
                </a:lnTo>
                <a:lnTo>
                  <a:pt x="3157314" y="290670"/>
                </a:lnTo>
                <a:lnTo>
                  <a:pt x="3160084" y="283552"/>
                </a:lnTo>
                <a:lnTo>
                  <a:pt x="3161643" y="274784"/>
                </a:lnTo>
                <a:lnTo>
                  <a:pt x="3161862" y="272083"/>
                </a:lnTo>
                <a:lnTo>
                  <a:pt x="3166215" y="260192"/>
                </a:lnTo>
                <a:lnTo>
                  <a:pt x="3166604" y="256428"/>
                </a:lnTo>
                <a:lnTo>
                  <a:pt x="3166016" y="253073"/>
                </a:lnTo>
                <a:lnTo>
                  <a:pt x="3163950" y="247086"/>
                </a:lnTo>
                <a:lnTo>
                  <a:pt x="3162790" y="238110"/>
                </a:lnTo>
                <a:lnTo>
                  <a:pt x="3162518" y="229711"/>
                </a:lnTo>
                <a:lnTo>
                  <a:pt x="3161599" y="225948"/>
                </a:lnTo>
                <a:lnTo>
                  <a:pt x="3157107" y="215759"/>
                </a:lnTo>
                <a:lnTo>
                  <a:pt x="3154553" y="203240"/>
                </a:lnTo>
                <a:lnTo>
                  <a:pt x="3150955" y="196716"/>
                </a:lnTo>
                <a:lnTo>
                  <a:pt x="3136796" y="176377"/>
                </a:lnTo>
                <a:lnTo>
                  <a:pt x="3126720" y="163268"/>
                </a:lnTo>
                <a:lnTo>
                  <a:pt x="3108959" y="144804"/>
                </a:lnTo>
                <a:lnTo>
                  <a:pt x="3103034" y="139700"/>
                </a:lnTo>
                <a:lnTo>
                  <a:pt x="3072209" y="119362"/>
                </a:lnTo>
                <a:lnTo>
                  <a:pt x="3042814" y="104121"/>
                </a:lnTo>
                <a:lnTo>
                  <a:pt x="3032713" y="101299"/>
                </a:lnTo>
                <a:lnTo>
                  <a:pt x="3022579" y="99198"/>
                </a:lnTo>
                <a:lnTo>
                  <a:pt x="2975398" y="81168"/>
                </a:lnTo>
                <a:lnTo>
                  <a:pt x="2918302" y="60937"/>
                </a:lnTo>
                <a:lnTo>
                  <a:pt x="2879493" y="49087"/>
                </a:lnTo>
                <a:lnTo>
                  <a:pt x="2782453" y="34389"/>
                </a:lnTo>
                <a:lnTo>
                  <a:pt x="2680606" y="28249"/>
                </a:lnTo>
                <a:lnTo>
                  <a:pt x="2632071" y="23553"/>
                </a:lnTo>
                <a:lnTo>
                  <a:pt x="2596788" y="20724"/>
                </a:lnTo>
                <a:lnTo>
                  <a:pt x="2561503" y="16308"/>
                </a:lnTo>
                <a:lnTo>
                  <a:pt x="2469813" y="15250"/>
                </a:lnTo>
                <a:lnTo>
                  <a:pt x="2422029" y="12967"/>
                </a:lnTo>
                <a:lnTo>
                  <a:pt x="2372211" y="8308"/>
                </a:lnTo>
                <a:lnTo>
                  <a:pt x="2301230" y="5385"/>
                </a:lnTo>
                <a:lnTo>
                  <a:pt x="2251285" y="693"/>
                </a:lnTo>
                <a:lnTo>
                  <a:pt x="2161174" y="0"/>
                </a:lnTo>
                <a:lnTo>
                  <a:pt x="2088008" y="2240"/>
                </a:lnTo>
                <a:lnTo>
                  <a:pt x="2067617" y="4372"/>
                </a:lnTo>
                <a:lnTo>
                  <a:pt x="2026931" y="3357"/>
                </a:lnTo>
                <a:lnTo>
                  <a:pt x="1930588" y="7491"/>
                </a:lnTo>
                <a:lnTo>
                  <a:pt x="1871833" y="5333"/>
                </a:lnTo>
                <a:lnTo>
                  <a:pt x="1782738" y="120"/>
                </a:lnTo>
                <a:lnTo>
                  <a:pt x="1707023" y="833"/>
                </a:lnTo>
                <a:lnTo>
                  <a:pt x="1617918" y="7392"/>
                </a:lnTo>
                <a:lnTo>
                  <a:pt x="1459348" y="7601"/>
                </a:lnTo>
                <a:lnTo>
                  <a:pt x="1366640" y="15012"/>
                </a:lnTo>
                <a:lnTo>
                  <a:pt x="1331768" y="17437"/>
                </a:lnTo>
                <a:lnTo>
                  <a:pt x="1292517" y="21774"/>
                </a:lnTo>
                <a:lnTo>
                  <a:pt x="1201411" y="22813"/>
                </a:lnTo>
                <a:lnTo>
                  <a:pt x="1109980" y="30147"/>
                </a:lnTo>
                <a:lnTo>
                  <a:pt x="1059180" y="32678"/>
                </a:lnTo>
                <a:lnTo>
                  <a:pt x="968931" y="44548"/>
                </a:lnTo>
                <a:lnTo>
                  <a:pt x="876453" y="45688"/>
                </a:lnTo>
                <a:lnTo>
                  <a:pt x="860281" y="46542"/>
                </a:lnTo>
                <a:lnTo>
                  <a:pt x="777380" y="53181"/>
                </a:lnTo>
                <a:lnTo>
                  <a:pt x="762062" y="54106"/>
                </a:lnTo>
                <a:lnTo>
                  <a:pt x="715438" y="60229"/>
                </a:lnTo>
                <a:lnTo>
                  <a:pt x="677512" y="63058"/>
                </a:lnTo>
                <a:lnTo>
                  <a:pt x="632529" y="67837"/>
                </a:lnTo>
                <a:lnTo>
                  <a:pt x="596129" y="70676"/>
                </a:lnTo>
                <a:lnTo>
                  <a:pt x="572024" y="74550"/>
                </a:lnTo>
                <a:lnTo>
                  <a:pt x="548795" y="77955"/>
                </a:lnTo>
                <a:lnTo>
                  <a:pt x="500676" y="89319"/>
                </a:lnTo>
                <a:lnTo>
                  <a:pt x="474034" y="93056"/>
                </a:lnTo>
                <a:lnTo>
                  <a:pt x="426859" y="104547"/>
                </a:lnTo>
                <a:lnTo>
                  <a:pt x="403901" y="108293"/>
                </a:lnTo>
                <a:lnTo>
                  <a:pt x="342901" y="127045"/>
                </a:lnTo>
                <a:lnTo>
                  <a:pt x="259080" y="154922"/>
                </a:lnTo>
                <a:lnTo>
                  <a:pt x="246098" y="162259"/>
                </a:lnTo>
                <a:lnTo>
                  <a:pt x="233836" y="170318"/>
                </a:lnTo>
                <a:lnTo>
                  <a:pt x="184998" y="190342"/>
                </a:lnTo>
                <a:lnTo>
                  <a:pt x="148812" y="205708"/>
                </a:lnTo>
                <a:lnTo>
                  <a:pt x="139799" y="210796"/>
                </a:lnTo>
                <a:lnTo>
                  <a:pt x="94232" y="231121"/>
                </a:lnTo>
                <a:lnTo>
                  <a:pt x="73709" y="245671"/>
                </a:lnTo>
                <a:lnTo>
                  <a:pt x="55608" y="252559"/>
                </a:lnTo>
                <a:lnTo>
                  <a:pt x="28718" y="271804"/>
                </a:lnTo>
                <a:lnTo>
                  <a:pt x="26766" y="274330"/>
                </a:lnTo>
                <a:lnTo>
                  <a:pt x="23749" y="279394"/>
                </a:lnTo>
                <a:lnTo>
                  <a:pt x="14914" y="291802"/>
                </a:lnTo>
                <a:lnTo>
                  <a:pt x="7523" y="303193"/>
                </a:lnTo>
                <a:lnTo>
                  <a:pt x="5015" y="306262"/>
                </a:lnTo>
                <a:lnTo>
                  <a:pt x="2229" y="311931"/>
                </a:lnTo>
                <a:lnTo>
                  <a:pt x="991" y="318119"/>
                </a:lnTo>
                <a:lnTo>
                  <a:pt x="130" y="336714"/>
                </a:lnTo>
                <a:lnTo>
                  <a:pt x="0" y="397579"/>
                </a:lnTo>
                <a:lnTo>
                  <a:pt x="2257" y="405574"/>
                </a:lnTo>
                <a:lnTo>
                  <a:pt x="6083" y="413925"/>
                </a:lnTo>
                <a:lnTo>
                  <a:pt x="12150" y="423386"/>
                </a:lnTo>
                <a:lnTo>
                  <a:pt x="18878" y="440805"/>
                </a:lnTo>
                <a:lnTo>
                  <a:pt x="25725" y="451012"/>
                </a:lnTo>
                <a:lnTo>
                  <a:pt x="43199" y="470664"/>
                </a:lnTo>
                <a:lnTo>
                  <a:pt x="48268" y="478978"/>
                </a:lnTo>
                <a:lnTo>
                  <a:pt x="51652" y="481873"/>
                </a:lnTo>
                <a:lnTo>
                  <a:pt x="55601" y="483802"/>
                </a:lnTo>
                <a:lnTo>
                  <a:pt x="63659" y="486793"/>
                </a:lnTo>
                <a:lnTo>
                  <a:pt x="70061" y="490944"/>
                </a:lnTo>
                <a:lnTo>
                  <a:pt x="77988" y="493353"/>
                </a:lnTo>
                <a:lnTo>
                  <a:pt x="87154" y="495271"/>
                </a:lnTo>
                <a:lnTo>
                  <a:pt x="96873" y="498946"/>
                </a:lnTo>
                <a:lnTo>
                  <a:pt x="102681" y="499418"/>
                </a:lnTo>
                <a:lnTo>
                  <a:pt x="115910" y="497684"/>
                </a:lnTo>
                <a:lnTo>
                  <a:pt x="139014" y="489672"/>
                </a:lnTo>
                <a:lnTo>
                  <a:pt x="160020" y="480041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1114"/>
          <p:cNvSpPr/>
          <p:nvPr/>
        </p:nvSpPr>
        <p:spPr>
          <a:xfrm>
            <a:off x="5425460" y="4312920"/>
            <a:ext cx="3382720" cy="853439"/>
          </a:xfrm>
          <a:custGeom>
            <a:avLst/>
            <a:gdLst/>
            <a:ahLst/>
            <a:cxnLst/>
            <a:rect l="0" t="0" r="0" b="0"/>
            <a:pathLst>
              <a:path w="3382720" h="853439">
                <a:moveTo>
                  <a:pt x="1356340" y="769621"/>
                </a:moveTo>
                <a:lnTo>
                  <a:pt x="1485206" y="769621"/>
                </a:lnTo>
                <a:lnTo>
                  <a:pt x="1587271" y="762471"/>
                </a:lnTo>
                <a:lnTo>
                  <a:pt x="1964175" y="762000"/>
                </a:lnTo>
                <a:lnTo>
                  <a:pt x="2065031" y="754851"/>
                </a:lnTo>
                <a:lnTo>
                  <a:pt x="2166601" y="746638"/>
                </a:lnTo>
                <a:lnTo>
                  <a:pt x="2261638" y="735437"/>
                </a:lnTo>
                <a:lnTo>
                  <a:pt x="2368036" y="723828"/>
                </a:lnTo>
                <a:lnTo>
                  <a:pt x="2478259" y="704359"/>
                </a:lnTo>
                <a:lnTo>
                  <a:pt x="2573317" y="690564"/>
                </a:lnTo>
                <a:lnTo>
                  <a:pt x="2668581" y="674321"/>
                </a:lnTo>
                <a:lnTo>
                  <a:pt x="2693092" y="667999"/>
                </a:lnTo>
                <a:lnTo>
                  <a:pt x="2729843" y="662746"/>
                </a:lnTo>
                <a:lnTo>
                  <a:pt x="2819140" y="635160"/>
                </a:lnTo>
                <a:lnTo>
                  <a:pt x="2877155" y="618927"/>
                </a:lnTo>
                <a:lnTo>
                  <a:pt x="2939524" y="592574"/>
                </a:lnTo>
                <a:lnTo>
                  <a:pt x="2956597" y="584253"/>
                </a:lnTo>
                <a:lnTo>
                  <a:pt x="2992895" y="569754"/>
                </a:lnTo>
                <a:lnTo>
                  <a:pt x="3038592" y="545870"/>
                </a:lnTo>
                <a:lnTo>
                  <a:pt x="3078612" y="527992"/>
                </a:lnTo>
                <a:lnTo>
                  <a:pt x="3106727" y="516558"/>
                </a:lnTo>
                <a:lnTo>
                  <a:pt x="3166195" y="482507"/>
                </a:lnTo>
                <a:lnTo>
                  <a:pt x="3208732" y="458672"/>
                </a:lnTo>
                <a:lnTo>
                  <a:pt x="3237907" y="440231"/>
                </a:lnTo>
                <a:lnTo>
                  <a:pt x="3263805" y="416332"/>
                </a:lnTo>
                <a:lnTo>
                  <a:pt x="3327694" y="352746"/>
                </a:lnTo>
                <a:lnTo>
                  <a:pt x="3338666" y="337727"/>
                </a:lnTo>
                <a:lnTo>
                  <a:pt x="3349960" y="312245"/>
                </a:lnTo>
                <a:lnTo>
                  <a:pt x="3358624" y="295341"/>
                </a:lnTo>
                <a:lnTo>
                  <a:pt x="3377108" y="269332"/>
                </a:lnTo>
                <a:lnTo>
                  <a:pt x="3380526" y="259121"/>
                </a:lnTo>
                <a:lnTo>
                  <a:pt x="3382719" y="238768"/>
                </a:lnTo>
                <a:lnTo>
                  <a:pt x="3380762" y="228604"/>
                </a:lnTo>
                <a:lnTo>
                  <a:pt x="3377915" y="218442"/>
                </a:lnTo>
                <a:lnTo>
                  <a:pt x="3375468" y="203201"/>
                </a:lnTo>
                <a:lnTo>
                  <a:pt x="3365122" y="177800"/>
                </a:lnTo>
                <a:lnTo>
                  <a:pt x="3352732" y="152400"/>
                </a:lnTo>
                <a:lnTo>
                  <a:pt x="3339227" y="127000"/>
                </a:lnTo>
                <a:lnTo>
                  <a:pt x="3330951" y="116840"/>
                </a:lnTo>
                <a:lnTo>
                  <a:pt x="3321629" y="108938"/>
                </a:lnTo>
                <a:lnTo>
                  <a:pt x="3282481" y="79534"/>
                </a:lnTo>
                <a:lnTo>
                  <a:pt x="3247217" y="54975"/>
                </a:lnTo>
                <a:lnTo>
                  <a:pt x="3204044" y="35656"/>
                </a:lnTo>
                <a:lnTo>
                  <a:pt x="3191001" y="32780"/>
                </a:lnTo>
                <a:lnTo>
                  <a:pt x="3169379" y="28904"/>
                </a:lnTo>
                <a:lnTo>
                  <a:pt x="3118103" y="17359"/>
                </a:lnTo>
                <a:lnTo>
                  <a:pt x="3009362" y="1745"/>
                </a:lnTo>
                <a:lnTo>
                  <a:pt x="2904225" y="30"/>
                </a:lnTo>
                <a:lnTo>
                  <a:pt x="2760633" y="0"/>
                </a:lnTo>
                <a:lnTo>
                  <a:pt x="2666804" y="7760"/>
                </a:lnTo>
                <a:lnTo>
                  <a:pt x="2552326" y="18944"/>
                </a:lnTo>
                <a:lnTo>
                  <a:pt x="2443926" y="24965"/>
                </a:lnTo>
                <a:lnTo>
                  <a:pt x="2345759" y="30158"/>
                </a:lnTo>
                <a:lnTo>
                  <a:pt x="2246275" y="37375"/>
                </a:lnTo>
                <a:lnTo>
                  <a:pt x="2150464" y="38057"/>
                </a:lnTo>
                <a:lnTo>
                  <a:pt x="2053456" y="42142"/>
                </a:lnTo>
                <a:lnTo>
                  <a:pt x="1951316" y="45511"/>
                </a:lnTo>
                <a:lnTo>
                  <a:pt x="1661109" y="45720"/>
                </a:lnTo>
                <a:lnTo>
                  <a:pt x="1561372" y="52634"/>
                </a:lnTo>
                <a:lnTo>
                  <a:pt x="1470578" y="53278"/>
                </a:lnTo>
                <a:lnTo>
                  <a:pt x="1379194" y="54181"/>
                </a:lnTo>
                <a:lnTo>
                  <a:pt x="1287760" y="60254"/>
                </a:lnTo>
                <a:lnTo>
                  <a:pt x="1191083" y="61745"/>
                </a:lnTo>
                <a:lnTo>
                  <a:pt x="1092233" y="67868"/>
                </a:lnTo>
                <a:lnTo>
                  <a:pt x="998428" y="73754"/>
                </a:lnTo>
                <a:lnTo>
                  <a:pt x="901544" y="82069"/>
                </a:lnTo>
                <a:lnTo>
                  <a:pt x="807911" y="91353"/>
                </a:lnTo>
                <a:lnTo>
                  <a:pt x="716279" y="103509"/>
                </a:lnTo>
                <a:lnTo>
                  <a:pt x="655303" y="110569"/>
                </a:lnTo>
                <a:lnTo>
                  <a:pt x="555181" y="131862"/>
                </a:lnTo>
                <a:lnTo>
                  <a:pt x="454735" y="150694"/>
                </a:lnTo>
                <a:lnTo>
                  <a:pt x="358646" y="177046"/>
                </a:lnTo>
                <a:lnTo>
                  <a:pt x="287997" y="199866"/>
                </a:lnTo>
                <a:lnTo>
                  <a:pt x="207111" y="227221"/>
                </a:lnTo>
                <a:lnTo>
                  <a:pt x="158930" y="251613"/>
                </a:lnTo>
                <a:lnTo>
                  <a:pt x="115143" y="276880"/>
                </a:lnTo>
                <a:lnTo>
                  <a:pt x="59915" y="310940"/>
                </a:lnTo>
                <a:lnTo>
                  <a:pt x="41822" y="325434"/>
                </a:lnTo>
                <a:lnTo>
                  <a:pt x="29781" y="340453"/>
                </a:lnTo>
                <a:lnTo>
                  <a:pt x="13208" y="365773"/>
                </a:lnTo>
                <a:lnTo>
                  <a:pt x="8799" y="370848"/>
                </a:lnTo>
                <a:lnTo>
                  <a:pt x="5859" y="375926"/>
                </a:lnTo>
                <a:lnTo>
                  <a:pt x="2593" y="386083"/>
                </a:lnTo>
                <a:lnTo>
                  <a:pt x="496" y="407247"/>
                </a:lnTo>
                <a:lnTo>
                  <a:pt x="82" y="432752"/>
                </a:lnTo>
                <a:lnTo>
                  <a:pt x="0" y="454346"/>
                </a:lnTo>
                <a:lnTo>
                  <a:pt x="1687" y="459531"/>
                </a:lnTo>
                <a:lnTo>
                  <a:pt x="19892" y="490202"/>
                </a:lnTo>
                <a:lnTo>
                  <a:pt x="28646" y="505454"/>
                </a:lnTo>
                <a:lnTo>
                  <a:pt x="51210" y="530859"/>
                </a:lnTo>
                <a:lnTo>
                  <a:pt x="82268" y="556260"/>
                </a:lnTo>
                <a:lnTo>
                  <a:pt x="107863" y="576580"/>
                </a:lnTo>
                <a:lnTo>
                  <a:pt x="159047" y="607060"/>
                </a:lnTo>
                <a:lnTo>
                  <a:pt x="206263" y="632460"/>
                </a:lnTo>
                <a:lnTo>
                  <a:pt x="227128" y="641774"/>
                </a:lnTo>
                <a:lnTo>
                  <a:pt x="310355" y="668773"/>
                </a:lnTo>
                <a:lnTo>
                  <a:pt x="421483" y="702781"/>
                </a:lnTo>
                <a:lnTo>
                  <a:pt x="519340" y="726096"/>
                </a:lnTo>
                <a:lnTo>
                  <a:pt x="619653" y="751114"/>
                </a:lnTo>
                <a:lnTo>
                  <a:pt x="755271" y="781595"/>
                </a:lnTo>
                <a:lnTo>
                  <a:pt x="853566" y="797497"/>
                </a:lnTo>
                <a:lnTo>
                  <a:pt x="986664" y="817878"/>
                </a:lnTo>
                <a:lnTo>
                  <a:pt x="1080585" y="824549"/>
                </a:lnTo>
                <a:lnTo>
                  <a:pt x="1170730" y="835023"/>
                </a:lnTo>
                <a:lnTo>
                  <a:pt x="1259795" y="841827"/>
                </a:lnTo>
                <a:lnTo>
                  <a:pt x="1348716" y="845294"/>
                </a:lnTo>
                <a:lnTo>
                  <a:pt x="1437620" y="850988"/>
                </a:lnTo>
                <a:lnTo>
                  <a:pt x="1526520" y="853117"/>
                </a:lnTo>
                <a:lnTo>
                  <a:pt x="1736055" y="853438"/>
                </a:lnTo>
                <a:lnTo>
                  <a:pt x="1835228" y="846879"/>
                </a:lnTo>
                <a:lnTo>
                  <a:pt x="1934404" y="840645"/>
                </a:lnTo>
                <a:lnTo>
                  <a:pt x="2017535" y="831735"/>
                </a:lnTo>
                <a:lnTo>
                  <a:pt x="2033744" y="826578"/>
                </a:lnTo>
                <a:lnTo>
                  <a:pt x="2052635" y="816412"/>
                </a:lnTo>
                <a:lnTo>
                  <a:pt x="2056757" y="813515"/>
                </a:lnTo>
                <a:lnTo>
                  <a:pt x="2059504" y="809890"/>
                </a:lnTo>
                <a:lnTo>
                  <a:pt x="2061336" y="805780"/>
                </a:lnTo>
                <a:lnTo>
                  <a:pt x="2065000" y="79248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2115</TotalTime>
  <Words>1653</Words>
  <Application>Microsoft Office PowerPoint</Application>
  <PresentationFormat>On-screen Show (4:3)</PresentationFormat>
  <Paragraphs>545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Dark 3410</vt:lpstr>
      <vt:lpstr>PowerPoint Presentation</vt:lpstr>
      <vt:lpstr>Memory Layout</vt:lpstr>
      <vt:lpstr>Control Flow: More Branches</vt:lpstr>
      <vt:lpstr>Absolute Jump</vt:lpstr>
      <vt:lpstr>Control Flow: Jump and Link</vt:lpstr>
      <vt:lpstr>Absolute Jump</vt:lpstr>
      <vt:lpstr>PowerPoint Presentation</vt:lpstr>
      <vt:lpstr>Design Goals</vt:lpstr>
      <vt:lpstr>Performance</vt:lpstr>
      <vt:lpstr>How Fast?</vt:lpstr>
      <vt:lpstr>Adder Performance</vt:lpstr>
      <vt:lpstr>Optimization: Summary</vt:lpstr>
      <vt:lpstr> Processor Clock Cycle</vt:lpstr>
      <vt:lpstr> Processor Clock Cycle</vt:lpstr>
      <vt:lpstr>Multi-Cycle Instructions</vt:lpstr>
      <vt:lpstr>CPI</vt:lpstr>
      <vt:lpstr>Example</vt:lpstr>
      <vt:lpstr>Amdahl’s Law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Unequal Pipeline Stages</vt:lpstr>
      <vt:lpstr> Poorly-balanced Pipeline Stages</vt:lpstr>
      <vt:lpstr>Re-Balanced Pipeline Stages</vt:lpstr>
      <vt:lpstr>Splitting Pipeline Stages</vt:lpstr>
      <vt:lpstr>Pipeline Hazards</vt:lpstr>
      <vt:lpstr>Lessons</vt:lpstr>
      <vt:lpstr>A Processor</vt:lpstr>
      <vt:lpstr>A Processor</vt:lpstr>
      <vt:lpstr>Basic Pipeline</vt:lpstr>
      <vt:lpstr>Pipelined Implementation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</dc:title>
  <dc:creator>Kevin Walsh</dc:creator>
  <cp:lastModifiedBy>PH101</cp:lastModifiedBy>
  <cp:revision>206</cp:revision>
  <dcterms:created xsi:type="dcterms:W3CDTF">2011-02-15T18:03:12Z</dcterms:created>
  <dcterms:modified xsi:type="dcterms:W3CDTF">2011-02-15T19:39:08Z</dcterms:modified>
</cp:coreProperties>
</file>